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0" r:id="rId3"/>
    <p:sldId id="327" r:id="rId4"/>
    <p:sldId id="295" r:id="rId5"/>
    <p:sldId id="288" r:id="rId6"/>
    <p:sldId id="273" r:id="rId7"/>
    <p:sldId id="298" r:id="rId8"/>
    <p:sldId id="324" r:id="rId9"/>
    <p:sldId id="276" r:id="rId10"/>
    <p:sldId id="314" r:id="rId11"/>
    <p:sldId id="315" r:id="rId12"/>
    <p:sldId id="282" r:id="rId13"/>
    <p:sldId id="317" r:id="rId14"/>
    <p:sldId id="318" r:id="rId15"/>
    <p:sldId id="313" r:id="rId16"/>
    <p:sldId id="316" r:id="rId17"/>
    <p:sldId id="321" r:id="rId18"/>
    <p:sldId id="275" r:id="rId19"/>
    <p:sldId id="283" r:id="rId20"/>
    <p:sldId id="319" r:id="rId21"/>
    <p:sldId id="284" r:id="rId22"/>
    <p:sldId id="320" r:id="rId23"/>
    <p:sldId id="322" r:id="rId24"/>
    <p:sldId id="289" r:id="rId25"/>
    <p:sldId id="293" r:id="rId26"/>
    <p:sldId id="291" r:id="rId27"/>
    <p:sldId id="307" r:id="rId28"/>
    <p:sldId id="292" r:id="rId29"/>
    <p:sldId id="274" r:id="rId30"/>
    <p:sldId id="303" r:id="rId31"/>
    <p:sldId id="301" r:id="rId32"/>
    <p:sldId id="294" r:id="rId33"/>
    <p:sldId id="277" r:id="rId34"/>
    <p:sldId id="302" r:id="rId35"/>
    <p:sldId id="296" r:id="rId36"/>
    <p:sldId id="297" r:id="rId37"/>
    <p:sldId id="278" r:id="rId38"/>
    <p:sldId id="285" r:id="rId39"/>
    <p:sldId id="286" r:id="rId40"/>
    <p:sldId id="308" r:id="rId41"/>
    <p:sldId id="309" r:id="rId42"/>
    <p:sldId id="310" r:id="rId43"/>
    <p:sldId id="311" r:id="rId44"/>
    <p:sldId id="312" r:id="rId45"/>
    <p:sldId id="325" r:id="rId46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9900"/>
    <a:srgbClr val="CC0066"/>
    <a:srgbClr val="A50021"/>
    <a:srgbClr val="0000CC"/>
    <a:srgbClr val="CC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984" y="168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C0516F56-6ACC-4CBA-9EE5-BECB4D3300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F7273033-2135-40EA-AF97-1AFE667E67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FCDD3C4-3BFD-46DC-8A79-9C898CDCCF5E}" type="slidenum">
              <a:rPr lang="en-US" altLang="ko-KR" sz="1100" smtClean="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516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196D7-F864-4149-9D32-FE856F0B47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5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CABDE-43B3-4258-B896-01D1369374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82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93063" y="6453188"/>
            <a:ext cx="1531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C7F20-9254-4384-9290-C6F45904D7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0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877A7-503B-4E2F-81DA-DB71988453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89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4A8C3-6423-47AD-8240-B4CD5E65D5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04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310AD-5BB3-4E6A-9C5F-FA4CE6B661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6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24813" y="6429375"/>
            <a:ext cx="22637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B465-76C6-4576-8809-7B16BC2A96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4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11D9-80A2-4430-B015-4F22994B4B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9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1CEAB-5F8E-4EB4-9E4F-BDDF75EC71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95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38CB9-0A32-4DB3-8C9E-7B0092E876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915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23DF9FA-8331-4729-BCFE-BE78DA4296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95300" y="319088"/>
            <a:ext cx="891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9417050" y="64309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64975FE7-3EF1-4F77-8D08-8214B92180DF}" type="slidenum">
              <a:rPr lang="en-US" altLang="ko-KR" smtClean="0">
                <a:latin typeface="Britannic Bold" panose="020B0903060703020204" pitchFamily="34" charset="0"/>
              </a:rPr>
              <a:pPr algn="ctr" eaLnBrk="1" latinLnBrk="1" hangingPunct="1">
                <a:defRPr/>
              </a:pPr>
              <a:t>‹#›</a:t>
            </a:fld>
            <a:endParaRPr lang="en-US" altLang="ko-KR" dirty="0">
              <a:latin typeface="Britannic Bold" panose="020B0903060703020204" pitchFamily="34" charset="0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>
            <a:off x="495300" y="1125538"/>
            <a:ext cx="89154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85" r:id="rId3"/>
    <p:sldLayoutId id="2147483886" r:id="rId4"/>
    <p:sldLayoutId id="2147483887" r:id="rId5"/>
    <p:sldLayoutId id="2147483895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8" y="811213"/>
            <a:ext cx="7993062" cy="1117600"/>
          </a:xfrm>
          <a:noFill/>
        </p:spPr>
        <p:txBody>
          <a:bodyPr lIns="97618" tIns="48809" rIns="97618" bIns="48809"/>
          <a:lstStyle/>
          <a:p>
            <a:pPr eaLnBrk="1" hangingPunct="1">
              <a:lnSpc>
                <a:spcPct val="170000"/>
              </a:lnSpc>
            </a:pPr>
            <a:r>
              <a:rPr lang="en-US" altLang="ko-KR" sz="4400" b="1" dirty="0"/>
              <a:t>Java Types</a:t>
            </a:r>
            <a:endParaRPr lang="ko-KR" altLang="en-US" sz="2800" b="1" dirty="0"/>
          </a:p>
        </p:txBody>
      </p:sp>
      <p:sp>
        <p:nvSpPr>
          <p:cNvPr id="7171" name="직사각형 2"/>
          <p:cNvSpPr>
            <a:spLocks noChangeArrowheads="1"/>
          </p:cNvSpPr>
          <p:nvPr/>
        </p:nvSpPr>
        <p:spPr bwMode="auto">
          <a:xfrm>
            <a:off x="1784350" y="2283619"/>
            <a:ext cx="4953000" cy="344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Primitive Types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Operators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Wrapper Classes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Constants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Inputs and Outputs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Date &amp; Time</a:t>
            </a:r>
          </a:p>
        </p:txBody>
      </p:sp>
    </p:spTree>
  </p:cSld>
  <p:clrMapOvr>
    <a:masterClrMapping/>
  </p:clrMapOvr>
  <p:transition advTm="35445"/>
  <p:extLst>
    <p:ext uri="{3A86A75C-4F4B-4683-9AE1-C65F6400EC91}">
      <p14:laserTraceLst xmlns:p14="http://schemas.microsoft.com/office/powerpoint/2010/main">
        <p14:tracePtLst>
          <p14:tracePt t="1134" x="6967538" y="5267325"/>
          <p14:tracePt t="2330" x="6881813" y="5153025"/>
          <p14:tracePt t="2336" x="6710363" y="4924425"/>
          <p14:tracePt t="2350" x="6329363" y="4338638"/>
          <p14:tracePt t="2384" x="5495925" y="3095625"/>
          <p14:tracePt t="2418" x="4681538" y="2428875"/>
          <p14:tracePt t="2434" x="4462463" y="2328863"/>
          <p14:tracePt t="2451" x="4333875" y="2286000"/>
          <p14:tracePt t="2468" x="4281488" y="2276475"/>
          <p14:tracePt t="2675" x="4200525" y="2252663"/>
          <p14:tracePt t="2682" x="4119563" y="2205038"/>
          <p14:tracePt t="2689" x="4033838" y="2166938"/>
          <p14:tracePt t="2700" x="3962400" y="2124075"/>
          <p14:tracePt t="2717" x="3762375" y="2009775"/>
          <p14:tracePt t="2734" x="3633788" y="1957388"/>
          <p14:tracePt t="2767" x="3462338" y="1905000"/>
          <p14:tracePt t="2800" x="3405188" y="1876425"/>
          <p14:tracePt t="2817" x="3395663" y="1871663"/>
          <p14:tracePt t="2833" x="3390900" y="1866900"/>
          <p14:tracePt t="2850" x="3381375" y="1866900"/>
          <p14:tracePt t="2867" x="3376613" y="1866900"/>
          <p14:tracePt t="2883" x="3362325" y="1866900"/>
          <p14:tracePt t="2900" x="3309938" y="1866900"/>
          <p14:tracePt t="2917" x="3243263" y="1866900"/>
          <p14:tracePt t="2933" x="3157538" y="1876425"/>
          <p14:tracePt t="2950" x="3090863" y="1881188"/>
          <p14:tracePt t="2967" x="2990850" y="1905000"/>
          <p14:tracePt t="2983" x="2909888" y="1919288"/>
          <p14:tracePt t="3000" x="2819400" y="1928813"/>
          <p14:tracePt t="3017" x="2738438" y="1938338"/>
          <p14:tracePt t="3033" x="2643188" y="1938338"/>
          <p14:tracePt t="3050" x="2600325" y="1943100"/>
          <p14:tracePt t="3067" x="2557463" y="1947863"/>
          <p14:tracePt t="3084" x="2514600" y="1947863"/>
          <p14:tracePt t="3100" x="2447925" y="1962150"/>
          <p14:tracePt t="3117" x="2395538" y="1976438"/>
          <p14:tracePt t="3134" x="2352675" y="1976438"/>
          <p14:tracePt t="3150" x="2309813" y="1976438"/>
          <p14:tracePt t="3167" x="2247900" y="1976438"/>
          <p14:tracePt t="3183" x="2200275" y="1976438"/>
          <p14:tracePt t="3200" x="2147888" y="1976438"/>
          <p14:tracePt t="3217" x="2043113" y="1957388"/>
          <p14:tracePt t="3234" x="1966913" y="1933575"/>
          <p14:tracePt t="3250" x="1900238" y="1890713"/>
          <p14:tracePt t="3267" x="1838325" y="1819275"/>
          <p14:tracePt t="3283" x="1743075" y="1700213"/>
          <p14:tracePt t="3300" x="1700213" y="1643063"/>
          <p14:tracePt t="3317" x="1676400" y="1590675"/>
          <p14:tracePt t="3333" x="1666875" y="1528763"/>
          <p14:tracePt t="3350" x="1690688" y="1404938"/>
          <p14:tracePt t="3368" x="1724025" y="1347788"/>
          <p14:tracePt t="3383" x="1814513" y="1285875"/>
          <p14:tracePt t="3400" x="1985963" y="1200150"/>
          <p14:tracePt t="3417" x="2081213" y="1166813"/>
          <p14:tracePt t="3433" x="2195513" y="1152525"/>
          <p14:tracePt t="3450" x="2295525" y="1152525"/>
          <p14:tracePt t="3467" x="2414588" y="1162050"/>
          <p14:tracePt t="3483" x="2471738" y="1190625"/>
          <p14:tracePt t="3500" x="2519363" y="1228725"/>
          <p14:tracePt t="3517" x="2566988" y="1309688"/>
          <p14:tracePt t="3533" x="2614613" y="1390650"/>
          <p14:tracePt t="3550" x="2633663" y="1428750"/>
          <p14:tracePt t="3567" x="2643188" y="1447800"/>
          <p14:tracePt t="3584" x="2647950" y="1462088"/>
          <p14:tracePt t="3600" x="2657475" y="1471613"/>
          <p14:tracePt t="3617" x="2662238" y="1490663"/>
          <p14:tracePt t="3633" x="2676525" y="1528763"/>
          <p14:tracePt t="3650" x="2681288" y="1600200"/>
          <p14:tracePt t="3667" x="2690813" y="1681163"/>
          <p14:tracePt t="3684" x="2695575" y="1709738"/>
          <p14:tracePt t="3700" x="2695575" y="1728788"/>
          <p14:tracePt t="3718" x="2695575" y="1747838"/>
          <p14:tracePt t="3734" x="2700338" y="1757363"/>
          <p14:tracePt t="3751" x="2709863" y="1771650"/>
          <p14:tracePt t="3768" x="2714625" y="1785938"/>
          <p14:tracePt t="3784" x="2733675" y="1819275"/>
          <p14:tracePt t="3801" x="2738438" y="1828800"/>
          <p14:tracePt t="3817" x="2743200" y="1838325"/>
          <p14:tracePt t="3834" x="2752725" y="1843088"/>
          <p14:tracePt t="3850" x="2771775" y="1857375"/>
          <p14:tracePt t="3867" x="2809875" y="1871663"/>
          <p14:tracePt t="3883" x="2852738" y="1876425"/>
          <p14:tracePt t="3900" x="2914650" y="1895475"/>
          <p14:tracePt t="3917" x="2957513" y="1905000"/>
          <p14:tracePt t="3934" x="3005138" y="1909763"/>
          <p14:tracePt t="3950" x="3067050" y="1914525"/>
          <p14:tracePt t="3967" x="3124200" y="1924050"/>
          <p14:tracePt t="3985" x="3219450" y="1924050"/>
          <p14:tracePt t="4001" x="3271838" y="1933575"/>
          <p14:tracePt t="4017" x="3319463" y="1933575"/>
          <p14:tracePt t="4035" x="3362325" y="1943100"/>
          <p14:tracePt t="4050" x="3433763" y="1952625"/>
          <p14:tracePt t="4067" x="3467100" y="1962150"/>
          <p14:tracePt t="4083" x="3519488" y="1962150"/>
          <p14:tracePt t="4101" x="3576638" y="1962150"/>
          <p14:tracePt t="4107" x="3605213" y="1962150"/>
          <p14:tracePt t="4120" x="3619500" y="1962150"/>
          <p14:tracePt t="4134" x="3657600" y="1962150"/>
          <p14:tracePt t="4150" x="3709988" y="1952625"/>
          <p14:tracePt t="4167" x="3748088" y="1938338"/>
          <p14:tracePt t="4183" x="3786188" y="1933575"/>
          <p14:tracePt t="4201" x="3814763" y="1928813"/>
          <p14:tracePt t="4217" x="3867150" y="1914525"/>
          <p14:tracePt t="4233" x="3905250" y="1914525"/>
          <p14:tracePt t="4250" x="3948113" y="1914525"/>
          <p14:tracePt t="4267" x="3981450" y="1909763"/>
          <p14:tracePt t="4283" x="4029075" y="1905000"/>
          <p14:tracePt t="4300" x="4057650" y="1905000"/>
          <p14:tracePt t="4317" x="4081463" y="1905000"/>
          <p14:tracePt t="4335" x="4119563" y="1905000"/>
          <p14:tracePt t="4350" x="4148138" y="1900238"/>
          <p14:tracePt t="4368" x="4167188" y="1890713"/>
          <p14:tracePt t="4385" x="4195763" y="1890713"/>
          <p14:tracePt t="4400" x="4229100" y="1890713"/>
          <p14:tracePt t="4417" x="4252913" y="1890713"/>
          <p14:tracePt t="4433" x="4271963" y="1890713"/>
          <p14:tracePt t="4450" x="4295775" y="1890713"/>
          <p14:tracePt t="4467" x="4314825" y="1890713"/>
          <p14:tracePt t="4484" x="4319588" y="1890713"/>
          <p14:tracePt t="4501" x="4324350" y="1890713"/>
          <p14:tracePt t="4519" x="4333875" y="1890713"/>
          <p14:tracePt t="5798" x="4329113" y="1895475"/>
          <p14:tracePt t="5805" x="4314825" y="1900238"/>
          <p14:tracePt t="5817" x="4305300" y="1909763"/>
          <p14:tracePt t="5833" x="4267200" y="1933575"/>
          <p14:tracePt t="5867" x="4229100" y="1947863"/>
          <p14:tracePt t="5900" x="4162425" y="1971675"/>
          <p14:tracePt t="5917" x="4124325" y="1985963"/>
          <p14:tracePt t="5933" x="4086225" y="2000250"/>
          <p14:tracePt t="5950" x="4043363" y="2000250"/>
          <p14:tracePt t="5967" x="3952875" y="2000250"/>
          <p14:tracePt t="5984" x="3900488" y="1990725"/>
          <p14:tracePt t="6000" x="3848100" y="1971675"/>
          <p14:tracePt t="6017" x="3781425" y="1914525"/>
          <p14:tracePt t="6033" x="3743325" y="1876425"/>
          <p14:tracePt t="6050" x="3705225" y="1828800"/>
          <p14:tracePt t="6067" x="3662363" y="1781175"/>
          <p14:tracePt t="6083" x="3576638" y="1624013"/>
          <p14:tracePt t="6100" x="3543300" y="1485900"/>
          <p14:tracePt t="6117" x="3529013" y="1381125"/>
          <p14:tracePt t="6133" x="3529013" y="1309688"/>
          <p14:tracePt t="6150" x="3571875" y="1166813"/>
          <p14:tracePt t="6167" x="3619500" y="1066800"/>
          <p14:tracePt t="6183" x="3657600" y="1000125"/>
          <p14:tracePt t="6201" x="3705225" y="952500"/>
          <p14:tracePt t="6217" x="3752850" y="923925"/>
          <p14:tracePt t="6233" x="3819525" y="895350"/>
          <p14:tracePt t="6250" x="3876675" y="890588"/>
          <p14:tracePt t="6267" x="3971925" y="890588"/>
          <p14:tracePt t="6283" x="4014788" y="909638"/>
          <p14:tracePt t="6300" x="4057650" y="947738"/>
          <p14:tracePt t="6317" x="4110038" y="1019175"/>
          <p14:tracePt t="6333" x="4157663" y="1152525"/>
          <p14:tracePt t="6350" x="4181475" y="1247775"/>
          <p14:tracePt t="6367" x="4195763" y="1362075"/>
          <p14:tracePt t="6383" x="4195763" y="1443038"/>
          <p14:tracePt t="6400" x="4195763" y="1528763"/>
          <p14:tracePt t="6416" x="4181475" y="1595438"/>
          <p14:tracePt t="6433" x="4162425" y="1647825"/>
          <p14:tracePt t="6450" x="4138613" y="1743075"/>
          <p14:tracePt t="6467" x="4110038" y="1824038"/>
          <p14:tracePt t="6483" x="4090988" y="1862138"/>
          <p14:tracePt t="6500" x="4071938" y="1885950"/>
          <p14:tracePt t="6518" x="4052888" y="1914525"/>
          <p14:tracePt t="6534" x="4038600" y="1928813"/>
          <p14:tracePt t="6551" x="4024313" y="1952625"/>
          <p14:tracePt t="6567" x="4005263" y="1971675"/>
          <p14:tracePt t="6584" x="3981450" y="2009775"/>
          <p14:tracePt t="6600" x="3971925" y="2033588"/>
          <p14:tracePt t="6617" x="3952875" y="2052638"/>
          <p14:tracePt t="6633" x="3938588" y="2071688"/>
          <p14:tracePt t="6650" x="3919538" y="2095500"/>
          <p14:tracePt t="6667" x="3905250" y="2119313"/>
          <p14:tracePt t="6683" x="3886200" y="2147888"/>
          <p14:tracePt t="6700" x="3871913" y="2171700"/>
          <p14:tracePt t="6717" x="3857625" y="2205038"/>
          <p14:tracePt t="6733" x="3848100" y="2214563"/>
          <p14:tracePt t="6750" x="3843338" y="2224088"/>
          <p14:tracePt t="6767" x="3838575" y="2233613"/>
          <p14:tracePt t="6783" x="3833813" y="2238375"/>
          <p14:tracePt t="6800" x="3829050" y="2243138"/>
          <p14:tracePt t="6816" x="3824288" y="2247900"/>
          <p14:tracePt t="6833" x="3814763" y="2257425"/>
          <p14:tracePt t="6850" x="3810000" y="2262188"/>
          <p14:tracePt t="6867" x="3800475" y="2271713"/>
          <p14:tracePt t="6883" x="3795713" y="2276475"/>
          <p14:tracePt t="6900" x="3790950" y="2286000"/>
          <p14:tracePt t="6996" x="3790950" y="2290763"/>
          <p14:tracePt t="7025" x="3786188" y="2290763"/>
          <p14:tracePt t="7040" x="3781425" y="2290763"/>
          <p14:tracePt t="7068" x="3776663" y="2295525"/>
          <p14:tracePt t="7077" x="3771900" y="2300288"/>
          <p14:tracePt t="7090" x="3767138" y="2305050"/>
          <p14:tracePt t="7100" x="3762375" y="2309813"/>
          <p14:tracePt t="7117" x="3757613" y="2314575"/>
          <p14:tracePt t="7133" x="3752850" y="2314575"/>
          <p14:tracePt t="7150" x="3743325" y="2314575"/>
          <p14:tracePt t="7167" x="3738563" y="2314575"/>
          <p14:tracePt t="8942" x="3729038" y="2319338"/>
          <p14:tracePt t="8950" x="3719513" y="2333625"/>
          <p14:tracePt t="8957" x="3705225" y="2343150"/>
          <p14:tracePt t="8966" x="3695700" y="2362200"/>
          <p14:tracePt t="9000" x="3629025" y="2443163"/>
          <p14:tracePt t="9033" x="3576638" y="2495550"/>
          <p14:tracePt t="9050" x="3571875" y="2505075"/>
          <p14:tracePt t="9067" x="3562350" y="2514600"/>
          <p14:tracePt t="9083" x="3562350" y="2519363"/>
          <p14:tracePt t="9117" x="3562350" y="2524125"/>
          <p14:tracePt t="9133" x="3552825" y="2533650"/>
          <p14:tracePt t="9150" x="3548063" y="2538413"/>
          <p14:tracePt t="9166" x="3538538" y="2547938"/>
          <p14:tracePt t="9183" x="3524250" y="2562225"/>
          <p14:tracePt t="9200" x="3500438" y="2581275"/>
          <p14:tracePt t="9216" x="3481388" y="2595563"/>
          <p14:tracePt t="9233" x="3457575" y="2600325"/>
          <p14:tracePt t="9250" x="3433763" y="2605088"/>
          <p14:tracePt t="9266" x="3400425" y="2614613"/>
          <p14:tracePt t="9283" x="3390900" y="2614613"/>
          <p14:tracePt t="9300" x="3381375" y="2614613"/>
          <p14:tracePt t="9318" x="3371850" y="2614613"/>
          <p14:tracePt t="9350" x="3371850" y="2595563"/>
          <p14:tracePt t="9366" x="3381375" y="2524125"/>
          <p14:tracePt t="9383" x="3424238" y="2438400"/>
          <p14:tracePt t="9400" x="3448050" y="2405063"/>
          <p14:tracePt t="9416" x="3471863" y="2381250"/>
          <p14:tracePt t="9433" x="3509963" y="2352675"/>
          <p14:tracePt t="9450" x="3571875" y="2324100"/>
          <p14:tracePt t="9467" x="3609975" y="2305050"/>
          <p14:tracePt t="9483" x="3652838" y="2300288"/>
          <p14:tracePt t="9500" x="3681413" y="2300288"/>
          <p14:tracePt t="9516" x="3714750" y="2300288"/>
          <p14:tracePt t="9533" x="3724275" y="2300288"/>
          <p14:tracePt t="9550" x="3733800" y="2300288"/>
          <p14:tracePt t="9566" x="3743325" y="2300288"/>
          <p14:tracePt t="9604" x="3748088" y="2300288"/>
          <p14:tracePt t="9942" x="3748088" y="2305050"/>
          <p14:tracePt t="9949" x="3743325" y="2324100"/>
          <p14:tracePt t="9956" x="3729038" y="2343150"/>
          <p14:tracePt t="9967" x="3709988" y="2366963"/>
          <p14:tracePt t="10000" x="3648075" y="2452688"/>
          <p14:tracePt t="10033" x="3581400" y="2519363"/>
          <p14:tracePt t="10050" x="3552825" y="2547938"/>
          <p14:tracePt t="10067" x="3514725" y="2581275"/>
          <p14:tracePt t="10083" x="3495675" y="2600325"/>
          <p14:tracePt t="10100" x="3476625" y="2614613"/>
          <p14:tracePt t="10117" x="3462338" y="2628900"/>
          <p14:tracePt t="10133" x="3452813" y="2638425"/>
          <p14:tracePt t="10150" x="3433763" y="2662238"/>
          <p14:tracePt t="10167" x="3414713" y="2676525"/>
          <p14:tracePt t="10183" x="3400425" y="2690813"/>
          <p14:tracePt t="10200" x="3367088" y="2728913"/>
          <p14:tracePt t="10216" x="3343275" y="2743200"/>
          <p14:tracePt t="10233" x="3319463" y="2762250"/>
          <p14:tracePt t="10250" x="3295650" y="2771775"/>
          <p14:tracePt t="10266" x="3276600" y="2795588"/>
          <p14:tracePt t="10283" x="3267075" y="2805113"/>
          <p14:tracePt t="10300" x="3243263" y="2819400"/>
          <p14:tracePt t="10316" x="3200400" y="2843213"/>
          <p14:tracePt t="10333" x="3171825" y="2857500"/>
          <p14:tracePt t="10350" x="3138488" y="2862263"/>
          <p14:tracePt t="10366" x="3114675" y="2871788"/>
          <p14:tracePt t="10383" x="3067050" y="2886075"/>
          <p14:tracePt t="10400" x="3038475" y="2890838"/>
          <p14:tracePt t="10416" x="2995613" y="2895600"/>
          <p14:tracePt t="10433" x="2924175" y="2905125"/>
          <p14:tracePt t="10450" x="2843213" y="2905125"/>
          <p14:tracePt t="10466" x="2800350" y="2905125"/>
          <p14:tracePt t="10483" x="2762250" y="2905125"/>
          <p14:tracePt t="10500" x="2738438" y="2905125"/>
          <p14:tracePt t="10516" x="2733675" y="2905125"/>
          <p14:tracePt t="10533" x="2724150" y="2905125"/>
          <p14:tracePt t="10550" x="2719388" y="2895600"/>
          <p14:tracePt t="10566" x="2719388" y="2833688"/>
          <p14:tracePt t="10583" x="2757488" y="2757488"/>
          <p14:tracePt t="10600" x="2800350" y="2709863"/>
          <p14:tracePt t="10616" x="2867025" y="2652713"/>
          <p14:tracePt t="10633" x="2976563" y="2576513"/>
          <p14:tracePt t="10650" x="3052763" y="2547938"/>
          <p14:tracePt t="10666" x="3114675" y="2519363"/>
          <p14:tracePt t="10683" x="3176588" y="2509838"/>
          <p14:tracePt t="10700" x="3238500" y="2505075"/>
          <p14:tracePt t="10716" x="3252788" y="2505075"/>
          <p14:tracePt t="10733" x="3267075" y="2505075"/>
          <p14:tracePt t="10750" x="3276600" y="2505075"/>
          <p14:tracePt t="10766" x="3281363" y="2509838"/>
          <p14:tracePt t="10783" x="3286125" y="2514600"/>
          <p14:tracePt t="10800" x="3295650" y="2519363"/>
          <p14:tracePt t="10816" x="3295650" y="2528888"/>
          <p14:tracePt t="11272" x="3300413" y="2533650"/>
          <p14:tracePt t="11279" x="3305175" y="2538413"/>
          <p14:tracePt t="11294" x="3309938" y="2543175"/>
          <p14:tracePt t="11316" x="3319463" y="2552700"/>
          <p14:tracePt t="11350" x="3343275" y="2586038"/>
          <p14:tracePt t="11366" x="3357563" y="2600325"/>
          <p14:tracePt t="11383" x="3381375" y="2633663"/>
          <p14:tracePt t="11400" x="3390900" y="2657475"/>
          <p14:tracePt t="11416" x="3409950" y="2681288"/>
          <p14:tracePt t="11433" x="3424238" y="2695575"/>
          <p14:tracePt t="11449" x="3448050" y="2724150"/>
          <p14:tracePt t="11466" x="3457575" y="2733675"/>
          <p14:tracePt t="11483" x="3467100" y="2747963"/>
          <p14:tracePt t="11500" x="3476625" y="2767013"/>
          <p14:tracePt t="11516" x="3490913" y="2781300"/>
          <p14:tracePt t="11533" x="3500438" y="2790825"/>
          <p14:tracePt t="11549" x="3505200" y="2800350"/>
          <p14:tracePt t="11566" x="3519488" y="2809875"/>
          <p14:tracePt t="11583" x="3529013" y="2824163"/>
          <p14:tracePt t="11600" x="3543300" y="2838450"/>
          <p14:tracePt t="11616" x="3562350" y="2857500"/>
          <p14:tracePt t="11633" x="3581400" y="2881313"/>
          <p14:tracePt t="11649" x="3590925" y="2905125"/>
          <p14:tracePt t="11666" x="3609975" y="2928938"/>
          <p14:tracePt t="11683" x="3633788" y="2962275"/>
          <p14:tracePt t="11699" x="3652838" y="2986088"/>
          <p14:tracePt t="11716" x="3662363" y="3009900"/>
          <p14:tracePt t="11733" x="3681413" y="3024188"/>
          <p14:tracePt t="11750" x="3695700" y="3052763"/>
          <p14:tracePt t="11766" x="3705225" y="3067050"/>
          <p14:tracePt t="11783" x="3714750" y="3086100"/>
          <p14:tracePt t="11799" x="3719513" y="3090863"/>
          <p14:tracePt t="11816" x="3729038" y="3100388"/>
          <p14:tracePt t="11833" x="3733800" y="3105150"/>
          <p14:tracePt t="11850" x="3733800" y="3109913"/>
          <p14:tracePt t="11866" x="3743325" y="3114675"/>
          <p14:tracePt t="11883" x="3748088" y="3124200"/>
          <p14:tracePt t="11899" x="3748088" y="3128963"/>
          <p14:tracePt t="11916" x="3748088" y="3138488"/>
          <p14:tracePt t="11933" x="3748088" y="3148013"/>
          <p14:tracePt t="11993" x="3748088" y="3152775"/>
          <p14:tracePt t="12000" x="3748088" y="3157538"/>
          <p14:tracePt t="12014" x="3748088" y="3162300"/>
          <p14:tracePt t="12801" x="3738563" y="3162300"/>
          <p14:tracePt t="12809" x="3719513" y="3162300"/>
          <p14:tracePt t="12819" x="3709988" y="3162300"/>
          <p14:tracePt t="12833" x="3676650" y="3162300"/>
          <p14:tracePt t="12849" x="3643313" y="3171825"/>
          <p14:tracePt t="12883" x="3571875" y="3181350"/>
          <p14:tracePt t="12916" x="3519488" y="3200400"/>
          <p14:tracePt t="12933" x="3490913" y="3205163"/>
          <p14:tracePt t="12949" x="3481388" y="3205163"/>
          <p14:tracePt t="12966" x="3467100" y="3214688"/>
          <p14:tracePt t="12983" x="3448050" y="3219450"/>
          <p14:tracePt t="12999" x="3405188" y="3233738"/>
          <p14:tracePt t="13016" x="3367088" y="3243263"/>
          <p14:tracePt t="13033" x="3338513" y="3262313"/>
          <p14:tracePt t="13049" x="3300413" y="3281363"/>
          <p14:tracePt t="13066" x="3219450" y="3309938"/>
          <p14:tracePt t="13083" x="3157538" y="3328988"/>
          <p14:tracePt t="13099" x="3076575" y="3343275"/>
          <p14:tracePt t="13101" x="3038475" y="3343275"/>
          <p14:tracePt t="13116" x="2967038" y="3357563"/>
          <p14:tracePt t="13133" x="2895600" y="3371850"/>
          <p14:tracePt t="13149" x="2824163" y="3371850"/>
          <p14:tracePt t="13166" x="2747963" y="3371850"/>
          <p14:tracePt t="13183" x="2638425" y="3362325"/>
          <p14:tracePt t="13199" x="2581275" y="3357563"/>
          <p14:tracePt t="13216" x="2538413" y="3348038"/>
          <p14:tracePt t="13233" x="2505075" y="3338513"/>
          <p14:tracePt t="13249" x="2481263" y="3328988"/>
          <p14:tracePt t="13266" x="2466975" y="3324225"/>
          <p14:tracePt t="13283" x="2462213" y="3319463"/>
          <p14:tracePt t="13299" x="2452688" y="3309938"/>
          <p14:tracePt t="13316" x="2443163" y="3286125"/>
          <p14:tracePt t="13333" x="2443163" y="3267075"/>
          <p14:tracePt t="13349" x="2443163" y="3238500"/>
          <p14:tracePt t="13366" x="2471738" y="3195638"/>
          <p14:tracePt t="13383" x="2528888" y="3162300"/>
          <p14:tracePt t="13399" x="2605088" y="3128963"/>
          <p14:tracePt t="13416" x="2676525" y="3109913"/>
          <p14:tracePt t="13433" x="2762250" y="3095625"/>
          <p14:tracePt t="13449" x="2819400" y="3095625"/>
          <p14:tracePt t="13466" x="2871788" y="3095625"/>
          <p14:tracePt t="13483" x="2919413" y="3095625"/>
          <p14:tracePt t="13499" x="2995613" y="3105150"/>
          <p14:tracePt t="13516" x="3038475" y="3109913"/>
          <p14:tracePt t="13533" x="3081338" y="3114675"/>
          <p14:tracePt t="13550" x="3128963" y="3128963"/>
          <p14:tracePt t="13566" x="3162300" y="3138488"/>
          <p14:tracePt t="13583" x="3181350" y="3143250"/>
          <p14:tracePt t="13600" x="3205163" y="3152775"/>
          <p14:tracePt t="13616" x="3228975" y="3162300"/>
          <p14:tracePt t="13633" x="3238500" y="3171825"/>
          <p14:tracePt t="13649" x="3243263" y="3171825"/>
          <p14:tracePt t="13666" x="3248025" y="3171825"/>
          <p14:tracePt t="13683" x="3267075" y="3181350"/>
          <p14:tracePt t="13700" x="3290888" y="3195638"/>
          <p14:tracePt t="13716" x="3314700" y="3214688"/>
          <p14:tracePt t="13733" x="3338513" y="3219450"/>
          <p14:tracePt t="13749" x="3357563" y="3233738"/>
          <p14:tracePt t="13766" x="3367088" y="3238500"/>
          <p14:tracePt t="13783" x="3386138" y="3248025"/>
          <p14:tracePt t="13800" x="3405188" y="3262313"/>
          <p14:tracePt t="13816" x="3419475" y="3267075"/>
          <p14:tracePt t="13833" x="3429000" y="3276600"/>
          <p14:tracePt t="13849" x="3433763" y="3281363"/>
          <p14:tracePt t="13866" x="3443288" y="3286125"/>
          <p14:tracePt t="13883" x="3448050" y="3295650"/>
          <p14:tracePt t="13899" x="3457575" y="3295650"/>
          <p14:tracePt t="13916" x="3462338" y="3305175"/>
          <p14:tracePt t="13933" x="3471863" y="3305175"/>
          <p14:tracePt t="13949" x="3476625" y="3305175"/>
          <p14:tracePt t="13966" x="3481388" y="3305175"/>
          <p14:tracePt t="15095" x="3481388" y="3257550"/>
          <p14:tracePt t="15101" x="3481388" y="3157538"/>
          <p14:tracePt t="15109" x="3467100" y="3067050"/>
          <p14:tracePt t="15116" x="3457575" y="2986088"/>
          <p14:tracePt t="15149" x="3405188" y="2805113"/>
          <p14:tracePt t="15183" x="3333750" y="2657475"/>
          <p14:tracePt t="15199" x="3314700" y="2619375"/>
          <p14:tracePt t="15216" x="3300413" y="2595563"/>
          <p14:tracePt t="15233" x="3286125" y="2576513"/>
          <p14:tracePt t="15249" x="3276600" y="2571750"/>
          <p14:tracePt t="15266" x="3271838" y="2562225"/>
          <p14:tracePt t="15283" x="3271838" y="2557463"/>
          <p14:tracePt t="15299" x="3271838" y="2552700"/>
          <p14:tracePt t="15402" x="3267075" y="2547938"/>
          <p14:tracePt t="15409" x="3262313" y="2543175"/>
          <p14:tracePt t="15417" x="3248025" y="2538413"/>
          <p14:tracePt t="15432" x="3205163" y="2519363"/>
          <p14:tracePt t="15449" x="3133725" y="2509838"/>
          <p14:tracePt t="15466" x="3038475" y="2505075"/>
          <p14:tracePt t="15482" x="2881313" y="2505075"/>
          <p14:tracePt t="15499" x="2757488" y="2514600"/>
          <p14:tracePt t="15516" x="2667000" y="2524125"/>
          <p14:tracePt t="15532" x="2595563" y="2524125"/>
          <p14:tracePt t="15549" x="2533650" y="2519363"/>
          <p14:tracePt t="15566" x="2519363" y="2509838"/>
          <p14:tracePt t="15582" x="2505075" y="2505075"/>
          <p14:tracePt t="15599" x="2500313" y="2500313"/>
          <p14:tracePt t="15600" x="2495550" y="2495550"/>
          <p14:tracePt t="15616" x="2490788" y="2490788"/>
          <p14:tracePt t="15632" x="2486025" y="2481263"/>
          <p14:tracePt t="15649" x="2486025" y="2466975"/>
          <p14:tracePt t="15666" x="2505075" y="2433638"/>
          <p14:tracePt t="15683" x="2528888" y="2400300"/>
          <p14:tracePt t="15699" x="2586038" y="2357438"/>
          <p14:tracePt t="15716" x="2638425" y="2333625"/>
          <p14:tracePt t="15733" x="2743200" y="2295525"/>
          <p14:tracePt t="15749" x="2809875" y="2286000"/>
          <p14:tracePt t="15766" x="2881313" y="2290763"/>
          <p14:tracePt t="15782" x="2943225" y="2295525"/>
          <p14:tracePt t="15799" x="3014663" y="2324100"/>
          <p14:tracePt t="15816" x="3057525" y="2333625"/>
          <p14:tracePt t="15833" x="3086100" y="2352675"/>
          <p14:tracePt t="15849" x="3124200" y="2395538"/>
          <p14:tracePt t="15866" x="3133725" y="2424113"/>
          <p14:tracePt t="15882" x="3148013" y="2452688"/>
          <p14:tracePt t="15899" x="3152775" y="2476500"/>
          <p14:tracePt t="15916" x="3152775" y="2486025"/>
          <p14:tracePt t="15932" x="3152775" y="2495550"/>
          <p14:tracePt t="15949" x="3152775" y="2500313"/>
          <p14:tracePt t="15966" x="3152775" y="2505075"/>
          <p14:tracePt t="17607" x="3162300" y="2505075"/>
          <p14:tracePt t="17615" x="3176588" y="2509838"/>
          <p14:tracePt t="17621" x="3190875" y="2514600"/>
          <p14:tracePt t="17632" x="3209925" y="2514600"/>
          <p14:tracePt t="17651" x="3238500" y="2528888"/>
          <p14:tracePt t="17666" x="3295650" y="2543175"/>
          <p14:tracePt t="17699" x="3367088" y="2576513"/>
          <p14:tracePt t="17732" x="3490913" y="2676525"/>
          <p14:tracePt t="17749" x="3557588" y="2776538"/>
          <p14:tracePt t="17766" x="3605213" y="2843213"/>
          <p14:tracePt t="17782" x="3652838" y="2928938"/>
          <p14:tracePt t="17799" x="3681413" y="3000375"/>
          <p14:tracePt t="17816" x="3705225" y="3076575"/>
          <p14:tracePt t="17832" x="3719513" y="3167063"/>
          <p14:tracePt t="17849" x="3733800" y="3267075"/>
          <p14:tracePt t="17866" x="3733800" y="3300413"/>
          <p14:tracePt t="17882" x="3733800" y="3324225"/>
          <p14:tracePt t="17899" x="3733800" y="3343275"/>
          <p14:tracePt t="17916" x="3733800" y="3376613"/>
          <p14:tracePt t="17932" x="3733800" y="3395663"/>
          <p14:tracePt t="17949" x="3733800" y="3414713"/>
          <p14:tracePt t="17966" x="3733800" y="3429000"/>
          <p14:tracePt t="17982" x="3733800" y="3438525"/>
          <p14:tracePt t="17999" x="3733800" y="3443288"/>
          <p14:tracePt t="18016" x="3733800" y="3448050"/>
          <p14:tracePt t="18032" x="3733800" y="3452813"/>
          <p14:tracePt t="18066" x="3733800" y="3457575"/>
          <p14:tracePt t="18082" x="3733800" y="3467100"/>
          <p14:tracePt t="18099" x="3729038" y="3476625"/>
          <p14:tracePt t="18115" x="3709988" y="3486150"/>
          <p14:tracePt t="18132" x="3676650" y="3505200"/>
          <p14:tracePt t="18149" x="3633788" y="3524250"/>
          <p14:tracePt t="18166" x="3571875" y="3524250"/>
          <p14:tracePt t="18182" x="3533775" y="3514725"/>
          <p14:tracePt t="18199" x="3500438" y="3495675"/>
          <p14:tracePt t="18216" x="3462338" y="3467100"/>
          <p14:tracePt t="18232" x="3405188" y="3395663"/>
          <p14:tracePt t="18249" x="3376613" y="3300413"/>
          <p14:tracePt t="18266" x="3357563" y="3209925"/>
          <p14:tracePt t="18282" x="3362325" y="3114675"/>
          <p14:tracePt t="18299" x="3371850" y="3076575"/>
          <p14:tracePt t="18316" x="3390900" y="3038475"/>
          <p14:tracePt t="18332" x="3400425" y="3019425"/>
          <p14:tracePt t="18349" x="3429000" y="2990850"/>
          <p14:tracePt t="18366" x="3457575" y="2971800"/>
          <p14:tracePt t="18382" x="3505200" y="2957513"/>
          <p14:tracePt t="18400" x="3557588" y="2957513"/>
          <p14:tracePt t="18416" x="3586163" y="2957513"/>
          <p14:tracePt t="18432" x="3609975" y="2967038"/>
          <p14:tracePt t="18449" x="3624263" y="2976563"/>
          <p14:tracePt t="18466" x="3648075" y="3000375"/>
          <p14:tracePt t="18482" x="3662363" y="3033713"/>
          <p14:tracePt t="18499" x="3671888" y="3067050"/>
          <p14:tracePt t="18516" x="3671888" y="3090863"/>
          <p14:tracePt t="18532" x="3667125" y="3138488"/>
          <p14:tracePt t="18549" x="3662363" y="3176588"/>
          <p14:tracePt t="18566" x="3643313" y="3205163"/>
          <p14:tracePt t="18582" x="3629025" y="3238500"/>
          <p14:tracePt t="18599" x="3614738" y="3262313"/>
          <p14:tracePt t="18616" x="3605213" y="3271838"/>
          <p14:tracePt t="18632" x="3600450" y="3276600"/>
          <p14:tracePt t="18649" x="3600450" y="3286125"/>
          <p14:tracePt t="18666" x="3600450" y="3290888"/>
          <p14:tracePt t="19121" x="3576638" y="3319463"/>
          <p14:tracePt t="19128" x="3538538" y="3348038"/>
          <p14:tracePt t="19135" x="3486150" y="3400425"/>
          <p14:tracePt t="19149" x="3386138" y="3476625"/>
          <p14:tracePt t="19166" x="3281363" y="3562350"/>
          <p14:tracePt t="19182" x="3200400" y="3633788"/>
          <p14:tracePt t="19216" x="3105150" y="3714750"/>
          <p14:tracePt t="19249" x="3067050" y="3729038"/>
          <p14:tracePt t="19265" x="3057525" y="3738563"/>
          <p14:tracePt t="19282" x="3038475" y="3748088"/>
          <p14:tracePt t="19299" x="3024188" y="3748088"/>
          <p14:tracePt t="19316" x="3005138" y="3748088"/>
          <p14:tracePt t="19332" x="2986088" y="3748088"/>
          <p14:tracePt t="19349" x="2952750" y="3748088"/>
          <p14:tracePt t="19365" x="2933700" y="3748088"/>
          <p14:tracePt t="19382" x="2909888" y="3748088"/>
          <p14:tracePt t="19399" x="2890838" y="3748088"/>
          <p14:tracePt t="19416" x="2881313" y="3748088"/>
          <p14:tracePt t="19432" x="2862263" y="3757613"/>
          <p14:tracePt t="19449" x="2852738" y="3762375"/>
          <p14:tracePt t="19466" x="2819400" y="3776663"/>
          <p14:tracePt t="19482" x="2809875" y="3781425"/>
          <p14:tracePt t="19499" x="2786063" y="3786188"/>
          <p14:tracePt t="19516" x="2771775" y="3790950"/>
          <p14:tracePt t="19532" x="2738438" y="3800475"/>
          <p14:tracePt t="19549" x="2714625" y="3814763"/>
          <p14:tracePt t="19566" x="2695575" y="3819525"/>
          <p14:tracePt t="19583" x="2662238" y="3824288"/>
          <p14:tracePt t="19599" x="2633663" y="3829050"/>
          <p14:tracePt t="19616" x="2595563" y="3838575"/>
          <p14:tracePt t="19632" x="2562225" y="3843338"/>
          <p14:tracePt t="19649" x="2500313" y="3848100"/>
          <p14:tracePt t="19666" x="2457450" y="3848100"/>
          <p14:tracePt t="19682" x="2405063" y="3848100"/>
          <p14:tracePt t="19699" x="2347913" y="3848100"/>
          <p14:tracePt t="19716" x="2252663" y="3838575"/>
          <p14:tracePt t="19732" x="2200275" y="3829050"/>
          <p14:tracePt t="19749" x="2157413" y="3819525"/>
          <p14:tracePt t="19765" x="2128838" y="3810000"/>
          <p14:tracePt t="19782" x="2105025" y="3781425"/>
          <p14:tracePt t="19799" x="2085975" y="3752850"/>
          <p14:tracePt t="19815" x="2071688" y="3700463"/>
          <p14:tracePt t="19833" x="2076450" y="3638550"/>
          <p14:tracePt t="19849" x="2100263" y="3567113"/>
          <p14:tracePt t="19865" x="2133600" y="3538538"/>
          <p14:tracePt t="19882" x="2200275" y="3486150"/>
          <p14:tracePt t="19899" x="2305050" y="3438525"/>
          <p14:tracePt t="19915" x="2376488" y="3424238"/>
          <p14:tracePt t="19932" x="2457450" y="3419475"/>
          <p14:tracePt t="19949" x="2519363" y="3419475"/>
          <p14:tracePt t="19965" x="2605088" y="3448050"/>
          <p14:tracePt t="19982" x="2652713" y="3471863"/>
          <p14:tracePt t="19999" x="2686050" y="3519488"/>
          <p14:tracePt t="20015" x="2719388" y="3586163"/>
          <p14:tracePt t="20032" x="2733675" y="3671888"/>
          <p14:tracePt t="20049" x="2738438" y="3709988"/>
          <p14:tracePt t="20066" x="2738438" y="3743325"/>
          <p14:tracePt t="20082" x="2719388" y="3786188"/>
          <p14:tracePt t="20099" x="2705100" y="3810000"/>
          <p14:tracePt t="20116" x="2700338" y="3824288"/>
          <p14:tracePt t="20132" x="2695575" y="3833813"/>
          <p14:tracePt t="20149" x="2690813" y="3843338"/>
          <p14:tracePt t="20165" x="2690813" y="3848100"/>
          <p14:tracePt t="20385" x="2690813" y="3862388"/>
          <p14:tracePt t="20392" x="2690813" y="3881438"/>
          <p14:tracePt t="20399" x="2690813" y="3905250"/>
          <p14:tracePt t="20415" x="2690813" y="3943350"/>
          <p14:tracePt t="20432" x="2690813" y="3971925"/>
          <p14:tracePt t="20449" x="2690813" y="4005263"/>
          <p14:tracePt t="20465" x="2695575" y="4048125"/>
          <p14:tracePt t="20482" x="2695575" y="4067175"/>
          <p14:tracePt t="20499" x="2700338" y="4090988"/>
          <p14:tracePt t="20515" x="2700338" y="4110038"/>
          <p14:tracePt t="20532" x="2700338" y="4143375"/>
          <p14:tracePt t="20549" x="2700338" y="4157663"/>
          <p14:tracePt t="20565" x="2695575" y="4176713"/>
          <p14:tracePt t="20582" x="2681288" y="4195763"/>
          <p14:tracePt t="20599" x="2657475" y="4219575"/>
          <p14:tracePt t="20615" x="2600325" y="4248150"/>
          <p14:tracePt t="20632" x="2538413" y="4267200"/>
          <p14:tracePt t="20649" x="2452688" y="4286250"/>
          <p14:tracePt t="20665" x="2381250" y="4286250"/>
          <p14:tracePt t="20682" x="2309813" y="4286250"/>
          <p14:tracePt t="20699" x="2247900" y="4262438"/>
          <p14:tracePt t="20715" x="2176463" y="4238625"/>
          <p14:tracePt t="20732" x="2152650" y="4219575"/>
          <p14:tracePt t="20749" x="2138363" y="4191000"/>
          <p14:tracePt t="20766" x="2124075" y="4152900"/>
          <p14:tracePt t="20782" x="2124075" y="4086225"/>
          <p14:tracePt t="20799" x="2152650" y="4048125"/>
          <p14:tracePt t="20816" x="2176463" y="4019550"/>
          <p14:tracePt t="20832" x="2233613" y="3981450"/>
          <p14:tracePt t="20849" x="2276475" y="3962400"/>
          <p14:tracePt t="20865" x="2328863" y="3952875"/>
          <p14:tracePt t="20882" x="2381250" y="3962400"/>
          <p14:tracePt t="20899" x="2452688" y="4000500"/>
          <p14:tracePt t="20915" x="2495550" y="4062413"/>
          <p14:tracePt t="20932" x="2519363" y="4114800"/>
          <p14:tracePt t="20949" x="2533650" y="4162425"/>
          <p14:tracePt t="20965" x="2538413" y="4200525"/>
          <p14:tracePt t="20982" x="2538413" y="4214813"/>
          <p14:tracePt t="20999" x="2538413" y="4224338"/>
          <p14:tracePt t="21016" x="2538413" y="4233863"/>
          <p14:tracePt t="21032" x="2538413" y="4238625"/>
          <p14:tracePt t="21281" x="2552700" y="4248150"/>
          <p14:tracePt t="21288" x="2566988" y="4262438"/>
          <p14:tracePt t="21299" x="2586038" y="4276725"/>
          <p14:tracePt t="21315" x="2609850" y="4300538"/>
          <p14:tracePt t="21332" x="2662238" y="4348163"/>
          <p14:tracePt t="21349" x="2686050" y="4395788"/>
          <p14:tracePt t="21365" x="2714625" y="4457700"/>
          <p14:tracePt t="21382" x="2733675" y="4495800"/>
          <p14:tracePt t="21399" x="2752725" y="4543425"/>
          <p14:tracePt t="21415" x="2762250" y="4567238"/>
          <p14:tracePt t="21432" x="2767013" y="4576763"/>
          <p14:tracePt t="21449" x="2781300" y="4595813"/>
          <p14:tracePt t="21465" x="2786063" y="4610100"/>
          <p14:tracePt t="21482" x="2786063" y="4619625"/>
          <p14:tracePt t="21499" x="2786063" y="4624388"/>
          <p14:tracePt t="21516" x="2786063" y="4633913"/>
          <p14:tracePt t="21532" x="2786063" y="4638675"/>
          <p14:tracePt t="21549" x="2786063" y="4643438"/>
          <p14:tracePt t="21565" x="2786063" y="4648200"/>
          <p14:tracePt t="21582" x="2786063" y="4657725"/>
          <p14:tracePt t="21599" x="2786063" y="4667250"/>
          <p14:tracePt t="21912" x="2781300" y="4667250"/>
          <p14:tracePt t="21927" x="2771775" y="4667250"/>
          <p14:tracePt t="21934" x="2767013" y="4667250"/>
          <p14:tracePt t="21949" x="2747963" y="4667250"/>
          <p14:tracePt t="21965" x="2719388" y="4667250"/>
          <p14:tracePt t="21982" x="2681288" y="4667250"/>
          <p14:tracePt t="21999" x="2643188" y="4667250"/>
          <p14:tracePt t="22016" x="2590800" y="4667250"/>
          <p14:tracePt t="22032" x="2547938" y="4657725"/>
          <p14:tracePt t="22049" x="2509838" y="4657725"/>
          <p14:tracePt t="22065" x="2466975" y="4648200"/>
          <p14:tracePt t="22082" x="2395538" y="4633913"/>
          <p14:tracePt t="22099" x="2352675" y="4614863"/>
          <p14:tracePt t="22115" x="2309813" y="4595813"/>
          <p14:tracePt t="22132" x="2281238" y="4576763"/>
          <p14:tracePt t="22149" x="2276475" y="4567238"/>
          <p14:tracePt t="22166" x="2266950" y="4557713"/>
          <p14:tracePt t="22182" x="2257425" y="4529138"/>
          <p14:tracePt t="22199" x="2257425" y="4481513"/>
          <p14:tracePt t="22215" x="2276475" y="4452938"/>
          <p14:tracePt t="22232" x="2309813" y="4414838"/>
          <p14:tracePt t="22249" x="2347913" y="4381500"/>
          <p14:tracePt t="22265" x="2466975" y="4310063"/>
          <p14:tracePt t="22282" x="2571750" y="4281488"/>
          <p14:tracePt t="22299" x="2667000" y="4248150"/>
          <p14:tracePt t="22315" x="2728913" y="4233863"/>
          <p14:tracePt t="22332" x="2814638" y="4233863"/>
          <p14:tracePt t="22349" x="2857500" y="4233863"/>
          <p14:tracePt t="22365" x="2900363" y="4233863"/>
          <p14:tracePt t="22382" x="2947988" y="4252913"/>
          <p14:tracePt t="22398" x="2971800" y="4271963"/>
          <p14:tracePt t="22415" x="2986088" y="4276725"/>
          <p14:tracePt t="22432" x="3005138" y="4286250"/>
          <p14:tracePt t="22449" x="3014663" y="4295775"/>
          <p14:tracePt t="22465" x="3019425" y="4300538"/>
          <p14:tracePt t="22482" x="3024188" y="4305300"/>
          <p14:tracePt t="22499" x="3033713" y="4305300"/>
          <p14:tracePt t="22515" x="3043238" y="4324350"/>
          <p14:tracePt t="22532" x="3048000" y="4352925"/>
          <p14:tracePt t="22549" x="3052763" y="4381500"/>
          <p14:tracePt t="22565" x="3057525" y="4410075"/>
          <p14:tracePt t="22582" x="3057525" y="4438650"/>
          <p14:tracePt t="22599" x="3057525" y="4443413"/>
          <p14:tracePt t="22616" x="3057525" y="4448175"/>
          <p14:tracePt t="22632" x="3057525" y="4457700"/>
          <p14:tracePt t="22665" x="3057525" y="4462463"/>
          <p14:tracePt t="22682" x="3057525" y="4471988"/>
          <p14:tracePt t="22699" x="3057525" y="4486275"/>
          <p14:tracePt t="22715" x="3057525" y="4495800"/>
          <p14:tracePt t="22732" x="3057525" y="4500563"/>
          <p14:tracePt t="22749" x="3057525" y="4505325"/>
          <p14:tracePt t="23161" x="3057525" y="4514850"/>
          <p14:tracePt t="23169" x="3048000" y="4519613"/>
          <p14:tracePt t="23182" x="3043238" y="4524375"/>
          <p14:tracePt t="23199" x="3024188" y="4538663"/>
          <p14:tracePt t="23215" x="3005138" y="4543425"/>
          <p14:tracePt t="23232" x="2995613" y="4557713"/>
          <p14:tracePt t="23249" x="2986088" y="4567238"/>
          <p14:tracePt t="23282" x="2967038" y="4586288"/>
          <p14:tracePt t="23315" x="2943225" y="4605338"/>
          <p14:tracePt t="23332" x="2924175" y="4619625"/>
          <p14:tracePt t="23349" x="2900363" y="4638675"/>
          <p14:tracePt t="23365" x="2871788" y="4652963"/>
          <p14:tracePt t="23382" x="2819400" y="4676775"/>
          <p14:tracePt t="23398" x="2790825" y="4691063"/>
          <p14:tracePt t="23415" x="2752725" y="4710113"/>
          <p14:tracePt t="23432" x="2709863" y="4729163"/>
          <p14:tracePt t="23448" x="2652713" y="4752975"/>
          <p14:tracePt t="23465" x="2624138" y="4767263"/>
          <p14:tracePt t="23482" x="2581275" y="4776788"/>
          <p14:tracePt t="23499" x="2519363" y="4781550"/>
          <p14:tracePt t="23515" x="2481263" y="4781550"/>
          <p14:tracePt t="23532" x="2447925" y="4781550"/>
          <p14:tracePt t="23549" x="2424113" y="4781550"/>
          <p14:tracePt t="23565" x="2405063" y="4781550"/>
          <p14:tracePt t="23582" x="2400300" y="4781550"/>
          <p14:tracePt t="23598" x="2395538" y="4776788"/>
          <p14:tracePt t="23615" x="2386013" y="4767263"/>
          <p14:tracePt t="23632" x="2386013" y="4738688"/>
          <p14:tracePt t="23649" x="2386013" y="4714875"/>
          <p14:tracePt t="23665" x="2395538" y="4691063"/>
          <p14:tracePt t="23682" x="2405063" y="4676775"/>
          <p14:tracePt t="23698" x="2452688" y="4638675"/>
          <p14:tracePt t="23715" x="2490788" y="4629150"/>
          <p14:tracePt t="23732" x="2528888" y="4610100"/>
          <p14:tracePt t="23749" x="2605088" y="4591050"/>
          <p14:tracePt t="23765" x="2657475" y="4576763"/>
          <p14:tracePt t="23782" x="2700338" y="4576763"/>
          <p14:tracePt t="23798" x="2743200" y="4576763"/>
          <p14:tracePt t="23815" x="2771775" y="4576763"/>
          <p14:tracePt t="23832" x="2781300" y="4576763"/>
          <p14:tracePt t="23848" x="2790825" y="4576763"/>
          <p14:tracePt t="23865" x="2795588" y="4576763"/>
          <p14:tracePt t="23882" x="2800350" y="4576763"/>
          <p14:tracePt t="23898" x="2805113" y="4576763"/>
          <p14:tracePt t="23969" x="2809875" y="4576763"/>
          <p14:tracePt t="24595" x="2809875" y="4581525"/>
          <p14:tracePt t="24610" x="2809875" y="4586288"/>
          <p14:tracePt t="24617" x="2809875" y="4591050"/>
          <p14:tracePt t="24632" x="2809875" y="4600575"/>
          <p14:tracePt t="24649" x="2809875" y="4619625"/>
          <p14:tracePt t="24665" x="2809875" y="4643438"/>
          <p14:tracePt t="24682" x="2809875" y="4676775"/>
          <p14:tracePt t="24715" x="2809875" y="4705350"/>
          <p14:tracePt t="24748" x="2809875" y="4733925"/>
          <p14:tracePt t="24765" x="2809875" y="4748213"/>
          <p14:tracePt t="24782" x="2805113" y="4772025"/>
          <p14:tracePt t="24798" x="2805113" y="4791075"/>
          <p14:tracePt t="24815" x="2795588" y="4833938"/>
          <p14:tracePt t="24832" x="2795588" y="4852988"/>
          <p14:tracePt t="24848" x="2786063" y="4876800"/>
          <p14:tracePt t="24865" x="2781300" y="4895850"/>
          <p14:tracePt t="24882" x="2776538" y="4938713"/>
          <p14:tracePt t="24898" x="2776538" y="4957763"/>
          <p14:tracePt t="24915" x="2776538" y="4972050"/>
          <p14:tracePt t="24932" x="2776538" y="4986338"/>
          <p14:tracePt t="24948" x="2776538" y="4991100"/>
          <p14:tracePt t="24965" x="2776538" y="5005388"/>
          <p14:tracePt t="24982" x="2776538" y="5019675"/>
          <p14:tracePt t="24998" x="2776538" y="5033963"/>
          <p14:tracePt t="25015" x="2776538" y="5038725"/>
          <p14:tracePt t="25032" x="2776538" y="5048250"/>
          <p14:tracePt t="25048" x="2776538" y="5053013"/>
          <p14:tracePt t="25065" x="2776538" y="5057775"/>
          <p14:tracePt t="25102" x="2776538" y="5062538"/>
          <p14:tracePt t="25109" x="2776538" y="5067300"/>
          <p14:tracePt t="25119" x="2771775" y="5067300"/>
          <p14:tracePt t="25132" x="2767013" y="5076825"/>
          <p14:tracePt t="25149" x="2762250" y="5095875"/>
          <p14:tracePt t="25165" x="2752725" y="5110163"/>
          <p14:tracePt t="25182" x="2743200" y="5119688"/>
          <p14:tracePt t="25198" x="2738438" y="5129213"/>
          <p14:tracePt t="25215" x="2733675" y="5133975"/>
          <p14:tracePt t="25232" x="2728913" y="5138738"/>
          <p14:tracePt t="25248" x="2724150" y="5148263"/>
          <p14:tracePt t="25265" x="2714625" y="5153025"/>
          <p14:tracePt t="25282" x="2709863" y="5157788"/>
          <p14:tracePt t="25298" x="2700338" y="5167313"/>
          <p14:tracePt t="25315" x="2671763" y="5186363"/>
          <p14:tracePt t="25332" x="2647950" y="5195888"/>
          <p14:tracePt t="25348" x="2624138" y="5214938"/>
          <p14:tracePt t="25365" x="2605088" y="5233988"/>
          <p14:tracePt t="25382" x="2595563" y="5243513"/>
          <p14:tracePt t="25398" x="2590800" y="5248275"/>
          <p14:tracePt t="25415" x="2586038" y="5257800"/>
          <p14:tracePt t="25432" x="2576513" y="5257800"/>
          <p14:tracePt t="25448" x="2566988" y="5257800"/>
          <p14:tracePt t="25465" x="2557463" y="5257800"/>
          <p14:tracePt t="25482" x="2543175" y="5257800"/>
          <p14:tracePt t="25498" x="2500313" y="5257800"/>
          <p14:tracePt t="25515" x="2466975" y="5257800"/>
          <p14:tracePt t="25532" x="2428875" y="5257800"/>
          <p14:tracePt t="25549" x="2371725" y="5248275"/>
          <p14:tracePt t="25565" x="2333625" y="5238750"/>
          <p14:tracePt t="25582" x="2295525" y="5224463"/>
          <p14:tracePt t="25598" x="2271713" y="5214938"/>
          <p14:tracePt t="25616" x="2238375" y="5195888"/>
          <p14:tracePt t="25632" x="2228850" y="5191125"/>
          <p14:tracePt t="25648" x="2214563" y="5186363"/>
          <p14:tracePt t="25665" x="2200275" y="5176838"/>
          <p14:tracePt t="25682" x="2185988" y="5167313"/>
          <p14:tracePt t="25698" x="2181225" y="5157788"/>
          <p14:tracePt t="25715" x="2171700" y="5153025"/>
          <p14:tracePt t="25732" x="2166938" y="5148263"/>
          <p14:tracePt t="25748" x="2162175" y="5138738"/>
          <p14:tracePt t="25765" x="2162175" y="5124450"/>
          <p14:tracePt t="25782" x="2162175" y="5110163"/>
          <p14:tracePt t="25799" x="2162175" y="5086350"/>
          <p14:tracePt t="25815" x="2181225" y="5048250"/>
          <p14:tracePt t="25832" x="2205038" y="5014913"/>
          <p14:tracePt t="25848" x="2233613" y="4991100"/>
          <p14:tracePt t="25865" x="2290763" y="4953000"/>
          <p14:tracePt t="25882" x="2328863" y="4933950"/>
          <p14:tracePt t="25898" x="2371725" y="4929188"/>
          <p14:tracePt t="25915" x="2414588" y="4929188"/>
          <p14:tracePt t="25932" x="2471738" y="4948238"/>
          <p14:tracePt t="25948" x="2500313" y="4962525"/>
          <p14:tracePt t="25965" x="2524125" y="4972050"/>
          <p14:tracePt t="25982" x="2547938" y="4976813"/>
          <p14:tracePt t="25998" x="2566988" y="4986338"/>
          <p14:tracePt t="26015" x="2581275" y="4991100"/>
          <p14:tracePt t="26032" x="2595563" y="5005388"/>
          <p14:tracePt t="26048" x="2614613" y="5019675"/>
          <p14:tracePt t="26065" x="2638425" y="5043488"/>
          <p14:tracePt t="26082" x="2647950" y="5048250"/>
          <p14:tracePt t="26099" x="2662238" y="5057775"/>
          <p14:tracePt t="26115" x="2686050" y="5067300"/>
          <p14:tracePt t="26132" x="2695575" y="5072063"/>
          <p14:tracePt t="26148" x="2709863" y="5076825"/>
          <p14:tracePt t="26165" x="2719388" y="5086350"/>
          <p14:tracePt t="26182" x="2733675" y="5095875"/>
          <p14:tracePt t="26198" x="2743200" y="5100638"/>
          <p14:tracePt t="26215" x="2747963" y="5105400"/>
          <p14:tracePt t="26232" x="2752725" y="5114925"/>
          <p14:tracePt t="26248" x="2762250" y="5124450"/>
          <p14:tracePt t="26265" x="2767013" y="5129213"/>
          <p14:tracePt t="26282" x="2776538" y="5133975"/>
          <p14:tracePt t="26299" x="2786063" y="5143500"/>
          <p14:tracePt t="26315" x="2786063" y="5153025"/>
          <p14:tracePt t="26332" x="2786063" y="5157788"/>
          <p14:tracePt t="26348" x="2786063" y="5162550"/>
          <p14:tracePt t="26382" x="2790825" y="5167313"/>
          <p14:tracePt t="26398" x="2795588" y="5181600"/>
          <p14:tracePt t="26415" x="2800350" y="5191125"/>
          <p14:tracePt t="26432" x="2805113" y="5200650"/>
          <p14:tracePt t="26448" x="2805113" y="5205413"/>
          <p14:tracePt t="26465" x="2805113" y="5214938"/>
          <p14:tracePt t="26909" x="2800350" y="5219700"/>
          <p14:tracePt t="26917" x="2795588" y="5224463"/>
          <p14:tracePt t="26923" x="2786063" y="5224463"/>
          <p14:tracePt t="26932" x="2771775" y="5224463"/>
          <p14:tracePt t="26948" x="2757488" y="5224463"/>
          <p14:tracePt t="26965" x="2738438" y="5224463"/>
          <p14:tracePt t="26998" x="2662238" y="5205413"/>
          <p14:tracePt t="27032" x="2571750" y="5167313"/>
          <p14:tracePt t="27048" x="2490788" y="5124450"/>
          <p14:tracePt t="27065" x="2443163" y="5095875"/>
          <p14:tracePt t="27082" x="2395538" y="5076825"/>
          <p14:tracePt t="27098" x="2362200" y="5062538"/>
          <p14:tracePt t="27100" x="2347913" y="5053013"/>
          <p14:tracePt t="27115" x="2328863" y="5043488"/>
          <p14:tracePt t="27132" x="2319338" y="5033963"/>
          <p14:tracePt t="27149" x="2305050" y="5033963"/>
          <p14:tracePt t="27165" x="2295525" y="5033963"/>
          <p14:tracePt t="27182" x="2290763" y="5033963"/>
          <p14:tracePt t="27218" x="2290763" y="5029200"/>
          <p14:tracePt t="27232" x="2290763" y="5024438"/>
          <p14:tracePt t="27248" x="2290763" y="5010150"/>
          <p14:tracePt t="27265" x="2290763" y="4995863"/>
          <p14:tracePt t="27282" x="2309813" y="4981575"/>
          <p14:tracePt t="27298" x="2357438" y="4953000"/>
          <p14:tracePt t="27315" x="2400300" y="4933950"/>
          <p14:tracePt t="27332" x="2452688" y="4929188"/>
          <p14:tracePt t="27348" x="2486025" y="4929188"/>
          <p14:tracePt t="27365" x="2519363" y="4929188"/>
          <p14:tracePt t="27381" x="2543175" y="4933950"/>
          <p14:tracePt t="27398" x="2557463" y="4938713"/>
          <p14:tracePt t="27415" x="2576513" y="4953000"/>
          <p14:tracePt t="27431" x="2586038" y="4962525"/>
          <p14:tracePt t="27448" x="2595563" y="4972050"/>
          <p14:tracePt t="27465" x="2614613" y="4981575"/>
          <p14:tracePt t="27482" x="2633663" y="5014913"/>
          <p14:tracePt t="27498" x="2647950" y="5038725"/>
          <p14:tracePt t="27515" x="2657475" y="5057775"/>
          <p14:tracePt t="27532" x="2667000" y="5067300"/>
          <p14:tracePt t="27548" x="2676525" y="5095875"/>
          <p14:tracePt t="27565" x="2686050" y="5114925"/>
          <p14:tracePt t="27582" x="2686050" y="5138738"/>
          <p14:tracePt t="27598" x="2686050" y="5148263"/>
          <p14:tracePt t="27600" x="2686050" y="5157788"/>
          <p14:tracePt t="27615" x="2686050" y="5162550"/>
          <p14:tracePt t="27632" x="2686050" y="5167313"/>
          <p14:tracePt t="27648" x="2686050" y="5176838"/>
          <p14:tracePt t="27967" x="2743200" y="5172075"/>
          <p14:tracePt t="27975" x="2824163" y="5167313"/>
          <p14:tracePt t="27983" x="2914650" y="5148263"/>
          <p14:tracePt t="27998" x="3081338" y="5148263"/>
          <p14:tracePt t="28015" x="3214688" y="5148263"/>
          <p14:tracePt t="28032" x="3362325" y="5167313"/>
          <p14:tracePt t="28048" x="3548063" y="5200650"/>
          <p14:tracePt t="28065" x="3629025" y="5214938"/>
          <p14:tracePt t="28082" x="3681413" y="5224463"/>
          <p14:tracePt t="28098" x="3729038" y="5238750"/>
          <p14:tracePt t="28100" x="3738563" y="5238750"/>
          <p14:tracePt t="28116" x="3757613" y="5243513"/>
          <p14:tracePt t="28132" x="3776663" y="5243513"/>
          <p14:tracePt t="28148" x="3786188" y="5243513"/>
          <p14:tracePt t="28165" x="3800475" y="5248275"/>
          <p14:tracePt t="28182" x="3814763" y="5253038"/>
          <p14:tracePt t="28198" x="3833813" y="5257800"/>
          <p14:tracePt t="28215" x="3857625" y="5262563"/>
          <p14:tracePt t="28232" x="3886200" y="5262563"/>
          <p14:tracePt t="28248" x="3905250" y="5262563"/>
          <p14:tracePt t="28265" x="3924300" y="5262563"/>
          <p14:tracePt t="28282" x="3948113" y="5262563"/>
          <p14:tracePt t="28298" x="3976688" y="5262563"/>
          <p14:tracePt t="28315" x="4000500" y="5257800"/>
          <p14:tracePt t="28331" x="4014788" y="5253038"/>
          <p14:tracePt t="28349" x="4033838" y="5253038"/>
          <p14:tracePt t="28365" x="4043363" y="5253038"/>
          <p14:tracePt t="28381" x="4048125" y="5253038"/>
          <p14:tracePt t="28398" x="4052888" y="5253038"/>
          <p14:tracePt t="28445" x="4052888" y="5257800"/>
          <p14:tracePt t="28452" x="4043363" y="5257800"/>
          <p14:tracePt t="28465" x="4019550" y="5267325"/>
          <p14:tracePt t="28482" x="3867150" y="5286375"/>
          <p14:tracePt t="28498" x="3776663" y="5286375"/>
          <p14:tracePt t="28515" x="3705225" y="5276850"/>
          <p14:tracePt t="28532" x="3643313" y="5253038"/>
          <p14:tracePt t="28548" x="3586163" y="5214938"/>
          <p14:tracePt t="28565" x="3557588" y="5186363"/>
          <p14:tracePt t="28582" x="3548063" y="5157788"/>
          <p14:tracePt t="28598" x="3557588" y="5095875"/>
          <p14:tracePt t="28615" x="3581400" y="5038725"/>
          <p14:tracePt t="28631" x="3624263" y="4986338"/>
          <p14:tracePt t="28648" x="3681413" y="4943475"/>
          <p14:tracePt t="28665" x="3771900" y="4914900"/>
          <p14:tracePt t="28681" x="3810000" y="4914900"/>
          <p14:tracePt t="28698" x="3838575" y="4914900"/>
          <p14:tracePt t="28715" x="3852863" y="4929188"/>
          <p14:tracePt t="28731" x="3867150" y="4957763"/>
          <p14:tracePt t="28748" x="3871913" y="4991100"/>
          <p14:tracePt t="28765" x="3871913" y="5038725"/>
          <p14:tracePt t="28782" x="3848100" y="5143500"/>
          <p14:tracePt t="28798" x="3838575" y="5181600"/>
          <p14:tracePt t="28815" x="3833813" y="5210175"/>
          <p14:tracePt t="28832" x="3829050" y="5224463"/>
          <p14:tracePt t="28848" x="3829050" y="5233988"/>
          <p14:tracePt t="28865" x="3829050" y="5238750"/>
          <p14:tracePt t="28881" x="3829050" y="5243513"/>
          <p14:tracePt t="29510" x="3824288" y="5253038"/>
          <p14:tracePt t="29517" x="3810000" y="5267325"/>
          <p14:tracePt t="29524" x="3790950" y="5281613"/>
          <p14:tracePt t="29532" x="3781425" y="5300663"/>
          <p14:tracePt t="29548" x="3738563" y="5338763"/>
          <p14:tracePt t="29565" x="3700463" y="5386388"/>
          <p14:tracePt t="29598" x="3548063" y="5529263"/>
          <p14:tracePt t="29632" x="3433763" y="5624513"/>
          <p14:tracePt t="29648" x="3386138" y="5657850"/>
          <p14:tracePt t="29666" x="3328988" y="5695950"/>
          <p14:tracePt t="29682" x="3290888" y="5705475"/>
          <p14:tracePt t="29698" x="3252788" y="5724525"/>
          <p14:tracePt t="29715" x="3190875" y="5748338"/>
          <p14:tracePt t="29731" x="3148013" y="5767388"/>
          <p14:tracePt t="29748" x="3105150" y="5781675"/>
          <p14:tracePt t="29765" x="3067050" y="5795963"/>
          <p14:tracePt t="29781" x="3014663" y="5805488"/>
          <p14:tracePt t="29798" x="2990850" y="5805488"/>
          <p14:tracePt t="29815" x="2976563" y="5805488"/>
          <p14:tracePt t="29831" x="2962275" y="5805488"/>
          <p14:tracePt t="29848" x="2928938" y="5805488"/>
          <p14:tracePt t="29865" x="2909888" y="5805488"/>
          <p14:tracePt t="29881" x="2876550" y="5800725"/>
          <p14:tracePt t="29898" x="2847975" y="5786438"/>
          <p14:tracePt t="29915" x="2809875" y="5776913"/>
          <p14:tracePt t="29931" x="2771775" y="5767388"/>
          <p14:tracePt t="29948" x="2747963" y="5762625"/>
          <p14:tracePt t="29965" x="2714625" y="5753100"/>
          <p14:tracePt t="29981" x="2695575" y="5734050"/>
          <p14:tracePt t="29998" x="2671763" y="5729288"/>
          <p14:tracePt t="30015" x="2647950" y="5719763"/>
          <p14:tracePt t="30031" x="2614613" y="5705475"/>
          <p14:tracePt t="30048" x="2600325" y="5700713"/>
          <p14:tracePt t="30065" x="2586038" y="5695950"/>
          <p14:tracePt t="30081" x="2576513" y="5686425"/>
          <p14:tracePt t="30098" x="2557463" y="5686425"/>
          <p14:tracePt t="30115" x="2543175" y="5686425"/>
          <p14:tracePt t="30131" x="2524125" y="5686425"/>
          <p14:tracePt t="30148" x="2519363" y="5686425"/>
          <p14:tracePt t="30165" x="2486025" y="5686425"/>
          <p14:tracePt t="30182" x="2462213" y="5686425"/>
          <p14:tracePt t="30198" x="2433638" y="5686425"/>
          <p14:tracePt t="30215" x="2405063" y="5686425"/>
          <p14:tracePt t="30231" x="2381250" y="5681663"/>
          <p14:tracePt t="30248" x="2357438" y="5676900"/>
          <p14:tracePt t="30265" x="2338388" y="5662613"/>
          <p14:tracePt t="30281" x="2300288" y="5634038"/>
          <p14:tracePt t="30298" x="2276475" y="5605463"/>
          <p14:tracePt t="30315" x="2252663" y="5581650"/>
          <p14:tracePt t="30331" x="2243138" y="5553075"/>
          <p14:tracePt t="30348" x="2228850" y="5510213"/>
          <p14:tracePt t="30365" x="2228850" y="5467350"/>
          <p14:tracePt t="30381" x="2252663" y="5414963"/>
          <p14:tracePt t="30398" x="2305050" y="5348288"/>
          <p14:tracePt t="30415" x="2333625" y="5324475"/>
          <p14:tracePt t="30431" x="2371725" y="5305425"/>
          <p14:tracePt t="30448" x="2414588" y="5300663"/>
          <p14:tracePt t="30465" x="2462213" y="5305425"/>
          <p14:tracePt t="30481" x="2486025" y="5324475"/>
          <p14:tracePt t="30498" x="2505075" y="5338763"/>
          <p14:tracePt t="30515" x="2519363" y="5348288"/>
          <p14:tracePt t="30531" x="2538413" y="5391150"/>
          <p14:tracePt t="30548" x="2557463" y="5443538"/>
          <p14:tracePt t="30565" x="2562225" y="5495925"/>
          <p14:tracePt t="30582" x="2566988" y="5538788"/>
          <p14:tracePt t="30598" x="2566988" y="5572125"/>
          <p14:tracePt t="30615" x="2566988" y="5581650"/>
          <p14:tracePt t="30631" x="2566988" y="5586413"/>
          <p14:tracePt t="30648" x="2566988" y="5595938"/>
          <p14:tracePt t="30665" x="2566988" y="5600700"/>
          <p14:tracePt t="30698" x="2566988" y="5605463"/>
          <p14:tracePt t="30971" x="2614613" y="5605463"/>
          <p14:tracePt t="30979" x="2671763" y="5600700"/>
          <p14:tracePt t="30986" x="2714625" y="5595938"/>
          <p14:tracePt t="30998" x="2762250" y="5595938"/>
          <p14:tracePt t="31015" x="2852738" y="5595938"/>
          <p14:tracePt t="31031" x="2986088" y="5595938"/>
          <p14:tracePt t="31065" x="3105150" y="5605463"/>
          <p14:tracePt t="31098" x="3162300" y="5610225"/>
          <p14:tracePt t="31115" x="3186113" y="5614988"/>
          <p14:tracePt t="31131" x="3195638" y="5619750"/>
          <p14:tracePt t="31148" x="3219450" y="5619750"/>
          <p14:tracePt t="31165" x="3243263" y="5619750"/>
          <p14:tracePt t="31181" x="3271838" y="5619750"/>
          <p14:tracePt t="31198" x="3300413" y="5619750"/>
          <p14:tracePt t="31215" x="3343275" y="5619750"/>
          <p14:tracePt t="31231" x="3367088" y="5619750"/>
          <p14:tracePt t="31248" x="3386138" y="5619750"/>
          <p14:tracePt t="31265" x="3419475" y="5619750"/>
          <p14:tracePt t="31281" x="3443288" y="5619750"/>
          <p14:tracePt t="31298" x="3462338" y="5619750"/>
          <p14:tracePt t="31315" x="3486150" y="5619750"/>
          <p14:tracePt t="31331" x="3514725" y="5619750"/>
          <p14:tracePt t="31348" x="3529013" y="5619750"/>
          <p14:tracePt t="31365" x="3538538" y="5619750"/>
          <p14:tracePt t="31381" x="3543300" y="5619750"/>
          <p14:tracePt t="31398" x="3548063" y="5619750"/>
          <p14:tracePt t="31434" x="3548063" y="5624513"/>
          <p14:tracePt t="31449" x="3543300" y="5634038"/>
          <p14:tracePt t="31465" x="3519488" y="5657850"/>
          <p14:tracePt t="31481" x="3462338" y="5700713"/>
          <p14:tracePt t="31498" x="3376613" y="5734050"/>
          <p14:tracePt t="31515" x="3281363" y="5753100"/>
          <p14:tracePt t="31531" x="3238500" y="5753100"/>
          <p14:tracePt t="31548" x="3205163" y="5748338"/>
          <p14:tracePt t="31565" x="3186113" y="5734050"/>
          <p14:tracePt t="31581" x="3157538" y="5700713"/>
          <p14:tracePt t="31598" x="3143250" y="5657850"/>
          <p14:tracePt t="31615" x="3143250" y="5576888"/>
          <p14:tracePt t="31631" x="3152775" y="5486400"/>
          <p14:tracePt t="31648" x="3195638" y="5410200"/>
          <p14:tracePt t="31665" x="3224213" y="5386388"/>
          <p14:tracePt t="31681" x="3271838" y="5362575"/>
          <p14:tracePt t="31698" x="3305175" y="5348288"/>
          <p14:tracePt t="31715" x="3352800" y="5357813"/>
          <p14:tracePt t="31731" x="3376613" y="5381625"/>
          <p14:tracePt t="31748" x="3395663" y="5414963"/>
          <p14:tracePt t="31765" x="3414713" y="5462588"/>
          <p14:tracePt t="31781" x="3419475" y="5495925"/>
          <p14:tracePt t="31798" x="3419475" y="5514975"/>
          <p14:tracePt t="31815" x="3419475" y="5538788"/>
          <p14:tracePt t="31831" x="3409950" y="5562600"/>
          <p14:tracePt t="31848" x="3400425" y="5572125"/>
          <p14:tracePt t="31864" x="3395663" y="5586413"/>
          <p14:tracePt t="31881" x="3390900" y="5595938"/>
          <p14:tracePt t="31898" x="3381375" y="5605463"/>
          <p14:tracePt t="32662" x="3376613" y="5605463"/>
          <p14:tracePt t="32764" x="3371850" y="5605463"/>
          <p14:tracePt t="32817" x="3367088" y="5605463"/>
          <p14:tracePt t="34294" x="3409950" y="5581650"/>
          <p14:tracePt t="34300" x="3490913" y="5524500"/>
          <p14:tracePt t="34308" x="3562350" y="5491163"/>
          <p14:tracePt t="34316" x="3652838" y="5453063"/>
          <p14:tracePt t="34331" x="3795713" y="5400675"/>
          <p14:tracePt t="34348" x="3933825" y="5357813"/>
          <p14:tracePt t="34381" x="4300538" y="5281613"/>
          <p14:tracePt t="34414" x="4452938" y="5243513"/>
          <p14:tracePt t="34431" x="4514850" y="5229225"/>
          <p14:tracePt t="34448" x="4595813" y="5200650"/>
          <p14:tracePt t="34464" x="4648200" y="5181600"/>
          <p14:tracePt t="34481" x="4700588" y="5162550"/>
          <p14:tracePt t="34498" x="4767263" y="5133975"/>
          <p14:tracePt t="34514" x="4805363" y="5110163"/>
          <p14:tracePt t="34531" x="4838700" y="5086350"/>
          <p14:tracePt t="34548" x="4872038" y="5062538"/>
          <p14:tracePt t="34564" x="4919663" y="5024438"/>
          <p14:tracePt t="34581" x="4967288" y="5000625"/>
          <p14:tracePt t="34598" x="5010150" y="4972050"/>
          <p14:tracePt t="34614" x="5067300" y="4943475"/>
          <p14:tracePt t="34631" x="5157788" y="4905375"/>
          <p14:tracePt t="34648" x="5205413" y="4876800"/>
          <p14:tracePt t="34664" x="5248275" y="4852988"/>
          <p14:tracePt t="34681" x="5286375" y="4824413"/>
          <p14:tracePt t="34698" x="5334000" y="4800600"/>
          <p14:tracePt t="34714" x="5367338" y="4786313"/>
          <p14:tracePt t="34731" x="5391150" y="4767263"/>
          <p14:tracePt t="34749" x="5424488" y="4752975"/>
          <p14:tracePt t="34765" x="5443538" y="4743450"/>
          <p14:tracePt t="34781" x="5467350" y="47244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Conversion: Primitive Type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Wrapper</a:t>
            </a:r>
            <a:endParaRPr lang="ko-KR" altLang="en-US"/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495300" y="1293813"/>
            <a:ext cx="9066213" cy="4943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Conversion2Wrapper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static void main(String[] args)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		// 1. using constructor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// The constructor Integer(int) is deprecated since version 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Integer integer1 =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new Integer(10)</a:t>
            </a:r>
            <a:r>
              <a:rPr lang="en-US" altLang="ko-KR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System.out.println(integer1);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		// 2. using static factory method: valueOf()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// The static factory valueOf(int) is generally a better choice,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// as it is likely to yield significantly better space and time performance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Integer integer2 =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Integer.valueOf(20)</a:t>
            </a:r>
            <a:r>
              <a:rPr lang="en-US" altLang="ko-KR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System.out.println(integer2);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System.out.println(integer1 + integer2);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51688" y="5313363"/>
            <a:ext cx="2409825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79"/>
    </mc:Choice>
    <mc:Fallback xmlns="">
      <p:transition spd="slow" advTm="85779"/>
    </mc:Fallback>
  </mc:AlternateContent>
  <p:extLst>
    <p:ext uri="{3A86A75C-4F4B-4683-9AE1-C65F6400EC91}">
      <p14:laserTraceLst xmlns:p14="http://schemas.microsoft.com/office/powerpoint/2010/main">
        <p14:tracePtLst>
          <p14:tracePt t="667" x="1785938" y="3471863"/>
          <p14:tracePt t="675" x="1871663" y="3195638"/>
          <p14:tracePt t="683" x="1943100" y="3048000"/>
          <p14:tracePt t="698" x="2171700" y="2633663"/>
          <p14:tracePt t="715" x="2352675" y="2357438"/>
          <p14:tracePt t="732" x="2462213" y="2224088"/>
          <p14:tracePt t="765" x="2728913" y="1952625"/>
          <p14:tracePt t="799" x="2900363" y="1814513"/>
          <p14:tracePt t="800" x="2938463" y="1790700"/>
          <p14:tracePt t="815" x="3028950" y="1743075"/>
          <p14:tracePt t="832" x="3128963" y="1695450"/>
          <p14:tracePt t="848" x="3233738" y="1652588"/>
          <p14:tracePt t="865" x="3381375" y="1585913"/>
          <p14:tracePt t="882" x="3467100" y="1547813"/>
          <p14:tracePt t="898" x="3548063" y="1490663"/>
          <p14:tracePt t="915" x="3614738" y="1447800"/>
          <p14:tracePt t="932" x="3686175" y="1390650"/>
          <p14:tracePt t="948" x="3705225" y="1376363"/>
          <p14:tracePt t="1146" x="3786188" y="1323975"/>
          <p14:tracePt t="1152" x="3881438" y="1262063"/>
          <p14:tracePt t="1165" x="3971925" y="1214438"/>
          <p14:tracePt t="1182" x="4176713" y="1109663"/>
          <p14:tracePt t="1198" x="4252913" y="1071563"/>
          <p14:tracePt t="1215" x="4295775" y="1057275"/>
          <p14:tracePt t="1232" x="4324350" y="1047750"/>
          <p14:tracePt t="1248" x="4371975" y="1033463"/>
          <p14:tracePt t="1265" x="4395788" y="1033463"/>
          <p14:tracePt t="1282" x="4424363" y="1033463"/>
          <p14:tracePt t="1299" x="4462463" y="1033463"/>
          <p14:tracePt t="1315" x="4500563" y="1033463"/>
          <p14:tracePt t="1332" x="4543425" y="1028700"/>
          <p14:tracePt t="1348" x="4591050" y="1019175"/>
          <p14:tracePt t="1365" x="4662488" y="995363"/>
          <p14:tracePt t="1382" x="4714875" y="981075"/>
          <p14:tracePt t="1398" x="4767263" y="962025"/>
          <p14:tracePt t="1415" x="4819650" y="942975"/>
          <p14:tracePt t="1432" x="4900613" y="923925"/>
          <p14:tracePt t="1448" x="4943475" y="914400"/>
          <p14:tracePt t="1465" x="4981575" y="904875"/>
          <p14:tracePt t="1482" x="5005388" y="904875"/>
          <p14:tracePt t="1498" x="5048250" y="904875"/>
          <p14:tracePt t="1515" x="5067300" y="909638"/>
          <p14:tracePt t="1532" x="5076825" y="914400"/>
          <p14:tracePt t="1548" x="5095875" y="923925"/>
          <p14:tracePt t="1565" x="5100638" y="928688"/>
          <p14:tracePt t="1582" x="5105400" y="938213"/>
          <p14:tracePt t="1598" x="5100638" y="962025"/>
          <p14:tracePt t="1615" x="5076825" y="1000125"/>
          <p14:tracePt t="1632" x="5038725" y="1042988"/>
          <p14:tracePt t="1648" x="4938713" y="1109663"/>
          <p14:tracePt t="1665" x="4819650" y="1157288"/>
          <p14:tracePt t="1682" x="4686300" y="1204913"/>
          <p14:tracePt t="1698" x="4595813" y="1214438"/>
          <p14:tracePt t="1715" x="4510088" y="1204913"/>
          <p14:tracePt t="1732" x="4405313" y="1152525"/>
          <p14:tracePt t="1748" x="4357688" y="1109663"/>
          <p14:tracePt t="1765" x="4300538" y="1000125"/>
          <p14:tracePt t="1782" x="4257675" y="885825"/>
          <p14:tracePt t="1784" x="4248150" y="847725"/>
          <p14:tracePt t="1799" x="4233863" y="776288"/>
          <p14:tracePt t="1815" x="4233863" y="723900"/>
          <p14:tracePt t="1832" x="4238625" y="681038"/>
          <p14:tracePt t="1848" x="4257675" y="642938"/>
          <p14:tracePt t="1865" x="4300538" y="581025"/>
          <p14:tracePt t="1882" x="4357688" y="538163"/>
          <p14:tracePt t="1898" x="4424363" y="500063"/>
          <p14:tracePt t="1915" x="4495800" y="485775"/>
          <p14:tracePt t="1932" x="4657725" y="500063"/>
          <p14:tracePt t="1948" x="4752975" y="523875"/>
          <p14:tracePt t="1965" x="4838700" y="542925"/>
          <p14:tracePt t="1982" x="4910138" y="585788"/>
          <p14:tracePt t="1998" x="4948238" y="609600"/>
          <p14:tracePt t="2015" x="4972050" y="647700"/>
          <p14:tracePt t="2032" x="4991100" y="709613"/>
          <p14:tracePt t="2048" x="5010150" y="828675"/>
          <p14:tracePt t="2065" x="5005388" y="871538"/>
          <p14:tracePt t="2082" x="5000625" y="909638"/>
          <p14:tracePt t="2098" x="4995863" y="928688"/>
          <p14:tracePt t="2115" x="4986338" y="942975"/>
          <p14:tracePt t="2132" x="4976813" y="952500"/>
          <p14:tracePt t="2379" x="5081588" y="933450"/>
          <p14:tracePt t="2387" x="5324475" y="895350"/>
          <p14:tracePt t="2398" x="5538788" y="871538"/>
          <p14:tracePt t="2415" x="6115050" y="800100"/>
          <p14:tracePt t="2432" x="6381750" y="776288"/>
          <p14:tracePt t="2449" x="6610350" y="771525"/>
          <p14:tracePt t="2465" x="6819900" y="771525"/>
          <p14:tracePt t="2482" x="7043738" y="771525"/>
          <p14:tracePt t="2498" x="7158038" y="790575"/>
          <p14:tracePt t="2515" x="7253288" y="804863"/>
          <p14:tracePt t="2532" x="7324725" y="814388"/>
          <p14:tracePt t="2548" x="7386638" y="823913"/>
          <p14:tracePt t="2565" x="7419975" y="833438"/>
          <p14:tracePt t="2582" x="7443788" y="838200"/>
          <p14:tracePt t="2598" x="7472363" y="838200"/>
          <p14:tracePt t="2615" x="7486650" y="838200"/>
          <p14:tracePt t="2632" x="7505700" y="838200"/>
          <p14:tracePt t="2648" x="7534275" y="838200"/>
          <p14:tracePt t="2665" x="7596188" y="838200"/>
          <p14:tracePt t="2682" x="7629525" y="842963"/>
          <p14:tracePt t="2699" x="7667625" y="842963"/>
          <p14:tracePt t="2716" x="7681913" y="842963"/>
          <p14:tracePt t="2732" x="7696200" y="842963"/>
          <p14:tracePt t="2748" x="7700963" y="852488"/>
          <p14:tracePt t="2765" x="7705725" y="876300"/>
          <p14:tracePt t="2782" x="7705725" y="923925"/>
          <p14:tracePt t="2784" x="7705725" y="942975"/>
          <p14:tracePt t="2798" x="7700963" y="985838"/>
          <p14:tracePt t="2815" x="7672388" y="1033463"/>
          <p14:tracePt t="2832" x="7629525" y="1090613"/>
          <p14:tracePt t="2848" x="7548563" y="1171575"/>
          <p14:tracePt t="2865" x="7500938" y="1204913"/>
          <p14:tracePt t="2882" x="7467600" y="1223963"/>
          <p14:tracePt t="2898" x="7429500" y="1228725"/>
          <p14:tracePt t="2915" x="7386638" y="1195388"/>
          <p14:tracePt t="2932" x="7343775" y="1119188"/>
          <p14:tracePt t="2949" x="7305675" y="962025"/>
          <p14:tracePt t="2965" x="7286625" y="814388"/>
          <p14:tracePt t="2982" x="7286625" y="657225"/>
          <p14:tracePt t="2998" x="7305675" y="561975"/>
          <p14:tracePt t="3015" x="7339013" y="485775"/>
          <p14:tracePt t="3032" x="7381875" y="442913"/>
          <p14:tracePt t="3048" x="7424738" y="423863"/>
          <p14:tracePt t="3065" x="7496175" y="419100"/>
          <p14:tracePt t="3082" x="7558088" y="433388"/>
          <p14:tracePt t="3098" x="7634288" y="476250"/>
          <p14:tracePt t="3115" x="7662863" y="504825"/>
          <p14:tracePt t="3132" x="7700963" y="571500"/>
          <p14:tracePt t="3148" x="7715250" y="642938"/>
          <p14:tracePt t="3165" x="7720013" y="771525"/>
          <p14:tracePt t="3182" x="7705725" y="823913"/>
          <p14:tracePt t="3198" x="7696200" y="862013"/>
          <p14:tracePt t="3215" x="7681913" y="895350"/>
          <p14:tracePt t="3231" x="7672388" y="904875"/>
          <p14:tracePt t="3248" x="7672388" y="909638"/>
          <p14:tracePt t="3265" x="7672388" y="914400"/>
          <p14:tracePt t="3282" x="7672388" y="919163"/>
          <p14:tracePt t="3315" x="7672388" y="923925"/>
          <p14:tracePt t="3781" x="7596188" y="928688"/>
          <p14:tracePt t="3789" x="7486650" y="938213"/>
          <p14:tracePt t="3798" x="7396163" y="947738"/>
          <p14:tracePt t="3815" x="7177088" y="966788"/>
          <p14:tracePt t="3832" x="6953250" y="985838"/>
          <p14:tracePt t="3849" x="6696075" y="1004888"/>
          <p14:tracePt t="3865" x="6529388" y="1019175"/>
          <p14:tracePt t="3898" x="6234113" y="1042988"/>
          <p14:tracePt t="3931" x="5981700" y="1076325"/>
          <p14:tracePt t="3948" x="5857875" y="1085850"/>
          <p14:tracePt t="3965" x="5676900" y="1104900"/>
          <p14:tracePt t="3982" x="5553075" y="1109663"/>
          <p14:tracePt t="3998" x="5448300" y="1119188"/>
          <p14:tracePt t="4015" x="5324475" y="1128713"/>
          <p14:tracePt t="4032" x="5086350" y="1152525"/>
          <p14:tracePt t="4048" x="4910138" y="1171575"/>
          <p14:tracePt t="4065" x="4743450" y="1190625"/>
          <p14:tracePt t="4082" x="4505325" y="1200150"/>
          <p14:tracePt t="4098" x="4405313" y="1200150"/>
          <p14:tracePt t="4115" x="4324350" y="1200150"/>
          <p14:tracePt t="4131" x="4281488" y="1200150"/>
          <p14:tracePt t="4148" x="4248150" y="1200150"/>
          <p14:tracePt t="4165" x="4233863" y="1200150"/>
          <p14:tracePt t="4182" x="4229100" y="1200150"/>
          <p14:tracePt t="4198" x="4224338" y="1200150"/>
          <p14:tracePt t="4215" x="4214813" y="1200150"/>
          <p14:tracePt t="4274" x="4224338" y="1195388"/>
          <p14:tracePt t="4281" x="4238625" y="1181100"/>
          <p14:tracePt t="4288" x="4286250" y="1157288"/>
          <p14:tracePt t="4298" x="4357688" y="1123950"/>
          <p14:tracePt t="4315" x="4529138" y="1042988"/>
          <p14:tracePt t="4332" x="5062538" y="862013"/>
          <p14:tracePt t="4348" x="5424488" y="766763"/>
          <p14:tracePt t="4365" x="5772150" y="695325"/>
          <p14:tracePt t="4382" x="6010275" y="666750"/>
          <p14:tracePt t="4398" x="6324600" y="647700"/>
          <p14:tracePt t="4415" x="6457950" y="638175"/>
          <p14:tracePt t="4432" x="6548438" y="642938"/>
          <p14:tracePt t="4448" x="6619875" y="647700"/>
          <p14:tracePt t="4465" x="6743700" y="685800"/>
          <p14:tracePt t="4482" x="6829425" y="719138"/>
          <p14:tracePt t="4498" x="6900863" y="738188"/>
          <p14:tracePt t="4515" x="7010400" y="762000"/>
          <p14:tracePt t="4532" x="7072313" y="766763"/>
          <p14:tracePt t="4548" x="7129463" y="766763"/>
          <p14:tracePt t="4565" x="7181850" y="766763"/>
          <p14:tracePt t="4582" x="7272338" y="766763"/>
          <p14:tracePt t="4598" x="7329488" y="766763"/>
          <p14:tracePt t="4615" x="7372350" y="766763"/>
          <p14:tracePt t="4631" x="7410450" y="766763"/>
          <p14:tracePt t="4648" x="7434263" y="766763"/>
          <p14:tracePt t="4665" x="7439025" y="766763"/>
          <p14:tracePt t="4682" x="7448550" y="766763"/>
          <p14:tracePt t="4698" x="7453313" y="766763"/>
          <p14:tracePt t="9553" x="7405688" y="809625"/>
          <p14:tracePt t="9560" x="7334250" y="862013"/>
          <p14:tracePt t="9568" x="7224713" y="942975"/>
          <p14:tracePt t="9581" x="7115175" y="1004888"/>
          <p14:tracePt t="9598" x="6734175" y="1181100"/>
          <p14:tracePt t="9615" x="6434138" y="1333500"/>
          <p14:tracePt t="9648" x="5876925" y="1609725"/>
          <p14:tracePt t="9681" x="5595938" y="1714500"/>
          <p14:tracePt t="9698" x="5524500" y="1728788"/>
          <p14:tracePt t="9714" x="5443538" y="1743075"/>
          <p14:tracePt t="9731" x="5414963" y="1747838"/>
          <p14:tracePt t="9748" x="5400675" y="1747838"/>
          <p14:tracePt t="9764" x="5391150" y="1747838"/>
          <p14:tracePt t="10120" x="5376863" y="1762125"/>
          <p14:tracePt t="10126" x="5357813" y="1781175"/>
          <p14:tracePt t="10134" x="5338763" y="1800225"/>
          <p14:tracePt t="10148" x="5300663" y="1838325"/>
          <p14:tracePt t="10165" x="5262563" y="1871663"/>
          <p14:tracePt t="10181" x="5219700" y="1909763"/>
          <p14:tracePt t="10198" x="5186363" y="1943100"/>
          <p14:tracePt t="10231" x="5095875" y="2019300"/>
          <p14:tracePt t="10264" x="5033963" y="2052638"/>
          <p14:tracePt t="10281" x="4986338" y="2076450"/>
          <p14:tracePt t="10298" x="4962525" y="2095500"/>
          <p14:tracePt t="10314" x="4943475" y="2114550"/>
          <p14:tracePt t="10331" x="4919663" y="2124075"/>
          <p14:tracePt t="10348" x="4886325" y="2138363"/>
          <p14:tracePt t="10364" x="4872038" y="2143125"/>
          <p14:tracePt t="10381" x="4852988" y="2147888"/>
          <p14:tracePt t="10398" x="4819650" y="2157413"/>
          <p14:tracePt t="10414" x="4800600" y="2166938"/>
          <p14:tracePt t="10431" x="4772025" y="2176463"/>
          <p14:tracePt t="10448" x="4733925" y="2181225"/>
          <p14:tracePt t="10464" x="4662488" y="2200275"/>
          <p14:tracePt t="10481" x="4629150" y="2205038"/>
          <p14:tracePt t="10498" x="4586288" y="2214563"/>
          <p14:tracePt t="10514" x="4538663" y="2224088"/>
          <p14:tracePt t="10531" x="4486275" y="2238375"/>
          <p14:tracePt t="10548" x="4424363" y="2252663"/>
          <p14:tracePt t="10564" x="4352925" y="2266950"/>
          <p14:tracePt t="10581" x="4243388" y="2295525"/>
          <p14:tracePt t="10598" x="4181475" y="2309813"/>
          <p14:tracePt t="10614" x="4129088" y="2314575"/>
          <p14:tracePt t="10631" x="4086225" y="2324100"/>
          <p14:tracePt t="10648" x="4019550" y="2333625"/>
          <p14:tracePt t="10664" x="3967163" y="2343150"/>
          <p14:tracePt t="10681" x="3924300" y="2347913"/>
          <p14:tracePt t="10698" x="3881438" y="2352675"/>
          <p14:tracePt t="10714" x="3829050" y="2362200"/>
          <p14:tracePt t="10731" x="3800475" y="2362200"/>
          <p14:tracePt t="10748" x="3776663" y="2371725"/>
          <p14:tracePt t="10764" x="3757613" y="2371725"/>
          <p14:tracePt t="10781" x="3748088" y="2371725"/>
          <p14:tracePt t="11044" x="3738563" y="2381250"/>
          <p14:tracePt t="11051" x="3733800" y="2400300"/>
          <p14:tracePt t="11064" x="3724275" y="2419350"/>
          <p14:tracePt t="11081" x="3681413" y="2490788"/>
          <p14:tracePt t="11098" x="3648075" y="2538413"/>
          <p14:tracePt t="11115" x="3614738" y="2586038"/>
          <p14:tracePt t="11148" x="3552825" y="2667000"/>
          <p14:tracePt t="11181" x="3490913" y="2714625"/>
          <p14:tracePt t="11198" x="3443288" y="2752725"/>
          <p14:tracePt t="11214" x="3405188" y="2767013"/>
          <p14:tracePt t="11231" x="3352800" y="2790825"/>
          <p14:tracePt t="11248" x="3290888" y="2805113"/>
          <p14:tracePt t="11264" x="3195638" y="2824163"/>
          <p14:tracePt t="11281" x="3133725" y="2824163"/>
          <p14:tracePt t="11298" x="3100388" y="2824163"/>
          <p14:tracePt t="11314" x="3062288" y="2824163"/>
          <p14:tracePt t="11331" x="3014663" y="2824163"/>
          <p14:tracePt t="11348" x="2995613" y="2824163"/>
          <p14:tracePt t="11364" x="2976563" y="2824163"/>
          <p14:tracePt t="11381" x="2947988" y="2824163"/>
          <p14:tracePt t="11398" x="2890838" y="2824163"/>
          <p14:tracePt t="11414" x="2857500" y="2824163"/>
          <p14:tracePt t="11431" x="2819400" y="2824163"/>
          <p14:tracePt t="11448" x="2776538" y="2824163"/>
          <p14:tracePt t="11464" x="2752725" y="2824163"/>
          <p14:tracePt t="11481" x="2733675" y="2824163"/>
          <p14:tracePt t="11498" x="2709863" y="2824163"/>
          <p14:tracePt t="11514" x="2690813" y="2824163"/>
          <p14:tracePt t="11531" x="2681288" y="2824163"/>
          <p14:tracePt t="11548" x="2671763" y="2824163"/>
          <p14:tracePt t="11564" x="2662238" y="2824163"/>
          <p14:tracePt t="11581" x="2643188" y="2824163"/>
          <p14:tracePt t="11597" x="2628900" y="2824163"/>
          <p14:tracePt t="11614" x="2605088" y="2833688"/>
          <p14:tracePt t="11631" x="2566988" y="2847975"/>
          <p14:tracePt t="11648" x="2543175" y="2852738"/>
          <p14:tracePt t="11664" x="2519363" y="2857500"/>
          <p14:tracePt t="11681" x="2500313" y="2857500"/>
          <p14:tracePt t="11698" x="2471738" y="2867025"/>
          <p14:tracePt t="11714" x="2452688" y="2867025"/>
          <p14:tracePt t="11731" x="2428875" y="2867025"/>
          <p14:tracePt t="11747" x="2409825" y="2867025"/>
          <p14:tracePt t="11764" x="2381250" y="2867025"/>
          <p14:tracePt t="11781" x="2366963" y="2867025"/>
          <p14:tracePt t="11798" x="2357438" y="2867025"/>
          <p14:tracePt t="11814" x="2343150" y="2867025"/>
          <p14:tracePt t="11831" x="2319338" y="2867025"/>
          <p14:tracePt t="11848" x="2309813" y="2867025"/>
          <p14:tracePt t="11864" x="2295525" y="2867025"/>
          <p14:tracePt t="11881" x="2276475" y="2867025"/>
          <p14:tracePt t="11898" x="2271713" y="2867025"/>
          <p14:tracePt t="11914" x="2262188" y="2867025"/>
          <p14:tracePt t="11992" x="2262188" y="2871788"/>
          <p14:tracePt t="12002" x="2266950" y="2871788"/>
          <p14:tracePt t="12008" x="2276475" y="2876550"/>
          <p14:tracePt t="12015" x="2300288" y="2876550"/>
          <p14:tracePt t="12031" x="2390775" y="2876550"/>
          <p14:tracePt t="12048" x="2514600" y="2876550"/>
          <p14:tracePt t="12064" x="2719388" y="2857500"/>
          <p14:tracePt t="12081" x="2876550" y="2828925"/>
          <p14:tracePt t="12098" x="3024188" y="2814638"/>
          <p14:tracePt t="12114" x="3148013" y="2795588"/>
          <p14:tracePt t="12131" x="3300413" y="2781300"/>
          <p14:tracePt t="12148" x="3400425" y="2771775"/>
          <p14:tracePt t="12164" x="3481388" y="2771775"/>
          <p14:tracePt t="12181" x="3548063" y="2771775"/>
          <p14:tracePt t="12198" x="3633788" y="2771775"/>
          <p14:tracePt t="12214" x="3686175" y="2771775"/>
          <p14:tracePt t="12231" x="3729038" y="2771775"/>
          <p14:tracePt t="12248" x="3819525" y="2771775"/>
          <p14:tracePt t="12264" x="3876675" y="2771775"/>
          <p14:tracePt t="12281" x="3933825" y="2771775"/>
          <p14:tracePt t="12297" x="3976688" y="2771775"/>
          <p14:tracePt t="12314" x="4024313" y="2771775"/>
          <p14:tracePt t="12331" x="4048125" y="2771775"/>
          <p14:tracePt t="12348" x="4057650" y="2771775"/>
          <p14:tracePt t="12364" x="4071938" y="2771775"/>
          <p14:tracePt t="12381" x="4081463" y="2771775"/>
          <p14:tracePt t="12397" x="4086225" y="2771775"/>
          <p14:tracePt t="12414" x="4095750" y="2771775"/>
          <p14:tracePt t="12431" x="4100513" y="2771775"/>
          <p14:tracePt t="12449" x="4105275" y="2771775"/>
          <p14:tracePt t="12801" x="4114800" y="2786063"/>
          <p14:tracePt t="12809" x="4129088" y="2805113"/>
          <p14:tracePt t="12815" x="4148138" y="2828925"/>
          <p14:tracePt t="12831" x="4176713" y="2867025"/>
          <p14:tracePt t="12848" x="4205288" y="2914650"/>
          <p14:tracePt t="12864" x="4238625" y="2952750"/>
          <p14:tracePt t="12881" x="4276725" y="3009900"/>
          <p14:tracePt t="12897" x="4300538" y="3057525"/>
          <p14:tracePt t="12914" x="4319588" y="3095625"/>
          <p14:tracePt t="12931" x="4343400" y="3143250"/>
          <p14:tracePt t="12948" x="4362450" y="3176588"/>
          <p14:tracePt t="12964" x="4367213" y="3214688"/>
          <p14:tracePt t="12981" x="4386263" y="3243263"/>
          <p14:tracePt t="12998" x="4405313" y="3286125"/>
          <p14:tracePt t="13014" x="4414838" y="3314700"/>
          <p14:tracePt t="13031" x="4429125" y="3338513"/>
          <p14:tracePt t="13047" x="4438650" y="3352800"/>
          <p14:tracePt t="13064" x="4448175" y="3367088"/>
          <p14:tracePt t="13081" x="4452938" y="3381375"/>
          <p14:tracePt t="13098" x="4457700" y="3390900"/>
          <p14:tracePt t="13115" x="4476750" y="3409950"/>
          <p14:tracePt t="13131" x="4486275" y="3419475"/>
          <p14:tracePt t="13147" x="4491038" y="3433763"/>
          <p14:tracePt t="13164" x="4495800" y="3443288"/>
          <p14:tracePt t="13181" x="4514850" y="3462338"/>
          <p14:tracePt t="13198" x="4529138" y="3471863"/>
          <p14:tracePt t="13214" x="4538663" y="3490913"/>
          <p14:tracePt t="13231" x="4548188" y="3505200"/>
          <p14:tracePt t="13248" x="4572000" y="3533775"/>
          <p14:tracePt t="13264" x="4576763" y="3543300"/>
          <p14:tracePt t="13281" x="4581525" y="3548063"/>
          <p14:tracePt t="13298" x="4591050" y="3557588"/>
          <p14:tracePt t="13314" x="4600575" y="3571875"/>
          <p14:tracePt t="13331" x="4605338" y="3581400"/>
          <p14:tracePt t="13347" x="4605338" y="3586163"/>
          <p14:tracePt t="13364" x="4605338" y="3595688"/>
          <p14:tracePt t="13381" x="4605338" y="3605213"/>
          <p14:tracePt t="13439" x="4605338" y="3609975"/>
          <p14:tracePt t="13446" x="4605338" y="3614738"/>
          <p14:tracePt t="13461" x="4605338" y="3619500"/>
          <p14:tracePt t="13468" x="4605338" y="3624263"/>
          <p14:tracePt t="13511" x="4605338" y="3629025"/>
          <p14:tracePt t="13555" x="4605338" y="3633788"/>
          <p14:tracePt t="13570" x="4605338" y="3638550"/>
          <p14:tracePt t="13577" x="4605338" y="3643313"/>
          <p14:tracePt t="13592" x="4605338" y="3652838"/>
          <p14:tracePt t="13607" x="4605338" y="3662363"/>
          <p14:tracePt t="13623" x="4605338" y="3667125"/>
          <p14:tracePt t="13631" x="4605338" y="3671888"/>
          <p14:tracePt t="13647" x="4605338" y="3676650"/>
          <p14:tracePt t="13664" x="4605338" y="3681413"/>
          <p14:tracePt t="13681" x="4605338" y="3690938"/>
          <p14:tracePt t="13698" x="4605338" y="3700463"/>
          <p14:tracePt t="13714" x="4595813" y="3705225"/>
          <p14:tracePt t="13731" x="4591050" y="3719513"/>
          <p14:tracePt t="13747" x="4567238" y="3767138"/>
          <p14:tracePt t="13764" x="4548188" y="3800475"/>
          <p14:tracePt t="13781" x="4533900" y="3829050"/>
          <p14:tracePt t="13797" x="4524375" y="3848100"/>
          <p14:tracePt t="13814" x="4514850" y="3852863"/>
          <p14:tracePt t="13831" x="4514850" y="3862388"/>
          <p14:tracePt t="13848" x="4514850" y="3867150"/>
          <p14:tracePt t="13881" x="4514850" y="3871913"/>
          <p14:tracePt t="14291" x="4524375" y="3867150"/>
          <p14:tracePt t="14298" x="4538663" y="3852863"/>
          <p14:tracePt t="14305" x="4567238" y="3843338"/>
          <p14:tracePt t="14314" x="4591050" y="3833813"/>
          <p14:tracePt t="14331" x="4648200" y="3814763"/>
          <p14:tracePt t="14347" x="4705350" y="3810000"/>
          <p14:tracePt t="14381" x="4833938" y="3795713"/>
          <p14:tracePt t="14414" x="4886325" y="3790950"/>
          <p14:tracePt t="14431" x="4891088" y="3790950"/>
          <p14:tracePt t="14448" x="4895850" y="3790950"/>
          <p14:tracePt t="14464" x="4905375" y="3790950"/>
          <p14:tracePt t="14679" x="4886325" y="3781425"/>
          <p14:tracePt t="14686" x="4876800" y="3781425"/>
          <p14:tracePt t="14697" x="4857750" y="3776663"/>
          <p14:tracePt t="14714" x="4829175" y="3776663"/>
          <p14:tracePt t="14731" x="4795838" y="3771900"/>
          <p14:tracePt t="14747" x="4786313" y="3771900"/>
          <p14:tracePt t="14764" x="4776788" y="3771900"/>
          <p14:tracePt t="14781" x="4772025" y="3771900"/>
          <p14:tracePt t="14782" x="4767263" y="3771900"/>
          <p14:tracePt t="14797" x="4762500" y="3771900"/>
          <p14:tracePt t="14814" x="4757738" y="3771900"/>
          <p14:tracePt t="14831" x="4748213" y="3771900"/>
          <p14:tracePt t="15127" x="4762500" y="3767138"/>
          <p14:tracePt t="15134" x="4781550" y="3762375"/>
          <p14:tracePt t="15147" x="4805363" y="3762375"/>
          <p14:tracePt t="15164" x="4872038" y="3748088"/>
          <p14:tracePt t="15181" x="4924425" y="3743325"/>
          <p14:tracePt t="15197" x="4972050" y="3743325"/>
          <p14:tracePt t="15214" x="5014913" y="3743325"/>
          <p14:tracePt t="15231" x="5062538" y="3743325"/>
          <p14:tracePt t="15247" x="5091113" y="3743325"/>
          <p14:tracePt t="15264" x="5114925" y="3743325"/>
          <p14:tracePt t="15281" x="5143500" y="3743325"/>
          <p14:tracePt t="15297" x="5167313" y="3743325"/>
          <p14:tracePt t="15314" x="5195888" y="3743325"/>
          <p14:tracePt t="15331" x="5229225" y="3743325"/>
          <p14:tracePt t="15347" x="5286375" y="3743325"/>
          <p14:tracePt t="15364" x="5314950" y="3743325"/>
          <p14:tracePt t="15381" x="5348288" y="3743325"/>
          <p14:tracePt t="15397" x="5367338" y="3743325"/>
          <p14:tracePt t="15414" x="5400675" y="3743325"/>
          <p14:tracePt t="15431" x="5424488" y="3743325"/>
          <p14:tracePt t="15447" x="5438775" y="3743325"/>
          <p14:tracePt t="15464" x="5457825" y="3743325"/>
          <p14:tracePt t="15481" x="5491163" y="3733800"/>
          <p14:tracePt t="15497" x="5505450" y="3729038"/>
          <p14:tracePt t="15514" x="5529263" y="3724275"/>
          <p14:tracePt t="15531" x="5548313" y="3714750"/>
          <p14:tracePt t="15547" x="5557838" y="3714750"/>
          <p14:tracePt t="15564" x="5567363" y="3714750"/>
          <p14:tracePt t="15581" x="5572125" y="3714750"/>
          <p14:tracePt t="15597" x="5581650" y="3714750"/>
          <p14:tracePt t="17456" x="5543550" y="3700463"/>
          <p14:tracePt t="17463" x="5481638" y="3686175"/>
          <p14:tracePt t="17471" x="5410200" y="3648075"/>
          <p14:tracePt t="17481" x="5329238" y="3605213"/>
          <p14:tracePt t="17497" x="5176838" y="3505200"/>
          <p14:tracePt t="17514" x="4981575" y="3381375"/>
          <p14:tracePt t="17531" x="4838700" y="3309938"/>
          <p14:tracePt t="17564" x="4595813" y="3162300"/>
          <p14:tracePt t="17597" x="4343400" y="2976563"/>
          <p14:tracePt t="17614" x="4224338" y="2919413"/>
          <p14:tracePt t="17631" x="4114800" y="2867025"/>
          <p14:tracePt t="17647" x="3981450" y="2814638"/>
          <p14:tracePt t="17664" x="3886200" y="2781300"/>
          <p14:tracePt t="17681" x="3800475" y="2757488"/>
          <p14:tracePt t="17698" x="3700463" y="2719388"/>
          <p14:tracePt t="17714" x="3648075" y="2709863"/>
          <p14:tracePt t="17730" x="3605213" y="2695575"/>
          <p14:tracePt t="17747" x="3571875" y="2676525"/>
          <p14:tracePt t="17764" x="3538538" y="2657475"/>
          <p14:tracePt t="17781" x="3524250" y="2652713"/>
          <p14:tracePt t="17797" x="3514725" y="2647950"/>
          <p14:tracePt t="17815" x="3509963" y="2638425"/>
          <p14:tracePt t="17831" x="3500438" y="2633663"/>
          <p14:tracePt t="18168" x="3476625" y="2633663"/>
          <p14:tracePt t="18175" x="3452813" y="2633663"/>
          <p14:tracePt t="18184" x="3419475" y="2633663"/>
          <p14:tracePt t="18197" x="3338513" y="2628900"/>
          <p14:tracePt t="18214" x="3276600" y="2619375"/>
          <p14:tracePt t="18231" x="3214688" y="2609850"/>
          <p14:tracePt t="18264" x="3105150" y="2590800"/>
          <p14:tracePt t="18297" x="3000375" y="2571750"/>
          <p14:tracePt t="18314" x="2924175" y="2543175"/>
          <p14:tracePt t="18330" x="2871788" y="2524125"/>
          <p14:tracePt t="18347" x="2833688" y="2509838"/>
          <p14:tracePt t="18364" x="2795588" y="2486025"/>
          <p14:tracePt t="18381" x="2747963" y="2457450"/>
          <p14:tracePt t="18397" x="2690813" y="2428875"/>
          <p14:tracePt t="18414" x="2647950" y="2400300"/>
          <p14:tracePt t="18430" x="2590800" y="2376488"/>
          <p14:tracePt t="18447" x="2519363" y="2343150"/>
          <p14:tracePt t="18464" x="2476500" y="2328863"/>
          <p14:tracePt t="18481" x="2438400" y="2319338"/>
          <p14:tracePt t="18497" x="2390775" y="2309813"/>
          <p14:tracePt t="18514" x="2295525" y="2305050"/>
          <p14:tracePt t="18530" x="2205038" y="2305050"/>
          <p14:tracePt t="18547" x="2138363" y="2305050"/>
          <p14:tracePt t="18564" x="2062163" y="2305050"/>
          <p14:tracePt t="18580" x="2024063" y="2305050"/>
          <p14:tracePt t="18597" x="1990725" y="2305050"/>
          <p14:tracePt t="18614" x="1952625" y="2305050"/>
          <p14:tracePt t="18630" x="1909763" y="2305050"/>
          <p14:tracePt t="18647" x="1885950" y="2305050"/>
          <p14:tracePt t="18664" x="1866900" y="2300288"/>
          <p14:tracePt t="18680" x="1843088" y="2300288"/>
          <p14:tracePt t="18697" x="1809750" y="2300288"/>
          <p14:tracePt t="18714" x="1790700" y="2300288"/>
          <p14:tracePt t="18730" x="1766888" y="2300288"/>
          <p14:tracePt t="18747" x="1747838" y="2300288"/>
          <p14:tracePt t="18764" x="1714500" y="2300288"/>
          <p14:tracePt t="18780" x="1695450" y="2300288"/>
          <p14:tracePt t="18797" x="1685925" y="2300288"/>
          <p14:tracePt t="18814" x="1666875" y="2300288"/>
          <p14:tracePt t="18830" x="1652588" y="2300288"/>
          <p14:tracePt t="18847" x="1647825" y="2300288"/>
          <p14:tracePt t="18864" x="1638300" y="2300288"/>
          <p14:tracePt t="18880" x="1628775" y="2300288"/>
          <p14:tracePt t="18918" x="1624013" y="2300288"/>
          <p14:tracePt t="18969" x="1624013" y="2295525"/>
          <p14:tracePt t="18976" x="1633538" y="2295525"/>
          <p14:tracePt t="18983" x="1643063" y="2290763"/>
          <p14:tracePt t="18997" x="1714500" y="2281238"/>
          <p14:tracePt t="19014" x="1809750" y="2266950"/>
          <p14:tracePt t="19030" x="1900238" y="2252663"/>
          <p14:tracePt t="19047" x="2005013" y="2233613"/>
          <p14:tracePt t="19064" x="2157413" y="2209800"/>
          <p14:tracePt t="19080" x="2238375" y="2205038"/>
          <p14:tracePt t="19097" x="2305050" y="2205038"/>
          <p14:tracePt t="19114" x="2366963" y="2205038"/>
          <p14:tracePt t="19130" x="2438400" y="2205038"/>
          <p14:tracePt t="19147" x="2490788" y="2205038"/>
          <p14:tracePt t="19164" x="2538413" y="2205038"/>
          <p14:tracePt t="19181" x="2600325" y="2205038"/>
          <p14:tracePt t="19197" x="2647950" y="2205038"/>
          <p14:tracePt t="19214" x="2686050" y="2205038"/>
          <p14:tracePt t="19231" x="2719388" y="2205038"/>
          <p14:tracePt t="19247" x="2781300" y="2205038"/>
          <p14:tracePt t="19264" x="2819400" y="2205038"/>
          <p14:tracePt t="19280" x="2862263" y="2195513"/>
          <p14:tracePt t="19297" x="2909888" y="2190750"/>
          <p14:tracePt t="19298" x="2938463" y="2190750"/>
          <p14:tracePt t="19314" x="2986088" y="2185988"/>
          <p14:tracePt t="19331" x="3028950" y="2185988"/>
          <p14:tracePt t="19347" x="3071813" y="2185988"/>
          <p14:tracePt t="19364" x="3109913" y="2185988"/>
          <p14:tracePt t="19380" x="3152775" y="2185988"/>
          <p14:tracePt t="19397" x="3190875" y="2185988"/>
          <p14:tracePt t="19414" x="3219450" y="2185988"/>
          <p14:tracePt t="19430" x="3262313" y="2185988"/>
          <p14:tracePt t="19447" x="3290888" y="2185988"/>
          <p14:tracePt t="19464" x="3328988" y="2185988"/>
          <p14:tracePt t="19480" x="3357563" y="2185988"/>
          <p14:tracePt t="19497" x="3419475" y="2185988"/>
          <p14:tracePt t="19514" x="3448050" y="2185988"/>
          <p14:tracePt t="19530" x="3481388" y="2185988"/>
          <p14:tracePt t="19547" x="3505200" y="2185988"/>
          <p14:tracePt t="19564" x="3524250" y="2185988"/>
          <p14:tracePt t="19580" x="3533775" y="2185988"/>
          <p14:tracePt t="19597" x="3543300" y="2185988"/>
          <p14:tracePt t="19614" x="3548063" y="2185988"/>
          <p14:tracePt t="19630" x="3552825" y="2185988"/>
          <p14:tracePt t="19946" x="3557588" y="2190750"/>
          <p14:tracePt t="19952" x="3562350" y="2200275"/>
          <p14:tracePt t="19964" x="3562350" y="2205038"/>
          <p14:tracePt t="19980" x="3571875" y="2233613"/>
          <p14:tracePt t="19997" x="3595688" y="2319338"/>
          <p14:tracePt t="20014" x="3600450" y="2381250"/>
          <p14:tracePt t="20047" x="3619500" y="2462213"/>
          <p14:tracePt t="20080" x="3638550" y="2524125"/>
          <p14:tracePt t="20097" x="3648075" y="2552700"/>
          <p14:tracePt t="20114" x="3662363" y="2609850"/>
          <p14:tracePt t="20130" x="3667125" y="2643188"/>
          <p14:tracePt t="20147" x="3676650" y="2676525"/>
          <p14:tracePt t="20164" x="3690938" y="2695575"/>
          <p14:tracePt t="20180" x="3714750" y="2733675"/>
          <p14:tracePt t="20197" x="3729038" y="2743200"/>
          <p14:tracePt t="20214" x="3738563" y="2757488"/>
          <p14:tracePt t="20230" x="3752850" y="2767013"/>
          <p14:tracePt t="20247" x="3771900" y="2776538"/>
          <p14:tracePt t="20264" x="3790950" y="2781300"/>
          <p14:tracePt t="20280" x="3810000" y="2795588"/>
          <p14:tracePt t="20297" x="3857625" y="2814638"/>
          <p14:tracePt t="20314" x="3881438" y="2828925"/>
          <p14:tracePt t="20330" x="3905250" y="2833688"/>
          <p14:tracePt t="20347" x="3914775" y="2838450"/>
          <p14:tracePt t="20364" x="3929063" y="2852738"/>
          <p14:tracePt t="20380" x="3933825" y="2852738"/>
          <p14:tracePt t="20397" x="3938588" y="2852738"/>
          <p14:tracePt t="20414" x="3943350" y="2852738"/>
          <p14:tracePt t="20482" x="3943350" y="2857500"/>
          <p14:tracePt t="20489" x="3943350" y="2862263"/>
          <p14:tracePt t="20503" x="3943350" y="2867025"/>
          <p14:tracePt t="20513" x="3938588" y="2871788"/>
          <p14:tracePt t="20530" x="3929063" y="2881313"/>
          <p14:tracePt t="20547" x="3871913" y="2905125"/>
          <p14:tracePt t="20564" x="3819525" y="2919413"/>
          <p14:tracePt t="20580" x="3767138" y="2928938"/>
          <p14:tracePt t="20597" x="3724275" y="2943225"/>
          <p14:tracePt t="20614" x="3690938" y="2943225"/>
          <p14:tracePt t="20630" x="3671888" y="2943225"/>
          <p14:tracePt t="20647" x="3648075" y="2938463"/>
          <p14:tracePt t="20664" x="3624263" y="2924175"/>
          <p14:tracePt t="20680" x="3590925" y="2914650"/>
          <p14:tracePt t="20697" x="3571875" y="2905125"/>
          <p14:tracePt t="20714" x="3548063" y="2886075"/>
          <p14:tracePt t="20731" x="3509963" y="2843213"/>
          <p14:tracePt t="20747" x="3481388" y="2790825"/>
          <p14:tracePt t="20764" x="3452813" y="2714625"/>
          <p14:tracePt t="20780" x="3448050" y="2652713"/>
          <p14:tracePt t="20797" x="3448050" y="2600325"/>
          <p14:tracePt t="20814" x="3448050" y="2576513"/>
          <p14:tracePt t="20830" x="3457575" y="2552700"/>
          <p14:tracePt t="20847" x="3476625" y="2538413"/>
          <p14:tracePt t="20863" x="3500438" y="2519363"/>
          <p14:tracePt t="20880" x="3524250" y="2505075"/>
          <p14:tracePt t="20897" x="3562350" y="2500313"/>
          <p14:tracePt t="20914" x="3629025" y="2500313"/>
          <p14:tracePt t="20930" x="3681413" y="2500313"/>
          <p14:tracePt t="20947" x="3724275" y="2509838"/>
          <p14:tracePt t="20964" x="3748088" y="2519363"/>
          <p14:tracePt t="20981" x="3795713" y="2543175"/>
          <p14:tracePt t="20997" x="3810000" y="2552700"/>
          <p14:tracePt t="21014" x="3829050" y="2571750"/>
          <p14:tracePt t="21030" x="3838575" y="2586038"/>
          <p14:tracePt t="21047" x="3867150" y="2643188"/>
          <p14:tracePt t="21064" x="3881438" y="2671763"/>
          <p14:tracePt t="21080" x="3886200" y="2690813"/>
          <p14:tracePt t="21097" x="3886200" y="2700338"/>
          <p14:tracePt t="21114" x="3886200" y="2724150"/>
          <p14:tracePt t="21130" x="3886200" y="2738438"/>
          <p14:tracePt t="21147" x="3886200" y="2752725"/>
          <p14:tracePt t="21164" x="3886200" y="2771775"/>
          <p14:tracePt t="21180" x="3881438" y="2786063"/>
          <p14:tracePt t="21197" x="3881438" y="2790825"/>
          <p14:tracePt t="21214" x="3881438" y="2800350"/>
          <p14:tracePt t="21230" x="3881438" y="2809875"/>
          <p14:tracePt t="21303" x="3876675" y="2809875"/>
          <p14:tracePt t="21311" x="3871913" y="2814638"/>
          <p14:tracePt t="21319" x="3871913" y="2819400"/>
          <p14:tracePt t="21330" x="3862388" y="2819400"/>
          <p14:tracePt t="21347" x="3814763" y="2828925"/>
          <p14:tracePt t="21363" x="3767138" y="2843213"/>
          <p14:tracePt t="21380" x="3719513" y="2847975"/>
          <p14:tracePt t="21397" x="3676650" y="2857500"/>
          <p14:tracePt t="21413" x="3629025" y="2857500"/>
          <p14:tracePt t="21430" x="3609975" y="2857500"/>
          <p14:tracePt t="21447" x="3586163" y="2852738"/>
          <p14:tracePt t="21463" x="3576638" y="2847975"/>
          <p14:tracePt t="21481" x="3538538" y="2771775"/>
          <p14:tracePt t="21497" x="3524250" y="2676525"/>
          <p14:tracePt t="21514" x="3524250" y="2609850"/>
          <p14:tracePt t="21530" x="3529013" y="2557463"/>
          <p14:tracePt t="21547" x="3548063" y="2509838"/>
          <p14:tracePt t="21563" x="3567113" y="2486025"/>
          <p14:tracePt t="21580" x="3605213" y="2476500"/>
          <p14:tracePt t="21597" x="3681413" y="2462213"/>
          <p14:tracePt t="21613" x="3714750" y="2462213"/>
          <p14:tracePt t="21630" x="3757613" y="2466975"/>
          <p14:tracePt t="21647" x="3790950" y="2490788"/>
          <p14:tracePt t="21663" x="3848100" y="2576513"/>
          <p14:tracePt t="21680" x="3867150" y="2633663"/>
          <p14:tracePt t="21697" x="3876675" y="2667000"/>
          <p14:tracePt t="21714" x="3886200" y="2695575"/>
          <p14:tracePt t="21730" x="3886200" y="2724150"/>
          <p14:tracePt t="21747" x="3886200" y="2733675"/>
          <p14:tracePt t="21764" x="3886200" y="2747963"/>
          <p14:tracePt t="21780" x="3881438" y="2762250"/>
          <p14:tracePt t="21797" x="3867150" y="2781300"/>
          <p14:tracePt t="21814" x="3862388" y="2790825"/>
          <p14:tracePt t="21830" x="3857625" y="2795588"/>
          <p14:tracePt t="21847" x="3848100" y="2805113"/>
          <p14:tracePt t="21864" x="3838575" y="2809875"/>
          <p14:tracePt t="21880" x="3833813" y="2819400"/>
          <p14:tracePt t="21913" x="3829050" y="2819400"/>
          <p14:tracePt t="21980" x="3829050" y="2824163"/>
          <p14:tracePt t="22545" x="3819525" y="2824163"/>
          <p14:tracePt t="22552" x="3805238" y="2824163"/>
          <p14:tracePt t="22563" x="3786188" y="2824163"/>
          <p14:tracePt t="22580" x="3762375" y="2824163"/>
          <p14:tracePt t="22597" x="3733800" y="2824163"/>
          <p14:tracePt t="22613" x="3709988" y="2824163"/>
          <p14:tracePt t="22630" x="3700463" y="2824163"/>
          <p14:tracePt t="22663" x="3667125" y="2824163"/>
          <p14:tracePt t="22697" x="3629025" y="2824163"/>
          <p14:tracePt t="22713" x="3581400" y="2819400"/>
          <p14:tracePt t="22730" x="3557588" y="2819400"/>
          <p14:tracePt t="22747" x="3519488" y="2809875"/>
          <p14:tracePt t="22763" x="3481388" y="2805113"/>
          <p14:tracePt t="22780" x="3433763" y="2795588"/>
          <p14:tracePt t="22797" x="3414713" y="2781300"/>
          <p14:tracePt t="22813" x="3390900" y="2776538"/>
          <p14:tracePt t="22830" x="3376613" y="2771775"/>
          <p14:tracePt t="22847" x="3352800" y="2762250"/>
          <p14:tracePt t="22863" x="3348038" y="2757488"/>
          <p14:tracePt t="22880" x="3343275" y="2733675"/>
          <p14:tracePt t="22897" x="3333750" y="2686050"/>
          <p14:tracePt t="22913" x="3333750" y="2652713"/>
          <p14:tracePt t="22930" x="3338513" y="2628900"/>
          <p14:tracePt t="22947" x="3352800" y="2605088"/>
          <p14:tracePt t="22963" x="3371850" y="2571750"/>
          <p14:tracePt t="22980" x="3419475" y="2547938"/>
          <p14:tracePt t="22997" x="3481388" y="2519363"/>
          <p14:tracePt t="23013" x="3548063" y="2490788"/>
          <p14:tracePt t="23030" x="3629025" y="2476500"/>
          <p14:tracePt t="23047" x="3671888" y="2476500"/>
          <p14:tracePt t="23063" x="3705225" y="2476500"/>
          <p14:tracePt t="23080" x="3748088" y="2490788"/>
          <p14:tracePt t="23097" x="3762375" y="2495550"/>
          <p14:tracePt t="23113" x="3771900" y="2505075"/>
          <p14:tracePt t="23130" x="3781425" y="2509838"/>
          <p14:tracePt t="23147" x="3800475" y="2524125"/>
          <p14:tracePt t="23163" x="3810000" y="2547938"/>
          <p14:tracePt t="23180" x="3814763" y="2562225"/>
          <p14:tracePt t="23197" x="3819525" y="2576513"/>
          <p14:tracePt t="23213" x="3819525" y="2595563"/>
          <p14:tracePt t="23230" x="3819525" y="2619375"/>
          <p14:tracePt t="23247" x="3819525" y="2638425"/>
          <p14:tracePt t="23263" x="3814763" y="2662238"/>
          <p14:tracePt t="23280" x="3805238" y="2686050"/>
          <p14:tracePt t="23297" x="3805238" y="2705100"/>
          <p14:tracePt t="23313" x="3805238" y="2714625"/>
          <p14:tracePt t="23330" x="3805238" y="2724150"/>
          <p14:tracePt t="23347" x="3805238" y="2728913"/>
          <p14:tracePt t="23412" x="3805238" y="2733675"/>
          <p14:tracePt t="24572" x="3795713" y="2738438"/>
          <p14:tracePt t="24579" x="3790950" y="2738438"/>
          <p14:tracePt t="24587" x="3776663" y="2743200"/>
          <p14:tracePt t="24597" x="3762375" y="2747963"/>
          <p14:tracePt t="24613" x="3714750" y="2762250"/>
          <p14:tracePt t="24630" x="3629025" y="2776538"/>
          <p14:tracePt t="24663" x="3529013" y="2786063"/>
          <p14:tracePt t="24697" x="3409950" y="2814638"/>
          <p14:tracePt t="24713" x="3367088" y="2819400"/>
          <p14:tracePt t="24730" x="3314700" y="2824163"/>
          <p14:tracePt t="24747" x="3271838" y="2824163"/>
          <p14:tracePt t="24763" x="3219450" y="2824163"/>
          <p14:tracePt t="24780" x="3181350" y="2824163"/>
          <p14:tracePt t="24798" x="3152775" y="2828925"/>
          <p14:tracePt t="24802" x="3138488" y="2828925"/>
          <p14:tracePt t="24813" x="3119438" y="2828925"/>
          <p14:tracePt t="24830" x="3071813" y="2828925"/>
          <p14:tracePt t="24847" x="3052763" y="2828925"/>
          <p14:tracePt t="24863" x="3028950" y="2828925"/>
          <p14:tracePt t="24880" x="3005138" y="2828925"/>
          <p14:tracePt t="24897" x="2990850" y="2828925"/>
          <p14:tracePt t="24913" x="2971800" y="2828925"/>
          <p14:tracePt t="24930" x="2962275" y="2828925"/>
          <p14:tracePt t="24947" x="2933700" y="2828925"/>
          <p14:tracePt t="24963" x="2909888" y="2828925"/>
          <p14:tracePt t="24980" x="2890838" y="2828925"/>
          <p14:tracePt t="24997" x="2881313" y="2828925"/>
          <p14:tracePt t="25013" x="2862263" y="2828925"/>
          <p14:tracePt t="25030" x="2852738" y="2828925"/>
          <p14:tracePt t="25047" x="2847975" y="2828925"/>
          <p14:tracePt t="25063" x="2843213" y="2828925"/>
          <p14:tracePt t="25080" x="2838450" y="2828925"/>
          <p14:tracePt t="25873" x="2847975" y="2828925"/>
          <p14:tracePt t="25880" x="2857500" y="2828925"/>
          <p14:tracePt t="25887" x="2871788" y="2828925"/>
          <p14:tracePt t="25913" x="2914650" y="2828925"/>
          <p14:tracePt t="25946" x="3043238" y="2828925"/>
          <p14:tracePt t="25963" x="3090863" y="2828925"/>
          <p14:tracePt t="25980" x="3128963" y="2828925"/>
          <p14:tracePt t="25997" x="3186113" y="2828925"/>
          <p14:tracePt t="26013" x="3214688" y="2828925"/>
          <p14:tracePt t="26030" x="3243263" y="2828925"/>
          <p14:tracePt t="26046" x="3281363" y="2828925"/>
          <p14:tracePt t="26063" x="3338513" y="2828925"/>
          <p14:tracePt t="26080" x="3376613" y="2828925"/>
          <p14:tracePt t="26097" x="3414713" y="2824163"/>
          <p14:tracePt t="26113" x="3443288" y="2824163"/>
          <p14:tracePt t="26130" x="3486150" y="2824163"/>
          <p14:tracePt t="26146" x="3514725" y="2824163"/>
          <p14:tracePt t="26163" x="3543300" y="2824163"/>
          <p14:tracePt t="26180" x="3576638" y="2819400"/>
          <p14:tracePt t="26196" x="3600450" y="2819400"/>
          <p14:tracePt t="26213" x="3619500" y="2819400"/>
          <p14:tracePt t="26230" x="3648075" y="2819400"/>
          <p14:tracePt t="26247" x="3695700" y="2819400"/>
          <p14:tracePt t="26263" x="3714750" y="2819400"/>
          <p14:tracePt t="26280" x="3738563" y="2819400"/>
          <p14:tracePt t="26297" x="3757613" y="2819400"/>
          <p14:tracePt t="26298" x="3762375" y="2819400"/>
          <p14:tracePt t="26313" x="3776663" y="2819400"/>
          <p14:tracePt t="26330" x="3800475" y="2819400"/>
          <p14:tracePt t="26347" x="3810000" y="2819400"/>
          <p14:tracePt t="26363" x="3824288" y="2819400"/>
          <p14:tracePt t="26380" x="3843338" y="2819400"/>
          <p14:tracePt t="26396" x="3857625" y="2819400"/>
          <p14:tracePt t="26413" x="3867150" y="2819400"/>
          <p14:tracePt t="26430" x="3886200" y="2819400"/>
          <p14:tracePt t="26446" x="3900488" y="2819400"/>
          <p14:tracePt t="26464" x="3905250" y="2819400"/>
          <p14:tracePt t="26480" x="3914775" y="2819400"/>
          <p14:tracePt t="26497" x="3919538" y="2819400"/>
          <p14:tracePt t="27923" x="3910013" y="2819400"/>
          <p14:tracePt t="27929" x="3905250" y="2824163"/>
          <p14:tracePt t="27936" x="3895725" y="2824163"/>
          <p14:tracePt t="27946" x="3886200" y="2828925"/>
          <p14:tracePt t="27963" x="3862388" y="2833688"/>
          <p14:tracePt t="27980" x="3829050" y="2847975"/>
          <p14:tracePt t="27996" x="3805238" y="2852738"/>
          <p14:tracePt t="28030" x="3771900" y="2852738"/>
          <p14:tracePt t="28063" x="3729038" y="2852738"/>
          <p14:tracePt t="28080" x="3714750" y="2852738"/>
          <p14:tracePt t="28096" x="3695700" y="2852738"/>
          <p14:tracePt t="28113" x="3657600" y="2843213"/>
          <p14:tracePt t="28130" x="3638550" y="2838450"/>
          <p14:tracePt t="28146" x="3619500" y="2828925"/>
          <p14:tracePt t="28163" x="3595688" y="2819400"/>
          <p14:tracePt t="28180" x="3586163" y="2819400"/>
          <p14:tracePt t="28196" x="3571875" y="2809875"/>
          <p14:tracePt t="28213" x="3552825" y="2790825"/>
          <p14:tracePt t="28230" x="3529013" y="2757488"/>
          <p14:tracePt t="28246" x="3519488" y="2714625"/>
          <p14:tracePt t="28263" x="3519488" y="2676525"/>
          <p14:tracePt t="28280" x="3519488" y="2633663"/>
          <p14:tracePt t="28296" x="3524250" y="2586038"/>
          <p14:tracePt t="28313" x="3529013" y="2557463"/>
          <p14:tracePt t="28330" x="3543300" y="2533650"/>
          <p14:tracePt t="28346" x="3552825" y="2519363"/>
          <p14:tracePt t="28364" x="3571875" y="2500313"/>
          <p14:tracePt t="28380" x="3586163" y="2490788"/>
          <p14:tracePt t="28397" x="3609975" y="2471738"/>
          <p14:tracePt t="28413" x="3667125" y="2452688"/>
          <p14:tracePt t="28430" x="3709988" y="2447925"/>
          <p14:tracePt t="28446" x="3743325" y="2447925"/>
          <p14:tracePt t="28463" x="3781425" y="2447925"/>
          <p14:tracePt t="28480" x="3814763" y="2447925"/>
          <p14:tracePt t="28496" x="3829050" y="2447925"/>
          <p14:tracePt t="28513" x="3843338" y="2447925"/>
          <p14:tracePt t="28530" x="3857625" y="2457450"/>
          <p14:tracePt t="28546" x="3881438" y="2466975"/>
          <p14:tracePt t="28563" x="3895725" y="2471738"/>
          <p14:tracePt t="28580" x="3905250" y="2476500"/>
          <p14:tracePt t="28596" x="3914775" y="2486025"/>
          <p14:tracePt t="28613" x="3919538" y="2495550"/>
          <p14:tracePt t="28630" x="3924300" y="2505075"/>
          <p14:tracePt t="28646" x="3933825" y="2519363"/>
          <p14:tracePt t="28663" x="3938588" y="2557463"/>
          <p14:tracePt t="28680" x="3943350" y="2590800"/>
          <p14:tracePt t="28696" x="3957638" y="2609850"/>
          <p14:tracePt t="28713" x="3957638" y="2624138"/>
          <p14:tracePt t="28730" x="3957638" y="2647950"/>
          <p14:tracePt t="28746" x="3957638" y="2662238"/>
          <p14:tracePt t="28763" x="3957638" y="2671763"/>
          <p14:tracePt t="28780" x="3957638" y="2686050"/>
          <p14:tracePt t="28796" x="3957638" y="2690813"/>
          <p14:tracePt t="28814" x="3957638" y="2700338"/>
          <p14:tracePt t="28830" x="3957638" y="2705100"/>
          <p14:tracePt t="28846" x="3957638" y="2714625"/>
          <p14:tracePt t="28863" x="3957638" y="2724150"/>
          <p14:tracePt t="28880" x="3952875" y="2733675"/>
          <p14:tracePt t="28896" x="3943350" y="2743200"/>
          <p14:tracePt t="28913" x="3938588" y="2757488"/>
          <p14:tracePt t="28930" x="3933825" y="2767013"/>
          <p14:tracePt t="28946" x="3929063" y="2771775"/>
          <p14:tracePt t="28963" x="3929063" y="2776538"/>
          <p14:tracePt t="28980" x="3929063" y="2786063"/>
          <p14:tracePt t="28996" x="3929063" y="2790825"/>
          <p14:tracePt t="29013" x="3924300" y="2795588"/>
          <p14:tracePt t="29030" x="3919538" y="2805113"/>
          <p14:tracePt t="29046" x="3910013" y="2814638"/>
          <p14:tracePt t="29063" x="3905250" y="2819400"/>
          <p14:tracePt t="29080" x="3895725" y="2824163"/>
          <p14:tracePt t="29096" x="3890963" y="2833688"/>
          <p14:tracePt t="29113" x="3886200" y="2838450"/>
          <p14:tracePt t="29130" x="3886200" y="2843213"/>
          <p14:tracePt t="30462" x="3862388" y="2843213"/>
          <p14:tracePt t="30469" x="3829050" y="2847975"/>
          <p14:tracePt t="30479" x="3805238" y="2852738"/>
          <p14:tracePt t="30496" x="3752850" y="2862263"/>
          <p14:tracePt t="30514" x="3676650" y="2867025"/>
          <p14:tracePt t="30530" x="3614738" y="2881313"/>
          <p14:tracePt t="30563" x="3481388" y="2895600"/>
          <p14:tracePt t="30596" x="3367088" y="2928938"/>
          <p14:tracePt t="30613" x="3338513" y="2933700"/>
          <p14:tracePt t="30629" x="3319463" y="2933700"/>
          <p14:tracePt t="30646" x="3286125" y="2933700"/>
          <p14:tracePt t="30663" x="3267075" y="2933700"/>
          <p14:tracePt t="30679" x="3248025" y="2928938"/>
          <p14:tracePt t="30696" x="3238500" y="2928938"/>
          <p14:tracePt t="30713" x="3228975" y="2924175"/>
          <p14:tracePt t="30729" x="3224213" y="2924175"/>
          <p14:tracePt t="30746" x="3219450" y="2924175"/>
          <p14:tracePt t="30763" x="3214688" y="2924175"/>
          <p14:tracePt t="30779" x="3209925" y="2924175"/>
          <p14:tracePt t="30822" x="3205163" y="2924175"/>
          <p14:tracePt t="30837" x="3200400" y="2924175"/>
          <p14:tracePt t="30846" x="3200400" y="2919413"/>
          <p14:tracePt t="30863" x="3190875" y="2914650"/>
          <p14:tracePt t="30879" x="3171825" y="2909888"/>
          <p14:tracePt t="30896" x="3119438" y="2909888"/>
          <p14:tracePt t="30913" x="3076575" y="2909888"/>
          <p14:tracePt t="30930" x="3038475" y="2914650"/>
          <p14:tracePt t="30946" x="3005138" y="2914650"/>
          <p14:tracePt t="30963" x="2962275" y="2914650"/>
          <p14:tracePt t="30979" x="2943225" y="2914650"/>
          <p14:tracePt t="30996" x="2928938" y="2914650"/>
          <p14:tracePt t="31013" x="2900363" y="2905125"/>
          <p14:tracePt t="31029" x="2886075" y="2900363"/>
          <p14:tracePt t="31046" x="2871788" y="2890838"/>
          <p14:tracePt t="31063" x="2857500" y="2881313"/>
          <p14:tracePt t="31079" x="2833688" y="2857500"/>
          <p14:tracePt t="31096" x="2819400" y="2843213"/>
          <p14:tracePt t="31113" x="2814638" y="2828925"/>
          <p14:tracePt t="31129" x="2809875" y="2824163"/>
          <p14:tracePt t="31146" x="2800350" y="2814638"/>
          <p14:tracePt t="31163" x="2800350" y="2809875"/>
          <p14:tracePt t="31180" x="2800350" y="2800350"/>
          <p14:tracePt t="31196" x="2800350" y="2786063"/>
          <p14:tracePt t="31213" x="2814638" y="2757488"/>
          <p14:tracePt t="31229" x="2838450" y="2733675"/>
          <p14:tracePt t="31246" x="2862263" y="2695575"/>
          <p14:tracePt t="31263" x="2890838" y="2652713"/>
          <p14:tracePt t="31279" x="2905125" y="2643188"/>
          <p14:tracePt t="31296" x="2914650" y="2633663"/>
          <p14:tracePt t="31313" x="2919413" y="2628900"/>
          <p14:tracePt t="31315" x="2924175" y="2624138"/>
          <p14:tracePt t="31330" x="2924175" y="2619375"/>
          <p14:tracePt t="31346" x="2933700" y="2614613"/>
          <p14:tracePt t="31363" x="2943225" y="2605088"/>
          <p14:tracePt t="31379" x="2952750" y="2600325"/>
          <p14:tracePt t="31396" x="3000375" y="2590800"/>
          <p14:tracePt t="31413" x="3033713" y="2586038"/>
          <p14:tracePt t="31429" x="3071813" y="2586038"/>
          <p14:tracePt t="31446" x="3133725" y="2586038"/>
          <p14:tracePt t="31463" x="3167063" y="2586038"/>
          <p14:tracePt t="31479" x="3190875" y="2586038"/>
          <p14:tracePt t="31496" x="3209925" y="2586038"/>
          <p14:tracePt t="31513" x="3243263" y="2595563"/>
          <p14:tracePt t="31529" x="3271838" y="2600325"/>
          <p14:tracePt t="31546" x="3305175" y="2614613"/>
          <p14:tracePt t="31563" x="3338513" y="2624138"/>
          <p14:tracePt t="31579" x="3400425" y="2638425"/>
          <p14:tracePt t="31596" x="3438525" y="2652713"/>
          <p14:tracePt t="31613" x="3471863" y="2657475"/>
          <p14:tracePt t="31630" x="3495675" y="2662238"/>
          <p14:tracePt t="31646" x="3529013" y="2667000"/>
          <p14:tracePt t="31663" x="3548063" y="2667000"/>
          <p14:tracePt t="31679" x="3567113" y="2667000"/>
          <p14:tracePt t="31696" x="3595688" y="2667000"/>
          <p14:tracePt t="31713" x="3619500" y="2667000"/>
          <p14:tracePt t="31729" x="3638550" y="2667000"/>
          <p14:tracePt t="31746" x="3667125" y="2667000"/>
          <p14:tracePt t="31763" x="3714750" y="2667000"/>
          <p14:tracePt t="31779" x="3738563" y="2667000"/>
          <p14:tracePt t="31796" x="3757613" y="2667000"/>
          <p14:tracePt t="31813" x="3781425" y="2662238"/>
          <p14:tracePt t="31814" x="3790950" y="2662238"/>
          <p14:tracePt t="31830" x="3805238" y="2662238"/>
          <p14:tracePt t="31846" x="3819525" y="2662238"/>
          <p14:tracePt t="31863" x="3833813" y="2662238"/>
          <p14:tracePt t="31879" x="3852863" y="2662238"/>
          <p14:tracePt t="31896" x="3871913" y="2662238"/>
          <p14:tracePt t="31913" x="3881438" y="2662238"/>
          <p14:tracePt t="31929" x="3895725" y="2662238"/>
          <p14:tracePt t="31946" x="3914775" y="2662238"/>
          <p14:tracePt t="31963" x="3929063" y="2667000"/>
          <p14:tracePt t="31979" x="3938588" y="2671763"/>
          <p14:tracePt t="31996" x="3952875" y="2676525"/>
          <p14:tracePt t="32013" x="3971925" y="2686050"/>
          <p14:tracePt t="32029" x="3981450" y="2695575"/>
          <p14:tracePt t="32046" x="4000500" y="2700338"/>
          <p14:tracePt t="32063" x="4005263" y="2705100"/>
          <p14:tracePt t="32079" x="4029075" y="2714625"/>
          <p14:tracePt t="32096" x="4033838" y="2714625"/>
          <p14:tracePt t="32113" x="4038600" y="2714625"/>
          <p14:tracePt t="32129" x="4048125" y="2714625"/>
          <p14:tracePt t="32387" x="4048125" y="2719388"/>
          <p14:tracePt t="32394" x="4048125" y="2724150"/>
          <p14:tracePt t="32423" x="4048125" y="2728913"/>
          <p14:tracePt t="32468" x="4048125" y="2733675"/>
          <p14:tracePt t="33510" x="4014788" y="2738438"/>
          <p14:tracePt t="33518" x="3967163" y="2757488"/>
          <p14:tracePt t="33530" x="3919538" y="2762250"/>
          <p14:tracePt t="33546" x="3833813" y="2786063"/>
          <p14:tracePt t="33563" x="3681413" y="2809875"/>
          <p14:tracePt t="33579" x="3590925" y="2819400"/>
          <p14:tracePt t="33596" x="3519488" y="2824163"/>
          <p14:tracePt t="33629" x="3414713" y="2824163"/>
          <p14:tracePt t="33663" x="3376613" y="2814638"/>
          <p14:tracePt t="33679" x="3357563" y="2814638"/>
          <p14:tracePt t="33696" x="3348038" y="2814638"/>
          <p14:tracePt t="33713" x="3338513" y="2814638"/>
          <p14:tracePt t="33729" x="3333750" y="2814638"/>
          <p14:tracePt t="33746" x="3324225" y="2814638"/>
          <p14:tracePt t="33763" x="3319463" y="2814638"/>
          <p14:tracePt t="33779" x="3309938" y="2814638"/>
          <p14:tracePt t="33796" x="3290888" y="2814638"/>
          <p14:tracePt t="33813" x="3219450" y="2819400"/>
          <p14:tracePt t="33829" x="3157538" y="2843213"/>
          <p14:tracePt t="33846" x="3086100" y="2867025"/>
          <p14:tracePt t="33863" x="2971800" y="2900363"/>
          <p14:tracePt t="33879" x="2900363" y="2909888"/>
          <p14:tracePt t="33896" x="2843213" y="2914650"/>
          <p14:tracePt t="33913" x="2790825" y="2914650"/>
          <p14:tracePt t="33929" x="2733675" y="2886075"/>
          <p14:tracePt t="33946" x="2719388" y="2867025"/>
          <p14:tracePt t="33962" x="2700338" y="2838450"/>
          <p14:tracePt t="33979" x="2695575" y="2800350"/>
          <p14:tracePt t="33996" x="2709863" y="2719388"/>
          <p14:tracePt t="34014" x="2738438" y="2657475"/>
          <p14:tracePt t="34029" x="2776538" y="2619375"/>
          <p14:tracePt t="34046" x="2843213" y="2581275"/>
          <p14:tracePt t="34063" x="2952750" y="2552700"/>
          <p14:tracePt t="34079" x="3033713" y="2552700"/>
          <p14:tracePt t="34096" x="3109913" y="2576513"/>
          <p14:tracePt t="34113" x="3190875" y="2609850"/>
          <p14:tracePt t="34129" x="3219450" y="2624138"/>
          <p14:tracePt t="34146" x="3233738" y="2638425"/>
          <p14:tracePt t="34163" x="3252788" y="2647950"/>
          <p14:tracePt t="34179" x="3257550" y="2657475"/>
          <p14:tracePt t="34196" x="3262313" y="2667000"/>
          <p14:tracePt t="34213" x="3281363" y="2690813"/>
          <p14:tracePt t="34229" x="3305175" y="2719388"/>
          <p14:tracePt t="34246" x="3352800" y="2786063"/>
          <p14:tracePt t="34263" x="3381375" y="2824163"/>
          <p14:tracePt t="34279" x="3405188" y="2838450"/>
          <p14:tracePt t="34296" x="3433763" y="2862263"/>
          <p14:tracePt t="34313" x="3448050" y="2867025"/>
          <p14:tracePt t="34329" x="3462338" y="2876550"/>
          <p14:tracePt t="34346" x="3471863" y="2876550"/>
          <p14:tracePt t="34363" x="3486150" y="2876550"/>
          <p14:tracePt t="34379" x="3490913" y="2876550"/>
          <p14:tracePt t="34396" x="3500438" y="2876550"/>
          <p14:tracePt t="34412" x="3505200" y="2876550"/>
          <p14:tracePt t="34446" x="3509963" y="2876550"/>
          <p14:tracePt t="34531" x="3514725" y="2876550"/>
          <p14:tracePt t="34539" x="3519488" y="2876550"/>
          <p14:tracePt t="34553" x="3533775" y="2876550"/>
          <p14:tracePt t="34562" x="3543300" y="2876550"/>
          <p14:tracePt t="34579" x="3562350" y="2876550"/>
          <p14:tracePt t="34596" x="3595688" y="2871788"/>
          <p14:tracePt t="34612" x="3638550" y="2867025"/>
          <p14:tracePt t="34629" x="3667125" y="2857500"/>
          <p14:tracePt t="34646" x="3695700" y="2857500"/>
          <p14:tracePt t="34663" x="3724275" y="2857500"/>
          <p14:tracePt t="34679" x="3757613" y="2857500"/>
          <p14:tracePt t="34696" x="3781425" y="2857500"/>
          <p14:tracePt t="34713" x="3800475" y="2857500"/>
          <p14:tracePt t="34730" x="3829050" y="2857500"/>
          <p14:tracePt t="34746" x="3843338" y="2857500"/>
          <p14:tracePt t="34763" x="3852863" y="2857500"/>
          <p14:tracePt t="34779" x="3867150" y="2857500"/>
          <p14:tracePt t="34796" x="3881438" y="2857500"/>
          <p14:tracePt t="34813" x="3886200" y="2857500"/>
          <p14:tracePt t="34829" x="3895725" y="2857500"/>
          <p14:tracePt t="34846" x="3900488" y="2857500"/>
          <p14:tracePt t="34862" x="3914775" y="2857500"/>
          <p14:tracePt t="34879" x="3924300" y="2857500"/>
          <p14:tracePt t="34896" x="3933825" y="2857500"/>
          <p14:tracePt t="34913" x="3938588" y="2857500"/>
          <p14:tracePt t="34929" x="3948113" y="2857500"/>
          <p14:tracePt t="34946" x="3957638" y="2857500"/>
          <p14:tracePt t="34963" x="3962400" y="2857500"/>
          <p14:tracePt t="35304" x="3976688" y="2847975"/>
          <p14:tracePt t="35311" x="3995738" y="2833688"/>
          <p14:tracePt t="35318" x="4024313" y="2824163"/>
          <p14:tracePt t="35329" x="4033838" y="2814638"/>
          <p14:tracePt t="35346" x="4081463" y="2790825"/>
          <p14:tracePt t="35362" x="4105275" y="2781300"/>
          <p14:tracePt t="35396" x="4152900" y="2762250"/>
          <p14:tracePt t="35429" x="4205288" y="2747963"/>
          <p14:tracePt t="35446" x="4243388" y="2743200"/>
          <p14:tracePt t="35462" x="4262438" y="2743200"/>
          <p14:tracePt t="35479" x="4291013" y="2743200"/>
          <p14:tracePt t="35496" x="4300538" y="2743200"/>
          <p14:tracePt t="35512" x="4305300" y="2743200"/>
          <p14:tracePt t="35529" x="4319588" y="2743200"/>
          <p14:tracePt t="35546" x="4333875" y="2743200"/>
          <p14:tracePt t="35562" x="4343400" y="2747963"/>
          <p14:tracePt t="35579" x="4352925" y="2747963"/>
          <p14:tracePt t="35596" x="4362450" y="2747963"/>
          <p14:tracePt t="35629" x="4367213" y="2747963"/>
          <p14:tracePt t="35646" x="4371975" y="2757488"/>
          <p14:tracePt t="35662" x="4371975" y="2776538"/>
          <p14:tracePt t="35679" x="4371975" y="2790825"/>
          <p14:tracePt t="35696" x="4371975" y="2805113"/>
          <p14:tracePt t="35715" x="4371975" y="2838450"/>
          <p14:tracePt t="35729" x="4371975" y="2847975"/>
          <p14:tracePt t="35746" x="4367213" y="2857500"/>
          <p14:tracePt t="35763" x="4357688" y="2871788"/>
          <p14:tracePt t="35779" x="4348163" y="2876550"/>
          <p14:tracePt t="35796" x="4329113" y="2886075"/>
          <p14:tracePt t="35812" x="4305300" y="2890838"/>
          <p14:tracePt t="35829" x="4281488" y="2890838"/>
          <p14:tracePt t="35846" x="4248150" y="2876550"/>
          <p14:tracePt t="35862" x="4224338" y="2852738"/>
          <p14:tracePt t="35879" x="4200525" y="2833688"/>
          <p14:tracePt t="35896" x="4176713" y="2800350"/>
          <p14:tracePt t="35913" x="4152900" y="2767013"/>
          <p14:tracePt t="35929" x="4148138" y="2747963"/>
          <p14:tracePt t="35946" x="4143375" y="2714625"/>
          <p14:tracePt t="35962" x="4138613" y="2686050"/>
          <p14:tracePt t="35979" x="4138613" y="2647950"/>
          <p14:tracePt t="35996" x="4138613" y="2614613"/>
          <p14:tracePt t="36012" x="4138613" y="2581275"/>
          <p14:tracePt t="36029" x="4148138" y="2538413"/>
          <p14:tracePt t="36046" x="4162425" y="2514600"/>
          <p14:tracePt t="36063" x="4171950" y="2490788"/>
          <p14:tracePt t="36079" x="4191000" y="2481263"/>
          <p14:tracePt t="36096" x="4210050" y="2457450"/>
          <p14:tracePt t="36113" x="4224338" y="2452688"/>
          <p14:tracePt t="36129" x="4238625" y="2447925"/>
          <p14:tracePt t="36146" x="4271963" y="2438400"/>
          <p14:tracePt t="36162" x="4314825" y="2438400"/>
          <p14:tracePt t="36179" x="4338638" y="2438400"/>
          <p14:tracePt t="36196" x="4367213" y="2443163"/>
          <p14:tracePt t="36212" x="4391025" y="2457450"/>
          <p14:tracePt t="36229" x="4424363" y="2471738"/>
          <p14:tracePt t="36246" x="4438650" y="2490788"/>
          <p14:tracePt t="36262" x="4457700" y="2505075"/>
          <p14:tracePt t="36279" x="4481513" y="2538413"/>
          <p14:tracePt t="36296" x="4495800" y="2562225"/>
          <p14:tracePt t="36312" x="4505325" y="2586038"/>
          <p14:tracePt t="36329" x="4510088" y="2609850"/>
          <p14:tracePt t="36346" x="4514850" y="2633663"/>
          <p14:tracePt t="36362" x="4514850" y="2647950"/>
          <p14:tracePt t="36379" x="4514850" y="2671763"/>
          <p14:tracePt t="36396" x="4514850" y="2686050"/>
          <p14:tracePt t="36412" x="4514850" y="2705100"/>
          <p14:tracePt t="36429" x="4514850" y="2709863"/>
          <p14:tracePt t="36446" x="4514850" y="2719388"/>
          <p14:tracePt t="36463" x="4514850" y="2728913"/>
          <p14:tracePt t="36479" x="4514850" y="2733675"/>
          <p14:tracePt t="36496" x="4505325" y="2738438"/>
          <p14:tracePt t="36512" x="4500563" y="2747963"/>
          <p14:tracePt t="36529" x="4491038" y="2757488"/>
          <p14:tracePt t="36546" x="4476750" y="2762250"/>
          <p14:tracePt t="36562" x="4467225" y="2767013"/>
          <p14:tracePt t="36579" x="4452938" y="2776538"/>
          <p14:tracePt t="36596" x="4429125" y="2786063"/>
          <p14:tracePt t="36612" x="4410075" y="2790825"/>
          <p14:tracePt t="36629" x="4386263" y="2795588"/>
          <p14:tracePt t="36646" x="4367213" y="2795588"/>
          <p14:tracePt t="36662" x="4333875" y="2795588"/>
          <p14:tracePt t="36679" x="4319588" y="2795588"/>
          <p14:tracePt t="36696" x="4310063" y="2790825"/>
          <p14:tracePt t="36713" x="4291013" y="2771775"/>
          <p14:tracePt t="36729" x="4276725" y="2762250"/>
          <p14:tracePt t="36746" x="4267200" y="2743200"/>
          <p14:tracePt t="36762" x="4257675" y="2719388"/>
          <p14:tracePt t="36779" x="4257675" y="2671763"/>
          <p14:tracePt t="36796" x="4257675" y="2633663"/>
          <p14:tracePt t="36812" x="4271963" y="2600325"/>
          <p14:tracePt t="36831" x="4295775" y="2557463"/>
          <p14:tracePt t="36846" x="4310063" y="2538413"/>
          <p14:tracePt t="36862" x="4319588" y="2528888"/>
          <p14:tracePt t="36879" x="4333875" y="2524125"/>
          <p14:tracePt t="36896" x="4357688" y="2519363"/>
          <p14:tracePt t="36912" x="4371975" y="2519363"/>
          <p14:tracePt t="36929" x="4381500" y="2524125"/>
          <p14:tracePt t="36946" x="4395788" y="2528888"/>
          <p14:tracePt t="36962" x="4414838" y="2552700"/>
          <p14:tracePt t="36979" x="4433888" y="2576513"/>
          <p14:tracePt t="36996" x="4443413" y="2595563"/>
          <p14:tracePt t="37012" x="4452938" y="2609850"/>
          <p14:tracePt t="37029" x="4467225" y="2647950"/>
          <p14:tracePt t="37046" x="4471988" y="2667000"/>
          <p14:tracePt t="37062" x="4471988" y="2690813"/>
          <p14:tracePt t="37079" x="4471988" y="2728913"/>
          <p14:tracePt t="37096" x="4471988" y="2757488"/>
          <p14:tracePt t="37112" x="4471988" y="2786063"/>
          <p14:tracePt t="37129" x="4467225" y="2795588"/>
          <p14:tracePt t="37146" x="4467225" y="2809875"/>
          <p14:tracePt t="37162" x="4462463" y="2819400"/>
          <p14:tracePt t="37179" x="4462463" y="2828925"/>
          <p14:tracePt t="37196" x="4462463" y="2833688"/>
          <p14:tracePt t="37212" x="4462463" y="2843213"/>
          <p14:tracePt t="37229" x="4462463" y="2847975"/>
          <p14:tracePt t="37711" x="4457700" y="2847975"/>
          <p14:tracePt t="37719" x="4452938" y="2847975"/>
          <p14:tracePt t="37733" x="4448175" y="2847975"/>
          <p14:tracePt t="37745" x="4443413" y="2847975"/>
          <p14:tracePt t="37851" x="4438650" y="2847975"/>
          <p14:tracePt t="37873" x="4433888" y="2847975"/>
          <p14:tracePt t="37888" x="4429125" y="2847975"/>
          <p14:tracePt t="37912" x="4414838" y="2847975"/>
          <p14:tracePt t="37929" x="4391025" y="2847975"/>
          <p14:tracePt t="37946" x="4371975" y="2847975"/>
          <p14:tracePt t="37962" x="4338638" y="2847975"/>
          <p14:tracePt t="37979" x="4319588" y="2847975"/>
          <p14:tracePt t="37996" x="4310063" y="2847975"/>
          <p14:tracePt t="38012" x="4286250" y="2843213"/>
          <p14:tracePt t="38029" x="4271963" y="2838450"/>
          <p14:tracePt t="38045" x="4257675" y="2824163"/>
          <p14:tracePt t="38062" x="4248150" y="2809875"/>
          <p14:tracePt t="38079" x="4224338" y="2781300"/>
          <p14:tracePt t="38095" x="4219575" y="2762250"/>
          <p14:tracePt t="38112" x="4214813" y="2738438"/>
          <p14:tracePt t="38129" x="4205288" y="2714625"/>
          <p14:tracePt t="38146" x="4191000" y="2681288"/>
          <p14:tracePt t="38162" x="4191000" y="2662238"/>
          <p14:tracePt t="38179" x="4191000" y="2638425"/>
          <p14:tracePt t="38196" x="4191000" y="2614613"/>
          <p14:tracePt t="38212" x="4191000" y="2600325"/>
          <p14:tracePt t="38229" x="4191000" y="2576513"/>
          <p14:tracePt t="38246" x="4200525" y="2557463"/>
          <p14:tracePt t="38262" x="4210050" y="2543175"/>
          <p14:tracePt t="38279" x="4219575" y="2533650"/>
          <p14:tracePt t="38295" x="4229100" y="2519363"/>
          <p14:tracePt t="38312" x="4238625" y="2514600"/>
          <p14:tracePt t="38314" x="4248150" y="2509838"/>
          <p14:tracePt t="38329" x="4271963" y="2509838"/>
          <p14:tracePt t="38345" x="4291013" y="2505075"/>
          <p14:tracePt t="38362" x="4329113" y="2505075"/>
          <p14:tracePt t="38379" x="4352925" y="2519363"/>
          <p14:tracePt t="38395" x="4371975" y="2528888"/>
          <p14:tracePt t="38412" x="4386263" y="2533650"/>
          <p14:tracePt t="38429" x="4395788" y="2538413"/>
          <p14:tracePt t="38445" x="4405313" y="2547938"/>
          <p14:tracePt t="38462" x="4410075" y="2562225"/>
          <p14:tracePt t="38479" x="4419600" y="2571750"/>
          <p14:tracePt t="38495" x="4424363" y="2586038"/>
          <p14:tracePt t="38512" x="4433888" y="2609850"/>
          <p14:tracePt t="38529" x="4438650" y="2619375"/>
          <p14:tracePt t="38545" x="4443413" y="2628900"/>
          <p14:tracePt t="38562" x="4443413" y="2633663"/>
          <p14:tracePt t="38579" x="4443413" y="2643188"/>
          <p14:tracePt t="38595" x="4443413" y="2647950"/>
          <p14:tracePt t="38629" x="4443413" y="2657475"/>
          <p14:tracePt t="38645" x="4443413" y="2667000"/>
          <p14:tracePt t="38682" x="4443413" y="2671763"/>
          <p14:tracePt t="38696" x="4443413" y="2676525"/>
          <p14:tracePt t="38712" x="4443413" y="2686050"/>
          <p14:tracePt t="38729" x="4443413" y="2690813"/>
          <p14:tracePt t="38745" x="4443413" y="2695575"/>
          <p14:tracePt t="38762" x="4443413" y="2705100"/>
          <p14:tracePt t="38779" x="4443413" y="2709863"/>
          <p14:tracePt t="38796" x="4443413" y="2714625"/>
          <p14:tracePt t="38812" x="4443413" y="2724150"/>
          <p14:tracePt t="38814" x="4443413" y="2728913"/>
          <p14:tracePt t="38829" x="4443413" y="2743200"/>
          <p14:tracePt t="38846" x="4443413" y="2752725"/>
          <p14:tracePt t="38862" x="4443413" y="2767013"/>
          <p14:tracePt t="38879" x="4443413" y="2771775"/>
          <p14:tracePt t="38896" x="4443413" y="2781300"/>
          <p14:tracePt t="38912" x="4443413" y="2786063"/>
          <p14:tracePt t="38929" x="4443413" y="2790825"/>
          <p14:tracePt t="38967" x="4438650" y="2790825"/>
          <p14:tracePt t="38979" x="4433888" y="2795588"/>
          <p14:tracePt t="38995" x="4424363" y="2800350"/>
          <p14:tracePt t="39012" x="4405313" y="2805113"/>
          <p14:tracePt t="39029" x="4395788" y="2805113"/>
          <p14:tracePt t="39045" x="4381500" y="2805113"/>
          <p14:tracePt t="39062" x="4367213" y="2805113"/>
          <p14:tracePt t="39079" x="4343400" y="2795588"/>
          <p14:tracePt t="39096" x="4329113" y="2786063"/>
          <p14:tracePt t="39112" x="4314825" y="2771775"/>
          <p14:tracePt t="39129" x="4291013" y="2752725"/>
          <p14:tracePt t="39146" x="4276725" y="2728913"/>
          <p14:tracePt t="39162" x="4257675" y="2695575"/>
          <p14:tracePt t="39179" x="4248150" y="2676525"/>
          <p14:tracePt t="39196" x="4233863" y="2628900"/>
          <p14:tracePt t="39212" x="4233863" y="2600325"/>
          <p14:tracePt t="39229" x="4233863" y="2571750"/>
          <p14:tracePt t="39246" x="4233863" y="2533650"/>
          <p14:tracePt t="39262" x="4248150" y="2500313"/>
          <p14:tracePt t="39279" x="4252913" y="2486025"/>
          <p14:tracePt t="39296" x="4262438" y="2476500"/>
          <p14:tracePt t="39312" x="4271963" y="2466975"/>
          <p14:tracePt t="39329" x="4291013" y="2457450"/>
          <p14:tracePt t="39346" x="4314825" y="2457450"/>
          <p14:tracePt t="39362" x="4333875" y="2457450"/>
          <p14:tracePt t="39379" x="4367213" y="2462213"/>
          <p14:tracePt t="39395" x="4391025" y="2471738"/>
          <p14:tracePt t="39412" x="4400550" y="2486025"/>
          <p14:tracePt t="39429" x="4414838" y="2500313"/>
          <p14:tracePt t="39445" x="4438650" y="2524125"/>
          <p14:tracePt t="39462" x="4452938" y="2533650"/>
          <p14:tracePt t="39479" x="4467225" y="2552700"/>
          <p14:tracePt t="39495" x="4476750" y="2581275"/>
          <p14:tracePt t="39512" x="4481513" y="2605088"/>
          <p14:tracePt t="39529" x="4486275" y="2624138"/>
          <p14:tracePt t="39545" x="4495800" y="2652713"/>
          <p14:tracePt t="39562" x="4495800" y="2700338"/>
          <p14:tracePt t="39579" x="4495800" y="2719388"/>
          <p14:tracePt t="39595" x="4495800" y="2743200"/>
          <p14:tracePt t="39612" x="4495800" y="2752725"/>
          <p14:tracePt t="39629" x="4495800" y="2771775"/>
          <p14:tracePt t="39645" x="4481513" y="2786063"/>
          <p14:tracePt t="39663" x="4476750" y="2800350"/>
          <p14:tracePt t="39679" x="4471988" y="2809875"/>
          <p14:tracePt t="39695" x="4462463" y="2819400"/>
          <p14:tracePt t="39712" x="4452938" y="2824163"/>
          <p14:tracePt t="39729" x="4452938" y="2828925"/>
          <p14:tracePt t="39938" x="4452938" y="2833688"/>
          <p14:tracePt t="39944" x="4452938" y="2838450"/>
          <p14:tracePt t="39952" x="4448175" y="2843213"/>
          <p14:tracePt t="39962" x="4443413" y="2847975"/>
          <p14:tracePt t="39979" x="4443413" y="2852738"/>
          <p14:tracePt t="39996" x="4443413" y="2862263"/>
          <p14:tracePt t="40012" x="4443413" y="2867025"/>
          <p14:tracePt t="40029" x="4443413" y="2871788"/>
          <p14:tracePt t="40045" x="4443413" y="2876550"/>
          <p14:tracePt t="40091" x="4438650" y="2876550"/>
          <p14:tracePt t="40099" x="4433888" y="2876550"/>
          <p14:tracePt t="40121" x="4429125" y="2876550"/>
          <p14:tracePt t="40129" x="4424363" y="2876550"/>
          <p14:tracePt t="40145" x="4414838" y="2876550"/>
          <p14:tracePt t="40162" x="4400550" y="2876550"/>
          <p14:tracePt t="40179" x="4376738" y="2862263"/>
          <p14:tracePt t="40195" x="4357688" y="2857500"/>
          <p14:tracePt t="40212" x="4343400" y="2847975"/>
          <p14:tracePt t="40229" x="4333875" y="2843213"/>
          <p14:tracePt t="40245" x="4319588" y="2833688"/>
          <p14:tracePt t="40262" x="4314825" y="2828925"/>
          <p14:tracePt t="40279" x="4305300" y="2819400"/>
          <p14:tracePt t="40296" x="4300538" y="2819400"/>
          <p14:tracePt t="40312" x="4295775" y="2819400"/>
          <p14:tracePt t="40330" x="4291013" y="2809875"/>
          <p14:tracePt t="40346" x="4286250" y="2800350"/>
          <p14:tracePt t="40362" x="4276725" y="2781300"/>
          <p14:tracePt t="40379" x="4267200" y="2776538"/>
          <p14:tracePt t="40395" x="4267200" y="2771775"/>
          <p14:tracePt t="40412" x="4267200" y="2762250"/>
          <p14:tracePt t="42221" x="4191000" y="2762250"/>
          <p14:tracePt t="42228" x="4081463" y="2762250"/>
          <p14:tracePt t="42235" x="3957638" y="2771775"/>
          <p14:tracePt t="42245" x="3838575" y="2771775"/>
          <p14:tracePt t="42262" x="3648075" y="2790825"/>
          <p14:tracePt t="42279" x="3433763" y="2809875"/>
          <p14:tracePt t="42312" x="3319463" y="2809875"/>
          <p14:tracePt t="42345" x="3290888" y="2805113"/>
          <p14:tracePt t="42669" x="3281363" y="2805113"/>
          <p14:tracePt t="42676" x="3262313" y="2805113"/>
          <p14:tracePt t="42683" x="3243263" y="2809875"/>
          <p14:tracePt t="42695" x="3233738" y="2809875"/>
          <p14:tracePt t="42712" x="3195638" y="2824163"/>
          <p14:tracePt t="42728" x="3171825" y="2828925"/>
          <p14:tracePt t="42745" x="3162300" y="2828925"/>
          <p14:tracePt t="42762" x="3157538" y="2828925"/>
          <p14:tracePt t="42779" x="3148013" y="2828925"/>
          <p14:tracePt t="43044" x="3128963" y="2833688"/>
          <p14:tracePt t="43051" x="3109913" y="2843213"/>
          <p14:tracePt t="43062" x="3100388" y="2843213"/>
          <p14:tracePt t="43095" x="3052763" y="2862263"/>
          <p14:tracePt t="43129" x="3038475" y="2871788"/>
          <p14:tracePt t="43145" x="3028950" y="2871788"/>
          <p14:tracePt t="43162" x="3019425" y="2871788"/>
          <p14:tracePt t="43219" x="3014663" y="2871788"/>
          <p14:tracePt t="43235" x="3009900" y="2871788"/>
          <p14:tracePt t="43250" x="3005138" y="2871788"/>
          <p14:tracePt t="43256" x="3000375" y="2871788"/>
          <p14:tracePt t="43264" x="2995613" y="2871788"/>
          <p14:tracePt t="43278" x="2981325" y="2871788"/>
          <p14:tracePt t="43295" x="2943225" y="2871788"/>
          <p14:tracePt t="43312" x="2900363" y="2867025"/>
          <p14:tracePt t="43330" x="2843213" y="2852738"/>
          <p14:tracePt t="43345" x="2824163" y="2843213"/>
          <p14:tracePt t="43362" x="2805113" y="2838450"/>
          <p14:tracePt t="43379" x="2795588" y="2833688"/>
          <p14:tracePt t="43396" x="2786063" y="2833688"/>
          <p14:tracePt t="43412" x="2781300" y="2833688"/>
          <p14:tracePt t="44864" x="2786063" y="2833688"/>
          <p14:tracePt t="44872" x="2800350" y="2833688"/>
          <p14:tracePt t="44880" x="2809875" y="2833688"/>
          <p14:tracePt t="44895" x="2843213" y="2833688"/>
          <p14:tracePt t="44928" x="2895600" y="2819400"/>
          <p14:tracePt t="44962" x="2928938" y="2819400"/>
          <p14:tracePt t="44978" x="2947988" y="2819400"/>
          <p14:tracePt t="44995" x="2962275" y="2819400"/>
          <p14:tracePt t="45012" x="2990850" y="2814638"/>
          <p14:tracePt t="45028" x="3028950" y="2809875"/>
          <p14:tracePt t="45045" x="3067050" y="2809875"/>
          <p14:tracePt t="45062" x="3114675" y="2809875"/>
          <p14:tracePt t="45078" x="3176588" y="2809875"/>
          <p14:tracePt t="45095" x="3209925" y="2809875"/>
          <p14:tracePt t="45112" x="3238500" y="2809875"/>
          <p14:tracePt t="45128" x="3290888" y="2809875"/>
          <p14:tracePt t="45145" x="3328988" y="2809875"/>
          <p14:tracePt t="45162" x="3367088" y="2809875"/>
          <p14:tracePt t="45178" x="3409950" y="2819400"/>
          <p14:tracePt t="45195" x="3448050" y="2819400"/>
          <p14:tracePt t="45212" x="3462338" y="2819400"/>
          <p14:tracePt t="45228" x="3467100" y="2819400"/>
          <p14:tracePt t="45452" x="3505200" y="2819400"/>
          <p14:tracePt t="45459" x="3552825" y="2814638"/>
          <p14:tracePt t="45466" x="3595688" y="2805113"/>
          <p14:tracePt t="45478" x="3643313" y="2805113"/>
          <p14:tracePt t="45495" x="3738563" y="2790825"/>
          <p14:tracePt t="45512" x="3862388" y="2790825"/>
          <p14:tracePt t="45528" x="3919538" y="2790825"/>
          <p14:tracePt t="45545" x="3962400" y="2790825"/>
          <p14:tracePt t="45562" x="4024313" y="2790825"/>
          <p14:tracePt t="45578" x="4071938" y="2790825"/>
          <p14:tracePt t="45595" x="4124325" y="2790825"/>
          <p14:tracePt t="45612" x="4176713" y="2776538"/>
          <p14:tracePt t="45628" x="4248150" y="2776538"/>
          <p14:tracePt t="45645" x="4291013" y="2771775"/>
          <p14:tracePt t="45662" x="4329113" y="2767013"/>
          <p14:tracePt t="45678" x="4371975" y="2767013"/>
          <p14:tracePt t="45695" x="4410075" y="2752725"/>
          <p14:tracePt t="45712" x="4433888" y="2752725"/>
          <p14:tracePt t="45728" x="4448175" y="2752725"/>
          <p14:tracePt t="45745" x="4462463" y="2752725"/>
          <p14:tracePt t="45762" x="4467225" y="2752725"/>
          <p14:tracePt t="45778" x="4471988" y="2752725"/>
          <p14:tracePt t="45812" x="4471988" y="2743200"/>
          <p14:tracePt t="45828" x="4471988" y="2728913"/>
          <p14:tracePt t="45845" x="4452938" y="2700338"/>
          <p14:tracePt t="45862" x="4429125" y="2667000"/>
          <p14:tracePt t="45878" x="4362450" y="2614613"/>
          <p14:tracePt t="45895" x="4281488" y="2566988"/>
          <p14:tracePt t="45912" x="4205288" y="2528888"/>
          <p14:tracePt t="45928" x="4143375" y="2509838"/>
          <p14:tracePt t="45945" x="4062413" y="2481263"/>
          <p14:tracePt t="45962" x="4019550" y="2471738"/>
          <p14:tracePt t="45978" x="3971925" y="2462213"/>
          <p14:tracePt t="45995" x="3895725" y="2452688"/>
          <p14:tracePt t="46012" x="3843338" y="2443163"/>
          <p14:tracePt t="46028" x="3790950" y="2433638"/>
          <p14:tracePt t="46045" x="3748088" y="2424113"/>
          <p14:tracePt t="46062" x="3681413" y="2419350"/>
          <p14:tracePt t="46078" x="3629025" y="2419350"/>
          <p14:tracePt t="46095" x="3562350" y="2414588"/>
          <p14:tracePt t="46112" x="3481388" y="2414588"/>
          <p14:tracePt t="46128" x="3381375" y="2414588"/>
          <p14:tracePt t="46145" x="3328988" y="2414588"/>
          <p14:tracePt t="46162" x="3281363" y="2414588"/>
          <p14:tracePt t="46179" x="3224213" y="2414588"/>
          <p14:tracePt t="46195" x="3195638" y="2414588"/>
          <p14:tracePt t="46212" x="3162300" y="2414588"/>
          <p14:tracePt t="46228" x="3133725" y="2424113"/>
          <p14:tracePt t="46245" x="3081338" y="2443163"/>
          <p14:tracePt t="46262" x="3052763" y="2462213"/>
          <p14:tracePt t="46278" x="3014663" y="2471738"/>
          <p14:tracePt t="46295" x="2986088" y="2500313"/>
          <p14:tracePt t="46312" x="2943225" y="2528888"/>
          <p14:tracePt t="46328" x="2919413" y="2552700"/>
          <p14:tracePt t="46345" x="2895600" y="2576513"/>
          <p14:tracePt t="46362" x="2871788" y="2600325"/>
          <p14:tracePt t="46378" x="2852738" y="2619375"/>
          <p14:tracePt t="46395" x="2843213" y="2628900"/>
          <p14:tracePt t="46412" x="2838450" y="2633663"/>
          <p14:tracePt t="46428" x="2833688" y="2643188"/>
          <p14:tracePt t="46445" x="2833688" y="2647950"/>
          <p14:tracePt t="46461" x="2838450" y="2657475"/>
          <p14:tracePt t="46478" x="2881313" y="2671763"/>
          <p14:tracePt t="46495" x="3024188" y="2719388"/>
          <p14:tracePt t="46512" x="3109913" y="2743200"/>
          <p14:tracePt t="46528" x="3200400" y="2757488"/>
          <p14:tracePt t="46545" x="3295650" y="2767013"/>
          <p14:tracePt t="46562" x="3429000" y="2767013"/>
          <p14:tracePt t="46578" x="3509963" y="2767013"/>
          <p14:tracePt t="46595" x="3567113" y="2767013"/>
          <p14:tracePt t="46612" x="3643313" y="2767013"/>
          <p14:tracePt t="46629" x="3690938" y="2771775"/>
          <p14:tracePt t="46645" x="3752850" y="2776538"/>
          <p14:tracePt t="46662" x="3814763" y="2786063"/>
          <p14:tracePt t="46678" x="3914775" y="2786063"/>
          <p14:tracePt t="46695" x="3976688" y="2786063"/>
          <p14:tracePt t="46712" x="4024313" y="2786063"/>
          <p14:tracePt t="46728" x="4076700" y="2781300"/>
          <p14:tracePt t="46745" x="4171950" y="2767013"/>
          <p14:tracePt t="46762" x="4233863" y="2762250"/>
          <p14:tracePt t="46778" x="4300538" y="2752725"/>
          <p14:tracePt t="46795" x="4362450" y="2738438"/>
          <p14:tracePt t="46812" x="4443413" y="2714625"/>
          <p14:tracePt t="46828" x="4495800" y="2695575"/>
          <p14:tracePt t="46845" x="4548188" y="2671763"/>
          <p14:tracePt t="46861" x="4605338" y="2643188"/>
          <p14:tracePt t="46878" x="4633913" y="2624138"/>
          <p14:tracePt t="46895" x="4657725" y="2605088"/>
          <p14:tracePt t="46911" x="4676775" y="2595563"/>
          <p14:tracePt t="46928" x="4686300" y="2586038"/>
          <p14:tracePt t="46945" x="4691063" y="2586038"/>
          <p14:tracePt t="46962" x="4691063" y="2581275"/>
          <p14:tracePt t="46978" x="4691063" y="2576513"/>
          <p14:tracePt t="46995" x="4648200" y="2566988"/>
          <p14:tracePt t="47012" x="4586288" y="2552700"/>
          <p14:tracePt t="47028" x="4495800" y="2552700"/>
          <p14:tracePt t="47045" x="4395788" y="2543175"/>
          <p14:tracePt t="47062" x="4257675" y="2547938"/>
          <p14:tracePt t="47078" x="4176713" y="2552700"/>
          <p14:tracePt t="47095" x="4114800" y="2562225"/>
          <p14:tracePt t="47112" x="4000500" y="2576513"/>
          <p14:tracePt t="47128" x="3910013" y="2576513"/>
          <p14:tracePt t="47145" x="3814763" y="2586038"/>
          <p14:tracePt t="47162" x="3748088" y="2586038"/>
          <p14:tracePt t="47178" x="3700463" y="2586038"/>
          <p14:tracePt t="47195" x="3624263" y="2590800"/>
          <p14:tracePt t="47212" x="3552825" y="2590800"/>
          <p14:tracePt t="47228" x="3486150" y="2590800"/>
          <p14:tracePt t="47245" x="3381375" y="2590800"/>
          <p14:tracePt t="47262" x="3324225" y="2590800"/>
          <p14:tracePt t="47278" x="3281363" y="2590800"/>
          <p14:tracePt t="47295" x="3219450" y="2595563"/>
          <p14:tracePt t="47312" x="3176588" y="2595563"/>
          <p14:tracePt t="47328" x="3128963" y="2595563"/>
          <p14:tracePt t="47345" x="3076575" y="2605088"/>
          <p14:tracePt t="47362" x="3014663" y="2614613"/>
          <p14:tracePt t="47378" x="2986088" y="2624138"/>
          <p14:tracePt t="47395" x="2962275" y="2633663"/>
          <p14:tracePt t="47412" x="2947988" y="2638425"/>
          <p14:tracePt t="47428" x="2933700" y="2647950"/>
          <p14:tracePt t="47445" x="2928938" y="2652713"/>
          <p14:tracePt t="47462" x="2919413" y="2652713"/>
          <p14:tracePt t="47495" x="2919413" y="2662238"/>
          <p14:tracePt t="47511" x="2924175" y="2686050"/>
          <p14:tracePt t="47528" x="2947988" y="2709863"/>
          <p14:tracePt t="47545" x="3048000" y="2781300"/>
          <p14:tracePt t="47561" x="3133725" y="2828925"/>
          <p14:tracePt t="47578" x="3228975" y="2852738"/>
          <p14:tracePt t="47595" x="3343275" y="2871788"/>
          <p14:tracePt t="47611" x="3529013" y="2867025"/>
          <p14:tracePt t="47628" x="3643313" y="2857500"/>
          <p14:tracePt t="47645" x="3724275" y="2852738"/>
          <p14:tracePt t="47661" x="3814763" y="2833688"/>
          <p14:tracePt t="47678" x="3976688" y="2819400"/>
          <p14:tracePt t="47695" x="4057650" y="2805113"/>
          <p14:tracePt t="47712" x="4129088" y="2800350"/>
          <p14:tracePt t="47728" x="4219575" y="2776538"/>
          <p14:tracePt t="47745" x="4262438" y="2767013"/>
          <p14:tracePt t="47761" x="4300538" y="2752725"/>
          <p14:tracePt t="47778" x="4314825" y="2747963"/>
          <p14:tracePt t="47795" x="4329113" y="2738438"/>
          <p14:tracePt t="47811" x="4338638" y="2738438"/>
          <p14:tracePt t="47828" x="4338638" y="2733675"/>
          <p14:tracePt t="47845" x="4333875" y="2724150"/>
          <p14:tracePt t="47861" x="4300538" y="2690813"/>
          <p14:tracePt t="47878" x="4224338" y="2652713"/>
          <p14:tracePt t="47895" x="4114800" y="2590800"/>
          <p14:tracePt t="47912" x="3962400" y="2552700"/>
          <p14:tracePt t="47928" x="3886200" y="2528888"/>
          <p14:tracePt t="47945" x="3843338" y="2524125"/>
          <p14:tracePt t="47962" x="3814763" y="2519363"/>
          <p14:tracePt t="47978" x="3786188" y="2519363"/>
          <p14:tracePt t="47995" x="3781425" y="2519363"/>
          <p14:tracePt t="48012" x="3771900" y="2519363"/>
          <p14:tracePt t="48028" x="3767138" y="2519363"/>
          <p14:tracePt t="48045" x="3762375" y="2519363"/>
          <p14:tracePt t="48339" x="3762375" y="2586038"/>
          <p14:tracePt t="48347" x="3762375" y="2676525"/>
          <p14:tracePt t="48353" x="3762375" y="2767013"/>
          <p14:tracePt t="48361" x="3762375" y="2843213"/>
          <p14:tracePt t="48379" x="3748088" y="3033713"/>
          <p14:tracePt t="48395" x="3748088" y="3167063"/>
          <p14:tracePt t="48412" x="3738563" y="3281363"/>
          <p14:tracePt t="48445" x="3738563" y="3390900"/>
          <p14:tracePt t="48478" x="3738563" y="3562350"/>
          <p14:tracePt t="48495" x="3733800" y="3605213"/>
          <p14:tracePt t="48511" x="3719513" y="3643313"/>
          <p14:tracePt t="48528" x="3714750" y="3671888"/>
          <p14:tracePt t="48545" x="3705225" y="3690938"/>
          <p14:tracePt t="48561" x="3700463" y="3709988"/>
          <p14:tracePt t="48578" x="3690938" y="3719513"/>
          <p14:tracePt t="48595" x="3648075" y="3743325"/>
          <p14:tracePt t="48611" x="3605213" y="3752850"/>
          <p14:tracePt t="48628" x="3529013" y="3776663"/>
          <p14:tracePt t="48645" x="3438525" y="3800475"/>
          <p14:tracePt t="48662" x="3300413" y="3805238"/>
          <p14:tracePt t="48678" x="3186113" y="3805238"/>
          <p14:tracePt t="48695" x="3076575" y="3805238"/>
          <p14:tracePt t="48711" x="2962275" y="3805238"/>
          <p14:tracePt t="48728" x="2828925" y="3805238"/>
          <p14:tracePt t="48745" x="2714625" y="3805238"/>
          <p14:tracePt t="48762" x="2614613" y="3805238"/>
          <p14:tracePt t="48779" x="2466975" y="3805238"/>
          <p14:tracePt t="48795" x="2395538" y="3805238"/>
          <p14:tracePt t="48811" x="2338388" y="3805238"/>
          <p14:tracePt t="48828" x="2300288" y="3805238"/>
          <p14:tracePt t="48845" x="2252663" y="3810000"/>
          <p14:tracePt t="48861" x="2238375" y="3810000"/>
          <p14:tracePt t="48878" x="2233613" y="3810000"/>
          <p14:tracePt t="48895" x="2224088" y="3810000"/>
          <p14:tracePt t="48928" x="2228850" y="3810000"/>
          <p14:tracePt t="48945" x="2295525" y="3810000"/>
          <p14:tracePt t="48961" x="2486025" y="3819525"/>
          <p14:tracePt t="48978" x="2795588" y="3838575"/>
          <p14:tracePt t="48995" x="3052763" y="3838575"/>
          <p14:tracePt t="49011" x="3262313" y="3833813"/>
          <p14:tracePt t="49028" x="3619500" y="3795713"/>
          <p14:tracePt t="49045" x="3786188" y="3786188"/>
          <p14:tracePt t="49062" x="3967163" y="3781425"/>
          <p14:tracePt t="49078" x="4124325" y="3762375"/>
          <p14:tracePt t="49095" x="4295775" y="3748088"/>
          <p14:tracePt t="49111" x="4386263" y="3738563"/>
          <p14:tracePt t="49129" x="4476750" y="3729038"/>
          <p14:tracePt t="49145" x="4557713" y="3724275"/>
          <p14:tracePt t="49161" x="4672013" y="3724275"/>
          <p14:tracePt t="49178" x="4733925" y="3724275"/>
          <p14:tracePt t="49195" x="4776788" y="3724275"/>
          <p14:tracePt t="49212" x="4810125" y="3724275"/>
          <p14:tracePt t="49228" x="4824413" y="3724275"/>
          <p14:tracePt t="49447" x="4867275" y="3709988"/>
          <p14:tracePt t="49454" x="4905375" y="3690938"/>
          <p14:tracePt t="49462" x="4943475" y="3676650"/>
          <p14:tracePt t="49478" x="4986338" y="3671888"/>
          <p14:tracePt t="49495" x="5014913" y="3667125"/>
          <p14:tracePt t="49511" x="5024438" y="3667125"/>
          <p14:tracePt t="49528" x="5038725" y="3667125"/>
          <p14:tracePt t="49545" x="5043488" y="3667125"/>
          <p14:tracePt t="49561" x="5053013" y="3667125"/>
          <p14:tracePt t="49763" x="4967288" y="3705225"/>
          <p14:tracePt t="49771" x="4824413" y="3762375"/>
          <p14:tracePt t="49778" x="4714875" y="3819525"/>
          <p14:tracePt t="49795" x="4524375" y="3952875"/>
          <p14:tracePt t="49812" x="4348163" y="4076700"/>
          <p14:tracePt t="49828" x="4200525" y="4171950"/>
          <p14:tracePt t="49845" x="4052888" y="4257675"/>
          <p14:tracePt t="49861" x="4000500" y="4286250"/>
          <p14:tracePt t="49878" x="3962400" y="4295775"/>
          <p14:tracePt t="49895" x="3914775" y="4319588"/>
          <p14:tracePt t="49911" x="3876675" y="4333875"/>
          <p14:tracePt t="49928" x="3838575" y="4352925"/>
          <p14:tracePt t="49945" x="3805238" y="4371975"/>
          <p14:tracePt t="49961" x="3748088" y="4395788"/>
          <p14:tracePt t="49978" x="3724275" y="4400550"/>
          <p14:tracePt t="49995" x="3714750" y="4405313"/>
          <p14:tracePt t="50011" x="3705225" y="4405313"/>
          <p14:tracePt t="50028" x="3695700" y="4405313"/>
          <p14:tracePt t="50045" x="3690938" y="4405313"/>
          <p14:tracePt t="50061" x="3686175" y="4414838"/>
          <p14:tracePt t="50078" x="3667125" y="4424363"/>
          <p14:tracePt t="50095" x="3652838" y="4429125"/>
          <p14:tracePt t="50111" x="3638550" y="4433888"/>
          <p14:tracePt t="50128" x="3629025" y="4443413"/>
          <p14:tracePt t="50145" x="3614738" y="4452938"/>
          <p14:tracePt t="50161" x="3595688" y="4476750"/>
          <p14:tracePt t="50178" x="3581400" y="4500563"/>
          <p14:tracePt t="50195" x="3552825" y="4533900"/>
          <p14:tracePt t="50211" x="3519488" y="4586288"/>
          <p14:tracePt t="50228" x="3486150" y="4614863"/>
          <p14:tracePt t="50245" x="3448050" y="4652963"/>
          <p14:tracePt t="50261" x="3405188" y="4695825"/>
          <p14:tracePt t="50278" x="3357563" y="4743450"/>
          <p14:tracePt t="50295" x="3319463" y="4776788"/>
          <p14:tracePt t="50311" x="3281363" y="4810125"/>
          <p14:tracePt t="50328" x="3233738" y="4848225"/>
          <p14:tracePt t="50345" x="3200400" y="4862513"/>
          <p14:tracePt t="50361" x="3171825" y="4872038"/>
          <p14:tracePt t="50378" x="3138488" y="4872038"/>
          <p14:tracePt t="50395" x="3090863" y="4857750"/>
          <p14:tracePt t="50411" x="3067050" y="4843463"/>
          <p14:tracePt t="50428" x="3043238" y="4819650"/>
          <p14:tracePt t="50445" x="3019425" y="4795838"/>
          <p14:tracePt t="50461" x="2995613" y="4743450"/>
          <p14:tracePt t="50478" x="2995613" y="4662488"/>
          <p14:tracePt t="50495" x="3005138" y="4529138"/>
          <p14:tracePt t="50511" x="3052763" y="4371975"/>
          <p14:tracePt t="50528" x="3086100" y="4324350"/>
          <p14:tracePt t="50545" x="3124200" y="4286250"/>
          <p14:tracePt t="50561" x="3205163" y="4248150"/>
          <p14:tracePt t="50578" x="3357563" y="4210050"/>
          <p14:tracePt t="50595" x="3448050" y="4210050"/>
          <p14:tracePt t="50611" x="3519488" y="4210050"/>
          <p14:tracePt t="50628" x="3571875" y="4233863"/>
          <p14:tracePt t="50645" x="3638550" y="4291013"/>
          <p14:tracePt t="50661" x="3676650" y="4367213"/>
          <p14:tracePt t="50678" x="3700463" y="4433888"/>
          <p14:tracePt t="50695" x="3709988" y="4486275"/>
          <p14:tracePt t="50711" x="3709988" y="4514850"/>
          <p14:tracePt t="50728" x="3709988" y="4538663"/>
          <p14:tracePt t="50745" x="3705225" y="4557713"/>
          <p14:tracePt t="50761" x="3690938" y="4600575"/>
          <p14:tracePt t="50778" x="3681413" y="4629150"/>
          <p14:tracePt t="50795" x="3667125" y="4667250"/>
          <p14:tracePt t="50811" x="3657600" y="4691063"/>
          <p14:tracePt t="50813" x="3652838" y="4700588"/>
          <p14:tracePt t="50828" x="3648075" y="4714875"/>
          <p14:tracePt t="50845" x="3638550" y="4719638"/>
          <p14:tracePt t="50861" x="3638550" y="4729163"/>
          <p14:tracePt t="50902" x="3638550" y="4733925"/>
          <p14:tracePt t="51108" x="3571875" y="4705350"/>
          <p14:tracePt t="51114" x="3490913" y="4652963"/>
          <p14:tracePt t="51128" x="3348038" y="4533900"/>
          <p14:tracePt t="51145" x="3224213" y="4429125"/>
          <p14:tracePt t="51161" x="3109913" y="4329113"/>
          <p14:tracePt t="51178" x="3019425" y="4257675"/>
          <p14:tracePt t="51195" x="2919413" y="4171950"/>
          <p14:tracePt t="51211" x="2867025" y="4114800"/>
          <p14:tracePt t="51228" x="2819400" y="4071938"/>
          <p14:tracePt t="51244" x="2786063" y="4033838"/>
          <p14:tracePt t="51261" x="2743200" y="4000500"/>
          <p14:tracePt t="51278" x="2705100" y="3981450"/>
          <p14:tracePt t="51295" x="2671763" y="3962400"/>
          <p14:tracePt t="51311" x="2628900" y="3948113"/>
          <p14:tracePt t="51313" x="2609850" y="3943350"/>
          <p14:tracePt t="51328" x="2571750" y="3924300"/>
          <p14:tracePt t="51345" x="2543175" y="3919538"/>
          <p14:tracePt t="51361" x="2524125" y="3914775"/>
          <p14:tracePt t="51378" x="2505075" y="3905250"/>
          <p14:tracePt t="51395" x="2495550" y="3895725"/>
          <p14:tracePt t="51411" x="2490788" y="3886200"/>
          <p14:tracePt t="51428" x="2486025" y="3876675"/>
          <p14:tracePt t="51445" x="2476500" y="3867150"/>
          <p14:tracePt t="51461" x="2476500" y="3862388"/>
          <p14:tracePt t="51478" x="2476500" y="3852863"/>
          <p14:tracePt t="51495" x="2481263" y="3833813"/>
          <p14:tracePt t="51511" x="2514600" y="3781425"/>
          <p14:tracePt t="51528" x="2538413" y="3733800"/>
          <p14:tracePt t="51544" x="2557463" y="3709988"/>
          <p14:tracePt t="51561" x="2571750" y="3690938"/>
          <p14:tracePt t="51578" x="2576513" y="3686175"/>
          <p14:tracePt t="51594" x="2576513" y="3681413"/>
          <p14:tracePt t="51611" x="2576513" y="3676650"/>
          <p14:tracePt t="51673" x="2576513" y="3686175"/>
          <p14:tracePt t="51680" x="2576513" y="3695700"/>
          <p14:tracePt t="51687" x="2576513" y="3714750"/>
          <p14:tracePt t="51694" x="2576513" y="3733800"/>
          <p14:tracePt t="51711" x="2566988" y="3752850"/>
          <p14:tracePt t="51728" x="2543175" y="3790950"/>
          <p14:tracePt t="51745" x="2509838" y="3833813"/>
          <p14:tracePt t="51761" x="2457450" y="3867150"/>
          <p14:tracePt t="51778" x="2433638" y="3886200"/>
          <p14:tracePt t="51794" x="2400300" y="3900488"/>
          <p14:tracePt t="51811" x="2352675" y="3900488"/>
          <p14:tracePt t="51828" x="2324100" y="3890963"/>
          <p14:tracePt t="51845" x="2290763" y="3871913"/>
          <p14:tracePt t="51861" x="2252663" y="3848100"/>
          <p14:tracePt t="51878" x="2200275" y="3724275"/>
          <p14:tracePt t="51894" x="2185988" y="3609975"/>
          <p14:tracePt t="51911" x="2185988" y="3519488"/>
          <p14:tracePt t="51928" x="2200275" y="3467100"/>
          <p14:tracePt t="51945" x="2233613" y="3414713"/>
          <p14:tracePt t="51961" x="2262188" y="3390900"/>
          <p14:tracePt t="51978" x="2305050" y="3376613"/>
          <p14:tracePt t="51995" x="2376488" y="3376613"/>
          <p14:tracePt t="52011" x="2495550" y="3405188"/>
          <p14:tracePt t="52028" x="2562225" y="3433763"/>
          <p14:tracePt t="52045" x="2600325" y="3471863"/>
          <p14:tracePt t="52061" x="2647950" y="3557588"/>
          <p14:tracePt t="52078" x="2667000" y="3600450"/>
          <p14:tracePt t="52095" x="2671763" y="3638550"/>
          <p14:tracePt t="52111" x="2681288" y="3667125"/>
          <p14:tracePt t="52128" x="2714625" y="3709988"/>
          <p14:tracePt t="52144" x="2814638" y="3767138"/>
          <p14:tracePt t="52161" x="3033713" y="3838575"/>
          <p14:tracePt t="52178" x="3214688" y="3867150"/>
          <p14:tracePt t="52194" x="3467100" y="3876675"/>
          <p14:tracePt t="52211" x="3638550" y="3862388"/>
          <p14:tracePt t="52228" x="3762375" y="3848100"/>
          <p14:tracePt t="52244" x="3938588" y="3795713"/>
          <p14:tracePt t="52261" x="4024313" y="3771900"/>
          <p14:tracePt t="52278" x="4086225" y="3752850"/>
          <p14:tracePt t="52294" x="4129088" y="3738563"/>
          <p14:tracePt t="52311" x="4171950" y="3714750"/>
          <p14:tracePt t="52328" x="4195763" y="3709988"/>
          <p14:tracePt t="52344" x="4214813" y="3705225"/>
          <p14:tracePt t="52361" x="4238625" y="3695700"/>
          <p14:tracePt t="52378" x="4271963" y="3671888"/>
          <p14:tracePt t="52394" x="4305300" y="3652838"/>
          <p14:tracePt t="52411" x="4333875" y="3648075"/>
          <p14:tracePt t="52428" x="4371975" y="3638550"/>
          <p14:tracePt t="52444" x="4386263" y="3638550"/>
          <p14:tracePt t="52461" x="4391025" y="3638550"/>
          <p14:tracePt t="52478" x="4395788" y="3638550"/>
          <p14:tracePt t="52495" x="4395788" y="3648075"/>
          <p14:tracePt t="52511" x="4376738" y="3671888"/>
          <p14:tracePt t="52528" x="4343400" y="3700463"/>
          <p14:tracePt t="52544" x="4243388" y="3752850"/>
          <p14:tracePt t="52561" x="4048125" y="3805238"/>
          <p14:tracePt t="52578" x="3957638" y="3814763"/>
          <p14:tracePt t="52594" x="3895725" y="3814763"/>
          <p14:tracePt t="52611" x="3862388" y="3805238"/>
          <p14:tracePt t="52628" x="3810000" y="3676650"/>
          <p14:tracePt t="52644" x="3781425" y="3543300"/>
          <p14:tracePt t="52661" x="3776663" y="3438525"/>
          <p14:tracePt t="52678" x="3790950" y="3309938"/>
          <p14:tracePt t="52695" x="3819525" y="3252788"/>
          <p14:tracePt t="52711" x="3843338" y="3228975"/>
          <p14:tracePt t="52728" x="3886200" y="3219450"/>
          <p14:tracePt t="52744" x="3962400" y="3224213"/>
          <p14:tracePt t="52761" x="4000500" y="3238500"/>
          <p14:tracePt t="52778" x="4024313" y="3248025"/>
          <p14:tracePt t="52794" x="4038600" y="3271838"/>
          <p14:tracePt t="52811" x="4067175" y="3328988"/>
          <p14:tracePt t="52828" x="4071938" y="3409950"/>
          <p14:tracePt t="52844" x="4071938" y="3486150"/>
          <p14:tracePt t="52861" x="4062413" y="3567113"/>
          <p14:tracePt t="52878" x="4057650" y="3595688"/>
          <p14:tracePt t="52894" x="4048125" y="3609975"/>
          <p14:tracePt t="52911" x="4048125" y="3619500"/>
          <p14:tracePt t="52928" x="4048125" y="3629025"/>
          <p14:tracePt t="52944" x="4048125" y="3633788"/>
          <p14:tracePt t="53236" x="4062413" y="3681413"/>
          <p14:tracePt t="53243" x="4100513" y="3786188"/>
          <p14:tracePt t="53251" x="4129088" y="3876675"/>
          <p14:tracePt t="53261" x="4143375" y="3967163"/>
          <p14:tracePt t="53278" x="4162425" y="4100513"/>
          <p14:tracePt t="53295" x="4195763" y="4319588"/>
          <p14:tracePt t="53328" x="4195763" y="4500563"/>
          <p14:tracePt t="53361" x="4176713" y="4586288"/>
          <p14:tracePt t="53378" x="4167188" y="4610100"/>
          <p14:tracePt t="53394" x="4152900" y="4629150"/>
          <p14:tracePt t="53411" x="4138613" y="4652963"/>
          <p14:tracePt t="53428" x="4100513" y="4676775"/>
          <p14:tracePt t="53444" x="4071938" y="4695825"/>
          <p14:tracePt t="53461" x="4029075" y="4710113"/>
          <p14:tracePt t="53478" x="3986213" y="4714875"/>
          <p14:tracePt t="53494" x="3929063" y="4714875"/>
          <p14:tracePt t="53511" x="3886200" y="4714875"/>
          <p14:tracePt t="53528" x="3852863" y="4724400"/>
          <p14:tracePt t="53544" x="3790950" y="4752975"/>
          <p14:tracePt t="53561" x="3752850" y="4762500"/>
          <p14:tracePt t="53578" x="3729038" y="4786313"/>
          <p14:tracePt t="53594" x="3705225" y="4805363"/>
          <p14:tracePt t="53611" x="3676650" y="4819650"/>
          <p14:tracePt t="53628" x="3671888" y="4824413"/>
          <p14:tracePt t="53644" x="3662363" y="4824413"/>
          <p14:tracePt t="53661" x="3657600" y="4824413"/>
          <p14:tracePt t="53702" x="3662363" y="4824413"/>
          <p14:tracePt t="53715" x="3705225" y="4800600"/>
          <p14:tracePt t="53728" x="3781425" y="4772025"/>
          <p14:tracePt t="53744" x="3890963" y="4738688"/>
          <p14:tracePt t="53761" x="4014788" y="4724400"/>
          <p14:tracePt t="53778" x="4138613" y="4705350"/>
          <p14:tracePt t="53794" x="4276725" y="4691063"/>
          <p14:tracePt t="53811" x="4338638" y="4691063"/>
          <p14:tracePt t="53828" x="4371975" y="4691063"/>
          <p14:tracePt t="53844" x="4395788" y="4691063"/>
          <p14:tracePt t="53861" x="4414838" y="4691063"/>
          <p14:tracePt t="53878" x="4419600" y="4691063"/>
          <p14:tracePt t="53895" x="4424363" y="4691063"/>
          <p14:tracePt t="53911" x="4433888" y="4691063"/>
          <p14:tracePt t="55036" x="4429125" y="4691063"/>
          <p14:tracePt t="55044" x="4424363" y="4691063"/>
          <p14:tracePt t="55051" x="4419600" y="4691063"/>
          <p14:tracePt t="55061" x="4414838" y="4691063"/>
          <p14:tracePt t="55078" x="4410075" y="4691063"/>
          <p14:tracePt t="55095" x="4400550" y="4691063"/>
          <p14:tracePt t="55111" x="4395788" y="4691063"/>
          <p14:tracePt t="55144" x="4391025" y="4691063"/>
          <p14:tracePt t="55194" x="4381500" y="4691063"/>
          <p14:tracePt t="55211" x="4371975" y="4691063"/>
          <p14:tracePt t="55227" x="4343400" y="4695825"/>
          <p14:tracePt t="55244" x="4324350" y="4700588"/>
          <p14:tracePt t="55261" x="4310063" y="4705350"/>
          <p14:tracePt t="55278" x="4286250" y="4705350"/>
          <p14:tracePt t="55294" x="4281488" y="4705350"/>
          <p14:tracePt t="55311" x="4276725" y="4705350"/>
          <p14:tracePt t="55330" x="4271963" y="4705350"/>
          <p14:tracePt t="55360" x="4267200" y="4705350"/>
          <p14:tracePt t="55366" x="4262438" y="4705350"/>
          <p14:tracePt t="55378" x="4248150" y="4705350"/>
          <p14:tracePt t="55394" x="4233863" y="4710113"/>
          <p14:tracePt t="55411" x="4195763" y="4719638"/>
          <p14:tracePt t="55428" x="4143375" y="4729163"/>
          <p14:tracePt t="55444" x="4071938" y="4743450"/>
          <p14:tracePt t="55461" x="3976688" y="4757738"/>
          <p14:tracePt t="55478" x="3924300" y="4767263"/>
          <p14:tracePt t="55495" x="3876675" y="4767263"/>
          <p14:tracePt t="55511" x="3838575" y="4767263"/>
          <p14:tracePt t="55528" x="3776663" y="4752975"/>
          <p14:tracePt t="55544" x="3743325" y="4748213"/>
          <p14:tracePt t="55561" x="3700463" y="4748213"/>
          <p14:tracePt t="55577" x="3662363" y="4748213"/>
          <p14:tracePt t="55594" x="3619500" y="4748213"/>
          <p14:tracePt t="55611" x="3581400" y="4743450"/>
          <p14:tracePt t="55627" x="3548063" y="4738688"/>
          <p14:tracePt t="55645" x="3500438" y="4738688"/>
          <p14:tracePt t="55661" x="3476625" y="4738688"/>
          <p14:tracePt t="55677" x="3457575" y="4729163"/>
          <p14:tracePt t="55694" x="3419475" y="4724400"/>
          <p14:tracePt t="55711" x="3371850" y="4724400"/>
          <p14:tracePt t="55728" x="3343275" y="4719638"/>
          <p14:tracePt t="55744" x="3314700" y="4714875"/>
          <p14:tracePt t="55761" x="3281363" y="4714875"/>
          <p14:tracePt t="55778" x="3233738" y="4705350"/>
          <p14:tracePt t="55794" x="3205163" y="4700588"/>
          <p14:tracePt t="55811" x="3176588" y="4700588"/>
          <p14:tracePt t="55828" x="3138488" y="4700588"/>
          <p14:tracePt t="55844" x="3114675" y="4700588"/>
          <p14:tracePt t="55861" x="3095625" y="4700588"/>
          <p14:tracePt t="55877" x="3076575" y="4695825"/>
          <p14:tracePt t="55894" x="3062288" y="4695825"/>
          <p14:tracePt t="55928" x="3052763" y="4695825"/>
          <p14:tracePt t="55961" x="3052763" y="4686300"/>
          <p14:tracePt t="55978" x="3057525" y="4681538"/>
          <p14:tracePt t="55994" x="3086100" y="4672013"/>
          <p14:tracePt t="56011" x="3143250" y="4662488"/>
          <p14:tracePt t="56027" x="3271838" y="4657725"/>
          <p14:tracePt t="56044" x="3328988" y="4657725"/>
          <p14:tracePt t="56061" x="3395663" y="4657725"/>
          <p14:tracePt t="56078" x="3448050" y="4657725"/>
          <p14:tracePt t="56094" x="3524250" y="4657725"/>
          <p14:tracePt t="56111" x="3571875" y="4657725"/>
          <p14:tracePt t="56128" x="3633788" y="4667250"/>
          <p14:tracePt t="56144" x="3700463" y="4676775"/>
          <p14:tracePt t="56161" x="3748088" y="4686300"/>
          <p14:tracePt t="56178" x="3781425" y="4691063"/>
          <p14:tracePt t="56194" x="3819525" y="4691063"/>
          <p14:tracePt t="56211" x="3871913" y="4691063"/>
          <p14:tracePt t="56227" x="3914775" y="4691063"/>
          <p14:tracePt t="56244" x="3957638" y="4700588"/>
          <p14:tracePt t="56261" x="4000500" y="4710113"/>
          <p14:tracePt t="56278" x="4057650" y="4719638"/>
          <p14:tracePt t="56294" x="4086225" y="4729163"/>
          <p14:tracePt t="56311" x="4105275" y="4729163"/>
          <p14:tracePt t="56328" x="4138613" y="4729163"/>
          <p14:tracePt t="56344" x="4157663" y="4729163"/>
          <p14:tracePt t="56361" x="4176713" y="4729163"/>
          <p14:tracePt t="56378" x="4195763" y="4729163"/>
          <p14:tracePt t="56394" x="4219575" y="4729163"/>
          <p14:tracePt t="56411" x="4243388" y="4729163"/>
          <p14:tracePt t="56428" x="4262438" y="4729163"/>
          <p14:tracePt t="56444" x="4286250" y="4729163"/>
          <p14:tracePt t="56461" x="4305300" y="4729163"/>
          <p14:tracePt t="56477" x="4310063" y="4729163"/>
          <p14:tracePt t="56494" x="4314825" y="4729163"/>
          <p14:tracePt t="56511" x="4324350" y="4729163"/>
          <p14:tracePt t="56592" x="4329113" y="4729163"/>
          <p14:tracePt t="56637" x="4333875" y="4729163"/>
          <p14:tracePt t="56644" x="4338638" y="4724400"/>
          <p14:tracePt t="56651" x="4343400" y="4724400"/>
          <p14:tracePt t="56661" x="4352925" y="4714875"/>
          <p14:tracePt t="56678" x="4391025" y="4710113"/>
          <p14:tracePt t="56695" x="4448175" y="4700588"/>
          <p14:tracePt t="56711" x="4486275" y="4686300"/>
          <p14:tracePt t="56728" x="4529138" y="4681538"/>
          <p14:tracePt t="56744" x="4572000" y="4667250"/>
          <p14:tracePt t="56761" x="4619625" y="4657725"/>
          <p14:tracePt t="56778" x="4652963" y="4648200"/>
          <p14:tracePt t="56794" x="4672013" y="4638675"/>
          <p14:tracePt t="56811" x="4695825" y="4633913"/>
          <p14:tracePt t="56813" x="4705350" y="4629150"/>
          <p14:tracePt t="56828" x="4729163" y="4619625"/>
          <p14:tracePt t="56844" x="4752975" y="4614863"/>
          <p14:tracePt t="56861" x="4767263" y="4605338"/>
          <p14:tracePt t="56878" x="4781550" y="4600575"/>
          <p14:tracePt t="56894" x="4800600" y="4595813"/>
          <p14:tracePt t="56911" x="4814888" y="4591050"/>
          <p14:tracePt t="56927" x="4819650" y="4591050"/>
          <p14:tracePt t="56944" x="4829175" y="4591050"/>
          <p14:tracePt t="56961" x="4833938" y="4591050"/>
          <p14:tracePt t="56977" x="4843463" y="4591050"/>
          <p14:tracePt t="57232" x="4838700" y="4591050"/>
          <p14:tracePt t="57239" x="4829175" y="4591050"/>
          <p14:tracePt t="57247" x="4824413" y="4591050"/>
          <p14:tracePt t="57261" x="4810125" y="4591050"/>
          <p14:tracePt t="57277" x="4800600" y="4586288"/>
          <p14:tracePt t="57294" x="4791075" y="4581525"/>
          <p14:tracePt t="57311" x="4781550" y="4572000"/>
          <p14:tracePt t="57312" x="4776788" y="4567238"/>
          <p14:tracePt t="57328" x="4757738" y="4552950"/>
          <p14:tracePt t="57344" x="4748213" y="4514850"/>
          <p14:tracePt t="57361" x="4733925" y="4491038"/>
          <p14:tracePt t="57378" x="4729163" y="4457700"/>
          <p14:tracePt t="57394" x="4719638" y="4424363"/>
          <p14:tracePt t="57411" x="4719638" y="4400550"/>
          <p14:tracePt t="57427" x="4719638" y="4386263"/>
          <p14:tracePt t="57444" x="4719638" y="4371975"/>
          <p14:tracePt t="57461" x="4719638" y="4362450"/>
          <p14:tracePt t="57477" x="4719638" y="4357688"/>
          <p14:tracePt t="57494" x="4719638" y="4352925"/>
          <p14:tracePt t="57539" x="4719638" y="4348163"/>
          <p14:tracePt t="57547" x="4719638" y="4343400"/>
          <p14:tracePt t="57561" x="4729163" y="4343400"/>
          <p14:tracePt t="57577" x="4752975" y="4333875"/>
          <p14:tracePt t="57594" x="4776788" y="4333875"/>
          <p14:tracePt t="57611" x="4791075" y="4333875"/>
          <p14:tracePt t="57627" x="4800600" y="4333875"/>
          <p14:tracePt t="57644" x="4810125" y="4333875"/>
          <p14:tracePt t="57661" x="4819650" y="4343400"/>
          <p14:tracePt t="57678" x="4833938" y="4381500"/>
          <p14:tracePt t="57694" x="4852988" y="4448175"/>
          <p14:tracePt t="57711" x="4857750" y="4486275"/>
          <p14:tracePt t="57728" x="4857750" y="4505325"/>
          <p14:tracePt t="57744" x="4857750" y="4514850"/>
          <p14:tracePt t="57761" x="4857750" y="4533900"/>
          <p14:tracePt t="57777" x="4857750" y="4543425"/>
          <p14:tracePt t="57794" x="4857750" y="4552950"/>
          <p14:tracePt t="57811" x="4857750" y="4562475"/>
          <p14:tracePt t="57827" x="4852988" y="4567238"/>
          <p14:tracePt t="57844" x="4843463" y="4572000"/>
          <p14:tracePt t="57861" x="4838700" y="4581525"/>
          <p14:tracePt t="57877" x="4819650" y="4591050"/>
          <p14:tracePt t="57894" x="4800600" y="4600575"/>
          <p14:tracePt t="57911" x="4791075" y="4605338"/>
          <p14:tracePt t="57927" x="4772025" y="4614863"/>
          <p14:tracePt t="57944" x="4748213" y="4614863"/>
          <p14:tracePt t="57961" x="4724400" y="4614863"/>
          <p14:tracePt t="57977" x="4705350" y="4614863"/>
          <p14:tracePt t="57994" x="4676775" y="4614863"/>
          <p14:tracePt t="58011" x="4633913" y="4605338"/>
          <p14:tracePt t="58027" x="4619625" y="4595813"/>
          <p14:tracePt t="58044" x="4610100" y="4595813"/>
          <p14:tracePt t="58061" x="4600575" y="4586288"/>
          <p14:tracePt t="58077" x="4591050" y="4567238"/>
          <p14:tracePt t="58094" x="4591050" y="4514850"/>
          <p14:tracePt t="58111" x="4591050" y="4467225"/>
          <p14:tracePt t="58128" x="4595813" y="4410075"/>
          <p14:tracePt t="58144" x="4605338" y="4395788"/>
          <p14:tracePt t="58161" x="4624388" y="4381500"/>
          <p14:tracePt t="58178" x="4643438" y="4371975"/>
          <p14:tracePt t="58194" x="4672013" y="4362450"/>
          <p14:tracePt t="58211" x="4686300" y="4362450"/>
          <p14:tracePt t="58227" x="4700588" y="4362450"/>
          <p14:tracePt t="58244" x="4719638" y="4381500"/>
          <p14:tracePt t="58261" x="4733925" y="4410075"/>
          <p14:tracePt t="58277" x="4743450" y="4438650"/>
          <p14:tracePt t="58294" x="4757738" y="4462463"/>
          <p14:tracePt t="58311" x="4757738" y="4495800"/>
          <p14:tracePt t="58327" x="4757738" y="4514850"/>
          <p14:tracePt t="58344" x="4757738" y="4533900"/>
          <p14:tracePt t="58361" x="4757738" y="4552950"/>
          <p14:tracePt t="58377" x="4757738" y="4576763"/>
          <p14:tracePt t="58394" x="4757738" y="4581525"/>
          <p14:tracePt t="58411" x="4757738" y="4586288"/>
          <p14:tracePt t="58427" x="4757738" y="4595813"/>
          <p14:tracePt t="58444" x="4757738" y="4600575"/>
          <p14:tracePt t="58461" x="4757738" y="4605338"/>
          <p14:tracePt t="58477" x="4757738" y="4614863"/>
          <p14:tracePt t="58494" x="4757738" y="4624388"/>
          <p14:tracePt t="58511" x="4757738" y="4629150"/>
          <p14:tracePt t="59015" x="4752975" y="4629150"/>
          <p14:tracePt t="59023" x="4743450" y="4629150"/>
          <p14:tracePt t="59030" x="4738688" y="4629150"/>
          <p14:tracePt t="59045" x="4733925" y="4629150"/>
          <p14:tracePt t="59061" x="4714875" y="4633913"/>
          <p14:tracePt t="59077" x="4700588" y="4633913"/>
          <p14:tracePt t="59111" x="4686300" y="4633913"/>
          <p14:tracePt t="59144" x="4672013" y="4633913"/>
          <p14:tracePt t="59161" x="4667250" y="4633913"/>
          <p14:tracePt t="59177" x="4643438" y="4629150"/>
          <p14:tracePt t="59194" x="4624388" y="4624388"/>
          <p14:tracePt t="59211" x="4595813" y="4614863"/>
          <p14:tracePt t="59227" x="4572000" y="4605338"/>
          <p14:tracePt t="59244" x="4538663" y="4595813"/>
          <p14:tracePt t="59261" x="4524375" y="4591050"/>
          <p14:tracePt t="59277" x="4514850" y="4586288"/>
          <p14:tracePt t="59294" x="4510088" y="4586288"/>
          <p14:tracePt t="59311" x="4500563" y="4581525"/>
          <p14:tracePt t="59327" x="4495800" y="4567238"/>
          <p14:tracePt t="59344" x="4481513" y="4543425"/>
          <p14:tracePt t="59361" x="4476750" y="4481513"/>
          <p14:tracePt t="59377" x="4476750" y="4438650"/>
          <p14:tracePt t="59394" x="4476750" y="4400550"/>
          <p14:tracePt t="59411" x="4491038" y="4371975"/>
          <p14:tracePt t="59427" x="4514850" y="4338638"/>
          <p14:tracePt t="59444" x="4524375" y="4329113"/>
          <p14:tracePt t="59461" x="4538663" y="4319588"/>
          <p14:tracePt t="59477" x="4562475" y="4305300"/>
          <p14:tracePt t="59494" x="4595813" y="4295775"/>
          <p14:tracePt t="59511" x="4614863" y="4295775"/>
          <p14:tracePt t="59527" x="4629150" y="4295775"/>
          <p14:tracePt t="59544" x="4648200" y="4295775"/>
          <p14:tracePt t="59561" x="4657725" y="4300538"/>
          <p14:tracePt t="59577" x="4672013" y="4305300"/>
          <p14:tracePt t="59594" x="4686300" y="4310063"/>
          <p14:tracePt t="59611" x="4700588" y="4329113"/>
          <p14:tracePt t="59627" x="4710113" y="4338638"/>
          <p14:tracePt t="59644" x="4714875" y="4343400"/>
          <p14:tracePt t="59661" x="4719638" y="4367213"/>
          <p14:tracePt t="59677" x="4729163" y="4405313"/>
          <p14:tracePt t="59694" x="4729163" y="4429125"/>
          <p14:tracePt t="59711" x="4729163" y="4448175"/>
          <p14:tracePt t="59727" x="4729163" y="4467225"/>
          <p14:tracePt t="59744" x="4729163" y="4471988"/>
          <p14:tracePt t="59761" x="4729163" y="4476750"/>
          <p14:tracePt t="59777" x="4729163" y="4481513"/>
          <p14:tracePt t="59794" x="4724400" y="4491038"/>
          <p14:tracePt t="59810" x="4695825" y="4510088"/>
          <p14:tracePt t="59827" x="4600575" y="4543425"/>
          <p14:tracePt t="59844" x="4486275" y="4567238"/>
          <p14:tracePt t="59861" x="4281488" y="4600575"/>
          <p14:tracePt t="59877" x="4133850" y="4610100"/>
          <p14:tracePt t="59894" x="4019550" y="4624388"/>
          <p14:tracePt t="59911" x="3952875" y="4624388"/>
          <p14:tracePt t="59927" x="3890963" y="4624388"/>
          <p14:tracePt t="59944" x="3857625" y="4624388"/>
          <p14:tracePt t="59961" x="3833813" y="4624388"/>
          <p14:tracePt t="59977" x="3810000" y="4624388"/>
          <p14:tracePt t="59994" x="3786188" y="4624388"/>
          <p14:tracePt t="60010" x="3767138" y="4619625"/>
          <p14:tracePt t="60027" x="3729038" y="4619625"/>
          <p14:tracePt t="60044" x="3695700" y="4619625"/>
          <p14:tracePt t="60060" x="3676650" y="4619625"/>
          <p14:tracePt t="60077" x="3657600" y="4619625"/>
          <p14:tracePt t="60094" x="3633788" y="4619625"/>
          <p14:tracePt t="60110" x="3609975" y="4619625"/>
          <p14:tracePt t="60127" x="3595688" y="4619625"/>
          <p14:tracePt t="60144" x="3571875" y="4619625"/>
          <p14:tracePt t="60161" x="3538538" y="4624388"/>
          <p14:tracePt t="60177" x="3524250" y="4624388"/>
          <p14:tracePt t="60194" x="3509963" y="4624388"/>
          <p14:tracePt t="60211" x="3500438" y="4624388"/>
          <p14:tracePt t="60227" x="3490913" y="4624388"/>
          <p14:tracePt t="60244" x="3486150" y="4624388"/>
          <p14:tracePt t="60260" x="3481388" y="4624388"/>
          <p14:tracePt t="60277" x="3476625" y="4624388"/>
          <p14:tracePt t="60609" x="3438525" y="4638675"/>
          <p14:tracePt t="60616" x="3390900" y="4648200"/>
          <p14:tracePt t="60627" x="3352800" y="4652963"/>
          <p14:tracePt t="60644" x="3271838" y="4667250"/>
          <p14:tracePt t="60661" x="3171825" y="4681538"/>
          <p14:tracePt t="60694" x="3105150" y="4681538"/>
          <p14:tracePt t="60727" x="3071813" y="4681538"/>
          <p14:tracePt t="60744" x="3062288" y="4681538"/>
          <p14:tracePt t="60761" x="3057525" y="4681538"/>
          <p14:tracePt t="60794" x="3052763" y="4681538"/>
          <p14:tracePt t="61192" x="3048000" y="4681538"/>
          <p14:tracePt t="61265" x="3043238" y="4681538"/>
          <p14:tracePt t="61292" x="3038475" y="4681538"/>
          <p14:tracePt t="61314" x="3028950" y="4681538"/>
          <p14:tracePt t="61327" x="3024188" y="4681538"/>
          <p14:tracePt t="61361" x="2981325" y="4681538"/>
          <p14:tracePt t="61377" x="2967038" y="4681538"/>
          <p14:tracePt t="61394" x="2952750" y="4681538"/>
          <p14:tracePt t="61410" x="2938463" y="4681538"/>
          <p14:tracePt t="61427" x="2933700" y="4681538"/>
          <p14:tracePt t="61444" x="2928938" y="4681538"/>
          <p14:tracePt t="61461" x="2919413" y="4681538"/>
          <p14:tracePt t="61499" x="2919413" y="4676775"/>
          <p14:tracePt t="62137" x="2919413" y="4667250"/>
          <p14:tracePt t="62145" x="2914650" y="4648200"/>
          <p14:tracePt t="62152" x="2909888" y="4638675"/>
          <p14:tracePt t="62160" x="2909888" y="4629150"/>
          <p14:tracePt t="62177" x="2895600" y="4605338"/>
          <p14:tracePt t="62194" x="2890838" y="4591050"/>
          <p14:tracePt t="62210" x="2876550" y="4552950"/>
          <p14:tracePt t="62244" x="2824163" y="4500563"/>
          <p14:tracePt t="62277" x="2738438" y="4433888"/>
          <p14:tracePt t="62294" x="2686050" y="4419600"/>
          <p14:tracePt t="62310" x="2633663" y="4400550"/>
          <p14:tracePt t="62327" x="2571750" y="4381500"/>
          <p14:tracePt t="62344" x="2524125" y="4376738"/>
          <p14:tracePt t="62360" x="2486025" y="4367213"/>
          <p14:tracePt t="62377" x="2457450" y="4357688"/>
          <p14:tracePt t="62394" x="2424113" y="4357688"/>
          <p14:tracePt t="62410" x="2400300" y="4357688"/>
          <p14:tracePt t="62427" x="2386013" y="4367213"/>
          <p14:tracePt t="62444" x="2376488" y="4381500"/>
          <p14:tracePt t="62460" x="2357438" y="4395788"/>
          <p14:tracePt t="62477" x="2347913" y="4400550"/>
          <p14:tracePt t="62494" x="2343150" y="4410075"/>
          <p14:tracePt t="62510" x="2333625" y="4414838"/>
          <p14:tracePt t="62527" x="2328863" y="4414838"/>
          <p14:tracePt t="66162" x="2366963" y="4414838"/>
          <p14:tracePt t="66168" x="2424113" y="4414838"/>
          <p14:tracePt t="66177" x="2490788" y="4414838"/>
          <p14:tracePt t="66194" x="2605088" y="4433888"/>
          <p14:tracePt t="66210" x="2743200" y="4448175"/>
          <p14:tracePt t="66227" x="2928938" y="4500563"/>
          <p14:tracePt t="66260" x="3109913" y="4562475"/>
          <p14:tracePt t="66293" x="3343275" y="4610100"/>
          <p14:tracePt t="66310" x="3414713" y="4624388"/>
          <p14:tracePt t="66327" x="3467100" y="4624388"/>
          <p14:tracePt t="66343" x="3500438" y="4624388"/>
          <p14:tracePt t="66360" x="3548063" y="4624388"/>
          <p14:tracePt t="66377" x="3576638" y="4624388"/>
          <p14:tracePt t="66393" x="3605213" y="4624388"/>
          <p14:tracePt t="66410" x="3652838" y="4633913"/>
          <p14:tracePt t="66427" x="3671888" y="4633913"/>
          <p14:tracePt t="66443" x="3709988" y="4633913"/>
          <p14:tracePt t="66460" x="3743325" y="4633913"/>
          <p14:tracePt t="66477" x="3805238" y="4629150"/>
          <p14:tracePt t="66493" x="3843338" y="4619625"/>
          <p14:tracePt t="66510" x="3876675" y="4614863"/>
          <p14:tracePt t="66527" x="3900488" y="4605338"/>
          <p14:tracePt t="66543" x="3933825" y="4595813"/>
          <p14:tracePt t="66560" x="3948113" y="4595813"/>
          <p14:tracePt t="66577" x="3957638" y="4595813"/>
          <p14:tracePt t="66593" x="3967163" y="4595813"/>
          <p14:tracePt t="66610" x="3971925" y="4595813"/>
          <p14:tracePt t="66627" x="3981450" y="4595813"/>
          <p14:tracePt t="67095" x="3995738" y="4595813"/>
          <p14:tracePt t="67101" x="4014788" y="4595813"/>
          <p14:tracePt t="67110" x="4038600" y="4595813"/>
          <p14:tracePt t="67127" x="4090988" y="4595813"/>
          <p14:tracePt t="67144" x="4143375" y="4605338"/>
          <p14:tracePt t="67160" x="4200525" y="4610100"/>
          <p14:tracePt t="67177" x="4233863" y="4614863"/>
          <p14:tracePt t="67211" x="4295775" y="4629150"/>
          <p14:tracePt t="67243" x="4324350" y="4629150"/>
          <p14:tracePt t="67260" x="4333875" y="4633913"/>
          <p14:tracePt t="67277" x="4352925" y="4633913"/>
          <p14:tracePt t="67293" x="4367213" y="4633913"/>
          <p14:tracePt t="67310" x="4376738" y="4633913"/>
          <p14:tracePt t="67327" x="4391025" y="4633913"/>
          <p14:tracePt t="67343" x="4410075" y="4638675"/>
          <p14:tracePt t="67360" x="4419600" y="4638675"/>
          <p14:tracePt t="67377" x="4433888" y="4638675"/>
          <p14:tracePt t="67393" x="4443413" y="4638675"/>
          <p14:tracePt t="67410" x="4452938" y="4638675"/>
          <p14:tracePt t="67427" x="4457700" y="4638675"/>
          <p14:tracePt t="67443" x="4467225" y="4638675"/>
          <p14:tracePt t="67460" x="4471988" y="4638675"/>
          <p14:tracePt t="67477" x="4476750" y="4638675"/>
          <p14:tracePt t="67493" x="4486275" y="4638675"/>
          <p14:tracePt t="67510" x="4491038" y="4638675"/>
          <p14:tracePt t="67527" x="4500563" y="4638675"/>
          <p14:tracePt t="67543" x="4505325" y="4638675"/>
          <p14:tracePt t="69011" x="4524375" y="4629150"/>
          <p14:tracePt t="69018" x="4543425" y="4619625"/>
          <p14:tracePt t="69026" x="4567238" y="4605338"/>
          <p14:tracePt t="69043" x="4605338" y="4581525"/>
          <p14:tracePt t="69060" x="4643438" y="4562475"/>
          <p14:tracePt t="69077" x="4700588" y="4529138"/>
          <p14:tracePt t="69110" x="4781550" y="4491038"/>
          <p14:tracePt t="69143" x="4852988" y="4443413"/>
          <p14:tracePt t="69160" x="4876800" y="4424363"/>
          <p14:tracePt t="69177" x="4900613" y="4410075"/>
          <p14:tracePt t="69193" x="4933950" y="4386263"/>
          <p14:tracePt t="69210" x="4972050" y="4367213"/>
          <p14:tracePt t="69227" x="5000625" y="4343400"/>
          <p14:tracePt t="69243" x="5033963" y="4324350"/>
          <p14:tracePt t="69260" x="5081588" y="4295775"/>
          <p14:tracePt t="69277" x="5119688" y="4276725"/>
          <p14:tracePt t="69293" x="5148263" y="4262438"/>
          <p14:tracePt t="69310" x="5176838" y="4252913"/>
          <p14:tracePt t="69312" x="5186363" y="4252913"/>
          <p14:tracePt t="69327" x="5210175" y="4238625"/>
          <p14:tracePt t="69343" x="5233988" y="4233863"/>
          <p14:tracePt t="69360" x="5248275" y="4229100"/>
          <p14:tracePt t="69377" x="5267325" y="4219575"/>
          <p14:tracePt t="69393" x="5281613" y="4219575"/>
          <p14:tracePt t="69410" x="5291138" y="4219575"/>
          <p14:tracePt t="69426" x="5305425" y="4219575"/>
          <p14:tracePt t="69443" x="5319713" y="4219575"/>
          <p14:tracePt t="69460" x="5329238" y="4219575"/>
          <p14:tracePt t="69476" x="5338763" y="4219575"/>
          <p14:tracePt t="69493" x="5348288" y="4219575"/>
          <p14:tracePt t="69510" x="5357813" y="4219575"/>
          <p14:tracePt t="69526" x="5362575" y="4219575"/>
          <p14:tracePt t="69543" x="5367338" y="4219575"/>
          <p14:tracePt t="69560" x="5376863" y="4219575"/>
          <p14:tracePt t="69612" x="5381625" y="4219575"/>
          <p14:tracePt t="69620" x="5386388" y="4224338"/>
          <p14:tracePt t="69634" x="5386388" y="4229100"/>
          <p14:tracePt t="69643" x="5391150" y="4233863"/>
          <p14:tracePt t="69661" x="5395913" y="4248150"/>
          <p14:tracePt t="69677" x="5395913" y="4267200"/>
          <p14:tracePt t="69694" x="5405438" y="4295775"/>
          <p14:tracePt t="69711" x="5405438" y="4305300"/>
          <p14:tracePt t="69727" x="5405438" y="4314825"/>
          <p14:tracePt t="69743" x="5405438" y="4319588"/>
          <p14:tracePt t="69760" x="5405438" y="4329113"/>
          <p14:tracePt t="69777" x="5405438" y="4333875"/>
          <p14:tracePt t="69826" x="5405438" y="4338638"/>
          <p14:tracePt t="69834" x="5405438" y="4343400"/>
          <p14:tracePt t="69849" x="5400675" y="4352925"/>
          <p14:tracePt t="69860" x="5400675" y="4357688"/>
          <p14:tracePt t="69877" x="5386388" y="4381500"/>
          <p14:tracePt t="69893" x="5372100" y="4395788"/>
          <p14:tracePt t="69910" x="5334000" y="4414838"/>
          <p14:tracePt t="69927" x="5295900" y="4433888"/>
          <p14:tracePt t="69943" x="5272088" y="4438650"/>
          <p14:tracePt t="70149" x="5295900" y="4429125"/>
          <p14:tracePt t="70156" x="5324475" y="4410075"/>
          <p14:tracePt t="70163" x="5372100" y="4381500"/>
          <p14:tracePt t="70176" x="5434013" y="4348163"/>
          <p14:tracePt t="70193" x="5667375" y="4224338"/>
          <p14:tracePt t="70210" x="5843588" y="4138613"/>
          <p14:tracePt t="70226" x="5981700" y="4086225"/>
          <p14:tracePt t="70244" x="6210300" y="4024313"/>
          <p14:tracePt t="70260" x="6338888" y="4000500"/>
          <p14:tracePt t="70276" x="6419850" y="3986213"/>
          <p14:tracePt t="70293" x="6491288" y="3981450"/>
          <p14:tracePt t="70310" x="6586538" y="3971925"/>
          <p14:tracePt t="70327" x="6629400" y="3971925"/>
          <p14:tracePt t="70343" x="6672263" y="3971925"/>
          <p14:tracePt t="70360" x="6715125" y="3971925"/>
          <p14:tracePt t="70377" x="6753225" y="3971925"/>
          <p14:tracePt t="70393" x="6777038" y="3971925"/>
          <p14:tracePt t="70410" x="6791325" y="3976688"/>
          <p14:tracePt t="70426" x="6810375" y="3990975"/>
          <p14:tracePt t="70443" x="6819900" y="3995738"/>
          <p14:tracePt t="70460" x="6824663" y="4000500"/>
          <p14:tracePt t="70476" x="6824663" y="4010025"/>
          <p14:tracePt t="70493" x="6819900" y="4033838"/>
          <p14:tracePt t="70510" x="6796088" y="4057650"/>
          <p14:tracePt t="70526" x="6757988" y="4090988"/>
          <p14:tracePt t="70543" x="6700838" y="4124325"/>
          <p14:tracePt t="70560" x="6586538" y="4176713"/>
          <p14:tracePt t="70576" x="6505575" y="4195763"/>
          <p14:tracePt t="70593" x="6410325" y="4210050"/>
          <p14:tracePt t="70610" x="6319838" y="4224338"/>
          <p14:tracePt t="70627" x="6205538" y="4224338"/>
          <p14:tracePt t="70643" x="6134100" y="4224338"/>
          <p14:tracePt t="70660" x="6067425" y="4224338"/>
          <p14:tracePt t="70676" x="5995988" y="4224338"/>
          <p14:tracePt t="70693" x="5862638" y="4214813"/>
          <p14:tracePt t="70710" x="5781675" y="4210050"/>
          <p14:tracePt t="70726" x="5710238" y="4200525"/>
          <p14:tracePt t="70743" x="5614988" y="4195763"/>
          <p14:tracePt t="70760" x="5562600" y="4186238"/>
          <p14:tracePt t="70776" x="5519738" y="4176713"/>
          <p14:tracePt t="70793" x="5491163" y="4176713"/>
          <p14:tracePt t="70810" x="5476875" y="4171950"/>
          <p14:tracePt t="70826" x="5467350" y="4171950"/>
          <p14:tracePt t="71074" x="5395913" y="4205288"/>
          <p14:tracePt t="71081" x="5295900" y="4252913"/>
          <p14:tracePt t="71093" x="5214938" y="4300538"/>
          <p14:tracePt t="71110" x="5029200" y="4371975"/>
          <p14:tracePt t="71126" x="4776788" y="4443413"/>
          <p14:tracePt t="71143" x="4643438" y="4462463"/>
          <p14:tracePt t="71160" x="4533900" y="4486275"/>
          <p14:tracePt t="71176" x="4362450" y="4510088"/>
          <p14:tracePt t="71193" x="4271963" y="4529138"/>
          <p14:tracePt t="71210" x="4200525" y="4529138"/>
          <p14:tracePt t="71226" x="4152900" y="4529138"/>
          <p14:tracePt t="71243" x="4105275" y="4529138"/>
          <p14:tracePt t="71260" x="4076700" y="4529138"/>
          <p14:tracePt t="71276" x="4033838" y="4529138"/>
          <p14:tracePt t="71293" x="3943350" y="4529138"/>
          <p14:tracePt t="71310" x="3871913" y="4529138"/>
          <p14:tracePt t="71326" x="3814763" y="4529138"/>
          <p14:tracePt t="71343" x="3757613" y="4529138"/>
          <p14:tracePt t="71360" x="3662363" y="4529138"/>
          <p14:tracePt t="71376" x="3571875" y="4533900"/>
          <p14:tracePt t="71393" x="3490913" y="4543425"/>
          <p14:tracePt t="71410" x="3400425" y="4548188"/>
          <p14:tracePt t="71426" x="3271838" y="4567238"/>
          <p14:tracePt t="71443" x="3190875" y="4567238"/>
          <p14:tracePt t="71460" x="3100388" y="4572000"/>
          <p14:tracePt t="71476" x="3028950" y="4581525"/>
          <p14:tracePt t="71493" x="2933700" y="4595813"/>
          <p14:tracePt t="71510" x="2886075" y="4605338"/>
          <p14:tracePt t="71526" x="2852738" y="4614863"/>
          <p14:tracePt t="71543" x="2809875" y="4624388"/>
          <p14:tracePt t="71560" x="2800350" y="4629150"/>
          <p14:tracePt t="71576" x="2790825" y="4629150"/>
          <p14:tracePt t="71593" x="2786063" y="4629150"/>
          <p14:tracePt t="71626" x="2800350" y="4624388"/>
          <p14:tracePt t="71643" x="2909888" y="4610100"/>
          <p14:tracePt t="71660" x="3057525" y="4581525"/>
          <p14:tracePt t="71676" x="3338513" y="4557713"/>
          <p14:tracePt t="71693" x="3538538" y="4548188"/>
          <p14:tracePt t="71710" x="3695700" y="4519613"/>
          <p14:tracePt t="71726" x="3838575" y="4514850"/>
          <p14:tracePt t="71743" x="4067175" y="4495800"/>
          <p14:tracePt t="71760" x="4176713" y="4486275"/>
          <p14:tracePt t="71777" x="4257675" y="4486275"/>
          <p14:tracePt t="71794" x="4386263" y="4491038"/>
          <p14:tracePt t="71810" x="4433888" y="4500563"/>
          <p14:tracePt t="71827" x="4486275" y="4500563"/>
          <p14:tracePt t="71843" x="4519613" y="4510088"/>
          <p14:tracePt t="71860" x="4576763" y="4519613"/>
          <p14:tracePt t="71876" x="4605338" y="4524375"/>
          <p14:tracePt t="71893" x="4643438" y="4543425"/>
          <p14:tracePt t="71910" x="4672013" y="4557713"/>
          <p14:tracePt t="71927" x="4695825" y="4567238"/>
          <p14:tracePt t="71943" x="4705350" y="4576763"/>
          <p14:tracePt t="71960" x="4710113" y="4576763"/>
          <p14:tracePt t="71977" x="4719638" y="4576763"/>
          <p14:tracePt t="71993" x="4724400" y="4576763"/>
          <p14:tracePt t="72103" x="4724400" y="4581525"/>
          <p14:tracePt t="73122" x="4695825" y="4448175"/>
          <p14:tracePt t="73131" x="4652963" y="4310063"/>
          <p14:tracePt t="73143" x="4614863" y="4191000"/>
          <p14:tracePt t="73160" x="4510088" y="3514725"/>
          <p14:tracePt t="73177" x="4486275" y="3162300"/>
          <p14:tracePt t="73193" x="4471988" y="2952750"/>
          <p14:tracePt t="73210" x="4471988" y="2862263"/>
          <p14:tracePt t="73243" x="4457700" y="2733675"/>
          <p14:tracePt t="73277" x="4433888" y="2628900"/>
          <p14:tracePt t="73293" x="4424363" y="2590800"/>
          <p14:tracePt t="73310" x="4419600" y="2557463"/>
          <p14:tracePt t="73326" x="4410075" y="2533650"/>
          <p14:tracePt t="73343" x="4386263" y="2509838"/>
          <p14:tracePt t="73360" x="4371975" y="2495550"/>
          <p14:tracePt t="73376" x="4348163" y="2481263"/>
          <p14:tracePt t="73393" x="4319588" y="2471738"/>
          <p14:tracePt t="73410" x="4257675" y="2462213"/>
          <p14:tracePt t="73426" x="4224338" y="2452688"/>
          <p14:tracePt t="73443" x="4186238" y="2443163"/>
          <p14:tracePt t="73460" x="4162425" y="2438400"/>
          <p14:tracePt t="73476" x="4148138" y="2433638"/>
          <p14:tracePt t="73493" x="4143375" y="2433638"/>
          <p14:tracePt t="73509" x="4138613" y="2433638"/>
          <p14:tracePt t="73526" x="4133850" y="2433638"/>
          <p14:tracePt t="73543" x="4124325" y="2433638"/>
          <p14:tracePt t="73559" x="4119563" y="2433638"/>
          <p14:tracePt t="73576" x="4110038" y="2443163"/>
          <p14:tracePt t="73593" x="4062413" y="2524125"/>
          <p14:tracePt t="73609" x="4024313" y="2605088"/>
          <p14:tracePt t="73626" x="3995738" y="2647950"/>
          <p14:tracePt t="73643" x="3971925" y="2681288"/>
          <p14:tracePt t="73660" x="3957638" y="2705100"/>
          <p14:tracePt t="73676" x="3952875" y="2709863"/>
          <p14:tracePt t="73693" x="3943350" y="2714625"/>
          <p14:tracePt t="73709" x="3933825" y="2724150"/>
          <p14:tracePt t="73743" x="3929063" y="2724150"/>
          <p14:tracePt t="73798" x="3929063" y="2728913"/>
          <p14:tracePt t="73806" x="3938588" y="2733675"/>
          <p14:tracePt t="73814" x="3962400" y="2733675"/>
          <p14:tracePt t="73826" x="4010025" y="2743200"/>
          <p14:tracePt t="73843" x="4362450" y="2771775"/>
          <p14:tracePt t="73860" x="4638675" y="2757488"/>
          <p14:tracePt t="73876" x="5043488" y="2719388"/>
          <p14:tracePt t="73893" x="5319713" y="2676525"/>
          <p14:tracePt t="73909" x="5734050" y="2605088"/>
          <p14:tracePt t="73926" x="5905500" y="2566988"/>
          <p14:tracePt t="73943" x="6043613" y="2533650"/>
          <p14:tracePt t="73960" x="6186488" y="2495550"/>
          <p14:tracePt t="73976" x="6229350" y="2481263"/>
          <p14:tracePt t="73993" x="6243638" y="2476500"/>
          <p14:tracePt t="74010" x="6257925" y="2476500"/>
          <p14:tracePt t="74026" x="6267450" y="2476500"/>
          <p14:tracePt t="74043" x="6272213" y="2476500"/>
          <p14:tracePt t="74401" x="6262688" y="2476500"/>
          <p14:tracePt t="74408" x="6238875" y="2476500"/>
          <p14:tracePt t="74415" x="6200775" y="2476500"/>
          <p14:tracePt t="74443" x="6105525" y="2490788"/>
          <p14:tracePt t="74476" x="5995988" y="2490788"/>
          <p14:tracePt t="74493" x="5972175" y="2490788"/>
          <p14:tracePt t="74510" x="5962650" y="2490788"/>
          <p14:tracePt t="74526" x="5953125" y="2490788"/>
          <p14:tracePt t="74543" x="5943600" y="2490788"/>
          <p14:tracePt t="74620" x="5948363" y="2490788"/>
          <p14:tracePt t="74628" x="5967413" y="2490788"/>
          <p14:tracePt t="74635" x="5991225" y="2490788"/>
          <p14:tracePt t="74644" x="6024563" y="2490788"/>
          <p14:tracePt t="74659" x="6105525" y="2490788"/>
          <p14:tracePt t="74676" x="6196013" y="2490788"/>
          <p14:tracePt t="74693" x="6300788" y="2481263"/>
          <p14:tracePt t="74709" x="6424613" y="2471738"/>
          <p14:tracePt t="74726" x="6486525" y="2471738"/>
          <p14:tracePt t="74743" x="6534150" y="2471738"/>
          <p14:tracePt t="74759" x="6577013" y="2471738"/>
          <p14:tracePt t="74776" x="6629400" y="2471738"/>
          <p14:tracePt t="74793" x="6672263" y="2471738"/>
          <p14:tracePt t="74809" x="6724650" y="2476500"/>
          <p14:tracePt t="74826" x="6791325" y="2481263"/>
          <p14:tracePt t="74843" x="6834188" y="2481263"/>
          <p14:tracePt t="74859" x="6872288" y="2481263"/>
          <p14:tracePt t="74876" x="6900863" y="2481263"/>
          <p14:tracePt t="74893" x="6929438" y="2481263"/>
          <p14:tracePt t="74909" x="6953250" y="2481263"/>
          <p14:tracePt t="74926" x="6972300" y="2481263"/>
          <p14:tracePt t="74943" x="6996113" y="2481263"/>
          <p14:tracePt t="74959" x="7029450" y="2481263"/>
          <p14:tracePt t="74976" x="7038975" y="2481263"/>
          <p14:tracePt t="74993" x="7053263" y="2476500"/>
          <p14:tracePt t="75009" x="7067550" y="2476500"/>
          <p14:tracePt t="75026" x="7072313" y="2476500"/>
          <p14:tracePt t="75043" x="7077075" y="2476500"/>
          <p14:tracePt t="75059" x="7081838" y="2476500"/>
          <p14:tracePt t="75076" x="7086600" y="2476500"/>
          <p14:tracePt t="76097" x="7053263" y="2490788"/>
          <p14:tracePt t="76104" x="6981825" y="2519363"/>
          <p14:tracePt t="76112" x="6900863" y="2543175"/>
          <p14:tracePt t="76126" x="6696075" y="2600325"/>
          <p14:tracePt t="76143" x="6496050" y="2638425"/>
          <p14:tracePt t="76161" x="6205538" y="2667000"/>
          <p14:tracePt t="76176" x="5895975" y="2690813"/>
          <p14:tracePt t="76210" x="5133975" y="2733675"/>
          <p14:tracePt t="76243" x="4719638" y="2747963"/>
          <p14:tracePt t="76260" x="4629150" y="2747963"/>
          <p14:tracePt t="76276" x="4572000" y="2757488"/>
          <p14:tracePt t="76293" x="4529138" y="2757488"/>
          <p14:tracePt t="76309" x="4505325" y="2757488"/>
          <p14:tracePt t="76326" x="4500563" y="2757488"/>
          <p14:tracePt t="76530" x="4429125" y="2771775"/>
          <p14:tracePt t="76537" x="4329113" y="2795588"/>
          <p14:tracePt t="76545" x="4248150" y="2814638"/>
          <p14:tracePt t="76559" x="4090988" y="2843213"/>
          <p14:tracePt t="76576" x="3952875" y="2852738"/>
          <p14:tracePt t="76593" x="3852863" y="2847975"/>
          <p14:tracePt t="76609" x="3790950" y="2843213"/>
          <p14:tracePt t="76643" x="3738563" y="2833688"/>
          <p14:tracePt t="76676" x="3729038" y="2833688"/>
          <p14:tracePt t="76693" x="3719513" y="2833688"/>
          <p14:tracePt t="76898" x="3709988" y="2833688"/>
          <p14:tracePt t="76905" x="3681413" y="2833688"/>
          <p14:tracePt t="76912" x="3662363" y="2843213"/>
          <p14:tracePt t="76926" x="3614738" y="2847975"/>
          <p14:tracePt t="76943" x="3562350" y="2847975"/>
          <p14:tracePt t="76959" x="3519488" y="2847975"/>
          <p14:tracePt t="76976" x="3486150" y="2847975"/>
          <p14:tracePt t="76993" x="3457575" y="2847975"/>
          <p14:tracePt t="77009" x="3452813" y="2847975"/>
          <p14:tracePt t="77026" x="3443288" y="2847975"/>
          <p14:tracePt t="77043" x="3438525" y="2847975"/>
          <p14:tracePt t="77059" x="3429000" y="2847975"/>
          <p14:tracePt t="77093" x="3424238" y="2847975"/>
          <p14:tracePt t="77331" x="3467100" y="2847975"/>
          <p14:tracePt t="77338" x="3509963" y="2847975"/>
          <p14:tracePt t="77345" x="3557588" y="2847975"/>
          <p14:tracePt t="77360" x="3638550" y="2847975"/>
          <p14:tracePt t="77376" x="3686175" y="2847975"/>
          <p14:tracePt t="77393" x="3724275" y="2847975"/>
          <p14:tracePt t="77409" x="3752850" y="2847975"/>
          <p14:tracePt t="77426" x="3781425" y="2847975"/>
          <p14:tracePt t="77443" x="3805238" y="2847975"/>
          <p14:tracePt t="77459" x="3824288" y="2847975"/>
          <p14:tracePt t="77476" x="3838575" y="2847975"/>
          <p14:tracePt t="77492" x="3862388" y="2847975"/>
          <p14:tracePt t="77509" x="3881438" y="2847975"/>
          <p14:tracePt t="77526" x="3895725" y="2847975"/>
          <p14:tracePt t="77543" x="3910013" y="2847975"/>
          <p14:tracePt t="77559" x="3929063" y="2847975"/>
          <p14:tracePt t="77576" x="3938588" y="2847975"/>
          <p14:tracePt t="77592" x="3952875" y="2847975"/>
          <p14:tracePt t="77609" x="3962400" y="2847975"/>
          <p14:tracePt t="77626" x="3967163" y="2847975"/>
          <p14:tracePt t="77669" x="3967163" y="2843213"/>
          <p14:tracePt t="77677" x="3952875" y="2838450"/>
          <p14:tracePt t="77693" x="3905250" y="2824163"/>
          <p14:tracePt t="77709" x="3833813" y="2814638"/>
          <p14:tracePt t="77726" x="3700463" y="2800350"/>
          <p14:tracePt t="77743" x="3538538" y="2790825"/>
          <p14:tracePt t="77759" x="3462338" y="2790825"/>
          <p14:tracePt t="77776" x="3400425" y="2790825"/>
          <p14:tracePt t="77793" x="3324225" y="2800350"/>
          <p14:tracePt t="77809" x="3276600" y="2805113"/>
          <p14:tracePt t="77826" x="3214688" y="2814638"/>
          <p14:tracePt t="77843" x="3157538" y="2819400"/>
          <p14:tracePt t="77859" x="3086100" y="2833688"/>
          <p14:tracePt t="77876" x="3057525" y="2838450"/>
          <p14:tracePt t="77893" x="3024188" y="2843213"/>
          <p14:tracePt t="77909" x="3000375" y="2843213"/>
          <p14:tracePt t="77926" x="2967038" y="2843213"/>
          <p14:tracePt t="77942" x="2947988" y="2843213"/>
          <p14:tracePt t="77959" x="2924175" y="2843213"/>
          <p14:tracePt t="77976" x="2905125" y="2843213"/>
          <p14:tracePt t="77992" x="2871788" y="2843213"/>
          <p14:tracePt t="78009" x="2857500" y="2843213"/>
          <p14:tracePt t="78026" x="2852738" y="2843213"/>
          <p14:tracePt t="78043" x="2843213" y="2843213"/>
          <p14:tracePt t="78059" x="2838450" y="2843213"/>
          <p14:tracePt t="78076" x="2828925" y="2843213"/>
          <p14:tracePt t="78542" x="2833688" y="2843213"/>
          <p14:tracePt t="78550" x="2838450" y="2843213"/>
          <p14:tracePt t="78559" x="2843213" y="2843213"/>
          <p14:tracePt t="78576" x="2847975" y="2843213"/>
          <p14:tracePt t="78592" x="2857500" y="2843213"/>
          <p14:tracePt t="78609" x="2871788" y="2843213"/>
          <p14:tracePt t="78626" x="2881313" y="2843213"/>
          <p14:tracePt t="78659" x="2914650" y="2843213"/>
          <p14:tracePt t="78692" x="2938463" y="2843213"/>
          <p14:tracePt t="78709" x="2957513" y="2843213"/>
          <p14:tracePt t="78726" x="2976563" y="2843213"/>
          <p14:tracePt t="78742" x="2990850" y="2838450"/>
          <p14:tracePt t="78759" x="3009900" y="2833688"/>
          <p14:tracePt t="78776" x="3033713" y="2833688"/>
          <p14:tracePt t="78793" x="3081338" y="2828925"/>
          <p14:tracePt t="78809" x="3109913" y="2828925"/>
          <p14:tracePt t="78826" x="3128963" y="2828925"/>
          <p14:tracePt t="78843" x="3152775" y="2828925"/>
          <p14:tracePt t="78859" x="3181350" y="2828925"/>
          <p14:tracePt t="78876" x="3195638" y="2828925"/>
          <p14:tracePt t="78893" x="3219450" y="2828925"/>
          <p14:tracePt t="78909" x="3252788" y="2828925"/>
          <p14:tracePt t="78926" x="3271838" y="2828925"/>
          <p14:tracePt t="78943" x="3281363" y="2828925"/>
          <p14:tracePt t="78959" x="3295650" y="2828925"/>
          <p14:tracePt t="78976" x="3309938" y="2828925"/>
          <p14:tracePt t="78993" x="3319463" y="2828925"/>
          <p14:tracePt t="79009" x="3324225" y="2828925"/>
          <p14:tracePt t="79026" x="3328988" y="2828925"/>
          <p14:tracePt t="79042" x="3333750" y="2828925"/>
          <p14:tracePt t="79094" x="3338513" y="2828925"/>
          <p14:tracePt t="79108" x="3343275" y="2828925"/>
          <p14:tracePt t="79116" x="3348038" y="2828925"/>
          <p14:tracePt t="79130" x="3352800" y="2828925"/>
          <p14:tracePt t="79142" x="3357563" y="2828925"/>
          <p14:tracePt t="79159" x="3371850" y="2828925"/>
          <p14:tracePt t="79176" x="3386138" y="2828925"/>
          <p14:tracePt t="79193" x="3400425" y="2828925"/>
          <p14:tracePt t="79209" x="3409950" y="2828925"/>
          <p14:tracePt t="79226" x="3429000" y="2828925"/>
          <p14:tracePt t="79242" x="3448050" y="2828925"/>
          <p14:tracePt t="79259" x="3471863" y="2828925"/>
          <p14:tracePt t="79276" x="3505200" y="2828925"/>
          <p14:tracePt t="79292" x="3552825" y="2828925"/>
          <p14:tracePt t="79309" x="3581400" y="2828925"/>
          <p14:tracePt t="79326" x="3609975" y="2828925"/>
          <p14:tracePt t="79343" x="3657600" y="2828925"/>
          <p14:tracePt t="79359" x="3676650" y="2828925"/>
          <p14:tracePt t="79376" x="3700463" y="2828925"/>
          <p14:tracePt t="79392" x="3719513" y="2828925"/>
          <p14:tracePt t="79409" x="3752850" y="2828925"/>
          <p14:tracePt t="79426" x="3767138" y="2828925"/>
          <p14:tracePt t="79442" x="3781425" y="2828925"/>
          <p14:tracePt t="79459" x="3800475" y="2828925"/>
          <p14:tracePt t="79476" x="3829050" y="2828925"/>
          <p14:tracePt t="79492" x="3843338" y="2828925"/>
          <p14:tracePt t="79509" x="3852863" y="2828925"/>
          <p14:tracePt t="79526" x="3881438" y="2828925"/>
          <p14:tracePt t="79542" x="3895725" y="2828925"/>
          <p14:tracePt t="79559" x="3914775" y="2828925"/>
          <p14:tracePt t="79576" x="3938588" y="2828925"/>
          <p14:tracePt t="79592" x="3971925" y="2828925"/>
          <p14:tracePt t="79609" x="3990975" y="2828925"/>
          <p14:tracePt t="79626" x="4005263" y="2828925"/>
          <p14:tracePt t="79642" x="4019550" y="2828925"/>
          <p14:tracePt t="79659" x="4048125" y="2828925"/>
          <p14:tracePt t="79676" x="4062413" y="2828925"/>
          <p14:tracePt t="79692" x="4076700" y="2828925"/>
          <p14:tracePt t="79709" x="4090988" y="2828925"/>
          <p14:tracePt t="79726" x="4110038" y="2828925"/>
          <p14:tracePt t="79742" x="4119563" y="2828925"/>
          <p14:tracePt t="79759" x="4138613" y="2824163"/>
          <p14:tracePt t="79776" x="4152900" y="2824163"/>
          <p14:tracePt t="79792" x="4162425" y="2824163"/>
          <p14:tracePt t="79809" x="4171950" y="2824163"/>
          <p14:tracePt t="79826" x="4181475" y="2824163"/>
          <p14:tracePt t="79842" x="4191000" y="2824163"/>
          <p14:tracePt t="79859" x="4200525" y="2824163"/>
          <p14:tracePt t="79876" x="4205288" y="2824163"/>
          <p14:tracePt t="79892" x="4210050" y="2824163"/>
          <p14:tracePt t="79909" x="4219575" y="2819400"/>
          <p14:tracePt t="79926" x="4229100" y="2819400"/>
          <p14:tracePt t="79942" x="4233863" y="2819400"/>
          <p14:tracePt t="79959" x="4238625" y="2819400"/>
          <p14:tracePt t="80503" x="4210050" y="2819400"/>
          <p14:tracePt t="80511" x="4176713" y="2819400"/>
          <p14:tracePt t="80517" x="4133850" y="2819400"/>
          <p14:tracePt t="80526" x="4095750" y="2819400"/>
          <p14:tracePt t="80543" x="4014788" y="2819400"/>
          <p14:tracePt t="80559" x="3924300" y="2838450"/>
          <p14:tracePt t="80576" x="3771900" y="2852738"/>
          <p14:tracePt t="80609" x="3643313" y="2852738"/>
          <p14:tracePt t="80642" x="3533775" y="2852738"/>
          <p14:tracePt t="80659" x="3486150" y="2852738"/>
          <p14:tracePt t="80676" x="3433763" y="2843213"/>
          <p14:tracePt t="80694" x="3376613" y="2838450"/>
          <p14:tracePt t="80710" x="3281363" y="2824163"/>
          <p14:tracePt t="80726" x="3219450" y="2814638"/>
          <p14:tracePt t="80743" x="3128963" y="2790825"/>
          <p14:tracePt t="80760" x="2938463" y="2714625"/>
          <p14:tracePt t="80776" x="2828925" y="2647950"/>
          <p14:tracePt t="80792" x="2738438" y="2571750"/>
          <p14:tracePt t="80809" x="2667000" y="2519363"/>
          <p14:tracePt t="80826" x="2600325" y="2466975"/>
          <p14:tracePt t="80842" x="2576513" y="2447925"/>
          <p14:tracePt t="80859" x="2562225" y="2438400"/>
          <p14:tracePt t="80876" x="2557463" y="2428875"/>
          <p14:tracePt t="80892" x="2547938" y="2424113"/>
          <p14:tracePt t="80959" x="2552700" y="2428875"/>
          <p14:tracePt t="80966" x="2562225" y="2443163"/>
          <p14:tracePt t="80976" x="2576513" y="2462213"/>
          <p14:tracePt t="80992" x="2605088" y="2528888"/>
          <p14:tracePt t="81009" x="2662238" y="2614613"/>
          <p14:tracePt t="81026" x="2695575" y="2662238"/>
          <p14:tracePt t="81042" x="2719388" y="2690813"/>
          <p14:tracePt t="81059" x="2733675" y="2714625"/>
          <p14:tracePt t="81076" x="2747963" y="2733675"/>
          <p14:tracePt t="81092" x="2752725" y="2738438"/>
          <p14:tracePt t="81109" x="2762250" y="2743200"/>
          <p14:tracePt t="81126" x="2762250" y="2747963"/>
          <p14:tracePt t="81142" x="2767013" y="2752725"/>
          <p14:tracePt t="81159" x="2771775" y="2757488"/>
          <p14:tracePt t="81176" x="2776538" y="2757488"/>
          <p14:tracePt t="81223" x="2781300" y="2757488"/>
          <p14:tracePt t="81231" x="2781300" y="2762250"/>
          <p14:tracePt t="81242" x="2786063" y="2767013"/>
          <p14:tracePt t="81259" x="2805113" y="2776538"/>
          <p14:tracePt t="81276" x="2819400" y="2776538"/>
          <p14:tracePt t="81292" x="2843213" y="2776538"/>
          <p14:tracePt t="81309" x="2852738" y="2776538"/>
          <p14:tracePt t="81326" x="2871788" y="2776538"/>
          <p14:tracePt t="81342" x="2881313" y="2776538"/>
          <p14:tracePt t="81359" x="2890838" y="2776538"/>
          <p14:tracePt t="81376" x="2895600" y="2776538"/>
          <p14:tracePt t="81392" x="2905125" y="2776538"/>
          <p14:tracePt t="81409" x="2909888" y="2776538"/>
          <p14:tracePt t="81488" x="2914650" y="2776538"/>
          <p14:tracePt t="81495" x="2919413" y="2776538"/>
          <p14:tracePt t="81509" x="2928938" y="2776538"/>
          <p14:tracePt t="81525" x="2957513" y="2786063"/>
          <p14:tracePt t="81542" x="2995613" y="2790825"/>
          <p14:tracePt t="81559" x="3052763" y="2790825"/>
          <p14:tracePt t="81576" x="3167063" y="2800350"/>
          <p14:tracePt t="81592" x="3238500" y="2805113"/>
          <p14:tracePt t="81609" x="3295650" y="2805113"/>
          <p14:tracePt t="81626" x="3381375" y="2814638"/>
          <p14:tracePt t="81642" x="3429000" y="2814638"/>
          <p14:tracePt t="81659" x="3471863" y="2814638"/>
          <p14:tracePt t="81676" x="3514725" y="2814638"/>
          <p14:tracePt t="81692" x="3576638" y="2809875"/>
          <p14:tracePt t="81709" x="3619500" y="2800350"/>
          <p14:tracePt t="81726" x="3657600" y="2790825"/>
          <p14:tracePt t="81742" x="3686175" y="2786063"/>
          <p14:tracePt t="81759" x="3733800" y="2776538"/>
          <p14:tracePt t="81776" x="3776663" y="2767013"/>
          <p14:tracePt t="81792" x="3819525" y="2767013"/>
          <p14:tracePt t="81809" x="3857625" y="2762250"/>
          <p14:tracePt t="81810" x="3871913" y="2762250"/>
          <p14:tracePt t="81826" x="3900488" y="2762250"/>
          <p14:tracePt t="81842" x="3938588" y="2762250"/>
          <p14:tracePt t="81859" x="3967163" y="2762250"/>
          <p14:tracePt t="81876" x="4000500" y="2762250"/>
          <p14:tracePt t="81892" x="4019550" y="2762250"/>
          <p14:tracePt t="81909" x="4033838" y="2762250"/>
          <p14:tracePt t="81926" x="4057650" y="2762250"/>
          <p14:tracePt t="81942" x="4086225" y="2762250"/>
          <p14:tracePt t="81959" x="4110038" y="2762250"/>
          <p14:tracePt t="81976" x="4138613" y="2762250"/>
          <p14:tracePt t="81992" x="4167188" y="2757488"/>
          <p14:tracePt t="82009" x="4200525" y="2757488"/>
          <p14:tracePt t="82026" x="4219575" y="2752725"/>
          <p14:tracePt t="82042" x="4243388" y="2752725"/>
          <p14:tracePt t="82059" x="4262438" y="2752725"/>
          <p14:tracePt t="82076" x="4276725" y="2752725"/>
          <p14:tracePt t="82092" x="4291013" y="2752725"/>
          <p14:tracePt t="82109" x="4295775" y="2752725"/>
          <p14:tracePt t="82125" x="4305300" y="2752725"/>
          <p14:tracePt t="82142" x="4310063" y="2752725"/>
          <p14:tracePt t="82610" x="4262438" y="2752725"/>
          <p14:tracePt t="82617" x="4214813" y="2767013"/>
          <p14:tracePt t="82625" x="4157663" y="2776538"/>
          <p14:tracePt t="82642" x="4052888" y="2800350"/>
          <p14:tracePt t="82659" x="3971925" y="2819400"/>
          <p14:tracePt t="82676" x="3867150" y="2833688"/>
          <p14:tracePt t="82692" x="3714750" y="2847975"/>
          <p14:tracePt t="82726" x="3590925" y="2867025"/>
          <p14:tracePt t="82759" x="3514725" y="2886075"/>
          <p14:tracePt t="82775" x="3490913" y="2886075"/>
          <p14:tracePt t="82792" x="3481388" y="2886075"/>
          <p14:tracePt t="82809" x="3471863" y="2886075"/>
          <p14:tracePt t="82875" x="3481388" y="2881313"/>
          <p14:tracePt t="82882" x="3490913" y="2876550"/>
          <p14:tracePt t="82892" x="3509963" y="2871788"/>
          <p14:tracePt t="82909" x="3590925" y="2838450"/>
          <p14:tracePt t="82926" x="3752850" y="2805113"/>
          <p14:tracePt t="82942" x="3852863" y="2776538"/>
          <p14:tracePt t="82959" x="3924300" y="2762250"/>
          <p14:tracePt t="82975" x="3995738" y="2738438"/>
          <p14:tracePt t="82992" x="4095750" y="2709863"/>
          <p14:tracePt t="83009" x="4148138" y="2690813"/>
          <p14:tracePt t="83025" x="4186238" y="2681288"/>
          <p14:tracePt t="83042" x="4224338" y="2657475"/>
          <p14:tracePt t="83059" x="4257675" y="2633663"/>
          <p14:tracePt t="83075" x="4267200" y="2619375"/>
          <p14:tracePt t="83092" x="4286250" y="2600325"/>
          <p14:tracePt t="83109" x="4295775" y="2590800"/>
          <p14:tracePt t="83125" x="4300538" y="2586038"/>
          <p14:tracePt t="83142" x="4300538" y="2581275"/>
          <p14:tracePt t="83183" x="4295775" y="2581275"/>
          <p14:tracePt t="83192" x="4267200" y="2581275"/>
          <p14:tracePt t="83209" x="4176713" y="2586038"/>
          <p14:tracePt t="83225" x="4043363" y="2605088"/>
          <p14:tracePt t="83242" x="3805238" y="2628900"/>
          <p14:tracePt t="83259" x="3652838" y="2628900"/>
          <p14:tracePt t="83276" x="3529013" y="2628900"/>
          <p14:tracePt t="83292" x="3433763" y="2619375"/>
          <p14:tracePt t="83309" x="3319463" y="2566988"/>
          <p14:tracePt t="83325" x="3252788" y="2528888"/>
          <p14:tracePt t="83342" x="3214688" y="2490788"/>
          <p14:tracePt t="83359" x="3167063" y="2452688"/>
          <p14:tracePt t="83375" x="3148013" y="2428875"/>
          <p14:tracePt t="83392" x="3133725" y="2419350"/>
          <p14:tracePt t="83409" x="3128963" y="2414588"/>
          <p14:tracePt t="83426" x="3124200" y="2409825"/>
          <p14:tracePt t="83462" x="3124200" y="2419350"/>
          <p14:tracePt t="83475" x="3128963" y="2438400"/>
          <p14:tracePt t="83492" x="3167063" y="2547938"/>
          <p14:tracePt t="83509" x="3200400" y="2595563"/>
          <p14:tracePt t="83525" x="3224213" y="2638425"/>
          <p14:tracePt t="83542" x="3262313" y="2681288"/>
          <p14:tracePt t="83559" x="3276600" y="2705100"/>
          <p14:tracePt t="83575" x="3295650" y="2709863"/>
          <p14:tracePt t="83592" x="3305175" y="2719388"/>
          <p14:tracePt t="83609" x="3314700" y="2728913"/>
          <p14:tracePt t="83625" x="3314700" y="2733675"/>
          <p14:tracePt t="83697" x="3319463" y="2738438"/>
          <p14:tracePt t="84248" x="3357563" y="2771775"/>
          <p14:tracePt t="84255" x="3429000" y="2814638"/>
          <p14:tracePt t="84262" x="3490913" y="2852738"/>
          <p14:tracePt t="84275" x="3548063" y="2886075"/>
          <p14:tracePt t="84292" x="3719513" y="2981325"/>
          <p14:tracePt t="84309" x="3810000" y="3028950"/>
          <p14:tracePt t="84342" x="3971925" y="3124200"/>
          <p14:tracePt t="84375" x="4071938" y="3186113"/>
          <p14:tracePt t="84392" x="4086225" y="3190875"/>
          <p14:tracePt t="84409" x="4095750" y="3200400"/>
          <p14:tracePt t="84425" x="4100513" y="3200400"/>
          <p14:tracePt t="84442" x="4105275" y="3200400"/>
          <p14:tracePt t="84459" x="4110038" y="320516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Conversion: Wrapper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Primitive Type</a:t>
            </a:r>
            <a:endParaRPr lang="ko-KR" altLang="en-US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541337"/>
          </a:xfrm>
        </p:spPr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Use xxxValue()</a:t>
            </a:r>
            <a:endParaRPr lang="en-US" altLang="ko-KR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920750" y="1773238"/>
            <a:ext cx="7429500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Conversion2PrimitiveType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static void main(String[]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Integer integer1 = new Integer(10);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int intValue = integer1.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intValue()</a:t>
            </a:r>
            <a:r>
              <a:rPr lang="en-US" altLang="ko-KR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Integer integer2 = Integer.valueOf(118);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short shortIntValue = integer2.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shortValue()</a:t>
            </a:r>
            <a:r>
              <a:rPr lang="en-US" altLang="ko-KR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Integer integer3 = integer1 + integer2;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long longIntValue = integer3.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longValue()</a:t>
            </a:r>
            <a:r>
              <a:rPr lang="en-US" altLang="ko-KR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byte byteValue = integer3.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byteValue()</a:t>
            </a:r>
            <a:r>
              <a:rPr lang="en-US" altLang="ko-KR" sz="1800">
                <a:latin typeface="Arial" panose="020B0604020202020204" pitchFamily="34" charset="0"/>
              </a:rPr>
              <a:t>; // overflow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System.out.println(byteValue); // -128, not 128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71"/>
    </mc:Choice>
    <mc:Fallback xmlns="">
      <p:transition spd="slow" advTm="80971"/>
    </mc:Fallback>
  </mc:AlternateContent>
  <p:extLst>
    <p:ext uri="{3A86A75C-4F4B-4683-9AE1-C65F6400EC91}">
      <p14:laserTraceLst xmlns:p14="http://schemas.microsoft.com/office/powerpoint/2010/main">
        <p14:tracePtLst>
          <p14:tracePt t="767" x="4105275" y="3157538"/>
          <p14:tracePt t="775" x="4090988" y="3057525"/>
          <p14:tracePt t="782" x="4071938" y="2976563"/>
          <p14:tracePt t="796" x="4029075" y="2838450"/>
          <p14:tracePt t="813" x="3976688" y="2728913"/>
          <p14:tracePt t="830" x="3933825" y="2652713"/>
          <p14:tracePt t="863" x="3800475" y="2519363"/>
          <p14:tracePt t="896" x="3686175" y="2447925"/>
          <p14:tracePt t="913" x="3648075" y="2424113"/>
          <p14:tracePt t="930" x="3595688" y="2386013"/>
          <p14:tracePt t="946" x="3548063" y="2362200"/>
          <p14:tracePt t="963" x="3509963" y="2333625"/>
          <p14:tracePt t="980" x="3467100" y="2309813"/>
          <p14:tracePt t="996" x="3390900" y="2257425"/>
          <p14:tracePt t="1013" x="3333750" y="2214563"/>
          <p14:tracePt t="1030" x="3295650" y="2171700"/>
          <p14:tracePt t="1031" x="3267075" y="2157413"/>
          <p14:tracePt t="1046" x="3228975" y="2119313"/>
          <p14:tracePt t="1063" x="3181350" y="2085975"/>
          <p14:tracePt t="1079" x="3133725" y="2052638"/>
          <p14:tracePt t="1096" x="3090863" y="2028825"/>
          <p14:tracePt t="1113" x="3019425" y="2000250"/>
          <p14:tracePt t="1129" x="2976563" y="1990725"/>
          <p14:tracePt t="1146" x="2938463" y="1990725"/>
          <p14:tracePt t="1163" x="2905125" y="1990725"/>
          <p14:tracePt t="1180" x="2862263" y="1990725"/>
          <p14:tracePt t="1196" x="2833688" y="1990725"/>
          <p14:tracePt t="1213" x="2814638" y="1990725"/>
          <p14:tracePt t="1230" x="2781300" y="1995488"/>
          <p14:tracePt t="1246" x="2757488" y="2000250"/>
          <p14:tracePt t="1263" x="2738438" y="2009775"/>
          <p14:tracePt t="1280" x="2714625" y="2014538"/>
          <p14:tracePt t="1296" x="2681288" y="2024063"/>
          <p14:tracePt t="1313" x="2657475" y="2028825"/>
          <p14:tracePt t="1329" x="2638425" y="2038350"/>
          <p14:tracePt t="1348" x="2605088" y="2043113"/>
          <p14:tracePt t="1364" x="2581275" y="2052638"/>
          <p14:tracePt t="1380" x="2562225" y="2052638"/>
          <p14:tracePt t="1396" x="2538413" y="2057400"/>
          <p14:tracePt t="1413" x="2509838" y="2071688"/>
          <p14:tracePt t="1430" x="2495550" y="2071688"/>
          <p14:tracePt t="1446" x="2486025" y="2071688"/>
          <p14:tracePt t="1463" x="2476500" y="2071688"/>
          <p14:tracePt t="1480" x="2466975" y="2071688"/>
          <p14:tracePt t="1496" x="2462213" y="2071688"/>
          <p14:tracePt t="1513" x="2457450" y="2071688"/>
          <p14:tracePt t="1529" x="2447925" y="2071688"/>
          <p14:tracePt t="1546" x="2438400" y="2076450"/>
          <p14:tracePt t="1563" x="2433638" y="2085975"/>
          <p14:tracePt t="1580" x="2428875" y="2085975"/>
          <p14:tracePt t="1596" x="2424113" y="2085975"/>
          <p14:tracePt t="1826" x="2428875" y="2085975"/>
          <p14:tracePt t="1832" x="2443163" y="2085975"/>
          <p14:tracePt t="1839" x="2452688" y="2085975"/>
          <p14:tracePt t="1847" x="2462213" y="2085975"/>
          <p14:tracePt t="1863" x="2486025" y="2085975"/>
          <p14:tracePt t="1880" x="2505075" y="2085975"/>
          <p14:tracePt t="1896" x="2514600" y="2085975"/>
          <p14:tracePt t="1913" x="2533650" y="2085975"/>
          <p14:tracePt t="1929" x="2543175" y="2085975"/>
          <p14:tracePt t="1946" x="2547938" y="2085975"/>
          <p14:tracePt t="1963" x="2552700" y="2085975"/>
          <p14:tracePt t="1980" x="2557463" y="2085975"/>
          <p14:tracePt t="2200" x="2576513" y="2085975"/>
          <p14:tracePt t="2207" x="2586038" y="2085975"/>
          <p14:tracePt t="2214" x="2595563" y="2085975"/>
          <p14:tracePt t="2229" x="2619375" y="2085975"/>
          <p14:tracePt t="2246" x="2638425" y="2085975"/>
          <p14:tracePt t="2263" x="2662238" y="2085975"/>
          <p14:tracePt t="2279" x="2681288" y="2085975"/>
          <p14:tracePt t="2296" x="2700338" y="2085975"/>
          <p14:tracePt t="2313" x="2724150" y="2085975"/>
          <p14:tracePt t="2330" x="2752725" y="2095500"/>
          <p14:tracePt t="2346" x="2800350" y="2109788"/>
          <p14:tracePt t="2363" x="2828925" y="2114550"/>
          <p14:tracePt t="2379" x="2852738" y="2119313"/>
          <p14:tracePt t="2396" x="2871788" y="2119313"/>
          <p14:tracePt t="2413" x="2890838" y="2119313"/>
          <p14:tracePt t="2429" x="2905125" y="2119313"/>
          <p14:tracePt t="2446" x="2919413" y="2119313"/>
          <p14:tracePt t="2463" x="2928938" y="2119313"/>
          <p14:tracePt t="2479" x="2952750" y="2119313"/>
          <p14:tracePt t="2496" x="2967038" y="2119313"/>
          <p14:tracePt t="2513" x="2976563" y="2119313"/>
          <p14:tracePt t="2529" x="2995613" y="2119313"/>
          <p14:tracePt t="2546" x="3000375" y="2124075"/>
          <p14:tracePt t="2563" x="3009900" y="2124075"/>
          <p14:tracePt t="2579" x="3019425" y="2124075"/>
          <p14:tracePt t="2596" x="3028950" y="2128838"/>
          <p14:tracePt t="2613" x="3038475" y="2128838"/>
          <p14:tracePt t="2629" x="3048000" y="2128838"/>
          <p14:tracePt t="2646" x="3057525" y="2128838"/>
          <p14:tracePt t="2663" x="3071813" y="2133600"/>
          <p14:tracePt t="2679" x="3081338" y="2138363"/>
          <p14:tracePt t="2696" x="3086100" y="2138363"/>
          <p14:tracePt t="2713" x="3095625" y="2138363"/>
          <p14:tracePt t="2729" x="3109913" y="2138363"/>
          <p14:tracePt t="2746" x="3114675" y="2138363"/>
          <p14:tracePt t="2763" x="3124200" y="2143125"/>
          <p14:tracePt t="2780" x="3138488" y="2147888"/>
          <p14:tracePt t="2796" x="3143250" y="2147888"/>
          <p14:tracePt t="2813" x="3148013" y="2147888"/>
          <p14:tracePt t="2829" x="3152775" y="2147888"/>
          <p14:tracePt t="2846" x="3157538" y="2147888"/>
          <p14:tracePt t="4175" x="3181350" y="2119313"/>
          <p14:tracePt t="4182" x="3243263" y="2014538"/>
          <p14:tracePt t="4196" x="3371850" y="1790700"/>
          <p14:tracePt t="4213" x="3471863" y="1643063"/>
          <p14:tracePt t="4229" x="3614738" y="1476375"/>
          <p14:tracePt t="4246" x="3767138" y="1295400"/>
          <p14:tracePt t="4263" x="3919538" y="1138238"/>
          <p14:tracePt t="4296" x="4124325" y="990600"/>
          <p14:tracePt t="4329" x="4286250" y="885825"/>
          <p14:tracePt t="4346" x="4333875" y="842963"/>
          <p14:tracePt t="4363" x="4371975" y="804863"/>
          <p14:tracePt t="4379" x="4419600" y="771525"/>
          <p14:tracePt t="4396" x="4510088" y="723900"/>
          <p14:tracePt t="4413" x="4576763" y="695325"/>
          <p14:tracePt t="4429" x="4638675" y="671513"/>
          <p14:tracePt t="4446" x="4705350" y="652463"/>
          <p14:tracePt t="4463" x="4738688" y="642938"/>
          <p14:tracePt t="4479" x="4762500" y="642938"/>
          <p14:tracePt t="4496" x="4781550" y="642938"/>
          <p14:tracePt t="4513" x="4800600" y="642938"/>
          <p14:tracePt t="4529" x="4810125" y="642938"/>
          <p14:tracePt t="4546" x="4819650" y="642938"/>
          <p14:tracePt t="4563" x="4824413" y="647700"/>
          <p14:tracePt t="4579" x="4833938" y="661988"/>
          <p14:tracePt t="4596" x="4833938" y="690563"/>
          <p14:tracePt t="4612" x="4829175" y="723900"/>
          <p14:tracePt t="4629" x="4800600" y="781050"/>
          <p14:tracePt t="4646" x="4724400" y="852488"/>
          <p14:tracePt t="4662" x="4643438" y="914400"/>
          <p14:tracePt t="4679" x="4552950" y="971550"/>
          <p14:tracePt t="4696" x="4433888" y="1042988"/>
          <p14:tracePt t="4713" x="4348163" y="1071563"/>
          <p14:tracePt t="4729" x="4262438" y="1104900"/>
          <p14:tracePt t="4746" x="4195763" y="1104900"/>
          <p14:tracePt t="4763" x="4119563" y="1095375"/>
          <p14:tracePt t="4779" x="4081463" y="1076325"/>
          <p14:tracePt t="4796" x="4043363" y="1057275"/>
          <p14:tracePt t="4812" x="4024313" y="1038225"/>
          <p14:tracePt t="4829" x="3990975" y="1000125"/>
          <p14:tracePt t="4846" x="3971925" y="952500"/>
          <p14:tracePt t="4863" x="3967163" y="871538"/>
          <p14:tracePt t="4879" x="3976688" y="762000"/>
          <p14:tracePt t="4897" x="3995738" y="719138"/>
          <p14:tracePt t="4912" x="4019550" y="695325"/>
          <p14:tracePt t="4929" x="4052888" y="671513"/>
          <p14:tracePt t="4946" x="4124325" y="642938"/>
          <p14:tracePt t="4963" x="4176713" y="642938"/>
          <p14:tracePt t="4979" x="4219575" y="647700"/>
          <p14:tracePt t="4996" x="4257675" y="661988"/>
          <p14:tracePt t="5013" x="4305300" y="714375"/>
          <p14:tracePt t="5029" x="4343400" y="771525"/>
          <p14:tracePt t="5046" x="4362450" y="809625"/>
          <p14:tracePt t="5063" x="4386263" y="866775"/>
          <p14:tracePt t="5079" x="4386263" y="895350"/>
          <p14:tracePt t="5096" x="4386263" y="928688"/>
          <p14:tracePt t="5113" x="4386263" y="957263"/>
          <p14:tracePt t="5129" x="4376738" y="995363"/>
          <p14:tracePt t="5146" x="4367213" y="1019175"/>
          <p14:tracePt t="5162" x="4367213" y="1028700"/>
          <p14:tracePt t="5179" x="4367213" y="1033463"/>
          <p14:tracePt t="5196" x="4367213" y="1042988"/>
          <p14:tracePt t="5489" x="4457700" y="1023938"/>
          <p14:tracePt t="5498" x="4652963" y="1000125"/>
          <p14:tracePt t="5504" x="4848225" y="966788"/>
          <p14:tracePt t="5514" x="5014913" y="952500"/>
          <p14:tracePt t="5530" x="5448300" y="890588"/>
          <p14:tracePt t="5547" x="5772150" y="833438"/>
          <p14:tracePt t="5579" x="6362700" y="776288"/>
          <p14:tracePt t="5613" x="6619875" y="776288"/>
          <p14:tracePt t="5630" x="6734175" y="785813"/>
          <p14:tracePt t="5646" x="6777038" y="785813"/>
          <p14:tracePt t="5663" x="6805613" y="785813"/>
          <p14:tracePt t="5679" x="6834188" y="785813"/>
          <p14:tracePt t="5696" x="6872288" y="785813"/>
          <p14:tracePt t="5713" x="6900863" y="785813"/>
          <p14:tracePt t="5729" x="6929438" y="785813"/>
          <p14:tracePt t="5746" x="6991350" y="781050"/>
          <p14:tracePt t="5762" x="7034213" y="781050"/>
          <p14:tracePt t="5779" x="7077075" y="776288"/>
          <p14:tracePt t="5796" x="7129463" y="771525"/>
          <p14:tracePt t="5813" x="7196138" y="762000"/>
          <p14:tracePt t="5829" x="7239000" y="762000"/>
          <p14:tracePt t="5846" x="7277100" y="762000"/>
          <p14:tracePt t="5863" x="7310438" y="762000"/>
          <p14:tracePt t="5879" x="7329488" y="762000"/>
          <p14:tracePt t="5896" x="7339013" y="762000"/>
          <p14:tracePt t="5912" x="7343775" y="762000"/>
          <p14:tracePt t="5946" x="7343775" y="776288"/>
          <p14:tracePt t="5962" x="7334250" y="804863"/>
          <p14:tracePt t="5979" x="7300913" y="842963"/>
          <p14:tracePt t="5996" x="7215188" y="904875"/>
          <p14:tracePt t="6013" x="7129463" y="942975"/>
          <p14:tracePt t="6029" x="7053263" y="985838"/>
          <p14:tracePt t="6046" x="6977063" y="1004888"/>
          <p14:tracePt t="6063" x="6862763" y="1019175"/>
          <p14:tracePt t="6079" x="6767513" y="1019175"/>
          <p14:tracePt t="6096" x="6677025" y="1000125"/>
          <p14:tracePt t="6113" x="6572250" y="957263"/>
          <p14:tracePt t="6129" x="6534150" y="933450"/>
          <p14:tracePt t="6146" x="6500813" y="885825"/>
          <p14:tracePt t="6162" x="6467475" y="838200"/>
          <p14:tracePt t="6180" x="6443663" y="776288"/>
          <p14:tracePt t="6196" x="6429375" y="733425"/>
          <p14:tracePt t="6213" x="6424613" y="681038"/>
          <p14:tracePt t="6229" x="6424613" y="623888"/>
          <p14:tracePt t="6246" x="6457950" y="514350"/>
          <p14:tracePt t="6263" x="6481763" y="476250"/>
          <p14:tracePt t="6279" x="6519863" y="442913"/>
          <p14:tracePt t="6296" x="6596063" y="419100"/>
          <p14:tracePt t="6312" x="6715125" y="414338"/>
          <p14:tracePt t="6329" x="6767513" y="438150"/>
          <p14:tracePt t="6346" x="6824663" y="471488"/>
          <p14:tracePt t="6363" x="6872288" y="523875"/>
          <p14:tracePt t="6379" x="6905625" y="561975"/>
          <p14:tracePt t="6396" x="6924675" y="614363"/>
          <p14:tracePt t="6413" x="6929438" y="661988"/>
          <p14:tracePt t="6429" x="6919913" y="776288"/>
          <p14:tracePt t="6446" x="6900863" y="852488"/>
          <p14:tracePt t="6463" x="6886575" y="890588"/>
          <p14:tracePt t="6479" x="6867525" y="919163"/>
          <p14:tracePt t="6496" x="6853238" y="938213"/>
          <p14:tracePt t="6513" x="6848475" y="942975"/>
          <p14:tracePt t="6529" x="6843713" y="947738"/>
          <p14:tracePt t="6546" x="6834188" y="957263"/>
          <p14:tracePt t="6562" x="6824663" y="957263"/>
          <p14:tracePt t="9081" x="6805613" y="995363"/>
          <p14:tracePt t="9088" x="6762750" y="1057275"/>
          <p14:tracePt t="9096" x="6705600" y="1143000"/>
          <p14:tracePt t="9112" x="6586538" y="1304925"/>
          <p14:tracePt t="9146" x="6219825" y="1762125"/>
          <p14:tracePt t="9179" x="5957888" y="2066925"/>
          <p14:tracePt t="9196" x="5872163" y="2147888"/>
          <p14:tracePt t="9212" x="5772150" y="2243138"/>
          <p14:tracePt t="9229" x="5724525" y="2281238"/>
          <p14:tracePt t="9246" x="5700713" y="2305050"/>
          <p14:tracePt t="9262" x="5676900" y="2328863"/>
          <p14:tracePt t="9279" x="5629275" y="2371725"/>
          <p14:tracePt t="9296" x="5605463" y="2395538"/>
          <p14:tracePt t="9312" x="5581650" y="2419350"/>
          <p14:tracePt t="9329" x="5557838" y="2452688"/>
          <p14:tracePt t="9346" x="5519738" y="2486025"/>
          <p14:tracePt t="9362" x="5495925" y="2509838"/>
          <p14:tracePt t="9379" x="5472113" y="2533650"/>
          <p14:tracePt t="9396" x="5414963" y="2571750"/>
          <p14:tracePt t="9412" x="5372100" y="2605088"/>
          <p14:tracePt t="9429" x="5310188" y="2667000"/>
          <p14:tracePt t="9445" x="5219700" y="2719388"/>
          <p14:tracePt t="9462" x="5057775" y="2843213"/>
          <p14:tracePt t="9479" x="4905375" y="2914650"/>
          <p14:tracePt t="9496" x="4733925" y="2976563"/>
          <p14:tracePt t="9512" x="4581525" y="3028950"/>
          <p14:tracePt t="9529" x="4405313" y="3086100"/>
          <p14:tracePt t="9546" x="4300538" y="3138488"/>
          <p14:tracePt t="9562" x="4200525" y="3171825"/>
          <p14:tracePt t="9579" x="4105275" y="3195638"/>
          <p14:tracePt t="9596" x="4010025" y="3224213"/>
          <p14:tracePt t="9612" x="3957638" y="3233738"/>
          <p14:tracePt t="9629" x="3905250" y="3243263"/>
          <p14:tracePt t="9646" x="3829050" y="3252788"/>
          <p14:tracePt t="9662" x="3776663" y="3267075"/>
          <p14:tracePt t="9679" x="3705225" y="3276600"/>
          <p14:tracePt t="9696" x="3643313" y="3295650"/>
          <p14:tracePt t="9712" x="3557588" y="3314700"/>
          <p14:tracePt t="9729" x="3505200" y="3324225"/>
          <p14:tracePt t="9745" x="3471863" y="3328988"/>
          <p14:tracePt t="9762" x="3433763" y="3328988"/>
          <p14:tracePt t="9779" x="3414713" y="3328988"/>
          <p14:tracePt t="9795" x="3405188" y="3328988"/>
          <p14:tracePt t="9812" x="3400425" y="3328988"/>
          <p14:tracePt t="10579" x="3395663" y="3328988"/>
          <p14:tracePt t="10585" x="3390900" y="3328988"/>
          <p14:tracePt t="10595" x="3381375" y="3324225"/>
          <p14:tracePt t="10612" x="3371850" y="3319463"/>
          <p14:tracePt t="10629" x="3352800" y="3314700"/>
          <p14:tracePt t="10646" x="3333750" y="3305175"/>
          <p14:tracePt t="10662" x="3319463" y="3300413"/>
          <p14:tracePt t="10695" x="3290888" y="3290888"/>
          <p14:tracePt t="10729" x="3248025" y="3290888"/>
          <p14:tracePt t="10745" x="3238500" y="3290888"/>
          <p14:tracePt t="10762" x="3219450" y="3281363"/>
          <p14:tracePt t="10779" x="3205163" y="3276600"/>
          <p14:tracePt t="10796" x="3190875" y="3271838"/>
          <p14:tracePt t="10812" x="3176588" y="3262313"/>
          <p14:tracePt t="10829" x="3152775" y="3252788"/>
          <p14:tracePt t="10845" x="3138488" y="3233738"/>
          <p14:tracePt t="10862" x="3128963" y="3209925"/>
          <p14:tracePt t="10879" x="3100388" y="3162300"/>
          <p14:tracePt t="10896" x="3090863" y="3133725"/>
          <p14:tracePt t="10912" x="3086100" y="3109913"/>
          <p14:tracePt t="10929" x="3081338" y="3090863"/>
          <p14:tracePt t="10946" x="3067050" y="3057525"/>
          <p14:tracePt t="10962" x="3057525" y="3033713"/>
          <p14:tracePt t="10979" x="3052763" y="3019425"/>
          <p14:tracePt t="10995" x="3048000" y="3005138"/>
          <p14:tracePt t="11012" x="3048000" y="2981325"/>
          <p14:tracePt t="11029" x="3048000" y="2962275"/>
          <p14:tracePt t="11045" x="3048000" y="2943225"/>
          <p14:tracePt t="11062" x="3052763" y="2909888"/>
          <p14:tracePt t="11079" x="3067050" y="2886075"/>
          <p14:tracePt t="11096" x="3076575" y="2847975"/>
          <p14:tracePt t="11112" x="3095625" y="2824163"/>
          <p14:tracePt t="11129" x="3124200" y="2790825"/>
          <p14:tracePt t="11145" x="3148013" y="2776538"/>
          <p14:tracePt t="11162" x="3171825" y="2762250"/>
          <p14:tracePt t="11179" x="3195638" y="2743200"/>
          <p14:tracePt t="11196" x="3228975" y="2733675"/>
          <p14:tracePt t="11212" x="3262313" y="2733675"/>
          <p14:tracePt t="11229" x="3309938" y="2752725"/>
          <p14:tracePt t="11245" x="3338513" y="2776538"/>
          <p14:tracePt t="11262" x="3400425" y="2843213"/>
          <p14:tracePt t="11279" x="3424238" y="2871788"/>
          <p14:tracePt t="11295" x="3438525" y="2895600"/>
          <p14:tracePt t="11312" x="3452813" y="2928938"/>
          <p14:tracePt t="11329" x="3462338" y="2947988"/>
          <p14:tracePt t="11345" x="3467100" y="2967038"/>
          <p14:tracePt t="11362" x="3471863" y="2990850"/>
          <p14:tracePt t="11379" x="3471863" y="3024188"/>
          <p14:tracePt t="11395" x="3471863" y="3043238"/>
          <p14:tracePt t="11412" x="3471863" y="3057525"/>
          <p14:tracePt t="11429" x="3471863" y="3071813"/>
          <p14:tracePt t="11445" x="3462338" y="3100388"/>
          <p14:tracePt t="11462" x="3457575" y="3114675"/>
          <p14:tracePt t="11479" x="3452813" y="3138488"/>
          <p14:tracePt t="11495" x="3448050" y="3148013"/>
          <p14:tracePt t="11512" x="3448050" y="3152775"/>
          <p14:tracePt t="11529" x="3448050" y="3162300"/>
          <p14:tracePt t="11545" x="3448050" y="3167063"/>
          <p14:tracePt t="11577" x="3448050" y="3171825"/>
          <p14:tracePt t="11614" x="3448050" y="3176588"/>
          <p14:tracePt t="11621" x="3448050" y="3181350"/>
          <p14:tracePt t="11629" x="3443288" y="3181350"/>
          <p14:tracePt t="11645" x="3438525" y="3190875"/>
          <p14:tracePt t="11662" x="3429000" y="3195638"/>
          <p14:tracePt t="11679" x="3424238" y="3200400"/>
          <p14:tracePt t="11695" x="3419475" y="3209925"/>
          <p14:tracePt t="11712" x="3419475" y="3219450"/>
          <p14:tracePt t="11729" x="3419475" y="3224213"/>
          <p14:tracePt t="11782" x="3419475" y="3228975"/>
          <p14:tracePt t="18547" x="3414713" y="3228975"/>
          <p14:tracePt t="20383" x="3395663" y="3219450"/>
          <p14:tracePt t="20392" x="3367088" y="3195638"/>
          <p14:tracePt t="20402" x="3338513" y="3176588"/>
          <p14:tracePt t="20411" x="3281363" y="3138488"/>
          <p14:tracePt t="20428" x="3228975" y="3105150"/>
          <p14:tracePt t="20445" x="3152775" y="3067050"/>
          <p14:tracePt t="20478" x="2986088" y="3024188"/>
          <p14:tracePt t="20511" x="2895600" y="3005138"/>
          <p14:tracePt t="20528" x="2819400" y="2995613"/>
          <p14:tracePt t="20545" x="2767013" y="2995613"/>
          <p14:tracePt t="20561" x="2719388" y="2995613"/>
          <p14:tracePt t="20578" x="2676525" y="2995613"/>
          <p14:tracePt t="20595" x="2624138" y="2995613"/>
          <p14:tracePt t="20611" x="2586038" y="2995613"/>
          <p14:tracePt t="20628" x="2557463" y="2995613"/>
          <p14:tracePt t="20645" x="2528888" y="2995613"/>
          <p14:tracePt t="20661" x="2481263" y="2995613"/>
          <p14:tracePt t="20678" x="2462213" y="2995613"/>
          <p14:tracePt t="20695" x="2438400" y="2986088"/>
          <p14:tracePt t="20712" x="2405063" y="2981325"/>
          <p14:tracePt t="20728" x="2390775" y="2971800"/>
          <p14:tracePt t="20745" x="2376488" y="2962275"/>
          <p14:tracePt t="20761" x="2366963" y="2947988"/>
          <p14:tracePt t="20778" x="2338388" y="2924175"/>
          <p14:tracePt t="20795" x="2324100" y="2914650"/>
          <p14:tracePt t="20811" x="2300288" y="2900363"/>
          <p14:tracePt t="20828" x="2276475" y="2890838"/>
          <p14:tracePt t="20845" x="2233613" y="2876550"/>
          <p14:tracePt t="20861" x="2190750" y="2871788"/>
          <p14:tracePt t="20878" x="2143125" y="2871788"/>
          <p14:tracePt t="20895" x="2066925" y="2871788"/>
          <p14:tracePt t="20911" x="2033588" y="2871788"/>
          <p14:tracePt t="20928" x="1995488" y="2871788"/>
          <p14:tracePt t="20945" x="1966913" y="2871788"/>
          <p14:tracePt t="20962" x="1943100" y="2871788"/>
          <p14:tracePt t="20978" x="1928813" y="2871788"/>
          <p14:tracePt t="20995" x="1924050" y="2871788"/>
          <p14:tracePt t="21011" x="1919288" y="2871788"/>
          <p14:tracePt t="21278" x="1895475" y="2871788"/>
          <p14:tracePt t="21286" x="1871663" y="2876550"/>
          <p14:tracePt t="21295" x="1833563" y="2886075"/>
          <p14:tracePt t="21311" x="1781175" y="2895600"/>
          <p14:tracePt t="21328" x="1733550" y="2905125"/>
          <p14:tracePt t="21345" x="1657350" y="2919413"/>
          <p14:tracePt t="21361" x="1604963" y="2919413"/>
          <p14:tracePt t="21378" x="1557338" y="2919413"/>
          <p14:tracePt t="21395" x="1495425" y="2919413"/>
          <p14:tracePt t="21412" x="1457325" y="2914650"/>
          <p14:tracePt t="21428" x="1428750" y="2905125"/>
          <p14:tracePt t="21445" x="1404938" y="2895600"/>
          <p14:tracePt t="21461" x="1385888" y="2890838"/>
          <p14:tracePt t="21478" x="1381125" y="2890838"/>
          <p14:tracePt t="21494" x="1371600" y="2890838"/>
          <p14:tracePt t="21511" x="1366838" y="2890838"/>
          <p14:tracePt t="21528" x="1362075" y="2890838"/>
          <p14:tracePt t="21545" x="1362075" y="2881313"/>
          <p14:tracePt t="21562" x="1362075" y="2871788"/>
          <p14:tracePt t="21578" x="1376363" y="2809875"/>
          <p14:tracePt t="21595" x="1414463" y="2752725"/>
          <p14:tracePt t="21611" x="1447800" y="2705100"/>
          <p14:tracePt t="21628" x="1476375" y="2676525"/>
          <p14:tracePt t="21645" x="1533525" y="2633663"/>
          <p14:tracePt t="21661" x="1571625" y="2614613"/>
          <p14:tracePt t="21678" x="1614488" y="2600325"/>
          <p14:tracePt t="21695" x="1647825" y="2600325"/>
          <p14:tracePt t="21711" x="1719263" y="2614613"/>
          <p14:tracePt t="21728" x="1762125" y="2628900"/>
          <p14:tracePt t="21745" x="1809750" y="2652713"/>
          <p14:tracePt t="21761" x="1857375" y="2690813"/>
          <p14:tracePt t="21778" x="1881188" y="2709863"/>
          <p14:tracePt t="21795" x="1905000" y="2724150"/>
          <p14:tracePt t="21811" x="1928813" y="2743200"/>
          <p14:tracePt t="21828" x="1943100" y="2762250"/>
          <p14:tracePt t="21845" x="1957388" y="2771775"/>
          <p14:tracePt t="21861" x="1971675" y="2790825"/>
          <p14:tracePt t="21878" x="1981200" y="2805113"/>
          <p14:tracePt t="21895" x="1990725" y="2819400"/>
          <p14:tracePt t="21911" x="1990725" y="2824163"/>
          <p14:tracePt t="21928" x="1990725" y="2833688"/>
          <p14:tracePt t="21945" x="1990725" y="2838450"/>
          <p14:tracePt t="21961" x="1985963" y="2852738"/>
          <p14:tracePt t="21978" x="1962150" y="2867025"/>
          <p14:tracePt t="21995" x="1924050" y="2890838"/>
          <p14:tracePt t="22011" x="1833563" y="2933700"/>
          <p14:tracePt t="22028" x="1781175" y="2952750"/>
          <p14:tracePt t="22045" x="1733550" y="2971800"/>
          <p14:tracePt t="22061" x="1690688" y="2986088"/>
          <p14:tracePt t="22078" x="1614488" y="2990850"/>
          <p14:tracePt t="22095" x="1566863" y="2990850"/>
          <p14:tracePt t="22111" x="1519238" y="2990850"/>
          <p14:tracePt t="22128" x="1485900" y="2976563"/>
          <p14:tracePt t="22145" x="1457325" y="2967038"/>
          <p14:tracePt t="22161" x="1443038" y="2962275"/>
          <p14:tracePt t="22178" x="1438275" y="2952750"/>
          <p14:tracePt t="22195" x="1433513" y="2924175"/>
          <p14:tracePt t="22211" x="1452563" y="2862263"/>
          <p14:tracePt t="22229" x="1490663" y="2805113"/>
          <p14:tracePt t="22245" x="1552575" y="2724150"/>
          <p14:tracePt t="22261" x="1671638" y="2638425"/>
          <p14:tracePt t="22278" x="1771650" y="2595563"/>
          <p14:tracePt t="22295" x="1885950" y="2581275"/>
          <p14:tracePt t="22311" x="1966913" y="2581275"/>
          <p14:tracePt t="22328" x="2038350" y="2609850"/>
          <p14:tracePt t="22345" x="2076450" y="2619375"/>
          <p14:tracePt t="22361" x="2095500" y="2638425"/>
          <p14:tracePt t="22378" x="2109788" y="2647950"/>
          <p14:tracePt t="22395" x="2124075" y="2681288"/>
          <p14:tracePt t="22411" x="2133600" y="2700338"/>
          <p14:tracePt t="22428" x="2133600" y="2719388"/>
          <p14:tracePt t="22445" x="2128838" y="2757488"/>
          <p14:tracePt t="22461" x="2114550" y="2781300"/>
          <p14:tracePt t="22478" x="2076450" y="2819400"/>
          <p14:tracePt t="22494" x="2014538" y="2862263"/>
          <p14:tracePt t="22511" x="1881188" y="2938463"/>
          <p14:tracePt t="22528" x="1795463" y="2957513"/>
          <p14:tracePt t="22545" x="1714500" y="2967038"/>
          <p14:tracePt t="22561" x="1624013" y="2962275"/>
          <p14:tracePt t="22578" x="1524000" y="2933700"/>
          <p14:tracePt t="22594" x="1485900" y="2909888"/>
          <p14:tracePt t="22611" x="1462088" y="2886075"/>
          <p14:tracePt t="22628" x="1438275" y="2838450"/>
          <p14:tracePt t="22644" x="1438275" y="2790825"/>
          <p14:tracePt t="22661" x="1462088" y="2686050"/>
          <p14:tracePt t="22678" x="1509713" y="2586038"/>
          <p14:tracePt t="22695" x="1585913" y="2486025"/>
          <p14:tracePt t="22711" x="1652588" y="2443163"/>
          <p14:tracePt t="22728" x="1738313" y="2419350"/>
          <p14:tracePt t="22744" x="1819275" y="2409825"/>
          <p14:tracePt t="22761" x="1943100" y="2443163"/>
          <p14:tracePt t="22778" x="1990725" y="2476500"/>
          <p14:tracePt t="22795" x="2024063" y="2524125"/>
          <p14:tracePt t="22811" x="2076450" y="2600325"/>
          <p14:tracePt t="22828" x="2095500" y="2652713"/>
          <p14:tracePt t="22844" x="2114550" y="2747963"/>
          <p14:tracePt t="22861" x="2109788" y="2838450"/>
          <p14:tracePt t="22878" x="2081213" y="2943225"/>
          <p14:tracePt t="22894" x="2057400" y="2981325"/>
          <p14:tracePt t="22911" x="2038350" y="3005138"/>
          <p14:tracePt t="22929" x="2024063" y="3014663"/>
          <p14:tracePt t="22946" x="2005013" y="3028950"/>
          <p14:tracePt t="22961" x="2000250" y="3033713"/>
          <p14:tracePt t="22978" x="1995488" y="3038475"/>
          <p14:tracePt t="22995" x="1985963" y="3038475"/>
          <p14:tracePt t="23011" x="1981200" y="3038475"/>
          <p14:tracePt t="23028" x="1976438" y="3038475"/>
          <p14:tracePt t="23260" x="2052638" y="3038475"/>
          <p14:tracePt t="23268" x="2190750" y="3048000"/>
          <p14:tracePt t="23278" x="2366963" y="3086100"/>
          <p14:tracePt t="23295" x="2657475" y="3148013"/>
          <p14:tracePt t="23311" x="3057525" y="3228975"/>
          <p14:tracePt t="23345" x="3371850" y="3281363"/>
          <p14:tracePt t="23378" x="3638550" y="3324225"/>
          <p14:tracePt t="23395" x="3681413" y="3328988"/>
          <p14:tracePt t="23412" x="3709988" y="3333750"/>
          <p14:tracePt t="23428" x="3724275" y="3343275"/>
          <p14:tracePt t="23444" x="3743325" y="3343275"/>
          <p14:tracePt t="23461" x="3748088" y="3343275"/>
          <p14:tracePt t="23478" x="3757613" y="3343275"/>
          <p14:tracePt t="23495" x="3767138" y="3343275"/>
          <p14:tracePt t="23511" x="3771900" y="3348038"/>
          <p14:tracePt t="23528" x="3790950" y="3357563"/>
          <p14:tracePt t="23544" x="3805238" y="3357563"/>
          <p14:tracePt t="23561" x="3824288" y="3357563"/>
          <p14:tracePt t="23578" x="3833813" y="3357563"/>
          <p14:tracePt t="23594" x="3852863" y="3357563"/>
          <p14:tracePt t="23611" x="3876675" y="3357563"/>
          <p14:tracePt t="23628" x="3914775" y="3357563"/>
          <p14:tracePt t="23644" x="3938588" y="3352800"/>
          <p14:tracePt t="23661" x="3952875" y="3352800"/>
          <p14:tracePt t="23678" x="3962400" y="3352800"/>
          <p14:tracePt t="23695" x="3971925" y="3352800"/>
          <p14:tracePt t="23711" x="3976688" y="3352800"/>
          <p14:tracePt t="23766" x="3976688" y="3348038"/>
          <p14:tracePt t="23774" x="3971925" y="3348038"/>
          <p14:tracePt t="23781" x="3957638" y="3343275"/>
          <p14:tracePt t="23794" x="3943350" y="3338513"/>
          <p14:tracePt t="23811" x="3900488" y="3314700"/>
          <p14:tracePt t="23828" x="3886200" y="3309938"/>
          <p14:tracePt t="23844" x="3876675" y="3305175"/>
          <p14:tracePt t="23861" x="3871913" y="3305175"/>
          <p14:tracePt t="23878" x="3862388" y="3305175"/>
          <p14:tracePt t="23911" x="3857625" y="3305175"/>
          <p14:tracePt t="24289" x="3886200" y="3305175"/>
          <p14:tracePt t="24297" x="3933825" y="3305175"/>
          <p14:tracePt t="24303" x="3967163" y="3305175"/>
          <p14:tracePt t="24311" x="4014788" y="3305175"/>
          <p14:tracePt t="24328" x="4114800" y="3305175"/>
          <p14:tracePt t="24345" x="4214813" y="3305175"/>
          <p14:tracePt t="24378" x="4391025" y="3314700"/>
          <p14:tracePt t="24411" x="4462463" y="3314700"/>
          <p14:tracePt t="24428" x="4510088" y="3314700"/>
          <p14:tracePt t="24444" x="4543425" y="3314700"/>
          <p14:tracePt t="24461" x="4572000" y="3314700"/>
          <p14:tracePt t="24478" x="4600575" y="3314700"/>
          <p14:tracePt t="24494" x="4633913" y="3314700"/>
          <p14:tracePt t="24511" x="4652963" y="3314700"/>
          <p14:tracePt t="24528" x="4672013" y="3314700"/>
          <p14:tracePt t="24544" x="4691063" y="3314700"/>
          <p14:tracePt t="24561" x="4695825" y="3314700"/>
          <p14:tracePt t="24578" x="4705350" y="3314700"/>
          <p14:tracePt t="24594" x="4710113" y="3314700"/>
          <p14:tracePt t="24611" x="4714875" y="3314700"/>
          <p14:tracePt t="24644" x="4719638" y="3314700"/>
          <p14:tracePt t="24661" x="4724400" y="3314700"/>
          <p14:tracePt t="24678" x="4733925" y="3309938"/>
          <p14:tracePt t="24694" x="4743450" y="3309938"/>
          <p14:tracePt t="24711" x="4748213" y="3309938"/>
          <p14:tracePt t="24728" x="4752975" y="3309938"/>
          <p14:tracePt t="24831" x="4743450" y="3309938"/>
          <p14:tracePt t="24839" x="4724400" y="3309938"/>
          <p14:tracePt t="24847" x="4681538" y="3309938"/>
          <p14:tracePt t="24861" x="4600575" y="3309938"/>
          <p14:tracePt t="24878" x="4495800" y="3319463"/>
          <p14:tracePt t="24894" x="4386263" y="3319463"/>
          <p14:tracePt t="24911" x="4229100" y="3319463"/>
          <p14:tracePt t="24928" x="4148138" y="3319463"/>
          <p14:tracePt t="24944" x="4090988" y="3319463"/>
          <p14:tracePt t="24961" x="4052888" y="3319463"/>
          <p14:tracePt t="24978" x="4005263" y="3314700"/>
          <p14:tracePt t="24994" x="3976688" y="3300413"/>
          <p14:tracePt t="25011" x="3948113" y="3295650"/>
          <p14:tracePt t="25028" x="3910013" y="3276600"/>
          <p14:tracePt t="25029" x="3900488" y="3271838"/>
          <p14:tracePt t="25045" x="3862388" y="3267075"/>
          <p14:tracePt t="25061" x="3829050" y="3257550"/>
          <p14:tracePt t="25078" x="3790950" y="3248025"/>
          <p14:tracePt t="25094" x="3762375" y="3243263"/>
          <p14:tracePt t="25111" x="3714750" y="3233738"/>
          <p14:tracePt t="25128" x="3690938" y="3233738"/>
          <p14:tracePt t="25144" x="3676650" y="3233738"/>
          <p14:tracePt t="25161" x="3667125" y="3233738"/>
          <p14:tracePt t="25178" x="3662363" y="3233738"/>
          <p14:tracePt t="25194" x="3657600" y="3233738"/>
          <p14:tracePt t="25390" x="3662363" y="3233738"/>
          <p14:tracePt t="25397" x="3676650" y="3233738"/>
          <p14:tracePt t="25404" x="3686175" y="3228975"/>
          <p14:tracePt t="25412" x="3695700" y="3228975"/>
          <p14:tracePt t="25428" x="3719513" y="3228975"/>
          <p14:tracePt t="25444" x="3738563" y="3228975"/>
          <p14:tracePt t="25461" x="3776663" y="3224213"/>
          <p14:tracePt t="25478" x="3838575" y="3224213"/>
          <p14:tracePt t="25494" x="3886200" y="3224213"/>
          <p14:tracePt t="25511" x="3952875" y="3224213"/>
          <p14:tracePt t="25528" x="4043363" y="3224213"/>
          <p14:tracePt t="25529" x="4090988" y="3224213"/>
          <p14:tracePt t="25544" x="4181475" y="3233738"/>
          <p14:tracePt t="25561" x="4252913" y="3233738"/>
          <p14:tracePt t="25578" x="4310063" y="3233738"/>
          <p14:tracePt t="25595" x="4376738" y="3233738"/>
          <p14:tracePt t="25611" x="4414838" y="3233738"/>
          <p14:tracePt t="25628" x="4448175" y="3233738"/>
          <p14:tracePt t="25644" x="4471988" y="3233738"/>
          <p14:tracePt t="25661" x="4505325" y="3233738"/>
          <p14:tracePt t="25678" x="4514850" y="3233738"/>
          <p14:tracePt t="25694" x="4519613" y="3233738"/>
          <p14:tracePt t="25711" x="4524375" y="3233738"/>
          <p14:tracePt t="25728" x="4533900" y="3233738"/>
          <p14:tracePt t="25984" x="4362450" y="3252788"/>
          <p14:tracePt t="25991" x="4081463" y="3281363"/>
          <p14:tracePt t="25999" x="3843338" y="3319463"/>
          <p14:tracePt t="26011" x="3552825" y="3376613"/>
          <p14:tracePt t="26028" x="2828925" y="3514725"/>
          <p14:tracePt t="26044" x="2562225" y="3524250"/>
          <p14:tracePt t="26063" x="2371725" y="3495675"/>
          <p14:tracePt t="26078" x="2266950" y="3452813"/>
          <p14:tracePt t="26094" x="2162175" y="3409950"/>
          <p14:tracePt t="26111" x="2124075" y="3381375"/>
          <p14:tracePt t="26128" x="2090738" y="3357563"/>
          <p14:tracePt t="26144" x="2052638" y="3309938"/>
          <p14:tracePt t="26161" x="2014538" y="3252788"/>
          <p14:tracePt t="26178" x="1990725" y="3224213"/>
          <p14:tracePt t="26194" x="1966913" y="3195638"/>
          <p14:tracePt t="26211" x="1933575" y="3157538"/>
          <p14:tracePt t="26228" x="1919288" y="3143250"/>
          <p14:tracePt t="26244" x="1909763" y="3124200"/>
          <p14:tracePt t="26261" x="1890713" y="3114675"/>
          <p14:tracePt t="26278" x="1871663" y="3100388"/>
          <p14:tracePt t="26294" x="1857375" y="3095625"/>
          <p14:tracePt t="26311" x="1852613" y="3086100"/>
          <p14:tracePt t="26328" x="1847850" y="3081338"/>
          <p14:tracePt t="26345" x="1838325" y="3076575"/>
          <p14:tracePt t="26361" x="1833563" y="3076575"/>
          <p14:tracePt t="26394" x="1828800" y="3076575"/>
          <p14:tracePt t="26411" x="1819275" y="3081338"/>
          <p14:tracePt t="26427" x="1795463" y="3090863"/>
          <p14:tracePt t="26444" x="1766888" y="3124200"/>
          <p14:tracePt t="26461" x="1690688" y="3186113"/>
          <p14:tracePt t="26478" x="1633538" y="3224213"/>
          <p14:tracePt t="26494" x="1595438" y="3248025"/>
          <p14:tracePt t="26511" x="1557338" y="3257550"/>
          <p14:tracePt t="26528" x="1524000" y="3276600"/>
          <p14:tracePt t="26544" x="1495425" y="3281363"/>
          <p14:tracePt t="26561" x="1466850" y="3281363"/>
          <p14:tracePt t="26577" x="1438275" y="3281363"/>
          <p14:tracePt t="26594" x="1390650" y="3262313"/>
          <p14:tracePt t="26611" x="1366838" y="3238500"/>
          <p14:tracePt t="26627" x="1333500" y="3200400"/>
          <p14:tracePt t="26644" x="1295400" y="3148013"/>
          <p14:tracePt t="26661" x="1276350" y="3124200"/>
          <p14:tracePt t="26678" x="1266825" y="3100388"/>
          <p14:tracePt t="26694" x="1262063" y="3076575"/>
          <p14:tracePt t="26711" x="1266825" y="3057525"/>
          <p14:tracePt t="26727" x="1271588" y="3048000"/>
          <p14:tracePt t="26744" x="1285875" y="3033713"/>
          <p14:tracePt t="26761" x="1323975" y="3014663"/>
          <p14:tracePt t="26777" x="1385888" y="3000375"/>
          <p14:tracePt t="26794" x="1428750" y="3000375"/>
          <p14:tracePt t="26811" x="1457325" y="3000375"/>
          <p14:tracePt t="26828" x="1476375" y="3000375"/>
          <p14:tracePt t="26844" x="1485900" y="3000375"/>
          <p14:tracePt t="26861" x="1490663" y="3000375"/>
          <p14:tracePt t="26877" x="1495425" y="3000375"/>
          <p14:tracePt t="26894" x="1504950" y="3005138"/>
          <p14:tracePt t="26911" x="1514475" y="3009900"/>
          <p14:tracePt t="26927" x="1519238" y="3019425"/>
          <p14:tracePt t="26944" x="1524000" y="3033713"/>
          <p14:tracePt t="26961" x="1533525" y="3057525"/>
          <p14:tracePt t="26977" x="1538288" y="3062288"/>
          <p14:tracePt t="26994" x="1538288" y="3067050"/>
          <p14:tracePt t="27011" x="1538288" y="3076575"/>
          <p14:tracePt t="27027" x="1538288" y="3086100"/>
          <p14:tracePt t="27044" x="1538288" y="3095625"/>
          <p14:tracePt t="27061" x="1538288" y="3114675"/>
          <p14:tracePt t="27078" x="1538288" y="3162300"/>
          <p14:tracePt t="27094" x="1519238" y="3186113"/>
          <p14:tracePt t="27111" x="1504950" y="3209925"/>
          <p14:tracePt t="27128" x="1490663" y="3224213"/>
          <p14:tracePt t="27144" x="1466850" y="3248025"/>
          <p14:tracePt t="27161" x="1443038" y="3262313"/>
          <p14:tracePt t="27177" x="1428750" y="3267075"/>
          <p14:tracePt t="27194" x="1404938" y="3276600"/>
          <p14:tracePt t="27211" x="1371600" y="3276600"/>
          <p14:tracePt t="27227" x="1362075" y="3271838"/>
          <p14:tracePt t="27244" x="1347788" y="3257550"/>
          <p14:tracePt t="27261" x="1314450" y="3176588"/>
          <p14:tracePt t="27277" x="1314450" y="3109913"/>
          <p14:tracePt t="27294" x="1314450" y="3067050"/>
          <p14:tracePt t="27311" x="1323975" y="3028950"/>
          <p14:tracePt t="27327" x="1347788" y="2986088"/>
          <p14:tracePt t="27344" x="1362075" y="2962275"/>
          <p14:tracePt t="27361" x="1395413" y="2952750"/>
          <p14:tracePt t="27377" x="1443038" y="2938463"/>
          <p14:tracePt t="27394" x="1538288" y="2947988"/>
          <p14:tracePt t="27411" x="1590675" y="2952750"/>
          <p14:tracePt t="27427" x="1643063" y="2976563"/>
          <p14:tracePt t="27444" x="1666875" y="2986088"/>
          <p14:tracePt t="27461" x="1695450" y="2995613"/>
          <p14:tracePt t="27477" x="1700213" y="3000375"/>
          <p14:tracePt t="27494" x="1709738" y="3005138"/>
          <p14:tracePt t="27511" x="1719263" y="3048000"/>
          <p14:tracePt t="27527" x="1724025" y="3076575"/>
          <p14:tracePt t="27544" x="1733550" y="3119438"/>
          <p14:tracePt t="27561" x="1733550" y="3162300"/>
          <p14:tracePt t="27578" x="1733550" y="3200400"/>
          <p14:tracePt t="27594" x="1733550" y="3214688"/>
          <p14:tracePt t="27611" x="1733550" y="3224213"/>
          <p14:tracePt t="27627" x="1733550" y="3228975"/>
          <p14:tracePt t="27644" x="1733550" y="3238500"/>
          <p14:tracePt t="27661" x="1733550" y="3248025"/>
          <p14:tracePt t="27710" x="1728788" y="3252788"/>
          <p14:tracePt t="27717" x="1728788" y="3257550"/>
          <p14:tracePt t="27727" x="1724025" y="3257550"/>
          <p14:tracePt t="27744" x="1719263" y="3262313"/>
          <p14:tracePt t="27761" x="1709738" y="3262313"/>
          <p14:tracePt t="28077" x="1681163" y="3262313"/>
          <p14:tracePt t="28084" x="1643063" y="3271838"/>
          <p14:tracePt t="28094" x="1619250" y="3276600"/>
          <p14:tracePt t="28111" x="1566863" y="3281363"/>
          <p14:tracePt t="28128" x="1514475" y="3281363"/>
          <p14:tracePt t="28144" x="1485900" y="3281363"/>
          <p14:tracePt t="28161" x="1457325" y="3281363"/>
          <p14:tracePt t="28178" x="1433513" y="3262313"/>
          <p14:tracePt t="28194" x="1390650" y="3190875"/>
          <p14:tracePt t="28211" x="1371600" y="3128963"/>
          <p14:tracePt t="28228" x="1371600" y="3057525"/>
          <p14:tracePt t="28244" x="1371600" y="3014663"/>
          <p14:tracePt t="28261" x="1385888" y="2962275"/>
          <p14:tracePt t="28277" x="1404938" y="2938463"/>
          <p14:tracePt t="28294" x="1419225" y="2914650"/>
          <p14:tracePt t="28311" x="1452563" y="2890838"/>
          <p14:tracePt t="28327" x="1519238" y="2876550"/>
          <p14:tracePt t="28344" x="1581150" y="2881313"/>
          <p14:tracePt t="28361" x="1652588" y="2895600"/>
          <p14:tracePt t="28377" x="1704975" y="2919413"/>
          <p14:tracePt t="28394" x="1724025" y="2938463"/>
          <p14:tracePt t="28411" x="1743075" y="2957513"/>
          <p14:tracePt t="28428" x="1752600" y="2995613"/>
          <p14:tracePt t="28444" x="1752600" y="3071813"/>
          <p14:tracePt t="28461" x="1738313" y="3109913"/>
          <p14:tracePt t="28477" x="1728788" y="3138488"/>
          <p14:tracePt t="28494" x="1724025" y="3148013"/>
          <p14:tracePt t="28511" x="1714500" y="3162300"/>
          <p14:tracePt t="28528" x="1714500" y="3167063"/>
          <p14:tracePt t="28544" x="1714500" y="3176588"/>
          <p14:tracePt t="28752" x="1809750" y="3205163"/>
          <p14:tracePt t="28760" x="2014538" y="3271838"/>
          <p14:tracePt t="28767" x="2224088" y="3352800"/>
          <p14:tracePt t="28777" x="2414588" y="3424238"/>
          <p14:tracePt t="28794" x="2852738" y="3586163"/>
          <p14:tracePt t="28811" x="3505200" y="3743325"/>
          <p14:tracePt t="28828" x="3876675" y="3814763"/>
          <p14:tracePt t="28844" x="4295775" y="3905250"/>
          <p14:tracePt t="28861" x="4605338" y="3971925"/>
          <p14:tracePt t="28878" x="4814888" y="4019550"/>
          <p14:tracePt t="28894" x="4867275" y="4029075"/>
          <p14:tracePt t="28911" x="4891088" y="4038600"/>
          <p14:tracePt t="29119" x="4895850" y="4038600"/>
          <p14:tracePt t="29127" x="4900613" y="4038600"/>
          <p14:tracePt t="29142" x="4905375" y="4038600"/>
          <p14:tracePt t="29179" x="4900613" y="4038600"/>
          <p14:tracePt t="29186" x="4895850" y="4038600"/>
          <p14:tracePt t="29194" x="4886325" y="4043363"/>
          <p14:tracePt t="29211" x="4848225" y="4052888"/>
          <p14:tracePt t="29227" x="4805363" y="4062413"/>
          <p14:tracePt t="29244" x="4757738" y="4071938"/>
          <p14:tracePt t="29261" x="4729163" y="4071938"/>
          <p14:tracePt t="29277" x="4719638" y="4071938"/>
          <p14:tracePt t="29294" x="4710113" y="4071938"/>
          <p14:tracePt t="29311" x="4700588" y="4071938"/>
          <p14:tracePt t="29327" x="4691063" y="4071938"/>
          <p14:tracePt t="29641" x="4738688" y="4067175"/>
          <p14:tracePt t="29648" x="4819650" y="4057650"/>
          <p14:tracePt t="29661" x="4876800" y="4043363"/>
          <p14:tracePt t="29678" x="5067300" y="4024313"/>
          <p14:tracePt t="29694" x="5181600" y="4010025"/>
          <p14:tracePt t="29727" x="5343525" y="4010025"/>
          <p14:tracePt t="29761" x="5438775" y="4010025"/>
          <p14:tracePt t="29777" x="5467350" y="4010025"/>
          <p14:tracePt t="29794" x="5500688" y="4014788"/>
          <p14:tracePt t="29811" x="5524500" y="4014788"/>
          <p14:tracePt t="29827" x="5553075" y="4014788"/>
          <p14:tracePt t="29844" x="5572125" y="4024313"/>
          <p14:tracePt t="29861" x="5619750" y="4029075"/>
          <p14:tracePt t="29877" x="5643563" y="4029075"/>
          <p14:tracePt t="29894" x="5662613" y="4029075"/>
          <p14:tracePt t="29911" x="5686425" y="4029075"/>
          <p14:tracePt t="29927" x="5705475" y="4029075"/>
          <p14:tracePt t="29944" x="5719763" y="4029075"/>
          <p14:tracePt t="29961" x="5738813" y="4029075"/>
          <p14:tracePt t="29977" x="5753100" y="4029075"/>
          <p14:tracePt t="29994" x="5786438" y="4029075"/>
          <p14:tracePt t="30011" x="5800725" y="4029075"/>
          <p14:tracePt t="30027" x="5815013" y="4029075"/>
          <p14:tracePt t="30044" x="5834063" y="4029075"/>
          <p14:tracePt t="30061" x="5843588" y="4029075"/>
          <p14:tracePt t="30077" x="5848350" y="4029075"/>
          <p14:tracePt t="30094" x="5853113" y="4029075"/>
          <p14:tracePt t="30720" x="5662613" y="4029075"/>
          <p14:tracePt t="30727" x="5367338" y="4029075"/>
          <p14:tracePt t="30734" x="5095875" y="4029075"/>
          <p14:tracePt t="30744" x="4748213" y="4057650"/>
          <p14:tracePt t="30761" x="4281488" y="4095750"/>
          <p14:tracePt t="30777" x="3814763" y="4133850"/>
          <p14:tracePt t="30794" x="3467100" y="4181475"/>
          <p14:tracePt t="30827" x="3290888" y="4205288"/>
          <p14:tracePt t="30861" x="3252788" y="4205288"/>
          <p14:tracePt t="31060" x="3148013" y="4205288"/>
          <p14:tracePt t="31067" x="3009900" y="4205288"/>
          <p14:tracePt t="31077" x="2828925" y="4205288"/>
          <p14:tracePt t="31094" x="2386013" y="4214813"/>
          <p14:tracePt t="31111" x="2166938" y="4224338"/>
          <p14:tracePt t="31127" x="2009775" y="4243388"/>
          <p14:tracePt t="31144" x="1919288" y="4243388"/>
          <p14:tracePt t="31161" x="1843088" y="4243388"/>
          <p14:tracePt t="31177" x="1819275" y="4243388"/>
          <p14:tracePt t="31194" x="1800225" y="4238625"/>
          <p14:tracePt t="31211" x="1790700" y="4238625"/>
          <p14:tracePt t="31227" x="1781175" y="4233863"/>
          <p14:tracePt t="31244" x="1771650" y="4233863"/>
          <p14:tracePt t="31261" x="1766888" y="4233863"/>
          <p14:tracePt t="31278" x="1757363" y="4224338"/>
          <p14:tracePt t="31294" x="1752600" y="4214813"/>
          <p14:tracePt t="31310" x="1738313" y="4186238"/>
          <p14:tracePt t="31327" x="1733550" y="4152900"/>
          <p14:tracePt t="31344" x="1728788" y="4129088"/>
          <p14:tracePt t="31360" x="1728788" y="4119563"/>
          <p14:tracePt t="31377" x="1728788" y="4110038"/>
          <p14:tracePt t="31394" x="1733550" y="4095750"/>
          <p14:tracePt t="31411" x="1743075" y="4076700"/>
          <p14:tracePt t="31427" x="1752600" y="4067175"/>
          <p14:tracePt t="31444" x="1762125" y="4062413"/>
          <p14:tracePt t="31460" x="1771650" y="4052888"/>
          <p14:tracePt t="31477" x="1781175" y="4052888"/>
          <p14:tracePt t="31514" x="1781175" y="4057650"/>
          <p14:tracePt t="31527" x="1762125" y="4076700"/>
          <p14:tracePt t="31544" x="1714500" y="4119563"/>
          <p14:tracePt t="31561" x="1628775" y="4157663"/>
          <p14:tracePt t="31577" x="1533525" y="4200525"/>
          <p14:tracePt t="31594" x="1433513" y="4214813"/>
          <p14:tracePt t="31610" x="1385888" y="4214813"/>
          <p14:tracePt t="31627" x="1347788" y="4195763"/>
          <p14:tracePt t="31644" x="1314450" y="4138613"/>
          <p14:tracePt t="31660" x="1290638" y="4000500"/>
          <p14:tracePt t="31677" x="1300163" y="3929063"/>
          <p14:tracePt t="31694" x="1319213" y="3862388"/>
          <p14:tracePt t="31711" x="1366838" y="3800475"/>
          <p14:tracePt t="31727" x="1423988" y="3762375"/>
          <p14:tracePt t="31744" x="1504950" y="3748088"/>
          <p14:tracePt t="31760" x="1590675" y="3757613"/>
          <p14:tracePt t="31777" x="1666875" y="3786188"/>
          <p14:tracePt t="31794" x="1690688" y="3795713"/>
          <p14:tracePt t="31810" x="1714500" y="3810000"/>
          <p14:tracePt t="31827" x="1728788" y="3819525"/>
          <p14:tracePt t="31844" x="1738313" y="3829050"/>
          <p14:tracePt t="31861" x="1743075" y="3833813"/>
          <p14:tracePt t="31877" x="1747838" y="3862388"/>
          <p14:tracePt t="31894" x="1747838" y="3905250"/>
          <p14:tracePt t="31910" x="1738313" y="3971925"/>
          <p14:tracePt t="31927" x="1733550" y="4010025"/>
          <p14:tracePt t="31944" x="1724025" y="4029075"/>
          <p14:tracePt t="31960" x="1719263" y="4043363"/>
          <p14:tracePt t="31977" x="1719263" y="4048125"/>
          <p14:tracePt t="31994" x="1719263" y="4057650"/>
          <p14:tracePt t="32027" x="1719263" y="4062413"/>
          <p14:tracePt t="32460" x="1819275" y="4114800"/>
          <p14:tracePt t="32467" x="1990725" y="4200525"/>
          <p14:tracePt t="32477" x="2124075" y="4276725"/>
          <p14:tracePt t="32510" x="2871788" y="4619625"/>
          <p14:tracePt t="32544" x="3771900" y="4976813"/>
          <p14:tracePt t="32561" x="4057650" y="5086350"/>
          <p14:tracePt t="32578" x="4291013" y="5157788"/>
          <p14:tracePt t="32594" x="4362450" y="5181600"/>
          <p14:tracePt t="32611" x="4386263" y="5191125"/>
          <p14:tracePt t="32627" x="4405313" y="5191125"/>
          <p14:tracePt t="32813" x="4452938" y="5191125"/>
          <p14:tracePt t="32820" x="4510088" y="5181600"/>
          <p14:tracePt t="32828" x="4552950" y="5172075"/>
          <p14:tracePt t="32844" x="4624388" y="5167313"/>
          <p14:tracePt t="32860" x="4667250" y="5153025"/>
          <p14:tracePt t="32877" x="4691063" y="5148263"/>
          <p14:tracePt t="32894" x="4705350" y="5148263"/>
          <p14:tracePt t="32911" x="4710113" y="5148263"/>
          <p14:tracePt t="32927" x="4714875" y="5148263"/>
          <p14:tracePt t="32960" x="4714875" y="5143500"/>
          <p14:tracePt t="32977" x="4714875" y="5133975"/>
          <p14:tracePt t="32994" x="4714875" y="5114925"/>
          <p14:tracePt t="33011" x="4710113" y="5081588"/>
          <p14:tracePt t="33027" x="4710113" y="5057775"/>
          <p14:tracePt t="33044" x="4710113" y="5053013"/>
          <p14:tracePt t="33060" x="4705350" y="5048250"/>
          <p14:tracePt t="33077" x="4681538" y="5029200"/>
          <p14:tracePt t="33094" x="4643438" y="5014913"/>
          <p14:tracePt t="33110" x="4591050" y="4995863"/>
          <p14:tracePt t="33127" x="4529138" y="4981575"/>
          <p14:tracePt t="33144" x="4467225" y="4953000"/>
          <p14:tracePt t="33160" x="4443413" y="4943475"/>
          <p14:tracePt t="33177" x="4438650" y="4938713"/>
          <p14:tracePt t="33194" x="4429125" y="4938713"/>
          <p14:tracePt t="33210" x="4424363" y="4938713"/>
          <p14:tracePt t="33532" x="4476750" y="4938713"/>
          <p14:tracePt t="33539" x="4543425" y="4919663"/>
          <p14:tracePt t="33547" x="4610100" y="4919663"/>
          <p14:tracePt t="33560" x="4681538" y="4914900"/>
          <p14:tracePt t="33577" x="4905375" y="4895850"/>
          <p14:tracePt t="33594" x="5019675" y="4886325"/>
          <p14:tracePt t="33627" x="5162550" y="4886325"/>
          <p14:tracePt t="33660" x="5233988" y="4895850"/>
          <p14:tracePt t="33677" x="5253038" y="4895850"/>
          <p14:tracePt t="33694" x="5281613" y="4895850"/>
          <p14:tracePt t="33710" x="5291138" y="4895850"/>
          <p14:tracePt t="33727" x="5295900" y="4895850"/>
          <p14:tracePt t="33744" x="5305425" y="4895850"/>
          <p14:tracePt t="33760" x="5319713" y="4905375"/>
          <p14:tracePt t="33777" x="5334000" y="4910138"/>
          <p14:tracePt t="33794" x="5348288" y="4914900"/>
          <p14:tracePt t="33811" x="5376863" y="4914900"/>
          <p14:tracePt t="33827" x="5391150" y="4914900"/>
          <p14:tracePt t="33844" x="5405438" y="4914900"/>
          <p14:tracePt t="33860" x="5424488" y="4914900"/>
          <p14:tracePt t="33877" x="5457825" y="4914900"/>
          <p14:tracePt t="33894" x="5481638" y="4914900"/>
          <p14:tracePt t="33910" x="5500688" y="4914900"/>
          <p14:tracePt t="33927" x="5524500" y="4914900"/>
          <p14:tracePt t="33944" x="5543550" y="4914900"/>
          <p14:tracePt t="33960" x="5553075" y="4914900"/>
          <p14:tracePt t="33977" x="5557838" y="4914900"/>
          <p14:tracePt t="33994" x="5567363" y="4914900"/>
          <p14:tracePt t="35015" x="5386388" y="4914900"/>
          <p14:tracePt t="35022" x="5048250" y="4914900"/>
          <p14:tracePt t="35030" x="4800600" y="4914900"/>
          <p14:tracePt t="35045" x="4205288" y="4929188"/>
          <p14:tracePt t="35060" x="3700463" y="4943475"/>
          <p14:tracePt t="35077" x="3224213" y="4943475"/>
          <p14:tracePt t="35110" x="2347913" y="5019675"/>
          <p14:tracePt t="35144" x="2171700" y="5029200"/>
          <p14:tracePt t="35160" x="2147888" y="5029200"/>
          <p14:tracePt t="35177" x="2138363" y="5029200"/>
          <p14:tracePt t="35399" x="2109788" y="5029200"/>
          <p14:tracePt t="35409" x="2076450" y="5029200"/>
          <p14:tracePt t="35416" x="2052638" y="5029200"/>
          <p14:tracePt t="35427" x="2024063" y="5029200"/>
          <p14:tracePt t="35445" x="2005013" y="5029200"/>
          <p14:tracePt t="35460" x="1995488" y="5029200"/>
          <p14:tracePt t="35493" x="1985963" y="5029200"/>
          <p14:tracePt t="35527" x="1981200" y="5029200"/>
          <p14:tracePt t="35561" x="1976438" y="5029200"/>
          <p14:tracePt t="35574" x="1971675" y="5029200"/>
          <p14:tracePt t="35588" x="1957388" y="5029200"/>
          <p14:tracePt t="35596" x="1947863" y="5029200"/>
          <p14:tracePt t="35610" x="1924050" y="5014913"/>
          <p14:tracePt t="35627" x="1881188" y="5005388"/>
          <p14:tracePt t="35644" x="1828800" y="4995863"/>
          <p14:tracePt t="35660" x="1766888" y="4986338"/>
          <p14:tracePt t="35678" x="1671638" y="4972050"/>
          <p14:tracePt t="35694" x="1590675" y="4962525"/>
          <p14:tracePt t="35710" x="1519238" y="4938713"/>
          <p14:tracePt t="35727" x="1457325" y="4919663"/>
          <p14:tracePt t="35743" x="1433513" y="4905375"/>
          <p14:tracePt t="35760" x="1409700" y="4891088"/>
          <p14:tracePt t="35777" x="1400175" y="4872038"/>
          <p14:tracePt t="35793" x="1385888" y="4776788"/>
          <p14:tracePt t="35810" x="1385888" y="4686300"/>
          <p14:tracePt t="35827" x="1395413" y="4610100"/>
          <p14:tracePt t="35845" x="1428750" y="4557713"/>
          <p14:tracePt t="35860" x="1490663" y="4505325"/>
          <p14:tracePt t="35877" x="1543050" y="4467225"/>
          <p14:tracePt t="35894" x="1595438" y="4457700"/>
          <p14:tracePt t="35911" x="1690688" y="4457700"/>
          <p14:tracePt t="35927" x="1776413" y="4495800"/>
          <p14:tracePt t="35944" x="1847850" y="4557713"/>
          <p14:tracePt t="35960" x="1909763" y="4638675"/>
          <p14:tracePt t="35977" x="1962150" y="4733925"/>
          <p14:tracePt t="35994" x="1976438" y="4772025"/>
          <p14:tracePt t="36010" x="1976438" y="4791075"/>
          <p14:tracePt t="36027" x="1976438" y="4814888"/>
          <p14:tracePt t="36044" x="1962150" y="4848225"/>
          <p14:tracePt t="36060" x="1943100" y="4872038"/>
          <p14:tracePt t="36077" x="1933575" y="4895850"/>
          <p14:tracePt t="36094" x="1924050" y="4910138"/>
          <p14:tracePt t="36110" x="1914525" y="4919663"/>
          <p14:tracePt t="36127" x="1905000" y="4924425"/>
          <p14:tracePt t="36984" x="1952625" y="4924425"/>
          <p14:tracePt t="36990" x="2019300" y="4924425"/>
          <p14:tracePt t="36997" x="2085975" y="4924425"/>
          <p14:tracePt t="37010" x="2152650" y="4924425"/>
          <p14:tracePt t="37028" x="2424113" y="4976813"/>
          <p14:tracePt t="37043" x="2647950" y="5033963"/>
          <p14:tracePt t="37077" x="3262313" y="5238750"/>
          <p14:tracePt t="37110" x="3819525" y="5410200"/>
          <p14:tracePt t="37127" x="3957638" y="5429250"/>
          <p14:tracePt t="37144" x="4119563" y="5453063"/>
          <p14:tracePt t="37160" x="4210050" y="5457825"/>
          <p14:tracePt t="37177" x="4271963" y="5467350"/>
          <p14:tracePt t="37194" x="4310063" y="5476875"/>
          <p14:tracePt t="37210" x="4333875" y="5476875"/>
          <p14:tracePt t="37432" x="4376738" y="5476875"/>
          <p14:tracePt t="37438" x="4414838" y="5467350"/>
          <p14:tracePt t="37446" x="4452938" y="5453063"/>
          <p14:tracePt t="37460" x="4514850" y="5434013"/>
          <p14:tracePt t="37477" x="4557713" y="5419725"/>
          <p14:tracePt t="37493" x="4581525" y="5414963"/>
          <p14:tracePt t="37510" x="4595813" y="5405438"/>
          <p14:tracePt t="37527" x="4605338" y="5405438"/>
          <p14:tracePt t="37543" x="4610100" y="5405438"/>
          <p14:tracePt t="37560" x="4614863" y="5405438"/>
          <p14:tracePt t="37592" x="4614863" y="5400675"/>
          <p14:tracePt t="37608" x="4614863" y="5395913"/>
          <p14:tracePt t="37644" x="4614863" y="5391150"/>
          <p14:tracePt t="37651" x="4614863" y="5386388"/>
          <p14:tracePt t="37666" x="4610100" y="5381625"/>
          <p14:tracePt t="37677" x="4600575" y="5376863"/>
          <p14:tracePt t="37693" x="4548188" y="5367338"/>
          <p14:tracePt t="37710" x="4400550" y="5357813"/>
          <p14:tracePt t="37727" x="4310063" y="5357813"/>
          <p14:tracePt t="37743" x="4257675" y="5362575"/>
          <p14:tracePt t="37760" x="4229100" y="5362575"/>
          <p14:tracePt t="37777" x="4210050" y="5362575"/>
          <p14:tracePt t="37793" x="4205288" y="5362575"/>
          <p14:tracePt t="37810" x="4195763" y="5362575"/>
          <p14:tracePt t="37857" x="4200525" y="5362575"/>
          <p14:tracePt t="37865" x="4219575" y="5357813"/>
          <p14:tracePt t="37877" x="4252913" y="5348288"/>
          <p14:tracePt t="37893" x="4414838" y="5334000"/>
          <p14:tracePt t="37910" x="4524375" y="5334000"/>
          <p14:tracePt t="37927" x="4662488" y="5334000"/>
          <p14:tracePt t="37943" x="4781550" y="5334000"/>
          <p14:tracePt t="37960" x="4910138" y="5334000"/>
          <p14:tracePt t="37977" x="4957763" y="5334000"/>
          <p14:tracePt t="37993" x="5000625" y="5334000"/>
          <p14:tracePt t="38010" x="5029200" y="5338763"/>
          <p14:tracePt t="38027" x="5076825" y="5353050"/>
          <p14:tracePt t="38043" x="5100638" y="5353050"/>
          <p14:tracePt t="38060" x="5119688" y="5353050"/>
          <p14:tracePt t="38077" x="5138738" y="5353050"/>
          <p14:tracePt t="38093" x="5153025" y="5353050"/>
          <p14:tracePt t="38110" x="5172075" y="5353050"/>
          <p14:tracePt t="38127" x="5181600" y="5353050"/>
          <p14:tracePt t="38143" x="5191125" y="5353050"/>
          <p14:tracePt t="38160" x="5195888" y="5353050"/>
          <p14:tracePt t="38177" x="5200650" y="5353050"/>
          <p14:tracePt t="38193" x="5205413" y="5353050"/>
          <p14:tracePt t="39429" x="5086350" y="5367338"/>
          <p14:tracePt t="39436" x="4938713" y="5391150"/>
          <p14:tracePt t="39444" x="4743450" y="5414963"/>
          <p14:tracePt t="39461" x="4324350" y="5438775"/>
          <p14:tracePt t="39477" x="3862388" y="5462588"/>
          <p14:tracePt t="39494" x="3328988" y="5486400"/>
          <p14:tracePt t="39527" x="2724150" y="5543550"/>
          <p14:tracePt t="39560" x="2395538" y="5581650"/>
          <p14:tracePt t="39577" x="2352675" y="5591175"/>
          <p14:tracePt t="39593" x="2324100" y="5591175"/>
          <p14:tracePt t="39610" x="2314575" y="5591175"/>
          <p14:tracePt t="39627" x="2309813" y="5591175"/>
          <p14:tracePt t="39876" x="2271713" y="5591175"/>
          <p14:tracePt t="39883" x="2228850" y="5591175"/>
          <p14:tracePt t="39893" x="2181225" y="5591175"/>
          <p14:tracePt t="39910" x="2100263" y="5581650"/>
          <p14:tracePt t="39927" x="2047875" y="5572125"/>
          <p14:tracePt t="39960" x="2005013" y="5567363"/>
          <p14:tracePt t="39993" x="1990725" y="5567363"/>
          <p14:tracePt t="40010" x="1985963" y="5562600"/>
          <p14:tracePt t="40026" x="1976438" y="5548313"/>
          <p14:tracePt t="40043" x="1971675" y="5534025"/>
          <p14:tracePt t="40045" x="1966913" y="5519738"/>
          <p14:tracePt t="40060" x="1966913" y="5505450"/>
          <p14:tracePt t="40077" x="1966913" y="5495925"/>
          <p14:tracePt t="40093" x="1966913" y="5491163"/>
          <p14:tracePt t="40110" x="1966913" y="5486400"/>
          <p14:tracePt t="40143" x="1943100" y="5486400"/>
          <p14:tracePt t="40160" x="1900238" y="5510213"/>
          <p14:tracePt t="40177" x="1785938" y="5543550"/>
          <p14:tracePt t="40193" x="1671638" y="5572125"/>
          <p14:tracePt t="40210" x="1581150" y="5586413"/>
          <p14:tracePt t="40227" x="1504950" y="5600700"/>
          <p14:tracePt t="40243" x="1447800" y="5600700"/>
          <p14:tracePt t="40260" x="1423988" y="5595938"/>
          <p14:tracePt t="40276" x="1414463" y="5591175"/>
          <p14:tracePt t="40293" x="1395413" y="5553075"/>
          <p14:tracePt t="40310" x="1390650" y="5438775"/>
          <p14:tracePt t="40326" x="1400175" y="5362575"/>
          <p14:tracePt t="40344" x="1423988" y="5319713"/>
          <p14:tracePt t="40360" x="1495425" y="5267325"/>
          <p14:tracePt t="40377" x="1547813" y="5238750"/>
          <p14:tracePt t="40393" x="1600200" y="5224463"/>
          <p14:tracePt t="40410" x="1633538" y="5219700"/>
          <p14:tracePt t="40427" x="1681163" y="5219700"/>
          <p14:tracePt t="40443" x="1700213" y="5224463"/>
          <p14:tracePt t="40460" x="1714500" y="5243513"/>
          <p14:tracePt t="40477" x="1728788" y="5272088"/>
          <p14:tracePt t="40494" x="1738313" y="5348288"/>
          <p14:tracePt t="40510" x="1738313" y="5395913"/>
          <p14:tracePt t="40527" x="1733550" y="5424488"/>
          <p14:tracePt t="40543" x="1728788" y="5448300"/>
          <p14:tracePt t="40545" x="1724025" y="5453063"/>
          <p14:tracePt t="40560" x="1724025" y="5462588"/>
          <p14:tracePt t="40577" x="1724025" y="5467350"/>
          <p14:tracePt t="40593" x="1724025" y="5476875"/>
          <p14:tracePt t="41851" x="1785938" y="5467350"/>
          <p14:tracePt t="41858" x="1928813" y="5448300"/>
          <p14:tracePt t="41866" x="2100263" y="5424488"/>
          <p14:tracePt t="41876" x="2262188" y="5414963"/>
          <p14:tracePt t="41893" x="2486025" y="5386388"/>
          <p14:tracePt t="41910" x="2843213" y="5391150"/>
          <p14:tracePt t="41927" x="3019425" y="5400675"/>
          <p14:tracePt t="41960" x="3367088" y="5434013"/>
          <p14:tracePt t="41993" x="3619500" y="5457825"/>
          <p14:tracePt t="42010" x="3714750" y="5467350"/>
          <p14:tracePt t="42026" x="3852863" y="5481638"/>
          <p14:tracePt t="42043" x="3933825" y="5495925"/>
          <p14:tracePt t="42060" x="3995738" y="5505450"/>
          <p14:tracePt t="42076" x="4043363" y="5510213"/>
          <p14:tracePt t="42093" x="4129088" y="5510213"/>
          <p14:tracePt t="42110" x="4186238" y="5510213"/>
          <p14:tracePt t="42126" x="4238625" y="5500688"/>
          <p14:tracePt t="42143" x="4281488" y="5500688"/>
          <p14:tracePt t="42160" x="4333875" y="5495925"/>
          <p14:tracePt t="42176" x="4362450" y="5495925"/>
          <p14:tracePt t="42193" x="4376738" y="5495925"/>
          <p14:tracePt t="42210" x="4386263" y="5495925"/>
          <p14:tracePt t="42226" x="4395788" y="5495925"/>
          <p14:tracePt t="42460" x="4414838" y="5495925"/>
          <p14:tracePt t="42467" x="4433888" y="5491163"/>
          <p14:tracePt t="42476" x="4443413" y="5491163"/>
          <p14:tracePt t="42493" x="4467225" y="5476875"/>
          <p14:tracePt t="42510" x="4476750" y="5476875"/>
          <p14:tracePt t="42526" x="4486275" y="5476875"/>
          <p14:tracePt t="42560" x="4510088" y="5472113"/>
          <p14:tracePt t="42593" x="4543425" y="5457825"/>
          <p14:tracePt t="42610" x="4552950" y="5453063"/>
          <p14:tracePt t="42626" x="4567238" y="5448300"/>
          <p14:tracePt t="42643" x="4581525" y="5448300"/>
          <p14:tracePt t="42660" x="4591050" y="5448300"/>
          <p14:tracePt t="42676" x="4595813" y="5448300"/>
          <p14:tracePt t="42693" x="4600575" y="5443538"/>
          <p14:tracePt t="42710" x="4610100" y="5443538"/>
          <p14:tracePt t="42726" x="4619625" y="5443538"/>
          <p14:tracePt t="43730" x="4614863" y="5434013"/>
          <p14:tracePt t="43738" x="4605338" y="5429250"/>
          <p14:tracePt t="43745" x="4591050" y="5414963"/>
          <p14:tracePt t="43760" x="4567238" y="5405438"/>
          <p14:tracePt t="43776" x="4548188" y="5391150"/>
          <p14:tracePt t="43793" x="4524375" y="5381625"/>
          <p14:tracePt t="43826" x="4481513" y="5376863"/>
          <p14:tracePt t="43860" x="4438650" y="5376863"/>
          <p14:tracePt t="43876" x="4424363" y="5376863"/>
          <p14:tracePt t="43893" x="4395788" y="5391150"/>
          <p14:tracePt t="43910" x="4381500" y="5395913"/>
          <p14:tracePt t="43926" x="4367213" y="5400675"/>
          <p14:tracePt t="43943" x="4333875" y="5400675"/>
          <p14:tracePt t="43960" x="4319588" y="5400675"/>
          <p14:tracePt t="43976" x="4305300" y="5400675"/>
          <p14:tracePt t="43993" x="4291013" y="5400675"/>
          <p14:tracePt t="44010" x="4271963" y="5400675"/>
          <p14:tracePt t="44026" x="4257675" y="5400675"/>
          <p14:tracePt t="44043" x="4248150" y="5400675"/>
          <p14:tracePt t="44060" x="4233863" y="5400675"/>
          <p14:tracePt t="44076" x="4219575" y="5400675"/>
          <p14:tracePt t="44093" x="4214813" y="5400675"/>
          <p14:tracePt t="44110" x="4205288" y="5400675"/>
          <p14:tracePt t="44127" x="4200525" y="5400675"/>
          <p14:tracePt t="44663" x="4219575" y="5391150"/>
          <p14:tracePt t="44670" x="4243388" y="5376863"/>
          <p14:tracePt t="44679" x="4262438" y="5372100"/>
          <p14:tracePt t="44693" x="4291013" y="5362575"/>
          <p14:tracePt t="44710" x="4300538" y="5357813"/>
          <p14:tracePt t="44726" x="4310063" y="5353050"/>
          <p14:tracePt t="44743" x="4319588" y="5353050"/>
          <p14:tracePt t="44809" x="4329113" y="5353050"/>
          <p14:tracePt t="46630" x="4329113" y="5343525"/>
          <p14:tracePt t="46638" x="4329113" y="5300663"/>
          <p14:tracePt t="46645" x="4319588" y="5238750"/>
          <p14:tracePt t="46659" x="4291013" y="5038725"/>
          <p14:tracePt t="46676" x="4267200" y="4881563"/>
          <p14:tracePt t="46693" x="4257675" y="4681538"/>
          <p14:tracePt t="46726" x="4219575" y="4257675"/>
          <p14:tracePt t="46759" x="4195763" y="4029075"/>
          <p14:tracePt t="46776" x="4191000" y="3957638"/>
          <p14:tracePt t="46793" x="4181475" y="3910013"/>
          <p14:tracePt t="46809" x="4171950" y="3886200"/>
          <p14:tracePt t="46826" x="4167188" y="3867150"/>
          <p14:tracePt t="46843" x="4162425" y="3843338"/>
          <p14:tracePt t="46859" x="4162425" y="3790950"/>
          <p14:tracePt t="46876" x="4162425" y="3748088"/>
          <p14:tracePt t="46893" x="4162425" y="3709988"/>
          <p14:tracePt t="46909" x="4162425" y="3686175"/>
          <p14:tracePt t="46926" x="4162425" y="3681413"/>
          <p14:tracePt t="46943" x="4162425" y="3671888"/>
          <p14:tracePt t="46959" x="4162425" y="3667125"/>
          <p14:tracePt t="46976" x="4162425" y="3657600"/>
          <p14:tracePt t="47009" x="4162425" y="3652838"/>
          <p14:tracePt t="47026" x="4162425" y="3648075"/>
          <p14:tracePt t="47043" x="4167188" y="3638550"/>
          <p14:tracePt t="47059" x="4176713" y="3633788"/>
          <p14:tracePt t="47076" x="4191000" y="3629025"/>
          <p14:tracePt t="47093" x="4205288" y="3629025"/>
          <p14:tracePt t="47109" x="4210050" y="3629025"/>
          <p14:tracePt t="47126" x="4214813" y="3629025"/>
          <p14:tracePt t="47143" x="4224338" y="3633788"/>
          <p14:tracePt t="47159" x="4233863" y="3657600"/>
          <p14:tracePt t="47176" x="4233863" y="3681413"/>
          <p14:tracePt t="47193" x="4233863" y="3714750"/>
          <p14:tracePt t="47209" x="4229100" y="3752850"/>
          <p14:tracePt t="47226" x="4186238" y="3833813"/>
          <p14:tracePt t="47243" x="4176713" y="3886200"/>
          <p14:tracePt t="47260" x="4157663" y="3924300"/>
          <p14:tracePt t="47276" x="4148138" y="3938588"/>
          <p14:tracePt t="47293" x="4138613" y="3952875"/>
          <p14:tracePt t="47309" x="4133850" y="3962400"/>
          <p14:tracePt t="47326" x="4124325" y="3967163"/>
          <p14:tracePt t="47343" x="4100513" y="3995738"/>
          <p14:tracePt t="47359" x="4076700" y="4014788"/>
          <p14:tracePt t="47376" x="4048125" y="4038600"/>
          <p14:tracePt t="47393" x="4014788" y="4057650"/>
          <p14:tracePt t="47410" x="3952875" y="4081463"/>
          <p14:tracePt t="47426" x="3914775" y="4090988"/>
          <p14:tracePt t="47443" x="3881438" y="4090988"/>
          <p14:tracePt t="47459" x="3852863" y="4090988"/>
          <p14:tracePt t="47476" x="3810000" y="4076700"/>
          <p14:tracePt t="47493" x="3786188" y="4043363"/>
          <p14:tracePt t="47509" x="3757613" y="3990975"/>
          <p14:tracePt t="47526" x="3738563" y="3910013"/>
          <p14:tracePt t="47543" x="3729038" y="3876675"/>
          <p14:tracePt t="47559" x="3729038" y="3848100"/>
          <p14:tracePt t="47576" x="3729038" y="3810000"/>
          <p14:tracePt t="47593" x="3748088" y="3762375"/>
          <p14:tracePt t="47609" x="3757613" y="3738563"/>
          <p14:tracePt t="47626" x="3776663" y="3729038"/>
          <p14:tracePt t="47643" x="3790950" y="3714750"/>
          <p14:tracePt t="47659" x="3829050" y="3705225"/>
          <p14:tracePt t="47676" x="3857625" y="3705225"/>
          <p14:tracePt t="47693" x="3895725" y="3714750"/>
          <p14:tracePt t="47709" x="3929063" y="3733800"/>
          <p14:tracePt t="47726" x="3962400" y="3748088"/>
          <p14:tracePt t="47743" x="3981450" y="3762375"/>
          <p14:tracePt t="47759" x="3990975" y="3771900"/>
          <p14:tracePt t="47776" x="4014788" y="3786188"/>
          <p14:tracePt t="47793" x="4024313" y="3795713"/>
          <p14:tracePt t="47809" x="4033838" y="3805238"/>
          <p14:tracePt t="47826" x="4038600" y="3819525"/>
          <p14:tracePt t="47842" x="4048125" y="3848100"/>
          <p14:tracePt t="47859" x="4052888" y="3871913"/>
          <p14:tracePt t="47876" x="4067175" y="3890963"/>
          <p14:tracePt t="47893" x="4067175" y="3919538"/>
          <p14:tracePt t="47909" x="4067175" y="3952875"/>
          <p14:tracePt t="47926" x="4067175" y="3967163"/>
          <p14:tracePt t="47943" x="4067175" y="3971925"/>
          <p14:tracePt t="47959" x="4067175" y="3981450"/>
          <p14:tracePt t="47976" x="4067175" y="3990975"/>
          <p14:tracePt t="47993" x="4067175" y="4000500"/>
          <p14:tracePt t="48009" x="4062413" y="4010025"/>
          <p14:tracePt t="48026" x="4052888" y="4033838"/>
          <p14:tracePt t="48043" x="4048125" y="4038600"/>
          <p14:tracePt t="48059" x="4043363" y="4043363"/>
          <p14:tracePt t="48076" x="4033838" y="4052888"/>
          <p14:tracePt t="48093" x="4024313" y="4057650"/>
          <p14:tracePt t="50449" x="4052888" y="4052888"/>
          <p14:tracePt t="50456" x="4100513" y="4048125"/>
          <p14:tracePt t="50464" x="4157663" y="4038600"/>
          <p14:tracePt t="50476" x="4205288" y="4029075"/>
          <p14:tracePt t="50493" x="4357688" y="4014788"/>
          <p14:tracePt t="50509" x="4448175" y="4005263"/>
          <p14:tracePt t="50542" x="4548188" y="4000500"/>
          <p14:tracePt t="50544" x="4567238" y="4000500"/>
          <p14:tracePt t="50576" x="4614863" y="3995738"/>
          <p14:tracePt t="50592" x="4633913" y="3995738"/>
          <p14:tracePt t="50609" x="4648200" y="3995738"/>
          <p14:tracePt t="50626" x="4681538" y="3981450"/>
          <p14:tracePt t="50642" x="4700588" y="3976688"/>
          <p14:tracePt t="50659" x="4729163" y="3971925"/>
          <p14:tracePt t="50676" x="4772025" y="3967163"/>
          <p14:tracePt t="50692" x="4800600" y="3967163"/>
          <p14:tracePt t="50709" x="4829175" y="3952875"/>
          <p14:tracePt t="50726" x="4852988" y="3948113"/>
          <p14:tracePt t="50742" x="4886325" y="3943350"/>
          <p14:tracePt t="50759" x="4910138" y="3943350"/>
          <p14:tracePt t="50776" x="4948238" y="3943350"/>
          <p14:tracePt t="50792" x="4981575" y="3943350"/>
          <p14:tracePt t="50809" x="5038725" y="3943350"/>
          <p14:tracePt t="50826" x="5053013" y="3943350"/>
          <p14:tracePt t="50842" x="5062538" y="3943350"/>
          <p14:tracePt t="50859" x="5072063" y="3943350"/>
          <p14:tracePt t="50876" x="5076825" y="3943350"/>
          <p14:tracePt t="50909" x="5072063" y="3948113"/>
          <p14:tracePt t="50926" x="4995863" y="4000500"/>
          <p14:tracePt t="50942" x="4881563" y="4043363"/>
          <p14:tracePt t="50959" x="4729163" y="4086225"/>
          <p14:tracePt t="50976" x="4605338" y="4095750"/>
          <p14:tracePt t="50992" x="4500563" y="4100513"/>
          <p14:tracePt t="51010" x="4452938" y="4081463"/>
          <p14:tracePt t="51026" x="4414838" y="4043363"/>
          <p14:tracePt t="51044" x="4381500" y="3952875"/>
          <p14:tracePt t="51063" x="4381500" y="3848100"/>
          <p14:tracePt t="51076" x="4400550" y="3733800"/>
          <p14:tracePt t="51093" x="4433888" y="3638550"/>
          <p14:tracePt t="51110" x="4486275" y="3567113"/>
          <p14:tracePt t="51127" x="4524375" y="3543300"/>
          <p14:tracePt t="51143" x="4562475" y="3529013"/>
          <p14:tracePt t="51159" x="4600575" y="3533775"/>
          <p14:tracePt t="51176" x="4648200" y="3562350"/>
          <p14:tracePt t="51192" x="4676775" y="3614738"/>
          <p14:tracePt t="51209" x="4705350" y="3681413"/>
          <p14:tracePt t="51226" x="4729163" y="3819525"/>
          <p14:tracePt t="51243" x="4757738" y="4076700"/>
          <p14:tracePt t="51259" x="4757738" y="4167188"/>
          <p14:tracePt t="51276" x="4757738" y="4248150"/>
          <p14:tracePt t="51293" x="4752975" y="4333875"/>
          <p14:tracePt t="51309" x="4752975" y="4362450"/>
          <p14:tracePt t="51326" x="4752975" y="4376738"/>
          <p14:tracePt t="51342" x="4752975" y="4419600"/>
          <p14:tracePt t="51359" x="4752975" y="4495800"/>
          <p14:tracePt t="51376" x="4748213" y="4529138"/>
          <p14:tracePt t="51392" x="4743450" y="4567238"/>
          <p14:tracePt t="51409" x="4738688" y="4595813"/>
          <p14:tracePt t="51426" x="4719638" y="4643438"/>
          <p14:tracePt t="51442" x="4695825" y="4705350"/>
          <p14:tracePt t="51459" x="4681538" y="4791075"/>
          <p14:tracePt t="51476" x="4638675" y="4914900"/>
          <p14:tracePt t="51492" x="4610100" y="4967288"/>
          <p14:tracePt t="51509" x="4595813" y="5005388"/>
          <p14:tracePt t="51526" x="4581525" y="5029200"/>
          <p14:tracePt t="51542" x="4562475" y="5043488"/>
          <p14:tracePt t="51559" x="4557713" y="5053013"/>
          <p14:tracePt t="51576" x="4552950" y="5057775"/>
          <p14:tracePt t="51592" x="4548188" y="5062538"/>
          <p14:tracePt t="51609" x="4533900" y="5081588"/>
          <p14:tracePt t="51626" x="4514850" y="5110163"/>
          <p14:tracePt t="51642" x="4491038" y="5157788"/>
          <p14:tracePt t="51659" x="4462463" y="5214938"/>
          <p14:tracePt t="51676" x="4433888" y="5267325"/>
          <p14:tracePt t="51692" x="4419600" y="5291138"/>
          <p14:tracePt t="51709" x="4414838" y="5300663"/>
          <p14:tracePt t="51726" x="4405313" y="5310188"/>
          <p14:tracePt t="51742" x="4400550" y="5319713"/>
          <p14:tracePt t="51759" x="4400550" y="5324475"/>
          <p14:tracePt t="51776" x="4400550" y="5329238"/>
          <p14:tracePt t="51792" x="4395788" y="5334000"/>
          <p14:tracePt t="51809" x="4386263" y="5338763"/>
          <p14:tracePt t="51826" x="4376738" y="5348288"/>
          <p14:tracePt t="51842" x="4362450" y="5357813"/>
          <p14:tracePt t="51859" x="4348163" y="5367338"/>
          <p14:tracePt t="51876" x="4343400" y="5372100"/>
          <p14:tracePt t="51892" x="4338638" y="5376863"/>
          <p14:tracePt t="51910" x="4329113" y="5376863"/>
          <p14:tracePt t="52343" x="4348163" y="5286375"/>
          <p14:tracePt t="52350" x="4376738" y="5153025"/>
          <p14:tracePt t="52359" x="4395788" y="5038725"/>
          <p14:tracePt t="52376" x="4433888" y="4891088"/>
          <p14:tracePt t="52393" x="4467225" y="4762500"/>
          <p14:tracePt t="52409" x="4524375" y="4595813"/>
          <p14:tracePt t="52442" x="4581525" y="4476750"/>
          <p14:tracePt t="52476" x="4610100" y="4410075"/>
          <p14:tracePt t="52492" x="4614863" y="4395788"/>
          <p14:tracePt t="52509" x="4619625" y="4391025"/>
          <p14:tracePt t="52526" x="4619625" y="4381500"/>
          <p14:tracePt t="52542" x="4619625" y="4371975"/>
          <p14:tracePt t="52622" x="4624388" y="4371975"/>
          <p14:tracePt t="52637" x="4629150" y="4376738"/>
          <p14:tracePt t="52644" x="4638675" y="4400550"/>
          <p14:tracePt t="52659" x="4638675" y="4514850"/>
          <p14:tracePt t="52676" x="4638675" y="4605338"/>
          <p14:tracePt t="52692" x="4624388" y="4686300"/>
          <p14:tracePt t="52709" x="4591050" y="4824413"/>
          <p14:tracePt t="52726" x="4543425" y="5014913"/>
          <p14:tracePt t="52742" x="4529138" y="5086350"/>
          <p14:tracePt t="52759" x="4505325" y="5129213"/>
          <p14:tracePt t="52776" x="4491038" y="5186363"/>
          <p14:tracePt t="52792" x="4476750" y="5210175"/>
          <p14:tracePt t="52809" x="4467225" y="5238750"/>
          <p14:tracePt t="52826" x="4452938" y="5276850"/>
          <p14:tracePt t="52842" x="4433888" y="5324475"/>
          <p14:tracePt t="52859" x="4419600" y="5367338"/>
          <p14:tracePt t="52876" x="4410075" y="5395913"/>
          <p14:tracePt t="52892" x="4405313" y="5419725"/>
          <p14:tracePt t="52909" x="4400550" y="5434013"/>
          <p14:tracePt t="52926" x="4400550" y="5443538"/>
          <p14:tracePt t="52942" x="4400550" y="5448300"/>
          <p14:tracePt t="52959" x="4400550" y="5453063"/>
          <p14:tracePt t="52975" x="4400550" y="5457825"/>
          <p14:tracePt t="52992" x="4391025" y="5467350"/>
          <p14:tracePt t="53009" x="4391025" y="5472113"/>
          <p14:tracePt t="53025" x="4386263" y="5481638"/>
          <p14:tracePt t="53042" x="4386263" y="5491163"/>
          <p14:tracePt t="53717" x="4386263" y="5405438"/>
          <p14:tracePt t="53724" x="4395788" y="5281613"/>
          <p14:tracePt t="53731" x="4429125" y="5091113"/>
          <p14:tracePt t="53742" x="4452938" y="4895850"/>
          <p14:tracePt t="53759" x="4481513" y="4705350"/>
          <p14:tracePt t="53775" x="4548188" y="4391025"/>
          <p14:tracePt t="53792" x="4572000" y="4262438"/>
          <p14:tracePt t="53825" x="4619625" y="4119563"/>
          <p14:tracePt t="53859" x="4638675" y="4052888"/>
          <p14:tracePt t="53876" x="4652963" y="4029075"/>
          <p14:tracePt t="53892" x="4662488" y="3995738"/>
          <p14:tracePt t="53909" x="4662488" y="3981450"/>
          <p14:tracePt t="53925" x="4662488" y="3971925"/>
          <p14:tracePt t="53942" x="4662488" y="3962400"/>
          <p14:tracePt t="53959" x="4662488" y="3952875"/>
          <p14:tracePt t="53976" x="4662488" y="3948113"/>
          <p14:tracePt t="53992" x="4662488" y="3943350"/>
          <p14:tracePt t="54009" x="4662488" y="3938588"/>
          <p14:tracePt t="54083" x="4662488" y="3943350"/>
          <p14:tracePt t="54090" x="4667250" y="3962400"/>
          <p14:tracePt t="54098" x="4667250" y="3976688"/>
          <p14:tracePt t="54109" x="4667250" y="4029075"/>
          <p14:tracePt t="54126" x="4662488" y="4238625"/>
          <p14:tracePt t="54142" x="4619625" y="4519613"/>
          <p14:tracePt t="54159" x="4552950" y="4714875"/>
          <p14:tracePt t="54176" x="4476750" y="4919663"/>
          <p14:tracePt t="54192" x="4429125" y="5029200"/>
          <p14:tracePt t="54209" x="4367213" y="5133975"/>
          <p14:tracePt t="54225" x="4329113" y="5224463"/>
          <p14:tracePt t="54242" x="4300538" y="5286375"/>
          <p14:tracePt t="54259" x="4276725" y="5343525"/>
          <p14:tracePt t="54275" x="4257675" y="5372100"/>
          <p14:tracePt t="54292" x="4243388" y="5395913"/>
          <p14:tracePt t="54309" x="4238625" y="5410200"/>
          <p14:tracePt t="54326" x="4229100" y="5424488"/>
          <p14:tracePt t="54342" x="4224338" y="5424488"/>
          <p14:tracePt t="54359" x="4224338" y="5434013"/>
          <p14:tracePt t="54414" x="4219575" y="5438775"/>
          <p14:tracePt t="54421" x="4214813" y="5443538"/>
          <p14:tracePt t="54435" x="4210050" y="5448300"/>
          <p14:tracePt t="54443" x="4210050" y="5453063"/>
          <p14:tracePt t="55655" x="4205288" y="5457825"/>
          <p14:tracePt t="55662" x="4200525" y="5462588"/>
          <p14:tracePt t="55678" x="4186238" y="5467350"/>
          <p14:tracePt t="55692" x="4167188" y="5476875"/>
          <p14:tracePt t="55709" x="4143375" y="5486400"/>
          <p14:tracePt t="55725" x="4119563" y="5491163"/>
          <p14:tracePt t="55742" x="4100513" y="5500688"/>
          <p14:tracePt t="55775" x="4086225" y="5500688"/>
          <p14:tracePt t="55809" x="4081463" y="5500688"/>
          <p14:tracePt t="55825" x="4076700" y="5500688"/>
          <p14:tracePt t="56110" x="4071938" y="5505450"/>
          <p14:tracePt t="56117" x="4067175" y="5510213"/>
          <p14:tracePt t="56125" x="4057650" y="5510213"/>
          <p14:tracePt t="56142" x="4043363" y="5519738"/>
          <p14:tracePt t="56159" x="4033838" y="5524500"/>
          <p14:tracePt t="56175" x="4024313" y="5524500"/>
          <p14:tracePt t="56192" x="4019550" y="5524500"/>
          <p14:tracePt t="56209" x="4014788" y="5529263"/>
          <p14:tracePt t="56225" x="4005263" y="5534025"/>
          <p14:tracePt t="56242" x="3990975" y="5534025"/>
          <p14:tracePt t="56259" x="3976688" y="5534025"/>
          <p14:tracePt t="56275" x="3962400" y="5538788"/>
          <p14:tracePt t="56292" x="3905250" y="5538788"/>
          <p14:tracePt t="56309" x="3681413" y="5529263"/>
          <p14:tracePt t="56325" x="3424238" y="5467350"/>
          <p14:tracePt t="56342" x="3071813" y="5348288"/>
          <p14:tracePt t="56359" x="2566988" y="5133975"/>
          <p14:tracePt t="56376" x="2300288" y="5024438"/>
          <p14:tracePt t="56392" x="2105025" y="4962525"/>
          <p14:tracePt t="56409" x="1947863" y="4905375"/>
          <p14:tracePt t="56425" x="1819275" y="4833938"/>
          <p14:tracePt t="56442" x="1781175" y="4810125"/>
          <p14:tracePt t="56459" x="1757363" y="4791075"/>
          <p14:tracePt t="56475" x="1752600" y="4781550"/>
          <p14:tracePt t="56719" x="1671638" y="4748213"/>
          <p14:tracePt t="56726" x="1581150" y="4714875"/>
          <p14:tracePt t="56733" x="1490663" y="4686300"/>
          <p14:tracePt t="56742" x="1419225" y="4657725"/>
          <p14:tracePt t="56759" x="1304925" y="4624388"/>
          <p14:tracePt t="56775" x="1247775" y="4600575"/>
          <p14:tracePt t="56792" x="1190625" y="4572000"/>
          <p14:tracePt t="56809" x="1171575" y="4567238"/>
          <p14:tracePt t="56825" x="1157288" y="4562475"/>
          <p14:tracePt t="56842" x="1147763" y="4552950"/>
          <p14:tracePt t="56858" x="1123950" y="4543425"/>
          <p14:tracePt t="56875" x="1104900" y="4538663"/>
          <p14:tracePt t="56892" x="1081088" y="4533900"/>
          <p14:tracePt t="56908" x="1038225" y="4533900"/>
          <p14:tracePt t="56925" x="985838" y="4533900"/>
          <p14:tracePt t="56942" x="952500" y="4533900"/>
          <p14:tracePt t="56959" x="928688" y="4533900"/>
          <p14:tracePt t="56975" x="909638" y="4533900"/>
          <p14:tracePt t="56992" x="900113" y="4533900"/>
          <p14:tracePt t="57009" x="890588" y="4533900"/>
          <p14:tracePt t="57049" x="890588" y="4529138"/>
          <p14:tracePt t="57058" x="900113" y="4519613"/>
          <p14:tracePt t="57075" x="1000125" y="4443413"/>
          <p14:tracePt t="57092" x="1166813" y="4333875"/>
          <p14:tracePt t="57108" x="1704975" y="4090988"/>
          <p14:tracePt t="57126" x="2057400" y="3957638"/>
          <p14:tracePt t="57142" x="2438400" y="3810000"/>
          <p14:tracePt t="57159" x="2995613" y="3543300"/>
          <p14:tracePt t="57176" x="3262313" y="3443288"/>
          <p14:tracePt t="57192" x="3433763" y="3390900"/>
          <p14:tracePt t="57209" x="3581400" y="3357563"/>
          <p14:tracePt t="57225" x="3705225" y="3324225"/>
          <p14:tracePt t="57242" x="3733800" y="3319463"/>
          <p14:tracePt t="57258" x="3757613" y="3314700"/>
          <p14:tracePt t="57275" x="3762375" y="3314700"/>
          <p14:tracePt t="57453" x="3852863" y="3267075"/>
          <p14:tracePt t="57460" x="4038600" y="3205163"/>
          <p14:tracePt t="57475" x="4338638" y="3105150"/>
          <p14:tracePt t="57492" x="4543425" y="3057525"/>
          <p14:tracePt t="57509" x="4724400" y="3033713"/>
          <p14:tracePt t="57525" x="4848225" y="3024188"/>
          <p14:tracePt t="57542" x="4933950" y="3033713"/>
          <p14:tracePt t="57558" x="4967288" y="3038475"/>
          <p14:tracePt t="57575" x="4981575" y="3048000"/>
          <p14:tracePt t="57592" x="4995863" y="3086100"/>
          <p14:tracePt t="57608" x="5005388" y="3176588"/>
          <p14:tracePt t="57625" x="5005388" y="3257550"/>
          <p14:tracePt t="57642" x="5005388" y="3333750"/>
          <p14:tracePt t="57658" x="4995863" y="3443288"/>
          <p14:tracePt t="57675" x="4976813" y="3548063"/>
          <p14:tracePt t="57692" x="4962525" y="3662363"/>
          <p14:tracePt t="57708" x="4938713" y="3743325"/>
          <p14:tracePt t="57725" x="4910138" y="3867150"/>
          <p14:tracePt t="57742" x="4872038" y="3990975"/>
          <p14:tracePt t="57759" x="4838700" y="4119563"/>
          <p14:tracePt t="57775" x="4810125" y="4205288"/>
          <p14:tracePt t="57792" x="4767263" y="4310063"/>
          <p14:tracePt t="57808" x="4748213" y="4348163"/>
          <p14:tracePt t="57825" x="4733925" y="4381500"/>
          <p14:tracePt t="57842" x="4695825" y="4467225"/>
          <p14:tracePt t="57858" x="4662488" y="4529138"/>
          <p14:tracePt t="57875" x="4638675" y="4586288"/>
          <p14:tracePt t="57892" x="4610100" y="4629150"/>
          <p14:tracePt t="57909" x="4572000" y="4686300"/>
          <p14:tracePt t="57925" x="4548188" y="4710113"/>
          <p14:tracePt t="57942" x="4524375" y="4733925"/>
          <p14:tracePt t="57960" x="4491038" y="4772025"/>
          <p14:tracePt t="57976" x="4471988" y="4795838"/>
          <p14:tracePt t="57993" x="4457700" y="4805363"/>
          <p14:tracePt t="58009" x="4452938" y="4814888"/>
          <p14:tracePt t="58209" x="4438650" y="4857750"/>
          <p14:tracePt t="58217" x="4419600" y="4905375"/>
          <p14:tracePt t="58225" x="4395788" y="4957763"/>
          <p14:tracePt t="58242" x="4357688" y="5043488"/>
          <p14:tracePt t="58259" x="4329113" y="5110163"/>
          <p14:tracePt t="58275" x="4295775" y="5172075"/>
          <p14:tracePt t="58292" x="4276725" y="5210175"/>
          <p14:tracePt t="58308" x="4271963" y="5224463"/>
          <p14:tracePt t="58325" x="4267200" y="5233988"/>
          <p14:tracePt t="58342" x="4262438" y="5243513"/>
          <p14:tracePt t="58359" x="4262438" y="5248275"/>
          <p14:tracePt t="58437" x="4262438" y="5238750"/>
          <p14:tracePt t="58444" x="4267200" y="5195888"/>
          <p14:tracePt t="58458" x="4281488" y="5067300"/>
          <p14:tracePt t="58475" x="4338638" y="4833938"/>
          <p14:tracePt t="58492" x="4443413" y="4529138"/>
          <p14:tracePt t="58508" x="4505325" y="4324350"/>
          <p14:tracePt t="58525" x="4638675" y="3890963"/>
          <p14:tracePt t="58542" x="4672013" y="3786188"/>
          <p14:tracePt t="58559" x="4700588" y="3709988"/>
          <p14:tracePt t="58576" x="4719638" y="3657600"/>
          <p14:tracePt t="58593" x="4743450" y="3609975"/>
          <p14:tracePt t="58609" x="4762500" y="3586163"/>
          <p14:tracePt t="58625" x="4767263" y="3562350"/>
          <p14:tracePt t="58642" x="4776788" y="3552825"/>
          <p14:tracePt t="58658" x="4781550" y="3552825"/>
          <p14:tracePt t="58842" x="4810125" y="3505200"/>
          <p14:tracePt t="58848" x="4862513" y="3424238"/>
          <p14:tracePt t="58858" x="4919663" y="3343275"/>
          <p14:tracePt t="58875" x="5010150" y="3200400"/>
          <p14:tracePt t="58892" x="5086350" y="3090863"/>
          <p14:tracePt t="58909" x="5110163" y="3052763"/>
          <p14:tracePt t="58925" x="5133975" y="3028950"/>
          <p14:tracePt t="58942" x="5143500" y="3009900"/>
          <p14:tracePt t="58958" x="5153025" y="3000375"/>
          <p14:tracePt t="58975" x="5153025" y="2995613"/>
          <p14:tracePt t="58992" x="5157788" y="2986088"/>
          <p14:tracePt t="59008" x="5162550" y="2981325"/>
          <p14:tracePt t="59025" x="5186363" y="2971800"/>
          <p14:tracePt t="59042" x="5205413" y="2957513"/>
          <p14:tracePt t="59058" x="5224463" y="2943225"/>
          <p14:tracePt t="59075" x="5243513" y="2933700"/>
          <p14:tracePt t="59092" x="5248275" y="2924175"/>
          <p14:tracePt t="59108" x="5257800" y="2924175"/>
          <p14:tracePt t="59125" x="5262563" y="2924175"/>
          <p14:tracePt t="59142" x="5267325" y="2924175"/>
          <p14:tracePt t="59200" x="5262563" y="2924175"/>
          <p14:tracePt t="59208" x="5257800" y="2924175"/>
          <p14:tracePt t="59215" x="5253038" y="2924175"/>
          <p14:tracePt t="59225" x="5243513" y="2924175"/>
          <p14:tracePt t="59242" x="5219700" y="2933700"/>
          <p14:tracePt t="59258" x="5195888" y="2943225"/>
          <p14:tracePt t="59275" x="5162550" y="2952750"/>
          <p14:tracePt t="59292" x="5143500" y="2952750"/>
          <p14:tracePt t="59308" x="5119688" y="2952750"/>
          <p14:tracePt t="59325" x="5072063" y="2962275"/>
          <p14:tracePt t="59342" x="5038725" y="2967038"/>
          <p14:tracePt t="59358" x="5000625" y="2976563"/>
          <p14:tracePt t="59375" x="4967288" y="2976563"/>
          <p14:tracePt t="59392" x="4919663" y="2976563"/>
          <p14:tracePt t="59408" x="4895850" y="2976563"/>
          <p14:tracePt t="59425" x="4867275" y="2976563"/>
          <p14:tracePt t="59442" x="4838700" y="2976563"/>
          <p14:tracePt t="59458" x="4772025" y="2976563"/>
          <p14:tracePt t="59475" x="4714875" y="2976563"/>
          <p14:tracePt t="59492" x="4657725" y="2976563"/>
          <p14:tracePt t="59509" x="4567238" y="2957513"/>
          <p14:tracePt t="59525" x="4524375" y="2928938"/>
          <p14:tracePt t="59542" x="4486275" y="2900363"/>
          <p14:tracePt t="59558" x="4452938" y="2852738"/>
          <p14:tracePt t="59575" x="4400550" y="2757488"/>
          <p14:tracePt t="59592" x="4381500" y="2714625"/>
          <p14:tracePt t="59608" x="4381500" y="2676525"/>
          <p14:tracePt t="59625" x="4381500" y="2619375"/>
          <p14:tracePt t="59642" x="4405313" y="2519363"/>
          <p14:tracePt t="59658" x="4438650" y="2462213"/>
          <p14:tracePt t="59675" x="4471988" y="2424113"/>
          <p14:tracePt t="59692" x="4529138" y="2390775"/>
          <p14:tracePt t="59708" x="4614863" y="2371725"/>
          <p14:tracePt t="59725" x="4657725" y="2371725"/>
          <p14:tracePt t="59742" x="4695825" y="2390775"/>
          <p14:tracePt t="59758" x="4733925" y="2424113"/>
          <p14:tracePt t="59775" x="4743450" y="2447925"/>
          <p14:tracePt t="59792" x="4762500" y="2476500"/>
          <p14:tracePt t="59808" x="4767263" y="2500313"/>
          <p14:tracePt t="59825" x="4772025" y="2533650"/>
          <p14:tracePt t="59842" x="4772025" y="2566988"/>
          <p14:tracePt t="59858" x="4772025" y="2628900"/>
          <p14:tracePt t="59875" x="4757738" y="2681288"/>
          <p14:tracePt t="59892" x="4757738" y="2719388"/>
          <p14:tracePt t="59908" x="4757738" y="2728913"/>
          <p14:tracePt t="59925" x="4757738" y="2733675"/>
          <p14:tracePt t="59942" x="4757738" y="2747963"/>
          <p14:tracePt t="59958" x="4757738" y="2767013"/>
          <p14:tracePt t="59975" x="4776788" y="2800350"/>
          <p14:tracePt t="59992" x="4819650" y="2847975"/>
          <p14:tracePt t="60008" x="4924425" y="2967038"/>
          <p14:tracePt t="60025" x="4995863" y="3057525"/>
          <p14:tracePt t="60042" x="5043488" y="3138488"/>
          <p14:tracePt t="60058" x="5072063" y="3190875"/>
          <p14:tracePt t="60075" x="5100638" y="3248025"/>
          <p14:tracePt t="60092" x="5119688" y="3286125"/>
          <p14:tracePt t="60109" x="5129213" y="3314700"/>
          <p14:tracePt t="60125" x="5133975" y="3352800"/>
          <p14:tracePt t="60142" x="5133975" y="3371850"/>
          <p14:tracePt t="60158" x="5133975" y="3381375"/>
          <p14:tracePt t="60175" x="5138738" y="3390900"/>
          <p14:tracePt t="60192" x="5153025" y="3424238"/>
          <p14:tracePt t="60208" x="5167313" y="3452813"/>
          <p14:tracePt t="60225" x="5186363" y="3481388"/>
          <p14:tracePt t="60242" x="5200650" y="3505200"/>
          <p14:tracePt t="60258" x="5210175" y="3524250"/>
          <p14:tracePt t="60275" x="5219700" y="3529013"/>
          <p14:tracePt t="60292" x="5224463" y="3538538"/>
          <p14:tracePt t="60308" x="5229225" y="3543300"/>
          <p14:tracePt t="60325" x="5243513" y="3567113"/>
          <p14:tracePt t="60342" x="5248275" y="3581400"/>
          <p14:tracePt t="60358" x="5253038" y="3595688"/>
          <p14:tracePt t="60375" x="5257800" y="3609975"/>
          <p14:tracePt t="60392" x="5257800" y="3619500"/>
          <p14:tracePt t="60408" x="5257800" y="3624263"/>
          <p14:tracePt t="60425" x="5257800" y="3629025"/>
          <p14:tracePt t="60442" x="5257800" y="3638550"/>
          <p14:tracePt t="60458" x="5257800" y="3648075"/>
          <p14:tracePt t="60475" x="5257800" y="3662363"/>
          <p14:tracePt t="60492" x="5257800" y="3676650"/>
          <p14:tracePt t="60508" x="5257800" y="3700463"/>
          <p14:tracePt t="60525" x="5257800" y="3709988"/>
          <p14:tracePt t="60542" x="5257800" y="3714750"/>
          <p14:tracePt t="60559" x="5257800" y="3724275"/>
          <p14:tracePt t="60575" x="5257800" y="3729038"/>
          <p14:tracePt t="60608" x="5257800" y="3733800"/>
          <p14:tracePt t="60625" x="5248275" y="3752850"/>
          <p14:tracePt t="60642" x="5229225" y="3762375"/>
          <p14:tracePt t="60659" x="5214938" y="3776663"/>
          <p14:tracePt t="60675" x="5205413" y="3786188"/>
          <p14:tracePt t="60692" x="5186363" y="3795713"/>
          <p14:tracePt t="60709" x="5181600" y="3795713"/>
          <p14:tracePt t="60725" x="5176838" y="3795713"/>
          <p14:tracePt t="60742" x="5148263" y="3795713"/>
          <p14:tracePt t="60758" x="5062538" y="3767138"/>
          <p14:tracePt t="60775" x="5000625" y="3738563"/>
          <p14:tracePt t="60792" x="4943475" y="3709988"/>
          <p14:tracePt t="60808" x="4895850" y="3686175"/>
          <p14:tracePt t="60825" x="4872038" y="3676650"/>
          <p14:tracePt t="60842" x="4862513" y="3671888"/>
          <p14:tracePt t="60859" x="4852988" y="3667125"/>
          <p14:tracePt t="60875" x="4843463" y="3662363"/>
          <p14:tracePt t="60892" x="4838700" y="3662363"/>
          <p14:tracePt t="60909" x="4833938" y="3657600"/>
          <p14:tracePt t="60925" x="4833938" y="3648075"/>
          <p14:tracePt t="60942" x="4833938" y="3600450"/>
          <p14:tracePt t="60958" x="4848225" y="3538538"/>
          <p14:tracePt t="60975" x="4886325" y="3471863"/>
          <p14:tracePt t="60992" x="4933950" y="3405188"/>
          <p14:tracePt t="61008" x="4986338" y="3371850"/>
          <p14:tracePt t="61025" x="5062538" y="3348038"/>
          <p14:tracePt t="61042" x="5124450" y="3343275"/>
          <p14:tracePt t="61058" x="5186363" y="3362325"/>
          <p14:tracePt t="61075" x="5224463" y="3395663"/>
          <p14:tracePt t="61092" x="5262563" y="3433763"/>
          <p14:tracePt t="61108" x="5286375" y="3476625"/>
          <p14:tracePt t="61125" x="5319713" y="3519488"/>
          <p14:tracePt t="61142" x="5324475" y="3543300"/>
          <p14:tracePt t="61158" x="5334000" y="3557588"/>
          <p14:tracePt t="61175" x="5334000" y="3590925"/>
          <p14:tracePt t="61191" x="5329238" y="3624263"/>
          <p14:tracePt t="61208" x="5314950" y="3686175"/>
          <p14:tracePt t="61225" x="5281613" y="3762375"/>
          <p14:tracePt t="61242" x="5257800" y="3824288"/>
          <p14:tracePt t="61259" x="5253038" y="3848100"/>
          <p14:tracePt t="61275" x="5248275" y="3857625"/>
          <p14:tracePt t="61292" x="5238750" y="3862388"/>
          <p14:tracePt t="61308" x="5238750" y="3871913"/>
          <p14:tracePt t="61962" x="5214938" y="3900488"/>
          <p14:tracePt t="61970" x="5162550" y="3943350"/>
          <p14:tracePt t="61977" x="5091113" y="4000500"/>
          <p14:tracePt t="61992" x="4967288" y="4095750"/>
          <p14:tracePt t="62008" x="4843463" y="4200525"/>
          <p14:tracePt t="62025" x="4700588" y="4310063"/>
          <p14:tracePt t="62058" x="4429125" y="4481513"/>
          <p14:tracePt t="62092" x="4314825" y="4543425"/>
          <p14:tracePt t="62108" x="4238625" y="4572000"/>
          <p14:tracePt t="62125" x="4186238" y="4576763"/>
          <p14:tracePt t="62142" x="4124325" y="4591050"/>
          <p14:tracePt t="62158" x="4076700" y="4591050"/>
          <p14:tracePt t="62175" x="4010025" y="4591050"/>
          <p14:tracePt t="62192" x="3981450" y="4591050"/>
          <p14:tracePt t="62208" x="3957638" y="4591050"/>
          <p14:tracePt t="62225" x="3943350" y="4591050"/>
          <p14:tracePt t="62242" x="3933825" y="4591050"/>
          <p14:tracePt t="62258" x="3929063" y="4591050"/>
          <p14:tracePt t="62293" x="3924300" y="4591050"/>
          <p14:tracePt t="62308" x="3919538" y="4595813"/>
          <p14:tracePt t="62325" x="3914775" y="4600575"/>
          <p14:tracePt t="62341" x="3905250" y="4610100"/>
          <p14:tracePt t="62358" x="3890963" y="4624388"/>
          <p14:tracePt t="62375" x="3876675" y="4638675"/>
          <p14:tracePt t="62392" x="3852863" y="4662488"/>
          <p14:tracePt t="62408" x="3814763" y="4691063"/>
          <p14:tracePt t="62425" x="3767138" y="4714875"/>
          <p14:tracePt t="62442" x="3729038" y="4724400"/>
          <p14:tracePt t="62458" x="3700463" y="4724400"/>
          <p14:tracePt t="62475" x="3652838" y="4719638"/>
          <p14:tracePt t="62492" x="3624263" y="4705350"/>
          <p14:tracePt t="62508" x="3600450" y="4686300"/>
          <p14:tracePt t="62525" x="3590925" y="4672013"/>
          <p14:tracePt t="62541" x="3562350" y="4638675"/>
          <p14:tracePt t="62558" x="3543300" y="4586288"/>
          <p14:tracePt t="62575" x="3533775" y="4514850"/>
          <p14:tracePt t="62592" x="3538538" y="4433888"/>
          <p14:tracePt t="62608" x="3548063" y="4352925"/>
          <p14:tracePt t="62625" x="3562350" y="4324350"/>
          <p14:tracePt t="62642" x="3571875" y="4300538"/>
          <p14:tracePt t="62658" x="3586163" y="4291013"/>
          <p14:tracePt t="62675" x="3633788" y="4267200"/>
          <p14:tracePt t="62692" x="3686175" y="4252913"/>
          <p14:tracePt t="62708" x="3738563" y="4252913"/>
          <p14:tracePt t="62725" x="3805238" y="4276725"/>
          <p14:tracePt t="62741" x="3848100" y="4300538"/>
          <p14:tracePt t="62758" x="3871913" y="4338638"/>
          <p14:tracePt t="62775" x="3895725" y="4367213"/>
          <p14:tracePt t="62791" x="3914775" y="4410075"/>
          <p14:tracePt t="62808" x="3919538" y="4438650"/>
          <p14:tracePt t="62825" x="3919538" y="4462463"/>
          <p14:tracePt t="62842" x="3919538" y="4476750"/>
          <p14:tracePt t="62858" x="3914775" y="4495800"/>
          <p14:tracePt t="62875" x="3905250" y="4505325"/>
          <p14:tracePt t="62891" x="3905250" y="4514850"/>
          <p14:tracePt t="62908" x="3905250" y="4524375"/>
          <p14:tracePt t="62942" x="3905250" y="4529138"/>
          <p14:tracePt t="63049" x="3905250" y="4533900"/>
          <p14:tracePt t="63283" x="3943350" y="4533900"/>
          <p14:tracePt t="63291" x="4000500" y="4533900"/>
          <p14:tracePt t="63298" x="4067175" y="4529138"/>
          <p14:tracePt t="63308" x="4124325" y="4529138"/>
          <p14:tracePt t="63325" x="4248150" y="4529138"/>
          <p14:tracePt t="63342" x="4352925" y="4529138"/>
          <p14:tracePt t="63375" x="4471988" y="4533900"/>
          <p14:tracePt t="63408" x="4595813" y="4533900"/>
          <p14:tracePt t="63425" x="4633913" y="4533900"/>
          <p14:tracePt t="63441" x="4657725" y="4533900"/>
          <p14:tracePt t="63458" x="4686300" y="4533900"/>
          <p14:tracePt t="63475" x="4729163" y="4533900"/>
          <p14:tracePt t="63491" x="4757738" y="4533900"/>
          <p14:tracePt t="63508" x="4791075" y="4524375"/>
          <p14:tracePt t="63525" x="4838700" y="4514850"/>
          <p14:tracePt t="63541" x="4876800" y="4500563"/>
          <p14:tracePt t="63558" x="4919663" y="4491038"/>
          <p14:tracePt t="63575" x="4948238" y="4476750"/>
          <p14:tracePt t="63592" x="5014913" y="4457700"/>
          <p14:tracePt t="63608" x="5043488" y="4457700"/>
          <p14:tracePt t="63625" x="5072063" y="4457700"/>
          <p14:tracePt t="63642" x="5086350" y="4457700"/>
          <p14:tracePt t="63658" x="5100638" y="4457700"/>
          <p14:tracePt t="63675" x="5110163" y="4457700"/>
          <p14:tracePt t="63692" x="5114925" y="4457700"/>
          <p14:tracePt t="63708" x="5119688" y="4457700"/>
          <p14:tracePt t="63741" x="5119688" y="4462463"/>
          <p14:tracePt t="63758" x="5114925" y="4471988"/>
          <p14:tracePt t="63775" x="5057775" y="4500563"/>
          <p14:tracePt t="63791" x="5005388" y="4524375"/>
          <p14:tracePt t="63808" x="4962525" y="4529138"/>
          <p14:tracePt t="63825" x="4924425" y="4533900"/>
          <p14:tracePt t="63842" x="4876800" y="4533900"/>
          <p14:tracePt t="63858" x="4857750" y="4533900"/>
          <p14:tracePt t="63875" x="4819650" y="4510088"/>
          <p14:tracePt t="63891" x="4781550" y="4481513"/>
          <p14:tracePt t="63908" x="4714875" y="4414838"/>
          <p14:tracePt t="63925" x="4681538" y="4376738"/>
          <p14:tracePt t="63941" x="4652963" y="4352925"/>
          <p14:tracePt t="63958" x="4629150" y="4319588"/>
          <p14:tracePt t="63975" x="4619625" y="4310063"/>
          <p14:tracePt t="63991" x="4614863" y="4305300"/>
          <p14:tracePt t="64008" x="4610100" y="4300538"/>
          <p14:tracePt t="64025" x="4610100" y="4291013"/>
          <p14:tracePt t="64041" x="4610100" y="4281488"/>
          <p14:tracePt t="64058" x="4610100" y="4267200"/>
          <p14:tracePt t="64075" x="4624388" y="4257675"/>
          <p14:tracePt t="64091" x="4681538" y="4233863"/>
          <p14:tracePt t="64108" x="4729163" y="4219575"/>
          <p14:tracePt t="64125" x="4781550" y="4219575"/>
          <p14:tracePt t="64141" x="4848225" y="4229100"/>
          <p14:tracePt t="64158" x="4886325" y="4243388"/>
          <p14:tracePt t="64175" x="4914900" y="4252913"/>
          <p14:tracePt t="64191" x="4933950" y="4276725"/>
          <p14:tracePt t="64208" x="4953000" y="4329113"/>
          <p14:tracePt t="64225" x="4957763" y="4391025"/>
          <p14:tracePt t="64241" x="4953000" y="4443413"/>
          <p14:tracePt t="64258" x="4929188" y="4486275"/>
          <p14:tracePt t="64275" x="4905375" y="4533900"/>
          <p14:tracePt t="64291" x="4891088" y="4548188"/>
          <p14:tracePt t="64308" x="4886325" y="4552950"/>
          <p14:tracePt t="64325" x="4881563" y="4562475"/>
          <p14:tracePt t="64341" x="4872038" y="4572000"/>
          <p14:tracePt t="64590" x="4795838" y="4591050"/>
          <p14:tracePt t="64597" x="4695825" y="4619625"/>
          <p14:tracePt t="64608" x="4581525" y="4638675"/>
          <p14:tracePt t="64625" x="4400550" y="4672013"/>
          <p14:tracePt t="64641" x="4124325" y="4691063"/>
          <p14:tracePt t="64658" x="3948113" y="4691063"/>
          <p14:tracePt t="64675" x="3810000" y="4691063"/>
          <p14:tracePt t="64691" x="3676650" y="4686300"/>
          <p14:tracePt t="64708" x="3486150" y="4662488"/>
          <p14:tracePt t="64725" x="3376613" y="4638675"/>
          <p14:tracePt t="64741" x="3295650" y="4614863"/>
          <p14:tracePt t="64758" x="3171825" y="4586288"/>
          <p14:tracePt t="64775" x="3109913" y="4572000"/>
          <p14:tracePt t="64791" x="3048000" y="4548188"/>
          <p14:tracePt t="64808" x="2986088" y="4533900"/>
          <p14:tracePt t="64825" x="2909888" y="4524375"/>
          <p14:tracePt t="64841" x="2867025" y="4514850"/>
          <p14:tracePt t="64858" x="2824163" y="4514850"/>
          <p14:tracePt t="64875" x="2795588" y="4514850"/>
          <p14:tracePt t="64891" x="2747963" y="4514850"/>
          <p14:tracePt t="64908" x="2728913" y="4514850"/>
          <p14:tracePt t="64925" x="2709863" y="4514850"/>
          <p14:tracePt t="64941" x="2695575" y="4514850"/>
          <p14:tracePt t="64958" x="2686050" y="4514850"/>
          <p14:tracePt t="64975" x="2681288" y="4514850"/>
          <p14:tracePt t="64991" x="2671763" y="4514850"/>
          <p14:tracePt t="65008" x="2662238" y="4514850"/>
          <p14:tracePt t="65531" x="2719388" y="4514850"/>
          <p14:tracePt t="65538" x="2786063" y="4514850"/>
          <p14:tracePt t="65544" x="2843213" y="4510088"/>
          <p14:tracePt t="65558" x="2890838" y="4510088"/>
          <p14:tracePt t="65575" x="3052763" y="4529138"/>
          <p14:tracePt t="65591" x="3152775" y="4543425"/>
          <p14:tracePt t="65625" x="3338513" y="4595813"/>
          <p14:tracePt t="65658" x="3476625" y="4633913"/>
          <p14:tracePt t="65675" x="3571875" y="4662488"/>
          <p14:tracePt t="65691" x="3724275" y="4695825"/>
          <p14:tracePt t="65708" x="3805238" y="4710113"/>
          <p14:tracePt t="65724" x="3895725" y="4719638"/>
          <p14:tracePt t="65741" x="4000500" y="4724400"/>
          <p14:tracePt t="65758" x="4129088" y="4743450"/>
          <p14:tracePt t="65774" x="4200525" y="4757738"/>
          <p14:tracePt t="65791" x="4252913" y="4762500"/>
          <p14:tracePt t="65808" x="4329113" y="4776788"/>
          <p14:tracePt t="65824" x="4362450" y="4781550"/>
          <p14:tracePt t="65841" x="4405313" y="4781550"/>
          <p14:tracePt t="65858" x="4433888" y="4781550"/>
          <p14:tracePt t="65875" x="4471988" y="4781550"/>
          <p14:tracePt t="65891" x="4495800" y="4781550"/>
          <p14:tracePt t="65908" x="4510088" y="4781550"/>
          <p14:tracePt t="65925" x="4519613" y="4781550"/>
          <p14:tracePt t="65941" x="4529138" y="4781550"/>
          <p14:tracePt t="65958" x="4538663" y="4781550"/>
          <p14:tracePt t="66778" x="4505325" y="4781550"/>
          <p14:tracePt t="66785" x="4481513" y="4781550"/>
          <p14:tracePt t="66793" x="4457700" y="4781550"/>
          <p14:tracePt t="66808" x="4414838" y="4781550"/>
          <p14:tracePt t="66824" x="4386263" y="4781550"/>
          <p14:tracePt t="66841" x="4357688" y="4781550"/>
          <p14:tracePt t="66874" x="4310063" y="4781550"/>
          <p14:tracePt t="66908" x="4286250" y="4781550"/>
          <p14:tracePt t="66925" x="4267200" y="4781550"/>
          <p14:tracePt t="66941" x="4252913" y="4781550"/>
          <p14:tracePt t="66958" x="4229100" y="4781550"/>
          <p14:tracePt t="66975" x="4200525" y="4781550"/>
          <p14:tracePt t="66991" x="4133850" y="4781550"/>
          <p14:tracePt t="67008" x="4067175" y="4781550"/>
          <p14:tracePt t="67025" x="4005263" y="4795838"/>
          <p14:tracePt t="67041" x="3924300" y="4795838"/>
          <p14:tracePt t="67042" x="3867150" y="4805363"/>
          <p14:tracePt t="67058" x="3757613" y="4805363"/>
          <p14:tracePt t="67075" x="3652838" y="4805363"/>
          <p14:tracePt t="67091" x="3562350" y="4800600"/>
          <p14:tracePt t="67108" x="3448050" y="4786313"/>
          <p14:tracePt t="67124" x="3352800" y="4776788"/>
          <p14:tracePt t="67141" x="3262313" y="4772025"/>
          <p14:tracePt t="67158" x="3176588" y="4752975"/>
          <p14:tracePt t="67175" x="3090863" y="4743450"/>
          <p14:tracePt t="67191" x="3043238" y="4733925"/>
          <p14:tracePt t="67208" x="3000375" y="4724400"/>
          <p14:tracePt t="67224" x="2947988" y="4710113"/>
          <p14:tracePt t="67241" x="2876550" y="4686300"/>
          <p14:tracePt t="67258" x="2833688" y="4672013"/>
          <p14:tracePt t="67275" x="2795588" y="4657725"/>
          <p14:tracePt t="67291" x="2757488" y="4652963"/>
          <p14:tracePt t="67308" x="2719388" y="4643438"/>
          <p14:tracePt t="67324" x="2695575" y="4633913"/>
          <p14:tracePt t="67341" x="2676525" y="4624388"/>
          <p14:tracePt t="67358" x="2633663" y="4619625"/>
          <p14:tracePt t="67374" x="2614613" y="4614863"/>
          <p14:tracePt t="67391" x="2590800" y="4600575"/>
          <p14:tracePt t="67408" x="2566988" y="4595813"/>
          <p14:tracePt t="67425" x="2547938" y="4591050"/>
          <p14:tracePt t="67441" x="2533650" y="4581525"/>
          <p14:tracePt t="67458" x="2519363" y="4581525"/>
          <p14:tracePt t="67475" x="2509838" y="4581525"/>
          <p14:tracePt t="67491" x="2500313" y="4581525"/>
          <p14:tracePt t="67508" x="2495550" y="4581525"/>
          <p14:tracePt t="67524" x="2490788" y="4581525"/>
          <p14:tracePt t="67541" x="2481263" y="4581525"/>
          <p14:tracePt t="67558" x="2471738" y="4581525"/>
          <p14:tracePt t="67575" x="2466975" y="4581525"/>
          <p14:tracePt t="67591" x="2462213" y="4581525"/>
          <p14:tracePt t="67608" x="2452688" y="4581525"/>
          <p14:tracePt t="67625" x="2447925" y="4581525"/>
          <p14:tracePt t="67641" x="2443163" y="4581525"/>
          <p14:tracePt t="67674" x="2438400" y="4581525"/>
          <p14:tracePt t="67711" x="2433638" y="4581525"/>
          <p14:tracePt t="67784" x="2428875" y="4581525"/>
          <p14:tracePt t="67791" x="2424113" y="4581525"/>
          <p14:tracePt t="67806" x="2419350" y="4581525"/>
          <p14:tracePt t="67813" x="2414588" y="4581525"/>
          <p14:tracePt t="67828" x="2409825" y="4581525"/>
          <p14:tracePt t="67841" x="2405063" y="4581525"/>
          <p14:tracePt t="67858" x="2395538" y="4581525"/>
          <p14:tracePt t="67874" x="2381250" y="4581525"/>
          <p14:tracePt t="67891" x="2362200" y="4586288"/>
          <p14:tracePt t="67908" x="2352675" y="4600575"/>
          <p14:tracePt t="67924" x="2328863" y="4619625"/>
          <p14:tracePt t="67941" x="2305050" y="4643438"/>
          <p14:tracePt t="67958" x="2281238" y="4657725"/>
          <p14:tracePt t="67975" x="2247900" y="4681538"/>
          <p14:tracePt t="67991" x="2224088" y="4700588"/>
          <p14:tracePt t="68008" x="2200275" y="4710113"/>
          <p14:tracePt t="68024" x="2176463" y="4729163"/>
          <p14:tracePt t="68041" x="2147888" y="4752975"/>
          <p14:tracePt t="68058" x="2124075" y="4762500"/>
          <p14:tracePt t="68074" x="2105025" y="4776788"/>
          <p14:tracePt t="68091" x="2090738" y="4786313"/>
          <p14:tracePt t="68108" x="2071688" y="4795838"/>
          <p14:tracePt t="68125" x="2057400" y="4805363"/>
          <p14:tracePt t="68141" x="2043113" y="4810125"/>
          <p14:tracePt t="68158" x="2024063" y="4819650"/>
          <p14:tracePt t="68174" x="2014538" y="4824413"/>
          <p14:tracePt t="68191" x="2005013" y="4833938"/>
          <p14:tracePt t="68208" x="1995488" y="4838700"/>
          <p14:tracePt t="68225" x="1990725" y="4843463"/>
          <p14:tracePt t="68241" x="1981200" y="4843463"/>
          <p14:tracePt t="68258" x="1976438" y="4843463"/>
          <p14:tracePt t="68274" x="1966913" y="4843463"/>
          <p14:tracePt t="68291" x="1957388" y="4843463"/>
          <p14:tracePt t="69562" x="2028825" y="4852988"/>
          <p14:tracePt t="69568" x="2147888" y="4862513"/>
          <p14:tracePt t="69577" x="2276475" y="4881563"/>
          <p14:tracePt t="69591" x="2486025" y="4924425"/>
          <p14:tracePt t="69608" x="2724150" y="4972050"/>
          <p14:tracePt t="69624" x="2986088" y="5048250"/>
          <p14:tracePt t="69658" x="3481388" y="5157788"/>
          <p14:tracePt t="69691" x="3724275" y="5191125"/>
          <p14:tracePt t="69708" x="3838575" y="5205413"/>
          <p14:tracePt t="69724" x="3890963" y="5210175"/>
          <p14:tracePt t="69741" x="3943350" y="5219700"/>
          <p14:tracePt t="69758" x="3986213" y="5224463"/>
          <p14:tracePt t="69774" x="4033838" y="5238750"/>
          <p14:tracePt t="69791" x="4067175" y="5243513"/>
          <p14:tracePt t="69808" x="4095750" y="5248275"/>
          <p14:tracePt t="69824" x="4119563" y="5248275"/>
          <p14:tracePt t="69841" x="4152900" y="5248275"/>
          <p14:tracePt t="69859" x="4171950" y="5248275"/>
          <p14:tracePt t="69875" x="4200525" y="5248275"/>
          <p14:tracePt t="69892" x="4252913" y="5253038"/>
          <p14:tracePt t="69908" x="4295775" y="5262563"/>
          <p14:tracePt t="69924" x="4348163" y="5267325"/>
          <p14:tracePt t="69941" x="4386263" y="5272088"/>
          <p14:tracePt t="69958" x="4424363" y="5272088"/>
          <p14:tracePt t="69974" x="4438650" y="5272088"/>
          <p14:tracePt t="69991" x="4443413" y="5272088"/>
          <p14:tracePt t="70008" x="4448175" y="5272088"/>
          <p14:tracePt t="70024" x="4457700" y="5272088"/>
          <p14:tracePt t="70041" x="4467225" y="5272088"/>
          <p14:tracePt t="70061" x="4471988" y="5272088"/>
          <p14:tracePt t="70074" x="4476750" y="5272088"/>
          <p14:tracePt t="70398" x="4433888" y="5281613"/>
          <p14:tracePt t="70406" x="4391025" y="5286375"/>
          <p14:tracePt t="70413" x="4333875" y="5286375"/>
          <p14:tracePt t="70424" x="4276725" y="5295900"/>
          <p14:tracePt t="70441" x="4162425" y="5305425"/>
          <p14:tracePt t="70458" x="4014788" y="5319713"/>
          <p14:tracePt t="70474" x="3924300" y="5319713"/>
          <p14:tracePt t="70491" x="3833813" y="5319713"/>
          <p14:tracePt t="70508" x="3705225" y="5319713"/>
          <p14:tracePt t="70524" x="3638550" y="5319713"/>
          <p14:tracePt t="70541" x="3581400" y="5319713"/>
          <p14:tracePt t="70557" x="3509963" y="5319713"/>
          <p14:tracePt t="70574" x="3409950" y="5319713"/>
          <p14:tracePt t="70591" x="3328988" y="5329238"/>
          <p14:tracePt t="70608" x="3262313" y="5329238"/>
          <p14:tracePt t="70624" x="3200400" y="5329238"/>
          <p14:tracePt t="70641" x="3133725" y="5329238"/>
          <p14:tracePt t="70658" x="3105150" y="5329238"/>
          <p14:tracePt t="70674" x="3076575" y="5329238"/>
          <p14:tracePt t="70692" x="3009900" y="5329238"/>
          <p14:tracePt t="70708" x="2957513" y="5329238"/>
          <p14:tracePt t="70724" x="2909888" y="5329238"/>
          <p14:tracePt t="70741" x="2867025" y="5329238"/>
          <p14:tracePt t="70757" x="2819400" y="5329238"/>
          <p14:tracePt t="70774" x="2790825" y="5329238"/>
          <p14:tracePt t="70791" x="2771775" y="5329238"/>
          <p14:tracePt t="70807" x="2747963" y="5329238"/>
          <p14:tracePt t="70824" x="2728913" y="5329238"/>
          <p14:tracePt t="70841" x="2714625" y="5329238"/>
          <p14:tracePt t="70858" x="2705100" y="5329238"/>
          <p14:tracePt t="70874" x="2695575" y="5329238"/>
          <p14:tracePt t="70891" x="2686050" y="5329238"/>
          <p14:tracePt t="70908" x="2676525" y="5329238"/>
          <p14:tracePt t="70924" x="2671763" y="5329238"/>
          <p14:tracePt t="70941" x="2667000" y="5329238"/>
          <p14:tracePt t="70958" x="2662238" y="5329238"/>
          <p14:tracePt t="72248" x="2752725" y="5286375"/>
          <p14:tracePt t="72255" x="2905125" y="5191125"/>
          <p14:tracePt t="72263" x="3086100" y="5076825"/>
          <p14:tracePt t="72274" x="3286125" y="4953000"/>
          <p14:tracePt t="72291" x="3548063" y="4814888"/>
          <p14:tracePt t="72307" x="4100513" y="4505325"/>
          <p14:tracePt t="72324" x="4438650" y="4281488"/>
          <p14:tracePt t="72358" x="5067300" y="4000500"/>
          <p14:tracePt t="72391" x="5357813" y="3886200"/>
          <p14:tracePt t="72408" x="5434013" y="3848100"/>
          <p14:tracePt t="72424" x="5500688" y="3800475"/>
          <p14:tracePt t="72441" x="5524500" y="3776663"/>
          <p14:tracePt t="72457" x="5548313" y="3757613"/>
          <p14:tracePt t="72474" x="5572125" y="3748088"/>
          <p14:tracePt t="72491" x="5605463" y="3724275"/>
          <p14:tracePt t="72507" x="5629275" y="3705225"/>
          <p14:tracePt t="72524" x="5653088" y="3695700"/>
          <p14:tracePt t="72541" x="5681663" y="3676650"/>
          <p14:tracePt t="72542" x="5695950" y="3671888"/>
          <p14:tracePt t="72557" x="5729288" y="3652838"/>
          <p14:tracePt t="72574" x="5767388" y="3633788"/>
          <p14:tracePt t="72591" x="5800725" y="3614738"/>
          <p14:tracePt t="72607" x="5838825" y="3590925"/>
          <p14:tracePt t="72624" x="5857875" y="3581400"/>
          <p14:tracePt t="72641" x="5867400" y="3571875"/>
          <p14:tracePt t="72657" x="5872163" y="3567113"/>
          <p14:tracePt t="72674" x="5881688" y="3567113"/>
          <p14:tracePt t="72691" x="5886450" y="3567113"/>
          <p14:tracePt t="72894" x="5862638" y="3567113"/>
          <p14:tracePt t="72901" x="5824538" y="3567113"/>
          <p14:tracePt t="72909" x="5800725" y="3567113"/>
          <p14:tracePt t="72924" x="5724525" y="3557588"/>
          <p14:tracePt t="72941" x="5619750" y="3533775"/>
          <p14:tracePt t="72958" x="5486400" y="3481388"/>
          <p14:tracePt t="72975" x="5343525" y="3348038"/>
          <p14:tracePt t="72992" x="5262563" y="3257550"/>
          <p14:tracePt t="73008" x="5186363" y="3176588"/>
          <p14:tracePt t="73025" x="5138738" y="3124200"/>
          <p14:tracePt t="73042" x="5100638" y="3067050"/>
          <p14:tracePt t="73058" x="5081588" y="3052763"/>
          <p14:tracePt t="73074" x="5076825" y="3043238"/>
          <p14:tracePt t="73091" x="5067300" y="3038475"/>
          <p14:tracePt t="73108" x="5067300" y="3033713"/>
          <p14:tracePt t="73203" x="5067300" y="3043238"/>
          <p14:tracePt t="73210" x="5067300" y="3052763"/>
          <p14:tracePt t="73224" x="5076825" y="3095625"/>
          <p14:tracePt t="73241" x="5081588" y="3157538"/>
          <p14:tracePt t="73257" x="5091113" y="3224213"/>
          <p14:tracePt t="73274" x="5095875" y="3276600"/>
          <p14:tracePt t="73291" x="5110163" y="3333750"/>
          <p14:tracePt t="73307" x="5114925" y="3367088"/>
          <p14:tracePt t="73324" x="5129213" y="3409950"/>
          <p14:tracePt t="73341" x="5143500" y="3495675"/>
          <p14:tracePt t="73357" x="5172075" y="3614738"/>
          <p14:tracePt t="73374" x="5186363" y="3667125"/>
          <p14:tracePt t="73391" x="5191125" y="3690938"/>
          <p14:tracePt t="73407" x="5195888" y="3705225"/>
          <p14:tracePt t="73424" x="5195888" y="3719513"/>
          <p14:tracePt t="73441" x="5195888" y="3724275"/>
          <p14:tracePt t="73458" x="5195888" y="3729038"/>
          <p14:tracePt t="73474" x="5195888" y="3733800"/>
          <p14:tracePt t="73491" x="5195888" y="3738563"/>
          <p14:tracePt t="76162" x="5195888" y="3790950"/>
          <p14:tracePt t="76169" x="5195888" y="3857625"/>
          <p14:tracePt t="76177" x="5195888" y="3924300"/>
          <p14:tracePt t="76191" x="5186363" y="3995738"/>
          <p14:tracePt t="76207" x="5181600" y="4048125"/>
          <p14:tracePt t="76224" x="5176838" y="4095750"/>
          <p14:tracePt t="76241" x="5153025" y="4181475"/>
          <p14:tracePt t="76274" x="5114925" y="4371975"/>
          <p14:tracePt t="76307" x="5105400" y="4405313"/>
          <p14:tracePt t="76324" x="5100638" y="4405313"/>
          <p14:tracePt t="76341" x="5095875" y="4405313"/>
          <p14:tracePt t="76357" x="5067300" y="4362450"/>
          <p14:tracePt t="76374" x="4986338" y="4205288"/>
          <p14:tracePt t="76391" x="4876800" y="3976688"/>
          <p14:tracePt t="76407" x="4795838" y="3805238"/>
          <p14:tracePt t="76424" x="4724400" y="3619500"/>
          <p14:tracePt t="76440" x="4586288" y="3300413"/>
          <p14:tracePt t="76458" x="4529138" y="3190875"/>
          <p14:tracePt t="76474" x="4471988" y="3109913"/>
          <p14:tracePt t="76491" x="4424363" y="3009900"/>
          <p14:tracePt t="76507" x="4367213" y="2933700"/>
          <p14:tracePt t="76524" x="4348163" y="2909888"/>
          <p14:tracePt t="76541" x="4338638" y="2900363"/>
          <p14:tracePt t="76558" x="4338638" y="2890838"/>
          <p14:tracePt t="76574" x="4338638" y="2886075"/>
          <p14:tracePt t="76607" x="4357688" y="2905125"/>
          <p14:tracePt t="76624" x="4414838" y="2976563"/>
          <p14:tracePt t="76641" x="4491038" y="3095625"/>
          <p14:tracePt t="76657" x="4586288" y="3290888"/>
          <p14:tracePt t="76674" x="4667250" y="3457575"/>
          <p14:tracePt t="76691" x="4786313" y="3719513"/>
          <p14:tracePt t="76707" x="4829175" y="3881438"/>
          <p14:tracePt t="76724" x="4852988" y="3976688"/>
          <p14:tracePt t="76740" x="4862513" y="4110038"/>
          <p14:tracePt t="76757" x="4843463" y="4357688"/>
          <p14:tracePt t="76774" x="4800600" y="4476750"/>
          <p14:tracePt t="76790" x="4738688" y="4629150"/>
          <p14:tracePt t="76807" x="4614863" y="4929188"/>
          <p14:tracePt t="76824" x="4557713" y="5038725"/>
          <p14:tracePt t="76840" x="4510088" y="5105400"/>
          <p14:tracePt t="76857" x="4467225" y="5176838"/>
          <p14:tracePt t="76874" x="4433888" y="5224463"/>
          <p14:tracePt t="76890" x="4424363" y="5233988"/>
          <p14:tracePt t="76908" x="4414838" y="5238750"/>
          <p14:tracePt t="76924" x="4410075" y="5243513"/>
          <p14:tracePt t="76940" x="4400550" y="5257800"/>
          <p14:tracePt t="76957" x="4391025" y="5267325"/>
          <p14:tracePt t="76974" x="4386263" y="5276850"/>
          <p14:tracePt t="76990" x="4376738" y="5286375"/>
          <p14:tracePt t="77007" x="4367213" y="5295900"/>
          <p14:tracePt t="77024" x="4362450" y="5295900"/>
          <p14:tracePt t="77066" x="4357688" y="5295900"/>
          <p14:tracePt t="77074" x="4352925" y="5305425"/>
          <p14:tracePt t="77090" x="4333875" y="5329238"/>
          <p14:tracePt t="77107" x="4324350" y="5353050"/>
          <p14:tracePt t="77124" x="4300538" y="5372100"/>
          <p14:tracePt t="77140" x="4295775" y="5376863"/>
          <p14:tracePt t="77157" x="4291013" y="5381625"/>
          <p14:tracePt t="77174" x="4291013" y="5386388"/>
          <p14:tracePt t="77190" x="4291013" y="5391150"/>
          <p14:tracePt t="77682" x="4310063" y="5391150"/>
          <p14:tracePt t="77689" x="4352925" y="5391150"/>
          <p14:tracePt t="77697" x="4410075" y="5381625"/>
          <p14:tracePt t="77707" x="4467225" y="5381625"/>
          <p14:tracePt t="77724" x="4581525" y="5367338"/>
          <p14:tracePt t="77740" x="4695825" y="5357813"/>
          <p14:tracePt t="77757" x="4752975" y="5357813"/>
          <p14:tracePt t="77790" x="4876800" y="5372100"/>
          <p14:tracePt t="77824" x="4967288" y="5381625"/>
          <p14:tracePt t="77840" x="4981575" y="5381625"/>
          <p14:tracePt t="77857" x="4995863" y="5381625"/>
          <p14:tracePt t="77874" x="5000625" y="5381625"/>
          <p14:tracePt t="77890" x="5010150" y="5381625"/>
          <p14:tracePt t="78248" x="5010150" y="5400675"/>
          <p14:tracePt t="78255" x="5010150" y="5419725"/>
          <p14:tracePt t="78262" x="5010150" y="5438775"/>
          <p14:tracePt t="78274" x="5010150" y="5448300"/>
          <p14:tracePt t="78307" x="5010150" y="5472113"/>
          <p14:tracePt t="78340" x="5010150" y="5481638"/>
          <p14:tracePt t="78357" x="5010150" y="5486400"/>
          <p14:tracePt t="78374" x="5010150" y="5500688"/>
          <p14:tracePt t="78390" x="5014913" y="5510213"/>
          <p14:tracePt t="78407" x="5019675" y="5524500"/>
          <p14:tracePt t="78424" x="5024438" y="5538788"/>
          <p14:tracePt t="78440" x="5024438" y="5543550"/>
          <p14:tracePt t="78457" x="5024438" y="5548313"/>
          <p14:tracePt t="78474" x="5029200" y="5567363"/>
          <p14:tracePt t="78490" x="5033963" y="5595938"/>
          <p14:tracePt t="78507" x="5033963" y="5624513"/>
          <p14:tracePt t="78524" x="5033963" y="5653088"/>
          <p14:tracePt t="78540" x="5033963" y="5691188"/>
          <p14:tracePt t="78557" x="5029200" y="5715000"/>
          <p14:tracePt t="78574" x="5014913" y="5753100"/>
          <p14:tracePt t="78590" x="4991100" y="5776913"/>
          <p14:tracePt t="78607" x="4957763" y="5810250"/>
          <p14:tracePt t="78624" x="4919663" y="5829300"/>
          <p14:tracePt t="78640" x="4876800" y="5838825"/>
          <p14:tracePt t="78657" x="4833938" y="5834063"/>
          <p14:tracePt t="78674" x="4781550" y="5805488"/>
          <p14:tracePt t="78690" x="4748213" y="5781675"/>
          <p14:tracePt t="78707" x="4724400" y="5748338"/>
          <p14:tracePt t="78724" x="4695825" y="5705475"/>
          <p14:tracePt t="78740" x="4667250" y="5605463"/>
          <p14:tracePt t="78757" x="4667250" y="5524500"/>
          <p14:tracePt t="78773" x="4672013" y="5462588"/>
          <p14:tracePt t="78790" x="4700588" y="5414963"/>
          <p14:tracePt t="78807" x="4724400" y="5391150"/>
          <p14:tracePt t="78824" x="4776788" y="5362575"/>
          <p14:tracePt t="78840" x="4852988" y="5334000"/>
          <p14:tracePt t="78857" x="4957763" y="5334000"/>
          <p14:tracePt t="78874" x="5010150" y="5343525"/>
          <p14:tracePt t="78890" x="5053013" y="5367338"/>
          <p14:tracePt t="78907" x="5086350" y="5400675"/>
          <p14:tracePt t="78924" x="5124450" y="5472113"/>
          <p14:tracePt t="78940" x="5143500" y="5524500"/>
          <p14:tracePt t="78957" x="5148263" y="5562600"/>
          <p14:tracePt t="78974" x="5148263" y="5638800"/>
          <p14:tracePt t="78990" x="5133975" y="5686425"/>
          <p14:tracePt t="79007" x="5105400" y="5753100"/>
          <p14:tracePt t="79024" x="5072063" y="5800725"/>
          <p14:tracePt t="79040" x="5014913" y="5853113"/>
          <p14:tracePt t="79057" x="4962525" y="5876925"/>
          <p14:tracePt t="79074" x="4914900" y="5876925"/>
          <p14:tracePt t="79090" x="4862513" y="5867400"/>
          <p14:tracePt t="79107" x="4791075" y="5795963"/>
          <p14:tracePt t="79123" x="4733925" y="5700713"/>
          <p14:tracePt t="79140" x="4695825" y="5529263"/>
          <p14:tracePt t="79157" x="4710113" y="5324475"/>
          <p14:tracePt t="79173" x="4743450" y="5257800"/>
          <p14:tracePt t="79190" x="4786313" y="5219700"/>
          <p14:tracePt t="79207" x="4872038" y="5186363"/>
          <p14:tracePt t="79224" x="4967288" y="5172075"/>
          <p14:tracePt t="79240" x="5005388" y="5181600"/>
          <p14:tracePt t="79257" x="5033963" y="5210175"/>
          <p14:tracePt t="79273" x="5076825" y="5314950"/>
          <p14:tracePt t="79290" x="5081588" y="5453063"/>
          <p14:tracePt t="79307" x="5067300" y="5505450"/>
          <p14:tracePt t="79324" x="5024438" y="5572125"/>
          <p14:tracePt t="79340" x="4900613" y="5686425"/>
          <p14:tracePt t="79357" x="4786313" y="5762625"/>
          <p14:tracePt t="79374" x="4700588" y="5810250"/>
          <p14:tracePt t="79390" x="4614863" y="5824538"/>
          <p14:tracePt t="79407" x="4562475" y="5834063"/>
          <p14:tracePt t="79423" x="4548188" y="5834063"/>
          <p14:tracePt t="79440" x="4538663" y="58340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Wrapper Classes: Autoboxing and Unboxing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3925888"/>
          </a:xfrm>
        </p:spPr>
        <p:txBody>
          <a:bodyPr/>
          <a:lstStyle/>
          <a:p>
            <a:r>
              <a:rPr lang="en-US" altLang="ko-KR" b="1" dirty="0"/>
              <a:t>Boxing</a:t>
            </a:r>
            <a:endParaRPr lang="en-US" altLang="ko-KR" dirty="0"/>
          </a:p>
          <a:p>
            <a:pPr lvl="1"/>
            <a:r>
              <a:rPr lang="en-US" altLang="ko-KR" dirty="0"/>
              <a:t>Automatic conversion: primitive type </a:t>
            </a:r>
            <a:r>
              <a:rPr lang="en-US" altLang="ko-KR" dirty="0">
                <a:sym typeface="Wingdings" panose="05000000000000000000" pitchFamily="2" charset="2"/>
              </a:rPr>
              <a:t> wrapper class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Character </a:t>
            </a:r>
            <a:r>
              <a:rPr lang="en-US" altLang="ko-KR" dirty="0" err="1">
                <a:sym typeface="Wingdings" panose="05000000000000000000" pitchFamily="2" charset="2"/>
              </a:rPr>
              <a:t>characterValue</a:t>
            </a:r>
            <a:r>
              <a:rPr lang="en-US" altLang="ko-KR" dirty="0">
                <a:sym typeface="Wingdings" panose="05000000000000000000" pitchFamily="2" charset="2"/>
              </a:rPr>
              <a:t> = ‘A’;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Integer </a:t>
            </a:r>
            <a:r>
              <a:rPr lang="en-US" altLang="ko-KR" dirty="0" err="1">
                <a:sym typeface="Wingdings" panose="05000000000000000000" pitchFamily="2" charset="2"/>
              </a:rPr>
              <a:t>integerValue</a:t>
            </a:r>
            <a:r>
              <a:rPr lang="en-US" altLang="ko-KR" dirty="0">
                <a:sym typeface="Wingdings" panose="05000000000000000000" pitchFamily="2" charset="2"/>
              </a:rPr>
              <a:t> = 10;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Unboxing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Automatic conversion: wrapper class  primitive type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intValue1 = </a:t>
            </a:r>
            <a:r>
              <a:rPr lang="en-US" altLang="ko-KR" dirty="0" err="1">
                <a:sym typeface="Wingdings" panose="05000000000000000000" pitchFamily="2" charset="2"/>
              </a:rPr>
              <a:t>integerValue</a:t>
            </a:r>
            <a:r>
              <a:rPr lang="en-US" altLang="ko-KR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char </a:t>
            </a:r>
            <a:r>
              <a:rPr lang="en-US" altLang="ko-KR" dirty="0" err="1">
                <a:sym typeface="Wingdings" panose="05000000000000000000" pitchFamily="2" charset="2"/>
              </a:rPr>
              <a:t>charValue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sym typeface="Wingdings" panose="05000000000000000000" pitchFamily="2" charset="2"/>
              </a:rPr>
              <a:t>characterValue</a:t>
            </a:r>
            <a:r>
              <a:rPr lang="en-US" altLang="ko-KR" dirty="0">
                <a:sym typeface="Wingdings" panose="05000000000000000000" pitchFamily="2" charset="2"/>
              </a:rPr>
              <a:t>;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55"/>
    </mc:Choice>
    <mc:Fallback xmlns="">
      <p:transition spd="slow" advTm="113255"/>
    </mc:Fallback>
  </mc:AlternateContent>
  <p:extLst>
    <p:ext uri="{3A86A75C-4F4B-4683-9AE1-C65F6400EC91}">
      <p14:laserTraceLst xmlns:p14="http://schemas.microsoft.com/office/powerpoint/2010/main">
        <p14:tracePtLst>
          <p14:tracePt t="697" x="4519613" y="5624513"/>
          <p14:tracePt t="705" x="4491038" y="5300663"/>
          <p14:tracePt t="713" x="4457700" y="4972050"/>
          <p14:tracePt t="721" x="4429125" y="4538663"/>
          <p14:tracePt t="736" x="4381500" y="3895725"/>
          <p14:tracePt t="753" x="4329113" y="3357563"/>
          <p14:tracePt t="786" x="4271963" y="2562225"/>
          <p14:tracePt t="819" x="4248150" y="2324100"/>
          <p14:tracePt t="836" x="4233863" y="2281238"/>
          <p14:tracePt t="852" x="4224338" y="2233613"/>
          <p14:tracePt t="869" x="4214813" y="2209800"/>
          <p14:tracePt t="886" x="4210050" y="2195513"/>
          <p14:tracePt t="902" x="4210050" y="2181225"/>
          <p14:tracePt t="1549" x="4233863" y="2152650"/>
          <p14:tracePt t="1557" x="4286250" y="2100263"/>
          <p14:tracePt t="1569" x="4338638" y="2038350"/>
          <p14:tracePt t="1586" x="4476750" y="1885950"/>
          <p14:tracePt t="1603" x="4538663" y="1814513"/>
          <p14:tracePt t="1619" x="4595813" y="1762125"/>
          <p14:tracePt t="1636" x="4652963" y="1733550"/>
          <p14:tracePt t="1669" x="4781550" y="1681163"/>
          <p14:tracePt t="1702" x="4843463" y="1662113"/>
          <p14:tracePt t="1719" x="4891088" y="1652588"/>
          <p14:tracePt t="1736" x="4919663" y="1643063"/>
          <p14:tracePt t="1752" x="4943475" y="1633538"/>
          <p14:tracePt t="1769" x="4976813" y="1628775"/>
          <p14:tracePt t="1785" x="5000625" y="1624013"/>
          <p14:tracePt t="1802" x="5019675" y="1614488"/>
          <p14:tracePt t="1819" x="5043488" y="1609725"/>
          <p14:tracePt t="1836" x="5081588" y="1609725"/>
          <p14:tracePt t="1852" x="5105400" y="1609725"/>
          <p14:tracePt t="1869" x="5124450" y="1609725"/>
          <p14:tracePt t="1886" x="5133975" y="1609725"/>
          <p14:tracePt t="1902" x="5153025" y="1609725"/>
          <p14:tracePt t="1919" x="5157788" y="1609725"/>
          <p14:tracePt t="1936" x="5162550" y="1609725"/>
          <p14:tracePt t="1953" x="5172075" y="1614488"/>
          <p14:tracePt t="1969" x="5176838" y="1624013"/>
          <p14:tracePt t="1986" x="5176838" y="1638300"/>
          <p14:tracePt t="2002" x="5176838" y="1671638"/>
          <p14:tracePt t="2019" x="5157788" y="1724025"/>
          <p14:tracePt t="2036" x="5138738" y="1766888"/>
          <p14:tracePt t="2052" x="5114925" y="1800225"/>
          <p14:tracePt t="2069" x="5095875" y="1828800"/>
          <p14:tracePt t="2071" x="5091113" y="1843088"/>
          <p14:tracePt t="2086" x="5072063" y="1862138"/>
          <p14:tracePt t="2102" x="5057775" y="1881188"/>
          <p14:tracePt t="2119" x="5048250" y="1895475"/>
          <p14:tracePt t="2136" x="5029200" y="1905000"/>
          <p14:tracePt t="2152" x="5010150" y="1919288"/>
          <p14:tracePt t="2169" x="4986338" y="1928813"/>
          <p14:tracePt t="2185" x="4967288" y="1943100"/>
          <p14:tracePt t="2203" x="4933950" y="1957388"/>
          <p14:tracePt t="2219" x="4910138" y="1966913"/>
          <p14:tracePt t="2236" x="4895850" y="1971675"/>
          <p14:tracePt t="2252" x="4886325" y="1976438"/>
          <p14:tracePt t="2269" x="4876800" y="1976438"/>
          <p14:tracePt t="2286" x="4867275" y="1976438"/>
          <p14:tracePt t="2302" x="4862513" y="1976438"/>
          <p14:tracePt t="2319" x="4852988" y="1976438"/>
          <p14:tracePt t="2336" x="4824413" y="1985963"/>
          <p14:tracePt t="2352" x="4805363" y="1985963"/>
          <p14:tracePt t="2369" x="4781550" y="1995488"/>
          <p14:tracePt t="2385" x="4757738" y="2000250"/>
          <p14:tracePt t="2402" x="4733925" y="2000250"/>
          <p14:tracePt t="2419" x="4710113" y="2009775"/>
          <p14:tracePt t="2435" x="4681538" y="2009775"/>
          <p14:tracePt t="2452" x="4638675" y="2014538"/>
          <p14:tracePt t="2469" x="4595813" y="2014538"/>
          <p14:tracePt t="2486" x="4567238" y="2014538"/>
          <p14:tracePt t="2502" x="4543425" y="2014538"/>
          <p14:tracePt t="2519" x="4519613" y="2014538"/>
          <p14:tracePt t="2536" x="4510088" y="2014538"/>
          <p14:tracePt t="2552" x="4505325" y="2014538"/>
          <p14:tracePt t="2569" x="4495800" y="2014538"/>
          <p14:tracePt t="3055" x="4491038" y="2014538"/>
          <p14:tracePt t="3063" x="4486275" y="2014538"/>
          <p14:tracePt t="3077" x="4481513" y="2014538"/>
          <p14:tracePt t="3086" x="4476750" y="2014538"/>
          <p14:tracePt t="3102" x="4471988" y="2014538"/>
          <p14:tracePt t="3119" x="4467225" y="2014538"/>
          <p14:tracePt t="3152" x="4462463" y="2014538"/>
          <p14:tracePt t="3185" x="4443413" y="2028825"/>
          <p14:tracePt t="3202" x="4414838" y="2033588"/>
          <p14:tracePt t="3219" x="4395788" y="2047875"/>
          <p14:tracePt t="3236" x="4376738" y="2057400"/>
          <p14:tracePt t="3253" x="4348163" y="2066925"/>
          <p14:tracePt t="3269" x="4343400" y="2071688"/>
          <p14:tracePt t="3286" x="4338638" y="2071688"/>
          <p14:tracePt t="3302" x="4333875" y="2071688"/>
          <p14:tracePt t="3319" x="4324350" y="2071688"/>
          <p14:tracePt t="3357" x="4319588" y="2071688"/>
          <p14:tracePt t="3378" x="4314825" y="2071688"/>
          <p14:tracePt t="3467" x="4314825" y="2076450"/>
          <p14:tracePt t="3474" x="4310063" y="2081213"/>
          <p14:tracePt t="3486" x="4305300" y="2081213"/>
          <p14:tracePt t="3503" x="4295775" y="2090738"/>
          <p14:tracePt t="3519" x="4281488" y="2100263"/>
          <p14:tracePt t="3535" x="4276725" y="2105025"/>
          <p14:tracePt t="3552" x="4267200" y="2109788"/>
          <p14:tracePt t="3569" x="4257675" y="2114550"/>
          <p14:tracePt t="4295" x="4276725" y="2114550"/>
          <p14:tracePt t="4305" x="4310063" y="2114550"/>
          <p14:tracePt t="4310" x="4357688" y="2109788"/>
          <p14:tracePt t="4319" x="4414838" y="2105025"/>
          <p14:tracePt t="4336" x="4548188" y="2095500"/>
          <p14:tracePt t="4352" x="4681538" y="2095500"/>
          <p14:tracePt t="4369" x="4872038" y="2095500"/>
          <p14:tracePt t="4402" x="5162550" y="2085975"/>
          <p14:tracePt t="4435" x="5495925" y="2090738"/>
          <p14:tracePt t="4452" x="5629275" y="2090738"/>
          <p14:tracePt t="4469" x="5743575" y="2095500"/>
          <p14:tracePt t="4486" x="5857875" y="2095500"/>
          <p14:tracePt t="4502" x="6015038" y="2105025"/>
          <p14:tracePt t="4519" x="6105525" y="2105025"/>
          <p14:tracePt t="4535" x="6162675" y="2105025"/>
          <p14:tracePt t="4552" x="6238875" y="2105025"/>
          <p14:tracePt t="4569" x="6281738" y="2114550"/>
          <p14:tracePt t="4586" x="6315075" y="2114550"/>
          <p14:tracePt t="4602" x="6362700" y="2119313"/>
          <p14:tracePt t="4619" x="6419850" y="2128838"/>
          <p14:tracePt t="4635" x="6457950" y="2138363"/>
          <p14:tracePt t="4652" x="6486525" y="2143125"/>
          <p14:tracePt t="4669" x="6510338" y="2147888"/>
          <p14:tracePt t="4685" x="6534150" y="2147888"/>
          <p14:tracePt t="4702" x="6543675" y="2147888"/>
          <p14:tracePt t="4719" x="6548438" y="2147888"/>
          <p14:tracePt t="4736" x="6557963" y="2147888"/>
          <p14:tracePt t="4752" x="6567488" y="2147888"/>
          <p14:tracePt t="5558" x="6562725" y="2152650"/>
          <p14:tracePt t="5566" x="6553200" y="2157413"/>
          <p14:tracePt t="5573" x="6538913" y="2171700"/>
          <p14:tracePt t="5585" x="6529388" y="2181225"/>
          <p14:tracePt t="5602" x="6486525" y="2224088"/>
          <p14:tracePt t="5619" x="6462713" y="2257425"/>
          <p14:tracePt t="5652" x="6396038" y="2324100"/>
          <p14:tracePt t="5685" x="6224588" y="2457450"/>
          <p14:tracePt t="5702" x="6129338" y="2528888"/>
          <p14:tracePt t="5719" x="6029325" y="2633663"/>
          <p14:tracePt t="5735" x="5910263" y="2767013"/>
          <p14:tracePt t="5752" x="5829300" y="2838450"/>
          <p14:tracePt t="5769" x="5762625" y="2900363"/>
          <p14:tracePt t="5785" x="5653088" y="2976563"/>
          <p14:tracePt t="5802" x="5591175" y="3028950"/>
          <p14:tracePt t="5819" x="5543550" y="3071813"/>
          <p14:tracePt t="5835" x="5491163" y="3128963"/>
          <p14:tracePt t="5852" x="5419725" y="3219450"/>
          <p14:tracePt t="5869" x="5367338" y="3276600"/>
          <p14:tracePt t="5885" x="5334000" y="3314700"/>
          <p14:tracePt t="5902" x="5286375" y="3362325"/>
          <p14:tracePt t="5919" x="5214938" y="3452813"/>
          <p14:tracePt t="5935" x="5157788" y="3519488"/>
          <p14:tracePt t="5952" x="5114925" y="3600450"/>
          <p14:tracePt t="5968" x="5067300" y="3657600"/>
          <p14:tracePt t="5985" x="5019675" y="3709988"/>
          <p14:tracePt t="6002" x="4995863" y="3738563"/>
          <p14:tracePt t="6019" x="4957763" y="3771900"/>
          <p14:tracePt t="6035" x="4905375" y="3814763"/>
          <p14:tracePt t="6052" x="4867275" y="3852863"/>
          <p14:tracePt t="6069" x="4829175" y="3881438"/>
          <p14:tracePt t="6085" x="4791075" y="3924300"/>
          <p14:tracePt t="6102" x="4743450" y="3971925"/>
          <p14:tracePt t="6119" x="4719638" y="3995738"/>
          <p14:tracePt t="6135" x="4695825" y="4019550"/>
          <p14:tracePt t="6152" x="4672013" y="4038600"/>
          <p14:tracePt t="6169" x="4648200" y="4057650"/>
          <p14:tracePt t="6185" x="4638675" y="4067175"/>
          <p14:tracePt t="6202" x="4629150" y="4076700"/>
          <p14:tracePt t="6219" x="4619625" y="4086225"/>
          <p14:tracePt t="6235" x="4610100" y="4095750"/>
          <p14:tracePt t="6252" x="4605338" y="4100513"/>
          <p14:tracePt t="6269" x="4600575" y="4105275"/>
          <p14:tracePt t="6285" x="4591050" y="4105275"/>
          <p14:tracePt t="6748" x="4657725" y="4095750"/>
          <p14:tracePt t="6755" x="4733925" y="4081463"/>
          <p14:tracePt t="6769" x="4814888" y="4062413"/>
          <p14:tracePt t="6785" x="5067300" y="4010025"/>
          <p14:tracePt t="6802" x="5233988" y="3971925"/>
          <p14:tracePt t="6819" x="5362575" y="3957638"/>
          <p14:tracePt t="6852" x="5710238" y="3938588"/>
          <p14:tracePt t="6885" x="5967413" y="3952875"/>
          <p14:tracePt t="6902" x="6134100" y="3952875"/>
          <p14:tracePt t="6919" x="6248400" y="3952875"/>
          <p14:tracePt t="6935" x="6338888" y="3952875"/>
          <p14:tracePt t="6952" x="6419850" y="3952875"/>
          <p14:tracePt t="6969" x="6534150" y="3952875"/>
          <p14:tracePt t="6985" x="6610350" y="3952875"/>
          <p14:tracePt t="7002" x="6681788" y="3952875"/>
          <p14:tracePt t="7018" x="6748463" y="3952875"/>
          <p14:tracePt t="7035" x="6824663" y="3952875"/>
          <p14:tracePt t="7052" x="6862763" y="3952875"/>
          <p14:tracePt t="7068" x="6891338" y="3957638"/>
          <p14:tracePt t="7085" x="6915150" y="3957638"/>
          <p14:tracePt t="7102" x="6924675" y="3957638"/>
          <p14:tracePt t="7119" x="6929438" y="3957638"/>
          <p14:tracePt t="7135" x="6934200" y="3957638"/>
          <p14:tracePt t="7242" x="6938963" y="3957638"/>
          <p14:tracePt t="12969" x="6919913" y="3957638"/>
          <p14:tracePt t="12976" x="6896100" y="3962400"/>
          <p14:tracePt t="12985" x="6853238" y="3962400"/>
          <p14:tracePt t="13002" x="6757988" y="3957638"/>
          <p14:tracePt t="13018" x="6643688" y="3943350"/>
          <p14:tracePt t="13035" x="6481763" y="3895725"/>
          <p14:tracePt t="13051" x="6405563" y="3862388"/>
          <p14:tracePt t="13085" x="6281738" y="3757613"/>
          <p14:tracePt t="13118" x="6162675" y="3609975"/>
          <p14:tracePt t="13135" x="6105525" y="3567113"/>
          <p14:tracePt t="13151" x="6015038" y="3495675"/>
          <p14:tracePt t="13168" x="5938838" y="3448050"/>
          <p14:tracePt t="13185" x="5848350" y="3390900"/>
          <p14:tracePt t="13201" x="5719763" y="3319463"/>
          <p14:tracePt t="13218" x="5529263" y="3233738"/>
          <p14:tracePt t="13235" x="5429250" y="3190875"/>
          <p14:tracePt t="13251" x="5367338" y="3162300"/>
          <p14:tracePt t="13268" x="5281613" y="3124200"/>
          <p14:tracePt t="13285" x="5243513" y="3105150"/>
          <p14:tracePt t="13301" x="5224463" y="3100388"/>
          <p14:tracePt t="13318" x="5205413" y="3095625"/>
          <p14:tracePt t="17778" x="5195888" y="3090863"/>
          <p14:tracePt t="17786" x="5176838" y="3081338"/>
          <p14:tracePt t="17793" x="5157788" y="3052763"/>
          <p14:tracePt t="17801" x="5143500" y="3024188"/>
          <p14:tracePt t="17818" x="5100638" y="2967038"/>
          <p14:tracePt t="17834" x="5067300" y="2881313"/>
          <p14:tracePt t="17868" x="5019675" y="2543175"/>
          <p14:tracePt t="17901" x="5019675" y="2371725"/>
          <p14:tracePt t="17918" x="5038725" y="2219325"/>
          <p14:tracePt t="17935" x="5038725" y="2143125"/>
          <p14:tracePt t="17951" x="5033963" y="2081213"/>
          <p14:tracePt t="17968" x="5029200" y="2052638"/>
          <p14:tracePt t="17985" x="5019675" y="2009775"/>
          <p14:tracePt t="18001" x="5005388" y="1990725"/>
          <p14:tracePt t="18018" x="4986338" y="1966913"/>
          <p14:tracePt t="18034" x="4976813" y="1952625"/>
          <p14:tracePt t="18051" x="4962525" y="1947863"/>
          <p14:tracePt t="18068" x="4943475" y="1933575"/>
          <p14:tracePt t="18084" x="4914900" y="1933575"/>
          <p14:tracePt t="18101" x="4857750" y="1947863"/>
          <p14:tracePt t="18118" x="4814888" y="1952625"/>
          <p14:tracePt t="18134" x="4786313" y="1966913"/>
          <p14:tracePt t="18151" x="4757738" y="1971675"/>
          <p14:tracePt t="18168" x="4733925" y="1976438"/>
          <p14:tracePt t="18184" x="4729163" y="1976438"/>
          <p14:tracePt t="18201" x="4719638" y="1976438"/>
          <p14:tracePt t="18218" x="4714875" y="1976438"/>
          <p14:tracePt t="18234" x="4710113" y="1976438"/>
          <p14:tracePt t="18681" x="4700588" y="1981200"/>
          <p14:tracePt t="18690" x="4695825" y="1995488"/>
          <p14:tracePt t="18696" x="4691063" y="2000250"/>
          <p14:tracePt t="18704" x="4686300" y="2005013"/>
          <p14:tracePt t="18718" x="4681538" y="2009775"/>
          <p14:tracePt t="18735" x="4672013" y="2014538"/>
          <p14:tracePt t="18768" x="4667250" y="2019300"/>
          <p14:tracePt t="18801" x="4662488" y="2024063"/>
          <p14:tracePt t="23316" x="4576763" y="2052638"/>
          <p14:tracePt t="23323" x="4371975" y="2100263"/>
          <p14:tracePt t="23335" x="4148138" y="2152650"/>
          <p14:tracePt t="23351" x="3767138" y="2252663"/>
          <p14:tracePt t="23368" x="3233738" y="2324100"/>
          <p14:tracePt t="23384" x="3009900" y="2324100"/>
          <p14:tracePt t="23401" x="2800350" y="2309813"/>
          <p14:tracePt t="23434" x="2500313" y="2243138"/>
          <p14:tracePt t="23468" x="2390775" y="2209800"/>
          <p14:tracePt t="23484" x="2328863" y="2190750"/>
          <p14:tracePt t="23501" x="2295525" y="2190750"/>
          <p14:tracePt t="23517" x="2243138" y="2190750"/>
          <p14:tracePt t="23534" x="2205038" y="2200275"/>
          <p14:tracePt t="23551" x="2152650" y="2209800"/>
          <p14:tracePt t="23567" x="2128838" y="2214563"/>
          <p14:tracePt t="23585" x="2100263" y="2224088"/>
          <p14:tracePt t="23601" x="2047875" y="2228850"/>
          <p14:tracePt t="23617" x="1990725" y="2228850"/>
          <p14:tracePt t="23634" x="1919288" y="2224088"/>
          <p14:tracePt t="23651" x="1847850" y="2209800"/>
          <p14:tracePt t="23667" x="1728788" y="2195513"/>
          <p14:tracePt t="23684" x="1614488" y="2171700"/>
          <p14:tracePt t="23701" x="1485900" y="2147888"/>
          <p14:tracePt t="23717" x="1347788" y="2114550"/>
          <p14:tracePt t="23734" x="1190625" y="2062163"/>
          <p14:tracePt t="23751" x="1109663" y="2047875"/>
          <p14:tracePt t="23767" x="1042988" y="2019300"/>
          <p14:tracePt t="23784" x="1000125" y="1995488"/>
          <p14:tracePt t="23801" x="947738" y="1943100"/>
          <p14:tracePt t="23817" x="909638" y="1866900"/>
          <p14:tracePt t="23834" x="895350" y="1814513"/>
          <p14:tracePt t="23851" x="885825" y="1752600"/>
          <p14:tracePt t="23867" x="885825" y="1724025"/>
          <p14:tracePt t="23884" x="885825" y="1700213"/>
          <p14:tracePt t="23901" x="900113" y="1676400"/>
          <p14:tracePt t="23918" x="952500" y="1643063"/>
          <p14:tracePt t="23934" x="976313" y="1619250"/>
          <p14:tracePt t="23951" x="1000125" y="1604963"/>
          <p14:tracePt t="23967" x="1019175" y="1590675"/>
          <p14:tracePt t="23984" x="1042988" y="1576388"/>
          <p14:tracePt t="24001" x="1052513" y="1571625"/>
          <p14:tracePt t="24017" x="1066800" y="1566863"/>
          <p14:tracePt t="24034" x="1085850" y="1566863"/>
          <p14:tracePt t="24051" x="1133475" y="1581150"/>
          <p14:tracePt t="24067" x="1200150" y="1619250"/>
          <p14:tracePt t="24084" x="1295400" y="1752600"/>
          <p14:tracePt t="24101" x="1481138" y="2076450"/>
          <p14:tracePt t="24118" x="1671638" y="2524125"/>
          <p14:tracePt t="24134" x="1757363" y="2781300"/>
          <p14:tracePt t="24151" x="1843088" y="3200400"/>
          <p14:tracePt t="24168" x="1871663" y="3457575"/>
          <p14:tracePt t="24184" x="1871663" y="3624263"/>
          <p14:tracePt t="24201" x="1866900" y="3748088"/>
          <p14:tracePt t="24217" x="1857375" y="3810000"/>
          <p14:tracePt t="24234" x="1857375" y="3843338"/>
          <p14:tracePt t="24251" x="1857375" y="3852863"/>
          <p14:tracePt t="24267" x="1857375" y="3857625"/>
          <p14:tracePt t="24284" x="1857375" y="3867150"/>
          <p14:tracePt t="24329" x="1857375" y="3871913"/>
          <p14:tracePt t="24372" x="1862138" y="3871913"/>
          <p14:tracePt t="24380" x="1876425" y="3871913"/>
          <p14:tracePt t="24387" x="1885950" y="3867150"/>
          <p14:tracePt t="24401" x="1905000" y="3852863"/>
          <p14:tracePt t="24417" x="1952625" y="3814763"/>
          <p14:tracePt t="24434" x="1985963" y="3786188"/>
          <p14:tracePt t="24451" x="2024063" y="3738563"/>
          <p14:tracePt t="24468" x="2071688" y="3686175"/>
          <p14:tracePt t="24484" x="2095500" y="3648075"/>
          <p14:tracePt t="24501" x="2114550" y="3624263"/>
          <p14:tracePt t="24517" x="2124075" y="3600450"/>
          <p14:tracePt t="24534" x="2133600" y="3586163"/>
          <p14:tracePt t="24551" x="2133600" y="3581400"/>
          <p14:tracePt t="24567" x="2133600" y="3562350"/>
          <p14:tracePt t="24584" x="2128838" y="3538538"/>
          <p14:tracePt t="24601" x="2062163" y="3486150"/>
          <p14:tracePt t="24617" x="1962150" y="3429000"/>
          <p14:tracePt t="24634" x="1843088" y="3386138"/>
          <p14:tracePt t="24650" x="1762125" y="3371850"/>
          <p14:tracePt t="24667" x="1657350" y="3371850"/>
          <p14:tracePt t="24684" x="1595438" y="3371850"/>
          <p14:tracePt t="24700" x="1547813" y="3376613"/>
          <p14:tracePt t="24717" x="1476375" y="3405188"/>
          <p14:tracePt t="24734" x="1433513" y="3414713"/>
          <p14:tracePt t="24751" x="1395413" y="3433763"/>
          <p14:tracePt t="24767" x="1366838" y="3457575"/>
          <p14:tracePt t="24784" x="1328738" y="3490913"/>
          <p14:tracePt t="24800" x="1304925" y="3505200"/>
          <p14:tracePt t="24817" x="1290638" y="3524250"/>
          <p14:tracePt t="24834" x="1271588" y="3538538"/>
          <p14:tracePt t="24850" x="1247775" y="3581400"/>
          <p14:tracePt t="24867" x="1243013" y="3619500"/>
          <p14:tracePt t="24884" x="1243013" y="3652838"/>
          <p14:tracePt t="24901" x="1243013" y="3690938"/>
          <p14:tracePt t="24917" x="1266825" y="3738563"/>
          <p14:tracePt t="24934" x="1304925" y="3776663"/>
          <p14:tracePt t="24950" x="1404938" y="3824288"/>
          <p14:tracePt t="24967" x="1566863" y="3867150"/>
          <p14:tracePt t="24984" x="1681163" y="3876675"/>
          <p14:tracePt t="25001" x="1795463" y="3862388"/>
          <p14:tracePt t="25017" x="1924050" y="3848100"/>
          <p14:tracePt t="25034" x="2076450" y="3814763"/>
          <p14:tracePt t="25051" x="2143125" y="3810000"/>
          <p14:tracePt t="25067" x="2195513" y="3800475"/>
          <p14:tracePt t="25085" x="2243138" y="3790950"/>
          <p14:tracePt t="25100" x="2262188" y="3790950"/>
          <p14:tracePt t="25117" x="2271713" y="3790950"/>
          <p14:tracePt t="25134" x="2276475" y="3790950"/>
          <p14:tracePt t="25151" x="2276475" y="3776663"/>
          <p14:tracePt t="25167" x="2252663" y="3733800"/>
          <p14:tracePt t="25184" x="2200275" y="3671888"/>
          <p14:tracePt t="25201" x="2066925" y="3586163"/>
          <p14:tracePt t="25217" x="1871663" y="3462338"/>
          <p14:tracePt t="25234" x="1795463" y="3424238"/>
          <p14:tracePt t="25251" x="1733550" y="3409950"/>
          <p14:tracePt t="25267" x="1695450" y="3405188"/>
          <p14:tracePt t="25284" x="1671638" y="3405188"/>
          <p14:tracePt t="25301" x="1662113" y="3405188"/>
          <p14:tracePt t="25317" x="1657350" y="3405188"/>
          <p14:tracePt t="25334" x="1652588" y="3405188"/>
          <p14:tracePt t="26407" x="1743075" y="3300413"/>
          <p14:tracePt t="26414" x="1890713" y="3167063"/>
          <p14:tracePt t="26421" x="2052638" y="3038475"/>
          <p14:tracePt t="26434" x="2309813" y="2843213"/>
          <p14:tracePt t="26450" x="3009900" y="2371725"/>
          <p14:tracePt t="26467" x="3529013" y="2138363"/>
          <p14:tracePt t="26484" x="3914775" y="2028825"/>
          <p14:tracePt t="26518" x="4667250" y="1862138"/>
          <p14:tracePt t="26551" x="4948238" y="1828800"/>
          <p14:tracePt t="26567" x="5005388" y="1828800"/>
          <p14:tracePt t="26569" x="5033963" y="1828800"/>
          <p14:tracePt t="26584" x="5067300" y="1828800"/>
          <p14:tracePt t="26600" x="5081588" y="1828800"/>
          <p14:tracePt t="26617" x="5091113" y="1828800"/>
          <p14:tracePt t="26634" x="5100638" y="1828800"/>
          <p14:tracePt t="26650" x="5105400" y="1828800"/>
          <p14:tracePt t="26667" x="5114925" y="1828800"/>
          <p14:tracePt t="26684" x="5124450" y="1828800"/>
          <p14:tracePt t="26700" x="5157788" y="1828800"/>
          <p14:tracePt t="26717" x="5219700" y="1814513"/>
          <p14:tracePt t="26734" x="5300663" y="1804988"/>
          <p14:tracePt t="26750" x="5372100" y="1800225"/>
          <p14:tracePt t="26767" x="5434013" y="1776413"/>
          <p14:tracePt t="26784" x="5462588" y="1776413"/>
          <p14:tracePt t="26800" x="5481638" y="1776413"/>
          <p14:tracePt t="26817" x="5491163" y="1781175"/>
          <p14:tracePt t="26834" x="5500688" y="1804988"/>
          <p14:tracePt t="26850" x="5500688" y="1824038"/>
          <p14:tracePt t="26867" x="5500688" y="1852613"/>
          <p14:tracePt t="26884" x="5495925" y="1885950"/>
          <p14:tracePt t="26900" x="5491163" y="1905000"/>
          <p14:tracePt t="26918" x="5486400" y="1924050"/>
          <p14:tracePt t="26935" x="5481638" y="1933575"/>
          <p14:tracePt t="26950" x="5472113" y="1952625"/>
          <p14:tracePt t="26968" x="5462588" y="1976438"/>
          <p14:tracePt t="26984" x="5438775" y="2000250"/>
          <p14:tracePt t="27000" x="5405438" y="2028825"/>
          <p14:tracePt t="27017" x="5372100" y="2066925"/>
          <p14:tracePt t="27034" x="5348288" y="2081213"/>
          <p14:tracePt t="27051" x="5334000" y="2100263"/>
          <p14:tracePt t="27067" x="5319713" y="2109788"/>
          <p14:tracePt t="27084" x="5310188" y="2109788"/>
          <p14:tracePt t="27100" x="5291138" y="2114550"/>
          <p14:tracePt t="27117" x="5276850" y="2128838"/>
          <p14:tracePt t="27134" x="5238750" y="2143125"/>
          <p14:tracePt t="27150" x="5191125" y="2162175"/>
          <p14:tracePt t="27167" x="5129213" y="2176463"/>
          <p14:tracePt t="27185" x="5033963" y="2205038"/>
          <p14:tracePt t="27200" x="4972050" y="2219325"/>
          <p14:tracePt t="27217" x="4919663" y="2224088"/>
          <p14:tracePt t="27234" x="4876800" y="2233613"/>
          <p14:tracePt t="27251" x="4824413" y="2233613"/>
          <p14:tracePt t="27267" x="4795838" y="2233613"/>
          <p14:tracePt t="27284" x="4757738" y="2233613"/>
          <p14:tracePt t="27300" x="4714875" y="2233613"/>
          <p14:tracePt t="27317" x="4638675" y="2224088"/>
          <p14:tracePt t="27334" x="4586288" y="2209800"/>
          <p14:tracePt t="27351" x="4552950" y="2200275"/>
          <p14:tracePt t="27367" x="4514850" y="2181225"/>
          <p14:tracePt t="27384" x="4481513" y="2152650"/>
          <p14:tracePt t="27400" x="4467225" y="2128838"/>
          <p14:tracePt t="27417" x="4448175" y="2095500"/>
          <p14:tracePt t="27434" x="4438650" y="2062163"/>
          <p14:tracePt t="27450" x="4433888" y="2005013"/>
          <p14:tracePt t="27467" x="4438650" y="1971675"/>
          <p14:tracePt t="27484" x="4452938" y="1928813"/>
          <p14:tracePt t="27501" x="4505325" y="1852613"/>
          <p14:tracePt t="27517" x="4548188" y="1795463"/>
          <p14:tracePt t="27534" x="4581525" y="1747838"/>
          <p14:tracePt t="27550" x="4614863" y="1714500"/>
          <p14:tracePt t="27567" x="4662488" y="1676400"/>
          <p14:tracePt t="27585" x="4691063" y="1666875"/>
          <p14:tracePt t="27601" x="4719638" y="1666875"/>
          <p14:tracePt t="27617" x="4757738" y="1681163"/>
          <p14:tracePt t="27634" x="4833938" y="1743075"/>
          <p14:tracePt t="27650" x="4891088" y="1785938"/>
          <p14:tracePt t="27667" x="4924425" y="1824038"/>
          <p14:tracePt t="27684" x="4948238" y="1847850"/>
          <p14:tracePt t="27700" x="4976813" y="1881188"/>
          <p14:tracePt t="27717" x="4991100" y="1919288"/>
          <p14:tracePt t="27734" x="5000625" y="1962150"/>
          <p14:tracePt t="27750" x="5000625" y="2038350"/>
          <p14:tracePt t="27767" x="5000625" y="2081213"/>
          <p14:tracePt t="27784" x="5000625" y="2109788"/>
          <p14:tracePt t="27800" x="4995863" y="2138363"/>
          <p14:tracePt t="27817" x="4986338" y="2166938"/>
          <p14:tracePt t="27834" x="4976813" y="2181225"/>
          <p14:tracePt t="27850" x="4967288" y="2190750"/>
          <p14:tracePt t="27867" x="4953000" y="2200275"/>
          <p14:tracePt t="27884" x="4933950" y="2209800"/>
          <p14:tracePt t="27900" x="4910138" y="2224088"/>
          <p14:tracePt t="27917" x="4881563" y="2233613"/>
          <p14:tracePt t="27934" x="4829175" y="2247900"/>
          <p14:tracePt t="27950" x="4772025" y="2247900"/>
          <p14:tracePt t="27967" x="4695825" y="2238375"/>
          <p14:tracePt t="27984" x="4614863" y="2228850"/>
          <p14:tracePt t="28000" x="4529138" y="2200275"/>
          <p14:tracePt t="28017" x="4471988" y="2181225"/>
          <p14:tracePt t="28034" x="4443413" y="2157413"/>
          <p14:tracePt t="28050" x="4410075" y="2119313"/>
          <p14:tracePt t="28067" x="4362450" y="2047875"/>
          <p14:tracePt t="28084" x="4343400" y="1990725"/>
          <p14:tracePt t="28100" x="4338638" y="1943100"/>
          <p14:tracePt t="28117" x="4348163" y="1847850"/>
          <p14:tracePt t="28135" x="4386263" y="1757363"/>
          <p14:tracePt t="28150" x="4419600" y="1704975"/>
          <p14:tracePt t="28167" x="4471988" y="1662113"/>
          <p14:tracePt t="28183" x="4581525" y="1638300"/>
          <p14:tracePt t="28200" x="4643438" y="1666875"/>
          <p14:tracePt t="28217" x="4705350" y="1719263"/>
          <p14:tracePt t="28233" x="4767263" y="1781175"/>
          <p14:tracePt t="28250" x="4838700" y="1919288"/>
          <p14:tracePt t="28267" x="4862513" y="1995488"/>
          <p14:tracePt t="28284" x="4867275" y="2024063"/>
          <p14:tracePt t="28300" x="4867275" y="2038350"/>
          <p14:tracePt t="28317" x="4867275" y="2052638"/>
          <p14:tracePt t="28334" x="4867275" y="2057400"/>
          <p14:tracePt t="28514" x="4953000" y="2052638"/>
          <p14:tracePt t="28521" x="5105400" y="2043113"/>
          <p14:tracePt t="28534" x="5233988" y="2024063"/>
          <p14:tracePt t="28550" x="5543550" y="2005013"/>
          <p14:tracePt t="28567" x="5776913" y="2009775"/>
          <p14:tracePt t="28584" x="5953125" y="2019300"/>
          <p14:tracePt t="28600" x="6143625" y="2028825"/>
          <p14:tracePt t="28617" x="6357938" y="2052638"/>
          <p14:tracePt t="28633" x="6457950" y="2052638"/>
          <p14:tracePt t="28650" x="6529388" y="2066925"/>
          <p14:tracePt t="28667" x="6572250" y="2076450"/>
          <p14:tracePt t="28684" x="6629400" y="2081213"/>
          <p14:tracePt t="28700" x="6657975" y="2081213"/>
          <p14:tracePt t="28717" x="6677025" y="2081213"/>
          <p14:tracePt t="28734" x="6715125" y="2081213"/>
          <p14:tracePt t="28750" x="6757988" y="2081213"/>
          <p14:tracePt t="28767" x="6786563" y="2081213"/>
          <p14:tracePt t="28784" x="6815138" y="2081213"/>
          <p14:tracePt t="28800" x="6848475" y="2081213"/>
          <p14:tracePt t="28817" x="6862763" y="2081213"/>
          <p14:tracePt t="28834" x="6872288" y="2081213"/>
          <p14:tracePt t="28867" x="6881813" y="2081213"/>
          <p14:tracePt t="28884" x="6886575" y="2090738"/>
          <p14:tracePt t="28900" x="6900863" y="2100263"/>
          <p14:tracePt t="28917" x="6900863" y="2109788"/>
          <p14:tracePt t="28933" x="6891338" y="2157413"/>
          <p14:tracePt t="28950" x="6858000" y="2195513"/>
          <p14:tracePt t="28967" x="6810375" y="2247900"/>
          <p14:tracePt t="28984" x="6700838" y="2333625"/>
          <p14:tracePt t="29000" x="6634163" y="2362200"/>
          <p14:tracePt t="29017" x="6577013" y="2390775"/>
          <p14:tracePt t="29033" x="6534150" y="2395538"/>
          <p14:tracePt t="29050" x="6453188" y="2400300"/>
          <p14:tracePt t="29067" x="6386513" y="2376488"/>
          <p14:tracePt t="29083" x="6319838" y="2343150"/>
          <p14:tracePt t="29100" x="6262688" y="2295525"/>
          <p14:tracePt t="29117" x="6205538" y="2247900"/>
          <p14:tracePt t="29133" x="6172200" y="2209800"/>
          <p14:tracePt t="29150" x="6153150" y="2176463"/>
          <p14:tracePt t="29167" x="6129338" y="2124075"/>
          <p14:tracePt t="29184" x="6129338" y="2052638"/>
          <p14:tracePt t="29200" x="6138863" y="1962150"/>
          <p14:tracePt t="29217" x="6172200" y="1885950"/>
          <p14:tracePt t="29234" x="6210300" y="1819275"/>
          <p14:tracePt t="29250" x="6248400" y="1785938"/>
          <p14:tracePt t="29267" x="6276975" y="1762125"/>
          <p14:tracePt t="29283" x="6319838" y="1752600"/>
          <p14:tracePt t="29300" x="6367463" y="1743075"/>
          <p14:tracePt t="29317" x="6405563" y="1752600"/>
          <p14:tracePt t="29333" x="6434138" y="1771650"/>
          <p14:tracePt t="29350" x="6467475" y="1800225"/>
          <p14:tracePt t="29367" x="6524625" y="1885950"/>
          <p14:tracePt t="29383" x="6548438" y="1938338"/>
          <p14:tracePt t="29400" x="6577013" y="1976438"/>
          <p14:tracePt t="29417" x="6591300" y="2033588"/>
          <p14:tracePt t="29433" x="6600825" y="2076450"/>
          <p14:tracePt t="29451" x="6605588" y="2124075"/>
          <p14:tracePt t="29467" x="6605588" y="2162175"/>
          <p14:tracePt t="29483" x="6605588" y="2214563"/>
          <p14:tracePt t="29501" x="6591300" y="2252663"/>
          <p14:tracePt t="29518" x="6581775" y="2276475"/>
          <p14:tracePt t="29534" x="6567488" y="2295525"/>
          <p14:tracePt t="29551" x="6548438" y="2324100"/>
          <p14:tracePt t="29567" x="6529388" y="2343150"/>
          <p14:tracePt t="29584" x="6505575" y="2362200"/>
          <p14:tracePt t="29600" x="6472238" y="2376488"/>
          <p14:tracePt t="29617" x="6400800" y="2395538"/>
          <p14:tracePt t="29633" x="6338888" y="2405063"/>
          <p14:tracePt t="29650" x="6286500" y="2395538"/>
          <p14:tracePt t="29667" x="6215063" y="2362200"/>
          <p14:tracePt t="29683" x="6176963" y="2309813"/>
          <p14:tracePt t="29700" x="6124575" y="2219325"/>
          <p14:tracePt t="29717" x="6105525" y="2133600"/>
          <p14:tracePt t="29733" x="6100763" y="1943100"/>
          <p14:tracePt t="29750" x="6134100" y="1795463"/>
          <p14:tracePt t="29768" x="6167438" y="1700213"/>
          <p14:tracePt t="29783" x="6200775" y="1652588"/>
          <p14:tracePt t="29800" x="6248400" y="1600200"/>
          <p14:tracePt t="29817" x="6305550" y="1576388"/>
          <p14:tracePt t="29833" x="6348413" y="1566863"/>
          <p14:tracePt t="29850" x="6410325" y="1576388"/>
          <p14:tracePt t="29867" x="6453188" y="1600200"/>
          <p14:tracePt t="29884" x="6510338" y="1681163"/>
          <p14:tracePt t="29900" x="6567488" y="1771650"/>
          <p14:tracePt t="29917" x="6619875" y="1895475"/>
          <p14:tracePt t="29933" x="6643688" y="1966913"/>
          <p14:tracePt t="29950" x="6657975" y="2062163"/>
          <p14:tracePt t="29967" x="6657975" y="2133600"/>
          <p14:tracePt t="29983" x="6657975" y="2176463"/>
          <p14:tracePt t="30000" x="6657975" y="2185988"/>
          <p14:tracePt t="30017" x="6657975" y="2195513"/>
          <p14:tracePt t="30033" x="6657975" y="2200275"/>
          <p14:tracePt t="30050" x="6657975" y="2209800"/>
          <p14:tracePt t="30087" x="6657975" y="2214563"/>
          <p14:tracePt t="30175" x="6653213" y="2214563"/>
          <p14:tracePt t="30181" x="6643688" y="2214563"/>
          <p14:tracePt t="30189" x="6619875" y="2214563"/>
          <p14:tracePt t="30200" x="6596063" y="2214563"/>
          <p14:tracePt t="30217" x="6462713" y="2205038"/>
          <p14:tracePt t="30233" x="6172200" y="2185988"/>
          <p14:tracePt t="30250" x="5972175" y="2176463"/>
          <p14:tracePt t="30267" x="5786438" y="2176463"/>
          <p14:tracePt t="30284" x="5562600" y="2176463"/>
          <p14:tracePt t="30300" x="5453063" y="2176463"/>
          <p14:tracePt t="30317" x="5353050" y="2176463"/>
          <p14:tracePt t="30333" x="5281613" y="2166938"/>
          <p14:tracePt t="30350" x="5210175" y="2157413"/>
          <p14:tracePt t="30367" x="5181600" y="2152650"/>
          <p14:tracePt t="30383" x="5162550" y="2143125"/>
          <p14:tracePt t="30401" x="5153025" y="2143125"/>
          <p14:tracePt t="30417" x="5143500" y="2143125"/>
          <p14:tracePt t="30433" x="5138738" y="2128838"/>
          <p14:tracePt t="30450" x="5138738" y="2105025"/>
          <p14:tracePt t="30467" x="5167313" y="2047875"/>
          <p14:tracePt t="30483" x="5310188" y="1876425"/>
          <p14:tracePt t="30500" x="5424488" y="1757363"/>
          <p14:tracePt t="30517" x="5557838" y="1652588"/>
          <p14:tracePt t="30534" x="5791200" y="1543050"/>
          <p14:tracePt t="30550" x="5929313" y="1509713"/>
          <p14:tracePt t="30567" x="6029325" y="1509713"/>
          <p14:tracePt t="30583" x="6134100" y="1519238"/>
          <p14:tracePt t="30600" x="6272213" y="1619250"/>
          <p14:tracePt t="30617" x="6348413" y="1700213"/>
          <p14:tracePt t="30633" x="6410325" y="1771650"/>
          <p14:tracePt t="30650" x="6457950" y="1847850"/>
          <p14:tracePt t="30667" x="6510338" y="1995488"/>
          <p14:tracePt t="30683" x="6529388" y="2090738"/>
          <p14:tracePt t="30700" x="6529388" y="2138363"/>
          <p14:tracePt t="30717" x="6529388" y="2200275"/>
          <p14:tracePt t="30733" x="6524625" y="2214563"/>
          <p14:tracePt t="30750" x="6524625" y="2224088"/>
          <p14:tracePt t="30767" x="6524625" y="2228850"/>
          <p14:tracePt t="30783" x="6524625" y="2238375"/>
          <p14:tracePt t="30800" x="6524625" y="2243138"/>
          <p14:tracePt t="31350" x="6419850" y="2243138"/>
          <p14:tracePt t="31357" x="6300788" y="2233613"/>
          <p14:tracePt t="31367" x="6191250" y="2233613"/>
          <p14:tracePt t="31384" x="6034088" y="2233613"/>
          <p14:tracePt t="31401" x="5895975" y="2233613"/>
          <p14:tracePt t="31417" x="5848350" y="2233613"/>
          <p14:tracePt t="31433" x="5810250" y="2233613"/>
          <p14:tracePt t="31467" x="5634038" y="2233613"/>
          <p14:tracePt t="31500" x="5191125" y="2200275"/>
          <p14:tracePt t="31517" x="4881563" y="2166938"/>
          <p14:tracePt t="31533" x="4391025" y="2100263"/>
          <p14:tracePt t="31550" x="4176713" y="2043113"/>
          <p14:tracePt t="31567" x="4005263" y="2000250"/>
          <p14:tracePt t="31584" x="3895725" y="1952625"/>
          <p14:tracePt t="31600" x="3857625" y="1933575"/>
          <p14:tracePt t="31811" x="3676650" y="1914525"/>
          <p14:tracePt t="31819" x="3448050" y="1914525"/>
          <p14:tracePt t="31826" x="3171825" y="1924050"/>
          <p14:tracePt t="31834" x="2867025" y="1966913"/>
          <p14:tracePt t="31850" x="2362200" y="2062163"/>
          <p14:tracePt t="31867" x="1938338" y="2152650"/>
          <p14:tracePt t="31884" x="1738313" y="2190750"/>
          <p14:tracePt t="31901" x="1471613" y="2209800"/>
          <p14:tracePt t="31918" x="1357313" y="2209800"/>
          <p14:tracePt t="31933" x="1262063" y="2195513"/>
          <p14:tracePt t="31950" x="1190625" y="2176463"/>
          <p14:tracePt t="31967" x="1085850" y="2128838"/>
          <p14:tracePt t="31983" x="1028700" y="2095500"/>
          <p14:tracePt t="32000" x="985838" y="2066925"/>
          <p14:tracePt t="32017" x="947738" y="2057400"/>
          <p14:tracePt t="32033" x="919163" y="2047875"/>
          <p14:tracePt t="32050" x="904875" y="2033588"/>
          <p14:tracePt t="32067" x="900113" y="2033588"/>
          <p14:tracePt t="32068" x="895350" y="2028825"/>
          <p14:tracePt t="32083" x="890588" y="2028825"/>
          <p14:tracePt t="32100" x="890588" y="2024063"/>
          <p14:tracePt t="32117" x="890588" y="2014538"/>
          <p14:tracePt t="32133" x="909638" y="2005013"/>
          <p14:tracePt t="32150" x="985838" y="1981200"/>
          <p14:tracePt t="32167" x="1062038" y="1957388"/>
          <p14:tracePt t="32183" x="1143000" y="1933575"/>
          <p14:tracePt t="32200" x="1271588" y="1914525"/>
          <p14:tracePt t="32217" x="1476375" y="1881188"/>
          <p14:tracePt t="32233" x="1581150" y="1857375"/>
          <p14:tracePt t="32250" x="1666875" y="1833563"/>
          <p14:tracePt t="32267" x="1762125" y="1819275"/>
          <p14:tracePt t="32283" x="1804988" y="1819275"/>
          <p14:tracePt t="32300" x="1833563" y="1819275"/>
          <p14:tracePt t="32317" x="1852613" y="1819275"/>
          <p14:tracePt t="32333" x="1881188" y="1819275"/>
          <p14:tracePt t="32350" x="1885950" y="1819275"/>
          <p14:tracePt t="32367" x="1895475" y="1819275"/>
          <p14:tracePt t="32383" x="1900238" y="1819275"/>
          <p14:tracePt t="32818" x="1985963" y="1843088"/>
          <p14:tracePt t="32825" x="2076450" y="1881188"/>
          <p14:tracePt t="32833" x="2200275" y="1943100"/>
          <p14:tracePt t="32850" x="2438400" y="2076450"/>
          <p14:tracePt t="32867" x="2657475" y="2176463"/>
          <p14:tracePt t="32883" x="2919413" y="2266950"/>
          <p14:tracePt t="32900" x="3090863" y="2309813"/>
          <p14:tracePt t="32934" x="3343275" y="2362200"/>
          <p14:tracePt t="32967" x="3538538" y="2414588"/>
          <p14:tracePt t="32983" x="3609975" y="2419350"/>
          <p14:tracePt t="33000" x="3652838" y="2428875"/>
          <p14:tracePt t="33017" x="3700463" y="2433638"/>
          <p14:tracePt t="33033" x="3714750" y="2433638"/>
          <p14:tracePt t="33050" x="3719513" y="2433638"/>
          <p14:tracePt t="33067" x="3724275" y="2433638"/>
          <p14:tracePt t="33230" x="3790950" y="2433638"/>
          <p14:tracePt t="33237" x="3881438" y="2433638"/>
          <p14:tracePt t="33250" x="3981450" y="2433638"/>
          <p14:tracePt t="33267" x="4243388" y="2433638"/>
          <p14:tracePt t="33283" x="4371975" y="2452688"/>
          <p14:tracePt t="33300" x="4462463" y="2457450"/>
          <p14:tracePt t="33317" x="4557713" y="2471738"/>
          <p14:tracePt t="33333" x="4610100" y="2476500"/>
          <p14:tracePt t="33350" x="4643438" y="2486025"/>
          <p14:tracePt t="33367" x="4691063" y="2495550"/>
          <p14:tracePt t="33383" x="4743450" y="2509838"/>
          <p14:tracePt t="33400" x="4762500" y="2509838"/>
          <p14:tracePt t="33417" x="4781550" y="2509838"/>
          <p14:tracePt t="33433" x="4791075" y="2509838"/>
          <p14:tracePt t="33450" x="4800600" y="2509838"/>
          <p14:tracePt t="33467" x="4805363" y="2509838"/>
          <p14:tracePt t="33483" x="4810125" y="2509838"/>
          <p14:tracePt t="33553" x="4810125" y="2514600"/>
          <p14:tracePt t="33560" x="4814888" y="2519363"/>
          <p14:tracePt t="33575" x="4819650" y="2524125"/>
          <p14:tracePt t="33583" x="4819650" y="2528888"/>
          <p14:tracePt t="33600" x="4824413" y="2543175"/>
          <p14:tracePt t="33617" x="4824413" y="2557463"/>
          <p14:tracePt t="33633" x="4824413" y="2576513"/>
          <p14:tracePt t="33650" x="4824413" y="2586038"/>
          <p14:tracePt t="33666" x="4824413" y="2590800"/>
          <p14:tracePt t="33683" x="4824413" y="2595563"/>
          <p14:tracePt t="33700" x="4824413" y="2605088"/>
          <p14:tracePt t="33716" x="4814888" y="2614613"/>
          <p14:tracePt t="33733" x="4800600" y="2619375"/>
          <p14:tracePt t="33750" x="4767263" y="2633663"/>
          <p14:tracePt t="33766" x="4738688" y="2638425"/>
          <p14:tracePt t="33783" x="4714875" y="2643188"/>
          <p14:tracePt t="33800" x="4700588" y="2643188"/>
          <p14:tracePt t="33816" x="4686300" y="2643188"/>
          <p14:tracePt t="33833" x="4681538" y="2643188"/>
          <p14:tracePt t="33850" x="4672013" y="2638425"/>
          <p14:tracePt t="33866" x="4657725" y="2609850"/>
          <p14:tracePt t="33883" x="4633913" y="2557463"/>
          <p14:tracePt t="33900" x="4614863" y="2509838"/>
          <p14:tracePt t="33916" x="4610100" y="2476500"/>
          <p14:tracePt t="33933" x="4595813" y="2428875"/>
          <p14:tracePt t="33950" x="4595813" y="2390775"/>
          <p14:tracePt t="33966" x="4595813" y="2371725"/>
          <p14:tracePt t="33983" x="4595813" y="2347913"/>
          <p14:tracePt t="34000" x="4605338" y="2328863"/>
          <p14:tracePt t="34016" x="4610100" y="2314575"/>
          <p14:tracePt t="34033" x="4619625" y="2305050"/>
          <p14:tracePt t="34050" x="4638675" y="2295525"/>
          <p14:tracePt t="34066" x="4667250" y="2286000"/>
          <p14:tracePt t="34083" x="4705350" y="2290763"/>
          <p14:tracePt t="34100" x="4733925" y="2305050"/>
          <p14:tracePt t="34117" x="4757738" y="2314575"/>
          <p14:tracePt t="34133" x="4795838" y="2343150"/>
          <p14:tracePt t="34150" x="4810125" y="2362200"/>
          <p14:tracePt t="34166" x="4829175" y="2386013"/>
          <p14:tracePt t="34183" x="4843463" y="2405063"/>
          <p14:tracePt t="34200" x="4848225" y="2414588"/>
          <p14:tracePt t="34217" x="4857750" y="2419350"/>
          <p14:tracePt t="34233" x="4857750" y="2424113"/>
          <p14:tracePt t="34250" x="4857750" y="2433638"/>
          <p14:tracePt t="34267" x="4857750" y="2438400"/>
          <p14:tracePt t="34283" x="4852988" y="2452688"/>
          <p14:tracePt t="34300" x="4848225" y="2466975"/>
          <p14:tracePt t="34317" x="4833938" y="2509838"/>
          <p14:tracePt t="34333" x="4829175" y="2528888"/>
          <p14:tracePt t="34350" x="4819650" y="2547938"/>
          <p14:tracePt t="34367" x="4814888" y="2557463"/>
          <p14:tracePt t="34383" x="4810125" y="2566988"/>
          <p14:tracePt t="34400" x="4805363" y="2576513"/>
          <p14:tracePt t="34417" x="4800600" y="2590800"/>
          <p14:tracePt t="34433" x="4791075" y="2609850"/>
          <p14:tracePt t="34450" x="4791075" y="2624138"/>
          <p14:tracePt t="34466" x="4791075" y="2633663"/>
          <p14:tracePt t="34483" x="4791075" y="2638425"/>
          <p14:tracePt t="34500" x="4791075" y="2643188"/>
          <p14:tracePt t="34516" x="4781550" y="2652713"/>
          <p14:tracePt t="34533" x="4772025" y="2657475"/>
          <p14:tracePt t="34550" x="4743450" y="2676525"/>
          <p14:tracePt t="34566" x="4686300" y="2690813"/>
          <p14:tracePt t="34583" x="4667250" y="2690813"/>
          <p14:tracePt t="34600" x="4643438" y="2690813"/>
          <p14:tracePt t="34617" x="4614863" y="2681288"/>
          <p14:tracePt t="34633" x="4600575" y="2657475"/>
          <p14:tracePt t="34650" x="4572000" y="2614613"/>
          <p14:tracePt t="34666" x="4562475" y="2576513"/>
          <p14:tracePt t="34683" x="4548188" y="2528888"/>
          <p14:tracePt t="34700" x="4538663" y="2500313"/>
          <p14:tracePt t="34717" x="4533900" y="2462213"/>
          <p14:tracePt t="34733" x="4524375" y="2443163"/>
          <p14:tracePt t="34750" x="4524375" y="2409825"/>
          <p14:tracePt t="34766" x="4524375" y="2400300"/>
          <p14:tracePt t="34783" x="4524375" y="2390775"/>
          <p14:tracePt t="34800" x="4533900" y="2376488"/>
          <p14:tracePt t="34816" x="4538663" y="2366963"/>
          <p14:tracePt t="34833" x="4562475" y="2362200"/>
          <p14:tracePt t="34850" x="4586288" y="2357438"/>
          <p14:tracePt t="34866" x="4643438" y="2357438"/>
          <p14:tracePt t="34883" x="4686300" y="2357438"/>
          <p14:tracePt t="34900" x="4719638" y="2366963"/>
          <p14:tracePt t="34918" x="4752975" y="2386013"/>
          <p14:tracePt t="34934" x="4791075" y="2405063"/>
          <p14:tracePt t="34950" x="4805363" y="2419350"/>
          <p14:tracePt t="34967" x="4819650" y="2438400"/>
          <p14:tracePt t="34984" x="4829175" y="2447925"/>
          <p14:tracePt t="35000" x="4838700" y="2457450"/>
          <p14:tracePt t="35017" x="4843463" y="2462213"/>
          <p14:tracePt t="35033" x="4848225" y="2466975"/>
          <p14:tracePt t="35050" x="4848225" y="2490788"/>
          <p14:tracePt t="35066" x="4848225" y="2519363"/>
          <p14:tracePt t="35083" x="4848225" y="2552700"/>
          <p14:tracePt t="35100" x="4843463" y="2586038"/>
          <p14:tracePt t="35116" x="4824413" y="2624138"/>
          <p14:tracePt t="35133" x="4805363" y="2647950"/>
          <p14:tracePt t="35150" x="4795838" y="2657475"/>
          <p14:tracePt t="35167" x="4786313" y="2667000"/>
          <p14:tracePt t="35183" x="4776788" y="2676525"/>
          <p14:tracePt t="35200" x="4767263" y="2681288"/>
          <p14:tracePt t="35216" x="4752975" y="2681288"/>
          <p14:tracePt t="35233" x="4705350" y="2667000"/>
          <p14:tracePt t="35250" x="4667250" y="2643188"/>
          <p14:tracePt t="35266" x="4638675" y="2619375"/>
          <p14:tracePt t="35283" x="4614863" y="2581275"/>
          <p14:tracePt t="35300" x="4576763" y="2524125"/>
          <p14:tracePt t="35316" x="4557713" y="2481263"/>
          <p14:tracePt t="35333" x="4543425" y="2443163"/>
          <p14:tracePt t="35350" x="4538663" y="2400300"/>
          <p14:tracePt t="35366" x="4548188" y="2347913"/>
          <p14:tracePt t="35384" x="4557713" y="2295525"/>
          <p14:tracePt t="35400" x="4586288" y="2247900"/>
          <p14:tracePt t="35416" x="4600575" y="2224088"/>
          <p14:tracePt t="35433" x="4643438" y="2190750"/>
          <p14:tracePt t="35450" x="4681538" y="2176463"/>
          <p14:tracePt t="35467" x="4724400" y="2181225"/>
          <p14:tracePt t="35483" x="4781550" y="2205038"/>
          <p14:tracePt t="35500" x="4810125" y="2228850"/>
          <p14:tracePt t="35516" x="4833938" y="2252663"/>
          <p14:tracePt t="35533" x="4857750" y="2281238"/>
          <p14:tracePt t="35550" x="4891088" y="2333625"/>
          <p14:tracePt t="35566" x="4895850" y="2362200"/>
          <p14:tracePt t="35583" x="4900613" y="2381250"/>
          <p14:tracePt t="35600" x="4900613" y="2405063"/>
          <p14:tracePt t="35616" x="4900613" y="2438400"/>
          <p14:tracePt t="35633" x="4895850" y="2457450"/>
          <p14:tracePt t="35650" x="4895850" y="2481263"/>
          <p14:tracePt t="35666" x="4895850" y="2490788"/>
          <p14:tracePt t="35683" x="4895850" y="2500313"/>
          <p14:tracePt t="35700" x="4895850" y="2505075"/>
          <p14:tracePt t="35716" x="4895850" y="2509838"/>
          <p14:tracePt t="35733" x="4895850" y="2514600"/>
          <p14:tracePt t="35750" x="4895850" y="2519363"/>
          <p14:tracePt t="35961" x="4895850" y="2524125"/>
          <p14:tracePt t="35975" x="4895850" y="2528888"/>
          <p14:tracePt t="35982" x="4895850" y="2533650"/>
          <p14:tracePt t="35997" x="4895850" y="2538413"/>
          <p14:tracePt t="36019" x="4895850" y="2543175"/>
          <p14:tracePt t="36049" x="4891088" y="2547938"/>
          <p14:tracePt t="36056" x="4891088" y="2552700"/>
          <p14:tracePt t="36071" x="4886325" y="2557463"/>
          <p14:tracePt t="36083" x="4886325" y="2562225"/>
          <p14:tracePt t="36100" x="4876800" y="2571750"/>
          <p14:tracePt t="36116" x="4862513" y="2576513"/>
          <p14:tracePt t="36133" x="4848225" y="2581275"/>
          <p14:tracePt t="36150" x="4824413" y="2590800"/>
          <p14:tracePt t="36166" x="4805363" y="2600325"/>
          <p14:tracePt t="36183" x="4781550" y="2605088"/>
          <p14:tracePt t="36200" x="4757738" y="2614613"/>
          <p14:tracePt t="36216" x="4738688" y="2614613"/>
          <p14:tracePt t="36233" x="4691063" y="2609850"/>
          <p14:tracePt t="36250" x="4652963" y="2605088"/>
          <p14:tracePt t="36266" x="4633913" y="2586038"/>
          <p14:tracePt t="36283" x="4595813" y="2543175"/>
          <p14:tracePt t="36300" x="4572000" y="2505075"/>
          <p14:tracePt t="36316" x="4543425" y="2466975"/>
          <p14:tracePt t="36333" x="4533900" y="2424113"/>
          <p14:tracePt t="36350" x="4514850" y="2371725"/>
          <p14:tracePt t="36366" x="4510088" y="2343150"/>
          <p14:tracePt t="36383" x="4510088" y="2314575"/>
          <p14:tracePt t="36400" x="4510088" y="2276475"/>
          <p14:tracePt t="36416" x="4514850" y="2209800"/>
          <p14:tracePt t="36433" x="4529138" y="2162175"/>
          <p14:tracePt t="36449" x="4538663" y="2133600"/>
          <p14:tracePt t="36466" x="4557713" y="2109788"/>
          <p14:tracePt t="36483" x="4586288" y="2076450"/>
          <p14:tracePt t="36499" x="4624388" y="2062163"/>
          <p14:tracePt t="36516" x="4667250" y="2052638"/>
          <p14:tracePt t="36533" x="4738688" y="2043113"/>
          <p14:tracePt t="36550" x="4772025" y="2047875"/>
          <p14:tracePt t="36566" x="4810125" y="2052638"/>
          <p14:tracePt t="36583" x="4833938" y="2071688"/>
          <p14:tracePt t="36600" x="4867275" y="2105025"/>
          <p14:tracePt t="36616" x="4891088" y="2138363"/>
          <p14:tracePt t="36633" x="4910138" y="2166938"/>
          <p14:tracePt t="36650" x="4929188" y="2195513"/>
          <p14:tracePt t="36666" x="4953000" y="2238375"/>
          <p14:tracePt t="36683" x="4962525" y="2276475"/>
          <p14:tracePt t="36700" x="4972050" y="2295525"/>
          <p14:tracePt t="36716" x="4976813" y="2338388"/>
          <p14:tracePt t="36733" x="4976813" y="2347913"/>
          <p14:tracePt t="36749" x="4976813" y="2352675"/>
          <p14:tracePt t="36766" x="4976813" y="2362200"/>
          <p14:tracePt t="36783" x="4976813" y="2390775"/>
          <p14:tracePt t="36800" x="4967288" y="2438400"/>
          <p14:tracePt t="36816" x="4948238" y="2481263"/>
          <p14:tracePt t="36833" x="4924425" y="2524125"/>
          <p14:tracePt t="36850" x="4900613" y="2562225"/>
          <p14:tracePt t="36866" x="4891088" y="2576513"/>
          <p14:tracePt t="36883" x="4886325" y="2581275"/>
          <p14:tracePt t="36900" x="4876800" y="2590800"/>
          <p14:tracePt t="36916" x="4867275" y="2590800"/>
          <p14:tracePt t="36933" x="4852988" y="2590800"/>
          <p14:tracePt t="36950" x="4814888" y="2571750"/>
          <p14:tracePt t="36966" x="4757738" y="2519363"/>
          <p14:tracePt t="36983" x="4724400" y="2495550"/>
          <p14:tracePt t="36999" x="4700588" y="2471738"/>
          <p14:tracePt t="37017" x="4681538" y="2433638"/>
          <p14:tracePt t="37034" x="4672013" y="2395538"/>
          <p14:tracePt t="37051" x="4672013" y="2371725"/>
          <p14:tracePt t="37066" x="4676775" y="2357438"/>
          <p14:tracePt t="37084" x="4700588" y="2333625"/>
          <p14:tracePt t="37100" x="4724400" y="2324100"/>
          <p14:tracePt t="37116" x="4738688" y="2324100"/>
          <p14:tracePt t="37133" x="4752975" y="2324100"/>
          <p14:tracePt t="37150" x="4762500" y="2324100"/>
          <p14:tracePt t="37166" x="4767263" y="2324100"/>
          <p14:tracePt t="37200" x="4752975" y="2328863"/>
          <p14:tracePt t="37216" x="4595813" y="2414588"/>
          <p14:tracePt t="37233" x="4329113" y="2505075"/>
          <p14:tracePt t="37250" x="3986213" y="2614613"/>
          <p14:tracePt t="37267" x="3671888" y="2690813"/>
          <p14:tracePt t="37283" x="3300413" y="2752725"/>
          <p14:tracePt t="37300" x="3100388" y="2762250"/>
          <p14:tracePt t="37316" x="2900363" y="2757488"/>
          <p14:tracePt t="37333" x="2752725" y="2733675"/>
          <p14:tracePt t="37350" x="2609850" y="2690813"/>
          <p14:tracePt t="37366" x="2543175" y="2671763"/>
          <p14:tracePt t="37383" x="2490788" y="2657475"/>
          <p14:tracePt t="37400" x="2443163" y="2643188"/>
          <p14:tracePt t="37416" x="2400300" y="2643188"/>
          <p14:tracePt t="37433" x="2366963" y="2643188"/>
          <p14:tracePt t="37450" x="2338388" y="2643188"/>
          <p14:tracePt t="37466" x="2305050" y="2638425"/>
          <p14:tracePt t="37483" x="2295525" y="2633663"/>
          <p14:tracePt t="37500" x="2286000" y="2628900"/>
          <p14:tracePt t="37516" x="2281238" y="2624138"/>
          <p14:tracePt t="37533" x="2271713" y="2624138"/>
          <p14:tracePt t="37550" x="2266950" y="2619375"/>
          <p14:tracePt t="37566" x="2257425" y="2614613"/>
          <p14:tracePt t="37636" x="2252663" y="2614613"/>
          <p14:tracePt t="37658" x="2247900" y="2614613"/>
          <p14:tracePt t="37673" x="2238375" y="2609850"/>
          <p14:tracePt t="37680" x="2233613" y="2605088"/>
          <p14:tracePt t="37687" x="2219325" y="2605088"/>
          <p14:tracePt t="37699" x="2200275" y="2605088"/>
          <p14:tracePt t="37716" x="2105025" y="2590800"/>
          <p14:tracePt t="37733" x="2014538" y="2590800"/>
          <p14:tracePt t="37750" x="1933575" y="2590800"/>
          <p14:tracePt t="37766" x="1871663" y="2576513"/>
          <p14:tracePt t="37783" x="1776413" y="2562225"/>
          <p14:tracePt t="37799" x="1733550" y="2562225"/>
          <p14:tracePt t="37816" x="1709738" y="2562225"/>
          <p14:tracePt t="37833" x="1690688" y="2562225"/>
          <p14:tracePt t="37849" x="1685925" y="2562225"/>
          <p14:tracePt t="37866" x="1681163" y="2562225"/>
          <p14:tracePt t="38157" x="1671638" y="2538413"/>
          <p14:tracePt t="38164" x="1662113" y="2500313"/>
          <p14:tracePt t="38172" x="1657350" y="2476500"/>
          <p14:tracePt t="38183" x="1657350" y="2457450"/>
          <p14:tracePt t="38200" x="1657350" y="2405063"/>
          <p14:tracePt t="38216" x="1662113" y="2376488"/>
          <p14:tracePt t="38233" x="1681163" y="2352675"/>
          <p14:tracePt t="38250" x="1743075" y="2324100"/>
          <p14:tracePt t="38266" x="1885950" y="2300288"/>
          <p14:tracePt t="38283" x="1966913" y="2290763"/>
          <p14:tracePt t="38300" x="2024063" y="2290763"/>
          <p14:tracePt t="38316" x="2095500" y="2295525"/>
          <p14:tracePt t="38333" x="2171700" y="2300288"/>
          <p14:tracePt t="38349" x="2214563" y="2309813"/>
          <p14:tracePt t="38366" x="2252663" y="2319338"/>
          <p14:tracePt t="38383" x="2281238" y="2324100"/>
          <p14:tracePt t="38400" x="2314575" y="2338388"/>
          <p14:tracePt t="38416" x="2333625" y="2343150"/>
          <p14:tracePt t="38433" x="2357438" y="2347913"/>
          <p14:tracePt t="38450" x="2376488" y="2357438"/>
          <p14:tracePt t="38466" x="2386013" y="2366963"/>
          <p14:tracePt t="38483" x="2395538" y="2381250"/>
          <p14:tracePt t="38499" x="2405063" y="2405063"/>
          <p14:tracePt t="38516" x="2414588" y="2433638"/>
          <p14:tracePt t="38533" x="2414588" y="2447925"/>
          <p14:tracePt t="38549" x="2414588" y="2466975"/>
          <p14:tracePt t="38566" x="2414588" y="2490788"/>
          <p14:tracePt t="38568" x="2414588" y="2500313"/>
          <p14:tracePt t="38583" x="2405063" y="2524125"/>
          <p14:tracePt t="38600" x="2400300" y="2533650"/>
          <p14:tracePt t="38616" x="2400300" y="2543175"/>
          <p14:tracePt t="38633" x="2400300" y="2552700"/>
          <p14:tracePt t="38649" x="2400300" y="2557463"/>
          <p14:tracePt t="40756" x="2528888" y="2557463"/>
          <p14:tracePt t="40763" x="2709863" y="2557463"/>
          <p14:tracePt t="40770" x="2890838" y="2557463"/>
          <p14:tracePt t="40783" x="3119438" y="2557463"/>
          <p14:tracePt t="40800" x="3709988" y="2557463"/>
          <p14:tracePt t="40816" x="4124325" y="2566988"/>
          <p14:tracePt t="40849" x="4633913" y="2590800"/>
          <p14:tracePt t="40883" x="4886325" y="2595563"/>
          <p14:tracePt t="40899" x="4914900" y="2595563"/>
          <p14:tracePt t="40916" x="4929188" y="2595563"/>
          <p14:tracePt t="40933" x="4938713" y="2595563"/>
          <p14:tracePt t="40949" x="4948238" y="2595563"/>
          <p14:tracePt t="40966" x="4953000" y="2595563"/>
          <p14:tracePt t="40983" x="4957763" y="2590800"/>
          <p14:tracePt t="40999" x="4976813" y="2581275"/>
          <p14:tracePt t="41016" x="4991100" y="2571750"/>
          <p14:tracePt t="41033" x="5014913" y="2552700"/>
          <p14:tracePt t="41049" x="5057775" y="2509838"/>
          <p14:tracePt t="41066" x="5081588" y="2486025"/>
          <p14:tracePt t="41083" x="5119688" y="2462213"/>
          <p14:tracePt t="41099" x="5143500" y="2443163"/>
          <p14:tracePt t="41116" x="5162550" y="2428875"/>
          <p14:tracePt t="41132" x="5172075" y="2424113"/>
          <p14:tracePt t="41149" x="5176838" y="2419350"/>
          <p14:tracePt t="41166" x="5181600" y="2419350"/>
          <p14:tracePt t="41240" x="5176838" y="2419350"/>
          <p14:tracePt t="41248" x="5172075" y="2419350"/>
          <p14:tracePt t="41255" x="5162550" y="2419350"/>
          <p14:tracePt t="41266" x="5153025" y="2428875"/>
          <p14:tracePt t="41283" x="5119688" y="2443163"/>
          <p14:tracePt t="41299" x="5072063" y="2466975"/>
          <p14:tracePt t="41316" x="5048250" y="2481263"/>
          <p14:tracePt t="41333" x="5029200" y="2486025"/>
          <p14:tracePt t="41349" x="5019675" y="2495550"/>
          <p14:tracePt t="41366" x="5010150" y="2500313"/>
          <p14:tracePt t="41383" x="4995863" y="2505075"/>
          <p14:tracePt t="41399" x="4976813" y="2514600"/>
          <p14:tracePt t="41416" x="4957763" y="2533650"/>
          <p14:tracePt t="41433" x="4914900" y="2562225"/>
          <p14:tracePt t="41449" x="4876800" y="2576513"/>
          <p14:tracePt t="41466" x="4848225" y="2586038"/>
          <p14:tracePt t="41483" x="4805363" y="2600325"/>
          <p14:tracePt t="41499" x="4786313" y="2605088"/>
          <p14:tracePt t="41516" x="4748213" y="2609850"/>
          <p14:tracePt t="41532" x="4705350" y="2609850"/>
          <p14:tracePt t="41549" x="4638675" y="2609850"/>
          <p14:tracePt t="41566" x="4595813" y="2600325"/>
          <p14:tracePt t="41582" x="4538663" y="2576513"/>
          <p14:tracePt t="41599" x="4510088" y="2557463"/>
          <p14:tracePt t="41616" x="4467225" y="2519363"/>
          <p14:tracePt t="41632" x="4443413" y="2486025"/>
          <p14:tracePt t="41649" x="4424363" y="2452688"/>
          <p14:tracePt t="41666" x="4400550" y="2405063"/>
          <p14:tracePt t="41683" x="4400550" y="2376488"/>
          <p14:tracePt t="41699" x="4400550" y="2333625"/>
          <p14:tracePt t="41716" x="4424363" y="2281238"/>
          <p14:tracePt t="41733" x="4462463" y="2195513"/>
          <p14:tracePt t="41749" x="4491038" y="2152650"/>
          <p14:tracePt t="41766" x="4514850" y="2119313"/>
          <p14:tracePt t="41782" x="4552950" y="2095500"/>
          <p14:tracePt t="41799" x="4624388" y="2062163"/>
          <p14:tracePt t="41816" x="4681538" y="2062163"/>
          <p14:tracePt t="41833" x="4743450" y="2066925"/>
          <p14:tracePt t="41850" x="4814888" y="2095500"/>
          <p14:tracePt t="41866" x="4852988" y="2124075"/>
          <p14:tracePt t="41883" x="4886325" y="2147888"/>
          <p14:tracePt t="41899" x="4919663" y="2171700"/>
          <p14:tracePt t="41916" x="4953000" y="2195513"/>
          <p14:tracePt t="41933" x="4976813" y="2214563"/>
          <p14:tracePt t="41949" x="4986338" y="2233613"/>
          <p14:tracePt t="41966" x="5005388" y="2257425"/>
          <p14:tracePt t="41983" x="5029200" y="2295525"/>
          <p14:tracePt t="41999" x="5033963" y="2314575"/>
          <p14:tracePt t="42016" x="5043488" y="2338388"/>
          <p14:tracePt t="42033" x="5043488" y="2357438"/>
          <p14:tracePt t="42049" x="5043488" y="2390775"/>
          <p14:tracePt t="42066" x="5043488" y="2414588"/>
          <p14:tracePt t="42082" x="5043488" y="2433638"/>
          <p14:tracePt t="42100" x="5043488" y="2443163"/>
          <p14:tracePt t="42116" x="5043488" y="2462213"/>
          <p14:tracePt t="42133" x="5038725" y="2476500"/>
          <p14:tracePt t="42149" x="5038725" y="2481263"/>
          <p14:tracePt t="42166" x="5038725" y="2490788"/>
          <p14:tracePt t="42182" x="5038725" y="2495550"/>
          <p14:tracePt t="42233" x="5033963" y="2500313"/>
          <p14:tracePt t="42250" x="5029200" y="2500313"/>
          <p14:tracePt t="42261" x="5024438" y="2509838"/>
          <p14:tracePt t="42268" x="5019675" y="2509838"/>
          <p14:tracePt t="42299" x="5010150" y="2519363"/>
          <p14:tracePt t="42316" x="5000625" y="2528888"/>
          <p14:tracePt t="42333" x="4995863" y="2533650"/>
          <p14:tracePt t="42349" x="4991100" y="2533650"/>
          <p14:tracePt t="42383" x="4981575" y="2538413"/>
          <p14:tracePt t="42399" x="4976813" y="2543175"/>
          <p14:tracePt t="42416" x="4967288" y="2552700"/>
          <p14:tracePt t="42433" x="4953000" y="2557463"/>
          <p14:tracePt t="42449" x="4943475" y="2566988"/>
          <p14:tracePt t="42466" x="4933950" y="2571750"/>
          <p14:tracePt t="42482" x="4924425" y="2576513"/>
          <p14:tracePt t="42516" x="4919663" y="2576513"/>
          <p14:tracePt t="42540" x="4914900" y="2576513"/>
          <p14:tracePt t="42563" x="4910138" y="2576513"/>
          <p14:tracePt t="42570" x="4905375" y="2581275"/>
          <p14:tracePt t="42582" x="4900613" y="2581275"/>
          <p14:tracePt t="42599" x="4881563" y="2590800"/>
          <p14:tracePt t="42616" x="4867275" y="2600325"/>
          <p14:tracePt t="42632" x="4843463" y="2609850"/>
          <p14:tracePt t="42649" x="4824413" y="2614613"/>
          <p14:tracePt t="42666" x="4795838" y="2624138"/>
          <p14:tracePt t="42683" x="4781550" y="2624138"/>
          <p14:tracePt t="42699" x="4772025" y="2624138"/>
          <p14:tracePt t="42716" x="4762500" y="2624138"/>
          <p14:tracePt t="42732" x="4738688" y="2624138"/>
          <p14:tracePt t="42749" x="4710113" y="2624138"/>
          <p14:tracePt t="42766" x="4676775" y="2624138"/>
          <p14:tracePt t="42782" x="4633913" y="2609850"/>
          <p14:tracePt t="42799" x="4600575" y="2600325"/>
          <p14:tracePt t="42816" x="4576763" y="2581275"/>
          <p14:tracePt t="42832" x="4557713" y="2571750"/>
          <p14:tracePt t="42849" x="4524375" y="2524125"/>
          <p14:tracePt t="42866" x="4505325" y="2471738"/>
          <p14:tracePt t="42883" x="4500563" y="2400300"/>
          <p14:tracePt t="42899" x="4500563" y="2338388"/>
          <p14:tracePt t="42916" x="4519613" y="2286000"/>
          <p14:tracePt t="42932" x="4538663" y="2252663"/>
          <p14:tracePt t="42949" x="4552950" y="2233613"/>
          <p14:tracePt t="42966" x="4605338" y="2200275"/>
          <p14:tracePt t="42982" x="4638675" y="2190750"/>
          <p14:tracePt t="42999" x="4691063" y="2181225"/>
          <p14:tracePt t="43016" x="4743450" y="2190750"/>
          <p14:tracePt t="43033" x="4833938" y="2233613"/>
          <p14:tracePt t="43049" x="4881563" y="2271713"/>
          <p14:tracePt t="43066" x="4933950" y="2333625"/>
          <p14:tracePt t="43082" x="4957763" y="2362200"/>
          <p14:tracePt t="43099" x="4972050" y="2390775"/>
          <p14:tracePt t="43116" x="4981575" y="2414588"/>
          <p14:tracePt t="43132" x="4991100" y="2433638"/>
          <p14:tracePt t="43149" x="4991100" y="2476500"/>
          <p14:tracePt t="43166" x="4991100" y="2490788"/>
          <p14:tracePt t="43182" x="4986338" y="2509838"/>
          <p14:tracePt t="43199" x="4981575" y="2528888"/>
          <p14:tracePt t="43216" x="4976813" y="2543175"/>
          <p14:tracePt t="43232" x="4976813" y="2547938"/>
          <p14:tracePt t="43249" x="4976813" y="2552700"/>
          <p14:tracePt t="43266" x="4976813" y="2557463"/>
          <p14:tracePt t="43840" x="4972050" y="2562225"/>
          <p14:tracePt t="43847" x="4957763" y="2571750"/>
          <p14:tracePt t="43855" x="4953000" y="2576513"/>
          <p14:tracePt t="43866" x="4948238" y="2581275"/>
          <p14:tracePt t="43882" x="4943475" y="2586038"/>
          <p14:tracePt t="43899" x="4938713" y="2595563"/>
          <p14:tracePt t="43932" x="4938713" y="2600325"/>
          <p14:tracePt t="43982" x="4933950" y="2600325"/>
          <p14:tracePt t="44060" x="4933950" y="2605088"/>
          <p14:tracePt t="44075" x="4929188" y="2605088"/>
          <p14:tracePt t="44083" x="4929188" y="2609850"/>
          <p14:tracePt t="44090" x="4924425" y="2609850"/>
          <p14:tracePt t="44099" x="4919663" y="2614613"/>
          <p14:tracePt t="44116" x="4910138" y="2628900"/>
          <p14:tracePt t="44132" x="4900613" y="2638425"/>
          <p14:tracePt t="44149" x="4881563" y="2657475"/>
          <p14:tracePt t="44166" x="4867275" y="2671763"/>
          <p14:tracePt t="44182" x="4852988" y="2686050"/>
          <p14:tracePt t="44199" x="4843463" y="2690813"/>
          <p14:tracePt t="44216" x="4814888" y="2700338"/>
          <p14:tracePt t="44232" x="4795838" y="2705100"/>
          <p14:tracePt t="44249" x="4767263" y="2705100"/>
          <p14:tracePt t="44266" x="4724400" y="2695575"/>
          <p14:tracePt t="44282" x="4695825" y="2690813"/>
          <p14:tracePt t="44299" x="4667250" y="2671763"/>
          <p14:tracePt t="44316" x="4643438" y="2657475"/>
          <p14:tracePt t="44332" x="4605338" y="2619375"/>
          <p14:tracePt t="44349" x="4581525" y="2590800"/>
          <p14:tracePt t="44366" x="4572000" y="2562225"/>
          <p14:tracePt t="44382" x="4557713" y="2514600"/>
          <p14:tracePt t="44399" x="4552950" y="2409825"/>
          <p14:tracePt t="44416" x="4567238" y="2328863"/>
          <p14:tracePt t="44433" x="4581525" y="2257425"/>
          <p14:tracePt t="44449" x="4610100" y="2200275"/>
          <p14:tracePt t="44466" x="4648200" y="2157413"/>
          <p14:tracePt t="44482" x="4672013" y="2133600"/>
          <p14:tracePt t="44500" x="4710113" y="2109788"/>
          <p14:tracePt t="44517" x="4767263" y="2076450"/>
          <p14:tracePt t="44533" x="4810125" y="2066925"/>
          <p14:tracePt t="44549" x="4857750" y="2062163"/>
          <p14:tracePt t="44566" x="4919663" y="2062163"/>
          <p14:tracePt t="44568" x="4953000" y="2062163"/>
          <p14:tracePt t="44582" x="5005388" y="2081213"/>
          <p14:tracePt t="44599" x="5053013" y="2100263"/>
          <p14:tracePt t="44616" x="5091113" y="2138363"/>
          <p14:tracePt t="44633" x="5119688" y="2162175"/>
          <p14:tracePt t="44649" x="5167313" y="2238375"/>
          <p14:tracePt t="44666" x="5181600" y="2281238"/>
          <p14:tracePt t="44682" x="5191125" y="2309813"/>
          <p14:tracePt t="44699" x="5200650" y="2352675"/>
          <p14:tracePt t="44716" x="5205413" y="2362200"/>
          <p14:tracePt t="44732" x="5205413" y="2371725"/>
          <p14:tracePt t="44749" x="5205413" y="2381250"/>
          <p14:tracePt t="44766" x="5210175" y="2400300"/>
          <p14:tracePt t="44782" x="5210175" y="2409825"/>
          <p14:tracePt t="44799" x="5210175" y="2424113"/>
          <p14:tracePt t="44816" x="5210175" y="2438400"/>
          <p14:tracePt t="44832" x="5210175" y="2471738"/>
          <p14:tracePt t="44849" x="5210175" y="2486025"/>
          <p14:tracePt t="44866" x="5210175" y="2500313"/>
          <p14:tracePt t="44882" x="5210175" y="2509838"/>
          <p14:tracePt t="44899" x="5210175" y="2514600"/>
          <p14:tracePt t="44916" x="5210175" y="2524125"/>
          <p14:tracePt t="44932" x="5205413" y="2533650"/>
          <p14:tracePt t="44949" x="5186363" y="2566988"/>
          <p14:tracePt t="44966" x="5167313" y="2590800"/>
          <p14:tracePt t="44982" x="5138738" y="2614613"/>
          <p14:tracePt t="44999" x="5105400" y="2643188"/>
          <p14:tracePt t="45016" x="5057775" y="2667000"/>
          <p14:tracePt t="45032" x="5033963" y="2671763"/>
          <p14:tracePt t="45049" x="5005388" y="2676525"/>
          <p14:tracePt t="45067" x="4967288" y="2681288"/>
          <p14:tracePt t="45082" x="4938713" y="2681288"/>
          <p14:tracePt t="45099" x="4900613" y="2681288"/>
          <p14:tracePt t="45116" x="4872038" y="2681288"/>
          <p14:tracePt t="45133" x="4810125" y="2667000"/>
          <p14:tracePt t="45149" x="4781550" y="2657475"/>
          <p14:tracePt t="45166" x="4752975" y="2638425"/>
          <p14:tracePt t="45182" x="4714875" y="2619375"/>
          <p14:tracePt t="45199" x="4681538" y="2595563"/>
          <p14:tracePt t="45216" x="4657725" y="2571750"/>
          <p14:tracePt t="45232" x="4643438" y="2552700"/>
          <p14:tracePt t="45249" x="4629150" y="2528888"/>
          <p14:tracePt t="45266" x="4605338" y="2486025"/>
          <p14:tracePt t="45282" x="4600575" y="2457450"/>
          <p14:tracePt t="45299" x="4586288" y="2419350"/>
          <p14:tracePt t="45316" x="4586288" y="2366963"/>
          <p14:tracePt t="45332" x="4595813" y="2324100"/>
          <p14:tracePt t="45349" x="4605338" y="2276475"/>
          <p14:tracePt t="45366" x="4629150" y="2224088"/>
          <p14:tracePt t="45382" x="4662488" y="2166938"/>
          <p14:tracePt t="45399" x="4691063" y="2138363"/>
          <p14:tracePt t="45416" x="4714875" y="2114550"/>
          <p14:tracePt t="45432" x="4733925" y="2105025"/>
          <p14:tracePt t="45449" x="4776788" y="2081213"/>
          <p14:tracePt t="45466" x="4805363" y="2071688"/>
          <p14:tracePt t="45482" x="4843463" y="2066925"/>
          <p14:tracePt t="45499" x="4872038" y="2066925"/>
          <p14:tracePt t="45516" x="4919663" y="2076450"/>
          <p14:tracePt t="45532" x="4948238" y="2085975"/>
          <p14:tracePt t="45549" x="4972050" y="2100263"/>
          <p14:tracePt t="45566" x="4991100" y="2119313"/>
          <p14:tracePt t="45582" x="5005388" y="2133600"/>
          <p14:tracePt t="45599" x="5010150" y="2143125"/>
          <p14:tracePt t="45616" x="5024438" y="2157413"/>
          <p14:tracePt t="45632" x="5038725" y="2209800"/>
          <p14:tracePt t="45649" x="5048250" y="2243138"/>
          <p14:tracePt t="45665" x="5048250" y="2266950"/>
          <p14:tracePt t="45682" x="5048250" y="2281238"/>
          <p14:tracePt t="45699" x="5048250" y="2286000"/>
          <p14:tracePt t="45716" x="5048250" y="2295525"/>
          <p14:tracePt t="46014" x="5014913" y="2290763"/>
          <p14:tracePt t="46021" x="4967288" y="2286000"/>
          <p14:tracePt t="46032" x="4919663" y="2276475"/>
          <p14:tracePt t="46049" x="4848225" y="2271713"/>
          <p14:tracePt t="46066" x="4781550" y="2262188"/>
          <p14:tracePt t="46082" x="4752975" y="2262188"/>
          <p14:tracePt t="46099" x="4729163" y="2257425"/>
          <p14:tracePt t="46116" x="4710113" y="2252663"/>
          <p14:tracePt t="46132" x="4676775" y="2243138"/>
          <p14:tracePt t="46149" x="4652963" y="2233613"/>
          <p14:tracePt t="46166" x="4643438" y="2233613"/>
          <p14:tracePt t="46182" x="4633913" y="2228850"/>
          <p14:tracePt t="46199" x="4629150" y="2228850"/>
          <p14:tracePt t="46215" x="4624388" y="2224088"/>
          <p14:tracePt t="46232" x="4624388" y="2205038"/>
          <p14:tracePt t="46249" x="4633913" y="2157413"/>
          <p14:tracePt t="46266" x="4643438" y="2119313"/>
          <p14:tracePt t="46282" x="4667250" y="2085975"/>
          <p14:tracePt t="46299" x="4710113" y="2028825"/>
          <p14:tracePt t="46316" x="4781550" y="1957388"/>
          <p14:tracePt t="46332" x="4833938" y="1928813"/>
          <p14:tracePt t="46349" x="4886325" y="1914525"/>
          <p14:tracePt t="46366" x="4933950" y="1919288"/>
          <p14:tracePt t="46382" x="4986338" y="1938338"/>
          <p14:tracePt t="46399" x="5010150" y="1952625"/>
          <p14:tracePt t="46416" x="5029200" y="1971675"/>
          <p14:tracePt t="46432" x="5053013" y="2009775"/>
          <p14:tracePt t="46449" x="5057775" y="2043113"/>
          <p14:tracePt t="46466" x="5062538" y="2076450"/>
          <p14:tracePt t="46482" x="5062538" y="2100263"/>
          <p14:tracePt t="46499" x="5062538" y="2119313"/>
          <p14:tracePt t="46516" x="5062538" y="2152650"/>
          <p14:tracePt t="46532" x="5053013" y="2205038"/>
          <p14:tracePt t="46549" x="5048250" y="2257425"/>
          <p14:tracePt t="46566" x="5033963" y="2319338"/>
          <p14:tracePt t="46582" x="5024438" y="2347913"/>
          <p14:tracePt t="46599" x="5019675" y="2362200"/>
          <p14:tracePt t="46616" x="5014913" y="2371725"/>
          <p14:tracePt t="46632" x="5014913" y="2376488"/>
          <p14:tracePt t="46649" x="5014913" y="2386013"/>
          <p14:tracePt t="46666" x="5014913" y="2390775"/>
          <p14:tracePt t="46682" x="5014913" y="2395538"/>
          <p14:tracePt t="46910" x="5010150" y="2395538"/>
          <p14:tracePt t="47263" x="5010150" y="2419350"/>
          <p14:tracePt t="47270" x="5010150" y="2428875"/>
          <p14:tracePt t="47282" x="5010150" y="2438400"/>
          <p14:tracePt t="47299" x="5010150" y="2466975"/>
          <p14:tracePt t="47316" x="5010150" y="2476500"/>
          <p14:tracePt t="47332" x="5010150" y="2481263"/>
          <p14:tracePt t="47349" x="5010150" y="2490788"/>
          <p14:tracePt t="47382" x="5010150" y="2509838"/>
          <p14:tracePt t="47415" x="5010150" y="2519363"/>
          <p14:tracePt t="47432" x="5005388" y="2528888"/>
          <p14:tracePt t="47449" x="5000625" y="2538413"/>
          <p14:tracePt t="47465" x="4991100" y="2543175"/>
          <p14:tracePt t="47482" x="4981575" y="2557463"/>
          <p14:tracePt t="47499" x="4962525" y="2566988"/>
          <p14:tracePt t="47516" x="4943475" y="2576513"/>
          <p14:tracePt t="47532" x="4919663" y="2590800"/>
          <p14:tracePt t="47549" x="4900613" y="2600325"/>
          <p14:tracePt t="47565" x="4891088" y="2600325"/>
          <p14:tracePt t="47583" x="4886325" y="2600325"/>
          <p14:tracePt t="47599" x="4876800" y="2600325"/>
          <p14:tracePt t="47615" x="4867275" y="2600325"/>
          <p14:tracePt t="47632" x="4862513" y="2609850"/>
          <p14:tracePt t="47649" x="4848225" y="2614613"/>
          <p14:tracePt t="47665" x="4833938" y="2619375"/>
          <p14:tracePt t="47682" x="4800600" y="2628900"/>
          <p14:tracePt t="47699" x="4776788" y="2643188"/>
          <p14:tracePt t="47716" x="4752975" y="2647950"/>
          <p14:tracePt t="47732" x="4729163" y="2657475"/>
          <p14:tracePt t="47749" x="4705350" y="2657475"/>
          <p14:tracePt t="47765" x="4686300" y="2657475"/>
          <p14:tracePt t="47782" x="4662488" y="2657475"/>
          <p14:tracePt t="47799" x="4643438" y="2652713"/>
          <p14:tracePt t="47815" x="4624388" y="2647950"/>
          <p14:tracePt t="47832" x="4614863" y="2638425"/>
          <p14:tracePt t="47849" x="4595813" y="2633663"/>
          <p14:tracePt t="47866" x="4576763" y="2614613"/>
          <p14:tracePt t="47882" x="4562475" y="2590800"/>
          <p14:tracePt t="47899" x="4548188" y="2562225"/>
          <p14:tracePt t="47915" x="4538663" y="2500313"/>
          <p14:tracePt t="47932" x="4529138" y="2457450"/>
          <p14:tracePt t="47949" x="4529138" y="2414588"/>
          <p14:tracePt t="47966" x="4529138" y="2381250"/>
          <p14:tracePt t="47982" x="4548188" y="2333625"/>
          <p14:tracePt t="47999" x="4567238" y="2309813"/>
          <p14:tracePt t="48015" x="4586288" y="2290763"/>
          <p14:tracePt t="48032" x="4619625" y="2262188"/>
          <p14:tracePt t="48049" x="4691063" y="2233613"/>
          <p14:tracePt t="48065" x="4743450" y="2224088"/>
          <p14:tracePt t="48082" x="4786313" y="2219325"/>
          <p14:tracePt t="48099" x="4862513" y="2214563"/>
          <p14:tracePt t="48115" x="4905375" y="2214563"/>
          <p14:tracePt t="48132" x="4957763" y="2228850"/>
          <p14:tracePt t="48149" x="4991100" y="2238375"/>
          <p14:tracePt t="48165" x="5043488" y="2281238"/>
          <p14:tracePt t="48182" x="5072063" y="2319338"/>
          <p14:tracePt t="48199" x="5100638" y="2366963"/>
          <p14:tracePt t="48216" x="5119688" y="2395538"/>
          <p14:tracePt t="48232" x="5129213" y="2428875"/>
          <p14:tracePt t="48249" x="5138738" y="2452688"/>
          <p14:tracePt t="48265" x="5143500" y="2466975"/>
          <p14:tracePt t="48282" x="5143500" y="2481263"/>
          <p14:tracePt t="48299" x="5143500" y="2500313"/>
          <p14:tracePt t="48315" x="5143500" y="2519363"/>
          <p14:tracePt t="48332" x="5143500" y="2528888"/>
          <p14:tracePt t="48349" x="5138738" y="2547938"/>
          <p14:tracePt t="48365" x="5133975" y="2562225"/>
          <p14:tracePt t="48382" x="5129213" y="2576513"/>
          <p14:tracePt t="48399" x="5119688" y="2581275"/>
          <p14:tracePt t="48416" x="5095875" y="2595563"/>
          <p14:tracePt t="48432" x="5091113" y="2600325"/>
          <p14:tracePt t="48449" x="5086350" y="2605088"/>
          <p14:tracePt t="48465" x="5076825" y="2609850"/>
          <p14:tracePt t="48482" x="5048250" y="2619375"/>
          <p14:tracePt t="48499" x="5010150" y="2628900"/>
          <p14:tracePt t="48515" x="4972050" y="2628900"/>
          <p14:tracePt t="48533" x="4914900" y="2628900"/>
          <p14:tracePt t="48549" x="4876800" y="2628900"/>
          <p14:tracePt t="48566" x="4843463" y="2619375"/>
          <p14:tracePt t="48582" x="4805363" y="2614613"/>
          <p14:tracePt t="48599" x="4757738" y="2590800"/>
          <p14:tracePt t="48615" x="4733925" y="2571750"/>
          <p14:tracePt t="48632" x="4710113" y="2543175"/>
          <p14:tracePt t="48649" x="4686300" y="2476500"/>
          <p14:tracePt t="48665" x="4681538" y="2362200"/>
          <p14:tracePt t="48682" x="4681538" y="2319338"/>
          <p14:tracePt t="48699" x="4681538" y="2290763"/>
          <p14:tracePt t="48715" x="4691063" y="2266950"/>
          <p14:tracePt t="48732" x="4719638" y="2243138"/>
          <p14:tracePt t="48749" x="4757738" y="2233613"/>
          <p14:tracePt t="48765" x="4800600" y="2233613"/>
          <p14:tracePt t="48782" x="4881563" y="2257425"/>
          <p14:tracePt t="48799" x="4929188" y="2295525"/>
          <p14:tracePt t="48815" x="4957763" y="2333625"/>
          <p14:tracePt t="48832" x="4991100" y="2371725"/>
          <p14:tracePt t="48849" x="5014913" y="2414588"/>
          <p14:tracePt t="48865" x="5024438" y="2438400"/>
          <p14:tracePt t="48882" x="5038725" y="2457450"/>
          <p14:tracePt t="48899" x="5043488" y="2486025"/>
          <p14:tracePt t="48915" x="5043488" y="2547938"/>
          <p14:tracePt t="48932" x="5043488" y="2586038"/>
          <p14:tracePt t="48949" x="5029200" y="2619375"/>
          <p14:tracePt t="48966" x="5019675" y="2652713"/>
          <p14:tracePt t="48982" x="5019675" y="2662238"/>
          <p14:tracePt t="48999" x="5019675" y="2667000"/>
          <p14:tracePt t="49015" x="5019675" y="2671763"/>
          <p14:tracePt t="49305" x="5033963" y="2652713"/>
          <p14:tracePt t="49312" x="5062538" y="2633663"/>
          <p14:tracePt t="49318" x="5100638" y="2590800"/>
          <p14:tracePt t="49332" x="5162550" y="2547938"/>
          <p14:tracePt t="49349" x="5314950" y="2447925"/>
          <p14:tracePt t="49366" x="5424488" y="2381250"/>
          <p14:tracePt t="49382" x="5534025" y="2319338"/>
          <p14:tracePt t="49415" x="5705475" y="2252663"/>
          <p14:tracePt t="49449" x="5743575" y="2238375"/>
          <p14:tracePt t="49465" x="5753100" y="2238375"/>
          <p14:tracePt t="49482" x="5762625" y="2238375"/>
          <p14:tracePt t="49499" x="5767388" y="2238375"/>
          <p14:tracePt t="49583" x="5767388" y="2233613"/>
          <p14:tracePt t="49599" x="5753100" y="2219325"/>
          <p14:tracePt t="49605" x="5738813" y="2214563"/>
          <p14:tracePt t="49615" x="5700713" y="2209800"/>
          <p14:tracePt t="49633" x="5610225" y="2185988"/>
          <p14:tracePt t="49649" x="5434013" y="2162175"/>
          <p14:tracePt t="49665" x="5324475" y="2162175"/>
          <p14:tracePt t="49682" x="5224463" y="2162175"/>
          <p14:tracePt t="49699" x="5162550" y="2162175"/>
          <p14:tracePt t="49715" x="5110163" y="2162175"/>
          <p14:tracePt t="49732" x="5095875" y="2162175"/>
          <p14:tracePt t="49749" x="5086350" y="2162175"/>
          <p14:tracePt t="49765" x="5076825" y="2162175"/>
          <p14:tracePt t="49803" x="5081588" y="2162175"/>
          <p14:tracePt t="49815" x="5100638" y="2152650"/>
          <p14:tracePt t="49832" x="5286375" y="2147888"/>
          <p14:tracePt t="49849" x="5462588" y="2147888"/>
          <p14:tracePt t="49865" x="5705475" y="2128838"/>
          <p14:tracePt t="49882" x="5905500" y="2109788"/>
          <p14:tracePt t="49899" x="6196013" y="2090738"/>
          <p14:tracePt t="49915" x="6338888" y="2090738"/>
          <p14:tracePt t="49932" x="6419850" y="2090738"/>
          <p14:tracePt t="49949" x="6481763" y="2100263"/>
          <p14:tracePt t="49965" x="6519863" y="2114550"/>
          <p14:tracePt t="49982" x="6534150" y="2119313"/>
          <p14:tracePt t="49999" x="6538913" y="2124075"/>
          <p14:tracePt t="50016" x="6543675" y="2124075"/>
          <p14:tracePt t="50032" x="6543675" y="2128838"/>
          <p14:tracePt t="50049" x="6529388" y="2138363"/>
          <p14:tracePt t="50066" x="6381750" y="2185988"/>
          <p14:tracePt t="50068" x="6253163" y="2214563"/>
          <p14:tracePt t="50083" x="6005513" y="2295525"/>
          <p14:tracePt t="50099" x="5695950" y="2362200"/>
          <p14:tracePt t="50115" x="5491163" y="2419350"/>
          <p14:tracePt t="50132" x="5343525" y="2452688"/>
          <p14:tracePt t="50148" x="5200650" y="2490788"/>
          <p14:tracePt t="50165" x="5157788" y="2505075"/>
          <p14:tracePt t="50182" x="5138738" y="2509838"/>
          <p14:tracePt t="50199" x="5124450" y="2509838"/>
          <p14:tracePt t="50215" x="5114925" y="2509838"/>
          <p14:tracePt t="50232" x="5110163" y="2509838"/>
          <p14:tracePt t="50249" x="5105400" y="2509838"/>
          <p14:tracePt t="50265" x="5095875" y="2509838"/>
          <p14:tracePt t="50282" x="5086350" y="2509838"/>
          <p14:tracePt t="50299" x="5067300" y="2509838"/>
          <p14:tracePt t="50315" x="5038725" y="2509838"/>
          <p14:tracePt t="50332" x="5000625" y="2509838"/>
          <p14:tracePt t="50349" x="4953000" y="2509838"/>
          <p14:tracePt t="50365" x="4905375" y="2505075"/>
          <p14:tracePt t="50382" x="4843463" y="2481263"/>
          <p14:tracePt t="50399" x="4743450" y="2447925"/>
          <p14:tracePt t="50415" x="4676775" y="2419350"/>
          <p14:tracePt t="50432" x="4638675" y="2400300"/>
          <p14:tracePt t="50449" x="4624388" y="2386013"/>
          <p14:tracePt t="50465" x="4610100" y="2376488"/>
          <p14:tracePt t="50482" x="4605338" y="2371725"/>
          <p14:tracePt t="50499" x="4605338" y="2362200"/>
          <p14:tracePt t="50515" x="4648200" y="2328863"/>
          <p14:tracePt t="50532" x="4776788" y="2276475"/>
          <p14:tracePt t="50549" x="4900613" y="2257425"/>
          <p14:tracePt t="50565" x="5053013" y="2290763"/>
          <p14:tracePt t="50566" x="5110163" y="2305050"/>
          <p14:tracePt t="50582" x="5229225" y="2366963"/>
          <p14:tracePt t="50599" x="5286375" y="2400300"/>
          <p14:tracePt t="50615" x="5314950" y="2414588"/>
          <p14:tracePt t="50632" x="5324475" y="2424113"/>
          <p14:tracePt t="50648" x="5329238" y="2433638"/>
          <p14:tracePt t="50665" x="5324475" y="2447925"/>
          <p14:tracePt t="50682" x="5291138" y="2471738"/>
          <p14:tracePt t="50698" x="5210175" y="2505075"/>
          <p14:tracePt t="50715" x="5157788" y="2524125"/>
          <p14:tracePt t="50732" x="5119688" y="2543175"/>
          <p14:tracePt t="50748" x="5081588" y="2557463"/>
          <p14:tracePt t="50765" x="5043488" y="2566988"/>
          <p14:tracePt t="50782" x="5029200" y="2571750"/>
          <p14:tracePt t="50799" x="5024438" y="2571750"/>
          <p14:tracePt t="50815" x="5019675" y="2571750"/>
          <p14:tracePt t="50832" x="5010150" y="2571750"/>
          <p14:tracePt t="50849" x="5000625" y="2571750"/>
          <p14:tracePt t="50865" x="4995863" y="2571750"/>
          <p14:tracePt t="50882" x="4991100" y="2571750"/>
          <p14:tracePt t="50898" x="4986338" y="2571750"/>
          <p14:tracePt t="50915" x="4981575" y="2571750"/>
          <p14:tracePt t="51580" x="4972050" y="2586038"/>
          <p14:tracePt t="51587" x="4957763" y="2590800"/>
          <p14:tracePt t="51598" x="4948238" y="2595563"/>
          <p14:tracePt t="51615" x="4924425" y="2614613"/>
          <p14:tracePt t="51632" x="4891088" y="2628900"/>
          <p14:tracePt t="51648" x="4872038" y="2633663"/>
          <p14:tracePt t="51682" x="4838700" y="2652713"/>
          <p14:tracePt t="51715" x="4786313" y="2667000"/>
          <p14:tracePt t="51732" x="4772025" y="2671763"/>
          <p14:tracePt t="51748" x="4757738" y="2671763"/>
          <p14:tracePt t="51765" x="4752975" y="2671763"/>
          <p14:tracePt t="51782" x="4748213" y="2671763"/>
          <p14:tracePt t="51798" x="4738688" y="2671763"/>
          <p14:tracePt t="51815" x="4710113" y="2671763"/>
          <p14:tracePt t="51832" x="4686300" y="2671763"/>
          <p14:tracePt t="51848" x="4662488" y="2657475"/>
          <p14:tracePt t="51865" x="4638675" y="2643188"/>
          <p14:tracePt t="51882" x="4605338" y="2609850"/>
          <p14:tracePt t="51898" x="4581525" y="2581275"/>
          <p14:tracePt t="51915" x="4557713" y="2552700"/>
          <p14:tracePt t="51932" x="4533900" y="2509838"/>
          <p14:tracePt t="51948" x="4514850" y="2486025"/>
          <p14:tracePt t="51965" x="4510088" y="2447925"/>
          <p14:tracePt t="51982" x="4495800" y="2405063"/>
          <p14:tracePt t="51998" x="4500563" y="2314575"/>
          <p14:tracePt t="52015" x="4505325" y="2243138"/>
          <p14:tracePt t="52032" x="4519613" y="2200275"/>
          <p14:tracePt t="52048" x="4529138" y="2166938"/>
          <p14:tracePt t="52065" x="4562475" y="2133600"/>
          <p14:tracePt t="52082" x="4595813" y="2109788"/>
          <p14:tracePt t="52099" x="4662488" y="2081213"/>
          <p14:tracePt t="52115" x="4719638" y="2071688"/>
          <p14:tracePt t="52132" x="4791075" y="2081213"/>
          <p14:tracePt t="52149" x="4833938" y="2100263"/>
          <p14:tracePt t="52165" x="4867275" y="2138363"/>
          <p14:tracePt t="52182" x="4933950" y="2224088"/>
          <p14:tracePt t="52199" x="4957763" y="2271713"/>
          <p14:tracePt t="52216" x="4981575" y="2314575"/>
          <p14:tracePt t="52232" x="5010150" y="2352675"/>
          <p14:tracePt t="52249" x="5033963" y="2424113"/>
          <p14:tracePt t="52265" x="5038725" y="2466975"/>
          <p14:tracePt t="52282" x="5048250" y="2509838"/>
          <p14:tracePt t="52298" x="5048250" y="2547938"/>
          <p14:tracePt t="52315" x="5038725" y="2586038"/>
          <p14:tracePt t="52332" x="5029200" y="2600325"/>
          <p14:tracePt t="52348" x="5024438" y="2619375"/>
          <p14:tracePt t="52365" x="5010150" y="2638425"/>
          <p14:tracePt t="52382" x="4991100" y="2652713"/>
          <p14:tracePt t="52398" x="4972050" y="2667000"/>
          <p14:tracePt t="52415" x="4938713" y="2681288"/>
          <p14:tracePt t="52432" x="4862513" y="2709863"/>
          <p14:tracePt t="52448" x="4819650" y="2714625"/>
          <p14:tracePt t="52465" x="4781550" y="2728913"/>
          <p14:tracePt t="52482" x="4748213" y="2728913"/>
          <p14:tracePt t="52499" x="4700588" y="2728913"/>
          <p14:tracePt t="52515" x="4676775" y="2724150"/>
          <p14:tracePt t="52532" x="4638675" y="2714625"/>
          <p14:tracePt t="52548" x="4619625" y="2709863"/>
          <p14:tracePt t="52565" x="4591050" y="2686050"/>
          <p14:tracePt t="52582" x="4572000" y="2662238"/>
          <p14:tracePt t="52598" x="4552950" y="2609850"/>
          <p14:tracePt t="52615" x="4533900" y="2533650"/>
          <p14:tracePt t="52632" x="4533900" y="2490788"/>
          <p14:tracePt t="52648" x="4533900" y="2447925"/>
          <p14:tracePt t="52665" x="4533900" y="2395538"/>
          <p14:tracePt t="52682" x="4562475" y="2295525"/>
          <p14:tracePt t="52698" x="4581525" y="2252663"/>
          <p14:tracePt t="52715" x="4605338" y="2214563"/>
          <p14:tracePt t="52732" x="4638675" y="2190750"/>
          <p14:tracePt t="52748" x="4710113" y="2162175"/>
          <p14:tracePt t="52765" x="4776788" y="2162175"/>
          <p14:tracePt t="52782" x="4829175" y="2185988"/>
          <p14:tracePt t="52798" x="4914900" y="2243138"/>
          <p14:tracePt t="52815" x="4953000" y="2266950"/>
          <p14:tracePt t="52832" x="4986338" y="2290763"/>
          <p14:tracePt t="52848" x="4995863" y="2300288"/>
          <p14:tracePt t="52865" x="5014913" y="2333625"/>
          <p14:tracePt t="52882" x="5019675" y="2357438"/>
          <p14:tracePt t="52898" x="5029200" y="2395538"/>
          <p14:tracePt t="52915" x="5024438" y="2438400"/>
          <p14:tracePt t="52932" x="5005388" y="2490788"/>
          <p14:tracePt t="52948" x="4981575" y="2528888"/>
          <p14:tracePt t="52965" x="4972050" y="2552700"/>
          <p14:tracePt t="52982" x="4948238" y="2581275"/>
          <p14:tracePt t="52998" x="4933950" y="2590800"/>
          <p14:tracePt t="53015" x="4919663" y="2600325"/>
          <p14:tracePt t="53032" x="4881563" y="2614613"/>
          <p14:tracePt t="53048" x="4814888" y="2614613"/>
          <p14:tracePt t="53065" x="4752975" y="2609850"/>
          <p14:tracePt t="53082" x="4700588" y="2590800"/>
          <p14:tracePt t="53098" x="4662488" y="2566988"/>
          <p14:tracePt t="53115" x="4619625" y="2528888"/>
          <p14:tracePt t="53132" x="4595813" y="2490788"/>
          <p14:tracePt t="53148" x="4581525" y="2438400"/>
          <p14:tracePt t="53165" x="4586288" y="2357438"/>
          <p14:tracePt t="53182" x="4648200" y="2171700"/>
          <p14:tracePt t="53198" x="4691063" y="2095500"/>
          <p14:tracePt t="53215" x="4752975" y="2043113"/>
          <p14:tracePt t="53232" x="4852988" y="2005013"/>
          <p14:tracePt t="53249" x="4905375" y="2024063"/>
          <p14:tracePt t="53265" x="4976813" y="2076450"/>
          <p14:tracePt t="53282" x="5033963" y="2133600"/>
          <p14:tracePt t="53298" x="5110163" y="2243138"/>
          <p14:tracePt t="53315" x="5148263" y="2309813"/>
          <p14:tracePt t="53332" x="5172075" y="2386013"/>
          <p14:tracePt t="53348" x="5181600" y="2419350"/>
          <p14:tracePt t="53365" x="5181600" y="2481263"/>
          <p14:tracePt t="53382" x="5181600" y="2505075"/>
          <p14:tracePt t="53398" x="5176838" y="2524125"/>
          <p14:tracePt t="53415" x="5167313" y="2543175"/>
          <p14:tracePt t="53432" x="5153025" y="2566988"/>
          <p14:tracePt t="53448" x="5143500" y="2581275"/>
          <p14:tracePt t="53465" x="5138738" y="2590800"/>
          <p14:tracePt t="53482" x="5129213" y="2600325"/>
          <p14:tracePt t="53498" x="5124450" y="2605088"/>
          <p14:tracePt t="53515" x="5124450" y="2609850"/>
          <p14:tracePt t="53768" x="5114925" y="2619375"/>
          <p14:tracePt t="53775" x="5110163" y="2624138"/>
          <p14:tracePt t="53783" x="5105400" y="2624138"/>
          <p14:tracePt t="53798" x="5076825" y="2633663"/>
          <p14:tracePt t="53815" x="5048250" y="2638425"/>
          <p14:tracePt t="53832" x="5010150" y="2657475"/>
          <p14:tracePt t="53848" x="4957763" y="2671763"/>
          <p14:tracePt t="53865" x="4929188" y="2676525"/>
          <p14:tracePt t="53882" x="4900613" y="2676525"/>
          <p14:tracePt t="53898" x="4876800" y="2676525"/>
          <p14:tracePt t="53915" x="4843463" y="2676525"/>
          <p14:tracePt t="53932" x="4824413" y="2676525"/>
          <p14:tracePt t="53948" x="4800600" y="2676525"/>
          <p14:tracePt t="53965" x="4767263" y="2676525"/>
          <p14:tracePt t="53982" x="4719638" y="2676525"/>
          <p14:tracePt t="53998" x="4695825" y="2662238"/>
          <p14:tracePt t="54015" x="4667250" y="2652713"/>
          <p14:tracePt t="54032" x="4643438" y="2628900"/>
          <p14:tracePt t="54048" x="4595813" y="2543175"/>
          <p14:tracePt t="54065" x="4567238" y="2457450"/>
          <p14:tracePt t="54082" x="4552950" y="2395538"/>
          <p14:tracePt t="54098" x="4552950" y="2319338"/>
          <p14:tracePt t="54115" x="4557713" y="2271713"/>
          <p14:tracePt t="54132" x="4572000" y="2209800"/>
          <p14:tracePt t="54149" x="4600575" y="2152650"/>
          <p14:tracePt t="54165" x="4629150" y="2114550"/>
          <p14:tracePt t="54182" x="4672013" y="2105025"/>
          <p14:tracePt t="54198" x="4733925" y="2114550"/>
          <p14:tracePt t="54215" x="4810125" y="2143125"/>
          <p14:tracePt t="54232" x="4905375" y="2200275"/>
          <p14:tracePt t="54248" x="4943475" y="2224088"/>
          <p14:tracePt t="54265" x="4967288" y="2257425"/>
          <p14:tracePt t="54282" x="5005388" y="2347913"/>
          <p14:tracePt t="54298" x="5029200" y="2466975"/>
          <p14:tracePt t="54315" x="5029200" y="2519363"/>
          <p14:tracePt t="54332" x="5029200" y="2557463"/>
          <p14:tracePt t="54348" x="5024438" y="2590800"/>
          <p14:tracePt t="54365" x="5010150" y="2605088"/>
          <p14:tracePt t="54382" x="5005388" y="2609850"/>
          <p14:tracePt t="54398" x="5000625" y="2619375"/>
          <p14:tracePt t="54415" x="5000625" y="2624138"/>
          <p14:tracePt t="54458" x="5000625" y="2628900"/>
          <p14:tracePt t="54570" x="5000625" y="2633663"/>
          <p14:tracePt t="54973" x="4991100" y="2628900"/>
          <p14:tracePt t="54980" x="4986338" y="2614613"/>
          <p14:tracePt t="54987" x="4972050" y="2605088"/>
          <p14:tracePt t="54998" x="4962525" y="2590800"/>
          <p14:tracePt t="55015" x="4938713" y="2562225"/>
          <p14:tracePt t="55032" x="4886325" y="2519363"/>
          <p14:tracePt t="55065" x="4776788" y="2443163"/>
          <p14:tracePt t="55098" x="4638675" y="2371725"/>
          <p14:tracePt t="55115" x="4591050" y="2338388"/>
          <p14:tracePt t="55131" x="4543425" y="2319338"/>
          <p14:tracePt t="55148" x="4505325" y="2295525"/>
          <p14:tracePt t="55165" x="4467225" y="2281238"/>
          <p14:tracePt t="55181" x="4443413" y="2271713"/>
          <p14:tracePt t="55198" x="4405313" y="2252663"/>
          <p14:tracePt t="55215" x="4357688" y="2233613"/>
          <p14:tracePt t="55232" x="4338638" y="2233613"/>
          <p14:tracePt t="55249" x="4310063" y="2233613"/>
          <p14:tracePt t="55265" x="4281488" y="2233613"/>
          <p14:tracePt t="55282" x="4229100" y="2233613"/>
          <p14:tracePt t="55298" x="4191000" y="2233613"/>
          <p14:tracePt t="55315" x="4148138" y="2233613"/>
          <p14:tracePt t="55331" x="4105275" y="2238375"/>
          <p14:tracePt t="55348" x="4029075" y="2247900"/>
          <p14:tracePt t="55365" x="3986213" y="2257425"/>
          <p14:tracePt t="55382" x="3933825" y="2266950"/>
          <p14:tracePt t="55398" x="3838575" y="2281238"/>
          <p14:tracePt t="55415" x="3767138" y="2290763"/>
          <p14:tracePt t="55432" x="3709988" y="2295525"/>
          <p14:tracePt t="55448" x="3648075" y="2295525"/>
          <p14:tracePt t="55465" x="3581400" y="2305050"/>
          <p14:tracePt t="55482" x="3548063" y="2309813"/>
          <p14:tracePt t="55498" x="3514725" y="2319338"/>
          <p14:tracePt t="55515" x="3486150" y="2338388"/>
          <p14:tracePt t="55532" x="3438525" y="2366963"/>
          <p14:tracePt t="55548" x="3405188" y="2386013"/>
          <p14:tracePt t="55565" x="3381375" y="2409825"/>
          <p14:tracePt t="55583" x="3348038" y="2447925"/>
          <p14:tracePt t="55599" x="3328988" y="2471738"/>
          <p14:tracePt t="55615" x="3324225" y="2481263"/>
          <p14:tracePt t="55631" x="3319463" y="2490788"/>
          <p14:tracePt t="55648" x="3309938" y="2500313"/>
          <p14:tracePt t="55665" x="3309938" y="2509838"/>
          <p14:tracePt t="55682" x="3309938" y="2514600"/>
          <p14:tracePt t="56786" x="3376613" y="2528888"/>
          <p14:tracePt t="56793" x="3452813" y="2538413"/>
          <p14:tracePt t="56801" x="3519488" y="2543175"/>
          <p14:tracePt t="56815" x="3671888" y="2581275"/>
          <p14:tracePt t="56831" x="3810000" y="2614613"/>
          <p14:tracePt t="56848" x="3924300" y="2638425"/>
          <p14:tracePt t="56881" x="4067175" y="2686050"/>
          <p14:tracePt t="56915" x="4129088" y="2705100"/>
          <p14:tracePt t="56932" x="4148138" y="2709863"/>
          <p14:tracePt t="56948" x="4181475" y="2719388"/>
          <p14:tracePt t="56965" x="4205288" y="2733675"/>
          <p14:tracePt t="56982" x="4229100" y="2738438"/>
          <p14:tracePt t="56998" x="4248150" y="2743200"/>
          <p14:tracePt t="57015" x="4267200" y="2743200"/>
          <p14:tracePt t="57032" x="4276725" y="2743200"/>
          <p14:tracePt t="57048" x="4295775" y="2747963"/>
          <p14:tracePt t="57065" x="4305300" y="2747963"/>
          <p14:tracePt t="57081" x="4310063" y="2747963"/>
          <p14:tracePt t="57098" x="4319588" y="2752725"/>
          <p14:tracePt t="57115" x="4329113" y="2757488"/>
          <p14:tracePt t="57131" x="4348163" y="2767013"/>
          <p14:tracePt t="57148" x="4357688" y="2771775"/>
          <p14:tracePt t="57165" x="4362450" y="2781300"/>
          <p14:tracePt t="57181" x="4367213" y="2786063"/>
          <p14:tracePt t="57198" x="4376738" y="2786063"/>
          <p14:tracePt t="57231" x="4381500" y="2790825"/>
          <p14:tracePt t="57248" x="4391025" y="2800350"/>
          <p14:tracePt t="57265" x="4395788" y="2809875"/>
          <p14:tracePt t="57281" x="4395788" y="2819400"/>
          <p14:tracePt t="57298" x="4395788" y="2828925"/>
          <p14:tracePt t="57315" x="4395788" y="2843213"/>
          <p14:tracePt t="57332" x="4395788" y="2857500"/>
          <p14:tracePt t="57348" x="4395788" y="2876550"/>
          <p14:tracePt t="57365" x="4381500" y="2895600"/>
          <p14:tracePt t="57381" x="4362450" y="2933700"/>
          <p14:tracePt t="57398" x="4343400" y="2947988"/>
          <p14:tracePt t="57415" x="4333875" y="2967038"/>
          <p14:tracePt t="57431" x="4329113" y="2967038"/>
          <p14:tracePt t="57448" x="4319588" y="2976563"/>
          <p14:tracePt t="57465" x="4314825" y="2981325"/>
          <p14:tracePt t="57481" x="4310063" y="2981325"/>
          <p14:tracePt t="57498" x="4295775" y="2990850"/>
          <p14:tracePt t="57515" x="4271963" y="2990850"/>
          <p14:tracePt t="57531" x="4252913" y="2990850"/>
          <p14:tracePt t="57548" x="4214813" y="2990850"/>
          <p14:tracePt t="57565" x="4171950" y="2990850"/>
          <p14:tracePt t="57581" x="4133850" y="2990850"/>
          <p14:tracePt t="57598" x="4114800" y="2990850"/>
          <p14:tracePt t="57615" x="4095750" y="2990850"/>
          <p14:tracePt t="57631" x="4086225" y="2990850"/>
          <p14:tracePt t="57648" x="4076700" y="2990850"/>
          <p14:tracePt t="57665" x="4067175" y="2976563"/>
          <p14:tracePt t="57682" x="4057650" y="2900363"/>
          <p14:tracePt t="57698" x="4043363" y="2847975"/>
          <p14:tracePt t="57715" x="4043363" y="2809875"/>
          <p14:tracePt t="57731" x="4043363" y="2781300"/>
          <p14:tracePt t="57748" x="4043363" y="2747963"/>
          <p14:tracePt t="57765" x="4048125" y="2738438"/>
          <p14:tracePt t="57781" x="4057650" y="2724150"/>
          <p14:tracePt t="57798" x="4062413" y="2714625"/>
          <p14:tracePt t="57815" x="4081463" y="2705100"/>
          <p14:tracePt t="57831" x="4105275" y="2700338"/>
          <p14:tracePt t="57848" x="4133850" y="2695575"/>
          <p14:tracePt t="57865" x="4186238" y="2695575"/>
          <p14:tracePt t="57881" x="4224338" y="2695575"/>
          <p14:tracePt t="57898" x="4252913" y="2695575"/>
          <p14:tracePt t="57915" x="4281488" y="2705100"/>
          <p14:tracePt t="57931" x="4300538" y="2714625"/>
          <p14:tracePt t="57948" x="4310063" y="2714625"/>
          <p14:tracePt t="57965" x="4319588" y="2724150"/>
          <p14:tracePt t="57981" x="4324350" y="2728913"/>
          <p14:tracePt t="57998" x="4333875" y="2743200"/>
          <p14:tracePt t="58015" x="4343400" y="2767013"/>
          <p14:tracePt t="58032" x="4352925" y="2781300"/>
          <p14:tracePt t="58048" x="4357688" y="2795588"/>
          <p14:tracePt t="58065" x="4362450" y="2814638"/>
          <p14:tracePt t="58081" x="4362450" y="2824163"/>
          <p14:tracePt t="58098" x="4362450" y="2828925"/>
          <p14:tracePt t="58115" x="4362450" y="2838450"/>
          <p14:tracePt t="58131" x="4362450" y="2847975"/>
          <p14:tracePt t="58148" x="4362450" y="2862263"/>
          <p14:tracePt t="58165" x="4362450" y="2871788"/>
          <p14:tracePt t="58181" x="4362450" y="2881313"/>
          <p14:tracePt t="58198" x="4362450" y="2890838"/>
          <p14:tracePt t="58215" x="4362450" y="2895600"/>
          <p14:tracePt t="58231" x="4362450" y="2900363"/>
          <p14:tracePt t="59025" x="4357688" y="2890838"/>
          <p14:tracePt t="59034" x="4348163" y="2876550"/>
          <p14:tracePt t="59040" x="4343400" y="2862263"/>
          <p14:tracePt t="59048" x="4338638" y="2857500"/>
          <p14:tracePt t="59065" x="4333875" y="2843213"/>
          <p14:tracePt t="59081" x="4324350" y="2838450"/>
          <p14:tracePt t="59114" x="4319588" y="2819400"/>
          <p14:tracePt t="59165" x="4305300" y="2809875"/>
          <p14:tracePt t="59181" x="4291013" y="2800350"/>
          <p14:tracePt t="59198" x="4267200" y="2795588"/>
          <p14:tracePt t="59214" x="4248150" y="2795588"/>
          <p14:tracePt t="59231" x="4219575" y="2795588"/>
          <p14:tracePt t="59248" x="4210050" y="2795588"/>
          <p14:tracePt t="59265" x="4200525" y="2795588"/>
          <p14:tracePt t="59281" x="4195763" y="2795588"/>
          <p14:tracePt t="59298" x="4191000" y="2795588"/>
          <p14:tracePt t="59525" x="4191000" y="2805113"/>
          <p14:tracePt t="59532" x="4191000" y="2809875"/>
          <p14:tracePt t="59540" x="4191000" y="2814638"/>
          <p14:tracePt t="59554" x="4191000" y="2819400"/>
          <p14:tracePt t="59565" x="4191000" y="2824163"/>
          <p14:tracePt t="59581" x="4191000" y="2828925"/>
          <p14:tracePt t="59598" x="4191000" y="2857500"/>
          <p14:tracePt t="59615" x="4195763" y="2876550"/>
          <p14:tracePt t="59631" x="4195763" y="2890838"/>
          <p14:tracePt t="59648" x="4200525" y="2900363"/>
          <p14:tracePt t="59665" x="4200525" y="2909888"/>
          <p14:tracePt t="59681" x="4200525" y="2914650"/>
          <p14:tracePt t="59698" x="4200525" y="2919413"/>
          <p14:tracePt t="59715" x="4200525" y="2924175"/>
          <p14:tracePt t="59731" x="4205288" y="2928938"/>
          <p14:tracePt t="59748" x="4219575" y="2938463"/>
          <p14:tracePt t="59764" x="4238625" y="2943225"/>
          <p14:tracePt t="59781" x="4257675" y="2947988"/>
          <p14:tracePt t="59798" x="4267200" y="2947988"/>
          <p14:tracePt t="59814" x="4276725" y="2947988"/>
          <p14:tracePt t="59831" x="4281488" y="2947988"/>
          <p14:tracePt t="59848" x="4291013" y="2947988"/>
          <p14:tracePt t="59864" x="4295775" y="2947988"/>
          <p14:tracePt t="59881" x="4310063" y="2947988"/>
          <p14:tracePt t="59898" x="4324350" y="2943225"/>
          <p14:tracePt t="59914" x="4343400" y="2914650"/>
          <p14:tracePt t="59931" x="4362450" y="2886075"/>
          <p14:tracePt t="59948" x="4381500" y="2862263"/>
          <p14:tracePt t="59965" x="4391025" y="2833688"/>
          <p14:tracePt t="59981" x="4405313" y="2800350"/>
          <p14:tracePt t="59998" x="4405313" y="2781300"/>
          <p14:tracePt t="60015" x="4405313" y="2757488"/>
          <p14:tracePt t="60031" x="4400550" y="2724150"/>
          <p14:tracePt t="60048" x="4395788" y="2709863"/>
          <p14:tracePt t="60065" x="4386263" y="2695575"/>
          <p14:tracePt t="60081" x="4376738" y="2681288"/>
          <p14:tracePt t="60098" x="4357688" y="2671763"/>
          <p14:tracePt t="60114" x="4333875" y="2667000"/>
          <p14:tracePt t="60131" x="4310063" y="2662238"/>
          <p14:tracePt t="60148" x="4286250" y="2662238"/>
          <p14:tracePt t="60164" x="4243388" y="2671763"/>
          <p14:tracePt t="60181" x="4229100" y="2676525"/>
          <p14:tracePt t="60198" x="4219575" y="2681288"/>
          <p14:tracePt t="60215" x="4210050" y="2681288"/>
          <p14:tracePt t="60231" x="4205288" y="2690813"/>
          <p14:tracePt t="60248" x="4195763" y="2695575"/>
          <p14:tracePt t="60265" x="4195763" y="2709863"/>
          <p14:tracePt t="60281" x="4195763" y="2738438"/>
          <p14:tracePt t="60298" x="4191000" y="2762250"/>
          <p14:tracePt t="60315" x="4191000" y="2771775"/>
          <p14:tracePt t="60331" x="4191000" y="2781300"/>
          <p14:tracePt t="60348" x="4191000" y="2790825"/>
          <p14:tracePt t="60364" x="4191000" y="2800350"/>
          <p14:tracePt t="60381" x="4191000" y="2814638"/>
          <p14:tracePt t="60398" x="4195763" y="2824163"/>
          <p14:tracePt t="60414" x="4200525" y="2838450"/>
          <p14:tracePt t="60431" x="4200525" y="2843213"/>
          <p14:tracePt t="60448" x="4200525" y="2852738"/>
          <p14:tracePt t="60509" x="4200525" y="2857500"/>
          <p14:tracePt t="61068" x="4210050" y="2857500"/>
          <p14:tracePt t="61075" x="4219575" y="2867025"/>
          <p14:tracePt t="61083" x="4233863" y="2871788"/>
          <p14:tracePt t="61098" x="4252913" y="2881313"/>
          <p14:tracePt t="61114" x="4271963" y="2886075"/>
          <p14:tracePt t="61131" x="4286250" y="2890838"/>
          <p14:tracePt t="61164" x="4314825" y="2909888"/>
          <p14:tracePt t="61198" x="4329113" y="2909888"/>
          <p14:tracePt t="61214" x="4338638" y="2909888"/>
          <p14:tracePt t="61231" x="4343400" y="2914650"/>
          <p14:tracePt t="61248" x="4348163" y="2914650"/>
          <p14:tracePt t="61265" x="4357688" y="2914650"/>
          <p14:tracePt t="61281" x="4367213" y="2919413"/>
          <p14:tracePt t="61298" x="4376738" y="2919413"/>
          <p14:tracePt t="61314" x="4386263" y="2919413"/>
          <p14:tracePt t="61331" x="4405313" y="2919413"/>
          <p14:tracePt t="61348" x="4419600" y="2919413"/>
          <p14:tracePt t="61364" x="4433888" y="2919413"/>
          <p14:tracePt t="61381" x="4443413" y="2919413"/>
          <p14:tracePt t="61398" x="4471988" y="2914650"/>
          <p14:tracePt t="61414" x="4486275" y="2909888"/>
          <p14:tracePt t="61431" x="4495800" y="2905125"/>
          <p14:tracePt t="61449" x="4514850" y="2900363"/>
          <p14:tracePt t="61464" x="4519613" y="2900363"/>
          <p14:tracePt t="61481" x="4524375" y="2900363"/>
          <p14:tracePt t="61498" x="4529138" y="2900363"/>
          <p14:tracePt t="61603" x="4524375" y="2900363"/>
          <p14:tracePt t="61610" x="4510088" y="2900363"/>
          <p14:tracePt t="61617" x="4471988" y="2914650"/>
          <p14:tracePt t="61631" x="4405313" y="2928938"/>
          <p14:tracePt t="61648" x="4076700" y="3014663"/>
          <p14:tracePt t="61664" x="3871913" y="3081338"/>
          <p14:tracePt t="61681" x="3648075" y="3148013"/>
          <p14:tracePt t="61698" x="3357563" y="3214688"/>
          <p14:tracePt t="61714" x="3167063" y="3228975"/>
          <p14:tracePt t="61731" x="3019425" y="3228975"/>
          <p14:tracePt t="61748" x="2919413" y="3209925"/>
          <p14:tracePt t="61764" x="2828925" y="3186113"/>
          <p14:tracePt t="61781" x="2786063" y="3171825"/>
          <p14:tracePt t="61798" x="2738438" y="3167063"/>
          <p14:tracePt t="61814" x="2705100" y="3152775"/>
          <p14:tracePt t="61831" x="2647950" y="3143250"/>
          <p14:tracePt t="61848" x="2619375" y="3133725"/>
          <p14:tracePt t="61864" x="2586038" y="3128963"/>
          <p14:tracePt t="61881" x="2562225" y="3119438"/>
          <p14:tracePt t="61898" x="2528888" y="3105150"/>
          <p14:tracePt t="61914" x="2505075" y="3100388"/>
          <p14:tracePt t="61931" x="2486025" y="3095625"/>
          <p14:tracePt t="61948" x="2447925" y="3086100"/>
          <p14:tracePt t="61964" x="2438400" y="3076575"/>
          <p14:tracePt t="61981" x="2424113" y="3071813"/>
          <p14:tracePt t="61998" x="2419350" y="3071813"/>
          <p14:tracePt t="62016" x="2409825" y="3071813"/>
          <p14:tracePt t="62031" x="2400300" y="3071813"/>
          <p14:tracePt t="62048" x="2395538" y="3067050"/>
          <p14:tracePt t="62064" x="2381250" y="3067050"/>
          <p14:tracePt t="62081" x="2333625" y="3057525"/>
          <p14:tracePt t="62098" x="2290763" y="3057525"/>
          <p14:tracePt t="62114" x="2233613" y="3062288"/>
          <p14:tracePt t="62131" x="2157413" y="3071813"/>
          <p14:tracePt t="62148" x="2114550" y="3086100"/>
          <p14:tracePt t="62164" x="2062163" y="3090863"/>
          <p14:tracePt t="62181" x="2009775" y="3100388"/>
          <p14:tracePt t="62198" x="1924050" y="3114675"/>
          <p14:tracePt t="62214" x="1857375" y="3119438"/>
          <p14:tracePt t="62231" x="1790700" y="3119438"/>
          <p14:tracePt t="62248" x="1738313" y="3119438"/>
          <p14:tracePt t="62264" x="1662113" y="3119438"/>
          <p14:tracePt t="62281" x="1614488" y="3105150"/>
          <p14:tracePt t="62298" x="1562100" y="3090863"/>
          <p14:tracePt t="62314" x="1524000" y="3067050"/>
          <p14:tracePt t="62331" x="1471613" y="3019425"/>
          <p14:tracePt t="62348" x="1433513" y="2981325"/>
          <p14:tracePt t="62364" x="1409700" y="2933700"/>
          <p14:tracePt t="62381" x="1371600" y="2867025"/>
          <p14:tracePt t="62398" x="1357313" y="2833688"/>
          <p14:tracePt t="62414" x="1352550" y="2795588"/>
          <p14:tracePt t="62432" x="1357313" y="2705100"/>
          <p14:tracePt t="62448" x="1385888" y="2562225"/>
          <p14:tracePt t="62464" x="1409700" y="2519363"/>
          <p14:tracePt t="62481" x="1423988" y="2495550"/>
          <p14:tracePt t="62498" x="1457325" y="2471738"/>
          <p14:tracePt t="62514" x="1509713" y="2438400"/>
          <p14:tracePt t="62531" x="1562100" y="2433638"/>
          <p14:tracePt t="62548" x="1633538" y="2433638"/>
          <p14:tracePt t="62564" x="1695450" y="2447925"/>
          <p14:tracePt t="62565" x="1733550" y="2462213"/>
          <p14:tracePt t="62581" x="1785938" y="2490788"/>
          <p14:tracePt t="62598" x="1828800" y="2514600"/>
          <p14:tracePt t="62614" x="1862138" y="2543175"/>
          <p14:tracePt t="62631" x="1900238" y="2576513"/>
          <p14:tracePt t="62648" x="1924050" y="2600325"/>
          <p14:tracePt t="62664" x="1933575" y="2609850"/>
          <p14:tracePt t="62681" x="1947863" y="2633663"/>
          <p14:tracePt t="62698" x="1985963" y="2667000"/>
          <p14:tracePt t="62714" x="2009775" y="2705100"/>
          <p14:tracePt t="62731" x="2028825" y="2743200"/>
          <p14:tracePt t="62748" x="2043113" y="2776538"/>
          <p14:tracePt t="62764" x="2047875" y="2790825"/>
          <p14:tracePt t="62781" x="2052638" y="2800350"/>
          <p14:tracePt t="62798" x="2052638" y="2805113"/>
          <p14:tracePt t="62814" x="2052638" y="2814638"/>
          <p14:tracePt t="62831" x="2052638" y="2819400"/>
          <p14:tracePt t="62933" x="2052638" y="2824163"/>
          <p14:tracePt t="63052" x="2052638" y="2828925"/>
          <p14:tracePt t="63630" x="2147888" y="2828925"/>
          <p14:tracePt t="63637" x="2295525" y="2828925"/>
          <p14:tracePt t="63648" x="2466975" y="2852738"/>
          <p14:tracePt t="63664" x="2843213" y="2876550"/>
          <p14:tracePt t="63681" x="3352800" y="2871788"/>
          <p14:tracePt t="63698" x="3681413" y="2847975"/>
          <p14:tracePt t="63731" x="4148138" y="2819400"/>
          <p14:tracePt t="63764" x="4481513" y="2819400"/>
          <p14:tracePt t="63781" x="4519613" y="2819400"/>
          <p14:tracePt t="63797" x="4538663" y="2819400"/>
          <p14:tracePt t="63814" x="4552950" y="2819400"/>
          <p14:tracePt t="63831" x="4562475" y="2819400"/>
          <p14:tracePt t="63864" x="4581525" y="2819400"/>
          <p14:tracePt t="63881" x="4605338" y="2819400"/>
          <p14:tracePt t="63898" x="4624388" y="2814638"/>
          <p14:tracePt t="63914" x="4648200" y="2809875"/>
          <p14:tracePt t="63931" x="4681538" y="2800350"/>
          <p14:tracePt t="63948" x="4719638" y="2786063"/>
          <p14:tracePt t="63964" x="4752975" y="2781300"/>
          <p14:tracePt t="63981" x="4791075" y="2771775"/>
          <p14:tracePt t="63997" x="4843463" y="2771775"/>
          <p14:tracePt t="64014" x="4872038" y="2776538"/>
          <p14:tracePt t="64031" x="4886325" y="2776538"/>
          <p14:tracePt t="64048" x="4900613" y="2776538"/>
          <p14:tracePt t="64064" x="4905375" y="2776538"/>
          <p14:tracePt t="64081" x="4910138" y="2776538"/>
          <p14:tracePt t="64101" x="4910138" y="2781300"/>
          <p14:tracePt t="64115" x="4910138" y="2786063"/>
          <p14:tracePt t="64131" x="4905375" y="2800350"/>
          <p14:tracePt t="64147" x="4886325" y="2838450"/>
          <p14:tracePt t="64164" x="4857750" y="2871788"/>
          <p14:tracePt t="64181" x="4814888" y="2909888"/>
          <p14:tracePt t="64197" x="4795838" y="2928938"/>
          <p14:tracePt t="64214" x="4786313" y="2933700"/>
          <p14:tracePt t="64231" x="4776788" y="2943225"/>
          <p14:tracePt t="64247" x="4767263" y="2943225"/>
          <p14:tracePt t="64264" x="4762500" y="2943225"/>
          <p14:tracePt t="64281" x="4757738" y="2943225"/>
          <p14:tracePt t="64314" x="4752975" y="2943225"/>
          <p14:tracePt t="64331" x="4748213" y="2943225"/>
          <p14:tracePt t="64350" x="4743450" y="2943225"/>
          <p14:tracePt t="64364" x="4729163" y="2952750"/>
          <p14:tracePt t="64381" x="4714875" y="2957513"/>
          <p14:tracePt t="64398" x="4686300" y="2967038"/>
          <p14:tracePt t="64414" x="4662488" y="2976563"/>
          <p14:tracePt t="64431" x="4629150" y="2990850"/>
          <p14:tracePt t="64448" x="4619625" y="2995613"/>
          <p14:tracePt t="64464" x="4610100" y="2995613"/>
          <p14:tracePt t="64481" x="4600575" y="2995613"/>
          <p14:tracePt t="64519" x="4595813" y="2995613"/>
          <p14:tracePt t="64607" x="4591050" y="2995613"/>
          <p14:tracePt t="65062" x="4595813" y="2995613"/>
          <p14:tracePt t="65137" x="4600575" y="2995613"/>
          <p14:tracePt t="65444" x="4595813" y="2995613"/>
          <p14:tracePt t="65451" x="4586288" y="2995613"/>
          <p14:tracePt t="65464" x="4572000" y="2995613"/>
          <p14:tracePt t="65481" x="4552950" y="2995613"/>
          <p14:tracePt t="65498" x="4548188" y="2995613"/>
          <p14:tracePt t="65514" x="4543425" y="2995613"/>
          <p14:tracePt t="65531" x="4533900" y="2995613"/>
          <p14:tracePt t="65564" x="4524375" y="2995613"/>
          <p14:tracePt t="65612" x="4519613" y="2995613"/>
          <p14:tracePt t="65619" x="4514850" y="2995613"/>
          <p14:tracePt t="65631" x="4510088" y="2990850"/>
          <p14:tracePt t="65647" x="4495800" y="2990850"/>
          <p14:tracePt t="65664" x="4467225" y="2986088"/>
          <p14:tracePt t="65681" x="4452938" y="2986088"/>
          <p14:tracePt t="65697" x="4443413" y="2986088"/>
          <p14:tracePt t="65714" x="4438650" y="2986088"/>
          <p14:tracePt t="65731" x="4429125" y="2986088"/>
          <p14:tracePt t="65747" x="4424363" y="2986088"/>
          <p14:tracePt t="65764" x="4419600" y="2986088"/>
          <p14:tracePt t="65781" x="4414838" y="2986088"/>
          <p14:tracePt t="65797" x="4400550" y="2986088"/>
          <p14:tracePt t="65814" x="4386263" y="2986088"/>
          <p14:tracePt t="65831" x="4357688" y="2986088"/>
          <p14:tracePt t="65847" x="4319588" y="2986088"/>
          <p14:tracePt t="65864" x="4291013" y="2986088"/>
          <p14:tracePt t="65881" x="4267200" y="2986088"/>
          <p14:tracePt t="65897" x="4248150" y="2986088"/>
          <p14:tracePt t="65914" x="4233863" y="2986088"/>
          <p14:tracePt t="65931" x="4224338" y="2986088"/>
          <p14:tracePt t="65947" x="4219575" y="2986088"/>
          <p14:tracePt t="65964" x="4210050" y="2986088"/>
          <p14:tracePt t="65981" x="4205288" y="2986088"/>
          <p14:tracePt t="65997" x="4195763" y="2986088"/>
          <p14:tracePt t="66014" x="4181475" y="2981325"/>
          <p14:tracePt t="66031" x="4167188" y="2971800"/>
          <p14:tracePt t="66047" x="4162425" y="2962275"/>
          <p14:tracePt t="66064" x="4157663" y="2957513"/>
          <p14:tracePt t="66081" x="4148138" y="2952750"/>
          <p14:tracePt t="66097" x="4133850" y="2919413"/>
          <p14:tracePt t="66114" x="4133850" y="2890838"/>
          <p14:tracePt t="66131" x="4133850" y="2876550"/>
          <p14:tracePt t="66147" x="4133850" y="2862263"/>
          <p14:tracePt t="66164" x="4143375" y="2828925"/>
          <p14:tracePt t="66181" x="4157663" y="2805113"/>
          <p14:tracePt t="66197" x="4171950" y="2790825"/>
          <p14:tracePt t="66214" x="4210050" y="2752725"/>
          <p14:tracePt t="66231" x="4248150" y="2743200"/>
          <p14:tracePt t="66247" x="4276725" y="2728913"/>
          <p14:tracePt t="66264" x="4305300" y="2719388"/>
          <p14:tracePt t="66281" x="4343400" y="2714625"/>
          <p14:tracePt t="66297" x="4367213" y="2714625"/>
          <p14:tracePt t="66314" x="4386263" y="2714625"/>
          <p14:tracePt t="66331" x="4410075" y="2714625"/>
          <p14:tracePt t="66347" x="4433888" y="2714625"/>
          <p14:tracePt t="66364" x="4457700" y="2719388"/>
          <p14:tracePt t="66381" x="4467225" y="2724150"/>
          <p14:tracePt t="66397" x="4486275" y="2733675"/>
          <p14:tracePt t="66414" x="4500563" y="2747963"/>
          <p14:tracePt t="66431" x="4519613" y="2762250"/>
          <p14:tracePt t="66447" x="4529138" y="2786063"/>
          <p14:tracePt t="66464" x="4552950" y="2814638"/>
          <p14:tracePt t="66481" x="4557713" y="2824163"/>
          <p14:tracePt t="66497" x="4562475" y="2828925"/>
          <p14:tracePt t="66514" x="4562475" y="2838450"/>
          <p14:tracePt t="66531" x="4562475" y="2847975"/>
          <p14:tracePt t="66564" x="4562475" y="2857500"/>
          <p14:tracePt t="66581" x="4562475" y="2867025"/>
          <p14:tracePt t="66597" x="4562475" y="2890838"/>
          <p14:tracePt t="66614" x="4552950" y="2909888"/>
          <p14:tracePt t="66631" x="4538663" y="2924175"/>
          <p14:tracePt t="66647" x="4524375" y="2938463"/>
          <p14:tracePt t="66664" x="4519613" y="2947988"/>
          <p14:tracePt t="66681" x="4514850" y="2952750"/>
          <p14:tracePt t="66697" x="4505325" y="2957513"/>
          <p14:tracePt t="66731" x="4495800" y="2962275"/>
          <p14:tracePt t="66747" x="4486275" y="2967038"/>
          <p14:tracePt t="66764" x="4452938" y="2976563"/>
          <p14:tracePt t="66781" x="4414838" y="2990850"/>
          <p14:tracePt t="66797" x="4381500" y="2995613"/>
          <p14:tracePt t="66814" x="4352925" y="3000375"/>
          <p14:tracePt t="66831" x="4310063" y="3009900"/>
          <p14:tracePt t="66847" x="4291013" y="3009900"/>
          <p14:tracePt t="66864" x="4276725" y="3009900"/>
          <p14:tracePt t="66881" x="4262438" y="3009900"/>
          <p14:tracePt t="66897" x="4248150" y="3009900"/>
          <p14:tracePt t="66914" x="4229100" y="3009900"/>
          <p14:tracePt t="66931" x="4219575" y="3009900"/>
          <p14:tracePt t="66947" x="4214813" y="3009900"/>
          <p14:tracePt t="66964" x="4205288" y="3009900"/>
          <p14:tracePt t="66981" x="4191000" y="3009900"/>
          <p14:tracePt t="66997" x="4186238" y="3005138"/>
          <p14:tracePt t="67014" x="4176713" y="3000375"/>
          <p14:tracePt t="67031" x="4167188" y="2990850"/>
          <p14:tracePt t="67047" x="4148138" y="2938463"/>
          <p14:tracePt t="67064" x="4133850" y="2867025"/>
          <p14:tracePt t="67081" x="4133850" y="2771775"/>
          <p14:tracePt t="67097" x="4133850" y="2738438"/>
          <p14:tracePt t="67114" x="4133850" y="2705100"/>
          <p14:tracePt t="67131" x="4138613" y="2686050"/>
          <p14:tracePt t="67147" x="4162425" y="2657475"/>
          <p14:tracePt t="67164" x="4195763" y="2633663"/>
          <p14:tracePt t="67181" x="4257675" y="2605088"/>
          <p14:tracePt t="67197" x="4333875" y="2581275"/>
          <p14:tracePt t="67214" x="4419600" y="2566988"/>
          <p14:tracePt t="67231" x="4462463" y="2566988"/>
          <p14:tracePt t="67247" x="4491038" y="2566988"/>
          <p14:tracePt t="67264" x="4529138" y="2576513"/>
          <p14:tracePt t="67281" x="4552950" y="2595563"/>
          <p14:tracePt t="67297" x="4576763" y="2605088"/>
          <p14:tracePt t="67314" x="4591050" y="2619375"/>
          <p14:tracePt t="67331" x="4614863" y="2657475"/>
          <p14:tracePt t="67347" x="4633913" y="2690813"/>
          <p14:tracePt t="67364" x="4638675" y="2743200"/>
          <p14:tracePt t="67381" x="4648200" y="2805113"/>
          <p14:tracePt t="67397" x="4648200" y="2847975"/>
          <p14:tracePt t="67414" x="4648200" y="2871788"/>
          <p14:tracePt t="67431" x="4648200" y="2886075"/>
          <p14:tracePt t="67447" x="4648200" y="2895600"/>
          <p14:tracePt t="67464" x="4648200" y="2900363"/>
          <p14:tracePt t="67481" x="4648200" y="2909888"/>
          <p14:tracePt t="67497" x="4648200" y="2914650"/>
          <p14:tracePt t="67514" x="4638675" y="2928938"/>
          <p14:tracePt t="67531" x="4619625" y="2947988"/>
          <p14:tracePt t="67547" x="4595813" y="2962275"/>
          <p14:tracePt t="67564" x="4572000" y="2986088"/>
          <p14:tracePt t="67566" x="4562475" y="3000375"/>
          <p14:tracePt t="67581" x="4538663" y="3014663"/>
          <p14:tracePt t="67597" x="4524375" y="3028950"/>
          <p14:tracePt t="67614" x="4505325" y="3033713"/>
          <p14:tracePt t="67631" x="4500563" y="3038475"/>
          <p14:tracePt t="67647" x="4486275" y="3038475"/>
          <p14:tracePt t="67664" x="4457700" y="3033713"/>
          <p14:tracePt t="67681" x="4424363" y="3028950"/>
          <p14:tracePt t="67697" x="4362450" y="3014663"/>
          <p14:tracePt t="67714" x="4329113" y="3005138"/>
          <p14:tracePt t="67731" x="4300538" y="3000375"/>
          <p14:tracePt t="67747" x="4281488" y="2995613"/>
          <p14:tracePt t="67764" x="4267200" y="2981325"/>
          <p14:tracePt t="67780" x="4257675" y="2976563"/>
          <p14:tracePt t="67797" x="4252913" y="2976563"/>
          <p14:tracePt t="67814" x="4248150" y="2976563"/>
          <p14:tracePt t="67831" x="4229100" y="2957513"/>
          <p14:tracePt t="67847" x="4224338" y="2919413"/>
          <p14:tracePt t="67864" x="4214813" y="2867025"/>
          <p14:tracePt t="67881" x="4214813" y="2790825"/>
          <p14:tracePt t="67897" x="4219575" y="2757488"/>
          <p14:tracePt t="67914" x="4224338" y="2738438"/>
          <p14:tracePt t="67931" x="4233863" y="2719388"/>
          <p14:tracePt t="67947" x="4262438" y="2700338"/>
          <p14:tracePt t="67964" x="4314825" y="2681288"/>
          <p14:tracePt t="67981" x="4367213" y="2667000"/>
          <p14:tracePt t="67997" x="4419600" y="2662238"/>
          <p14:tracePt t="68014" x="4471988" y="2662238"/>
          <p14:tracePt t="68031" x="4500563" y="2662238"/>
          <p14:tracePt t="68047" x="4524375" y="2671763"/>
          <p14:tracePt t="68064" x="4533900" y="2690813"/>
          <p14:tracePt t="68081" x="4567238" y="2728913"/>
          <p14:tracePt t="68097" x="4586288" y="2767013"/>
          <p14:tracePt t="68114" x="4600575" y="2809875"/>
          <p14:tracePt t="68130" x="4605338" y="2852738"/>
          <p14:tracePt t="68147" x="4605338" y="2871788"/>
          <p14:tracePt t="68164" x="4605338" y="2881313"/>
          <p14:tracePt t="68180" x="4605338" y="2886075"/>
          <p14:tracePt t="68197" x="4605338" y="2895600"/>
          <p14:tracePt t="68231" x="4605338" y="2900363"/>
          <p14:tracePt t="68432" x="4605338" y="2909888"/>
          <p14:tracePt t="68439" x="4600575" y="2914650"/>
          <p14:tracePt t="68447" x="4591050" y="2914650"/>
          <p14:tracePt t="68464" x="4557713" y="2943225"/>
          <p14:tracePt t="68481" x="4529138" y="2967038"/>
          <p14:tracePt t="68497" x="4491038" y="2990850"/>
          <p14:tracePt t="68514" x="4448175" y="3019425"/>
          <p14:tracePt t="68531" x="4419600" y="3038475"/>
          <p14:tracePt t="68548" x="4391025" y="3043238"/>
          <p14:tracePt t="68564" x="4352925" y="3052763"/>
          <p14:tracePt t="68580" x="4314825" y="3052763"/>
          <p14:tracePt t="68597" x="4295775" y="3052763"/>
          <p14:tracePt t="68614" x="4267200" y="3048000"/>
          <p14:tracePt t="68631" x="4238625" y="3038475"/>
          <p14:tracePt t="68647" x="4224338" y="3024188"/>
          <p14:tracePt t="68664" x="4205288" y="3014663"/>
          <p14:tracePt t="68681" x="4195763" y="2990850"/>
          <p14:tracePt t="68697" x="4171950" y="2928938"/>
          <p14:tracePt t="68714" x="4171950" y="2876550"/>
          <p14:tracePt t="68730" x="4171950" y="2814638"/>
          <p14:tracePt t="68747" x="4191000" y="2728913"/>
          <p14:tracePt t="68764" x="4210050" y="2700338"/>
          <p14:tracePt t="68780" x="4233863" y="2676525"/>
          <p14:tracePt t="68797" x="4271963" y="2652713"/>
          <p14:tracePt t="68814" x="4343400" y="2624138"/>
          <p14:tracePt t="68830" x="4376738" y="2624138"/>
          <p14:tracePt t="68847" x="4419600" y="2624138"/>
          <p14:tracePt t="68864" x="4452938" y="2643188"/>
          <p14:tracePt t="68880" x="4500563" y="2695575"/>
          <p14:tracePt t="68897" x="4529138" y="2743200"/>
          <p14:tracePt t="68914" x="4552950" y="2786063"/>
          <p14:tracePt t="68931" x="4572000" y="2824163"/>
          <p14:tracePt t="68947" x="4576763" y="2838450"/>
          <p14:tracePt t="68964" x="4581525" y="2843213"/>
          <p14:tracePt t="68980" x="4581525" y="2857500"/>
          <p14:tracePt t="68997" x="4581525" y="2876550"/>
          <p14:tracePt t="69014" x="4581525" y="2890838"/>
          <p14:tracePt t="69031" x="4572000" y="2909888"/>
          <p14:tracePt t="69048" x="4548188" y="2943225"/>
          <p14:tracePt t="69065" x="4524375" y="2971800"/>
          <p14:tracePt t="69081" x="4514850" y="2981325"/>
          <p14:tracePt t="69097" x="4510088" y="2986088"/>
          <p14:tracePt t="69114" x="4505325" y="2995613"/>
          <p14:tracePt t="69131" x="4495800" y="2995613"/>
          <p14:tracePt t="70877" x="4495800" y="2990850"/>
          <p14:tracePt t="70885" x="4495800" y="2981325"/>
          <p14:tracePt t="70892" x="4500563" y="2967038"/>
          <p14:tracePt t="70900" x="4500563" y="2952750"/>
          <p14:tracePt t="70914" x="4514850" y="2919413"/>
          <p14:tracePt t="70930" x="4519613" y="2900363"/>
          <p14:tracePt t="70964" x="4519613" y="2843213"/>
          <p14:tracePt t="70997" x="4476750" y="2771775"/>
          <p14:tracePt t="71014" x="4452938" y="2733675"/>
          <p14:tracePt t="71030" x="4414838" y="2700338"/>
          <p14:tracePt t="71047" x="4319588" y="2643188"/>
          <p14:tracePt t="71064" x="4243388" y="2614613"/>
          <p14:tracePt t="71081" x="4167188" y="2590800"/>
          <p14:tracePt t="71098" x="4071938" y="2576513"/>
          <p14:tracePt t="71114" x="4014788" y="2571750"/>
          <p14:tracePt t="71130" x="3952875" y="2562225"/>
          <p14:tracePt t="71147" x="3895725" y="2562225"/>
          <p14:tracePt t="71164" x="3819525" y="2562225"/>
          <p14:tracePt t="71180" x="3781425" y="2562225"/>
          <p14:tracePt t="71197" x="3738563" y="2562225"/>
          <p14:tracePt t="71214" x="3705225" y="2566988"/>
          <p14:tracePt t="71230" x="3643313" y="2576513"/>
          <p14:tracePt t="71247" x="3600450" y="2590800"/>
          <p14:tracePt t="71264" x="3557588" y="2595563"/>
          <p14:tracePt t="71280" x="3509963" y="2600325"/>
          <p14:tracePt t="71297" x="3448050" y="2628900"/>
          <p14:tracePt t="71314" x="3409950" y="2638425"/>
          <p14:tracePt t="71330" x="3376613" y="2652713"/>
          <p14:tracePt t="71347" x="3343275" y="2662238"/>
          <p14:tracePt t="71364" x="3319463" y="2667000"/>
          <p14:tracePt t="71380" x="3305175" y="2676525"/>
          <p14:tracePt t="71397" x="3290888" y="2686050"/>
          <p14:tracePt t="71414" x="3267075" y="2695575"/>
          <p14:tracePt t="71430" x="3257550" y="2700338"/>
          <p14:tracePt t="71447" x="3243263" y="2705100"/>
          <p14:tracePt t="71464" x="3238500" y="2709863"/>
          <p14:tracePt t="71480" x="3228975" y="2709863"/>
          <p14:tracePt t="71497" x="3219450" y="2709863"/>
          <p14:tracePt t="71514" x="3214688" y="2709863"/>
          <p14:tracePt t="71547" x="3209925" y="2709863"/>
          <p14:tracePt t="71564" x="3209925" y="2714625"/>
          <p14:tracePt t="71580" x="3200400" y="2728913"/>
          <p14:tracePt t="71597" x="3176588" y="2757488"/>
          <p14:tracePt t="71614" x="3162300" y="2781300"/>
          <p14:tracePt t="71630" x="3143250" y="2805113"/>
          <p14:tracePt t="71647" x="3138488" y="2819400"/>
          <p14:tracePt t="71664" x="3128963" y="2828925"/>
          <p14:tracePt t="71680" x="3124200" y="2838450"/>
          <p14:tracePt t="71697" x="3124200" y="2843213"/>
          <p14:tracePt t="71714" x="3124200" y="2847975"/>
          <p14:tracePt t="71730" x="3119438" y="2862263"/>
          <p14:tracePt t="71747" x="3114675" y="2881313"/>
          <p14:tracePt t="71764" x="3100388" y="2905125"/>
          <p14:tracePt t="71780" x="3090863" y="2933700"/>
          <p14:tracePt t="71797" x="3086100" y="2938463"/>
          <p14:tracePt t="71814" x="3081338" y="2943225"/>
          <p14:tracePt t="71830" x="3076575" y="2947988"/>
          <p14:tracePt t="71847" x="3076575" y="2952750"/>
          <p14:tracePt t="72266" x="3143250" y="2952750"/>
          <p14:tracePt t="72272" x="3243263" y="2952750"/>
          <p14:tracePt t="72280" x="3328988" y="2952750"/>
          <p14:tracePt t="72297" x="3486150" y="2947988"/>
          <p14:tracePt t="72314" x="3671888" y="2947988"/>
          <p14:tracePt t="72347" x="4000500" y="2947988"/>
          <p14:tracePt t="72380" x="4129088" y="2947988"/>
          <p14:tracePt t="72397" x="4191000" y="2957513"/>
          <p14:tracePt t="72414" x="4210050" y="2957513"/>
          <p14:tracePt t="72430" x="4233863" y="2957513"/>
          <p14:tracePt t="72447" x="4243388" y="2957513"/>
          <p14:tracePt t="72464" x="4252913" y="2957513"/>
          <p14:tracePt t="72481" x="4262438" y="2957513"/>
          <p14:tracePt t="72573" x="4243388" y="2957513"/>
          <p14:tracePt t="72581" x="4210050" y="2957513"/>
          <p14:tracePt t="72588" x="4157663" y="2957513"/>
          <p14:tracePt t="72597" x="4067175" y="2957513"/>
          <p14:tracePt t="72613" x="3833813" y="2943225"/>
          <p14:tracePt t="72630" x="3648075" y="2943225"/>
          <p14:tracePt t="72647" x="3409950" y="2943225"/>
          <p14:tracePt t="72664" x="3338513" y="2952750"/>
          <p14:tracePt t="72680" x="3305175" y="2952750"/>
          <p14:tracePt t="72697" x="3290888" y="2952750"/>
          <p14:tracePt t="72714" x="3281363" y="2952750"/>
          <p14:tracePt t="72730" x="3276600" y="2952750"/>
          <p14:tracePt t="73359" x="3262313" y="2971800"/>
          <p14:tracePt t="73366" x="3243263" y="2995613"/>
          <p14:tracePt t="73374" x="3224213" y="3024188"/>
          <p14:tracePt t="73382" x="3200400" y="3052763"/>
          <p14:tracePt t="73397" x="3143250" y="3143250"/>
          <p14:tracePt t="73413" x="3057525" y="3248025"/>
          <p14:tracePt t="73430" x="2990850" y="3338513"/>
          <p14:tracePt t="73463" x="2843213" y="3490913"/>
          <p14:tracePt t="73497" x="2728913" y="3567113"/>
          <p14:tracePt t="73513" x="2624138" y="3619500"/>
          <p14:tracePt t="73530" x="2557463" y="3648075"/>
          <p14:tracePt t="73547" x="2462213" y="3681413"/>
          <p14:tracePt t="73563" x="2376488" y="3695700"/>
          <p14:tracePt t="73580" x="2266950" y="3738563"/>
          <p14:tracePt t="73597" x="2181225" y="3757613"/>
          <p14:tracePt t="73613" x="2100263" y="3771900"/>
          <p14:tracePt t="73630" x="1981200" y="3800475"/>
          <p14:tracePt t="73647" x="1905000" y="3814763"/>
          <p14:tracePt t="73663" x="1833563" y="3838575"/>
          <p14:tracePt t="73680" x="1771650" y="3857625"/>
          <p14:tracePt t="73697" x="1662113" y="3890963"/>
          <p14:tracePt t="73713" x="1604963" y="3910013"/>
          <p14:tracePt t="73730" x="1571625" y="3914775"/>
          <p14:tracePt t="73747" x="1543050" y="3929063"/>
          <p14:tracePt t="73763" x="1519238" y="3929063"/>
          <p14:tracePt t="73780" x="1514475" y="3929063"/>
          <p14:tracePt t="73797" x="1504950" y="3929063"/>
          <p14:tracePt t="73880" x="1500188" y="3929063"/>
          <p14:tracePt t="73910" x="1495425" y="3929063"/>
          <p14:tracePt t="74314" x="1533525" y="3919538"/>
          <p14:tracePt t="74321" x="1576388" y="3910013"/>
          <p14:tracePt t="74330" x="1624013" y="3905250"/>
          <p14:tracePt t="74347" x="1728788" y="3886200"/>
          <p14:tracePt t="74363" x="1828800" y="3886200"/>
          <p14:tracePt t="74380" x="1981200" y="3914775"/>
          <p14:tracePt t="74397" x="2109788" y="3933825"/>
          <p14:tracePt t="74430" x="2362200" y="3981450"/>
          <p14:tracePt t="74463" x="2690813" y="4043363"/>
          <p14:tracePt t="74480" x="2828925" y="4067175"/>
          <p14:tracePt t="74497" x="3067050" y="4105275"/>
          <p14:tracePt t="74513" x="3233738" y="4119563"/>
          <p14:tracePt t="74530" x="3390900" y="4129088"/>
          <p14:tracePt t="74547" x="3524250" y="4138613"/>
          <p14:tracePt t="74563" x="3652838" y="4138613"/>
          <p14:tracePt t="74580" x="3686175" y="4138613"/>
          <p14:tracePt t="74597" x="3700463" y="4138613"/>
          <p14:tracePt t="74613" x="3709988" y="4138613"/>
          <p14:tracePt t="74806" x="3790950" y="4138613"/>
          <p14:tracePt t="74813" x="3871913" y="4124325"/>
          <p14:tracePt t="74820" x="3948113" y="4119563"/>
          <p14:tracePt t="74830" x="4014788" y="4110038"/>
          <p14:tracePt t="74847" x="4133850" y="4081463"/>
          <p14:tracePt t="74863" x="4224338" y="4067175"/>
          <p14:tracePt t="74880" x="4324350" y="4052888"/>
          <p14:tracePt t="74897" x="4371975" y="4052888"/>
          <p14:tracePt t="74913" x="4410075" y="4057650"/>
          <p14:tracePt t="74930" x="4467225" y="4057650"/>
          <p14:tracePt t="74947" x="4495800" y="4057650"/>
          <p14:tracePt t="74963" x="4524375" y="4057650"/>
          <p14:tracePt t="74980" x="4552950" y="4048125"/>
          <p14:tracePt t="74997" x="4595813" y="4038600"/>
          <p14:tracePt t="75013" x="4633913" y="4029075"/>
          <p14:tracePt t="75030" x="4652963" y="4024313"/>
          <p14:tracePt t="75047" x="4691063" y="4019550"/>
          <p14:tracePt t="75063" x="4724400" y="4014788"/>
          <p14:tracePt t="75080" x="4752975" y="4014788"/>
          <p14:tracePt t="75097" x="4781550" y="4014788"/>
          <p14:tracePt t="75114" x="4810125" y="4014788"/>
          <p14:tracePt t="75130" x="4833938" y="4014788"/>
          <p14:tracePt t="75147" x="4852988" y="4014788"/>
          <p14:tracePt t="75163" x="4872038" y="4014788"/>
          <p14:tracePt t="75180" x="4881563" y="4014788"/>
          <p14:tracePt t="75213" x="4891088" y="4014788"/>
          <p14:tracePt t="76825" x="4967288" y="4014788"/>
          <p14:tracePt t="76832" x="5067300" y="4019550"/>
          <p14:tracePt t="76840" x="5167313" y="4029075"/>
          <p14:tracePt t="76848" x="5267325" y="4029075"/>
          <p14:tracePt t="76864" x="5491163" y="4038600"/>
          <p14:tracePt t="76880" x="5676900" y="4043363"/>
          <p14:tracePt t="76897" x="5834063" y="4052888"/>
          <p14:tracePt t="76930" x="6186488" y="4105275"/>
          <p14:tracePt t="76963" x="6343650" y="4133850"/>
          <p14:tracePt t="76980" x="6438900" y="4148138"/>
          <p14:tracePt t="76997" x="6491288" y="4162425"/>
          <p14:tracePt t="77013" x="6534150" y="4167188"/>
          <p14:tracePt t="77030" x="6596063" y="4176713"/>
          <p14:tracePt t="77047" x="6624638" y="4176713"/>
          <p14:tracePt t="77063" x="6657975" y="4181475"/>
          <p14:tracePt t="77080" x="6681788" y="4186238"/>
          <p14:tracePt t="77082" x="6686550" y="4186238"/>
          <p14:tracePt t="77097" x="6700838" y="4186238"/>
          <p14:tracePt t="77113" x="6710363" y="4186238"/>
          <p14:tracePt t="77130" x="6715125" y="4186238"/>
          <p14:tracePt t="77146" x="6719888" y="4186238"/>
          <p14:tracePt t="77163" x="6729413" y="4186238"/>
          <p14:tracePt t="77180" x="6734175" y="4186238"/>
          <p14:tracePt t="77197" x="6738938" y="4195763"/>
          <p14:tracePt t="77213" x="6748463" y="4200525"/>
          <p14:tracePt t="77230" x="6757988" y="4205288"/>
          <p14:tracePt t="77246" x="6762750" y="4205288"/>
          <p14:tracePt t="77263" x="6767513" y="4205288"/>
          <p14:tracePt t="78978" x="6610350" y="4233863"/>
          <p14:tracePt t="78985" x="6372225" y="4257675"/>
          <p14:tracePt t="78996" x="6153150" y="4295775"/>
          <p14:tracePt t="79013" x="5534025" y="4371975"/>
          <p14:tracePt t="79030" x="5229225" y="4381500"/>
          <p14:tracePt t="79047" x="4948238" y="4376738"/>
          <p14:tracePt t="79063" x="4748213" y="4371975"/>
          <p14:tracePt t="79096" x="4462463" y="4338638"/>
          <p14:tracePt t="79130" x="4391025" y="4324350"/>
          <p14:tracePt t="79146" x="4376738" y="4324350"/>
          <p14:tracePt t="79163" x="4371975" y="4324350"/>
          <p14:tracePt t="79427" x="4357688" y="4329113"/>
          <p14:tracePt t="79438" x="4333875" y="4352925"/>
          <p14:tracePt t="79446" x="4271963" y="4405313"/>
          <p14:tracePt t="79463" x="4195763" y="4448175"/>
          <p14:tracePt t="79480" x="4138613" y="4495800"/>
          <p14:tracePt t="79498" x="4071938" y="4533900"/>
          <p14:tracePt t="79513" x="4019550" y="4557713"/>
          <p14:tracePt t="79530" x="3967163" y="4572000"/>
          <p14:tracePt t="79547" x="3914775" y="4591050"/>
          <p14:tracePt t="79563" x="3852863" y="4600575"/>
          <p14:tracePt t="79565" x="3829050" y="4605338"/>
          <p14:tracePt t="79580" x="3781425" y="4614863"/>
          <p14:tracePt t="79596" x="3748088" y="4614863"/>
          <p14:tracePt t="79613" x="3705225" y="4614863"/>
          <p14:tracePt t="79630" x="3643313" y="4605338"/>
          <p14:tracePt t="79646" x="3590925" y="4600575"/>
          <p14:tracePt t="79663" x="3548063" y="4591050"/>
          <p14:tracePt t="79680" x="3519488" y="4572000"/>
          <p14:tracePt t="79696" x="3486150" y="4557713"/>
          <p14:tracePt t="79713" x="3471863" y="4543425"/>
          <p14:tracePt t="79730" x="3462338" y="4491038"/>
          <p14:tracePt t="79746" x="3452813" y="4400550"/>
          <p14:tracePt t="79763" x="3467100" y="4300538"/>
          <p14:tracePt t="79781" x="3490913" y="4229100"/>
          <p14:tracePt t="79796" x="3529013" y="4162425"/>
          <p14:tracePt t="79813" x="3605213" y="4090988"/>
          <p14:tracePt t="79830" x="3695700" y="4043363"/>
          <p14:tracePt t="79846" x="3790950" y="4010025"/>
          <p14:tracePt t="79863" x="3871913" y="4014788"/>
          <p14:tracePt t="79880" x="3962400" y="4048125"/>
          <p14:tracePt t="79896" x="4019550" y="4090988"/>
          <p14:tracePt t="79913" x="4052888" y="4124325"/>
          <p14:tracePt t="79930" x="4076700" y="4167188"/>
          <p14:tracePt t="79946" x="4110038" y="4257675"/>
          <p14:tracePt t="79963" x="4119563" y="4295775"/>
          <p14:tracePt t="79980" x="4119563" y="4329113"/>
          <p14:tracePt t="79996" x="4119563" y="4343400"/>
          <p14:tracePt t="80013" x="4119563" y="4357688"/>
          <p14:tracePt t="80030" x="4119563" y="4362450"/>
          <p14:tracePt t="80046" x="4119563" y="4367213"/>
          <p14:tracePt t="80489" x="4086225" y="4305300"/>
          <p14:tracePt t="80497" x="4043363" y="4210050"/>
          <p14:tracePt t="80504" x="3981450" y="4090988"/>
          <p14:tracePt t="80513" x="3900488" y="3938588"/>
          <p14:tracePt t="80530" x="3767138" y="3671888"/>
          <p14:tracePt t="80546" x="3686175" y="3529013"/>
          <p14:tracePt t="80563" x="3562350" y="3305175"/>
          <p14:tracePt t="80596" x="3457575" y="3128963"/>
          <p14:tracePt t="80630" x="3386138" y="3038475"/>
          <p14:tracePt t="80646" x="3362325" y="3009900"/>
          <p14:tracePt t="80663" x="3338513" y="2986088"/>
          <p14:tracePt t="80680" x="3309938" y="2943225"/>
          <p14:tracePt t="80697" x="3305175" y="2933700"/>
          <p14:tracePt t="80713" x="3300413" y="2924175"/>
          <p14:tracePt t="80730" x="3295650" y="2919413"/>
          <p14:tracePt t="80746" x="3295650" y="2909888"/>
          <p14:tracePt t="80763" x="3295650" y="2905125"/>
          <p14:tracePt t="80779" x="3295650" y="2895600"/>
          <p14:tracePt t="80796" x="3295650" y="2886075"/>
          <p14:tracePt t="80813" x="3295650" y="2876550"/>
          <p14:tracePt t="80830" x="3295650" y="2867025"/>
          <p14:tracePt t="80846" x="3300413" y="2862263"/>
          <p14:tracePt t="80863" x="3305175" y="2857500"/>
          <p14:tracePt t="80879" x="3309938" y="2847975"/>
          <p14:tracePt t="80989" x="3309938" y="2852738"/>
          <p14:tracePt t="80996" x="3309938" y="2862263"/>
          <p14:tracePt t="81003" x="3300413" y="2876550"/>
          <p14:tracePt t="81013" x="3295650" y="2886075"/>
          <p14:tracePt t="81029" x="3271838" y="2914650"/>
          <p14:tracePt t="81046" x="3233738" y="2947988"/>
          <p14:tracePt t="81063" x="3157538" y="3005138"/>
          <p14:tracePt t="81080" x="3090863" y="3038475"/>
          <p14:tracePt t="81096" x="3028950" y="3076575"/>
          <p14:tracePt t="81113" x="2905125" y="3124200"/>
          <p14:tracePt t="81129" x="2843213" y="3138488"/>
          <p14:tracePt t="81146" x="2790825" y="3143250"/>
          <p14:tracePt t="81163" x="2747963" y="3143250"/>
          <p14:tracePt t="81180" x="2705100" y="3138488"/>
          <p14:tracePt t="81196" x="2690813" y="3133725"/>
          <p14:tracePt t="81213" x="2681288" y="3128963"/>
          <p14:tracePt t="81229" x="2676525" y="3119438"/>
          <p14:tracePt t="81246" x="2667000" y="3105150"/>
          <p14:tracePt t="81263" x="2657475" y="3071813"/>
          <p14:tracePt t="81280" x="2657475" y="3014663"/>
          <p14:tracePt t="81296" x="2681288" y="2900363"/>
          <p14:tracePt t="81313" x="2728913" y="2776538"/>
          <p14:tracePt t="81329" x="2757488" y="2719388"/>
          <p14:tracePt t="81346" x="2781300" y="2690813"/>
          <p14:tracePt t="81363" x="2886075" y="2638425"/>
          <p14:tracePt t="81379" x="2981325" y="2614613"/>
          <p14:tracePt t="81396" x="3048000" y="2614613"/>
          <p14:tracePt t="81413" x="3100388" y="2619375"/>
          <p14:tracePt t="81429" x="3162300" y="2628900"/>
          <p14:tracePt t="81446" x="3186113" y="2643188"/>
          <p14:tracePt t="81463" x="3205163" y="2652713"/>
          <p14:tracePt t="81479" x="3228975" y="2676525"/>
          <p14:tracePt t="81496" x="3257550" y="2738438"/>
          <p14:tracePt t="81513" x="3267075" y="2776538"/>
          <p14:tracePt t="81529" x="3267075" y="2809875"/>
          <p14:tracePt t="81546" x="3252788" y="2852738"/>
          <p14:tracePt t="81563" x="3238500" y="2881313"/>
          <p14:tracePt t="81580" x="3214688" y="2905125"/>
          <p14:tracePt t="81596" x="3190875" y="2928938"/>
          <p14:tracePt t="81613" x="3124200" y="2962275"/>
          <p14:tracePt t="81629" x="3071813" y="2990850"/>
          <p14:tracePt t="81646" x="3019425" y="3000375"/>
          <p14:tracePt t="81663" x="2967038" y="3009900"/>
          <p14:tracePt t="81679" x="2909888" y="3005138"/>
          <p14:tracePt t="81696" x="2871788" y="3000375"/>
          <p14:tracePt t="81713" x="2833688" y="2995613"/>
          <p14:tracePt t="81730" x="2800350" y="2981325"/>
          <p14:tracePt t="81746" x="2752725" y="2957513"/>
          <p14:tracePt t="81763" x="2714625" y="2924175"/>
          <p14:tracePt t="81780" x="2681288" y="2895600"/>
          <p14:tracePt t="81796" x="2652713" y="2852738"/>
          <p14:tracePt t="81813" x="2638425" y="2838450"/>
          <p14:tracePt t="81829" x="2628900" y="2833688"/>
          <p14:tracePt t="81846" x="2628900" y="2824163"/>
          <p14:tracePt t="81863" x="2628900" y="2814638"/>
          <p14:tracePt t="81879" x="2647950" y="2800350"/>
          <p14:tracePt t="81896" x="2686050" y="2790825"/>
          <p14:tracePt t="81913" x="2719388" y="2790825"/>
          <p14:tracePt t="81929" x="2752725" y="2790825"/>
          <p14:tracePt t="81946" x="2762250" y="2790825"/>
          <p14:tracePt t="81963" x="2767013" y="2790825"/>
          <p14:tracePt t="81980" x="2767013" y="2805113"/>
          <p14:tracePt t="81996" x="2733675" y="2828925"/>
          <p14:tracePt t="82013" x="2657475" y="2881313"/>
          <p14:tracePt t="82029" x="2562225" y="2924175"/>
          <p14:tracePt t="82046" x="2447925" y="2967038"/>
          <p14:tracePt t="82063" x="2395538" y="2981325"/>
          <p14:tracePt t="82079" x="2352675" y="2990850"/>
          <p14:tracePt t="82096" x="2295525" y="3000375"/>
          <p14:tracePt t="82113" x="2166938" y="3014663"/>
          <p14:tracePt t="82129" x="2085975" y="3014663"/>
          <p14:tracePt t="82146" x="2014538" y="3014663"/>
          <p14:tracePt t="82163" x="1938338" y="3005138"/>
          <p14:tracePt t="82180" x="1905000" y="3000375"/>
          <p14:tracePt t="82196" x="1876425" y="3000375"/>
          <p14:tracePt t="82213" x="1862138" y="3000375"/>
          <p14:tracePt t="82230" x="1852613" y="3000375"/>
          <p14:tracePt t="82246" x="1843088" y="3000375"/>
          <p14:tracePt t="82281" x="1847850" y="3000375"/>
          <p14:tracePt t="82296" x="1890713" y="3000375"/>
          <p14:tracePt t="82313" x="2033588" y="3000375"/>
          <p14:tracePt t="82329" x="2209800" y="3000375"/>
          <p14:tracePt t="82346" x="2376488" y="3000375"/>
          <p14:tracePt t="82363" x="2643188" y="2990850"/>
          <p14:tracePt t="82379" x="2790825" y="2995613"/>
          <p14:tracePt t="82396" x="2890838" y="3005138"/>
          <p14:tracePt t="82413" x="3019425" y="3019425"/>
          <p14:tracePt t="82430" x="3071813" y="3033713"/>
          <p14:tracePt t="82446" x="3124200" y="3052763"/>
          <p14:tracePt t="82463" x="3171825" y="3095625"/>
          <p14:tracePt t="82480" x="3305175" y="3276600"/>
          <p14:tracePt t="82496" x="3390900" y="3381375"/>
          <p14:tracePt t="82513" x="3462338" y="3462338"/>
          <p14:tracePt t="82529" x="3538538" y="3562350"/>
          <p14:tracePt t="82546" x="3605213" y="3648075"/>
          <p14:tracePt t="82563" x="3638550" y="3705225"/>
          <p14:tracePt t="82579" x="3681413" y="3762375"/>
          <p14:tracePt t="82596" x="3738563" y="3848100"/>
          <p14:tracePt t="82613" x="3771900" y="3924300"/>
          <p14:tracePt t="82630" x="3781425" y="3976688"/>
          <p14:tracePt t="82646" x="3795713" y="3995738"/>
          <p14:tracePt t="82663" x="3800475" y="4019550"/>
          <p14:tracePt t="82679" x="3805238" y="4038600"/>
          <p14:tracePt t="82696" x="3819525" y="4076700"/>
          <p14:tracePt t="82713" x="3819525" y="4105275"/>
          <p14:tracePt t="82730" x="3819525" y="4138613"/>
          <p14:tracePt t="82746" x="3819525" y="4152900"/>
          <p14:tracePt t="82763" x="3819525" y="4167188"/>
          <p14:tracePt t="82779" x="3819525" y="4171950"/>
          <p14:tracePt t="82796" x="3819525" y="4181475"/>
          <p14:tracePt t="82813" x="3819525" y="4186238"/>
          <p14:tracePt t="82830" x="3824288" y="4195763"/>
          <p14:tracePt t="82846" x="3833813" y="4214813"/>
          <p14:tracePt t="82863" x="3838575" y="4224338"/>
          <p14:tracePt t="82879" x="3838575" y="4238625"/>
          <p14:tracePt t="82896" x="3838575" y="4252913"/>
          <p14:tracePt t="82913" x="3838575" y="4262438"/>
          <p14:tracePt t="82929" x="3838575" y="4267200"/>
          <p14:tracePt t="82946" x="3838575" y="4271963"/>
          <p14:tracePt t="82963" x="3838575" y="4281488"/>
          <p14:tracePt t="82979" x="3838575" y="4286250"/>
          <p14:tracePt t="82996" x="3833813" y="4300538"/>
          <p14:tracePt t="83013" x="3824288" y="4310063"/>
          <p14:tracePt t="83029" x="3771900" y="4343400"/>
          <p14:tracePt t="83046" x="3743325" y="4357688"/>
          <p14:tracePt t="83063" x="3714750" y="4371975"/>
          <p14:tracePt t="83079" x="3686175" y="4376738"/>
          <p14:tracePt t="83096" x="3652838" y="4381500"/>
          <p14:tracePt t="83113" x="3629025" y="4381500"/>
          <p14:tracePt t="83130" x="3609975" y="4381500"/>
          <p14:tracePt t="83146" x="3595688" y="4381500"/>
          <p14:tracePt t="83163" x="3586163" y="4381500"/>
          <p14:tracePt t="83179" x="3576638" y="4381500"/>
          <p14:tracePt t="83196" x="3571875" y="4381500"/>
          <p14:tracePt t="83213" x="3567113" y="4381500"/>
          <p14:tracePt t="83229" x="3567113" y="4357688"/>
          <p14:tracePt t="83246" x="3567113" y="4333875"/>
          <p14:tracePt t="83263" x="3586163" y="4310063"/>
          <p14:tracePt t="83279" x="3624263" y="4286250"/>
          <p14:tracePt t="83296" x="3686175" y="4262438"/>
          <p14:tracePt t="83313" x="3748088" y="4248150"/>
          <p14:tracePt t="83329" x="3810000" y="4248150"/>
          <p14:tracePt t="83346" x="3857625" y="4257675"/>
          <p14:tracePt t="83363" x="3881438" y="4267200"/>
          <p14:tracePt t="83379" x="3895725" y="4271963"/>
          <p14:tracePt t="83396" x="3900488" y="4276725"/>
          <p14:tracePt t="83413" x="3910013" y="4286250"/>
          <p14:tracePt t="83429" x="3910013" y="4295775"/>
          <p14:tracePt t="83446" x="3914775" y="4300538"/>
          <p14:tracePt t="83463" x="3914775" y="4329113"/>
          <p14:tracePt t="83480" x="3914775" y="4348163"/>
          <p14:tracePt t="83496" x="3914775" y="4362450"/>
          <p14:tracePt t="83513" x="3914775" y="4376738"/>
          <p14:tracePt t="83529" x="3914775" y="4386263"/>
          <p14:tracePt t="83546" x="3914775" y="4391025"/>
          <p14:tracePt t="83563" x="3914775" y="4395788"/>
          <p14:tracePt t="84118" x="3910013" y="4405313"/>
          <p14:tracePt t="84125" x="3895725" y="4410075"/>
          <p14:tracePt t="84132" x="3886200" y="4419600"/>
          <p14:tracePt t="84146" x="3848100" y="4433888"/>
          <p14:tracePt t="84163" x="3810000" y="4438650"/>
          <p14:tracePt t="84196" x="3738563" y="4443413"/>
          <p14:tracePt t="84229" x="3657600" y="4433888"/>
          <p14:tracePt t="84246" x="3633788" y="4414838"/>
          <p14:tracePt t="84263" x="3609975" y="4405313"/>
          <p14:tracePt t="84279" x="3600450" y="4362450"/>
          <p14:tracePt t="84296" x="3600450" y="4314825"/>
          <p14:tracePt t="84313" x="3619500" y="4267200"/>
          <p14:tracePt t="84329" x="3657600" y="4219575"/>
          <p14:tracePt t="84346" x="3695700" y="4205288"/>
          <p14:tracePt t="84363" x="3743325" y="4205288"/>
          <p14:tracePt t="84379" x="3781425" y="4214813"/>
          <p14:tracePt t="84396" x="3814763" y="4238625"/>
          <p14:tracePt t="84413" x="3838575" y="4248150"/>
          <p14:tracePt t="84429" x="3848100" y="4262438"/>
          <p14:tracePt t="84446" x="3852863" y="4271963"/>
          <p14:tracePt t="84463" x="3862388" y="4281488"/>
          <p14:tracePt t="84479" x="3867150" y="4291013"/>
          <p14:tracePt t="84513" x="3867150" y="4300538"/>
          <p14:tracePt t="84529" x="3838575" y="4310063"/>
          <p14:tracePt t="84546" x="3700463" y="4362450"/>
          <p14:tracePt t="84563" x="3376613" y="4438650"/>
          <p14:tracePt t="84564" x="3190875" y="4500563"/>
          <p14:tracePt t="84580" x="2738438" y="4619625"/>
          <p14:tracePt t="84596" x="2419350" y="4710113"/>
          <p14:tracePt t="84613" x="2176463" y="4757738"/>
          <p14:tracePt t="84629" x="2005013" y="4786313"/>
          <p14:tracePt t="84646" x="1881188" y="4786313"/>
          <p14:tracePt t="84663" x="1838325" y="4781550"/>
          <p14:tracePt t="84679" x="1800225" y="4767263"/>
          <p14:tracePt t="84696" x="1771650" y="4752975"/>
          <p14:tracePt t="84713" x="1738313" y="4729163"/>
          <p14:tracePt t="84729" x="1714500" y="4719638"/>
          <p14:tracePt t="84746" x="1690688" y="4705350"/>
          <p14:tracePt t="84763" x="1657350" y="4681538"/>
          <p14:tracePt t="84779" x="1633538" y="4667250"/>
          <p14:tracePt t="84796" x="1609725" y="4652963"/>
          <p14:tracePt t="84813" x="1600200" y="4643438"/>
          <p14:tracePt t="84829" x="1581150" y="4633913"/>
          <p14:tracePt t="84846" x="1576388" y="4624388"/>
          <p14:tracePt t="84863" x="1571625" y="4619625"/>
          <p14:tracePt t="84879" x="1562100" y="4605338"/>
          <p14:tracePt t="84896" x="1562100" y="4529138"/>
          <p14:tracePt t="84913" x="1562100" y="4476750"/>
          <p14:tracePt t="84929" x="1571625" y="4448175"/>
          <p14:tracePt t="84946" x="1581150" y="4424363"/>
          <p14:tracePt t="84963" x="1581150" y="4419600"/>
          <p14:tracePt t="84979" x="1581150" y="4414838"/>
          <p14:tracePt t="85043" x="1581150" y="4419600"/>
          <p14:tracePt t="85049" x="1581150" y="4424363"/>
          <p14:tracePt t="85063" x="1581150" y="4433888"/>
          <p14:tracePt t="85079" x="1547813" y="4476750"/>
          <p14:tracePt t="85096" x="1524000" y="4500563"/>
          <p14:tracePt t="85113" x="1514475" y="4514850"/>
          <p14:tracePt t="85130" x="1490663" y="4533900"/>
          <p14:tracePt t="85146" x="1466850" y="4543425"/>
          <p14:tracePt t="85162" x="1438275" y="4543425"/>
          <p14:tracePt t="85179" x="1409700" y="4543425"/>
          <p14:tracePt t="85196" x="1366838" y="4514850"/>
          <p14:tracePt t="85213" x="1328738" y="4471988"/>
          <p14:tracePt t="85229" x="1300163" y="4410075"/>
          <p14:tracePt t="85246" x="1276350" y="4357688"/>
          <p14:tracePt t="85263" x="1266825" y="4286250"/>
          <p14:tracePt t="85279" x="1266825" y="4252913"/>
          <p14:tracePt t="85296" x="1266825" y="4210050"/>
          <p14:tracePt t="85313" x="1281113" y="4171950"/>
          <p14:tracePt t="85329" x="1304925" y="4143375"/>
          <p14:tracePt t="85346" x="1319213" y="4129088"/>
          <p14:tracePt t="85363" x="1347788" y="4114800"/>
          <p14:tracePt t="85379" x="1400175" y="4114800"/>
          <p14:tracePt t="85396" x="1428750" y="4124325"/>
          <p14:tracePt t="85412" x="1447800" y="4129088"/>
          <p14:tracePt t="85429" x="1462088" y="4133850"/>
          <p14:tracePt t="85446" x="1471613" y="4152900"/>
          <p14:tracePt t="85462" x="1476375" y="4181475"/>
          <p14:tracePt t="85480" x="1476375" y="4233863"/>
          <p14:tracePt t="85496" x="1476375" y="4300538"/>
          <p14:tracePt t="85512" x="1476375" y="4395788"/>
          <p14:tracePt t="85529" x="1476375" y="4429125"/>
          <p14:tracePt t="85546" x="1476375" y="4448175"/>
          <p14:tracePt t="85563" x="1476375" y="4457700"/>
          <p14:tracePt t="85579" x="1476375" y="4467225"/>
          <p14:tracePt t="85596" x="1476375" y="4476750"/>
          <p14:tracePt t="85612" x="1476375" y="4481513"/>
          <p14:tracePt t="85682" x="1476375" y="4486275"/>
          <p14:tracePt t="86100" x="1571625" y="4486275"/>
          <p14:tracePt t="86108" x="1766888" y="4514850"/>
          <p14:tracePt t="86115" x="1909763" y="4524375"/>
          <p14:tracePt t="86129" x="2224088" y="4557713"/>
          <p14:tracePt t="86146" x="2576513" y="4576763"/>
          <p14:tracePt t="86179" x="3038475" y="4572000"/>
          <p14:tracePt t="86212" x="3343275" y="4567238"/>
          <p14:tracePt t="86229" x="3376613" y="4567238"/>
          <p14:tracePt t="86246" x="3405188" y="4567238"/>
          <p14:tracePt t="86263" x="3409950" y="4567238"/>
          <p14:tracePt t="86279" x="3419475" y="4567238"/>
          <p14:tracePt t="86296" x="3424238" y="4567238"/>
          <p14:tracePt t="86329" x="3429000" y="4567238"/>
          <p14:tracePt t="86346" x="3438525" y="4567238"/>
          <p14:tracePt t="86363" x="3452813" y="4562475"/>
          <p14:tracePt t="86379" x="3476625" y="4548188"/>
          <p14:tracePt t="86396" x="3509963" y="4533900"/>
          <p14:tracePt t="86413" x="3552825" y="4519613"/>
          <p14:tracePt t="86429" x="3605213" y="4505325"/>
          <p14:tracePt t="86446" x="3676650" y="4476750"/>
          <p14:tracePt t="86463" x="3719513" y="4471988"/>
          <p14:tracePt t="86479" x="3748088" y="4467225"/>
          <p14:tracePt t="86496" x="3795713" y="4452938"/>
          <p14:tracePt t="86513" x="3824288" y="4448175"/>
          <p14:tracePt t="86529" x="3857625" y="4438650"/>
          <p14:tracePt t="86546" x="3900488" y="4429125"/>
          <p14:tracePt t="86563" x="3976688" y="4424363"/>
          <p14:tracePt t="86579" x="4024313" y="4424363"/>
          <p14:tracePt t="86596" x="4071938" y="4424363"/>
          <p14:tracePt t="86613" x="4114800" y="4424363"/>
          <p14:tracePt t="86629" x="4186238" y="4419600"/>
          <p14:tracePt t="86646" x="4233863" y="4410075"/>
          <p14:tracePt t="86662" x="4276725" y="4410075"/>
          <p14:tracePt t="86679" x="4348163" y="4405313"/>
          <p14:tracePt t="86696" x="4391025" y="4400550"/>
          <p14:tracePt t="86712" x="4419600" y="4391025"/>
          <p14:tracePt t="86729" x="4443413" y="4386263"/>
          <p14:tracePt t="86746" x="4467225" y="4376738"/>
          <p14:tracePt t="86762" x="4486275" y="4367213"/>
          <p14:tracePt t="86779" x="4491038" y="4362450"/>
          <p14:tracePt t="86796" x="4495800" y="4357688"/>
          <p14:tracePt t="86812" x="4505325" y="4329113"/>
          <p14:tracePt t="86829" x="4510088" y="4310063"/>
          <p14:tracePt t="86846" x="4510088" y="4281488"/>
          <p14:tracePt t="86863" x="4471988" y="4229100"/>
          <p14:tracePt t="86879" x="4395788" y="4186238"/>
          <p14:tracePt t="86896" x="4295775" y="4138613"/>
          <p14:tracePt t="86913" x="4219575" y="4110038"/>
          <p14:tracePt t="86929" x="4143375" y="4081463"/>
          <p14:tracePt t="86946" x="4105275" y="4067175"/>
          <p14:tracePt t="86962" x="4067175" y="4057650"/>
          <p14:tracePt t="86979" x="4019550" y="4048125"/>
          <p14:tracePt t="86996" x="3924300" y="4043363"/>
          <p14:tracePt t="87012" x="3829050" y="4052888"/>
          <p14:tracePt t="87029" x="3738563" y="4062413"/>
          <p14:tracePt t="87046" x="3686175" y="4067175"/>
          <p14:tracePt t="87062" x="3624263" y="4081463"/>
          <p14:tracePt t="87079" x="3595688" y="4090988"/>
          <p14:tracePt t="87096" x="3571875" y="4105275"/>
          <p14:tracePt t="87113" x="3548063" y="4124325"/>
          <p14:tracePt t="87129" x="3524250" y="4157663"/>
          <p14:tracePt t="87146" x="3505200" y="4186238"/>
          <p14:tracePt t="87163" x="3486150" y="4229100"/>
          <p14:tracePt t="87179" x="3471863" y="4271963"/>
          <p14:tracePt t="87196" x="3462338" y="4295775"/>
          <p14:tracePt t="87212" x="3457575" y="4310063"/>
          <p14:tracePt t="87229" x="3457575" y="4314825"/>
          <p14:tracePt t="87246" x="3457575" y="4324350"/>
          <p14:tracePt t="87262" x="3457575" y="4333875"/>
          <p14:tracePt t="87494" x="3457575" y="4338638"/>
          <p14:tracePt t="87502" x="3452813" y="4348163"/>
          <p14:tracePt t="87512" x="3448050" y="4352925"/>
          <p14:tracePt t="87529" x="3443288" y="4367213"/>
          <p14:tracePt t="87546" x="3443288" y="4381500"/>
          <p14:tracePt t="87562" x="3443288" y="4386263"/>
          <p14:tracePt t="87579" x="3443288" y="4391025"/>
          <p14:tracePt t="87596" x="3443288" y="4400550"/>
          <p14:tracePt t="87973" x="3505200" y="4391025"/>
          <p14:tracePt t="87979" x="3609975" y="4371975"/>
          <p14:tracePt t="87987" x="3709988" y="4367213"/>
          <p14:tracePt t="87996" x="3810000" y="4357688"/>
          <p14:tracePt t="88013" x="3962400" y="4348163"/>
          <p14:tracePt t="88029" x="4076700" y="4348163"/>
          <p14:tracePt t="88046" x="4224338" y="4357688"/>
          <p14:tracePt t="88079" x="4314825" y="4376738"/>
          <p14:tracePt t="88112" x="4348163" y="4376738"/>
          <p14:tracePt t="88129" x="4352925" y="4376738"/>
          <p14:tracePt t="88146" x="4362450" y="4376738"/>
          <p14:tracePt t="88237" x="4362450" y="4381500"/>
          <p14:tracePt t="88244" x="4352925" y="4386263"/>
          <p14:tracePt t="88252" x="4333875" y="4386263"/>
          <p14:tracePt t="88262" x="4310063" y="4395788"/>
          <p14:tracePt t="88279" x="4233863" y="4410075"/>
          <p14:tracePt t="88296" x="4081463" y="4438650"/>
          <p14:tracePt t="88312" x="3967163" y="4457700"/>
          <p14:tracePt t="88329" x="3867150" y="4462463"/>
          <p14:tracePt t="88346" x="3786188" y="4462463"/>
          <p14:tracePt t="88362" x="3757613" y="4462463"/>
          <p14:tracePt t="88379" x="3743325" y="4462463"/>
          <p14:tracePt t="88396" x="3733800" y="4462463"/>
          <p14:tracePt t="88412" x="3724275" y="4462463"/>
          <p14:tracePt t="88429" x="3714750" y="4462463"/>
          <p14:tracePt t="88446" x="3700463" y="4462463"/>
          <p14:tracePt t="88462" x="3657600" y="4462463"/>
          <p14:tracePt t="88479" x="3590925" y="4471988"/>
          <p14:tracePt t="88496" x="3567113" y="4471988"/>
          <p14:tracePt t="88512" x="3557588" y="4471988"/>
          <p14:tracePt t="88530" x="3548063" y="4471988"/>
          <p14:tracePt t="88546" x="3538538" y="4471988"/>
          <p14:tracePt t="88618" x="3548063" y="4471988"/>
          <p14:tracePt t="88625" x="3557588" y="4471988"/>
          <p14:tracePt t="88633" x="3576638" y="4467225"/>
          <p14:tracePt t="88646" x="3609975" y="4462463"/>
          <p14:tracePt t="88662" x="3876675" y="4443413"/>
          <p14:tracePt t="88679" x="4052888" y="4433888"/>
          <p14:tracePt t="88696" x="4186238" y="4433888"/>
          <p14:tracePt t="88712" x="4291013" y="4429125"/>
          <p14:tracePt t="88729" x="4419600" y="4419600"/>
          <p14:tracePt t="88746" x="4462463" y="4419600"/>
          <p14:tracePt t="88762" x="4495800" y="4419600"/>
          <p14:tracePt t="88779" x="4529138" y="4419600"/>
          <p14:tracePt t="88796" x="4543425" y="4424363"/>
          <p14:tracePt t="88812" x="4557713" y="4424363"/>
          <p14:tracePt t="88829" x="4562475" y="4424363"/>
          <p14:tracePt t="88846" x="4572000" y="4424363"/>
          <p14:tracePt t="88862" x="4576763" y="4424363"/>
          <p14:tracePt t="88896" x="4586288" y="4424363"/>
          <p14:tracePt t="88912" x="4595813" y="4429125"/>
          <p14:tracePt t="88929" x="4605338" y="4433888"/>
          <p14:tracePt t="88946" x="4619625" y="4438650"/>
          <p14:tracePt t="88962" x="4638675" y="4443413"/>
          <p14:tracePt t="88979" x="4648200" y="4443413"/>
          <p14:tracePt t="88996" x="4652963" y="4443413"/>
          <p14:tracePt t="89012" x="4657725" y="4443413"/>
          <p14:tracePt t="89786" x="4657725" y="4448175"/>
          <p14:tracePt t="89808" x="4652963" y="4452938"/>
          <p14:tracePt t="90514" x="4657725" y="4452938"/>
          <p14:tracePt t="90528" x="4662488" y="4452938"/>
          <p14:tracePt t="90535" x="4667250" y="4452938"/>
          <p14:tracePt t="90550" x="4672013" y="4452938"/>
          <p14:tracePt t="90580" x="4676775" y="4452938"/>
          <p14:tracePt t="90587" x="4681538" y="4452938"/>
          <p14:tracePt t="90612" x="4705350" y="4457700"/>
          <p14:tracePt t="90646" x="4738688" y="4457700"/>
          <p14:tracePt t="90662" x="4752975" y="4457700"/>
          <p14:tracePt t="90679" x="4767263" y="4457700"/>
          <p14:tracePt t="90696" x="4776788" y="4457700"/>
          <p14:tracePt t="90712" x="4786313" y="4457700"/>
          <p14:tracePt t="90729" x="4791075" y="4457700"/>
          <p14:tracePt t="90746" x="4795838" y="4457700"/>
          <p14:tracePt t="90762" x="4800600" y="4457700"/>
          <p14:tracePt t="90795" x="4810125" y="4457700"/>
          <p14:tracePt t="90812" x="4819650" y="4457700"/>
          <p14:tracePt t="90829" x="4843463" y="4457700"/>
          <p14:tracePt t="90845" x="4848225" y="4457700"/>
          <p14:tracePt t="90862" x="4852988" y="4457700"/>
          <p14:tracePt t="90879" x="4862513" y="4457700"/>
          <p14:tracePt t="91110" x="4895850" y="4457700"/>
          <p14:tracePt t="91127" x="4967288" y="4457700"/>
          <p14:tracePt t="91135" x="4991100" y="4457700"/>
          <p14:tracePt t="91145" x="5043488" y="4457700"/>
          <p14:tracePt t="91162" x="5076825" y="4452938"/>
          <p14:tracePt t="91179" x="5105400" y="4448175"/>
          <p14:tracePt t="91196" x="5138738" y="4448175"/>
          <p14:tracePt t="91212" x="5153025" y="4448175"/>
          <p14:tracePt t="91229" x="5162550" y="4448175"/>
          <p14:tracePt t="91245" x="5167313" y="4448175"/>
          <p14:tracePt t="91262" x="5176838" y="4448175"/>
          <p14:tracePt t="91279" x="5181600" y="4448175"/>
          <p14:tracePt t="92342" x="5119688" y="4457700"/>
          <p14:tracePt t="92349" x="5029200" y="4476750"/>
          <p14:tracePt t="92363" x="4824413" y="4519613"/>
          <p14:tracePt t="92379" x="4648200" y="4538663"/>
          <p14:tracePt t="92396" x="4519613" y="4557713"/>
          <p14:tracePt t="92412" x="4405313" y="4552950"/>
          <p14:tracePt t="92429" x="4276725" y="4529138"/>
          <p14:tracePt t="92462" x="4171950" y="4500563"/>
          <p14:tracePt t="92496" x="4071938" y="4476750"/>
          <p14:tracePt t="92512" x="4024313" y="4471988"/>
          <p14:tracePt t="92529" x="3952875" y="4462463"/>
          <p14:tracePt t="92545" x="3867150" y="4448175"/>
          <p14:tracePt t="92562" x="3771900" y="4433888"/>
          <p14:tracePt t="92579" x="3709988" y="4429125"/>
          <p14:tracePt t="92595" x="3667125" y="4424363"/>
          <p14:tracePt t="92612" x="3614738" y="4414838"/>
          <p14:tracePt t="92629" x="3586163" y="4414838"/>
          <p14:tracePt t="92645" x="3571875" y="4414838"/>
          <p14:tracePt t="92662" x="3562350" y="4414838"/>
          <p14:tracePt t="92679" x="3552825" y="4414838"/>
          <p14:tracePt t="92899" x="3481388" y="4438650"/>
          <p14:tracePt t="92906" x="3328988" y="4505325"/>
          <p14:tracePt t="92914" x="3128963" y="4552950"/>
          <p14:tracePt t="92929" x="2814638" y="4633913"/>
          <p14:tracePt t="92945" x="2590800" y="4672013"/>
          <p14:tracePt t="92962" x="2357438" y="4691063"/>
          <p14:tracePt t="92979" x="2214563" y="4691063"/>
          <p14:tracePt t="92995" x="2019300" y="4667250"/>
          <p14:tracePt t="93012" x="1914525" y="4643438"/>
          <p14:tracePt t="93029" x="1828800" y="4605338"/>
          <p14:tracePt t="93045" x="1771650" y="4576763"/>
          <p14:tracePt t="93062" x="1690688" y="4529138"/>
          <p14:tracePt t="93079" x="1657350" y="4510088"/>
          <p14:tracePt t="93096" x="1628775" y="4495800"/>
          <p14:tracePt t="93112" x="1609725" y="4476750"/>
          <p14:tracePt t="93129" x="1600200" y="4471988"/>
          <p14:tracePt t="93145" x="1595438" y="4467225"/>
          <p14:tracePt t="93162" x="1590675" y="4457700"/>
          <p14:tracePt t="93201" x="1585913" y="4457700"/>
          <p14:tracePt t="93212" x="1581150" y="4457700"/>
          <p14:tracePt t="93229" x="1571625" y="4457700"/>
          <p14:tracePt t="93245" x="1543050" y="4457700"/>
          <p14:tracePt t="93262" x="1481138" y="4467225"/>
          <p14:tracePt t="93279" x="1395413" y="4486275"/>
          <p14:tracePt t="93295" x="1266825" y="4510088"/>
          <p14:tracePt t="93312" x="1185863" y="4524375"/>
          <p14:tracePt t="93329" x="1123950" y="4524375"/>
          <p14:tracePt t="93345" x="1076325" y="4519613"/>
          <p14:tracePt t="93362" x="1038225" y="4495800"/>
          <p14:tracePt t="93379" x="1023938" y="4471988"/>
          <p14:tracePt t="93395" x="1009650" y="4448175"/>
          <p14:tracePt t="93412" x="1004888" y="4429125"/>
          <p14:tracePt t="93429" x="1009650" y="4395788"/>
          <p14:tracePt t="93445" x="1028700" y="4371975"/>
          <p14:tracePt t="93462" x="1062038" y="4338638"/>
          <p14:tracePt t="93479" x="1128713" y="4276725"/>
          <p14:tracePt t="93495" x="1219200" y="4229100"/>
          <p14:tracePt t="93512" x="1309688" y="4205288"/>
          <p14:tracePt t="93529" x="1395413" y="4191000"/>
          <p14:tracePt t="93545" x="1490663" y="4200525"/>
          <p14:tracePt t="93562" x="1528763" y="4219575"/>
          <p14:tracePt t="93579" x="1566863" y="4243388"/>
          <p14:tracePt t="93595" x="1590675" y="4267200"/>
          <p14:tracePt t="93612" x="1624013" y="4310063"/>
          <p14:tracePt t="93629" x="1647825" y="4338638"/>
          <p14:tracePt t="93645" x="1652588" y="4357688"/>
          <p14:tracePt t="93662" x="1662113" y="4371975"/>
          <p14:tracePt t="93679" x="1666875" y="4381500"/>
          <p14:tracePt t="93695" x="1700213" y="4405313"/>
          <p14:tracePt t="93712" x="1828800" y="4457700"/>
          <p14:tracePt t="93729" x="2290763" y="4514850"/>
          <p14:tracePt t="93745" x="2628900" y="4491038"/>
          <p14:tracePt t="93762" x="2909888" y="4433888"/>
          <p14:tracePt t="93779" x="3114675" y="4381500"/>
          <p14:tracePt t="93795" x="3300413" y="4338638"/>
          <p14:tracePt t="93812" x="3381375" y="4324350"/>
          <p14:tracePt t="93829" x="3452813" y="4324350"/>
          <p14:tracePt t="93845" x="3505200" y="4324350"/>
          <p14:tracePt t="93862" x="3543300" y="4338638"/>
          <p14:tracePt t="93879" x="3557588" y="4338638"/>
          <p14:tracePt t="93895" x="3562350" y="4338638"/>
          <p14:tracePt t="93912" x="3576638" y="4348163"/>
          <p14:tracePt t="93929" x="3605213" y="4352925"/>
          <p14:tracePt t="93945" x="3648075" y="4357688"/>
          <p14:tracePt t="93962" x="3686175" y="4371975"/>
          <p14:tracePt t="93979" x="3748088" y="4371975"/>
          <p14:tracePt t="93995" x="3790950" y="4371975"/>
          <p14:tracePt t="94012" x="3833813" y="4367213"/>
          <p14:tracePt t="94029" x="3871913" y="4357688"/>
          <p14:tracePt t="94045" x="3948113" y="4329113"/>
          <p14:tracePt t="94062" x="4000500" y="4310063"/>
          <p14:tracePt t="94079" x="4048125" y="4295775"/>
          <p14:tracePt t="94095" x="4081463" y="4286250"/>
          <p14:tracePt t="94112" x="4124325" y="4267200"/>
          <p14:tracePt t="94129" x="4143375" y="4262438"/>
          <p14:tracePt t="94145" x="4152900" y="4252913"/>
          <p14:tracePt t="94162" x="4176713" y="4243388"/>
          <p14:tracePt t="94179" x="4181475" y="4238625"/>
          <p14:tracePt t="94195" x="4186238" y="4238625"/>
          <p14:tracePt t="94212" x="4186238" y="4233863"/>
          <p14:tracePt t="94229" x="4186238" y="4224338"/>
          <p14:tracePt t="94245" x="4171950" y="4214813"/>
          <p14:tracePt t="94262" x="4148138" y="4191000"/>
          <p14:tracePt t="94279" x="4119563" y="4157663"/>
          <p14:tracePt t="94295" x="4052888" y="4105275"/>
          <p14:tracePt t="94312" x="3995738" y="4071938"/>
          <p14:tracePt t="94329" x="3943350" y="4043363"/>
          <p14:tracePt t="94346" x="3843338" y="4005263"/>
          <p14:tracePt t="94362" x="3771900" y="4000500"/>
          <p14:tracePt t="94379" x="3690938" y="4000500"/>
          <p14:tracePt t="94395" x="3619500" y="4000500"/>
          <p14:tracePt t="94412" x="3552825" y="4019550"/>
          <p14:tracePt t="94429" x="3529013" y="4029075"/>
          <p14:tracePt t="94445" x="3505200" y="4038600"/>
          <p14:tracePt t="94462" x="3490913" y="4048125"/>
          <p14:tracePt t="94479" x="3467100" y="4071938"/>
          <p14:tracePt t="94495" x="3452813" y="4090988"/>
          <p14:tracePt t="94512" x="3438525" y="4129088"/>
          <p14:tracePt t="94529" x="3414713" y="4162425"/>
          <p14:tracePt t="94545" x="3409950" y="4186238"/>
          <p14:tracePt t="94562" x="3405188" y="4214813"/>
          <p14:tracePt t="94579" x="3405188" y="4248150"/>
          <p14:tracePt t="94580" x="3405188" y="4262438"/>
          <p14:tracePt t="94595" x="3405188" y="4310063"/>
          <p14:tracePt t="94612" x="3424238" y="4362450"/>
          <p14:tracePt t="94629" x="3438525" y="4400550"/>
          <p14:tracePt t="94645" x="3462338" y="4438650"/>
          <p14:tracePt t="94662" x="3500438" y="4476750"/>
          <p14:tracePt t="94679" x="3533775" y="4500563"/>
          <p14:tracePt t="94695" x="3571875" y="4510088"/>
          <p14:tracePt t="94712" x="3619500" y="4529138"/>
          <p14:tracePt t="94728" x="3695700" y="4552950"/>
          <p14:tracePt t="94745" x="3752850" y="4557713"/>
          <p14:tracePt t="94762" x="3824288" y="4557713"/>
          <p14:tracePt t="94779" x="3905250" y="4557713"/>
          <p14:tracePt t="94795" x="3948113" y="4557713"/>
          <p14:tracePt t="94812" x="3990975" y="4557713"/>
          <p14:tracePt t="94828" x="4029075" y="4548188"/>
          <p14:tracePt t="94845" x="4076700" y="4543425"/>
          <p14:tracePt t="94862" x="4105275" y="4533900"/>
          <p14:tracePt t="94878" x="4143375" y="4524375"/>
          <p14:tracePt t="94895" x="4176713" y="4514850"/>
          <p14:tracePt t="94912" x="4219575" y="4491038"/>
          <p14:tracePt t="94928" x="4243388" y="4471988"/>
          <p14:tracePt t="94945" x="4267200" y="4462463"/>
          <p14:tracePt t="94962" x="4286250" y="4438650"/>
          <p14:tracePt t="94978" x="4295775" y="4414838"/>
          <p14:tracePt t="94995" x="4295775" y="4395788"/>
          <p14:tracePt t="95012" x="4295775" y="4367213"/>
          <p14:tracePt t="95029" x="4262438" y="4310063"/>
          <p14:tracePt t="95045" x="4224338" y="4271963"/>
          <p14:tracePt t="95062" x="4176713" y="4238625"/>
          <p14:tracePt t="95079" x="4129088" y="4205288"/>
          <p14:tracePt t="95081" x="4110038" y="4191000"/>
          <p14:tracePt t="95095" x="4067175" y="4181475"/>
          <p14:tracePt t="95112" x="4029075" y="4167188"/>
          <p14:tracePt t="95129" x="4000500" y="4167188"/>
          <p14:tracePt t="95145" x="3971925" y="4167188"/>
          <p14:tracePt t="95162" x="3910013" y="4167188"/>
          <p14:tracePt t="95179" x="3867150" y="4167188"/>
          <p14:tracePt t="95195" x="3819525" y="4176713"/>
          <p14:tracePt t="95213" x="3748088" y="4195763"/>
          <p14:tracePt t="95229" x="3709988" y="4200525"/>
          <p14:tracePt t="95245" x="3676650" y="4214813"/>
          <p14:tracePt t="95262" x="3652838" y="4219575"/>
          <p14:tracePt t="95279" x="3638550" y="4229100"/>
          <p14:tracePt t="95295" x="3633788" y="4229100"/>
          <p14:tracePt t="95312" x="3624263" y="4229100"/>
          <p14:tracePt t="95329" x="3624263" y="4233863"/>
          <p14:tracePt t="95345" x="3614738" y="4243388"/>
          <p14:tracePt t="95362" x="3605213" y="4271963"/>
          <p14:tracePt t="95378" x="3590925" y="4314825"/>
          <p14:tracePt t="95396" x="3571875" y="4391025"/>
          <p14:tracePt t="95412" x="3571875" y="4429125"/>
          <p14:tracePt t="95428" x="3571875" y="4448175"/>
          <p14:tracePt t="95445" x="3571875" y="4457700"/>
          <p14:tracePt t="95462" x="3571875" y="4481513"/>
          <p14:tracePt t="95479" x="3581400" y="4495800"/>
          <p14:tracePt t="95495" x="3590925" y="4510088"/>
          <p14:tracePt t="95512" x="3614738" y="4529138"/>
          <p14:tracePt t="95528" x="3652838" y="4552950"/>
          <p14:tracePt t="95545" x="3676650" y="4567238"/>
          <p14:tracePt t="95562" x="3690938" y="4572000"/>
          <p14:tracePt t="95578" x="3705225" y="4576763"/>
          <p14:tracePt t="95579" x="3709988" y="4581525"/>
          <p14:tracePt t="95595" x="3724275" y="4586288"/>
          <p14:tracePt t="95612" x="3733800" y="4591050"/>
          <p14:tracePt t="95629" x="3738563" y="4591050"/>
          <p14:tracePt t="95645" x="3748088" y="4591050"/>
          <p14:tracePt t="95662" x="3752850" y="4591050"/>
          <p14:tracePt t="96468" x="3671888" y="4591050"/>
          <p14:tracePt t="96475" x="3524250" y="4591050"/>
          <p14:tracePt t="96482" x="3357563" y="4605338"/>
          <p14:tracePt t="96496" x="3248025" y="4605338"/>
          <p14:tracePt t="96512" x="2938463" y="4614863"/>
          <p14:tracePt t="96528" x="2747963" y="4614863"/>
          <p14:tracePt t="96545" x="2624138" y="4610100"/>
          <p14:tracePt t="96578" x="2395538" y="4586288"/>
          <p14:tracePt t="96612" x="2262188" y="4557713"/>
          <p14:tracePt t="96629" x="2209800" y="4552950"/>
          <p14:tracePt t="96645" x="2157413" y="4533900"/>
          <p14:tracePt t="96662" x="2124075" y="4514850"/>
          <p14:tracePt t="96678" x="2100263" y="4495800"/>
          <p14:tracePt t="96695" x="2066925" y="4471988"/>
          <p14:tracePt t="96712" x="2052638" y="4462463"/>
          <p14:tracePt t="96728" x="2047875" y="4452938"/>
          <p14:tracePt t="96745" x="2038350" y="4448175"/>
          <p14:tracePt t="96762" x="2028825" y="4443413"/>
          <p14:tracePt t="96778" x="2024063" y="4443413"/>
          <p14:tracePt t="96795" x="2019300" y="4438650"/>
          <p14:tracePt t="96812" x="2009775" y="4433888"/>
          <p14:tracePt t="96828" x="1976438" y="4424363"/>
          <p14:tracePt t="96845" x="1933575" y="4424363"/>
          <p14:tracePt t="96862" x="1890713" y="4424363"/>
          <p14:tracePt t="96878" x="1828800" y="4429125"/>
          <p14:tracePt t="96895" x="1785938" y="4443413"/>
          <p14:tracePt t="96912" x="1738313" y="4467225"/>
          <p14:tracePt t="96928" x="1700213" y="4495800"/>
          <p14:tracePt t="96945" x="1652588" y="4519613"/>
          <p14:tracePt t="96962" x="1619250" y="4529138"/>
          <p14:tracePt t="96978" x="1595438" y="4543425"/>
          <p14:tracePt t="96995" x="1571625" y="4548188"/>
          <p14:tracePt t="97012" x="1538288" y="4552950"/>
          <p14:tracePt t="97028" x="1519238" y="4552950"/>
          <p14:tracePt t="97045" x="1504950" y="4552950"/>
          <p14:tracePt t="97062" x="1481138" y="4552950"/>
          <p14:tracePt t="97078" x="1466850" y="4552950"/>
          <p14:tracePt t="97095" x="1457325" y="4552950"/>
          <p14:tracePt t="97112" x="1443038" y="4552950"/>
          <p14:tracePt t="97128" x="1433513" y="4552950"/>
          <p14:tracePt t="97145" x="1428750" y="4552950"/>
          <p14:tracePt t="97162" x="1419225" y="4552950"/>
          <p14:tracePt t="97178" x="1414463" y="4552950"/>
          <p14:tracePt t="97195" x="1409700" y="4552950"/>
          <p14:tracePt t="98209" x="1500188" y="4567238"/>
          <p14:tracePt t="98216" x="1652588" y="4591050"/>
          <p14:tracePt t="98228" x="1762125" y="4610100"/>
          <p14:tracePt t="98245" x="2176463" y="4681538"/>
          <p14:tracePt t="98262" x="2409825" y="4738688"/>
          <p14:tracePt t="98279" x="2605088" y="4795838"/>
          <p14:tracePt t="98295" x="2762250" y="4848225"/>
          <p14:tracePt t="98328" x="3024188" y="4914900"/>
          <p14:tracePt t="98362" x="3152775" y="4938713"/>
          <p14:tracePt t="98379" x="3181350" y="4948238"/>
          <p14:tracePt t="98395" x="3209925" y="4948238"/>
          <p14:tracePt t="98412" x="3233738" y="4948238"/>
          <p14:tracePt t="98428" x="3262313" y="4948238"/>
          <p14:tracePt t="98445" x="3290888" y="4948238"/>
          <p14:tracePt t="98462" x="3319463" y="4948238"/>
          <p14:tracePt t="98478" x="3343275" y="4948238"/>
          <p14:tracePt t="98495" x="3362325" y="4948238"/>
          <p14:tracePt t="98512" x="3367088" y="4948238"/>
          <p14:tracePt t="98528" x="3381375" y="4953000"/>
          <p14:tracePt t="98545" x="3395663" y="4953000"/>
          <p14:tracePt t="98562" x="3452813" y="4962525"/>
          <p14:tracePt t="98578" x="3505200" y="4976813"/>
          <p14:tracePt t="98595" x="3552825" y="4981575"/>
          <p14:tracePt t="98612" x="3614738" y="4986338"/>
          <p14:tracePt t="98628" x="3652838" y="4986338"/>
          <p14:tracePt t="98645" x="3681413" y="4981575"/>
          <p14:tracePt t="98662" x="3709988" y="4981575"/>
          <p14:tracePt t="98678" x="3762375" y="4976813"/>
          <p14:tracePt t="98695" x="3790950" y="4972050"/>
          <p14:tracePt t="98712" x="3819525" y="4972050"/>
          <p14:tracePt t="98728" x="3833813" y="4972050"/>
          <p14:tracePt t="98745" x="3843338" y="4972050"/>
          <p14:tracePt t="98987" x="3848100" y="4972050"/>
          <p14:tracePt t="98994" x="3857625" y="4962525"/>
          <p14:tracePt t="99002" x="3862388" y="4957763"/>
          <p14:tracePt t="99011" x="3876675" y="4957763"/>
          <p14:tracePt t="99028" x="3895725" y="4948238"/>
          <p14:tracePt t="99045" x="3943350" y="4938713"/>
          <p14:tracePt t="99062" x="3986213" y="4938713"/>
          <p14:tracePt t="99078" x="4038600" y="4929188"/>
          <p14:tracePt t="99095" x="4090988" y="4924425"/>
          <p14:tracePt t="99112" x="4152900" y="4910138"/>
          <p14:tracePt t="99128" x="4186238" y="4905375"/>
          <p14:tracePt t="99145" x="4224338" y="4905375"/>
          <p14:tracePt t="99162" x="4252913" y="4900613"/>
          <p14:tracePt t="99178" x="4295775" y="4900613"/>
          <p14:tracePt t="99195" x="4329113" y="4891088"/>
          <p14:tracePt t="99212" x="4348163" y="4891088"/>
          <p14:tracePt t="99228" x="4381500" y="4886325"/>
          <p14:tracePt t="99245" x="4410075" y="4886325"/>
          <p14:tracePt t="99262" x="4438650" y="4886325"/>
          <p14:tracePt t="99278" x="4471988" y="4886325"/>
          <p14:tracePt t="99295" x="4519613" y="4881563"/>
          <p14:tracePt t="99312" x="4543425" y="4881563"/>
          <p14:tracePt t="99328" x="4572000" y="4881563"/>
          <p14:tracePt t="99345" x="4600575" y="4881563"/>
          <p14:tracePt t="99361" x="4643438" y="4881563"/>
          <p14:tracePt t="99378" x="4672013" y="4881563"/>
          <p14:tracePt t="99395" x="4700588" y="4881563"/>
          <p14:tracePt t="99412" x="4748213" y="4881563"/>
          <p14:tracePt t="99428" x="4767263" y="4881563"/>
          <p14:tracePt t="99445" x="4791075" y="4881563"/>
          <p14:tracePt t="99462" x="4805363" y="4881563"/>
          <p14:tracePt t="99478" x="4819650" y="4881563"/>
          <p14:tracePt t="99495" x="4829175" y="4881563"/>
          <p14:tracePt t="99511" x="4833938" y="4881563"/>
          <p14:tracePt t="99528" x="4838700" y="4881563"/>
          <p14:tracePt t="100404" x="4838700" y="4857750"/>
          <p14:tracePt t="100411" x="4833938" y="4838700"/>
          <p14:tracePt t="100419" x="4819650" y="4829175"/>
          <p14:tracePt t="100429" x="4814888" y="4819650"/>
          <p14:tracePt t="100445" x="4795838" y="4795838"/>
          <p14:tracePt t="100462" x="4786313" y="4786313"/>
          <p14:tracePt t="100478" x="4752975" y="4762500"/>
          <p14:tracePt t="100512" x="4672013" y="4724400"/>
          <p14:tracePt t="100545" x="4533900" y="4705350"/>
          <p14:tracePt t="100562" x="4491038" y="4700588"/>
          <p14:tracePt t="100578" x="4462463" y="4686300"/>
          <p14:tracePt t="100580" x="4443413" y="4686300"/>
          <p14:tracePt t="100595" x="4424363" y="4676775"/>
          <p14:tracePt t="100612" x="4400550" y="4667250"/>
          <p14:tracePt t="100628" x="4386263" y="4662488"/>
          <p14:tracePt t="100645" x="4362450" y="4652963"/>
          <p14:tracePt t="100661" x="4333875" y="4648200"/>
          <p14:tracePt t="100679" x="4314825" y="4643438"/>
          <p14:tracePt t="100695" x="4291013" y="4643438"/>
          <p14:tracePt t="100712" x="4238625" y="4629150"/>
          <p14:tracePt t="100728" x="4186238" y="4629150"/>
          <p14:tracePt t="100745" x="4138613" y="4629150"/>
          <p14:tracePt t="100761" x="4086225" y="4629150"/>
          <p14:tracePt t="100778" x="4029075" y="4629150"/>
          <p14:tracePt t="100795" x="3990975" y="4638675"/>
          <p14:tracePt t="100811" x="3967163" y="4643438"/>
          <p14:tracePt t="100828" x="3948113" y="4648200"/>
          <p14:tracePt t="100845" x="3924300" y="4657725"/>
          <p14:tracePt t="100861" x="3910013" y="4667250"/>
          <p14:tracePt t="100878" x="3895725" y="4676775"/>
          <p14:tracePt t="100895" x="3881438" y="4710113"/>
          <p14:tracePt t="100911" x="3852863" y="4752975"/>
          <p14:tracePt t="100928" x="3824288" y="4838700"/>
          <p14:tracePt t="100945" x="3810000" y="4910138"/>
          <p14:tracePt t="100962" x="3810000" y="4976813"/>
          <p14:tracePt t="100978" x="3810000" y="5000625"/>
          <p14:tracePt t="100995" x="3814763" y="5024438"/>
          <p14:tracePt t="101011" x="3824288" y="5038725"/>
          <p14:tracePt t="101028" x="3852863" y="5072063"/>
          <p14:tracePt t="101045" x="3876675" y="5095875"/>
          <p14:tracePt t="101061" x="3924300" y="5138738"/>
          <p14:tracePt t="101078" x="3990975" y="5167313"/>
          <p14:tracePt t="101080" x="4019550" y="5172075"/>
          <p14:tracePt t="101095" x="4086225" y="5181600"/>
          <p14:tracePt t="101111" x="4157663" y="5181600"/>
          <p14:tracePt t="101128" x="4205288" y="5176838"/>
          <p14:tracePt t="101145" x="4295775" y="5157788"/>
          <p14:tracePt t="101161" x="4357688" y="5138738"/>
          <p14:tracePt t="101178" x="4433888" y="5114925"/>
          <p14:tracePt t="101195" x="4505325" y="5100638"/>
          <p14:tracePt t="101211" x="4586288" y="5067300"/>
          <p14:tracePt t="101228" x="4624388" y="5048250"/>
          <p14:tracePt t="101245" x="4657725" y="5038725"/>
          <p14:tracePt t="101261" x="4691063" y="5019675"/>
          <p14:tracePt t="101278" x="4714875" y="4995863"/>
          <p14:tracePt t="101295" x="4729163" y="4972050"/>
          <p14:tracePt t="101311" x="4748213" y="4938713"/>
          <p14:tracePt t="101328" x="4752975" y="4881563"/>
          <p14:tracePt t="101345" x="4752975" y="4848225"/>
          <p14:tracePt t="101361" x="4752975" y="4819650"/>
          <p14:tracePt t="101378" x="4733925" y="4781550"/>
          <p14:tracePt t="101395" x="4695825" y="4743450"/>
          <p14:tracePt t="101411" x="4643438" y="4710113"/>
          <p14:tracePt t="101428" x="4576763" y="4681538"/>
          <p14:tracePt t="101445" x="4514850" y="4662488"/>
          <p14:tracePt t="101461" x="4448175" y="4633913"/>
          <p14:tracePt t="101478" x="4414838" y="4629150"/>
          <p14:tracePt t="101495" x="4371975" y="4624388"/>
          <p14:tracePt t="101511" x="4314825" y="4610100"/>
          <p14:tracePt t="101528" x="4271963" y="4610100"/>
          <p14:tracePt t="101545" x="4224338" y="4610100"/>
          <p14:tracePt t="101562" x="4181475" y="4610100"/>
          <p14:tracePt t="101563" x="4152900" y="4610100"/>
          <p14:tracePt t="101578" x="4119563" y="4619625"/>
          <p14:tracePt t="101595" x="4081463" y="4624388"/>
          <p14:tracePt t="101611" x="4048125" y="4629150"/>
          <p14:tracePt t="101628" x="4024313" y="4643438"/>
          <p14:tracePt t="101645" x="3990975" y="4652963"/>
          <p14:tracePt t="101661" x="3967163" y="4676775"/>
          <p14:tracePt t="101678" x="3933825" y="4729163"/>
          <p14:tracePt t="101695" x="3900488" y="4814888"/>
          <p14:tracePt t="101711" x="3867150" y="4910138"/>
          <p14:tracePt t="101728" x="3852863" y="4943475"/>
          <p14:tracePt t="101745" x="3848100" y="4967288"/>
          <p14:tracePt t="101761" x="3848100" y="4976813"/>
          <p14:tracePt t="101778" x="3848100" y="4986338"/>
          <p14:tracePt t="101795" x="3852863" y="4995863"/>
          <p14:tracePt t="101811" x="3871913" y="5019675"/>
          <p14:tracePt t="101828" x="3919538" y="5048250"/>
          <p14:tracePt t="101845" x="3971925" y="5076825"/>
          <p14:tracePt t="101861" x="4029075" y="5100638"/>
          <p14:tracePt t="101878" x="4081463" y="5129213"/>
          <p14:tracePt t="101895" x="4157663" y="5148263"/>
          <p14:tracePt t="101911" x="4210050" y="5157788"/>
          <p14:tracePt t="101928" x="4252913" y="5157788"/>
          <p14:tracePt t="101945" x="4310063" y="5148263"/>
          <p14:tracePt t="101961" x="4343400" y="5143500"/>
          <p14:tracePt t="101978" x="4381500" y="5133975"/>
          <p14:tracePt t="101995" x="4419600" y="5119688"/>
          <p14:tracePt t="102011" x="4471988" y="5091113"/>
          <p14:tracePt t="102028" x="4510088" y="5076825"/>
          <p14:tracePt t="102045" x="4538663" y="5057775"/>
          <p14:tracePt t="102061" x="4572000" y="5033963"/>
          <p14:tracePt t="102078" x="4605338" y="4995863"/>
          <p14:tracePt t="102095" x="4624388" y="4972050"/>
          <p14:tracePt t="102112" x="4643438" y="4929188"/>
          <p14:tracePt t="102128" x="4652963" y="4900613"/>
          <p14:tracePt t="102145" x="4662488" y="4852988"/>
          <p14:tracePt t="102161" x="4652963" y="4814888"/>
          <p14:tracePt t="102178" x="4638675" y="4786313"/>
          <p14:tracePt t="102195" x="4619625" y="4752975"/>
          <p14:tracePt t="102211" x="4586288" y="4729163"/>
          <p14:tracePt t="102228" x="4538663" y="4695825"/>
          <p14:tracePt t="102245" x="4481513" y="4648200"/>
          <p14:tracePt t="102261" x="4395788" y="4624388"/>
          <p14:tracePt t="102278" x="4329113" y="4600575"/>
          <p14:tracePt t="102295" x="4271963" y="4595813"/>
          <p14:tracePt t="102311" x="4210050" y="4586288"/>
          <p14:tracePt t="102328" x="4133850" y="4586288"/>
          <p14:tracePt t="102345" x="4081463" y="4591050"/>
          <p14:tracePt t="102361" x="4052888" y="4595813"/>
          <p14:tracePt t="102378" x="4014788" y="4605338"/>
          <p14:tracePt t="102395" x="3990975" y="4614863"/>
          <p14:tracePt t="102411" x="3967163" y="4624388"/>
          <p14:tracePt t="102428" x="3948113" y="4629150"/>
          <p14:tracePt t="102445" x="3900488" y="4652963"/>
          <p14:tracePt t="102461" x="3881438" y="4672013"/>
          <p14:tracePt t="102478" x="3862388" y="4681538"/>
          <p14:tracePt t="102495" x="3843338" y="4705350"/>
          <p14:tracePt t="102511" x="3819525" y="4757738"/>
          <p14:tracePt t="102528" x="3800475" y="4805363"/>
          <p14:tracePt t="102545" x="3790950" y="4833938"/>
          <p14:tracePt t="102561" x="3786188" y="4872038"/>
          <p14:tracePt t="102578" x="3786188" y="4900613"/>
          <p14:tracePt t="102595" x="3786188" y="4914900"/>
          <p14:tracePt t="102611" x="3790950" y="4924425"/>
          <p14:tracePt t="102629" x="3800475" y="4943475"/>
          <p14:tracePt t="102645" x="3810000" y="4953000"/>
          <p14:tracePt t="102661" x="3833813" y="4972050"/>
          <p14:tracePt t="102678" x="3852863" y="4981575"/>
          <p14:tracePt t="102695" x="3886200" y="4995863"/>
          <p14:tracePt t="102711" x="3933825" y="5000625"/>
          <p14:tracePt t="102728" x="3976688" y="5014913"/>
          <p14:tracePt t="102745" x="4019550" y="5019675"/>
          <p14:tracePt t="102761" x="4086225" y="5024438"/>
          <p14:tracePt t="102778" x="4129088" y="5024438"/>
          <p14:tracePt t="102794" x="4171950" y="5024438"/>
          <p14:tracePt t="102811" x="4224338" y="5024438"/>
          <p14:tracePt t="102828" x="4271963" y="5019675"/>
          <p14:tracePt t="102844" x="4305300" y="5005388"/>
          <p14:tracePt t="102861" x="4343400" y="5000625"/>
          <p14:tracePt t="102878" x="4395788" y="4981575"/>
          <p14:tracePt t="102895" x="4433888" y="4967288"/>
          <p14:tracePt t="102911" x="4462463" y="4957763"/>
          <p14:tracePt t="102928" x="4500563" y="4933950"/>
          <p14:tracePt t="102945" x="4552950" y="4881563"/>
          <p14:tracePt t="102961" x="4581525" y="4848225"/>
          <p14:tracePt t="102978" x="4610100" y="4819650"/>
          <p14:tracePt t="102995" x="4619625" y="4795838"/>
          <p14:tracePt t="103011" x="4629150" y="4776788"/>
          <p14:tracePt t="103028" x="4633913" y="4772025"/>
          <p14:tracePt t="103045" x="4633913" y="4762500"/>
          <p14:tracePt t="103061" x="4633913" y="4743450"/>
          <p14:tracePt t="103078" x="4614863" y="4724400"/>
          <p14:tracePt t="103095" x="4600575" y="4710113"/>
          <p14:tracePt t="103111" x="4562475" y="4686300"/>
          <p14:tracePt t="103128" x="4495800" y="4657725"/>
          <p14:tracePt t="103145" x="4448175" y="4638675"/>
          <p14:tracePt t="103161" x="4414838" y="4633913"/>
          <p14:tracePt t="103178" x="4386263" y="4629150"/>
          <p14:tracePt t="103195" x="4357688" y="4614863"/>
          <p14:tracePt t="103211" x="4348163" y="4614863"/>
          <p14:tracePt t="103228" x="4338638" y="4614863"/>
          <p14:tracePt t="103245" x="4329113" y="4614863"/>
          <p14:tracePt t="103261" x="4324350" y="4614863"/>
          <p14:tracePt t="103278" x="4319588" y="4614863"/>
          <p14:tracePt t="103311" x="4314825" y="4614863"/>
          <p14:tracePt t="103328" x="4305300" y="4614863"/>
          <p14:tracePt t="103344" x="4291013" y="4614863"/>
          <p14:tracePt t="103361" x="4267200" y="4614863"/>
          <p14:tracePt t="103378" x="4214813" y="4614863"/>
          <p14:tracePt t="103395" x="4171950" y="4619625"/>
          <p14:tracePt t="103411" x="4133850" y="4624388"/>
          <p14:tracePt t="103428" x="4100513" y="4629150"/>
          <p14:tracePt t="103444" x="4067175" y="4638675"/>
          <p14:tracePt t="103461" x="4043363" y="4643438"/>
          <p14:tracePt t="103478" x="4024313" y="4648200"/>
          <p14:tracePt t="103494" x="3990975" y="4648200"/>
          <p14:tracePt t="103511" x="3967163" y="4652963"/>
          <p14:tracePt t="103528" x="3948113" y="4657725"/>
          <p14:tracePt t="103544" x="3929063" y="4657725"/>
          <p14:tracePt t="103561" x="3900488" y="4662488"/>
          <p14:tracePt t="103578" x="3876675" y="4672013"/>
          <p14:tracePt t="103594" x="3852863" y="4676775"/>
          <p14:tracePt t="103611" x="3833813" y="4681538"/>
          <p14:tracePt t="103628" x="3800475" y="4691063"/>
          <p14:tracePt t="103644" x="3790950" y="4695825"/>
          <p14:tracePt t="103661" x="3776663" y="4705350"/>
          <p14:tracePt t="103678" x="3767138" y="4710113"/>
          <p14:tracePt t="103695" x="3762375" y="4714875"/>
          <p14:tracePt t="103711" x="3752850" y="4714875"/>
          <p14:tracePt t="103728" x="3748088" y="4714875"/>
          <p14:tracePt t="103745" x="3743325" y="4719638"/>
          <p14:tracePt t="103778" x="3743325" y="4724400"/>
          <p14:tracePt t="103794" x="3743325" y="4743450"/>
          <p14:tracePt t="103811" x="3743325" y="4791075"/>
          <p14:tracePt t="103828" x="3752850" y="4833938"/>
          <p14:tracePt t="103844" x="3771900" y="4862513"/>
          <p14:tracePt t="103861" x="3795713" y="4905375"/>
          <p14:tracePt t="103878" x="3805238" y="4919663"/>
          <p14:tracePt t="103894" x="3829050" y="4933950"/>
          <p14:tracePt t="103911" x="3852863" y="4948238"/>
          <p14:tracePt t="103928" x="3900488" y="4967288"/>
          <p14:tracePt t="103944" x="3929063" y="4972050"/>
          <p14:tracePt t="103961" x="3952875" y="4976813"/>
          <p14:tracePt t="103978" x="3971925" y="4976813"/>
          <p14:tracePt t="103994" x="4019550" y="4976813"/>
          <p14:tracePt t="104011" x="4048125" y="4976813"/>
          <p14:tracePt t="104028" x="4081463" y="4976813"/>
          <p14:tracePt t="104045" x="4152900" y="4976813"/>
          <p14:tracePt t="104061" x="4195763" y="4972050"/>
          <p14:tracePt t="104078" x="4233863" y="4957763"/>
          <p14:tracePt t="104095" x="4262438" y="4953000"/>
          <p14:tracePt t="104111" x="4295775" y="4943475"/>
          <p14:tracePt t="104128" x="4314825" y="4933950"/>
          <p14:tracePt t="104144" x="4338638" y="4924425"/>
          <p14:tracePt t="104161" x="4362450" y="4914900"/>
          <p14:tracePt t="104178" x="4410075" y="4886325"/>
          <p14:tracePt t="104195" x="4448175" y="4862513"/>
          <p14:tracePt t="104211" x="4491038" y="4838700"/>
          <p14:tracePt t="104228" x="4524375" y="4814888"/>
          <p14:tracePt t="104244" x="4567238" y="4791075"/>
          <p14:tracePt t="104261" x="4581525" y="4781550"/>
          <p14:tracePt t="104278" x="4586288" y="4776788"/>
          <p14:tracePt t="104294" x="4595813" y="4767263"/>
          <p14:tracePt t="104311" x="4600575" y="4767263"/>
          <p14:tracePt t="104368" x="4600575" y="4762500"/>
          <p14:tracePt t="104412" x="4600575" y="4757738"/>
          <p14:tracePt t="104420" x="4600575" y="4752975"/>
          <p14:tracePt t="104428" x="4600575" y="4748213"/>
          <p14:tracePt t="104444" x="4600575" y="4733925"/>
          <p14:tracePt t="104461" x="4591050" y="4710113"/>
          <p14:tracePt t="104478" x="4586288" y="4695825"/>
          <p14:tracePt t="104494" x="4576763" y="4672013"/>
          <p14:tracePt t="104511" x="4572000" y="4657725"/>
          <p14:tracePt t="104528" x="4562475" y="4648200"/>
          <p14:tracePt t="104544" x="4529138" y="4638675"/>
          <p14:tracePt t="104561" x="4510088" y="4624388"/>
          <p14:tracePt t="104578" x="4471988" y="4619625"/>
          <p14:tracePt t="104594" x="4448175" y="4614863"/>
          <p14:tracePt t="104611" x="4410075" y="4614863"/>
          <p14:tracePt t="104628" x="4391025" y="4614863"/>
          <p14:tracePt t="104645" x="4362450" y="4614863"/>
          <p14:tracePt t="104661" x="4333875" y="4614863"/>
          <p14:tracePt t="104678" x="4276725" y="4619625"/>
          <p14:tracePt t="104694" x="4233863" y="4633913"/>
          <p14:tracePt t="104711" x="4191000" y="4638675"/>
          <p14:tracePt t="104728" x="4143375" y="4652963"/>
          <p14:tracePt t="104744" x="4114800" y="4657725"/>
          <p14:tracePt t="104761" x="4086225" y="4667250"/>
          <p14:tracePt t="104778" x="4062413" y="4676775"/>
          <p14:tracePt t="104795" x="4029075" y="4686300"/>
          <p14:tracePt t="104811" x="4005263" y="4691063"/>
          <p14:tracePt t="104828" x="3995738" y="4710113"/>
          <p14:tracePt t="104844" x="3981450" y="4724400"/>
          <p14:tracePt t="104861" x="3948113" y="4767263"/>
          <p14:tracePt t="104878" x="3929063" y="4819650"/>
          <p14:tracePt t="104894" x="3914775" y="4862513"/>
          <p14:tracePt t="104911" x="3905250" y="4900613"/>
          <p14:tracePt t="104928" x="3905250" y="4933950"/>
          <p14:tracePt t="104944" x="3905250" y="4948238"/>
          <p14:tracePt t="104961" x="3910013" y="4957763"/>
          <p14:tracePt t="104978" x="3929063" y="4972050"/>
          <p14:tracePt t="104994" x="3967163" y="4991100"/>
          <p14:tracePt t="105011" x="4038600" y="5005388"/>
          <p14:tracePt t="105028" x="4129088" y="5014913"/>
          <p14:tracePt t="105044" x="4276725" y="5014913"/>
          <p14:tracePt t="105061" x="4343400" y="5010150"/>
          <p14:tracePt t="105078" x="4438650" y="4986338"/>
          <p14:tracePt t="105094" x="4538663" y="4953000"/>
          <p14:tracePt t="105111" x="4657725" y="4910138"/>
          <p14:tracePt t="105128" x="4719638" y="4867275"/>
          <p14:tracePt t="105144" x="4772025" y="4829175"/>
          <p14:tracePt t="105161" x="4810125" y="4800600"/>
          <p14:tracePt t="105178" x="4824413" y="4791075"/>
          <p14:tracePt t="105195" x="4829175" y="4786313"/>
          <p14:tracePt t="105211" x="4838700" y="4781550"/>
          <p14:tracePt t="105228" x="4838700" y="4772025"/>
          <p14:tracePt t="105245" x="4838700" y="4762500"/>
          <p14:tracePt t="105261" x="4810125" y="4743450"/>
          <p14:tracePt t="105278" x="4733925" y="4714875"/>
          <p14:tracePt t="105294" x="4562475" y="4667250"/>
          <p14:tracePt t="105311" x="4433888" y="4648200"/>
          <p14:tracePt t="105328" x="4343400" y="4643438"/>
          <p14:tracePt t="105345" x="4229100" y="4643438"/>
          <p14:tracePt t="105361" x="4195763" y="4643438"/>
          <p14:tracePt t="105378" x="4176713" y="4643438"/>
          <p14:tracePt t="105394" x="4167188" y="4643438"/>
          <p14:tracePt t="105411" x="4157663" y="4643438"/>
          <p14:tracePt t="105428" x="4152900" y="4643438"/>
          <p14:tracePt t="105444" x="4148138" y="4643438"/>
          <p14:tracePt t="105461" x="4143375" y="4643438"/>
          <p14:tracePt t="105808" x="4067175" y="4648200"/>
          <p14:tracePt t="105815" x="3967163" y="4676775"/>
          <p14:tracePt t="105828" x="3852863" y="4695825"/>
          <p14:tracePt t="105844" x="3409950" y="4762500"/>
          <p14:tracePt t="105861" x="3186113" y="4776788"/>
          <p14:tracePt t="105878" x="2967038" y="4786313"/>
          <p14:tracePt t="105912" x="2524125" y="4786313"/>
          <p14:tracePt t="105944" x="2276475" y="4786313"/>
          <p14:tracePt t="105961" x="2200275" y="4786313"/>
          <p14:tracePt t="105978" x="2124075" y="4786313"/>
          <p14:tracePt t="105994" x="2057400" y="4786313"/>
          <p14:tracePt t="106011" x="1995488" y="4786313"/>
          <p14:tracePt t="106028" x="1914525" y="4786313"/>
          <p14:tracePt t="106044" x="1876425" y="4786313"/>
          <p14:tracePt t="106061" x="1847850" y="4786313"/>
          <p14:tracePt t="106078" x="1828800" y="4786313"/>
          <p14:tracePt t="106079" x="1824038" y="4786313"/>
          <p14:tracePt t="106094" x="1804988" y="4786313"/>
          <p14:tracePt t="106111" x="1781175" y="4781550"/>
          <p14:tracePt t="106128" x="1757363" y="4776788"/>
          <p14:tracePt t="106144" x="1733550" y="4772025"/>
          <p14:tracePt t="106161" x="1700213" y="4757738"/>
          <p14:tracePt t="106178" x="1681163" y="4757738"/>
          <p14:tracePt t="106194" x="1666875" y="4757738"/>
          <p14:tracePt t="106211" x="1647825" y="4757738"/>
          <p14:tracePt t="106229" x="1633538" y="4757738"/>
          <p14:tracePt t="106250" x="1609725" y="4762500"/>
          <p14:tracePt t="106261" x="1604963" y="4762500"/>
          <p14:tracePt t="106278" x="1571625" y="4791075"/>
          <p14:tracePt t="106294" x="1543050" y="4824413"/>
          <p14:tracePt t="106311" x="1509713" y="4852988"/>
          <p14:tracePt t="106328" x="1481138" y="4886325"/>
          <p14:tracePt t="106345" x="1428750" y="4929188"/>
          <p14:tracePt t="106361" x="1400175" y="4948238"/>
          <p14:tracePt t="106378" x="1381125" y="4957763"/>
          <p14:tracePt t="106395" x="1362075" y="4967288"/>
          <p14:tracePt t="106411" x="1352550" y="4967288"/>
          <p14:tracePt t="106428" x="1343025" y="4967288"/>
          <p14:tracePt t="106444" x="1338263" y="4967288"/>
          <p14:tracePt t="106461" x="1328738" y="4967288"/>
          <p14:tracePt t="106478" x="1323975" y="4948238"/>
          <p14:tracePt t="106494" x="1319213" y="4914900"/>
          <p14:tracePt t="106511" x="1319213" y="4857750"/>
          <p14:tracePt t="106528" x="1328738" y="4776788"/>
          <p14:tracePt t="106544" x="1343025" y="4748213"/>
          <p14:tracePt t="106561" x="1357313" y="4724400"/>
          <p14:tracePt t="106578" x="1381125" y="4705350"/>
          <p14:tracePt t="106579" x="1390650" y="4700588"/>
          <p14:tracePt t="106594" x="1428750" y="4686300"/>
          <p14:tracePt t="106611" x="1471613" y="4676775"/>
          <p14:tracePt t="106628" x="1514475" y="4667250"/>
          <p14:tracePt t="106644" x="1562100" y="4667250"/>
          <p14:tracePt t="106661" x="1590675" y="4676775"/>
          <p14:tracePt t="106678" x="1619250" y="4686300"/>
          <p14:tracePt t="106694" x="1638300" y="4705350"/>
          <p14:tracePt t="106711" x="1652588" y="4724400"/>
          <p14:tracePt t="106728" x="1666875" y="4733925"/>
          <p14:tracePt t="106745" x="1676400" y="4757738"/>
          <p14:tracePt t="106761" x="1681163" y="4776788"/>
          <p14:tracePt t="106777" x="1685925" y="4824413"/>
          <p14:tracePt t="106794" x="1685925" y="4848225"/>
          <p14:tracePt t="106811" x="1681163" y="4872038"/>
          <p14:tracePt t="106828" x="1671638" y="4891088"/>
          <p14:tracePt t="106844" x="1666875" y="4900613"/>
          <p14:tracePt t="106861" x="1662113" y="4905375"/>
          <p14:tracePt t="106878" x="1662113" y="4910138"/>
          <p14:tracePt t="106894" x="1662113" y="4914900"/>
          <p14:tracePt t="107079" x="1838325" y="4914900"/>
          <p14:tracePt t="107085" x="2138363" y="4929188"/>
          <p14:tracePt t="107094" x="2366963" y="4929188"/>
          <p14:tracePt t="107111" x="2867025" y="4919663"/>
          <p14:tracePt t="107128" x="3195638" y="4910138"/>
          <p14:tracePt t="107145" x="3576638" y="4867275"/>
          <p14:tracePt t="107161" x="3714750" y="4833938"/>
          <p14:tracePt t="107178" x="3786188" y="4819650"/>
          <p14:tracePt t="107194" x="3810000" y="4814888"/>
          <p14:tracePt t="107211" x="3829050" y="4810125"/>
          <p14:tracePt t="107227" x="3833813" y="4810125"/>
          <p14:tracePt t="107244" x="3838575" y="4810125"/>
          <p14:tracePt t="107261" x="3843338" y="4810125"/>
          <p14:tracePt t="107278" x="3852863" y="4805363"/>
          <p14:tracePt t="107294" x="3871913" y="4786313"/>
          <p14:tracePt t="107311" x="3890963" y="4776788"/>
          <p14:tracePt t="107327" x="3933825" y="4752975"/>
          <p14:tracePt t="107344" x="3967163" y="4729163"/>
          <p14:tracePt t="107362" x="4000500" y="4705350"/>
          <p14:tracePt t="107378" x="4057650" y="4667250"/>
          <p14:tracePt t="107394" x="4148138" y="4624388"/>
          <p14:tracePt t="107411" x="4195763" y="4605338"/>
          <p14:tracePt t="107427" x="4229100" y="4595813"/>
          <p14:tracePt t="107444" x="4271963" y="4581525"/>
          <p14:tracePt t="107461" x="4286250" y="4581525"/>
          <p14:tracePt t="107478" x="4291013" y="4581525"/>
          <p14:tracePt t="107494" x="4295775" y="4581525"/>
          <p14:tracePt t="107511" x="4300538" y="4581525"/>
          <p14:tracePt t="107586" x="4300538" y="4576763"/>
          <p14:tracePt t="107592" x="4291013" y="4572000"/>
          <p14:tracePt t="107599" x="4286250" y="4572000"/>
          <p14:tracePt t="107611" x="4276725" y="4567238"/>
          <p14:tracePt t="107628" x="4248150" y="4562475"/>
          <p14:tracePt t="107644" x="4205288" y="4557713"/>
          <p14:tracePt t="107661" x="4186238" y="4557713"/>
          <p14:tracePt t="107678" x="4162425" y="4557713"/>
          <p14:tracePt t="107694" x="4129088" y="4557713"/>
          <p14:tracePt t="107711" x="4100513" y="4557713"/>
          <p14:tracePt t="107728" x="4067175" y="4572000"/>
          <p14:tracePt t="107744" x="4043363" y="4581525"/>
          <p14:tracePt t="107761" x="4010025" y="4605338"/>
          <p14:tracePt t="107777" x="3995738" y="4629150"/>
          <p14:tracePt t="107794" x="3971925" y="4667250"/>
          <p14:tracePt t="107811" x="3957638" y="4700588"/>
          <p14:tracePt t="107828" x="3933825" y="4757738"/>
          <p14:tracePt t="107844" x="3929063" y="4795838"/>
          <p14:tracePt t="107861" x="3924300" y="4838700"/>
          <p14:tracePt t="107878" x="3924300" y="4891088"/>
          <p14:tracePt t="107894" x="3924300" y="4948238"/>
          <p14:tracePt t="107911" x="3924300" y="5000625"/>
          <p14:tracePt t="107928" x="3929063" y="5043488"/>
          <p14:tracePt t="107944" x="3948113" y="5091113"/>
          <p14:tracePt t="107961" x="3967163" y="5129213"/>
          <p14:tracePt t="107978" x="3986213" y="5148263"/>
          <p14:tracePt t="107994" x="4010025" y="5172075"/>
          <p14:tracePt t="108011" x="4057650" y="5219700"/>
          <p14:tracePt t="108028" x="4086225" y="5233988"/>
          <p14:tracePt t="108044" x="4124325" y="5253038"/>
          <p14:tracePt t="108061" x="4171950" y="5267325"/>
          <p14:tracePt t="108078" x="4224338" y="5272088"/>
          <p14:tracePt t="108094" x="4257675" y="5272088"/>
          <p14:tracePt t="108111" x="4305300" y="5267325"/>
          <p14:tracePt t="108128" x="4357688" y="5229225"/>
          <p14:tracePt t="108144" x="4395788" y="5205413"/>
          <p14:tracePt t="108161" x="4438650" y="5148263"/>
          <p14:tracePt t="108177" x="4486275" y="5067300"/>
          <p14:tracePt t="108194" x="4514850" y="4991100"/>
          <p14:tracePt t="108211" x="4519613" y="4938713"/>
          <p14:tracePt t="108228" x="4519613" y="4891088"/>
          <p14:tracePt t="108244" x="4505325" y="4852988"/>
          <p14:tracePt t="108261" x="4481513" y="4810125"/>
          <p14:tracePt t="108278" x="4471988" y="4800600"/>
          <p14:tracePt t="108294" x="4457700" y="4786313"/>
          <p14:tracePt t="108311" x="4443413" y="4776788"/>
          <p14:tracePt t="108327" x="4438650" y="4772025"/>
          <p14:tracePt t="108344" x="4433888" y="4767263"/>
          <p14:tracePt t="108378" x="4433888" y="4762500"/>
          <p14:tracePt t="108774" x="4324350" y="4772025"/>
          <p14:tracePt t="108781" x="4214813" y="4781550"/>
          <p14:tracePt t="108794" x="4038600" y="4805363"/>
          <p14:tracePt t="108827" x="3200400" y="4929188"/>
          <p14:tracePt t="108861" x="2867025" y="4948238"/>
          <p14:tracePt t="108878" x="2733675" y="4948238"/>
          <p14:tracePt t="108894" x="2681288" y="4948238"/>
          <p14:tracePt t="108911" x="2647950" y="4938713"/>
          <p14:tracePt t="108928" x="2600325" y="4929188"/>
          <p14:tracePt t="108944" x="2566988" y="4914900"/>
          <p14:tracePt t="108961" x="2547938" y="4914900"/>
          <p14:tracePt t="108977" x="2524125" y="4905375"/>
          <p14:tracePt t="108994" x="2495550" y="4895850"/>
          <p14:tracePt t="109011" x="2481263" y="4881563"/>
          <p14:tracePt t="109028" x="2471738" y="4872038"/>
          <p14:tracePt t="109044" x="2466975" y="4862513"/>
          <p14:tracePt t="109061" x="2462213" y="4852988"/>
          <p14:tracePt t="109094" x="2462213" y="4848225"/>
          <p14:tracePt t="109111" x="2462213" y="4838700"/>
          <p14:tracePt t="109128" x="2505075" y="4805363"/>
          <p14:tracePt t="109144" x="2576513" y="4776788"/>
          <p14:tracePt t="109161" x="2671763" y="4752975"/>
          <p14:tracePt t="109178" x="2767013" y="4752975"/>
          <p14:tracePt t="109194" x="2809875" y="4752975"/>
          <p14:tracePt t="109211" x="2843213" y="4752975"/>
          <p14:tracePt t="109227" x="2881313" y="4757738"/>
          <p14:tracePt t="109244" x="2943225" y="4767263"/>
          <p14:tracePt t="109261" x="2995613" y="4786313"/>
          <p14:tracePt t="109278" x="3067050" y="4800600"/>
          <p14:tracePt t="109294" x="3119438" y="4810125"/>
          <p14:tracePt t="109311" x="3181350" y="4814888"/>
          <p14:tracePt t="109327" x="3224213" y="4814888"/>
          <p14:tracePt t="109344" x="3271838" y="4814888"/>
          <p14:tracePt t="109361" x="3357563" y="4814888"/>
          <p14:tracePt t="109378" x="3405188" y="4814888"/>
          <p14:tracePt t="109394" x="3448050" y="4805363"/>
          <p14:tracePt t="109411" x="3481388" y="4800600"/>
          <p14:tracePt t="109428" x="3495675" y="4795838"/>
          <p14:tracePt t="109444" x="3500438" y="4795838"/>
          <p14:tracePt t="109461" x="3505200" y="4795838"/>
          <p14:tracePt t="109494" x="3505200" y="4786313"/>
          <p14:tracePt t="109527" x="3505200" y="4781550"/>
          <p14:tracePt t="109544" x="3505200" y="4776788"/>
          <p14:tracePt t="109561" x="3505200" y="4767263"/>
          <p14:tracePt t="109577" x="3505200" y="4752975"/>
          <p14:tracePt t="109594" x="3490913" y="4729163"/>
          <p14:tracePt t="109611" x="3424238" y="4681538"/>
          <p14:tracePt t="109627" x="3348038" y="4643438"/>
          <p14:tracePt t="109644" x="3281363" y="4614863"/>
          <p14:tracePt t="109661" x="3228975" y="4595813"/>
          <p14:tracePt t="109677" x="3171825" y="4586288"/>
          <p14:tracePt t="109694" x="3143250" y="4576763"/>
          <p14:tracePt t="109711" x="3109913" y="4572000"/>
          <p14:tracePt t="109728" x="3052763" y="4572000"/>
          <p14:tracePt t="109744" x="3009900" y="4572000"/>
          <p14:tracePt t="109761" x="2967038" y="4572000"/>
          <p14:tracePt t="109777" x="2933700" y="4581525"/>
          <p14:tracePt t="109794" x="2886075" y="4591050"/>
          <p14:tracePt t="109811" x="2857500" y="4595813"/>
          <p14:tracePt t="109827" x="2833688" y="4600575"/>
          <p14:tracePt t="109844" x="2819400" y="4614863"/>
          <p14:tracePt t="109861" x="2795588" y="4629150"/>
          <p14:tracePt t="109877" x="2781300" y="4643438"/>
          <p14:tracePt t="109894" x="2771775" y="4652963"/>
          <p14:tracePt t="109911" x="2767013" y="4652963"/>
          <p14:tracePt t="109928" x="2757488" y="4662488"/>
          <p14:tracePt t="109944" x="2757488" y="4672013"/>
          <p14:tracePt t="109961" x="2757488" y="4676775"/>
          <p14:tracePt t="109994" x="2757488" y="4681538"/>
          <p14:tracePt t="110228" x="2719388" y="4705350"/>
          <p14:tracePt t="110235" x="2681288" y="4724400"/>
          <p14:tracePt t="110244" x="2628900" y="4752975"/>
          <p14:tracePt t="110261" x="2566988" y="4781550"/>
          <p14:tracePt t="110277" x="2519363" y="4791075"/>
          <p14:tracePt t="110294" x="2481263" y="4805363"/>
          <p14:tracePt t="110311" x="2466975" y="4805363"/>
          <p14:tracePt t="110344" x="2457450" y="4805363"/>
          <p14:tracePt t="110377" x="2438400" y="4805363"/>
          <p14:tracePt t="110477" x="2447925" y="4805363"/>
          <p14:tracePt t="110484" x="2466975" y="4805363"/>
          <p14:tracePt t="110494" x="2490788" y="4805363"/>
          <p14:tracePt t="110511" x="2557463" y="4805363"/>
          <p14:tracePt t="110527" x="2647950" y="4805363"/>
          <p14:tracePt t="110544" x="2762250" y="4800600"/>
          <p14:tracePt t="110561" x="2814638" y="4800600"/>
          <p14:tracePt t="110577" x="2833688" y="4800600"/>
          <p14:tracePt t="110594" x="2857500" y="4800600"/>
          <p14:tracePt t="110611" x="2867025" y="4800600"/>
          <p14:tracePt t="110627" x="2871788" y="4800600"/>
          <p14:tracePt t="110720" x="2867025" y="4800600"/>
          <p14:tracePt t="110727" x="2847975" y="4800600"/>
          <p14:tracePt t="110735" x="2833688" y="4810125"/>
          <p14:tracePt t="110744" x="2805113" y="4819650"/>
          <p14:tracePt t="110761" x="2752725" y="4843463"/>
          <p14:tracePt t="110777" x="2676525" y="4881563"/>
          <p14:tracePt t="110794" x="2647950" y="4891088"/>
          <p14:tracePt t="110811" x="2633663" y="4895850"/>
          <p14:tracePt t="110827" x="2628900" y="4900613"/>
          <p14:tracePt t="110844" x="2624138" y="4900613"/>
          <p14:tracePt t="110955" x="2624138" y="490537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Auto Boxing</a:t>
            </a:r>
            <a:endParaRPr lang="ko-KR" altLang="en-US"/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892175" y="1557338"/>
            <a:ext cx="7485063" cy="4375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import java.util.ArrayList;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import java.util.List;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AutoBoxing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static void main(String[] args) {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List&lt;Integer&gt; integerList = new ArrayList&lt;&gt;();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for (int i = 1; i &lt; 10; i ++)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   integerList.add(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00">
                <a:latin typeface="Arial" panose="020B0604020202020204" pitchFamily="34" charset="0"/>
              </a:rPr>
              <a:t>);     // int to Integer; add(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Integer.valueOf(i)</a:t>
            </a:r>
            <a:r>
              <a:rPr lang="en-US" altLang="ko-KR" sz="1800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System.out.println(integerList); // [1, 2, 3, 4, 5, 6, 7, 8, 9]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972"/>
    </mc:Choice>
    <mc:Fallback xmlns="">
      <p:transition spd="slow" advTm="147972"/>
    </mc:Fallback>
  </mc:AlternateContent>
  <p:extLst>
    <p:ext uri="{3A86A75C-4F4B-4683-9AE1-C65F6400EC91}">
      <p14:laserTraceLst xmlns:p14="http://schemas.microsoft.com/office/powerpoint/2010/main">
        <p14:tracePtLst>
          <p14:tracePt t="924" x="2652713" y="4800600"/>
          <p14:tracePt t="931" x="2738438" y="4505325"/>
          <p14:tracePt t="939" x="2819400" y="4295775"/>
          <p14:tracePt t="956" x="2986088" y="3890963"/>
          <p14:tracePt t="973" x="3119438" y="3538538"/>
          <p14:tracePt t="989" x="3286125" y="3228975"/>
          <p14:tracePt t="1006" x="3395663" y="3052763"/>
          <p14:tracePt t="1039" x="3529013" y="2852738"/>
          <p14:tracePt t="1072" x="3614738" y="2738438"/>
          <p14:tracePt t="1089" x="3643313" y="2700338"/>
          <p14:tracePt t="1105" x="3667125" y="2657475"/>
          <p14:tracePt t="1122" x="3719513" y="2581275"/>
          <p14:tracePt t="1139" x="3752850" y="2543175"/>
          <p14:tracePt t="1155" x="3786188" y="2505075"/>
          <p14:tracePt t="1172" x="3819525" y="2462213"/>
          <p14:tracePt t="1189" x="3838575" y="2443163"/>
          <p14:tracePt t="1205" x="3848100" y="2433638"/>
          <p14:tracePt t="1401" x="3881438" y="2381250"/>
          <p14:tracePt t="1407" x="3924300" y="2300288"/>
          <p14:tracePt t="1415" x="3981450" y="2224088"/>
          <p14:tracePt t="1423" x="4033838" y="2143125"/>
          <p14:tracePt t="1439" x="4124325" y="2019300"/>
          <p14:tracePt t="1455" x="4195763" y="1938338"/>
          <p14:tracePt t="1472" x="4233863" y="1900238"/>
          <p14:tracePt t="1489" x="4267200" y="1862138"/>
          <p14:tracePt t="1505" x="4276725" y="1847850"/>
          <p14:tracePt t="1522" x="4286250" y="1843088"/>
          <p14:tracePt t="1539" x="4291013" y="1833563"/>
          <p14:tracePt t="1555" x="4300538" y="1824038"/>
          <p14:tracePt t="1572" x="4305300" y="1814513"/>
          <p14:tracePt t="1589" x="4319588" y="1795463"/>
          <p14:tracePt t="1605" x="4348163" y="1743075"/>
          <p14:tracePt t="1622" x="4391025" y="1695450"/>
          <p14:tracePt t="1639" x="4414838" y="1657350"/>
          <p14:tracePt t="1655" x="4438650" y="1624013"/>
          <p14:tracePt t="1672" x="4452938" y="1604963"/>
          <p14:tracePt t="1689" x="4457700" y="1600200"/>
          <p14:tracePt t="1705" x="4467225" y="1595438"/>
          <p14:tracePt t="1722" x="4467225" y="1585913"/>
          <p14:tracePt t="2237" x="4457700" y="1581150"/>
          <p14:tracePt t="2244" x="4448175" y="1581150"/>
          <p14:tracePt t="2255" x="4419600" y="1566863"/>
          <p14:tracePt t="2272" x="4391025" y="1557338"/>
          <p14:tracePt t="2289" x="4348163" y="1538288"/>
          <p14:tracePt t="2305" x="4319588" y="1519238"/>
          <p14:tracePt t="2339" x="4271963" y="1490663"/>
          <p14:tracePt t="2341" x="4262438" y="1481138"/>
          <p14:tracePt t="2372" x="4205288" y="1423988"/>
          <p14:tracePt t="2389" x="4167188" y="1390650"/>
          <p14:tracePt t="2405" x="4119563" y="1343025"/>
          <p14:tracePt t="2422" x="4062413" y="1290638"/>
          <p14:tracePt t="2439" x="4014788" y="1266825"/>
          <p14:tracePt t="2455" x="3957638" y="1238250"/>
          <p14:tracePt t="2472" x="3895725" y="1214438"/>
          <p14:tracePt t="2489" x="3876675" y="1204913"/>
          <p14:tracePt t="2505" x="3857625" y="1195388"/>
          <p14:tracePt t="2522" x="3852863" y="1190625"/>
          <p14:tracePt t="2538" x="3843338" y="1190625"/>
          <p14:tracePt t="2582" x="3843338" y="1185863"/>
          <p14:tracePt t="2589" x="3848100" y="1185863"/>
          <p14:tracePt t="2605" x="3886200" y="1176338"/>
          <p14:tracePt t="2622" x="3957638" y="1166813"/>
          <p14:tracePt t="2638" x="4038600" y="1157288"/>
          <p14:tracePt t="2655" x="4186238" y="1143000"/>
          <p14:tracePt t="2672" x="4314825" y="1128713"/>
          <p14:tracePt t="2689" x="4414838" y="1128713"/>
          <p14:tracePt t="2705" x="4481513" y="1128713"/>
          <p14:tracePt t="2722" x="4557713" y="1128713"/>
          <p14:tracePt t="2739" x="4610100" y="1128713"/>
          <p14:tracePt t="2755" x="4657725" y="1128713"/>
          <p14:tracePt t="2772" x="4714875" y="1128713"/>
          <p14:tracePt t="2788" x="4791075" y="1128713"/>
          <p14:tracePt t="2805" x="4838700" y="1128713"/>
          <p14:tracePt t="2822" x="4876800" y="1128713"/>
          <p14:tracePt t="2839" x="4924425" y="1128713"/>
          <p14:tracePt t="2855" x="4943475" y="1128713"/>
          <p14:tracePt t="2872" x="4967288" y="1128713"/>
          <p14:tracePt t="2889" x="4986338" y="1128713"/>
          <p14:tracePt t="2905" x="5014913" y="1128713"/>
          <p14:tracePt t="2922" x="5029200" y="1128713"/>
          <p14:tracePt t="2939" x="5038725" y="1128713"/>
          <p14:tracePt t="2955" x="5043488" y="1128713"/>
          <p14:tracePt t="2972" x="5053013" y="1128713"/>
          <p14:tracePt t="3009" x="5057775" y="1128713"/>
          <p14:tracePt t="3024" x="5057775" y="1133475"/>
          <p14:tracePt t="3039" x="5057775" y="1162050"/>
          <p14:tracePt t="3055" x="5048250" y="1219200"/>
          <p14:tracePt t="3072" x="5014913" y="1314450"/>
          <p14:tracePt t="3089" x="4953000" y="1433513"/>
          <p14:tracePt t="3105" x="4910138" y="1500188"/>
          <p14:tracePt t="3122" x="4824413" y="1600200"/>
          <p14:tracePt t="3138" x="4733925" y="1724025"/>
          <p14:tracePt t="3155" x="4629150" y="1866900"/>
          <p14:tracePt t="3172" x="4576763" y="1924050"/>
          <p14:tracePt t="3189" x="4524375" y="1995488"/>
          <p14:tracePt t="3205" x="4462463" y="2095500"/>
          <p14:tracePt t="3222" x="4381500" y="2252663"/>
          <p14:tracePt t="3238" x="4333875" y="2328863"/>
          <p14:tracePt t="3255" x="4300538" y="2386013"/>
          <p14:tracePt t="3272" x="4229100" y="2505075"/>
          <p14:tracePt t="3289" x="4157663" y="2624138"/>
          <p14:tracePt t="3305" x="4100513" y="2733675"/>
          <p14:tracePt t="3322" x="4052888" y="2824163"/>
          <p14:tracePt t="3323" x="4029075" y="2852738"/>
          <p14:tracePt t="3339" x="4000500" y="2895600"/>
          <p14:tracePt t="3355" x="3967163" y="2943225"/>
          <p14:tracePt t="3372" x="3924300" y="2990850"/>
          <p14:tracePt t="3389" x="3881438" y="3057525"/>
          <p14:tracePt t="3405" x="3810000" y="3176588"/>
          <p14:tracePt t="3422" x="3767138" y="3233738"/>
          <p14:tracePt t="3438" x="3738563" y="3271838"/>
          <p14:tracePt t="3455" x="3719513" y="3309938"/>
          <p14:tracePt t="3473" x="3714750" y="3319463"/>
          <p14:tracePt t="3490" x="3709988" y="3328988"/>
          <p14:tracePt t="3795" x="3671888" y="3343275"/>
          <p14:tracePt t="3801" x="3633788" y="3357563"/>
          <p14:tracePt t="3809" x="3586163" y="3362325"/>
          <p14:tracePt t="3822" x="3543300" y="3371850"/>
          <p14:tracePt t="3839" x="3400425" y="3405188"/>
          <p14:tracePt t="3855" x="3305175" y="3419475"/>
          <p14:tracePt t="3872" x="3205163" y="3433763"/>
          <p14:tracePt t="3889" x="3124200" y="3433763"/>
          <p14:tracePt t="3905" x="3009900" y="3433763"/>
          <p14:tracePt t="3922" x="2938463" y="3433763"/>
          <p14:tracePt t="3939" x="2871788" y="3433763"/>
          <p14:tracePt t="3955" x="2738438" y="3433763"/>
          <p14:tracePt t="3972" x="2667000" y="3433763"/>
          <p14:tracePt t="3989" x="2605088" y="3429000"/>
          <p14:tracePt t="4005" x="2538413" y="3429000"/>
          <p14:tracePt t="4022" x="2400300" y="3409950"/>
          <p14:tracePt t="4039" x="2281238" y="3395663"/>
          <p14:tracePt t="4055" x="2205038" y="3395663"/>
          <p14:tracePt t="4072" x="2143125" y="3381375"/>
          <p14:tracePt t="4088" x="2066925" y="3367088"/>
          <p14:tracePt t="4106" x="1995488" y="3362325"/>
          <p14:tracePt t="4122" x="1919288" y="3338513"/>
          <p14:tracePt t="4139" x="1776413" y="3281363"/>
          <p14:tracePt t="4155" x="1700213" y="3233738"/>
          <p14:tracePt t="4172" x="1619250" y="3190875"/>
          <p14:tracePt t="4188" x="1562100" y="3143250"/>
          <p14:tracePt t="4205" x="1457325" y="3086100"/>
          <p14:tracePt t="4222" x="1390650" y="3048000"/>
          <p14:tracePt t="4239" x="1323975" y="3009900"/>
          <p14:tracePt t="4255" x="1266825" y="2967038"/>
          <p14:tracePt t="4272" x="1214438" y="2924175"/>
          <p14:tracePt t="4288" x="1195388" y="2905125"/>
          <p14:tracePt t="4305" x="1176338" y="2890838"/>
          <p14:tracePt t="4322" x="1166813" y="2881313"/>
          <p14:tracePt t="4338" x="1162050" y="2876550"/>
          <p14:tracePt t="4355" x="1152525" y="2876550"/>
          <p14:tracePt t="4418" x="1147763" y="2876550"/>
          <p14:tracePt t="4426" x="1143000" y="2881313"/>
          <p14:tracePt t="4433" x="1138238" y="2890838"/>
          <p14:tracePt t="4440" x="1128713" y="2909888"/>
          <p14:tracePt t="4455" x="1114425" y="2952750"/>
          <p14:tracePt t="4472" x="1104900" y="2990850"/>
          <p14:tracePt t="4488" x="1090613" y="3043238"/>
          <p14:tracePt t="4505" x="1071563" y="3138488"/>
          <p14:tracePt t="4522" x="1062038" y="3209925"/>
          <p14:tracePt t="4538" x="1052513" y="3267075"/>
          <p14:tracePt t="4555" x="1042988" y="3305175"/>
          <p14:tracePt t="4572" x="1033463" y="3371850"/>
          <p14:tracePt t="4588" x="1023938" y="3424238"/>
          <p14:tracePt t="4605" x="1014413" y="3467100"/>
          <p14:tracePt t="4622" x="1014413" y="3505200"/>
          <p14:tracePt t="4639" x="1014413" y="3562350"/>
          <p14:tracePt t="4655" x="1009650" y="3614738"/>
          <p14:tracePt t="4672" x="1009650" y="3662363"/>
          <p14:tracePt t="4688" x="1009650" y="3714750"/>
          <p14:tracePt t="4705" x="1009650" y="3829050"/>
          <p14:tracePt t="4722" x="1009650" y="3905250"/>
          <p14:tracePt t="4738" x="1009650" y="3967163"/>
          <p14:tracePt t="4755" x="1009650" y="4033838"/>
          <p14:tracePt t="4772" x="1009650" y="4076700"/>
          <p14:tracePt t="4788" x="1019175" y="4119563"/>
          <p14:tracePt t="4805" x="1028700" y="4210050"/>
          <p14:tracePt t="4822" x="1038225" y="4348163"/>
          <p14:tracePt t="4838" x="1038225" y="4429125"/>
          <p14:tracePt t="4855" x="1038225" y="4486275"/>
          <p14:tracePt t="4872" x="1038225" y="4524375"/>
          <p14:tracePt t="4888" x="1038225" y="4567238"/>
          <p14:tracePt t="4905" x="1038225" y="4591050"/>
          <p14:tracePt t="4922" x="1038225" y="4610100"/>
          <p14:tracePt t="5183" x="1042988" y="4638675"/>
          <p14:tracePt t="5189" x="1057275" y="4686300"/>
          <p14:tracePt t="5196" x="1066800" y="4733925"/>
          <p14:tracePt t="5205" x="1081088" y="4781550"/>
          <p14:tracePt t="5222" x="1100138" y="4872038"/>
          <p14:tracePt t="5238" x="1123950" y="4957763"/>
          <p14:tracePt t="5255" x="1138238" y="5067300"/>
          <p14:tracePt t="5272" x="1143000" y="5167313"/>
          <p14:tracePt t="5288" x="1152525" y="5257800"/>
          <p14:tracePt t="5305" x="1152525" y="5329238"/>
          <p14:tracePt t="5322" x="1152525" y="5391150"/>
          <p14:tracePt t="5338" x="1152525" y="5400675"/>
          <p14:tracePt t="5355" x="1152525" y="5414963"/>
          <p14:tracePt t="5372" x="1152525" y="5438775"/>
          <p14:tracePt t="5388" x="1152525" y="5457825"/>
          <p14:tracePt t="5405" x="1152525" y="5476875"/>
          <p14:tracePt t="5422" x="1152525" y="5491163"/>
          <p14:tracePt t="5438" x="1152525" y="5510213"/>
          <p14:tracePt t="5455" x="1152525" y="5519738"/>
          <p14:tracePt t="5472" x="1152525" y="5529263"/>
          <p14:tracePt t="5488" x="1152525" y="5548313"/>
          <p14:tracePt t="5505" x="1152525" y="5595938"/>
          <p14:tracePt t="5522" x="1152525" y="5634038"/>
          <p14:tracePt t="5538" x="1152525" y="5667375"/>
          <p14:tracePt t="5555" x="1152525" y="5700713"/>
          <p14:tracePt t="5572" x="1152525" y="5719763"/>
          <p14:tracePt t="5588" x="1152525" y="5729288"/>
          <p14:tracePt t="5605" x="1152525" y="5738813"/>
          <p14:tracePt t="5622" x="1152525" y="5748338"/>
          <p14:tracePt t="5638" x="1152525" y="5753100"/>
          <p14:tracePt t="5655" x="1152525" y="5757863"/>
          <p14:tracePt t="5672" x="1152525" y="5762625"/>
          <p14:tracePt t="5688" x="1152525" y="5767388"/>
          <p14:tracePt t="6077" x="1162050" y="5762625"/>
          <p14:tracePt t="6084" x="1181100" y="5743575"/>
          <p14:tracePt t="6092" x="1204913" y="5715000"/>
          <p14:tracePt t="6105" x="1233488" y="5691188"/>
          <p14:tracePt t="6122" x="1319213" y="5619750"/>
          <p14:tracePt t="6138" x="1381125" y="5567363"/>
          <p14:tracePt t="6155" x="1438275" y="5524500"/>
          <p14:tracePt t="6188" x="1643063" y="5329238"/>
          <p14:tracePt t="6222" x="1804988" y="5172075"/>
          <p14:tracePt t="6238" x="1928813" y="5057775"/>
          <p14:tracePt t="6255" x="2033588" y="4933950"/>
          <p14:tracePt t="6272" x="2162175" y="4786313"/>
          <p14:tracePt t="6288" x="2286000" y="4672013"/>
          <p14:tracePt t="6305" x="2424113" y="4529138"/>
          <p14:tracePt t="6322" x="2514600" y="4424363"/>
          <p14:tracePt t="6338" x="2590800" y="4333875"/>
          <p14:tracePt t="6355" x="2671763" y="4262438"/>
          <p14:tracePt t="6372" x="2771775" y="4176713"/>
          <p14:tracePt t="6388" x="2828925" y="4143375"/>
          <p14:tracePt t="6405" x="2857500" y="4119563"/>
          <p14:tracePt t="6422" x="2900363" y="4095750"/>
          <p14:tracePt t="6438" x="2924175" y="4081463"/>
          <p14:tracePt t="6694" x="2914650" y="4071938"/>
          <p14:tracePt t="6701" x="2900363" y="4052888"/>
          <p14:tracePt t="6709" x="2881313" y="4033838"/>
          <p14:tracePt t="6722" x="2867025" y="4019550"/>
          <p14:tracePt t="6738" x="2800350" y="3976688"/>
          <p14:tracePt t="6755" x="2733675" y="3938588"/>
          <p14:tracePt t="6772" x="2647950" y="3910013"/>
          <p14:tracePt t="6806" x="2438400" y="3876675"/>
          <p14:tracePt t="6838" x="2338388" y="3862388"/>
          <p14:tracePt t="6855" x="2290763" y="3852863"/>
          <p14:tracePt t="6872" x="2257425" y="3848100"/>
          <p14:tracePt t="6889" x="2219325" y="3838575"/>
          <p14:tracePt t="6906" x="2176463" y="3829050"/>
          <p14:tracePt t="6923" x="2100263" y="3814763"/>
          <p14:tracePt t="6939" x="2047875" y="3810000"/>
          <p14:tracePt t="6956" x="2005013" y="3800475"/>
          <p14:tracePt t="6972" x="1962150" y="3795713"/>
          <p14:tracePt t="6988" x="1881188" y="3790950"/>
          <p14:tracePt t="7005" x="1809750" y="3790950"/>
          <p14:tracePt t="7022" x="1743075" y="3790950"/>
          <p14:tracePt t="7038" x="1700213" y="3790950"/>
          <p14:tracePt t="7055" x="1638300" y="3790950"/>
          <p14:tracePt t="7072" x="1609725" y="3790950"/>
          <p14:tracePt t="7088" x="1571625" y="3790950"/>
          <p14:tracePt t="7106" x="1533525" y="3790950"/>
          <p14:tracePt t="7122" x="1514475" y="3790950"/>
          <p14:tracePt t="7138" x="1490663" y="3795713"/>
          <p14:tracePt t="7155" x="1466850" y="3810000"/>
          <p14:tracePt t="7172" x="1433513" y="3819525"/>
          <p14:tracePt t="7188" x="1419225" y="3819525"/>
          <p14:tracePt t="7205" x="1404938" y="3819525"/>
          <p14:tracePt t="7222" x="1395413" y="3819525"/>
          <p14:tracePt t="7238" x="1385888" y="3819525"/>
          <p14:tracePt t="7255" x="1381125" y="3819525"/>
          <p14:tracePt t="7272" x="1376363" y="3819525"/>
          <p14:tracePt t="8324" x="1395413" y="3819525"/>
          <p14:tracePt t="8331" x="1419225" y="3810000"/>
          <p14:tracePt t="8339" x="1447800" y="3800475"/>
          <p14:tracePt t="8355" x="1519238" y="3776663"/>
          <p14:tracePt t="8372" x="1595438" y="3752850"/>
          <p14:tracePt t="8388" x="1657350" y="3738563"/>
          <p14:tracePt t="8405" x="1733550" y="3729038"/>
          <p14:tracePt t="8438" x="1819275" y="3709988"/>
          <p14:tracePt t="8471" x="1966913" y="3686175"/>
          <p14:tracePt t="8488" x="2014538" y="3681413"/>
          <p14:tracePt t="8505" x="2066925" y="3676650"/>
          <p14:tracePt t="8522" x="2138363" y="3662363"/>
          <p14:tracePt t="8538" x="2171700" y="3657600"/>
          <p14:tracePt t="8555" x="2209800" y="3648075"/>
          <p14:tracePt t="8571" x="2243138" y="3648075"/>
          <p14:tracePt t="8588" x="2290763" y="3643313"/>
          <p14:tracePt t="8605" x="2324100" y="3643313"/>
          <p14:tracePt t="8621" x="2357438" y="3638550"/>
          <p14:tracePt t="8638" x="2386013" y="3633788"/>
          <p14:tracePt t="8655" x="2428875" y="3633788"/>
          <p14:tracePt t="8672" x="2452688" y="3633788"/>
          <p14:tracePt t="8688" x="2466975" y="3633788"/>
          <p14:tracePt t="8705" x="2481263" y="3633788"/>
          <p14:tracePt t="8721" x="2500313" y="3633788"/>
          <p14:tracePt t="8738" x="2509838" y="3633788"/>
          <p14:tracePt t="8755" x="2519363" y="3633788"/>
          <p14:tracePt t="8772" x="2528888" y="3633788"/>
          <p14:tracePt t="8788" x="2533650" y="3633788"/>
          <p14:tracePt t="8805" x="2538413" y="3633788"/>
          <p14:tracePt t="8861" x="2528888" y="3633788"/>
          <p14:tracePt t="8868" x="2505075" y="3638550"/>
          <p14:tracePt t="8876" x="2457450" y="3638550"/>
          <p14:tracePt t="8888" x="2400300" y="3648075"/>
          <p14:tracePt t="8905" x="2252663" y="3662363"/>
          <p14:tracePt t="8921" x="2171700" y="3662363"/>
          <p14:tracePt t="8938" x="2114550" y="3662363"/>
          <p14:tracePt t="8955" x="2062163" y="3662363"/>
          <p14:tracePt t="8971" x="2038350" y="3662363"/>
          <p14:tracePt t="8988" x="2024063" y="3662363"/>
          <p14:tracePt t="9005" x="2005013" y="3662363"/>
          <p14:tracePt t="9022" x="1966913" y="3662363"/>
          <p14:tracePt t="9038" x="1924050" y="3662363"/>
          <p14:tracePt t="9055" x="1895475" y="3662363"/>
          <p14:tracePt t="9072" x="1857375" y="3662363"/>
          <p14:tracePt t="9088" x="1833563" y="3662363"/>
          <p14:tracePt t="9105" x="1819275" y="3662363"/>
          <p14:tracePt t="9121" x="1814513" y="3662363"/>
          <p14:tracePt t="9138" x="1809750" y="3662363"/>
          <p14:tracePt t="9155" x="1800225" y="3662363"/>
          <p14:tracePt t="9171" x="1795463" y="3662363"/>
          <p14:tracePt t="9188" x="1790700" y="3662363"/>
          <p14:tracePt t="9205" x="1781175" y="3662363"/>
          <p14:tracePt t="9221" x="1776413" y="3662363"/>
          <p14:tracePt t="9238" x="1757363" y="3667125"/>
          <p14:tracePt t="9255" x="1738313" y="3671888"/>
          <p14:tracePt t="9271" x="1676400" y="3690938"/>
          <p14:tracePt t="9288" x="1638300" y="3705225"/>
          <p14:tracePt t="9305" x="1595438" y="3719513"/>
          <p14:tracePt t="9321" x="1566863" y="3724275"/>
          <p14:tracePt t="9323" x="1547813" y="3729038"/>
          <p14:tracePt t="9338" x="1524000" y="3729038"/>
          <p14:tracePt t="9355" x="1504950" y="3729038"/>
          <p14:tracePt t="9371" x="1481138" y="3729038"/>
          <p14:tracePt t="9388" x="1447800" y="3729038"/>
          <p14:tracePt t="9405" x="1428750" y="3724275"/>
          <p14:tracePt t="9421" x="1404938" y="3719513"/>
          <p14:tracePt t="9438" x="1390650" y="3714750"/>
          <p14:tracePt t="9455" x="1371600" y="3700463"/>
          <p14:tracePt t="9471" x="1357313" y="3690938"/>
          <p14:tracePt t="9488" x="1347788" y="3686175"/>
          <p14:tracePt t="9505" x="1343025" y="3681413"/>
          <p14:tracePt t="9521" x="1333500" y="3662363"/>
          <p14:tracePt t="9538" x="1333500" y="3648075"/>
          <p14:tracePt t="9555" x="1333500" y="3629025"/>
          <p14:tracePt t="9572" x="1343025" y="3590925"/>
          <p14:tracePt t="9588" x="1357313" y="3576638"/>
          <p14:tracePt t="9605" x="1371600" y="3562350"/>
          <p14:tracePt t="9621" x="1390650" y="3543300"/>
          <p14:tracePt t="9638" x="1423988" y="3524250"/>
          <p14:tracePt t="9655" x="1447800" y="3519488"/>
          <p14:tracePt t="9671" x="1471613" y="3519488"/>
          <p14:tracePt t="9688" x="1495425" y="3519488"/>
          <p14:tracePt t="9705" x="1547813" y="3533775"/>
          <p14:tracePt t="9721" x="1576388" y="3552825"/>
          <p14:tracePt t="9738" x="1600200" y="3562350"/>
          <p14:tracePt t="9755" x="1609725" y="3576638"/>
          <p14:tracePt t="9771" x="1628775" y="3590925"/>
          <p14:tracePt t="9788" x="1638300" y="3595688"/>
          <p14:tracePt t="9805" x="1643063" y="3605213"/>
          <p14:tracePt t="9821" x="1652588" y="3614738"/>
          <p14:tracePt t="9839" x="1657350" y="3619500"/>
          <p14:tracePt t="9855" x="1657350" y="3624263"/>
          <p14:tracePt t="9871" x="1657350" y="3633788"/>
          <p14:tracePt t="9888" x="1657350" y="3638550"/>
          <p14:tracePt t="9905" x="1657350" y="3643313"/>
          <p14:tracePt t="9922" x="1657350" y="3648075"/>
          <p14:tracePt t="9938" x="1657350" y="3667125"/>
          <p14:tracePt t="9955" x="1638300" y="3686175"/>
          <p14:tracePt t="9971" x="1624013" y="3700463"/>
          <p14:tracePt t="9988" x="1600200" y="3709988"/>
          <p14:tracePt t="10005" x="1576388" y="3724275"/>
          <p14:tracePt t="10021" x="1543050" y="3733800"/>
          <p14:tracePt t="10038" x="1524000" y="3733800"/>
          <p14:tracePt t="10055" x="1500188" y="3733800"/>
          <p14:tracePt t="10071" x="1466850" y="3733800"/>
          <p14:tracePt t="10088" x="1447800" y="3729038"/>
          <p14:tracePt t="10105" x="1423988" y="3719513"/>
          <p14:tracePt t="10121" x="1414463" y="3714750"/>
          <p14:tracePt t="10138" x="1381125" y="3681413"/>
          <p14:tracePt t="10155" x="1352550" y="3629025"/>
          <p14:tracePt t="10171" x="1333500" y="3576638"/>
          <p14:tracePt t="10188" x="1323975" y="3524250"/>
          <p14:tracePt t="10205" x="1323975" y="3467100"/>
          <p14:tracePt t="10221" x="1323975" y="3438525"/>
          <p14:tracePt t="10238" x="1333500" y="3414713"/>
          <p14:tracePt t="10255" x="1343025" y="3395663"/>
          <p14:tracePt t="10271" x="1352550" y="3376613"/>
          <p14:tracePt t="10288" x="1366838" y="3367088"/>
          <p14:tracePt t="10305" x="1395413" y="3357563"/>
          <p14:tracePt t="10321" x="1452563" y="3348038"/>
          <p14:tracePt t="10339" x="1495425" y="3348038"/>
          <p14:tracePt t="10355" x="1528763" y="3348038"/>
          <p14:tracePt t="10371" x="1552575" y="3348038"/>
          <p14:tracePt t="10388" x="1585913" y="3352800"/>
          <p14:tracePt t="10405" x="1609725" y="3371850"/>
          <p14:tracePt t="10421" x="1624013" y="3386138"/>
          <p14:tracePt t="10438" x="1647825" y="3409950"/>
          <p14:tracePt t="10455" x="1662113" y="3433763"/>
          <p14:tracePt t="10471" x="1676400" y="3467100"/>
          <p14:tracePt t="10488" x="1685925" y="3495675"/>
          <p14:tracePt t="10505" x="1695450" y="3538538"/>
          <p14:tracePt t="10521" x="1695450" y="3557588"/>
          <p14:tracePt t="10538" x="1695450" y="3576638"/>
          <p14:tracePt t="10555" x="1695450" y="3590925"/>
          <p14:tracePt t="10571" x="1690688" y="3609975"/>
          <p14:tracePt t="10588" x="1685925" y="3619500"/>
          <p14:tracePt t="10605" x="1681163" y="3633788"/>
          <p14:tracePt t="10622" x="1666875" y="3667125"/>
          <p14:tracePt t="10638" x="1652588" y="3690938"/>
          <p14:tracePt t="10655" x="1643063" y="3705225"/>
          <p14:tracePt t="10671" x="1633538" y="3714750"/>
          <p14:tracePt t="10688" x="1624013" y="3733800"/>
          <p14:tracePt t="10705" x="1619250" y="3738563"/>
          <p14:tracePt t="10721" x="1609725" y="3748088"/>
          <p14:tracePt t="10738" x="1595438" y="3762375"/>
          <p14:tracePt t="10755" x="1566863" y="3786188"/>
          <p14:tracePt t="10771" x="1547813" y="3795713"/>
          <p14:tracePt t="10788" x="1524000" y="3800475"/>
          <p14:tracePt t="10805" x="1500188" y="3814763"/>
          <p14:tracePt t="10821" x="1471613" y="3814763"/>
          <p14:tracePt t="10838" x="1447800" y="3805238"/>
          <p14:tracePt t="10855" x="1428750" y="3800475"/>
          <p14:tracePt t="10871" x="1409700" y="3786188"/>
          <p14:tracePt t="10888" x="1390650" y="3767138"/>
          <p14:tracePt t="10905" x="1371600" y="3733800"/>
          <p14:tracePt t="10921" x="1357313" y="3705225"/>
          <p14:tracePt t="10938" x="1347788" y="3638550"/>
          <p14:tracePt t="10955" x="1338263" y="3586163"/>
          <p14:tracePt t="10971" x="1338263" y="3548063"/>
          <p14:tracePt t="10988" x="1343025" y="3514725"/>
          <p14:tracePt t="11005" x="1352550" y="3471863"/>
          <p14:tracePt t="11021" x="1352550" y="3452813"/>
          <p14:tracePt t="11038" x="1362075" y="3438525"/>
          <p14:tracePt t="11055" x="1371600" y="3409950"/>
          <p14:tracePt t="11071" x="1390650" y="3395663"/>
          <p14:tracePt t="11088" x="1404938" y="3381375"/>
          <p14:tracePt t="11105" x="1428750" y="3367088"/>
          <p14:tracePt t="11122" x="1476375" y="3352800"/>
          <p14:tracePt t="11138" x="1509713" y="3348038"/>
          <p14:tracePt t="11155" x="1547813" y="3348038"/>
          <p14:tracePt t="11171" x="1585913" y="3357563"/>
          <p14:tracePt t="11188" x="1619250" y="3371850"/>
          <p14:tracePt t="11205" x="1633538" y="3390900"/>
          <p14:tracePt t="11221" x="1652588" y="3400425"/>
          <p14:tracePt t="11238" x="1662113" y="3424238"/>
          <p14:tracePt t="11255" x="1685925" y="3486150"/>
          <p14:tracePt t="11271" x="1700213" y="3514725"/>
          <p14:tracePt t="11288" x="1700213" y="3538538"/>
          <p14:tracePt t="11305" x="1700213" y="3562350"/>
          <p14:tracePt t="11321" x="1700213" y="3576638"/>
          <p14:tracePt t="11339" x="1700213" y="3595688"/>
          <p14:tracePt t="11355" x="1695450" y="3600450"/>
          <p14:tracePt t="11372" x="1681163" y="3633788"/>
          <p14:tracePt t="11388" x="1671638" y="3657600"/>
          <p14:tracePt t="11404" x="1652588" y="3686175"/>
          <p14:tracePt t="11421" x="1633538" y="3719513"/>
          <p14:tracePt t="11438" x="1600200" y="3762375"/>
          <p14:tracePt t="11455" x="1576388" y="3776663"/>
          <p14:tracePt t="11471" x="1566863" y="3795713"/>
          <p14:tracePt t="11488" x="1543050" y="3810000"/>
          <p14:tracePt t="11504" x="1524000" y="3814763"/>
          <p14:tracePt t="11521" x="1504950" y="3814763"/>
          <p14:tracePt t="11538" x="1485900" y="3814763"/>
          <p14:tracePt t="11555" x="1462088" y="3814763"/>
          <p14:tracePt t="11571" x="1447800" y="3805238"/>
          <p14:tracePt t="11588" x="1428750" y="3786188"/>
          <p14:tracePt t="11604" x="1404938" y="3762375"/>
          <p14:tracePt t="11621" x="1376363" y="3709988"/>
          <p14:tracePt t="11638" x="1357313" y="3662363"/>
          <p14:tracePt t="11655" x="1343025" y="3595688"/>
          <p14:tracePt t="11671" x="1343025" y="3533775"/>
          <p14:tracePt t="11688" x="1343025" y="3467100"/>
          <p14:tracePt t="11705" x="1343025" y="3438525"/>
          <p14:tracePt t="11721" x="1343025" y="3424238"/>
          <p14:tracePt t="11738" x="1352550" y="3395663"/>
          <p14:tracePt t="11754" x="1357313" y="3386138"/>
          <p14:tracePt t="11771" x="1376363" y="3371850"/>
          <p14:tracePt t="11788" x="1395413" y="3352800"/>
          <p14:tracePt t="11804" x="1452563" y="3333750"/>
          <p14:tracePt t="11821" x="1495425" y="3328988"/>
          <p14:tracePt t="11838" x="1528763" y="3328988"/>
          <p14:tracePt t="11855" x="1557338" y="3328988"/>
          <p14:tracePt t="11871" x="1590675" y="3338513"/>
          <p14:tracePt t="11888" x="1614488" y="3348038"/>
          <p14:tracePt t="11905" x="1624013" y="3352800"/>
          <p14:tracePt t="11922" x="1643063" y="3362325"/>
          <p14:tracePt t="11938" x="1657350" y="3376613"/>
          <p14:tracePt t="11955" x="1666875" y="3386138"/>
          <p14:tracePt t="11971" x="1681163" y="3409950"/>
          <p14:tracePt t="11988" x="1700213" y="3443288"/>
          <p14:tracePt t="12005" x="1709738" y="3467100"/>
          <p14:tracePt t="12021" x="1714500" y="3486150"/>
          <p14:tracePt t="12038" x="1719263" y="3495675"/>
          <p14:tracePt t="12054" x="1719263" y="3514725"/>
          <p14:tracePt t="12071" x="1719263" y="3519488"/>
          <p14:tracePt t="12088" x="1719263" y="3533775"/>
          <p14:tracePt t="12105" x="1719263" y="3552825"/>
          <p14:tracePt t="12121" x="1719263" y="3567113"/>
          <p14:tracePt t="12138" x="1719263" y="3586163"/>
          <p14:tracePt t="12155" x="1719263" y="3609975"/>
          <p14:tracePt t="12171" x="1719263" y="3643313"/>
          <p14:tracePt t="12188" x="1714500" y="3652838"/>
          <p14:tracePt t="12205" x="1704975" y="3667125"/>
          <p14:tracePt t="12221" x="1700213" y="3676650"/>
          <p14:tracePt t="12238" x="1690688" y="3709988"/>
          <p14:tracePt t="12255" x="1676400" y="3733800"/>
          <p14:tracePt t="12271" x="1662113" y="3752850"/>
          <p14:tracePt t="12288" x="1647825" y="3776663"/>
          <p14:tracePt t="12305" x="1628775" y="3800475"/>
          <p14:tracePt t="12321" x="1604963" y="3814763"/>
          <p14:tracePt t="12338" x="1585913" y="3833813"/>
          <p14:tracePt t="12355" x="1552575" y="3848100"/>
          <p14:tracePt t="12371" x="1533525" y="3852863"/>
          <p14:tracePt t="12388" x="1500188" y="3867150"/>
          <p14:tracePt t="12404" x="1471613" y="3871913"/>
          <p14:tracePt t="12421" x="1433513" y="3871913"/>
          <p14:tracePt t="12438" x="1404938" y="3871913"/>
          <p14:tracePt t="12455" x="1381125" y="3871913"/>
          <p14:tracePt t="12471" x="1362075" y="3857625"/>
          <p14:tracePt t="12488" x="1314450" y="3790950"/>
          <p14:tracePt t="12504" x="1285875" y="3724275"/>
          <p14:tracePt t="12521" x="1266825" y="3662363"/>
          <p14:tracePt t="12538" x="1252538" y="3600450"/>
          <p14:tracePt t="12554" x="1252538" y="3571875"/>
          <p14:tracePt t="12571" x="1252538" y="3533775"/>
          <p14:tracePt t="12588" x="1262063" y="3500438"/>
          <p14:tracePt t="12604" x="1276350" y="3457575"/>
          <p14:tracePt t="12621" x="1290638" y="3433763"/>
          <p14:tracePt t="12638" x="1300163" y="3419475"/>
          <p14:tracePt t="12655" x="1323975" y="3409950"/>
          <p14:tracePt t="12671" x="1385888" y="3386138"/>
          <p14:tracePt t="12688" x="1419225" y="3371850"/>
          <p14:tracePt t="12704" x="1457325" y="3362325"/>
          <p14:tracePt t="12721" x="1509713" y="3362325"/>
          <p14:tracePt t="12738" x="1543050" y="3367088"/>
          <p14:tracePt t="12754" x="1562100" y="3371850"/>
          <p14:tracePt t="12771" x="1581150" y="3376613"/>
          <p14:tracePt t="12788" x="1600200" y="3400425"/>
          <p14:tracePt t="12804" x="1614488" y="3409950"/>
          <p14:tracePt t="12821" x="1624013" y="3419475"/>
          <p14:tracePt t="12838" x="1638300" y="3438525"/>
          <p14:tracePt t="12854" x="1647825" y="3448050"/>
          <p14:tracePt t="12871" x="1657350" y="3462338"/>
          <p14:tracePt t="12888" x="1662113" y="3471863"/>
          <p14:tracePt t="12904" x="1666875" y="3486150"/>
          <p14:tracePt t="12921" x="1676400" y="3509963"/>
          <p14:tracePt t="12938" x="1681163" y="3543300"/>
          <p14:tracePt t="12954" x="1681163" y="3576638"/>
          <p14:tracePt t="12971" x="1681163" y="3629025"/>
          <p14:tracePt t="12988" x="1681163" y="3657600"/>
          <p14:tracePt t="13004" x="1676400" y="3686175"/>
          <p14:tracePt t="13021" x="1666875" y="3705225"/>
          <p14:tracePt t="13038" x="1657350" y="3724275"/>
          <p14:tracePt t="13054" x="1647825" y="3738563"/>
          <p14:tracePt t="13071" x="1643063" y="3743325"/>
          <p14:tracePt t="13088" x="1638300" y="3752850"/>
          <p14:tracePt t="13104" x="1628775" y="3762375"/>
          <p14:tracePt t="13121" x="1619250" y="3767138"/>
          <p14:tracePt t="13138" x="1609725" y="3771900"/>
          <p14:tracePt t="13155" x="1590675" y="3795713"/>
          <p14:tracePt t="13171" x="1566863" y="3805238"/>
          <p14:tracePt t="13188" x="1543050" y="3819525"/>
          <p14:tracePt t="13204" x="1524000" y="3824288"/>
          <p14:tracePt t="13221" x="1490663" y="3833813"/>
          <p14:tracePt t="13238" x="1462088" y="3838575"/>
          <p14:tracePt t="13254" x="1433513" y="3838575"/>
          <p14:tracePt t="13271" x="1395413" y="3838575"/>
          <p14:tracePt t="13288" x="1362075" y="3838575"/>
          <p14:tracePt t="13304" x="1343025" y="3833813"/>
          <p14:tracePt t="13321" x="1319213" y="3810000"/>
          <p14:tracePt t="13338" x="1281113" y="3733800"/>
          <p14:tracePt t="13354" x="1247775" y="3571875"/>
          <p14:tracePt t="13371" x="1247775" y="3509963"/>
          <p14:tracePt t="13388" x="1247775" y="3476625"/>
          <p14:tracePt t="13404" x="1262063" y="3419475"/>
          <p14:tracePt t="13421" x="1266825" y="3390900"/>
          <p14:tracePt t="13438" x="1271588" y="3376613"/>
          <p14:tracePt t="13454" x="1290638" y="3357563"/>
          <p14:tracePt t="13471" x="1323975" y="3338513"/>
          <p14:tracePt t="13488" x="1352550" y="3324225"/>
          <p14:tracePt t="13504" x="1395413" y="3314700"/>
          <p14:tracePt t="13521" x="1433513" y="3314700"/>
          <p14:tracePt t="13538" x="1471613" y="3314700"/>
          <p14:tracePt t="13554" x="1495425" y="3319463"/>
          <p14:tracePt t="13571" x="1514475" y="3324225"/>
          <p14:tracePt t="13588" x="1543050" y="3348038"/>
          <p14:tracePt t="13604" x="1557338" y="3362325"/>
          <p14:tracePt t="13621" x="1571625" y="3376613"/>
          <p14:tracePt t="13638" x="1585913" y="3409950"/>
          <p14:tracePt t="13654" x="1604963" y="3462338"/>
          <p14:tracePt t="13671" x="1609725" y="3500438"/>
          <p14:tracePt t="13688" x="1619250" y="3543300"/>
          <p14:tracePt t="13704" x="1619250" y="3586163"/>
          <p14:tracePt t="13721" x="1619250" y="3633788"/>
          <p14:tracePt t="13738" x="1619250" y="3652838"/>
          <p14:tracePt t="13754" x="1619250" y="3676650"/>
          <p14:tracePt t="13771" x="1614488" y="3686175"/>
          <p14:tracePt t="13788" x="1614488" y="3705225"/>
          <p14:tracePt t="13804" x="1609725" y="3714750"/>
          <p14:tracePt t="13821" x="1609725" y="3719513"/>
          <p14:tracePt t="13838" x="1604963" y="3729038"/>
          <p14:tracePt t="13854" x="1600200" y="3733800"/>
          <p14:tracePt t="13871" x="1595438" y="3743325"/>
          <p14:tracePt t="13888" x="1590675" y="3748088"/>
          <p14:tracePt t="13904" x="1585913" y="3757613"/>
          <p14:tracePt t="13921" x="1581150" y="3762375"/>
          <p14:tracePt t="13938" x="1581150" y="3771900"/>
          <p14:tracePt t="13971" x="1581150" y="3781425"/>
          <p14:tracePt t="18567" x="1585913" y="3781425"/>
          <p14:tracePt t="18574" x="1595438" y="3776663"/>
          <p14:tracePt t="18587" x="1609725" y="3767138"/>
          <p14:tracePt t="18604" x="1671638" y="3748088"/>
          <p14:tracePt t="18621" x="1704975" y="3743325"/>
          <p14:tracePt t="18637" x="1747838" y="3738563"/>
          <p14:tracePt t="18671" x="1843088" y="3714750"/>
          <p14:tracePt t="18704" x="1885950" y="3700463"/>
          <p14:tracePt t="18721" x="1924050" y="3700463"/>
          <p14:tracePt t="18737" x="1952625" y="3700463"/>
          <p14:tracePt t="18754" x="1990725" y="3700463"/>
          <p14:tracePt t="18771" x="2019300" y="3690938"/>
          <p14:tracePt t="18787" x="2066925" y="3676650"/>
          <p14:tracePt t="18804" x="2095500" y="3671888"/>
          <p14:tracePt t="18821" x="2119313" y="3667125"/>
          <p14:tracePt t="18838" x="2147888" y="3652838"/>
          <p14:tracePt t="18854" x="2185988" y="3638550"/>
          <p14:tracePt t="18871" x="2209800" y="3633788"/>
          <p14:tracePt t="18887" x="2233613" y="3619500"/>
          <p14:tracePt t="18904" x="2252663" y="3614738"/>
          <p14:tracePt t="18921" x="2262188" y="3605213"/>
          <p14:tracePt t="18937" x="2281238" y="3600450"/>
          <p14:tracePt t="18954" x="2300288" y="3595688"/>
          <p14:tracePt t="18971" x="2333625" y="3586163"/>
          <p14:tracePt t="18987" x="2352675" y="3576638"/>
          <p14:tracePt t="19004" x="2376488" y="3571875"/>
          <p14:tracePt t="19021" x="2395538" y="3571875"/>
          <p14:tracePt t="19037" x="2414588" y="3571875"/>
          <p14:tracePt t="19054" x="2424113" y="3571875"/>
          <p14:tracePt t="19071" x="2428875" y="3571875"/>
          <p14:tracePt t="19089" x="2433638" y="3571875"/>
          <p14:tracePt t="19105" x="2443163" y="3571875"/>
          <p14:tracePt t="19141" x="2443163" y="3576638"/>
          <p14:tracePt t="19155" x="2443163" y="3586163"/>
          <p14:tracePt t="19171" x="2443163" y="3595688"/>
          <p14:tracePt t="19187" x="2443163" y="3609975"/>
          <p14:tracePt t="19204" x="2443163" y="3624263"/>
          <p14:tracePt t="19221" x="2438400" y="3648075"/>
          <p14:tracePt t="19237" x="2428875" y="3662363"/>
          <p14:tracePt t="19254" x="2424113" y="3671888"/>
          <p14:tracePt t="19271" x="2424113" y="3681413"/>
          <p14:tracePt t="19287" x="2424113" y="3686175"/>
          <p14:tracePt t="19332" x="2419350" y="3690938"/>
          <p14:tracePt t="19346" x="2414588" y="3695700"/>
          <p14:tracePt t="19354" x="2409825" y="3700463"/>
          <p14:tracePt t="19371" x="2395538" y="3709988"/>
          <p14:tracePt t="19387" x="2381250" y="3724275"/>
          <p14:tracePt t="19404" x="2357438" y="3748088"/>
          <p14:tracePt t="19421" x="2347913" y="3752850"/>
          <p14:tracePt t="19437" x="2343150" y="3757613"/>
          <p14:tracePt t="19454" x="2338388" y="3762375"/>
          <p14:tracePt t="19471" x="2328863" y="3762375"/>
          <p14:tracePt t="19514" x="2324100" y="3762375"/>
          <p14:tracePt t="19588" x="2319338" y="3762375"/>
          <p14:tracePt t="19625" x="2314575" y="3762375"/>
          <p14:tracePt t="19632" x="2309813" y="3762375"/>
          <p14:tracePt t="19647" x="2300288" y="3762375"/>
          <p14:tracePt t="19662" x="2295525" y="3762375"/>
          <p14:tracePt t="19671" x="2290763" y="3762375"/>
          <p14:tracePt t="19687" x="2286000" y="3762375"/>
          <p14:tracePt t="19704" x="2281238" y="3762375"/>
          <p14:tracePt t="19720" x="2276475" y="3762375"/>
          <p14:tracePt t="19786" x="2271713" y="3762375"/>
          <p14:tracePt t="19861" x="2266950" y="3762375"/>
          <p14:tracePt t="19897" x="2262188" y="3762375"/>
          <p14:tracePt t="19904" x="2257425" y="3762375"/>
          <p14:tracePt t="19919" x="2247900" y="3762375"/>
          <p14:tracePt t="19926" x="2243138" y="3757613"/>
          <p14:tracePt t="19937" x="2238375" y="3757613"/>
          <p14:tracePt t="19954" x="2214563" y="3743325"/>
          <p14:tracePt t="19971" x="2176463" y="3729038"/>
          <p14:tracePt t="19987" x="2143125" y="3714750"/>
          <p14:tracePt t="20004" x="2109788" y="3700463"/>
          <p14:tracePt t="20021" x="2076450" y="3690938"/>
          <p14:tracePt t="20037" x="2066925" y="3686175"/>
          <p14:tracePt t="20054" x="2052638" y="3676650"/>
          <p14:tracePt t="20071" x="2033588" y="3667125"/>
          <p14:tracePt t="20087" x="2014538" y="3643313"/>
          <p14:tracePt t="20104" x="2005013" y="3629025"/>
          <p14:tracePt t="20121" x="1995488" y="3614738"/>
          <p14:tracePt t="20137" x="1990725" y="3605213"/>
          <p14:tracePt t="20154" x="1976438" y="3576638"/>
          <p14:tracePt t="20170" x="1971675" y="3557588"/>
          <p14:tracePt t="20187" x="1962150" y="3533775"/>
          <p14:tracePt t="20204" x="1962150" y="3495675"/>
          <p14:tracePt t="20221" x="1966913" y="3467100"/>
          <p14:tracePt t="20237" x="1976438" y="3429000"/>
          <p14:tracePt t="20254" x="1981200" y="3405188"/>
          <p14:tracePt t="20271" x="1990725" y="3390900"/>
          <p14:tracePt t="20287" x="2000250" y="3386138"/>
          <p14:tracePt t="20304" x="2014538" y="3376613"/>
          <p14:tracePt t="20320" x="2038350" y="3371850"/>
          <p14:tracePt t="20322" x="2047875" y="3367088"/>
          <p14:tracePt t="20338" x="2076450" y="3362325"/>
          <p14:tracePt t="20354" x="2114550" y="3352800"/>
          <p14:tracePt t="20371" x="2147888" y="3352800"/>
          <p14:tracePt t="20387" x="2185988" y="3362325"/>
          <p14:tracePt t="20404" x="2219325" y="3371850"/>
          <p14:tracePt t="20421" x="2233613" y="3381375"/>
          <p14:tracePt t="20437" x="2238375" y="3386138"/>
          <p14:tracePt t="20454" x="2247900" y="3395663"/>
          <p14:tracePt t="20471" x="2257425" y="3414713"/>
          <p14:tracePt t="20487" x="2266950" y="3429000"/>
          <p14:tracePt t="20504" x="2281238" y="3452813"/>
          <p14:tracePt t="20520" x="2290763" y="3486150"/>
          <p14:tracePt t="20537" x="2295525" y="3500438"/>
          <p14:tracePt t="20554" x="2295525" y="3509963"/>
          <p14:tracePt t="20571" x="2295525" y="3519488"/>
          <p14:tracePt t="20587" x="2295525" y="3529013"/>
          <p14:tracePt t="20604" x="2295525" y="3533775"/>
          <p14:tracePt t="20621" x="2295525" y="3538538"/>
          <p14:tracePt t="20637" x="2295525" y="3543300"/>
          <p14:tracePt t="20654" x="2295525" y="3557588"/>
          <p14:tracePt t="20671" x="2290763" y="3571875"/>
          <p14:tracePt t="20687" x="2276475" y="3595688"/>
          <p14:tracePt t="20704" x="2266950" y="3614738"/>
          <p14:tracePt t="20721" x="2257425" y="3624263"/>
          <p14:tracePt t="20737" x="2252663" y="3629025"/>
          <p14:tracePt t="20754" x="2247900" y="3633788"/>
          <p14:tracePt t="20770" x="2238375" y="3643313"/>
          <p14:tracePt t="20787" x="2228850" y="3652838"/>
          <p14:tracePt t="20804" x="2214563" y="3667125"/>
          <p14:tracePt t="20820" x="2195513" y="3676650"/>
          <p14:tracePt t="20822" x="2181225" y="3690938"/>
          <p14:tracePt t="20837" x="2162175" y="3695700"/>
          <p14:tracePt t="20854" x="2138363" y="3700463"/>
          <p14:tracePt t="20870" x="2124075" y="3709988"/>
          <p14:tracePt t="20887" x="2105025" y="3709988"/>
          <p14:tracePt t="20904" x="2085975" y="3709988"/>
          <p14:tracePt t="20920" x="2076450" y="3709988"/>
          <p14:tracePt t="20937" x="2062163" y="3709988"/>
          <p14:tracePt t="20954" x="2047875" y="3705225"/>
          <p14:tracePt t="20970" x="2038350" y="3690938"/>
          <p14:tracePt t="20987" x="2014538" y="3662363"/>
          <p14:tracePt t="21004" x="2005013" y="3624263"/>
          <p14:tracePt t="21020" x="1981200" y="3576638"/>
          <p14:tracePt t="21037" x="1971675" y="3552825"/>
          <p14:tracePt t="21054" x="1966913" y="3533775"/>
          <p14:tracePt t="21071" x="1966913" y="3500438"/>
          <p14:tracePt t="21087" x="1976438" y="3476625"/>
          <p14:tracePt t="21104" x="1981200" y="3452813"/>
          <p14:tracePt t="21121" x="1985963" y="3433763"/>
          <p14:tracePt t="21137" x="2000250" y="3414713"/>
          <p14:tracePt t="21154" x="2014538" y="3395663"/>
          <p14:tracePt t="21170" x="2038350" y="3390900"/>
          <p14:tracePt t="21187" x="2076450" y="3386138"/>
          <p14:tracePt t="21204" x="2119313" y="3386138"/>
          <p14:tracePt t="21220" x="2152650" y="3390900"/>
          <p14:tracePt t="21237" x="2181225" y="3400425"/>
          <p14:tracePt t="21254" x="2205038" y="3414713"/>
          <p14:tracePt t="21270" x="2219325" y="3429000"/>
          <p14:tracePt t="21287" x="2224088" y="3433763"/>
          <p14:tracePt t="21304" x="2228850" y="3443288"/>
          <p14:tracePt t="21320" x="2243138" y="3457575"/>
          <p14:tracePt t="21337" x="2252663" y="3481388"/>
          <p14:tracePt t="21354" x="2252663" y="3524250"/>
          <p14:tracePt t="21370" x="2252663" y="3576638"/>
          <p14:tracePt t="21387" x="2238375" y="3629025"/>
          <p14:tracePt t="21404" x="2219325" y="3657600"/>
          <p14:tracePt t="21421" x="2209800" y="3676650"/>
          <p14:tracePt t="21437" x="2205038" y="3690938"/>
          <p14:tracePt t="21454" x="2195513" y="3700463"/>
          <p14:tracePt t="21470" x="2190750" y="3705225"/>
          <p14:tracePt t="21487" x="2176463" y="3714750"/>
          <p14:tracePt t="21504" x="2138363" y="3724275"/>
          <p14:tracePt t="21520" x="2105025" y="3733800"/>
          <p14:tracePt t="21537" x="2062163" y="3738563"/>
          <p14:tracePt t="21554" x="2019300" y="3738563"/>
          <p14:tracePt t="21571" x="1938338" y="3752850"/>
          <p14:tracePt t="21587" x="1857375" y="3752850"/>
          <p14:tracePt t="21604" x="1762125" y="3767138"/>
          <p14:tracePt t="21620" x="1690688" y="3776663"/>
          <p14:tracePt t="21637" x="1604963" y="3786188"/>
          <p14:tracePt t="21654" x="1562100" y="3786188"/>
          <p14:tracePt t="21670" x="1533525" y="3795713"/>
          <p14:tracePt t="21687" x="1514475" y="3795713"/>
          <p14:tracePt t="21704" x="1481138" y="3795713"/>
          <p14:tracePt t="21720" x="1471613" y="3795713"/>
          <p14:tracePt t="21737" x="1462088" y="3795713"/>
          <p14:tracePt t="21754" x="1452563" y="3795713"/>
          <p14:tracePt t="21842" x="1457325" y="3795713"/>
          <p14:tracePt t="21849" x="1466850" y="3795713"/>
          <p14:tracePt t="21857" x="1481138" y="3795713"/>
          <p14:tracePt t="21870" x="1504950" y="3795713"/>
          <p14:tracePt t="21887" x="1590675" y="3786188"/>
          <p14:tracePt t="21904" x="1695450" y="3771900"/>
          <p14:tracePt t="21921" x="1819275" y="3762375"/>
          <p14:tracePt t="21938" x="1990725" y="3738563"/>
          <p14:tracePt t="21955" x="2081213" y="3738563"/>
          <p14:tracePt t="21971" x="2162175" y="3724275"/>
          <p14:tracePt t="21987" x="2224088" y="3724275"/>
          <p14:tracePt t="22004" x="2305050" y="3724275"/>
          <p14:tracePt t="22021" x="2347913" y="3724275"/>
          <p14:tracePt t="22037" x="2376488" y="3724275"/>
          <p14:tracePt t="22054" x="2400300" y="3724275"/>
          <p14:tracePt t="22071" x="2428875" y="3724275"/>
          <p14:tracePt t="22087" x="2452688" y="3724275"/>
          <p14:tracePt t="22104" x="2471738" y="3724275"/>
          <p14:tracePt t="22121" x="2500313" y="3724275"/>
          <p14:tracePt t="22137" x="2533650" y="3724275"/>
          <p14:tracePt t="22154" x="2547938" y="3724275"/>
          <p14:tracePt t="22170" x="2562225" y="3724275"/>
          <p14:tracePt t="22187" x="2571750" y="3724275"/>
          <p14:tracePt t="22204" x="2576513" y="3724275"/>
          <p14:tracePt t="22220" x="2586038" y="3724275"/>
          <p14:tracePt t="22275" x="2590800" y="3724275"/>
          <p14:tracePt t="22283" x="2595563" y="3724275"/>
          <p14:tracePt t="22298" x="2609850" y="3729038"/>
          <p14:tracePt t="22306" x="2614613" y="3729038"/>
          <p14:tracePt t="22320" x="2624138" y="3729038"/>
          <p14:tracePt t="22337" x="2628900" y="3729038"/>
          <p14:tracePt t="22354" x="2633663" y="3729038"/>
          <p14:tracePt t="22371" x="2638425" y="3729038"/>
          <p14:tracePt t="22387" x="2643188" y="3729038"/>
          <p14:tracePt t="22842" x="2628900" y="3729038"/>
          <p14:tracePt t="22849" x="2605088" y="3729038"/>
          <p14:tracePt t="22857" x="2576513" y="3729038"/>
          <p14:tracePt t="22871" x="2519363" y="3729038"/>
          <p14:tracePt t="22887" x="2476500" y="3729038"/>
          <p14:tracePt t="22904" x="2443163" y="3729038"/>
          <p14:tracePt t="22937" x="2400300" y="3729038"/>
          <p14:tracePt t="22970" x="2386013" y="3729038"/>
          <p14:tracePt t="22987" x="2376488" y="3729038"/>
          <p14:tracePt t="23020" x="2371725" y="3729038"/>
          <p14:tracePt t="23076" x="2366963" y="3729038"/>
          <p14:tracePt t="23084" x="2362200" y="3729038"/>
          <p14:tracePt t="23098" x="2357438" y="3729038"/>
          <p14:tracePt t="23105" x="2352675" y="3729038"/>
          <p14:tracePt t="23120" x="2328863" y="3729038"/>
          <p14:tracePt t="23137" x="2309813" y="3729038"/>
          <p14:tracePt t="23154" x="2281238" y="3738563"/>
          <p14:tracePt t="23170" x="2243138" y="3743325"/>
          <p14:tracePt t="23187" x="2209800" y="3752850"/>
          <p14:tracePt t="23204" x="2190750" y="3752850"/>
          <p14:tracePt t="23220" x="2166938" y="3752850"/>
          <p14:tracePt t="23237" x="2119313" y="3743325"/>
          <p14:tracePt t="23254" x="2100263" y="3738563"/>
          <p14:tracePt t="23270" x="2076450" y="3733800"/>
          <p14:tracePt t="23287" x="2052638" y="3719513"/>
          <p14:tracePt t="23304" x="2033588" y="3700463"/>
          <p14:tracePt t="23320" x="2014538" y="3681413"/>
          <p14:tracePt t="23337" x="2000250" y="3671888"/>
          <p14:tracePt t="23354" x="1990725" y="3657600"/>
          <p14:tracePt t="23370" x="1966913" y="3629025"/>
          <p14:tracePt t="23387" x="1957388" y="3600450"/>
          <p14:tracePt t="23404" x="1957388" y="3562350"/>
          <p14:tracePt t="23421" x="1957388" y="3509963"/>
          <p14:tracePt t="23437" x="1957388" y="3471863"/>
          <p14:tracePt t="23455" x="1962150" y="3452813"/>
          <p14:tracePt t="23470" x="1976438" y="3429000"/>
          <p14:tracePt t="23487" x="1990725" y="3405188"/>
          <p14:tracePt t="23504" x="2019300" y="3395663"/>
          <p14:tracePt t="23520" x="2066925" y="3376613"/>
          <p14:tracePt t="23537" x="2128838" y="3362325"/>
          <p14:tracePt t="23554" x="2214563" y="3357563"/>
          <p14:tracePt t="23570" x="2257425" y="3357563"/>
          <p14:tracePt t="23587" x="2290763" y="3362325"/>
          <p14:tracePt t="23604" x="2328863" y="3376613"/>
          <p14:tracePt t="23620" x="2357438" y="3395663"/>
          <p14:tracePt t="23637" x="2371725" y="3409950"/>
          <p14:tracePt t="23654" x="2390775" y="3424238"/>
          <p14:tracePt t="23670" x="2405063" y="3443288"/>
          <p14:tracePt t="23687" x="2409825" y="3457575"/>
          <p14:tracePt t="23704" x="2419350" y="3481388"/>
          <p14:tracePt t="23721" x="2424113" y="3509963"/>
          <p14:tracePt t="23738" x="2438400" y="3552825"/>
          <p14:tracePt t="23754" x="2443163" y="3571875"/>
          <p14:tracePt t="23770" x="2443163" y="3595688"/>
          <p14:tracePt t="23787" x="2443163" y="3609975"/>
          <p14:tracePt t="23804" x="2443163" y="3624263"/>
          <p14:tracePt t="23820" x="2443163" y="3633788"/>
          <p14:tracePt t="23837" x="2438400" y="3643313"/>
          <p14:tracePt t="23854" x="2414588" y="3676650"/>
          <p14:tracePt t="23870" x="2405063" y="3705225"/>
          <p14:tracePt t="23887" x="2386013" y="3729038"/>
          <p14:tracePt t="23904" x="2366963" y="3752850"/>
          <p14:tracePt t="23920" x="2347913" y="3776663"/>
          <p14:tracePt t="23937" x="2338388" y="3786188"/>
          <p14:tracePt t="23954" x="2324100" y="3790950"/>
          <p14:tracePt t="23970" x="2300288" y="3795713"/>
          <p14:tracePt t="23987" x="2266950" y="3805238"/>
          <p14:tracePt t="24004" x="2233613" y="3805238"/>
          <p14:tracePt t="24021" x="2200275" y="3800475"/>
          <p14:tracePt t="24039" x="2152650" y="3781425"/>
          <p14:tracePt t="24054" x="2128838" y="3757613"/>
          <p14:tracePt t="24070" x="2100263" y="3729038"/>
          <p14:tracePt t="24087" x="2076450" y="3695700"/>
          <p14:tracePt t="24104" x="2052638" y="3633788"/>
          <p14:tracePt t="24120" x="2038350" y="3590925"/>
          <p14:tracePt t="24137" x="2038350" y="3529013"/>
          <p14:tracePt t="24154" x="2038350" y="3462338"/>
          <p14:tracePt t="24170" x="2066925" y="3390900"/>
          <p14:tracePt t="24187" x="2085975" y="3362325"/>
          <p14:tracePt t="24204" x="2095500" y="3352800"/>
          <p14:tracePt t="24220" x="2114550" y="3333750"/>
          <p14:tracePt t="24237" x="2157413" y="3324225"/>
          <p14:tracePt t="24254" x="2185988" y="3324225"/>
          <p14:tracePt t="24270" x="2224088" y="3333750"/>
          <p14:tracePt t="24287" x="2262188" y="3367088"/>
          <p14:tracePt t="24303" x="2281238" y="3390900"/>
          <p14:tracePt t="24320" x="2300288" y="3405188"/>
          <p14:tracePt t="24337" x="2314575" y="3429000"/>
          <p14:tracePt t="24354" x="2333625" y="3462338"/>
          <p14:tracePt t="24370" x="2338388" y="3486150"/>
          <p14:tracePt t="24387" x="2343150" y="3505200"/>
          <p14:tracePt t="24404" x="2357438" y="3529013"/>
          <p14:tracePt t="24420" x="2357438" y="3562350"/>
          <p14:tracePt t="24437" x="2357438" y="3590925"/>
          <p14:tracePt t="24454" x="2357438" y="3619500"/>
          <p14:tracePt t="24470" x="2357438" y="3648075"/>
          <p14:tracePt t="24487" x="2357438" y="3686175"/>
          <p14:tracePt t="24503" x="2357438" y="3709988"/>
          <p14:tracePt t="24520" x="2347913" y="3724275"/>
          <p14:tracePt t="24537" x="2347913" y="3733800"/>
          <p14:tracePt t="24553" x="2347913" y="3743325"/>
          <p14:tracePt t="24570" x="2347913" y="3748088"/>
          <p14:tracePt t="24587" x="2347913" y="3752850"/>
          <p14:tracePt t="24603" x="2333625" y="3762375"/>
          <p14:tracePt t="24620" x="2319338" y="3767138"/>
          <p14:tracePt t="24637" x="2290763" y="3771900"/>
          <p14:tracePt t="24653" x="2262188" y="3786188"/>
          <p14:tracePt t="24670" x="2209800" y="3790950"/>
          <p14:tracePt t="24687" x="2185988" y="3790950"/>
          <p14:tracePt t="24704" x="2166938" y="3790950"/>
          <p14:tracePt t="24721" x="2143125" y="3790950"/>
          <p14:tracePt t="24737" x="2128838" y="3776663"/>
          <p14:tracePt t="24754" x="2105025" y="3719513"/>
          <p14:tracePt t="24770" x="2081213" y="3657600"/>
          <p14:tracePt t="24787" x="2057400" y="3600450"/>
          <p14:tracePt t="24804" x="2047875" y="3571875"/>
          <p14:tracePt t="24820" x="2043113" y="3543300"/>
          <p14:tracePt t="24837" x="2043113" y="3519488"/>
          <p14:tracePt t="24854" x="2043113" y="3500438"/>
          <p14:tracePt t="24870" x="2047875" y="3490913"/>
          <p14:tracePt t="24887" x="2057400" y="3481388"/>
          <p14:tracePt t="24904" x="2066925" y="3471863"/>
          <p14:tracePt t="24920" x="2076450" y="3471863"/>
          <p14:tracePt t="24937" x="2100263" y="3471863"/>
          <p14:tracePt t="24953" x="2119313" y="3476625"/>
          <p14:tracePt t="24970" x="2147888" y="3495675"/>
          <p14:tracePt t="24987" x="2162175" y="3509963"/>
          <p14:tracePt t="25004" x="2171700" y="3524250"/>
          <p14:tracePt t="25020" x="2181225" y="3567113"/>
          <p14:tracePt t="25037" x="2185988" y="3638550"/>
          <p14:tracePt t="25054" x="2185988" y="3671888"/>
          <p14:tracePt t="25070" x="2185988" y="3700463"/>
          <p14:tracePt t="25087" x="2185988" y="3714750"/>
          <p14:tracePt t="25103" x="2185988" y="3724275"/>
          <p14:tracePt t="25120" x="2185988" y="3729038"/>
          <p14:tracePt t="25137" x="2185988" y="3733800"/>
          <p14:tracePt t="25154" x="2185988" y="3738563"/>
          <p14:tracePt t="25368" x="2133600" y="3748088"/>
          <p14:tracePt t="25375" x="2052638" y="3762375"/>
          <p14:tracePt t="25387" x="1985963" y="3771900"/>
          <p14:tracePt t="25404" x="1824038" y="3800475"/>
          <p14:tracePt t="25420" x="1752600" y="3814763"/>
          <p14:tracePt t="25437" x="1690688" y="3819525"/>
          <p14:tracePt t="25454" x="1638300" y="3824288"/>
          <p14:tracePt t="25470" x="1566863" y="3824288"/>
          <p14:tracePt t="25487" x="1524000" y="3824288"/>
          <p14:tracePt t="25503" x="1485900" y="3824288"/>
          <p14:tracePt t="25520" x="1457325" y="3824288"/>
          <p14:tracePt t="25537" x="1423988" y="3824288"/>
          <p14:tracePt t="25553" x="1409700" y="3824288"/>
          <p14:tracePt t="25570" x="1400175" y="3824288"/>
          <p14:tracePt t="25587" x="1390650" y="3824288"/>
          <p14:tracePt t="25603" x="1385888" y="3824288"/>
          <p14:tracePt t="25620" x="1376363" y="3824288"/>
          <p14:tracePt t="25637" x="1371600" y="3824288"/>
          <p14:tracePt t="25654" x="1366838" y="3824288"/>
          <p14:tracePt t="25764" x="1366838" y="3819525"/>
          <p14:tracePt t="25772" x="1371600" y="3819525"/>
          <p14:tracePt t="25779" x="1376363" y="3814763"/>
          <p14:tracePt t="25787" x="1381125" y="3810000"/>
          <p14:tracePt t="25803" x="1395413" y="3810000"/>
          <p14:tracePt t="25820" x="1400175" y="3810000"/>
          <p14:tracePt t="25837" x="1409700" y="3810000"/>
          <p14:tracePt t="25853" x="1419225" y="3810000"/>
          <p14:tracePt t="26220" x="1443038" y="3805238"/>
          <p14:tracePt t="26226" x="1462088" y="3800475"/>
          <p14:tracePt t="26237" x="1481138" y="3786188"/>
          <p14:tracePt t="26254" x="1509713" y="3771900"/>
          <p14:tracePt t="26287" x="1571625" y="3743325"/>
          <p14:tracePt t="26320" x="1619250" y="3729038"/>
          <p14:tracePt t="26322" x="1628775" y="3729038"/>
          <p14:tracePt t="26337" x="1652588" y="3714750"/>
          <p14:tracePt t="26354" x="1671638" y="3705225"/>
          <p14:tracePt t="26370" x="1704975" y="3695700"/>
          <p14:tracePt t="26387" x="1747838" y="3686175"/>
          <p14:tracePt t="26403" x="1771650" y="3681413"/>
          <p14:tracePt t="26420" x="1785938" y="3676650"/>
          <p14:tracePt t="26437" x="1804988" y="3676650"/>
          <p14:tracePt t="26453" x="1814513" y="3676650"/>
          <p14:tracePt t="26470" x="1819275" y="3676650"/>
          <p14:tracePt t="26487" x="1828800" y="3676650"/>
          <p14:tracePt t="26527" x="1824038" y="3676650"/>
          <p14:tracePt t="26537" x="1814513" y="3686175"/>
          <p14:tracePt t="26553" x="1800225" y="3695700"/>
          <p14:tracePt t="26570" x="1762125" y="3719513"/>
          <p14:tracePt t="26587" x="1714500" y="3743325"/>
          <p14:tracePt t="26603" x="1676400" y="3762375"/>
          <p14:tracePt t="26620" x="1633538" y="3781425"/>
          <p14:tracePt t="26637" x="1571625" y="3795713"/>
          <p14:tracePt t="26654" x="1538288" y="3795713"/>
          <p14:tracePt t="26670" x="1509713" y="3790950"/>
          <p14:tracePt t="26687" x="1485900" y="3786188"/>
          <p14:tracePt t="26703" x="1466850" y="3767138"/>
          <p14:tracePt t="26720" x="1443038" y="3743325"/>
          <p14:tracePt t="26737" x="1414463" y="3709988"/>
          <p14:tracePt t="26753" x="1390650" y="3681413"/>
          <p14:tracePt t="26770" x="1371600" y="3652838"/>
          <p14:tracePt t="26787" x="1366838" y="3633788"/>
          <p14:tracePt t="26803" x="1357313" y="3595688"/>
          <p14:tracePt t="26820" x="1357313" y="3562350"/>
          <p14:tracePt t="26822" x="1357313" y="3543300"/>
          <p14:tracePt t="26837" x="1366838" y="3500438"/>
          <p14:tracePt t="26853" x="1385888" y="3462338"/>
          <p14:tracePt t="26870" x="1404938" y="3438525"/>
          <p14:tracePt t="26887" x="1428750" y="3405188"/>
          <p14:tracePt t="26903" x="1438275" y="3395663"/>
          <p14:tracePt t="26920" x="1457325" y="3376613"/>
          <p14:tracePt t="26937" x="1481138" y="3367088"/>
          <p14:tracePt t="26953" x="1514475" y="3357563"/>
          <p14:tracePt t="26970" x="1533525" y="3357563"/>
          <p14:tracePt t="26987" x="1557338" y="3357563"/>
          <p14:tracePt t="27003" x="1566863" y="3362325"/>
          <p14:tracePt t="27020" x="1585913" y="3376613"/>
          <p14:tracePt t="27037" x="1609725" y="3400425"/>
          <p14:tracePt t="27053" x="1633538" y="3424238"/>
          <p14:tracePt t="27070" x="1657350" y="3457575"/>
          <p14:tracePt t="27087" x="1666875" y="3481388"/>
          <p14:tracePt t="27104" x="1681163" y="3500438"/>
          <p14:tracePt t="27120" x="1685925" y="3524250"/>
          <p14:tracePt t="27137" x="1690688" y="3562350"/>
          <p14:tracePt t="27154" x="1690688" y="3600450"/>
          <p14:tracePt t="27170" x="1681163" y="3643313"/>
          <p14:tracePt t="27187" x="1676400" y="3667125"/>
          <p14:tracePt t="27203" x="1657350" y="3714750"/>
          <p14:tracePt t="27220" x="1647825" y="3733800"/>
          <p14:tracePt t="27237" x="1633538" y="3757613"/>
          <p14:tracePt t="27254" x="1614488" y="3781425"/>
          <p14:tracePt t="27270" x="1590675" y="3795713"/>
          <p14:tracePt t="27287" x="1566863" y="3810000"/>
          <p14:tracePt t="27304" x="1547813" y="3819525"/>
          <p14:tracePt t="27320" x="1500188" y="3833813"/>
          <p14:tracePt t="27337" x="1462088" y="3833813"/>
          <p14:tracePt t="27353" x="1433513" y="3833813"/>
          <p14:tracePt t="27371" x="1404938" y="3824288"/>
          <p14:tracePt t="27387" x="1371600" y="3790950"/>
          <p14:tracePt t="27403" x="1343025" y="3752850"/>
          <p14:tracePt t="27420" x="1314450" y="3695700"/>
          <p14:tracePt t="27437" x="1304925" y="3652838"/>
          <p14:tracePt t="27453" x="1300163" y="3600450"/>
          <p14:tracePt t="27470" x="1300163" y="3548063"/>
          <p14:tracePt t="27487" x="1314450" y="3505200"/>
          <p14:tracePt t="27503" x="1338263" y="3457575"/>
          <p14:tracePt t="27520" x="1352550" y="3433763"/>
          <p14:tracePt t="27537" x="1371600" y="3424238"/>
          <p14:tracePt t="27553" x="1390650" y="3405188"/>
          <p14:tracePt t="27570" x="1438275" y="3390900"/>
          <p14:tracePt t="27587" x="1462088" y="3390900"/>
          <p14:tracePt t="27603" x="1481138" y="3390900"/>
          <p14:tracePt t="27620" x="1504950" y="3390900"/>
          <p14:tracePt t="27637" x="1533525" y="3405188"/>
          <p14:tracePt t="27653" x="1547813" y="3419475"/>
          <p14:tracePt t="27670" x="1571625" y="3438525"/>
          <p14:tracePt t="27687" x="1590675" y="3448050"/>
          <p14:tracePt t="27703" x="1609725" y="3462338"/>
          <p14:tracePt t="27720" x="1614488" y="3467100"/>
          <p14:tracePt t="27737" x="1624013" y="3476625"/>
          <p14:tracePt t="27753" x="1633538" y="3486150"/>
          <p14:tracePt t="27770" x="1638300" y="3490913"/>
          <p14:tracePt t="27787" x="1643063" y="3500438"/>
          <p14:tracePt t="27803" x="1652588" y="3514725"/>
          <p14:tracePt t="27820" x="1662113" y="3529013"/>
          <p14:tracePt t="27837" x="1666875" y="3548063"/>
          <p14:tracePt t="27854" x="1671638" y="3567113"/>
          <p14:tracePt t="27870" x="1685925" y="3609975"/>
          <p14:tracePt t="27887" x="1690688" y="3629025"/>
          <p14:tracePt t="27903" x="1690688" y="3657600"/>
          <p14:tracePt t="27920" x="1690688" y="3681413"/>
          <p14:tracePt t="27937" x="1690688" y="3695700"/>
          <p14:tracePt t="27953" x="1690688" y="3705225"/>
          <p14:tracePt t="27970" x="1690688" y="3709988"/>
          <p14:tracePt t="27987" x="1690688" y="3714750"/>
          <p14:tracePt t="28003" x="1690688" y="3724275"/>
          <p14:tracePt t="28054" x="1685925" y="3724275"/>
          <p14:tracePt t="28062" x="1681163" y="3729038"/>
          <p14:tracePt t="28070" x="1681163" y="3733800"/>
          <p14:tracePt t="28087" x="1666875" y="3738563"/>
          <p14:tracePt t="28103" x="1652588" y="3743325"/>
          <p14:tracePt t="28120" x="1624013" y="3752850"/>
          <p14:tracePt t="28137" x="1609725" y="3762375"/>
          <p14:tracePt t="28153" x="1585913" y="3771900"/>
          <p14:tracePt t="28170" x="1562100" y="3776663"/>
          <p14:tracePt t="28187" x="1533525" y="3776663"/>
          <p14:tracePt t="28203" x="1509713" y="3776663"/>
          <p14:tracePt t="28220" x="1490663" y="3776663"/>
          <p14:tracePt t="28237" x="1466850" y="3767138"/>
          <p14:tracePt t="28253" x="1433513" y="3748088"/>
          <p14:tracePt t="28270" x="1404938" y="3714750"/>
          <p14:tracePt t="28287" x="1381125" y="3671888"/>
          <p14:tracePt t="28303" x="1366838" y="3619500"/>
          <p14:tracePt t="28320" x="1357313" y="3571875"/>
          <p14:tracePt t="28337" x="1357313" y="3543300"/>
          <p14:tracePt t="28353" x="1357313" y="3505200"/>
          <p14:tracePt t="28370" x="1362075" y="3457575"/>
          <p14:tracePt t="28387" x="1376363" y="3429000"/>
          <p14:tracePt t="28403" x="1385888" y="3405188"/>
          <p14:tracePt t="28420" x="1395413" y="3390900"/>
          <p14:tracePt t="28437" x="1419225" y="3371850"/>
          <p14:tracePt t="28453" x="1433513" y="3367088"/>
          <p14:tracePt t="28470" x="1452563" y="3362325"/>
          <p14:tracePt t="28487" x="1476375" y="3348038"/>
          <p14:tracePt t="28503" x="1504950" y="3348038"/>
          <p14:tracePt t="28520" x="1519238" y="3348038"/>
          <p14:tracePt t="28537" x="1533525" y="3348038"/>
          <p14:tracePt t="28553" x="1552575" y="3352800"/>
          <p14:tracePt t="28570" x="1557338" y="3357563"/>
          <p14:tracePt t="28587" x="1562100" y="3362325"/>
          <p14:tracePt t="28603" x="1576388" y="3371850"/>
          <p14:tracePt t="28620" x="1595438" y="3386138"/>
          <p14:tracePt t="28637" x="1604963" y="3390900"/>
          <p14:tracePt t="28653" x="1609725" y="3395663"/>
          <p14:tracePt t="28670" x="1614488" y="3405188"/>
          <p14:tracePt t="28686" x="1624013" y="3414713"/>
          <p14:tracePt t="28703" x="1633538" y="3419475"/>
          <p14:tracePt t="28720" x="1638300" y="3424238"/>
          <p14:tracePt t="28737" x="1647825" y="3433763"/>
          <p14:tracePt t="28753" x="1652588" y="3443288"/>
          <p14:tracePt t="28770" x="1662113" y="3452813"/>
          <p14:tracePt t="28787" x="1666875" y="3467100"/>
          <p14:tracePt t="28803" x="1676400" y="3490913"/>
          <p14:tracePt t="28820" x="1681163" y="3514725"/>
          <p14:tracePt t="28837" x="1695450" y="3538538"/>
          <p14:tracePt t="28853" x="1695450" y="3557588"/>
          <p14:tracePt t="28870" x="1695450" y="3595688"/>
          <p14:tracePt t="28887" x="1695450" y="3624263"/>
          <p14:tracePt t="28903" x="1695450" y="3648075"/>
          <p14:tracePt t="28920" x="1695450" y="3667125"/>
          <p14:tracePt t="28937" x="1690688" y="3690938"/>
          <p14:tracePt t="28953" x="1676400" y="3705225"/>
          <p14:tracePt t="28970" x="1671638" y="3714750"/>
          <p14:tracePt t="28987" x="1662113" y="3729038"/>
          <p14:tracePt t="29003" x="1647825" y="3743325"/>
          <p14:tracePt t="29020" x="1624013" y="3752850"/>
          <p14:tracePt t="29037" x="1600200" y="3771900"/>
          <p14:tracePt t="29053" x="1552575" y="3795713"/>
          <p14:tracePt t="29070" x="1533525" y="3800475"/>
          <p14:tracePt t="29086" x="1495425" y="3810000"/>
          <p14:tracePt t="29103" x="1476375" y="3810000"/>
          <p14:tracePt t="29120" x="1428750" y="3810000"/>
          <p14:tracePt t="29136" x="1390650" y="3800475"/>
          <p14:tracePt t="29153" x="1366838" y="3786188"/>
          <p14:tracePt t="29170" x="1343025" y="3771900"/>
          <p14:tracePt t="29186" x="1304925" y="3709988"/>
          <p14:tracePt t="29203" x="1285875" y="3624263"/>
          <p14:tracePt t="29220" x="1276350" y="3543300"/>
          <p14:tracePt t="29236" x="1276350" y="3481388"/>
          <p14:tracePt t="29253" x="1281113" y="3457575"/>
          <p14:tracePt t="29270" x="1290638" y="3438525"/>
          <p14:tracePt t="29286" x="1295400" y="3424238"/>
          <p14:tracePt t="29303" x="1309688" y="3409950"/>
          <p14:tracePt t="29320" x="1323975" y="3405188"/>
          <p14:tracePt t="29336" x="1343025" y="3390900"/>
          <p14:tracePt t="29353" x="1376363" y="3381375"/>
          <p14:tracePt t="29370" x="1409700" y="3376613"/>
          <p14:tracePt t="29386" x="1428750" y="3376613"/>
          <p14:tracePt t="29403" x="1452563" y="3376613"/>
          <p14:tracePt t="29420" x="1471613" y="3376613"/>
          <p14:tracePt t="29437" x="1485900" y="3376613"/>
          <p14:tracePt t="29453" x="1490663" y="3376613"/>
          <p14:tracePt t="29470" x="1495425" y="3376613"/>
          <p14:tracePt t="29486" x="1504950" y="3386138"/>
          <p14:tracePt t="29503" x="1514475" y="3386138"/>
          <p14:tracePt t="29520" x="1519238" y="3386138"/>
          <p14:tracePt t="29536" x="1524000" y="3390900"/>
          <p14:tracePt t="29553" x="1533525" y="3400425"/>
          <p14:tracePt t="29570" x="1543050" y="3405188"/>
          <p14:tracePt t="29586" x="1547813" y="3405188"/>
          <p14:tracePt t="29603" x="1552575" y="3405188"/>
          <p14:tracePt t="29620" x="1552575" y="3414713"/>
          <p14:tracePt t="29636" x="1562100" y="3419475"/>
          <p14:tracePt t="29653" x="1562100" y="3424238"/>
          <p14:tracePt t="29670" x="1562100" y="3429000"/>
          <p14:tracePt t="29686" x="1566863" y="3433763"/>
          <p14:tracePt t="29703" x="1571625" y="3438525"/>
          <p14:tracePt t="29720" x="1571625" y="3443288"/>
          <p14:tracePt t="29737" x="1581150" y="3452813"/>
          <p14:tracePt t="29753" x="1590675" y="3462338"/>
          <p14:tracePt t="29770" x="1590675" y="3467100"/>
          <p14:tracePt t="29787" x="1600200" y="3486150"/>
          <p14:tracePt t="29803" x="1600200" y="3495675"/>
          <p14:tracePt t="29820" x="1600200" y="3509963"/>
          <p14:tracePt t="29837" x="1600200" y="3524250"/>
          <p14:tracePt t="29854" x="1604963" y="3543300"/>
          <p14:tracePt t="29870" x="1604963" y="3548063"/>
          <p14:tracePt t="29886" x="1604963" y="3557588"/>
          <p14:tracePt t="29903" x="1604963" y="3562350"/>
          <p14:tracePt t="29920" x="1604963" y="3571875"/>
          <p14:tracePt t="29937" x="1604963" y="3581400"/>
          <p14:tracePt t="29953" x="1604963" y="3586163"/>
          <p14:tracePt t="29970" x="1604963" y="3590925"/>
          <p14:tracePt t="29986" x="1604963" y="3600450"/>
          <p14:tracePt t="30003" x="1604963" y="3609975"/>
          <p14:tracePt t="30020" x="1604963" y="3614738"/>
          <p14:tracePt t="30037" x="1604963" y="3624263"/>
          <p14:tracePt t="30053" x="1604963" y="3629025"/>
          <p14:tracePt t="30070" x="1604963" y="3638550"/>
          <p14:tracePt t="30086" x="1604963" y="3648075"/>
          <p14:tracePt t="30103" x="1604963" y="3657600"/>
          <p14:tracePt t="30120" x="1604963" y="3662363"/>
          <p14:tracePt t="30136" x="1609725" y="3671888"/>
          <p14:tracePt t="30153" x="1609725" y="3681413"/>
          <p14:tracePt t="30170" x="1609725" y="3690938"/>
          <p14:tracePt t="30187" x="1609725" y="3705225"/>
          <p14:tracePt t="30203" x="1609725" y="3709988"/>
          <p14:tracePt t="30220" x="1609725" y="3714750"/>
          <p14:tracePt t="30236" x="1609725" y="3724275"/>
          <p14:tracePt t="30253" x="1609725" y="3733800"/>
          <p14:tracePt t="30270" x="1609725" y="3738563"/>
          <p14:tracePt t="30287" x="1604963" y="3752850"/>
          <p14:tracePt t="30303" x="1600200" y="3767138"/>
          <p14:tracePt t="30320" x="1595438" y="3781425"/>
          <p14:tracePt t="30337" x="1585913" y="3790950"/>
          <p14:tracePt t="30353" x="1576388" y="3805238"/>
          <p14:tracePt t="30370" x="1562100" y="3810000"/>
          <p14:tracePt t="30387" x="1543050" y="3824288"/>
          <p14:tracePt t="30403" x="1533525" y="3833813"/>
          <p14:tracePt t="30420" x="1504950" y="3838575"/>
          <p14:tracePt t="30436" x="1481138" y="3838575"/>
          <p14:tracePt t="30453" x="1443038" y="3838575"/>
          <p14:tracePt t="30470" x="1395413" y="3819525"/>
          <p14:tracePt t="30487" x="1376363" y="3800475"/>
          <p14:tracePt t="30503" x="1352550" y="3776663"/>
          <p14:tracePt t="30520" x="1328738" y="3752850"/>
          <p14:tracePt t="30536" x="1290638" y="3705225"/>
          <p14:tracePt t="30553" x="1271588" y="3657600"/>
          <p14:tracePt t="30570" x="1257300" y="3614738"/>
          <p14:tracePt t="30586" x="1252538" y="3576638"/>
          <p14:tracePt t="30603" x="1252538" y="3519488"/>
          <p14:tracePt t="30620" x="1252538" y="3505200"/>
          <p14:tracePt t="30636" x="1257300" y="3486150"/>
          <p14:tracePt t="30653" x="1262063" y="3476625"/>
          <p14:tracePt t="30670" x="1271588" y="3457575"/>
          <p14:tracePt t="30686" x="1281113" y="3443288"/>
          <p14:tracePt t="30703" x="1295400" y="3429000"/>
          <p14:tracePt t="30720" x="1338263" y="3405188"/>
          <p14:tracePt t="30736" x="1366838" y="3405188"/>
          <p14:tracePt t="30753" x="1390650" y="3390900"/>
          <p14:tracePt t="30770" x="1414463" y="3386138"/>
          <p14:tracePt t="30786" x="1433513" y="3386138"/>
          <p14:tracePt t="30803" x="1447800" y="3386138"/>
          <p14:tracePt t="30820" x="1457325" y="3386138"/>
          <p14:tracePt t="30837" x="1462088" y="3386138"/>
          <p14:tracePt t="30853" x="1471613" y="3395663"/>
          <p14:tracePt t="30870" x="1481138" y="3400425"/>
          <p14:tracePt t="30886" x="1485900" y="3405188"/>
          <p14:tracePt t="30903" x="1495425" y="3414713"/>
          <p14:tracePt t="30920" x="1500188" y="3424238"/>
          <p14:tracePt t="30936" x="1509713" y="3429000"/>
          <p14:tracePt t="30953" x="1514475" y="3438525"/>
          <p14:tracePt t="30970" x="1524000" y="3457575"/>
          <p14:tracePt t="30987" x="1528763" y="3467100"/>
          <p14:tracePt t="31003" x="1538288" y="3476625"/>
          <p14:tracePt t="31020" x="1543050" y="3486150"/>
          <p14:tracePt t="31036" x="1552575" y="3500438"/>
          <p14:tracePt t="31053" x="1557338" y="3514725"/>
          <p14:tracePt t="31070" x="1566863" y="3524250"/>
          <p14:tracePt t="31087" x="1571625" y="3533775"/>
          <p14:tracePt t="31103" x="1576388" y="3538538"/>
          <p14:tracePt t="31120" x="1576388" y="3548063"/>
          <p14:tracePt t="31137" x="1581150" y="3557588"/>
          <p14:tracePt t="31153" x="1585913" y="3567113"/>
          <p14:tracePt t="31170" x="1590675" y="3576638"/>
          <p14:tracePt t="31187" x="1590675" y="3586163"/>
          <p14:tracePt t="31203" x="1595438" y="3595688"/>
          <p14:tracePt t="31220" x="1595438" y="3609975"/>
          <p14:tracePt t="31236" x="1595438" y="3619500"/>
          <p14:tracePt t="31253" x="1595438" y="3629025"/>
          <p14:tracePt t="31270" x="1595438" y="3638550"/>
          <p14:tracePt t="31286" x="1595438" y="3662363"/>
          <p14:tracePt t="31303" x="1595438" y="3676650"/>
          <p14:tracePt t="31320" x="1595438" y="3690938"/>
          <p14:tracePt t="31337" x="1595438" y="3714750"/>
          <p14:tracePt t="31353" x="1590675" y="3738563"/>
          <p14:tracePt t="31370" x="1585913" y="3752850"/>
          <p14:tracePt t="31386" x="1581150" y="3767138"/>
          <p14:tracePt t="31403" x="1566863" y="3795713"/>
          <p14:tracePt t="31420" x="1557338" y="3805238"/>
          <p14:tracePt t="31437" x="1552575" y="3819525"/>
          <p14:tracePt t="31453" x="1547813" y="3829050"/>
          <p14:tracePt t="31470" x="1538288" y="3838575"/>
          <p14:tracePt t="31486" x="1528763" y="3843338"/>
          <p14:tracePt t="31503" x="1524000" y="3852863"/>
          <p14:tracePt t="31520" x="1519238" y="3862388"/>
          <p14:tracePt t="31536" x="1514475" y="3862388"/>
          <p14:tracePt t="31553" x="1509713" y="3871913"/>
          <p14:tracePt t="31570" x="1500188" y="3876675"/>
          <p14:tracePt t="31586" x="1495425" y="3881438"/>
          <p14:tracePt t="31603" x="1481138" y="3886200"/>
          <p14:tracePt t="31620" x="1471613" y="3886200"/>
          <p14:tracePt t="31636" x="1457325" y="3886200"/>
          <p14:tracePt t="31653" x="1443038" y="3886200"/>
          <p14:tracePt t="31670" x="1433513" y="3886200"/>
          <p14:tracePt t="31687" x="1423988" y="3886200"/>
          <p14:tracePt t="31703" x="1409700" y="3886200"/>
          <p14:tracePt t="31720" x="1395413" y="3881438"/>
          <p14:tracePt t="31736" x="1385888" y="3876675"/>
          <p14:tracePt t="31753" x="1376363" y="3867150"/>
          <p14:tracePt t="31770" x="1362075" y="3857625"/>
          <p14:tracePt t="31786" x="1343025" y="3838575"/>
          <p14:tracePt t="31803" x="1333500" y="3810000"/>
          <p14:tracePt t="31820" x="1314450" y="3757613"/>
          <p14:tracePt t="31822" x="1304925" y="3733800"/>
          <p14:tracePt t="31836" x="1300163" y="3671888"/>
          <p14:tracePt t="31853" x="1295400" y="3629025"/>
          <p14:tracePt t="31870" x="1295400" y="3590925"/>
          <p14:tracePt t="31886" x="1295400" y="3562350"/>
          <p14:tracePt t="31903" x="1295400" y="3524250"/>
          <p14:tracePt t="31920" x="1295400" y="3505200"/>
          <p14:tracePt t="31936" x="1295400" y="3490913"/>
          <p14:tracePt t="31953" x="1295400" y="3467100"/>
          <p14:tracePt t="31970" x="1295400" y="3462338"/>
          <p14:tracePt t="31986" x="1295400" y="3457575"/>
          <p14:tracePt t="32003" x="1295400" y="3448050"/>
          <p14:tracePt t="32020" x="1300163" y="3438525"/>
          <p14:tracePt t="32036" x="1309688" y="3433763"/>
          <p14:tracePt t="32053" x="1323975" y="3419475"/>
          <p14:tracePt t="32070" x="1338263" y="3414713"/>
          <p14:tracePt t="32086" x="1352550" y="3405188"/>
          <p14:tracePt t="32103" x="1357313" y="3400425"/>
          <p14:tracePt t="32120" x="1366838" y="3390900"/>
          <p14:tracePt t="32137" x="1376363" y="3390900"/>
          <p14:tracePt t="32153" x="1381125" y="3390900"/>
          <p14:tracePt t="32170" x="1385888" y="3390900"/>
          <p14:tracePt t="32186" x="1395413" y="3386138"/>
          <p14:tracePt t="32203" x="1409700" y="3386138"/>
          <p14:tracePt t="32220" x="1419225" y="3386138"/>
          <p14:tracePt t="32236" x="1423988" y="3386138"/>
          <p14:tracePt t="32253" x="1433513" y="3386138"/>
          <p14:tracePt t="32270" x="1443038" y="3386138"/>
          <p14:tracePt t="32286" x="1452563" y="3386138"/>
          <p14:tracePt t="32303" x="1462088" y="3386138"/>
          <p14:tracePt t="32320" x="1476375" y="3386138"/>
          <p14:tracePt t="32321" x="1481138" y="3386138"/>
          <p14:tracePt t="32337" x="1490663" y="3386138"/>
          <p14:tracePt t="32353" x="1495425" y="3386138"/>
          <p14:tracePt t="32370" x="1500188" y="3395663"/>
          <p14:tracePt t="32387" x="1509713" y="3405188"/>
          <p14:tracePt t="32403" x="1519238" y="3409950"/>
          <p14:tracePt t="32420" x="1524000" y="3414713"/>
          <p14:tracePt t="32436" x="1528763" y="3424238"/>
          <p14:tracePt t="32453" x="1538288" y="3433763"/>
          <p14:tracePt t="32470" x="1547813" y="3438525"/>
          <p14:tracePt t="32486" x="1552575" y="3443288"/>
          <p14:tracePt t="32503" x="1557338" y="3452813"/>
          <p14:tracePt t="32520" x="1566863" y="3462338"/>
          <p14:tracePt t="32536" x="1576388" y="3467100"/>
          <p14:tracePt t="32553" x="1581150" y="3471863"/>
          <p14:tracePt t="32570" x="1585913" y="3481388"/>
          <p14:tracePt t="32586" x="1595438" y="3490913"/>
          <p14:tracePt t="32603" x="1595438" y="3500438"/>
          <p14:tracePt t="32620" x="1595438" y="3509963"/>
          <p14:tracePt t="32636" x="1595438" y="3533775"/>
          <p14:tracePt t="32653" x="1595438" y="3543300"/>
          <p14:tracePt t="32670" x="1600200" y="3557588"/>
          <p14:tracePt t="32686" x="1604963" y="3571875"/>
          <p14:tracePt t="32703" x="1614488" y="3605213"/>
          <p14:tracePt t="32720" x="1614488" y="3614738"/>
          <p14:tracePt t="32736" x="1614488" y="3629025"/>
          <p14:tracePt t="32753" x="1614488" y="3643313"/>
          <p14:tracePt t="32770" x="1614488" y="3671888"/>
          <p14:tracePt t="32786" x="1614488" y="3686175"/>
          <p14:tracePt t="32803" x="1614488" y="3695700"/>
          <p14:tracePt t="32820" x="1614488" y="3714750"/>
          <p14:tracePt t="32836" x="1614488" y="3729038"/>
          <p14:tracePt t="32853" x="1614488" y="3738563"/>
          <p14:tracePt t="32870" x="1614488" y="3752850"/>
          <p14:tracePt t="32887" x="1614488" y="3767138"/>
          <p14:tracePt t="32903" x="1614488" y="3776663"/>
          <p14:tracePt t="32920" x="1614488" y="3781425"/>
          <p14:tracePt t="32936" x="1614488" y="3786188"/>
          <p14:tracePt t="32953" x="1614488" y="3795713"/>
          <p14:tracePt t="32986" x="1614488" y="3800475"/>
          <p14:tracePt t="33003" x="1614488" y="3805238"/>
          <p14:tracePt t="33019" x="1609725" y="3810000"/>
          <p14:tracePt t="33036" x="1604963" y="3814763"/>
          <p14:tracePt t="33129" x="1600200" y="3814763"/>
          <p14:tracePt t="33144" x="1595438" y="3814763"/>
          <p14:tracePt t="33159" x="1590675" y="3814763"/>
          <p14:tracePt t="33165" x="1585913" y="3814763"/>
          <p14:tracePt t="33180" x="1581150" y="3814763"/>
          <p14:tracePt t="33188" x="1576388" y="3814763"/>
          <p14:tracePt t="33203" x="1571625" y="3819525"/>
          <p14:tracePt t="33220" x="1566863" y="3824288"/>
          <p14:tracePt t="33236" x="1557338" y="3824288"/>
          <p14:tracePt t="33253" x="1538288" y="3833813"/>
          <p14:tracePt t="33270" x="1524000" y="3833813"/>
          <p14:tracePt t="33286" x="1509713" y="3833813"/>
          <p14:tracePt t="33303" x="1490663" y="3833813"/>
          <p14:tracePt t="33320" x="1471613" y="3833813"/>
          <p14:tracePt t="33336" x="1457325" y="3833813"/>
          <p14:tracePt t="33353" x="1447800" y="3833813"/>
          <p14:tracePt t="33370" x="1433513" y="3833813"/>
          <p14:tracePt t="33386" x="1419225" y="3833813"/>
          <p14:tracePt t="33403" x="1414463" y="3833813"/>
          <p14:tracePt t="33420" x="1404938" y="3833813"/>
          <p14:tracePt t="33436" x="1395413" y="3833813"/>
          <p14:tracePt t="33453" x="1390650" y="3833813"/>
          <p14:tracePt t="33469" x="1385888" y="3833813"/>
          <p14:tracePt t="33486" x="1381125" y="3833813"/>
          <p14:tracePt t="33503" x="1376363" y="3833813"/>
          <p14:tracePt t="33576" x="1381125" y="3833813"/>
          <p14:tracePt t="33584" x="1390650" y="3833813"/>
          <p14:tracePt t="33591" x="1419225" y="3833813"/>
          <p14:tracePt t="33603" x="1443038" y="3824288"/>
          <p14:tracePt t="33620" x="1547813" y="3810000"/>
          <p14:tracePt t="33636" x="1700213" y="3776663"/>
          <p14:tracePt t="33653" x="1771650" y="3757613"/>
          <p14:tracePt t="33670" x="1838325" y="3733800"/>
          <p14:tracePt t="33686" x="1905000" y="3709988"/>
          <p14:tracePt t="33703" x="1943100" y="3695700"/>
          <p14:tracePt t="33720" x="1971675" y="3686175"/>
          <p14:tracePt t="33736" x="1995488" y="3671888"/>
          <p14:tracePt t="33753" x="2028825" y="3662363"/>
          <p14:tracePt t="33770" x="2043113" y="3657600"/>
          <p14:tracePt t="33786" x="2066925" y="3652838"/>
          <p14:tracePt t="33803" x="2090738" y="3643313"/>
          <p14:tracePt t="33819" x="2138363" y="3633788"/>
          <p14:tracePt t="33836" x="2157413" y="3619500"/>
          <p14:tracePt t="33853" x="2181225" y="3614738"/>
          <p14:tracePt t="33870" x="2214563" y="3605213"/>
          <p14:tracePt t="33886" x="2228850" y="3600450"/>
          <p14:tracePt t="33903" x="2252663" y="3586163"/>
          <p14:tracePt t="33920" x="2281238" y="3581400"/>
          <p14:tracePt t="33936" x="2319338" y="3576638"/>
          <p14:tracePt t="33953" x="2343150" y="3576638"/>
          <p14:tracePt t="33970" x="2352675" y="3576638"/>
          <p14:tracePt t="33986" x="2362200" y="3576638"/>
          <p14:tracePt t="34003" x="2371725" y="3576638"/>
          <p14:tracePt t="34036" x="2371725" y="3567113"/>
          <p14:tracePt t="34053" x="2381250" y="3552825"/>
          <p14:tracePt t="34069" x="2390775" y="3529013"/>
          <p14:tracePt t="34086" x="2395538" y="3500438"/>
          <p14:tracePt t="34103" x="2405063" y="3471863"/>
          <p14:tracePt t="34119" x="2409825" y="3438525"/>
          <p14:tracePt t="34136" x="2409825" y="3429000"/>
          <p14:tracePt t="34153" x="2409825" y="3424238"/>
          <p14:tracePt t="34169" x="2409825" y="3414713"/>
          <p14:tracePt t="34186" x="2409825" y="3409950"/>
          <p14:tracePt t="34203" x="2409825" y="3405188"/>
          <p14:tracePt t="34220" x="2395538" y="3395663"/>
          <p14:tracePt t="34236" x="2381250" y="3395663"/>
          <p14:tracePt t="34253" x="2347913" y="3395663"/>
          <p14:tracePt t="34270" x="2333625" y="3395663"/>
          <p14:tracePt t="34286" x="2314575" y="3395663"/>
          <p14:tracePt t="34303" x="2295525" y="3405188"/>
          <p14:tracePt t="34320" x="2286000" y="3409950"/>
          <p14:tracePt t="34336" x="2271713" y="3419475"/>
          <p14:tracePt t="34353" x="2257425" y="3424238"/>
          <p14:tracePt t="34370" x="2233613" y="3448050"/>
          <p14:tracePt t="34386" x="2224088" y="3462338"/>
          <p14:tracePt t="34403" x="2209800" y="3486150"/>
          <p14:tracePt t="34420" x="2200275" y="3500438"/>
          <p14:tracePt t="34436" x="2185988" y="3529013"/>
          <p14:tracePt t="34453" x="2181225" y="3548063"/>
          <p14:tracePt t="34469" x="2176463" y="3557588"/>
          <p14:tracePt t="34486" x="2176463" y="3576638"/>
          <p14:tracePt t="34503" x="2176463" y="3600450"/>
          <p14:tracePt t="34520" x="2176463" y="3609975"/>
          <p14:tracePt t="34536" x="2176463" y="3619500"/>
          <p14:tracePt t="34553" x="2176463" y="3633788"/>
          <p14:tracePt t="34569" x="2176463" y="3643313"/>
          <p14:tracePt t="34586" x="2176463" y="3648075"/>
          <p14:tracePt t="34603" x="2181225" y="3657600"/>
          <p14:tracePt t="34619" x="2190750" y="3667125"/>
          <p14:tracePt t="34636" x="2195513" y="3671888"/>
          <p14:tracePt t="34653" x="2200275" y="3681413"/>
          <p14:tracePt t="34669" x="2209800" y="3686175"/>
          <p14:tracePt t="34686" x="2219325" y="3695700"/>
          <p14:tracePt t="34703" x="2228850" y="3700463"/>
          <p14:tracePt t="34719" x="2243138" y="3709988"/>
          <p14:tracePt t="34736" x="2276475" y="3719513"/>
          <p14:tracePt t="34753" x="2300288" y="3724275"/>
          <p14:tracePt t="34770" x="2309813" y="3724275"/>
          <p14:tracePt t="34786" x="2328863" y="3724275"/>
          <p14:tracePt t="34803" x="2357438" y="3724275"/>
          <p14:tracePt t="34820" x="2371725" y="3719513"/>
          <p14:tracePt t="34836" x="2395538" y="3709988"/>
          <p14:tracePt t="34853" x="2419350" y="3676650"/>
          <p14:tracePt t="34869" x="2452688" y="3609975"/>
          <p14:tracePt t="34886" x="2457450" y="3557588"/>
          <p14:tracePt t="34903" x="2457450" y="3519488"/>
          <p14:tracePt t="34920" x="2443163" y="3486150"/>
          <p14:tracePt t="34936" x="2428875" y="3476625"/>
          <p14:tracePt t="34953" x="2414588" y="3462338"/>
          <p14:tracePt t="34970" x="2390775" y="3443288"/>
          <p14:tracePt t="34986" x="2343150" y="3438525"/>
          <p14:tracePt t="35003" x="2314575" y="3438525"/>
          <p14:tracePt t="35020" x="2290763" y="3438525"/>
          <p14:tracePt t="35036" x="2271713" y="3443288"/>
          <p14:tracePt t="35053" x="2257425" y="3448050"/>
          <p14:tracePt t="35069" x="2252663" y="3448050"/>
          <p14:tracePt t="35086" x="2243138" y="3448050"/>
          <p14:tracePt t="35103" x="2238375" y="3448050"/>
          <p14:tracePt t="35596" x="2238375" y="3457575"/>
          <p14:tracePt t="35603" x="2228850" y="3471863"/>
          <p14:tracePt t="35610" x="2224088" y="3481388"/>
          <p14:tracePt t="35619" x="2224088" y="3490913"/>
          <p14:tracePt t="35636" x="2209800" y="3514725"/>
          <p14:tracePt t="35653" x="2195513" y="3538538"/>
          <p14:tracePt t="35686" x="2176463" y="3571875"/>
          <p14:tracePt t="35719" x="2162175" y="3581400"/>
          <p14:tracePt t="35779" x="2157413" y="3581400"/>
          <p14:tracePt t="35808" x="2157413" y="3586163"/>
          <p14:tracePt t="35816" x="2157413" y="3590925"/>
          <p14:tracePt t="35830" x="2157413" y="3595688"/>
          <p14:tracePt t="35839" x="2152650" y="3600450"/>
          <p14:tracePt t="35853" x="2147888" y="3619500"/>
          <p14:tracePt t="35869" x="2138363" y="3648075"/>
          <p14:tracePt t="35886" x="2128838" y="3676650"/>
          <p14:tracePt t="35903" x="2124075" y="3709988"/>
          <p14:tracePt t="35919" x="2124075" y="3733800"/>
          <p14:tracePt t="35936" x="2124075" y="3743325"/>
          <p14:tracePt t="35953" x="2124075" y="3748088"/>
          <p14:tracePt t="35970" x="2124075" y="3757613"/>
          <p14:tracePt t="35986" x="2124075" y="3767138"/>
          <p14:tracePt t="36323" x="2133600" y="3762375"/>
          <p14:tracePt t="36330" x="2152650" y="3752850"/>
          <p14:tracePt t="36339" x="2166938" y="3743325"/>
          <p14:tracePt t="36353" x="2185988" y="3733800"/>
          <p14:tracePt t="36369" x="2205038" y="3729038"/>
          <p14:tracePt t="36386" x="2219325" y="3724275"/>
          <p14:tracePt t="36419" x="2238375" y="3724275"/>
          <p14:tracePt t="36453" x="2252663" y="3724275"/>
          <p14:tracePt t="36469" x="2262188" y="3724275"/>
          <p14:tracePt t="42219" x="2247900" y="3724275"/>
          <p14:tracePt t="42227" x="2233613" y="3724275"/>
          <p14:tracePt t="42236" x="2214563" y="3724275"/>
          <p14:tracePt t="42252" x="2185988" y="3724275"/>
          <p14:tracePt t="42269" x="2162175" y="3724275"/>
          <p14:tracePt t="42286" x="2133600" y="3724275"/>
          <p14:tracePt t="42302" x="2109788" y="3724275"/>
          <p14:tracePt t="42336" x="2081213" y="3724275"/>
          <p14:tracePt t="42337" x="2071688" y="3724275"/>
          <p14:tracePt t="42369" x="2052638" y="3724275"/>
          <p14:tracePt t="42386" x="2043113" y="3724275"/>
          <p14:tracePt t="42402" x="2024063" y="3724275"/>
          <p14:tracePt t="42419" x="2005013" y="3724275"/>
          <p14:tracePt t="42435" x="1990725" y="3724275"/>
          <p14:tracePt t="42452" x="1971675" y="3724275"/>
          <p14:tracePt t="42469" x="1943100" y="3729038"/>
          <p14:tracePt t="42485" x="1928813" y="3733800"/>
          <p14:tracePt t="42502" x="1909763" y="3738563"/>
          <p14:tracePt t="42519" x="1900238" y="3738563"/>
          <p14:tracePt t="42535" x="1890713" y="3738563"/>
          <p14:tracePt t="42552" x="1881188" y="3738563"/>
          <p14:tracePt t="42569" x="1876425" y="3738563"/>
          <p14:tracePt t="42586" x="1866900" y="3738563"/>
          <p14:tracePt t="42602" x="1862138" y="3738563"/>
          <p14:tracePt t="42619" x="1857375" y="3738563"/>
          <p14:tracePt t="42636" x="1852613" y="3738563"/>
          <p14:tracePt t="43335" x="1866900" y="3738563"/>
          <p14:tracePt t="43342" x="1895475" y="3738563"/>
          <p14:tracePt t="43352" x="1928813" y="3729038"/>
          <p14:tracePt t="43369" x="2009775" y="3719513"/>
          <p14:tracePt t="43386" x="2105025" y="3714750"/>
          <p14:tracePt t="43402" x="2228850" y="3700463"/>
          <p14:tracePt t="43419" x="2290763" y="3700463"/>
          <p14:tracePt t="43452" x="2419350" y="3686175"/>
          <p14:tracePt t="43485" x="2471738" y="3686175"/>
          <p14:tracePt t="43502" x="2490788" y="3686175"/>
          <p14:tracePt t="43519" x="2509838" y="3686175"/>
          <p14:tracePt t="43535" x="2514600" y="3686175"/>
          <p14:tracePt t="43552" x="2519363" y="3686175"/>
          <p14:tracePt t="43569" x="2528888" y="3686175"/>
          <p14:tracePt t="43937" x="2533650" y="3686175"/>
          <p14:tracePt t="43945" x="2543175" y="3681413"/>
          <p14:tracePt t="43954" x="2547938" y="3676650"/>
          <p14:tracePt t="43969" x="2562225" y="3671888"/>
          <p14:tracePt t="43986" x="2581275" y="3662363"/>
          <p14:tracePt t="44002" x="2595563" y="3652838"/>
          <p14:tracePt t="44019" x="2605088" y="3652838"/>
          <p14:tracePt t="44052" x="2614613" y="3652838"/>
          <p14:tracePt t="44085" x="2619375" y="3652838"/>
          <p14:tracePt t="44275" x="2600325" y="3652838"/>
          <p14:tracePt t="44282" x="2576513" y="3657600"/>
          <p14:tracePt t="44290" x="2552700" y="3657600"/>
          <p14:tracePt t="44302" x="2533650" y="3662363"/>
          <p14:tracePt t="44319" x="2490788" y="3667125"/>
          <p14:tracePt t="44335" x="2471738" y="3667125"/>
          <p14:tracePt t="44352" x="2447925" y="3667125"/>
          <p14:tracePt t="44369" x="2419350" y="3676650"/>
          <p14:tracePt t="44385" x="2366963" y="3681413"/>
          <p14:tracePt t="44402" x="2324100" y="3681413"/>
          <p14:tracePt t="44419" x="2290763" y="3681413"/>
          <p14:tracePt t="44435" x="2252663" y="3681413"/>
          <p14:tracePt t="44452" x="2214563" y="3681413"/>
          <p14:tracePt t="44469" x="2190750" y="3681413"/>
          <p14:tracePt t="44485" x="2176463" y="3681413"/>
          <p14:tracePt t="44502" x="2157413" y="3681413"/>
          <p14:tracePt t="44519" x="2138363" y="3681413"/>
          <p14:tracePt t="44535" x="2119313" y="3681413"/>
          <p14:tracePt t="44552" x="2100263" y="3681413"/>
          <p14:tracePt t="44569" x="2076450" y="3681413"/>
          <p14:tracePt t="44585" x="2066925" y="3681413"/>
          <p14:tracePt t="44602" x="2052638" y="3681413"/>
          <p14:tracePt t="44619" x="2043113" y="3681413"/>
          <p14:tracePt t="44635" x="2033588" y="3676650"/>
          <p14:tracePt t="44652" x="2028825" y="3667125"/>
          <p14:tracePt t="44669" x="2019300" y="3667125"/>
          <p14:tracePt t="44686" x="2009775" y="3657600"/>
          <p14:tracePt t="44702" x="2005013" y="3643313"/>
          <p14:tracePt t="44719" x="2000250" y="3614738"/>
          <p14:tracePt t="44735" x="2000250" y="3576638"/>
          <p14:tracePt t="44752" x="2005013" y="3529013"/>
          <p14:tracePt t="44769" x="2019300" y="3495675"/>
          <p14:tracePt t="44786" x="2043113" y="3471863"/>
          <p14:tracePt t="44802" x="2081213" y="3438525"/>
          <p14:tracePt t="44819" x="2162175" y="3395663"/>
          <p14:tracePt t="44836" x="2238375" y="3376613"/>
          <p14:tracePt t="44852" x="2300288" y="3362325"/>
          <p14:tracePt t="44869" x="2343150" y="3352800"/>
          <p14:tracePt t="44885" x="2395538" y="3357563"/>
          <p14:tracePt t="44902" x="2424113" y="3362325"/>
          <p14:tracePt t="44919" x="2447925" y="3367088"/>
          <p14:tracePt t="44935" x="2462213" y="3386138"/>
          <p14:tracePt t="44952" x="2481263" y="3414713"/>
          <p14:tracePt t="44969" x="2500313" y="3452813"/>
          <p14:tracePt t="44985" x="2509838" y="3495675"/>
          <p14:tracePt t="45002" x="2524125" y="3538538"/>
          <p14:tracePt t="45019" x="2528888" y="3562350"/>
          <p14:tracePt t="45036" x="2528888" y="3576638"/>
          <p14:tracePt t="45052" x="2528888" y="3590925"/>
          <p14:tracePt t="45069" x="2528888" y="3600450"/>
          <p14:tracePt t="45085" x="2528888" y="3605213"/>
          <p14:tracePt t="45102" x="2528888" y="3614738"/>
          <p14:tracePt t="45119" x="2528888" y="3624263"/>
          <p14:tracePt t="45135" x="2528888" y="3629025"/>
          <p14:tracePt t="45152" x="2528888" y="3633788"/>
          <p14:tracePt t="45169" x="2519363" y="3643313"/>
          <p14:tracePt t="45185" x="2509838" y="3652838"/>
          <p14:tracePt t="45202" x="2495550" y="3657600"/>
          <p14:tracePt t="45219" x="2481263" y="3667125"/>
          <p14:tracePt t="45235" x="2462213" y="3681413"/>
          <p14:tracePt t="45252" x="2414588" y="3705225"/>
          <p14:tracePt t="45269" x="2376488" y="3719513"/>
          <p14:tracePt t="45285" x="2343150" y="3729038"/>
          <p14:tracePt t="45302" x="2290763" y="3738563"/>
          <p14:tracePt t="45319" x="2243138" y="3743325"/>
          <p14:tracePt t="45335" x="2209800" y="3743325"/>
          <p14:tracePt t="45352" x="2181225" y="3743325"/>
          <p14:tracePt t="45369" x="2133600" y="3743325"/>
          <p14:tracePt t="45385" x="2105025" y="3743325"/>
          <p14:tracePt t="45402" x="2071688" y="3748088"/>
          <p14:tracePt t="45419" x="2043113" y="3748088"/>
          <p14:tracePt t="45435" x="2000250" y="3748088"/>
          <p14:tracePt t="45452" x="1981200" y="3748088"/>
          <p14:tracePt t="45469" x="1966913" y="3748088"/>
          <p14:tracePt t="45485" x="1957388" y="3748088"/>
          <p14:tracePt t="45502" x="1947863" y="3748088"/>
          <p14:tracePt t="45518" x="1943100" y="3748088"/>
          <p14:tracePt t="45535" x="1933575" y="3748088"/>
          <p14:tracePt t="45965" x="1947863" y="3748088"/>
          <p14:tracePt t="45971" x="1976438" y="3748088"/>
          <p14:tracePt t="45985" x="2043113" y="3738563"/>
          <p14:tracePt t="46002" x="2105025" y="3733800"/>
          <p14:tracePt t="46019" x="2166938" y="3719513"/>
          <p14:tracePt t="46052" x="2281238" y="3695700"/>
          <p14:tracePt t="46085" x="2338388" y="3695700"/>
          <p14:tracePt t="46102" x="2366963" y="3695700"/>
          <p14:tracePt t="46119" x="2400300" y="3686175"/>
          <p14:tracePt t="46135" x="2428875" y="3686175"/>
          <p14:tracePt t="46152" x="2457450" y="3686175"/>
          <p14:tracePt t="46169" x="2476500" y="3686175"/>
          <p14:tracePt t="46185" x="2509838" y="3686175"/>
          <p14:tracePt t="46202" x="2528888" y="3686175"/>
          <p14:tracePt t="46219" x="2552700" y="3686175"/>
          <p14:tracePt t="46235" x="2586038" y="3686175"/>
          <p14:tracePt t="46252" x="2600325" y="3686175"/>
          <p14:tracePt t="46269" x="2619375" y="3686175"/>
          <p14:tracePt t="46285" x="2633663" y="3686175"/>
          <p14:tracePt t="46302" x="2652713" y="3686175"/>
          <p14:tracePt t="46319" x="2662238" y="3686175"/>
          <p14:tracePt t="46335" x="2671763" y="3686175"/>
          <p14:tracePt t="46352" x="2676525" y="3686175"/>
          <p14:tracePt t="46369" x="2686050" y="3686175"/>
          <p14:tracePt t="46385" x="2690813" y="3686175"/>
          <p14:tracePt t="46402" x="2695575" y="3686175"/>
          <p14:tracePt t="47617" x="2771775" y="3686175"/>
          <p14:tracePt t="47624" x="2871788" y="3681413"/>
          <p14:tracePt t="47636" x="2995613" y="3671888"/>
          <p14:tracePt t="47652" x="3214688" y="3662363"/>
          <p14:tracePt t="47669" x="3495675" y="3633788"/>
          <p14:tracePt t="47685" x="3671888" y="3614738"/>
          <p14:tracePt t="47718" x="4043363" y="3629025"/>
          <p14:tracePt t="47752" x="4300538" y="3676650"/>
          <p14:tracePt t="47769" x="4371975" y="3690938"/>
          <p14:tracePt t="47785" x="4448175" y="3690938"/>
          <p14:tracePt t="47802" x="4471988" y="3690938"/>
          <p14:tracePt t="47819" x="4500563" y="3690938"/>
          <p14:tracePt t="47837" x="4533900" y="3690938"/>
          <p14:tracePt t="47852" x="4548188" y="3690938"/>
          <p14:tracePt t="47868" x="4562475" y="3690938"/>
          <p14:tracePt t="47885" x="4586288" y="3686175"/>
          <p14:tracePt t="47902" x="4619625" y="3681413"/>
          <p14:tracePt t="47919" x="4643438" y="3676650"/>
          <p14:tracePt t="47935" x="4672013" y="3662363"/>
          <p14:tracePt t="47952" x="4705350" y="3657600"/>
          <p14:tracePt t="47969" x="4762500" y="3657600"/>
          <p14:tracePt t="47985" x="4795838" y="3657600"/>
          <p14:tracePt t="48002" x="4833938" y="3657600"/>
          <p14:tracePt t="48018" x="4862513" y="3657600"/>
          <p14:tracePt t="48035" x="4900613" y="3657600"/>
          <p14:tracePt t="48052" x="4929188" y="3657600"/>
          <p14:tracePt t="48068" x="4948238" y="3657600"/>
          <p14:tracePt t="48086" x="4981575" y="3657600"/>
          <p14:tracePt t="48102" x="5000625" y="3657600"/>
          <p14:tracePt t="48119" x="5019675" y="3657600"/>
          <p14:tracePt t="48135" x="5029200" y="3657600"/>
          <p14:tracePt t="48152" x="5038725" y="3657600"/>
          <p14:tracePt t="48168" x="5043488" y="3657600"/>
          <p14:tracePt t="48431" x="5029200" y="3657600"/>
          <p14:tracePt t="48439" x="4948238" y="3681413"/>
          <p14:tracePt t="48447" x="4791075" y="3714750"/>
          <p14:tracePt t="48453" x="4586288" y="3762375"/>
          <p14:tracePt t="48468" x="4057650" y="3862388"/>
          <p14:tracePt t="48485" x="3648075" y="3924300"/>
          <p14:tracePt t="48502" x="3233738" y="3933825"/>
          <p14:tracePt t="48518" x="2776538" y="3895725"/>
          <p14:tracePt t="48535" x="2533650" y="3886200"/>
          <p14:tracePt t="48552" x="2343150" y="3871913"/>
          <p14:tracePt t="48568" x="2195513" y="3843338"/>
          <p14:tracePt t="48585" x="2052638" y="3819525"/>
          <p14:tracePt t="48602" x="2005013" y="3814763"/>
          <p14:tracePt t="48618" x="1971675" y="3800475"/>
          <p14:tracePt t="48635" x="1952625" y="3800475"/>
          <p14:tracePt t="48652" x="1919288" y="3800475"/>
          <p14:tracePt t="48668" x="1900238" y="3800475"/>
          <p14:tracePt t="48685" x="1885950" y="3805238"/>
          <p14:tracePt t="48909" x="1852613" y="3805238"/>
          <p14:tracePt t="48916" x="1819275" y="3805238"/>
          <p14:tracePt t="48923" x="1795463" y="3805238"/>
          <p14:tracePt t="48935" x="1771650" y="3805238"/>
          <p14:tracePt t="48952" x="1724025" y="3805238"/>
          <p14:tracePt t="48968" x="1690688" y="3805238"/>
          <p14:tracePt t="48985" x="1638300" y="3810000"/>
          <p14:tracePt t="49002" x="1585913" y="3814763"/>
          <p14:tracePt t="49019" x="1519238" y="3829050"/>
          <p14:tracePt t="49035" x="1476375" y="3829050"/>
          <p14:tracePt t="49052" x="1433513" y="3829050"/>
          <p14:tracePt t="49068" x="1390650" y="3819525"/>
          <p14:tracePt t="49085" x="1328738" y="3810000"/>
          <p14:tracePt t="49102" x="1290638" y="3795713"/>
          <p14:tracePt t="49118" x="1262063" y="3786188"/>
          <p14:tracePt t="49135" x="1238250" y="3767138"/>
          <p14:tracePt t="49152" x="1209675" y="3719513"/>
          <p14:tracePt t="49168" x="1195388" y="3681413"/>
          <p14:tracePt t="49185" x="1190625" y="3638550"/>
          <p14:tracePt t="49202" x="1204913" y="3567113"/>
          <p14:tracePt t="49219" x="1214438" y="3529013"/>
          <p14:tracePt t="49235" x="1238250" y="3505200"/>
          <p14:tracePt t="49252" x="1285875" y="3476625"/>
          <p14:tracePt t="49268" x="1423988" y="3419475"/>
          <p14:tracePt t="49285" x="1514475" y="3405188"/>
          <p14:tracePt t="49302" x="1585913" y="3405188"/>
          <p14:tracePt t="49318" x="1643063" y="3405188"/>
          <p14:tracePt t="49319" x="1662113" y="3409950"/>
          <p14:tracePt t="49335" x="1700213" y="3424238"/>
          <p14:tracePt t="49352" x="1714500" y="3438525"/>
          <p14:tracePt t="49368" x="1733550" y="3471863"/>
          <p14:tracePt t="49385" x="1752600" y="3519488"/>
          <p14:tracePt t="49402" x="1757363" y="3562350"/>
          <p14:tracePt t="49418" x="1757363" y="3605213"/>
          <p14:tracePt t="49435" x="1757363" y="3624263"/>
          <p14:tracePt t="49452" x="1757363" y="3657600"/>
          <p14:tracePt t="49468" x="1757363" y="3667125"/>
          <p14:tracePt t="49485" x="1757363" y="3676650"/>
          <p14:tracePt t="49502" x="1757363" y="3686175"/>
          <p14:tracePt t="49518" x="1757363" y="3695700"/>
          <p14:tracePt t="49535" x="1757363" y="3700463"/>
          <p14:tracePt t="49552" x="1757363" y="3705225"/>
          <p14:tracePt t="49568" x="1757363" y="3709988"/>
          <p14:tracePt t="49585" x="1757363" y="3719513"/>
          <p14:tracePt t="49602" x="1757363" y="3724275"/>
          <p14:tracePt t="49618" x="1752600" y="3729038"/>
          <p14:tracePt t="49636" x="1743075" y="3743325"/>
          <p14:tracePt t="49652" x="1738313" y="3752850"/>
          <p14:tracePt t="49669" x="1724025" y="3767138"/>
          <p14:tracePt t="49685" x="1709738" y="3790950"/>
          <p14:tracePt t="49702" x="1662113" y="3829050"/>
          <p14:tracePt t="49718" x="1633538" y="3838575"/>
          <p14:tracePt t="49735" x="1604963" y="3843338"/>
          <p14:tracePt t="49752" x="1576388" y="3843338"/>
          <p14:tracePt t="49768" x="1547813" y="3843338"/>
          <p14:tracePt t="49785" x="1528763" y="3838575"/>
          <p14:tracePt t="49802" x="1519238" y="3833813"/>
          <p14:tracePt t="49818" x="1490663" y="3824288"/>
          <p14:tracePt t="49835" x="1476375" y="3814763"/>
          <p14:tracePt t="49852" x="1466850" y="3810000"/>
          <p14:tracePt t="49868" x="1462088" y="3805238"/>
          <p14:tracePt t="49885" x="1452563" y="3805238"/>
          <p14:tracePt t="49951" x="1452563" y="3800475"/>
          <p14:tracePt t="49958" x="1457325" y="3795713"/>
          <p14:tracePt t="49968" x="1471613" y="3790950"/>
          <p14:tracePt t="49985" x="1585913" y="3762375"/>
          <p14:tracePt t="50002" x="1809750" y="3748088"/>
          <p14:tracePt t="50018" x="2019300" y="3729038"/>
          <p14:tracePt t="50035" x="2219325" y="3729038"/>
          <p14:tracePt t="50052" x="2419350" y="3709988"/>
          <p14:tracePt t="50068" x="2709863" y="3690938"/>
          <p14:tracePt t="50085" x="2824163" y="3686175"/>
          <p14:tracePt t="50102" x="2914650" y="3676650"/>
          <p14:tracePt t="50118" x="2976563" y="3671888"/>
          <p14:tracePt t="50135" x="3043238" y="3671888"/>
          <p14:tracePt t="50152" x="3062288" y="3671888"/>
          <p14:tracePt t="50168" x="3076575" y="3671888"/>
          <p14:tracePt t="50185" x="3081338" y="3671888"/>
          <p14:tracePt t="50201" x="3086100" y="3671888"/>
          <p14:tracePt t="50384" x="3162300" y="3671888"/>
          <p14:tracePt t="50391" x="3262313" y="3671888"/>
          <p14:tracePt t="50402" x="3343275" y="3671888"/>
          <p14:tracePt t="50418" x="3529013" y="3671888"/>
          <p14:tracePt t="50435" x="3776663" y="3681413"/>
          <p14:tracePt t="50452" x="3867150" y="3690938"/>
          <p14:tracePt t="50468" x="3938588" y="3695700"/>
          <p14:tracePt t="50485" x="3995738" y="3695700"/>
          <p14:tracePt t="50502" x="4057650" y="3695700"/>
          <p14:tracePt t="50518" x="4081463" y="3695700"/>
          <p14:tracePt t="50535" x="4095750" y="3695700"/>
          <p14:tracePt t="50552" x="4114800" y="3695700"/>
          <p14:tracePt t="50568" x="4167188" y="3705225"/>
          <p14:tracePt t="50585" x="4219575" y="3709988"/>
          <p14:tracePt t="50602" x="4271963" y="3709988"/>
          <p14:tracePt t="50618" x="4338638" y="3709988"/>
          <p14:tracePt t="50635" x="4476750" y="3719513"/>
          <p14:tracePt t="50652" x="4552950" y="3719513"/>
          <p14:tracePt t="50668" x="4648200" y="3724275"/>
          <p14:tracePt t="50685" x="4772025" y="3743325"/>
          <p14:tracePt t="50702" x="4872038" y="3771900"/>
          <p14:tracePt t="50718" x="4962525" y="3790950"/>
          <p14:tracePt t="50735" x="5033963" y="3805238"/>
          <p14:tracePt t="50752" x="5105400" y="3810000"/>
          <p14:tracePt t="50768" x="5124450" y="3810000"/>
          <p14:tracePt t="50785" x="5133975" y="3810000"/>
          <p14:tracePt t="50801" x="5138738" y="3810000"/>
          <p14:tracePt t="50994" x="5219700" y="3795713"/>
          <p14:tracePt t="51001" x="5314950" y="3767138"/>
          <p14:tracePt t="51008" x="5405438" y="3748088"/>
          <p14:tracePt t="51018" x="5495925" y="3729038"/>
          <p14:tracePt t="51035" x="5653088" y="3714750"/>
          <p14:tracePt t="51052" x="5829300" y="3705225"/>
          <p14:tracePt t="51068" x="5891213" y="3705225"/>
          <p14:tracePt t="51085" x="5934075" y="3705225"/>
          <p14:tracePt t="51102" x="5953125" y="3705225"/>
          <p14:tracePt t="51118" x="5986463" y="3705225"/>
          <p14:tracePt t="51135" x="6010275" y="3705225"/>
          <p14:tracePt t="51151" x="6019800" y="3705225"/>
          <p14:tracePt t="51168" x="6038850" y="3705225"/>
          <p14:tracePt t="51185" x="6057900" y="3705225"/>
          <p14:tracePt t="51201" x="6067425" y="3705225"/>
          <p14:tracePt t="51218" x="6076950" y="3705225"/>
          <p14:tracePt t="51235" x="6081713" y="3705225"/>
          <p14:tracePt t="51251" x="6091238" y="3705225"/>
          <p14:tracePt t="52193" x="6086475" y="3705225"/>
          <p14:tracePt t="52201" x="6081713" y="3705225"/>
          <p14:tracePt t="52209" x="6076950" y="3705225"/>
          <p14:tracePt t="52218" x="6067425" y="3705225"/>
          <p14:tracePt t="52235" x="6038850" y="3709988"/>
          <p14:tracePt t="52252" x="6024563" y="3714750"/>
          <p14:tracePt t="52285" x="6010275" y="3714750"/>
          <p14:tracePt t="52318" x="6000750" y="3714750"/>
          <p14:tracePt t="52661" x="5762625" y="3733800"/>
          <p14:tracePt t="52669" x="5414963" y="3767138"/>
          <p14:tracePt t="52676" x="5000625" y="3795713"/>
          <p14:tracePt t="52685" x="4610100" y="3829050"/>
          <p14:tracePt t="52702" x="3857625" y="3876675"/>
          <p14:tracePt t="52735" x="2819400" y="3962400"/>
          <p14:tracePt t="52769" x="2628900" y="3962400"/>
          <p14:tracePt t="52785" x="2595563" y="3962400"/>
          <p14:tracePt t="52999" x="2509838" y="3962400"/>
          <p14:tracePt t="53007" x="2395538" y="3962400"/>
          <p14:tracePt t="53018" x="2309813" y="3957638"/>
          <p14:tracePt t="53035" x="2081213" y="3933825"/>
          <p14:tracePt t="53051" x="1952625" y="3900488"/>
          <p14:tracePt t="53068" x="1838325" y="3867150"/>
          <p14:tracePt t="53085" x="1743075" y="3843338"/>
          <p14:tracePt t="53102" x="1652588" y="3814763"/>
          <p14:tracePt t="53118" x="1614488" y="3800475"/>
          <p14:tracePt t="53135" x="1585913" y="3795713"/>
          <p14:tracePt t="53151" x="1571625" y="3786188"/>
          <p14:tracePt t="53168" x="1562100" y="3786188"/>
          <p14:tracePt t="53185" x="1552575" y="3786188"/>
          <p14:tracePt t="53201" x="1547813" y="3781425"/>
          <p14:tracePt t="53218" x="1528763" y="3771900"/>
          <p14:tracePt t="53235" x="1514475" y="3767138"/>
          <p14:tracePt t="53251" x="1509713" y="3767138"/>
          <p14:tracePt t="53268" x="1504950" y="3767138"/>
          <p14:tracePt t="53285" x="1495425" y="3767138"/>
          <p14:tracePt t="53301" x="1485900" y="3767138"/>
          <p14:tracePt t="53318" x="1481138" y="3767138"/>
          <p14:tracePt t="53335" x="1476375" y="3767138"/>
          <p14:tracePt t="53351" x="1466850" y="3767138"/>
          <p14:tracePt t="53368" x="1452563" y="3767138"/>
          <p14:tracePt t="53385" x="1423988" y="3767138"/>
          <p14:tracePt t="53403" x="1362075" y="3767138"/>
          <p14:tracePt t="53418" x="1333500" y="3762375"/>
          <p14:tracePt t="53435" x="1309688" y="3752850"/>
          <p14:tracePt t="53451" x="1295400" y="3748088"/>
          <p14:tracePt t="53468" x="1276350" y="3733800"/>
          <p14:tracePt t="53485" x="1262063" y="3695700"/>
          <p14:tracePt t="53501" x="1262063" y="3629025"/>
          <p14:tracePt t="53518" x="1262063" y="3586163"/>
          <p14:tracePt t="53535" x="1281113" y="3524250"/>
          <p14:tracePt t="53551" x="1304925" y="3486150"/>
          <p14:tracePt t="53568" x="1362075" y="3452813"/>
          <p14:tracePt t="53585" x="1466850" y="3409950"/>
          <p14:tracePt t="53601" x="1528763" y="3395663"/>
          <p14:tracePt t="53618" x="1576388" y="3386138"/>
          <p14:tracePt t="53635" x="1614488" y="3390900"/>
          <p14:tracePt t="53651" x="1652588" y="3400425"/>
          <p14:tracePt t="53668" x="1662113" y="3405188"/>
          <p14:tracePt t="53685" x="1681163" y="3419475"/>
          <p14:tracePt t="53701" x="1690688" y="3448050"/>
          <p14:tracePt t="53718" x="1695450" y="3495675"/>
          <p14:tracePt t="53735" x="1695450" y="3538538"/>
          <p14:tracePt t="53752" x="1695450" y="3581400"/>
          <p14:tracePt t="53768" x="1695450" y="3619500"/>
          <p14:tracePt t="53785" x="1695450" y="3648075"/>
          <p14:tracePt t="53801" x="1695450" y="3652838"/>
          <p14:tracePt t="53818" x="1695450" y="3657600"/>
          <p14:tracePt t="53968" x="1833563" y="3629025"/>
          <p14:tracePt t="53975" x="2033588" y="3590925"/>
          <p14:tracePt t="53985" x="2290763" y="3567113"/>
          <p14:tracePt t="54001" x="2728913" y="3552825"/>
          <p14:tracePt t="54018" x="3076575" y="3557588"/>
          <p14:tracePt t="54035" x="3471863" y="3571875"/>
          <p14:tracePt t="54051" x="3690938" y="3571875"/>
          <p14:tracePt t="54068" x="3848100" y="3571875"/>
          <p14:tracePt t="54085" x="3948113" y="3571875"/>
          <p14:tracePt t="54101" x="3971925" y="3571875"/>
          <p14:tracePt t="54118" x="3981450" y="3571875"/>
          <p14:tracePt t="54135" x="3990975" y="3571875"/>
          <p14:tracePt t="54151" x="4000500" y="3571875"/>
          <p14:tracePt t="54185" x="4010025" y="3571875"/>
          <p14:tracePt t="54201" x="4019550" y="3571875"/>
          <p14:tracePt t="54218" x="4048125" y="3571875"/>
          <p14:tracePt t="54235" x="4057650" y="3571875"/>
          <p14:tracePt t="54251" x="4076700" y="3571875"/>
          <p14:tracePt t="54268" x="4081463" y="3571875"/>
          <p14:tracePt t="54483" x="4133850" y="3571875"/>
          <p14:tracePt t="54489" x="4191000" y="3567113"/>
          <p14:tracePt t="54501" x="4243388" y="3567113"/>
          <p14:tracePt t="54518" x="4414838" y="3576638"/>
          <p14:tracePt t="54535" x="4510088" y="3600450"/>
          <p14:tracePt t="54551" x="4586288" y="3633788"/>
          <p14:tracePt t="54568" x="4624388" y="3657600"/>
          <p14:tracePt t="54585" x="4681538" y="3695700"/>
          <p14:tracePt t="54601" x="4714875" y="3714750"/>
          <p14:tracePt t="54618" x="4752975" y="3733800"/>
          <p14:tracePt t="54635" x="4786313" y="3748088"/>
          <p14:tracePt t="54651" x="4848225" y="3757613"/>
          <p14:tracePt t="54668" x="4891088" y="3771900"/>
          <p14:tracePt t="54685" x="4933950" y="3776663"/>
          <p14:tracePt t="54701" x="4991100" y="3790950"/>
          <p14:tracePt t="54719" x="5024438" y="3795713"/>
          <p14:tracePt t="54735" x="5072063" y="3810000"/>
          <p14:tracePt t="54751" x="5119688" y="3814763"/>
          <p14:tracePt t="54768" x="5214938" y="3819525"/>
          <p14:tracePt t="54785" x="5267325" y="3819525"/>
          <p14:tracePt t="54801" x="5314950" y="3814763"/>
          <p14:tracePt t="54818" x="5357813" y="3805238"/>
          <p14:tracePt t="54820" x="5376863" y="3800475"/>
          <p14:tracePt t="54835" x="5400675" y="3800475"/>
          <p14:tracePt t="54851" x="5410200" y="3800475"/>
          <p14:tracePt t="54868" x="5419725" y="3800475"/>
          <p14:tracePt t="54885" x="5424488" y="3800475"/>
          <p14:tracePt t="54901" x="5429250" y="3800475"/>
          <p14:tracePt t="54944" x="5434013" y="3800475"/>
          <p14:tracePt t="54951" x="5438775" y="3800475"/>
          <p14:tracePt t="57625" x="5434013" y="3800475"/>
          <p14:tracePt t="57632" x="5414963" y="3800475"/>
          <p14:tracePt t="57639" x="5395913" y="3810000"/>
          <p14:tracePt t="57651" x="5372100" y="3810000"/>
          <p14:tracePt t="57668" x="5300663" y="3819525"/>
          <p14:tracePt t="57684" x="5257800" y="3833813"/>
          <p14:tracePt t="57718" x="5191125" y="3843338"/>
          <p14:tracePt t="57751" x="5119688" y="3843338"/>
          <p14:tracePt t="57768" x="5095875" y="3843338"/>
          <p14:tracePt t="57784" x="5076825" y="3843338"/>
          <p14:tracePt t="57801" x="5033963" y="3843338"/>
          <p14:tracePt t="57818" x="5014913" y="3843338"/>
          <p14:tracePt t="57834" x="4986338" y="3843338"/>
          <p14:tracePt t="57851" x="4953000" y="3843338"/>
          <p14:tracePt t="57868" x="4924425" y="3843338"/>
          <p14:tracePt t="57884" x="4891088" y="3843338"/>
          <p14:tracePt t="57901" x="4848225" y="3843338"/>
          <p14:tracePt t="57918" x="4800600" y="3843338"/>
          <p14:tracePt t="57934" x="4772025" y="3843338"/>
          <p14:tracePt t="57951" x="4752975" y="3843338"/>
          <p14:tracePt t="57968" x="4733925" y="3843338"/>
          <p14:tracePt t="57984" x="4714875" y="3843338"/>
          <p14:tracePt t="58001" x="4700588" y="3843338"/>
          <p14:tracePt t="58018" x="4686300" y="3843338"/>
          <p14:tracePt t="58034" x="4676775" y="3843338"/>
          <p14:tracePt t="58051" x="4667250" y="3838575"/>
          <p14:tracePt t="58068" x="4652963" y="3838575"/>
          <p14:tracePt t="58084" x="4638675" y="3838575"/>
          <p14:tracePt t="58101" x="4619625" y="3829050"/>
          <p14:tracePt t="58118" x="4610100" y="3819525"/>
          <p14:tracePt t="58134" x="4595813" y="3814763"/>
          <p14:tracePt t="58151" x="4581525" y="3810000"/>
          <p14:tracePt t="58168" x="4567238" y="3810000"/>
          <p14:tracePt t="58184" x="4557713" y="3800475"/>
          <p14:tracePt t="58201" x="4543425" y="3795713"/>
          <p14:tracePt t="58218" x="4529138" y="3790950"/>
          <p14:tracePt t="58234" x="4510088" y="3781425"/>
          <p14:tracePt t="58251" x="4500563" y="3771900"/>
          <p14:tracePt t="58268" x="4481513" y="3767138"/>
          <p14:tracePt t="58284" x="4467225" y="3767138"/>
          <p14:tracePt t="58301" x="4457700" y="3767138"/>
          <p14:tracePt t="58318" x="4452938" y="3767138"/>
          <p14:tracePt t="58334" x="4448175" y="3767138"/>
          <p14:tracePt t="58564" x="4438650" y="3767138"/>
          <p14:tracePt t="58571" x="4414838" y="3767138"/>
          <p14:tracePt t="58584" x="4395788" y="3767138"/>
          <p14:tracePt t="58601" x="4319588" y="3767138"/>
          <p14:tracePt t="58618" x="4286250" y="3767138"/>
          <p14:tracePt t="58634" x="4248150" y="3762375"/>
          <p14:tracePt t="58651" x="4229100" y="3748088"/>
          <p14:tracePt t="58668" x="4191000" y="3719513"/>
          <p14:tracePt t="58684" x="4171950" y="3657600"/>
          <p14:tracePt t="58701" x="4162425" y="3595688"/>
          <p14:tracePt t="58718" x="4162425" y="3519488"/>
          <p14:tracePt t="58734" x="4171950" y="3481388"/>
          <p14:tracePt t="58751" x="4186238" y="3448050"/>
          <p14:tracePt t="58768" x="4205288" y="3424238"/>
          <p14:tracePt t="58784" x="4257675" y="3386138"/>
          <p14:tracePt t="58801" x="4300538" y="3367088"/>
          <p14:tracePt t="58818" x="4343400" y="3362325"/>
          <p14:tracePt t="58834" x="4386263" y="3362325"/>
          <p14:tracePt t="58851" x="4448175" y="3381375"/>
          <p14:tracePt t="58867" x="4481513" y="3409950"/>
          <p14:tracePt t="58884" x="4514850" y="3457575"/>
          <p14:tracePt t="58901" x="4557713" y="3538538"/>
          <p14:tracePt t="58918" x="4572000" y="3586163"/>
          <p14:tracePt t="58934" x="4576763" y="3614738"/>
          <p14:tracePt t="58951" x="4576763" y="3633788"/>
          <p14:tracePt t="58968" x="4572000" y="3662363"/>
          <p14:tracePt t="58984" x="4567238" y="3676650"/>
          <p14:tracePt t="59001" x="4567238" y="3681413"/>
          <p14:tracePt t="59018" x="4567238" y="3690938"/>
          <p14:tracePt t="59034" x="4567238" y="3700463"/>
          <p14:tracePt t="59093" x="4567238" y="3705225"/>
          <p14:tracePt t="59100" x="4567238" y="3709988"/>
          <p14:tracePt t="59115" x="4567238" y="3714750"/>
          <p14:tracePt t="59129" x="4567238" y="3719513"/>
          <p14:tracePt t="59225" x="4572000" y="3724275"/>
          <p14:tracePt t="59232" x="4572000" y="3729038"/>
          <p14:tracePt t="59239" x="4576763" y="3729038"/>
          <p14:tracePt t="59251" x="4581525" y="3733800"/>
          <p14:tracePt t="59267" x="4586288" y="3738563"/>
          <p14:tracePt t="59284" x="4595813" y="3738563"/>
          <p14:tracePt t="59301" x="4600575" y="3738563"/>
          <p14:tracePt t="59607" x="4610100" y="3738563"/>
          <p14:tracePt t="59614" x="4624388" y="3738563"/>
          <p14:tracePt t="59621" x="4643438" y="3738563"/>
          <p14:tracePt t="59634" x="4667250" y="3738563"/>
          <p14:tracePt t="59651" x="4743450" y="3738563"/>
          <p14:tracePt t="59667" x="4795838" y="3738563"/>
          <p14:tracePt t="59684" x="4843463" y="3738563"/>
          <p14:tracePt t="59701" x="4895850" y="3738563"/>
          <p14:tracePt t="59717" x="4938713" y="3738563"/>
          <p14:tracePt t="59734" x="4976813" y="3738563"/>
          <p14:tracePt t="59751" x="5005388" y="3738563"/>
          <p14:tracePt t="59768" x="5043488" y="3738563"/>
          <p14:tracePt t="59784" x="5072063" y="3738563"/>
          <p14:tracePt t="59801" x="5100638" y="3738563"/>
          <p14:tracePt t="59818" x="5133975" y="3738563"/>
          <p14:tracePt t="59819" x="5148263" y="3738563"/>
          <p14:tracePt t="59834" x="5181600" y="3738563"/>
          <p14:tracePt t="59851" x="5210175" y="3738563"/>
          <p14:tracePt t="59868" x="5238750" y="3738563"/>
          <p14:tracePt t="59884" x="5276850" y="3738563"/>
          <p14:tracePt t="59901" x="5305425" y="3738563"/>
          <p14:tracePt t="59917" x="5329238" y="3738563"/>
          <p14:tracePt t="59934" x="5348288" y="3738563"/>
          <p14:tracePt t="59951" x="5381625" y="3733800"/>
          <p14:tracePt t="59968" x="5391150" y="3733800"/>
          <p14:tracePt t="59984" x="5405438" y="3733800"/>
          <p14:tracePt t="60002" x="5419725" y="3733800"/>
          <p14:tracePt t="60018" x="5429250" y="3733800"/>
          <p14:tracePt t="60034" x="5438775" y="3733800"/>
          <p14:tracePt t="60051" x="5448300" y="3733800"/>
          <p14:tracePt t="60068" x="5453063" y="3733800"/>
          <p14:tracePt t="60084" x="5462588" y="3733800"/>
          <p14:tracePt t="60973" x="5472113" y="3733800"/>
          <p14:tracePt t="60980" x="5476875" y="3733800"/>
          <p14:tracePt t="60987" x="5481638" y="3729038"/>
          <p14:tracePt t="61001" x="5491163" y="3729038"/>
          <p14:tracePt t="61018" x="5495925" y="3724275"/>
          <p14:tracePt t="61034" x="5500688" y="3724275"/>
          <p14:tracePt t="61051" x="5510213" y="3724275"/>
          <p14:tracePt t="61084" x="5519738" y="3724275"/>
          <p14:tracePt t="61117" x="5529263" y="3724275"/>
          <p14:tracePt t="61134" x="5538788" y="3714750"/>
          <p14:tracePt t="61151" x="5543550" y="3709988"/>
          <p14:tracePt t="61167" x="5548313" y="3705225"/>
          <p14:tracePt t="61184" x="5557838" y="3695700"/>
          <p14:tracePt t="61201" x="5562600" y="3695700"/>
          <p14:tracePt t="61217" x="5567363" y="3695700"/>
          <p14:tracePt t="61288" x="5567363" y="3690938"/>
          <p14:tracePt t="61295" x="5567363" y="3686175"/>
          <p14:tracePt t="61303" x="5572125" y="3686175"/>
          <p14:tracePt t="61317" x="5576888" y="3676650"/>
          <p14:tracePt t="61334" x="5586413" y="3671888"/>
          <p14:tracePt t="61351" x="5600700" y="3667125"/>
          <p14:tracePt t="61367" x="5610225" y="3657600"/>
          <p14:tracePt t="61384" x="5619750" y="3657600"/>
          <p14:tracePt t="61401" x="5624513" y="3657600"/>
          <p14:tracePt t="61621" x="5629275" y="3657600"/>
          <p14:tracePt t="61678" x="5634038" y="3657600"/>
          <p14:tracePt t="61751" x="5634038" y="3662363"/>
          <p14:tracePt t="61766" x="5634038" y="3667125"/>
          <p14:tracePt t="61854" x="5629275" y="3671888"/>
          <p14:tracePt t="61861" x="5614988" y="3671888"/>
          <p14:tracePt t="61868" x="5605463" y="3671888"/>
          <p14:tracePt t="61884" x="5586413" y="3671888"/>
          <p14:tracePt t="61901" x="5562600" y="3671888"/>
          <p14:tracePt t="61917" x="5543550" y="3671888"/>
          <p14:tracePt t="61934" x="5510213" y="3662363"/>
          <p14:tracePt t="61951" x="5500688" y="3652838"/>
          <p14:tracePt t="61967" x="5476875" y="3633788"/>
          <p14:tracePt t="61984" x="5453063" y="3609975"/>
          <p14:tracePt t="62001" x="5414963" y="3562350"/>
          <p14:tracePt t="62017" x="5400675" y="3524250"/>
          <p14:tracePt t="62034" x="5391150" y="3505200"/>
          <p14:tracePt t="62051" x="5381625" y="3481388"/>
          <p14:tracePt t="62067" x="5372100" y="3452813"/>
          <p14:tracePt t="62084" x="5372100" y="3443288"/>
          <p14:tracePt t="62101" x="5372100" y="3438525"/>
          <p14:tracePt t="62117" x="5372100" y="3429000"/>
          <p14:tracePt t="62134" x="5372100" y="3419475"/>
          <p14:tracePt t="62151" x="5376863" y="3414713"/>
          <p14:tracePt t="62168" x="5386388" y="3405188"/>
          <p14:tracePt t="62184" x="5414963" y="3390900"/>
          <p14:tracePt t="62201" x="5438775" y="3381375"/>
          <p14:tracePt t="62217" x="5467350" y="3371850"/>
          <p14:tracePt t="62234" x="5495925" y="3367088"/>
          <p14:tracePt t="62251" x="5529263" y="3367088"/>
          <p14:tracePt t="62267" x="5548313" y="3367088"/>
          <p14:tracePt t="62284" x="5572125" y="3367088"/>
          <p14:tracePt t="62301" x="5591175" y="3371850"/>
          <p14:tracePt t="62317" x="5600700" y="3381375"/>
          <p14:tracePt t="62334" x="5610225" y="3386138"/>
          <p14:tracePt t="62351" x="5619750" y="3390900"/>
          <p14:tracePt t="62367" x="5643563" y="3409950"/>
          <p14:tracePt t="62384" x="5653088" y="3419475"/>
          <p14:tracePt t="62401" x="5662613" y="3433763"/>
          <p14:tracePt t="62417" x="5672138" y="3443288"/>
          <p14:tracePt t="62434" x="5681663" y="3452813"/>
          <p14:tracePt t="62451" x="5686425" y="3467100"/>
          <p14:tracePt t="62468" x="5691188" y="3490913"/>
          <p14:tracePt t="62484" x="5705475" y="3519488"/>
          <p14:tracePt t="62501" x="5715000" y="3538538"/>
          <p14:tracePt t="62517" x="5715000" y="3548063"/>
          <p14:tracePt t="62534" x="5715000" y="3562350"/>
          <p14:tracePt t="62551" x="5715000" y="3581400"/>
          <p14:tracePt t="62567" x="5715000" y="3590925"/>
          <p14:tracePt t="62584" x="5715000" y="3600450"/>
          <p14:tracePt t="62601" x="5715000" y="3605213"/>
          <p14:tracePt t="62617" x="5715000" y="3624263"/>
          <p14:tracePt t="62634" x="5715000" y="3633788"/>
          <p14:tracePt t="62651" x="5715000" y="3638550"/>
          <p14:tracePt t="62668" x="5705475" y="3648075"/>
          <p14:tracePt t="62684" x="5700713" y="3652838"/>
          <p14:tracePt t="62701" x="5700713" y="3662363"/>
          <p14:tracePt t="62717" x="5700713" y="3667125"/>
          <p14:tracePt t="62734" x="5700713" y="3676650"/>
          <p14:tracePt t="62831" x="5695950" y="3681413"/>
          <p14:tracePt t="62838" x="5691188" y="3681413"/>
          <p14:tracePt t="62851" x="5681663" y="3686175"/>
          <p14:tracePt t="62867" x="5648325" y="3695700"/>
          <p14:tracePt t="62884" x="5614988" y="3700463"/>
          <p14:tracePt t="62901" x="5586413" y="3700463"/>
          <p14:tracePt t="62918" x="5557838" y="3700463"/>
          <p14:tracePt t="62934" x="5534025" y="3700463"/>
          <p14:tracePt t="62951" x="5524500" y="3700463"/>
          <p14:tracePt t="62967" x="5510213" y="3695700"/>
          <p14:tracePt t="62984" x="5491163" y="3686175"/>
          <p14:tracePt t="63001" x="5481638" y="3676650"/>
          <p14:tracePt t="63017" x="5467350" y="3662363"/>
          <p14:tracePt t="63034" x="5453063" y="3633788"/>
          <p14:tracePt t="63051" x="5434013" y="3576638"/>
          <p14:tracePt t="63067" x="5429250" y="3538538"/>
          <p14:tracePt t="63084" x="5429250" y="3505200"/>
          <p14:tracePt t="63101" x="5429250" y="3476625"/>
          <p14:tracePt t="63117" x="5434013" y="3448050"/>
          <p14:tracePt t="63134" x="5448300" y="3433763"/>
          <p14:tracePt t="63151" x="5448300" y="3429000"/>
          <p14:tracePt t="63168" x="5457825" y="3419475"/>
          <p14:tracePt t="63184" x="5457825" y="3409950"/>
          <p14:tracePt t="63201" x="5462588" y="3405188"/>
          <p14:tracePt t="63217" x="5472113" y="3400425"/>
          <p14:tracePt t="63234" x="5481638" y="3390900"/>
          <p14:tracePt t="63251" x="5486400" y="3381375"/>
          <p14:tracePt t="63267" x="5491163" y="3381375"/>
          <p14:tracePt t="63284" x="5495925" y="3381375"/>
          <p14:tracePt t="63301" x="5505450" y="3381375"/>
          <p14:tracePt t="63317" x="5510213" y="3381375"/>
          <p14:tracePt t="63334" x="5519738" y="3381375"/>
          <p14:tracePt t="63351" x="5529263" y="3381375"/>
          <p14:tracePt t="63367" x="5534025" y="3381375"/>
          <p14:tracePt t="63384" x="5538788" y="3381375"/>
          <p14:tracePt t="63401" x="5548313" y="3386138"/>
          <p14:tracePt t="63417" x="5557838" y="3400425"/>
          <p14:tracePt t="63434" x="5576888" y="3419475"/>
          <p14:tracePt t="63451" x="5595938" y="3452813"/>
          <p14:tracePt t="63467" x="5605463" y="3476625"/>
          <p14:tracePt t="63484" x="5619750" y="3509963"/>
          <p14:tracePt t="63501" x="5624513" y="3533775"/>
          <p14:tracePt t="63517" x="5629275" y="3543300"/>
          <p14:tracePt t="63534" x="5638800" y="3557588"/>
          <p14:tracePt t="63550" x="5638800" y="3571875"/>
          <p14:tracePt t="63567" x="5638800" y="3581400"/>
          <p14:tracePt t="63584" x="5638800" y="3586163"/>
          <p14:tracePt t="63601" x="5638800" y="3595688"/>
          <p14:tracePt t="63646" x="5638800" y="3600450"/>
          <p14:tracePt t="63653" x="5638800" y="3605213"/>
          <p14:tracePt t="63668" x="5638800" y="3609975"/>
          <p14:tracePt t="63684" x="5638800" y="3614738"/>
          <p14:tracePt t="63701" x="5638800" y="3624263"/>
          <p14:tracePt t="63717" x="5638800" y="3633788"/>
          <p14:tracePt t="63734" x="5638800" y="3643313"/>
          <p14:tracePt t="63751" x="5638800" y="3652838"/>
          <p14:tracePt t="63784" x="5638800" y="3657600"/>
          <p14:tracePt t="63822" x="5638800" y="3662363"/>
          <p14:tracePt t="63839" x="5638800" y="3667125"/>
          <p14:tracePt t="63847" x="5638800" y="3671888"/>
          <p14:tracePt t="63859" x="5638800" y="3676650"/>
          <p14:tracePt t="63867" x="5638800" y="3681413"/>
          <p14:tracePt t="63884" x="5638800" y="3686175"/>
          <p14:tracePt t="63901" x="5638800" y="3690938"/>
          <p14:tracePt t="64005" x="5634038" y="3690938"/>
          <p14:tracePt t="64035" x="5629275" y="3690938"/>
          <p14:tracePt t="64050" x="5624513" y="3690938"/>
          <p14:tracePt t="64072" x="5619750" y="3690938"/>
          <p14:tracePt t="64079" x="5614988" y="3690938"/>
          <p14:tracePt t="64093" x="5605463" y="3690938"/>
          <p14:tracePt t="64101" x="5600700" y="3690938"/>
          <p14:tracePt t="64117" x="5586413" y="3690938"/>
          <p14:tracePt t="64134" x="5576888" y="3686175"/>
          <p14:tracePt t="64150" x="5567363" y="3681413"/>
          <p14:tracePt t="64167" x="5557838" y="3671888"/>
          <p14:tracePt t="64184" x="5548313" y="3667125"/>
          <p14:tracePt t="64200" x="5543550" y="3657600"/>
          <p14:tracePt t="64218" x="5534025" y="3648075"/>
          <p14:tracePt t="64234" x="5529263" y="3638550"/>
          <p14:tracePt t="64251" x="5519738" y="3629025"/>
          <p14:tracePt t="64267" x="5514975" y="3614738"/>
          <p14:tracePt t="64284" x="5495925" y="3576638"/>
          <p14:tracePt t="64301" x="5491163" y="3548063"/>
          <p14:tracePt t="64317" x="5486400" y="3524250"/>
          <p14:tracePt t="64334" x="5486400" y="3509963"/>
          <p14:tracePt t="64350" x="5486400" y="3490913"/>
          <p14:tracePt t="64367" x="5486400" y="3481388"/>
          <p14:tracePt t="64384" x="5486400" y="3476625"/>
          <p14:tracePt t="64401" x="5486400" y="3467100"/>
          <p14:tracePt t="64434" x="5486400" y="3462338"/>
          <p14:tracePt t="64451" x="5486400" y="3457575"/>
          <p14:tracePt t="64467" x="5486400" y="3448050"/>
          <p14:tracePt t="64484" x="5491163" y="3443288"/>
          <p14:tracePt t="64500" x="5500688" y="3443288"/>
          <p14:tracePt t="64517" x="5505450" y="3443288"/>
          <p14:tracePt t="64534" x="5510213" y="3443288"/>
          <p14:tracePt t="64550" x="5514975" y="3443288"/>
          <p14:tracePt t="64567" x="5519738" y="3443288"/>
          <p14:tracePt t="64600" x="5529263" y="3443288"/>
          <p14:tracePt t="64617" x="5538788" y="3443288"/>
          <p14:tracePt t="64634" x="5543550" y="3443288"/>
          <p14:tracePt t="64651" x="5553075" y="3443288"/>
          <p14:tracePt t="64667" x="5557838" y="3443288"/>
          <p14:tracePt t="64684" x="5562600" y="3443288"/>
          <p14:tracePt t="64700" x="5567363" y="3443288"/>
          <p14:tracePt t="64717" x="5576888" y="3443288"/>
          <p14:tracePt t="64734" x="5581650" y="3452813"/>
          <p14:tracePt t="64751" x="5595938" y="3462338"/>
          <p14:tracePt t="64767" x="5605463" y="3486150"/>
          <p14:tracePt t="64784" x="5629275" y="3505200"/>
          <p14:tracePt t="64800" x="5634038" y="3519488"/>
          <p14:tracePt t="64817" x="5638800" y="3529013"/>
          <p14:tracePt t="64834" x="5648325" y="3543300"/>
          <p14:tracePt t="64851" x="5657850" y="3557588"/>
          <p14:tracePt t="64867" x="5662613" y="3567113"/>
          <p14:tracePt t="64884" x="5667375" y="3576638"/>
          <p14:tracePt t="64901" x="5676900" y="3595688"/>
          <p14:tracePt t="64917" x="5676900" y="3600450"/>
          <p14:tracePt t="64934" x="5676900" y="3614738"/>
          <p14:tracePt t="64950" x="5676900" y="3624263"/>
          <p14:tracePt t="64967" x="5676900" y="3638550"/>
          <p14:tracePt t="64984" x="5676900" y="3648075"/>
          <p14:tracePt t="65001" x="5676900" y="3652838"/>
          <p14:tracePt t="65018" x="5676900" y="3662363"/>
          <p14:tracePt t="65034" x="5676900" y="3667125"/>
          <p14:tracePt t="65051" x="5676900" y="3671888"/>
          <p14:tracePt t="65067" x="5676900" y="3676650"/>
          <p14:tracePt t="65084" x="5676900" y="3686175"/>
          <p14:tracePt t="65101" x="5676900" y="3695700"/>
          <p14:tracePt t="65195" x="5672138" y="3695700"/>
          <p14:tracePt t="65224" x="5667375" y="3695700"/>
          <p14:tracePt t="65232" x="5662613" y="3695700"/>
          <p14:tracePt t="65246" x="5657850" y="3695700"/>
          <p14:tracePt t="65253" x="5653088" y="3695700"/>
          <p14:tracePt t="65268" x="5648325" y="3695700"/>
          <p14:tracePt t="65284" x="5643563" y="3695700"/>
          <p14:tracePt t="65300" x="5634038" y="3695700"/>
          <p14:tracePt t="65317" x="5629275" y="3695700"/>
          <p14:tracePt t="65334" x="5619750" y="3695700"/>
          <p14:tracePt t="65350" x="5614988" y="3695700"/>
          <p14:tracePt t="65367" x="5605463" y="3695700"/>
          <p14:tracePt t="65400" x="5600700" y="3695700"/>
          <p14:tracePt t="65417" x="5595938" y="3695700"/>
          <p14:tracePt t="65437" x="5591175" y="3695700"/>
          <p14:tracePt t="65451" x="5586413" y="3695700"/>
          <p14:tracePt t="65467" x="5576888" y="3695700"/>
          <p14:tracePt t="65484" x="5567363" y="3690938"/>
          <p14:tracePt t="65500" x="5557838" y="3686175"/>
          <p14:tracePt t="65517" x="5548313" y="3676650"/>
          <p14:tracePt t="65534" x="5543550" y="3671888"/>
          <p14:tracePt t="65550" x="5538788" y="3662363"/>
          <p14:tracePt t="65567" x="5529263" y="3657600"/>
          <p14:tracePt t="65584" x="5519738" y="3643313"/>
          <p14:tracePt t="65600" x="5514975" y="3629025"/>
          <p14:tracePt t="65617" x="5510213" y="3614738"/>
          <p14:tracePt t="65634" x="5500688" y="3595688"/>
          <p14:tracePt t="65650" x="5500688" y="3576638"/>
          <p14:tracePt t="65667" x="5500688" y="3567113"/>
          <p14:tracePt t="65684" x="5500688" y="3562350"/>
          <p14:tracePt t="65701" x="5500688" y="3552825"/>
          <p14:tracePt t="65717" x="5500688" y="3548063"/>
          <p14:tracePt t="65734" x="5500688" y="3538538"/>
          <p14:tracePt t="65767" x="5500688" y="3533775"/>
          <p14:tracePt t="65784" x="5500688" y="3529013"/>
          <p14:tracePt t="65800" x="5500688" y="3519488"/>
          <p14:tracePt t="65817" x="5500688" y="3509963"/>
          <p14:tracePt t="65819" x="5500688" y="3500438"/>
          <p14:tracePt t="65834" x="5500688" y="3490913"/>
          <p14:tracePt t="65850" x="5500688" y="3481388"/>
          <p14:tracePt t="65867" x="5500688" y="3471863"/>
          <p14:tracePt t="65884" x="5505450" y="3462338"/>
          <p14:tracePt t="65900" x="5505450" y="3457575"/>
          <p14:tracePt t="65917" x="5505450" y="3452813"/>
          <p14:tracePt t="65951" x="5505450" y="3448050"/>
          <p14:tracePt t="65967" x="5505450" y="3443288"/>
          <p14:tracePt t="65984" x="5514975" y="3433763"/>
          <p14:tracePt t="66000" x="5519738" y="3429000"/>
          <p14:tracePt t="66017" x="5529263" y="3419475"/>
          <p14:tracePt t="66034" x="5538788" y="3414713"/>
          <p14:tracePt t="66050" x="5548313" y="3405188"/>
          <p14:tracePt t="66067" x="5553075" y="3405188"/>
          <p14:tracePt t="66084" x="5562600" y="3405188"/>
          <p14:tracePt t="66100" x="5572125" y="3405188"/>
          <p14:tracePt t="66163" x="5576888" y="3405188"/>
          <p14:tracePt t="66178" x="5581650" y="3405188"/>
          <p14:tracePt t="66222" x="5586413" y="3405188"/>
          <p14:tracePt t="66237" x="5591175" y="3405188"/>
          <p14:tracePt t="66251" x="5595938" y="3405188"/>
          <p14:tracePt t="66259" x="5600700" y="3409950"/>
          <p14:tracePt t="66274" x="5605463" y="3414713"/>
          <p14:tracePt t="66284" x="5610225" y="3419475"/>
          <p14:tracePt t="66300" x="5614988" y="3424238"/>
          <p14:tracePt t="66317" x="5619750" y="3438525"/>
          <p14:tracePt t="66334" x="5624513" y="3457575"/>
          <p14:tracePt t="66350" x="5629275" y="3481388"/>
          <p14:tracePt t="66367" x="5629275" y="3500438"/>
          <p14:tracePt t="66384" x="5629275" y="3533775"/>
          <p14:tracePt t="66400" x="5629275" y="3543300"/>
          <p14:tracePt t="66417" x="5629275" y="3557588"/>
          <p14:tracePt t="66434" x="5629275" y="3571875"/>
          <p14:tracePt t="66450" x="5629275" y="3590925"/>
          <p14:tracePt t="66467" x="5629275" y="3605213"/>
          <p14:tracePt t="66484" x="5629275" y="3614738"/>
          <p14:tracePt t="66500" x="5629275" y="3638550"/>
          <p14:tracePt t="66517" x="5629275" y="3652838"/>
          <p14:tracePt t="66534" x="5629275" y="3662363"/>
          <p14:tracePt t="66550" x="5629275" y="3671888"/>
          <p14:tracePt t="66567" x="5629275" y="3681413"/>
          <p14:tracePt t="66584" x="5629275" y="3686175"/>
          <p14:tracePt t="66600" x="5629275" y="3695700"/>
          <p14:tracePt t="67022" x="5629275" y="3690938"/>
          <p14:tracePt t="67030" x="5624513" y="3676650"/>
          <p14:tracePt t="67037" x="5624513" y="3671888"/>
          <p14:tracePt t="67050" x="5619750" y="3667125"/>
          <p14:tracePt t="67067" x="5610225" y="3652838"/>
          <p14:tracePt t="67100" x="5605463" y="3638550"/>
          <p14:tracePt t="67134" x="5605463" y="3629025"/>
          <p14:tracePt t="67150" x="5605463" y="3624263"/>
          <p14:tracePt t="67167" x="5605463" y="3619500"/>
          <p14:tracePt t="67184" x="5605463" y="3614738"/>
          <p14:tracePt t="67200" x="5600700" y="3600450"/>
          <p14:tracePt t="67217" x="5600700" y="3581400"/>
          <p14:tracePt t="67234" x="5600700" y="3557588"/>
          <p14:tracePt t="67250" x="5600700" y="3533775"/>
          <p14:tracePt t="67268" x="5600700" y="3519488"/>
          <p14:tracePt t="67284" x="5600700" y="3514725"/>
          <p14:tracePt t="67300" x="5600700" y="3505200"/>
          <p14:tracePt t="67317" x="5600700" y="3495675"/>
          <p14:tracePt t="67529" x="5595938" y="3495675"/>
          <p14:tracePt t="67536" x="5591175" y="3495675"/>
          <p14:tracePt t="67551" x="5586413" y="3495675"/>
          <p14:tracePt t="67558" x="5581650" y="3495675"/>
          <p14:tracePt t="67573" x="5576888" y="3495675"/>
          <p14:tracePt t="67584" x="5572125" y="3495675"/>
          <p14:tracePt t="67610" x="5567363" y="3495675"/>
          <p14:tracePt t="67617" x="5562600" y="3495675"/>
          <p14:tracePt t="67634" x="5557838" y="3500438"/>
          <p14:tracePt t="67650" x="5553075" y="3519488"/>
          <p14:tracePt t="67667" x="5543550" y="3538538"/>
          <p14:tracePt t="67684" x="5534025" y="3562350"/>
          <p14:tracePt t="67700" x="5524500" y="3571875"/>
          <p14:tracePt t="67717" x="5519738" y="3581400"/>
          <p14:tracePt t="67734" x="5514975" y="3586163"/>
          <p14:tracePt t="67750" x="5514975" y="3595688"/>
          <p14:tracePt t="67767" x="5514975" y="3600450"/>
          <p14:tracePt t="67784" x="5514975" y="3605213"/>
          <p14:tracePt t="67800" x="5514975" y="3619500"/>
          <p14:tracePt t="67817" x="5514975" y="3633788"/>
          <p14:tracePt t="67834" x="5514975" y="3643313"/>
          <p14:tracePt t="67851" x="5514975" y="3657600"/>
          <p14:tracePt t="67867" x="5514975" y="3667125"/>
          <p14:tracePt t="67884" x="5514975" y="3671888"/>
          <p14:tracePt t="67900" x="5514975" y="3681413"/>
          <p14:tracePt t="67917" x="5514975" y="3686175"/>
          <p14:tracePt t="67935" x="5514975" y="3695700"/>
          <p14:tracePt t="67951" x="5514975" y="3700463"/>
          <p14:tracePt t="67984" x="5519738" y="3700463"/>
          <p14:tracePt t="68000" x="5529263" y="3700463"/>
          <p14:tracePt t="68017" x="5534025" y="3700463"/>
          <p14:tracePt t="68034" x="5543550" y="3700463"/>
          <p14:tracePt t="68050" x="5557838" y="3700463"/>
          <p14:tracePt t="68067" x="5567363" y="3700463"/>
          <p14:tracePt t="68084" x="5572125" y="3700463"/>
          <p14:tracePt t="68100" x="5576888" y="3700463"/>
          <p14:tracePt t="68117" x="5581650" y="3700463"/>
          <p14:tracePt t="68243" x="5576888" y="3700463"/>
          <p14:tracePt t="68249" x="5572125" y="3700463"/>
          <p14:tracePt t="68264" x="5562600" y="3700463"/>
          <p14:tracePt t="68271" x="5557838" y="3700463"/>
          <p14:tracePt t="68284" x="5553075" y="3700463"/>
          <p14:tracePt t="68300" x="5529263" y="3700463"/>
          <p14:tracePt t="68317" x="5514975" y="3695700"/>
          <p14:tracePt t="68334" x="5500688" y="3676650"/>
          <p14:tracePt t="68350" x="5486400" y="3648075"/>
          <p14:tracePt t="68367" x="5462588" y="3586163"/>
          <p14:tracePt t="68384" x="5457825" y="3543300"/>
          <p14:tracePt t="68400" x="5453063" y="3514725"/>
          <p14:tracePt t="68417" x="5453063" y="3476625"/>
          <p14:tracePt t="68434" x="5453063" y="3467100"/>
          <p14:tracePt t="68450" x="5453063" y="3452813"/>
          <p14:tracePt t="68467" x="5453063" y="3433763"/>
          <p14:tracePt t="68484" x="5457825" y="3424238"/>
          <p14:tracePt t="68500" x="5462588" y="3419475"/>
          <p14:tracePt t="68517" x="5472113" y="3409950"/>
          <p14:tracePt t="68534" x="5491163" y="3405188"/>
          <p14:tracePt t="68550" x="5510213" y="3395663"/>
          <p14:tracePt t="68567" x="5519738" y="3386138"/>
          <p14:tracePt t="68583" x="5534025" y="3386138"/>
          <p14:tracePt t="68600" x="5548313" y="3386138"/>
          <p14:tracePt t="68617" x="5557838" y="3386138"/>
          <p14:tracePt t="68633" x="5567363" y="3390900"/>
          <p14:tracePt t="68650" x="5586413" y="3414713"/>
          <p14:tracePt t="68667" x="5595938" y="3452813"/>
          <p14:tracePt t="68684" x="5610225" y="3500438"/>
          <p14:tracePt t="68700" x="5610225" y="3543300"/>
          <p14:tracePt t="68717" x="5610225" y="3586163"/>
          <p14:tracePt t="68733" x="5600700" y="3624263"/>
          <p14:tracePt t="68750" x="5591175" y="3652838"/>
          <p14:tracePt t="68767" x="5586413" y="3671888"/>
          <p14:tracePt t="68783" x="5581650" y="3686175"/>
          <p14:tracePt t="68800" x="5581650" y="3695700"/>
          <p14:tracePt t="68817" x="5581650" y="3700463"/>
          <p14:tracePt t="68844" x="5581650" y="3705225"/>
          <p14:tracePt t="69203" x="5434013" y="3719513"/>
          <p14:tracePt t="69210" x="5129213" y="3748088"/>
          <p14:tracePt t="69219" x="4852988" y="3776663"/>
          <p14:tracePt t="69234" x="4148138" y="3776663"/>
          <p14:tracePt t="69251" x="3605213" y="3776663"/>
          <p14:tracePt t="69267" x="3152775" y="3776663"/>
          <p14:tracePt t="69284" x="2681288" y="3762375"/>
          <p14:tracePt t="69317" x="2376488" y="3729038"/>
          <p14:tracePt t="69350" x="2209800" y="3671888"/>
          <p14:tracePt t="69367" x="2185988" y="3657600"/>
          <p14:tracePt t="69384" x="2171700" y="3652838"/>
          <p14:tracePt t="69400" x="2166938" y="3652838"/>
          <p14:tracePt t="69417" x="2157413" y="3652838"/>
          <p14:tracePt t="69434" x="2147888" y="3652838"/>
          <p14:tracePt t="69504" x="2143125" y="3652838"/>
          <p14:tracePt t="69518" x="2138363" y="3652838"/>
          <p14:tracePt t="69533" x="2133600" y="3652838"/>
          <p14:tracePt t="69541" x="2128838" y="3652838"/>
          <p14:tracePt t="69550" x="2119313" y="3652838"/>
          <p14:tracePt t="69567" x="2109788" y="3652838"/>
          <p14:tracePt t="69583" x="2105025" y="3652838"/>
          <p14:tracePt t="69600" x="2095500" y="3652838"/>
          <p14:tracePt t="69687" x="2095500" y="3657600"/>
          <p14:tracePt t="69702" x="2105025" y="3662363"/>
          <p14:tracePt t="69710" x="2124075" y="3667125"/>
          <p14:tracePt t="69718" x="2143125" y="3676650"/>
          <p14:tracePt t="69734" x="2205038" y="3690938"/>
          <p14:tracePt t="69750" x="2286000" y="3705225"/>
          <p14:tracePt t="69767" x="2343150" y="3705225"/>
          <p14:tracePt t="69784" x="2424113" y="3709988"/>
          <p14:tracePt t="69800" x="2457450" y="3709988"/>
          <p14:tracePt t="69817" x="2486025" y="3709988"/>
          <p14:tracePt t="69834" x="2495550" y="3709988"/>
          <p14:tracePt t="69850" x="2509838" y="3709988"/>
          <p14:tracePt t="69867" x="2514600" y="3709988"/>
          <p14:tracePt t="69884" x="2528888" y="3709988"/>
          <p14:tracePt t="69900" x="2557463" y="3705225"/>
          <p14:tracePt t="69917" x="2595563" y="3686175"/>
          <p14:tracePt t="69933" x="2624138" y="3676650"/>
          <p14:tracePt t="69950" x="2652713" y="3657600"/>
          <p14:tracePt t="69967" x="2681288" y="3648075"/>
          <p14:tracePt t="69984" x="2690813" y="3638550"/>
          <p14:tracePt t="70000" x="2695575" y="3633788"/>
          <p14:tracePt t="70017" x="2695575" y="3629025"/>
          <p14:tracePt t="70033" x="2695575" y="3619500"/>
          <p14:tracePt t="70050" x="2695575" y="3609975"/>
          <p14:tracePt t="70067" x="2695575" y="3600450"/>
          <p14:tracePt t="70084" x="2681288" y="3576638"/>
          <p14:tracePt t="70100" x="2667000" y="3557588"/>
          <p14:tracePt t="70117" x="2643188" y="3533775"/>
          <p14:tracePt t="70133" x="2619375" y="3509963"/>
          <p14:tracePt t="70150" x="2566988" y="3471863"/>
          <p14:tracePt t="70167" x="2533650" y="3457575"/>
          <p14:tracePt t="70183" x="2509838" y="3443288"/>
          <p14:tracePt t="70200" x="2471738" y="3424238"/>
          <p14:tracePt t="70217" x="2438400" y="3409950"/>
          <p14:tracePt t="70233" x="2414588" y="3405188"/>
          <p14:tracePt t="70250" x="2386013" y="3400425"/>
          <p14:tracePt t="70267" x="2343150" y="3400425"/>
          <p14:tracePt t="70283" x="2305050" y="3400425"/>
          <p14:tracePt t="70300" x="2262188" y="3400425"/>
          <p14:tracePt t="70317" x="2219325" y="3400425"/>
          <p14:tracePt t="70319" x="2195513" y="3400425"/>
          <p14:tracePt t="70333" x="2152650" y="3409950"/>
          <p14:tracePt t="70350" x="2114550" y="3414713"/>
          <p14:tracePt t="70367" x="2085975" y="3419475"/>
          <p14:tracePt t="70383" x="2057400" y="3419475"/>
          <p14:tracePt t="70400" x="2038350" y="3424238"/>
          <p14:tracePt t="70417" x="2024063" y="3429000"/>
          <p14:tracePt t="70433" x="2005013" y="3438525"/>
          <p14:tracePt t="70450" x="1995488" y="3443288"/>
          <p14:tracePt t="70467" x="1976438" y="3448050"/>
          <p14:tracePt t="70483" x="1966913" y="3452813"/>
          <p14:tracePt t="70500" x="1957388" y="3457575"/>
          <p14:tracePt t="70517" x="1947863" y="3467100"/>
          <p14:tracePt t="70533" x="1938338" y="3471863"/>
          <p14:tracePt t="70550" x="1928813" y="3476625"/>
          <p14:tracePt t="70567" x="1924050" y="3486150"/>
          <p14:tracePt t="70583" x="1914525" y="3495675"/>
          <p14:tracePt t="70600" x="1909763" y="3500438"/>
          <p14:tracePt t="70617" x="1900238" y="3505200"/>
          <p14:tracePt t="70633" x="1900238" y="3514725"/>
          <p14:tracePt t="70650" x="1900238" y="3524250"/>
          <p14:tracePt t="70667" x="1900238" y="3529013"/>
          <p14:tracePt t="70683" x="1900238" y="3538538"/>
          <p14:tracePt t="70700" x="1900238" y="3548063"/>
          <p14:tracePt t="70717" x="1900238" y="3567113"/>
          <p14:tracePt t="70733" x="1900238" y="3581400"/>
          <p14:tracePt t="70750" x="1900238" y="3590925"/>
          <p14:tracePt t="70767" x="1909763" y="3619500"/>
          <p14:tracePt t="70783" x="1914525" y="3633788"/>
          <p14:tracePt t="70800" x="1924050" y="3643313"/>
          <p14:tracePt t="70817" x="1933575" y="3657600"/>
          <p14:tracePt t="70819" x="1938338" y="3657600"/>
          <p14:tracePt t="70833" x="1943100" y="3667125"/>
          <p14:tracePt t="70850" x="1947863" y="3671888"/>
          <p14:tracePt t="70867" x="1957388" y="3676650"/>
          <p14:tracePt t="70883" x="1962150" y="3681413"/>
          <p14:tracePt t="70900" x="1966913" y="3690938"/>
          <p14:tracePt t="70917" x="1985963" y="3695700"/>
          <p14:tracePt t="70934" x="1995488" y="3705225"/>
          <p14:tracePt t="70950" x="2014538" y="3714750"/>
          <p14:tracePt t="70967" x="2028825" y="3719513"/>
          <p14:tracePt t="70983" x="2047875" y="3724275"/>
          <p14:tracePt t="71000" x="2071688" y="3733800"/>
          <p14:tracePt t="71017" x="2119313" y="3733800"/>
          <p14:tracePt t="71033" x="2138363" y="3733800"/>
          <p14:tracePt t="71050" x="2166938" y="3733800"/>
          <p14:tracePt t="71067" x="2190750" y="3733800"/>
          <p14:tracePt t="71083" x="2209800" y="3733800"/>
          <p14:tracePt t="71100" x="2224088" y="3733800"/>
          <p14:tracePt t="71117" x="2238375" y="3733800"/>
          <p14:tracePt t="71134" x="2257425" y="3733800"/>
          <p14:tracePt t="71150" x="2281238" y="3733800"/>
          <p14:tracePt t="71167" x="2305050" y="3729038"/>
          <p14:tracePt t="71184" x="2324100" y="3719513"/>
          <p14:tracePt t="71200" x="2357438" y="3705225"/>
          <p14:tracePt t="71217" x="2381250" y="3695700"/>
          <p14:tracePt t="71233" x="2405063" y="3681413"/>
          <p14:tracePt t="71250" x="2428875" y="3671888"/>
          <p14:tracePt t="71267" x="2447925" y="3648075"/>
          <p14:tracePt t="71283" x="2457450" y="3643313"/>
          <p14:tracePt t="71300" x="2462213" y="3638550"/>
          <p14:tracePt t="71317" x="2471738" y="3629025"/>
          <p14:tracePt t="71333" x="2476500" y="3624263"/>
          <p14:tracePt t="71350" x="2476500" y="3614738"/>
          <p14:tracePt t="71367" x="2476500" y="3609975"/>
          <p14:tracePt t="71383" x="2476500" y="3600450"/>
          <p14:tracePt t="71417" x="2476500" y="3590925"/>
          <p14:tracePt t="71433" x="2476500" y="3586163"/>
          <p14:tracePt t="71450" x="2476500" y="3576638"/>
          <p14:tracePt t="71467" x="2476500" y="3571875"/>
          <p14:tracePt t="71957" x="2476500" y="3567113"/>
          <p14:tracePt t="71971" x="2471738" y="3562350"/>
          <p14:tracePt t="71978" x="2462213" y="3552825"/>
          <p14:tracePt t="71986" x="2457450" y="3552825"/>
          <p14:tracePt t="72000" x="2447925" y="3543300"/>
          <p14:tracePt t="72017" x="2443163" y="3538538"/>
          <p14:tracePt t="72033" x="2433638" y="3533775"/>
          <p14:tracePt t="72067" x="2400300" y="3514725"/>
          <p14:tracePt t="72100" x="2371725" y="3505200"/>
          <p14:tracePt t="72117" x="2357438" y="3495675"/>
          <p14:tracePt t="72133" x="2324100" y="3486150"/>
          <p14:tracePt t="72150" x="2290763" y="3481388"/>
          <p14:tracePt t="72167" x="2262188" y="3471863"/>
          <p14:tracePt t="72184" x="2219325" y="3467100"/>
          <p14:tracePt t="72200" x="2190750" y="3467100"/>
          <p14:tracePt t="72217" x="2166938" y="3467100"/>
          <p14:tracePt t="72233" x="2152650" y="3467100"/>
          <p14:tracePt t="72250" x="2133600" y="3467100"/>
          <p14:tracePt t="72267" x="2119313" y="3467100"/>
          <p14:tracePt t="72283" x="2114550" y="3467100"/>
          <p14:tracePt t="72300" x="2109788" y="3467100"/>
          <p14:tracePt t="72317" x="2100263" y="3467100"/>
          <p14:tracePt t="72333" x="2090738" y="3471863"/>
          <p14:tracePt t="72350" x="2085975" y="3471863"/>
          <p14:tracePt t="72367" x="2076450" y="3481388"/>
          <p14:tracePt t="72383" x="2071688" y="3495675"/>
          <p14:tracePt t="72400" x="2057400" y="3533775"/>
          <p14:tracePt t="72417" x="2052638" y="3567113"/>
          <p14:tracePt t="72433" x="2043113" y="3624263"/>
          <p14:tracePt t="72450" x="2043113" y="3652838"/>
          <p14:tracePt t="72467" x="2043113" y="3667125"/>
          <p14:tracePt t="72483" x="2043113" y="3676650"/>
          <p14:tracePt t="72500" x="2043113" y="3695700"/>
          <p14:tracePt t="72517" x="2043113" y="3709988"/>
          <p14:tracePt t="72533" x="2043113" y="3714750"/>
          <p14:tracePt t="72550" x="2043113" y="3719513"/>
          <p14:tracePt t="72567" x="2057400" y="3733800"/>
          <p14:tracePt t="72583" x="2062163" y="3738563"/>
          <p14:tracePt t="72600" x="2071688" y="3748088"/>
          <p14:tracePt t="72617" x="2081213" y="3757613"/>
          <p14:tracePt t="72634" x="2085975" y="3762375"/>
          <p14:tracePt t="72650" x="2090738" y="3771900"/>
          <p14:tracePt t="72666" x="2100263" y="3776663"/>
          <p14:tracePt t="72683" x="2109788" y="3786188"/>
          <p14:tracePt t="72700" x="2119313" y="3790950"/>
          <p14:tracePt t="72717" x="2124075" y="3800475"/>
          <p14:tracePt t="72735" x="2133600" y="3805238"/>
          <p14:tracePt t="72750" x="2138363" y="3805238"/>
          <p14:tracePt t="72767" x="2143125" y="3805238"/>
          <p14:tracePt t="72783" x="2147888" y="3805238"/>
          <p14:tracePt t="72800" x="2157413" y="3805238"/>
          <p14:tracePt t="72816" x="2162175" y="3805238"/>
          <p14:tracePt t="72833" x="2166938" y="3805238"/>
          <p14:tracePt t="72850" x="2171700" y="3805238"/>
          <p14:tracePt t="72867" x="2181225" y="3805238"/>
          <p14:tracePt t="72883" x="2190750" y="3805238"/>
          <p14:tracePt t="72934" x="2195513" y="3805238"/>
          <p14:tracePt t="72963" x="2200275" y="3805238"/>
          <p14:tracePt t="72999" x="2205038" y="3805238"/>
          <p14:tracePt t="73013" x="2209800" y="3805238"/>
          <p14:tracePt t="73029" x="2214563" y="3805238"/>
          <p14:tracePt t="73036" x="2219325" y="3805238"/>
          <p14:tracePt t="73051" x="2224088" y="3805238"/>
          <p14:tracePt t="73067" x="2233613" y="3805238"/>
          <p14:tracePt t="73083" x="2252663" y="3805238"/>
          <p14:tracePt t="73100" x="2262188" y="3805238"/>
          <p14:tracePt t="73117" x="2286000" y="3800475"/>
          <p14:tracePt t="73133" x="2300288" y="3795713"/>
          <p14:tracePt t="73150" x="2314575" y="3790950"/>
          <p14:tracePt t="73167" x="2328863" y="3790950"/>
          <p14:tracePt t="73183" x="2338388" y="3790950"/>
          <p14:tracePt t="73200" x="2343150" y="3790950"/>
          <p14:tracePt t="73217" x="2347913" y="3790950"/>
          <p14:tracePt t="73490" x="2428875" y="3776663"/>
          <p14:tracePt t="73498" x="2552700" y="3757613"/>
          <p14:tracePt t="73505" x="2681288" y="3738563"/>
          <p14:tracePt t="73516" x="2800350" y="3738563"/>
          <p14:tracePt t="73533" x="2976563" y="3743325"/>
          <p14:tracePt t="73550" x="3133725" y="3743325"/>
          <p14:tracePt t="73566" x="3171825" y="3743325"/>
          <p14:tracePt t="73583" x="3190875" y="3743325"/>
          <p14:tracePt t="73600" x="3195638" y="3743325"/>
          <p14:tracePt t="73652" x="3190875" y="3743325"/>
          <p14:tracePt t="73659" x="3186113" y="3743325"/>
          <p14:tracePt t="73667" x="3176588" y="3738563"/>
          <p14:tracePt t="73683" x="3143250" y="3729038"/>
          <p14:tracePt t="73700" x="3090863" y="3724275"/>
          <p14:tracePt t="73716" x="3033713" y="3724275"/>
          <p14:tracePt t="73733" x="2947988" y="3724275"/>
          <p14:tracePt t="73750" x="2900363" y="3724275"/>
          <p14:tracePt t="73766" x="2862263" y="3724275"/>
          <p14:tracePt t="73783" x="2843213" y="3724275"/>
          <p14:tracePt t="73800" x="2809875" y="3724275"/>
          <p14:tracePt t="73816" x="2790825" y="3724275"/>
          <p14:tracePt t="73833" x="2752725" y="3724275"/>
          <p14:tracePt t="73850" x="2705100" y="3724275"/>
          <p14:tracePt t="73867" x="2686050" y="3724275"/>
          <p14:tracePt t="73883" x="2662238" y="3724275"/>
          <p14:tracePt t="73900" x="2657475" y="3724275"/>
          <p14:tracePt t="73916" x="2647950" y="3724275"/>
          <p14:tracePt t="73933" x="2643188" y="3724275"/>
          <p14:tracePt t="73950" x="2667000" y="3738563"/>
          <p14:tracePt t="73966" x="2828925" y="3738563"/>
          <p14:tracePt t="73983" x="3409950" y="3719513"/>
          <p14:tracePt t="74000" x="3929063" y="3662363"/>
          <p14:tracePt t="74017" x="4467225" y="3609975"/>
          <p14:tracePt t="74033" x="5029200" y="3524250"/>
          <p14:tracePt t="74050" x="5314950" y="3505200"/>
          <p14:tracePt t="74067" x="5481638" y="3495675"/>
          <p14:tracePt t="74083" x="5562600" y="3486150"/>
          <p14:tracePt t="74100" x="5610225" y="3486150"/>
          <p14:tracePt t="74116" x="5619750" y="3486150"/>
          <p14:tracePt t="74133" x="5624513" y="3486150"/>
          <p14:tracePt t="74150" x="5634038" y="3486150"/>
          <p14:tracePt t="74183" x="5638800" y="3486150"/>
          <p14:tracePt t="74482" x="5638800" y="3490913"/>
          <p14:tracePt t="74489" x="5638800" y="3495675"/>
          <p14:tracePt t="74500" x="5638800" y="3500438"/>
          <p14:tracePt t="74516" x="5638800" y="3514725"/>
          <p14:tracePt t="74550" x="5638800" y="3529013"/>
          <p14:tracePt t="74583" x="5638800" y="3533775"/>
          <p14:tracePt t="74616" x="5634038" y="3533775"/>
          <p14:tracePt t="74633" x="5629275" y="3533775"/>
          <p14:tracePt t="74650" x="5614988" y="3514725"/>
          <p14:tracePt t="74666" x="5591175" y="3476625"/>
          <p14:tracePt t="74683" x="5572125" y="3433763"/>
          <p14:tracePt t="74700" x="5557838" y="3400425"/>
          <p14:tracePt t="74716" x="5548313" y="3381375"/>
          <p14:tracePt t="74733" x="5543550" y="3371850"/>
          <p14:tracePt t="74750" x="5543550" y="3367088"/>
          <p14:tracePt t="74766" x="5543550" y="3362325"/>
          <p14:tracePt t="74822" x="5543550" y="3376613"/>
          <p14:tracePt t="74832" x="5543550" y="3405188"/>
          <p14:tracePt t="74842" x="5553075" y="3495675"/>
          <p14:tracePt t="74850" x="5557838" y="3519488"/>
          <p14:tracePt t="74868" x="5567363" y="3600450"/>
          <p14:tracePt t="74884" x="5581650" y="3686175"/>
          <p14:tracePt t="74901" x="5586413" y="3790950"/>
          <p14:tracePt t="74917" x="5586413" y="3814763"/>
          <p14:tracePt t="74933" x="5586413" y="3833813"/>
          <p14:tracePt t="74950" x="5586413" y="3838575"/>
          <p14:tracePt t="74966" x="5586413" y="3848100"/>
          <p14:tracePt t="75042" x="5581650" y="3838575"/>
          <p14:tracePt t="75051" x="5576888" y="3814763"/>
          <p14:tracePt t="75067" x="5548313" y="3748088"/>
          <p14:tracePt t="75083" x="5514975" y="3552825"/>
          <p14:tracePt t="75100" x="5514975" y="3452813"/>
          <p14:tracePt t="75118" x="5514975" y="3381375"/>
          <p14:tracePt t="75134" x="5514975" y="3338513"/>
          <p14:tracePt t="75151" x="5514975" y="3314700"/>
          <p14:tracePt t="75167" x="5514975" y="3305175"/>
          <p14:tracePt t="75183" x="5514975" y="3300413"/>
          <p14:tracePt t="75200" x="5514975" y="3295650"/>
          <p14:tracePt t="75253" x="5514975" y="3300413"/>
          <p14:tracePt t="75260" x="5514975" y="3319463"/>
          <p14:tracePt t="75267" x="5519738" y="3348038"/>
          <p14:tracePt t="75283" x="5543550" y="3443288"/>
          <p14:tracePt t="75300" x="5553075" y="3509963"/>
          <p14:tracePt t="75317" x="5567363" y="3557588"/>
          <p14:tracePt t="75322" x="5567363" y="3571875"/>
          <p14:tracePt t="75334" x="5572125" y="3600450"/>
          <p14:tracePt t="75351" x="5572125" y="3619500"/>
          <p14:tracePt t="75367" x="5572125" y="3629025"/>
          <p14:tracePt t="75383" x="5572125" y="3633788"/>
          <p14:tracePt t="75400" x="5572125" y="3643313"/>
          <p14:tracePt t="75417" x="5572125" y="3648075"/>
          <p14:tracePt t="75619" x="5576888" y="3667125"/>
          <p14:tracePt t="75627" x="5581650" y="3695700"/>
          <p14:tracePt t="75634" x="5581650" y="3705225"/>
          <p14:tracePt t="75650" x="5581650" y="3724275"/>
          <p14:tracePt t="75666" x="5581650" y="3733800"/>
          <p14:tracePt t="75683" x="5581650" y="3738563"/>
          <p14:tracePt t="75700" x="5581650" y="3743325"/>
          <p14:tracePt t="75716" x="5581650" y="3748088"/>
          <p14:tracePt t="75760" x="5586413" y="3748088"/>
          <p14:tracePt t="75767" x="5591175" y="3748088"/>
          <p14:tracePt t="75775" x="5610225" y="3738563"/>
          <p14:tracePt t="75783" x="5629275" y="3724275"/>
          <p14:tracePt t="75800" x="5724525" y="3662363"/>
          <p14:tracePt t="75816" x="5810250" y="3614738"/>
          <p14:tracePt t="75818" x="5848350" y="3590925"/>
          <p14:tracePt t="75833" x="5905500" y="3557588"/>
          <p14:tracePt t="75850" x="5943600" y="3543300"/>
          <p14:tracePt t="75866" x="5967413" y="3533775"/>
          <p14:tracePt t="75883" x="5981700" y="3524250"/>
          <p14:tracePt t="75900" x="5986463" y="3524250"/>
          <p14:tracePt t="75916" x="5995988" y="3524250"/>
          <p14:tracePt t="75951" x="6000750" y="3524250"/>
          <p14:tracePt t="75966" x="6005513" y="3524250"/>
          <p14:tracePt t="75983" x="6015038" y="3524250"/>
          <p14:tracePt t="76000" x="6019800" y="3524250"/>
          <p14:tracePt t="76017" x="6034088" y="3524250"/>
          <p14:tracePt t="76033" x="6038850" y="3524250"/>
          <p14:tracePt t="76050" x="6043613" y="3524250"/>
          <p14:tracePt t="76066" x="6048375" y="3524250"/>
          <p14:tracePt t="76099" x="6048375" y="3529013"/>
          <p14:tracePt t="76116" x="6048375" y="3533775"/>
          <p14:tracePt t="76133" x="6048375" y="3576638"/>
          <p14:tracePt t="76150" x="6038850" y="3624263"/>
          <p14:tracePt t="76166" x="6034088" y="3657600"/>
          <p14:tracePt t="76183" x="6019800" y="3681413"/>
          <p14:tracePt t="76200" x="6005513" y="3714750"/>
          <p14:tracePt t="76216" x="6000750" y="3724275"/>
          <p14:tracePt t="76233" x="5995988" y="3729038"/>
          <p14:tracePt t="76250" x="5995988" y="3733800"/>
          <p14:tracePt t="76266" x="5995988" y="3743325"/>
          <p14:tracePt t="76283" x="5991225" y="3748088"/>
          <p14:tracePt t="76300" x="5981700" y="3752850"/>
          <p14:tracePt t="76316" x="5972175" y="3767138"/>
          <p14:tracePt t="76318" x="5957888" y="3771900"/>
          <p14:tracePt t="76333" x="5948363" y="3781425"/>
          <p14:tracePt t="76350" x="5929313" y="3795713"/>
          <p14:tracePt t="76366" x="5919788" y="3800475"/>
          <p14:tracePt t="76383" x="5910263" y="3805238"/>
          <p14:tracePt t="76400" x="5905500" y="3805238"/>
          <p14:tracePt t="76416" x="5895975" y="3805238"/>
          <p14:tracePt t="76433" x="5876925" y="3805238"/>
          <p14:tracePt t="76450" x="5834063" y="3805238"/>
          <p14:tracePt t="76466" x="5815013" y="3805238"/>
          <p14:tracePt t="76483" x="5791200" y="3805238"/>
          <p14:tracePt t="76500" x="5772150" y="3795713"/>
          <p14:tracePt t="76516" x="5743575" y="3786188"/>
          <p14:tracePt t="76533" x="5729288" y="3776663"/>
          <p14:tracePt t="76550" x="5719763" y="3767138"/>
          <p14:tracePt t="76566" x="5681663" y="3709988"/>
          <p14:tracePt t="76583" x="5653088" y="3638550"/>
          <p14:tracePt t="76600" x="5638800" y="3576638"/>
          <p14:tracePt t="76616" x="5624513" y="3529013"/>
          <p14:tracePt t="76633" x="5624513" y="3490913"/>
          <p14:tracePt t="76650" x="5624513" y="3471863"/>
          <p14:tracePt t="76666" x="5624513" y="3452813"/>
          <p14:tracePt t="76683" x="5624513" y="3438525"/>
          <p14:tracePt t="76700" x="5624513" y="3419475"/>
          <p14:tracePt t="76716" x="5629275" y="3409950"/>
          <p14:tracePt t="76733" x="5638800" y="3400425"/>
          <p14:tracePt t="76750" x="5648325" y="3390900"/>
          <p14:tracePt t="76766" x="5662613" y="3381375"/>
          <p14:tracePt t="76783" x="5672138" y="3371850"/>
          <p14:tracePt t="76800" x="5686425" y="3362325"/>
          <p14:tracePt t="76816" x="5710238" y="3352800"/>
          <p14:tracePt t="76833" x="5738813" y="3352800"/>
          <p14:tracePt t="76851" x="5767388" y="3352800"/>
          <p14:tracePt t="76867" x="5791200" y="3352800"/>
          <p14:tracePt t="76883" x="5834063" y="3362325"/>
          <p14:tracePt t="76900" x="5853113" y="3371850"/>
          <p14:tracePt t="76916" x="5876925" y="3381375"/>
          <p14:tracePt t="76933" x="5891213" y="3386138"/>
          <p14:tracePt t="76950" x="5910263" y="3395663"/>
          <p14:tracePt t="76966" x="5919788" y="3400425"/>
          <p14:tracePt t="76983" x="5934075" y="3409950"/>
          <p14:tracePt t="77000" x="5948363" y="3429000"/>
          <p14:tracePt t="77016" x="5953125" y="3452813"/>
          <p14:tracePt t="77033" x="5962650" y="3467100"/>
          <p14:tracePt t="77049" x="5967413" y="3481388"/>
          <p14:tracePt t="77066" x="5976938" y="3514725"/>
          <p14:tracePt t="77083" x="5981700" y="3552825"/>
          <p14:tracePt t="77099" x="5981700" y="3581400"/>
          <p14:tracePt t="77116" x="5981700" y="3609975"/>
          <p14:tracePt t="77133" x="5981700" y="3633788"/>
          <p14:tracePt t="77150" x="5976938" y="3648075"/>
          <p14:tracePt t="77166" x="5972175" y="3662363"/>
          <p14:tracePt t="77183" x="5953125" y="3686175"/>
          <p14:tracePt t="77200" x="5948363" y="3695700"/>
          <p14:tracePt t="77216" x="5938838" y="3700463"/>
          <p14:tracePt t="77233" x="5934075" y="3709988"/>
          <p14:tracePt t="77250" x="5929313" y="3719513"/>
          <p14:tracePt t="77266" x="5924550" y="3719513"/>
          <p14:tracePt t="77283" x="5919788" y="3719513"/>
          <p14:tracePt t="77300" x="5905500" y="3729038"/>
          <p14:tracePt t="77316" x="5862638" y="3752850"/>
          <p14:tracePt t="77333" x="5834063" y="3762375"/>
          <p14:tracePt t="77349" x="5810250" y="3767138"/>
          <p14:tracePt t="77367" x="5795963" y="3771900"/>
          <p14:tracePt t="77383" x="5786438" y="3771900"/>
          <p14:tracePt t="77400" x="5772150" y="3771900"/>
          <p14:tracePt t="77416" x="5757863" y="3767138"/>
          <p14:tracePt t="77433" x="5729288" y="3719513"/>
          <p14:tracePt t="77449" x="5695950" y="3624263"/>
          <p14:tracePt t="77466" x="5681663" y="3529013"/>
          <p14:tracePt t="77483" x="5672138" y="3467100"/>
          <p14:tracePt t="77499" x="5672138" y="3414713"/>
          <p14:tracePt t="77516" x="5672138" y="3376613"/>
          <p14:tracePt t="77533" x="5681663" y="3357563"/>
          <p14:tracePt t="77549" x="5686425" y="3333750"/>
          <p14:tracePt t="77566" x="5700713" y="3314700"/>
          <p14:tracePt t="77583" x="5710238" y="3305175"/>
          <p14:tracePt t="77600" x="5734050" y="3295650"/>
          <p14:tracePt t="77617" x="5781675" y="3290888"/>
          <p14:tracePt t="77633" x="5815013" y="3290888"/>
          <p14:tracePt t="77649" x="5853113" y="3290888"/>
          <p14:tracePt t="77666" x="5886450" y="3300413"/>
          <p14:tracePt t="77683" x="5919788" y="3309938"/>
          <p14:tracePt t="77699" x="5929313" y="3319463"/>
          <p14:tracePt t="77716" x="5948363" y="3328988"/>
          <p14:tracePt t="77733" x="5962650" y="3352800"/>
          <p14:tracePt t="77750" x="5991225" y="3409950"/>
          <p14:tracePt t="77766" x="6000750" y="3481388"/>
          <p14:tracePt t="77783" x="6015038" y="3524250"/>
          <p14:tracePt t="77800" x="6015038" y="3576638"/>
          <p14:tracePt t="77816" x="6015038" y="3600450"/>
          <p14:tracePt t="77833" x="6015038" y="3614738"/>
          <p14:tracePt t="77850" x="6015038" y="3633788"/>
          <p14:tracePt t="77866" x="5995988" y="3667125"/>
          <p14:tracePt t="77883" x="5981700" y="3690938"/>
          <p14:tracePt t="77900" x="5948363" y="3714750"/>
          <p14:tracePt t="77916" x="5905500" y="3743325"/>
          <p14:tracePt t="77933" x="5848350" y="3762375"/>
          <p14:tracePt t="77950" x="5815013" y="3762375"/>
          <p14:tracePt t="77966" x="5781675" y="3762375"/>
          <p14:tracePt t="77983" x="5753100" y="3733800"/>
          <p14:tracePt t="77999" x="5700713" y="3667125"/>
          <p14:tracePt t="78016" x="5662613" y="3529013"/>
          <p14:tracePt t="78033" x="5638800" y="3433763"/>
          <p14:tracePt t="78050" x="5634038" y="3328988"/>
          <p14:tracePt t="78066" x="5638800" y="3286125"/>
          <p14:tracePt t="78083" x="5648325" y="3248025"/>
          <p14:tracePt t="78099" x="5662613" y="3219450"/>
          <p14:tracePt t="78116" x="5705475" y="3186113"/>
          <p14:tracePt t="78133" x="5748338" y="3167063"/>
          <p14:tracePt t="78150" x="5800725" y="3162300"/>
          <p14:tracePt t="78166" x="5853113" y="3171825"/>
          <p14:tracePt t="78183" x="5900738" y="3181350"/>
          <p14:tracePt t="78199" x="5924550" y="3186113"/>
          <p14:tracePt t="78216" x="5943600" y="3195638"/>
          <p14:tracePt t="78233" x="5962650" y="3205163"/>
          <p14:tracePt t="78250" x="5972175" y="3219450"/>
          <p14:tracePt t="78266" x="5991225" y="3248025"/>
          <p14:tracePt t="78283" x="6010275" y="3290888"/>
          <p14:tracePt t="78299" x="6024563" y="3419475"/>
          <p14:tracePt t="78316" x="6024563" y="3462338"/>
          <p14:tracePt t="78333" x="6024563" y="3500438"/>
          <p14:tracePt t="78349" x="6024563" y="3514725"/>
          <p14:tracePt t="78366" x="6024563" y="3529013"/>
          <p14:tracePt t="78383" x="6024563" y="3533775"/>
          <p14:tracePt t="78400" x="6024563" y="3543300"/>
          <p14:tracePt t="78416" x="6024563" y="3548063"/>
          <p14:tracePt t="79189" x="6024563" y="3552825"/>
          <p14:tracePt t="79196" x="6024563" y="3557588"/>
          <p14:tracePt t="79211" x="6019800" y="3567113"/>
          <p14:tracePt t="79218" x="6010275" y="3581400"/>
          <p14:tracePt t="79233" x="5962650" y="3619500"/>
          <p14:tracePt t="79250" x="5881688" y="3676650"/>
          <p14:tracePt t="79283" x="5557838" y="3838575"/>
          <p14:tracePt t="79316" x="5272088" y="3919538"/>
          <p14:tracePt t="79333" x="5091113" y="3957638"/>
          <p14:tracePt t="79334" x="4991100" y="3962400"/>
          <p14:tracePt t="79349" x="4824413" y="3981450"/>
          <p14:tracePt t="79366" x="4657725" y="3981450"/>
          <p14:tracePt t="79383" x="4467225" y="3981450"/>
          <p14:tracePt t="79399" x="4300538" y="3981450"/>
          <p14:tracePt t="79416" x="4100513" y="3981450"/>
          <p14:tracePt t="79433" x="3976688" y="3976688"/>
          <p14:tracePt t="79449" x="3867150" y="3976688"/>
          <p14:tracePt t="79467" x="3771900" y="3976688"/>
          <p14:tracePt t="79483" x="3733800" y="3976688"/>
          <p14:tracePt t="79499" x="3714750" y="3976688"/>
          <p14:tracePt t="79738" x="3643313" y="3976688"/>
          <p14:tracePt t="79746" x="3567113" y="3976688"/>
          <p14:tracePt t="79753" x="3467100" y="3976688"/>
          <p14:tracePt t="79766" x="3367088" y="3976688"/>
          <p14:tracePt t="79783" x="3128963" y="3943350"/>
          <p14:tracePt t="79799" x="3024188" y="3910013"/>
          <p14:tracePt t="79816" x="2905125" y="3876675"/>
          <p14:tracePt t="79833" x="2781300" y="3843338"/>
          <p14:tracePt t="79849" x="2624138" y="3805238"/>
          <p14:tracePt t="79866" x="2562225" y="3781425"/>
          <p14:tracePt t="79883" x="2519363" y="3767138"/>
          <p14:tracePt t="79900" x="2471738" y="3757613"/>
          <p14:tracePt t="79916" x="2433638" y="3743325"/>
          <p14:tracePt t="79933" x="2405063" y="3738563"/>
          <p14:tracePt t="79949" x="2376488" y="3733800"/>
          <p14:tracePt t="79966" x="2347913" y="3719513"/>
          <p14:tracePt t="79983" x="2343150" y="3719513"/>
          <p14:tracePt t="79999" x="2338388" y="3719513"/>
          <p14:tracePt t="80016" x="2328863" y="3719513"/>
          <p14:tracePt t="80033" x="2319338" y="3719513"/>
          <p14:tracePt t="80084" x="2314575" y="3719513"/>
          <p14:tracePt t="80128" x="2309813" y="3719513"/>
          <p14:tracePt t="80149" x="2305050" y="3719513"/>
          <p14:tracePt t="80157" x="2300288" y="3719513"/>
          <p14:tracePt t="80166" x="2300288" y="3714750"/>
          <p14:tracePt t="80183" x="2290763" y="3709988"/>
          <p14:tracePt t="80200" x="2286000" y="3700463"/>
          <p14:tracePt t="80216" x="2276475" y="3700463"/>
          <p14:tracePt t="80233" x="2271713" y="3700463"/>
          <p14:tracePt t="80282" x="2266950" y="3700463"/>
          <p14:tracePt t="80342" x="2262188" y="3700463"/>
          <p14:tracePt t="80371" x="2257425" y="3700463"/>
          <p14:tracePt t="80466" x="2252663" y="3700463"/>
          <p14:tracePt t="80590" x="2247900" y="3700463"/>
          <p14:tracePt t="80605" x="2243138" y="3700463"/>
          <p14:tracePt t="80620" x="2238375" y="3700463"/>
          <p14:tracePt t="80627" x="2233613" y="3700463"/>
          <p14:tracePt t="80641" x="2228850" y="3700463"/>
          <p14:tracePt t="80649" x="2224088" y="3700463"/>
          <p14:tracePt t="80679" x="2219325" y="3700463"/>
          <p14:tracePt t="80935" x="2214563" y="3700463"/>
          <p14:tracePt t="80942" x="2200275" y="3700463"/>
          <p14:tracePt t="80950" x="2195513" y="3700463"/>
          <p14:tracePt t="80966" x="2190750" y="3700463"/>
          <p14:tracePt t="80983" x="2181225" y="3700463"/>
          <p14:tracePt t="80999" x="2176463" y="3700463"/>
          <p14:tracePt t="81016" x="2171700" y="3700463"/>
          <p14:tracePt t="81206" x="2190750" y="3700463"/>
          <p14:tracePt t="81214" x="2209800" y="3700463"/>
          <p14:tracePt t="81221" x="2228850" y="3700463"/>
          <p14:tracePt t="81232" x="2243138" y="3700463"/>
          <p14:tracePt t="81249" x="2271713" y="3700463"/>
          <p14:tracePt t="81266" x="2305050" y="3700463"/>
          <p14:tracePt t="81283" x="2319338" y="3700463"/>
          <p14:tracePt t="81299" x="2328863" y="3700463"/>
          <p14:tracePt t="81316" x="2338388" y="3700463"/>
          <p14:tracePt t="81333" x="2347913" y="3700463"/>
          <p14:tracePt t="81349" x="2352675" y="3700463"/>
          <p14:tracePt t="81366" x="2357438" y="3700463"/>
          <p14:tracePt t="81383" x="2366963" y="3700463"/>
          <p14:tracePt t="81399" x="2376488" y="3700463"/>
          <p14:tracePt t="81416" x="2381250" y="3700463"/>
          <p14:tracePt t="81515" x="2381250" y="3705225"/>
          <p14:tracePt t="81522" x="2376488" y="3709988"/>
          <p14:tracePt t="81533" x="2366963" y="3709988"/>
          <p14:tracePt t="81549" x="2324100" y="3729038"/>
          <p14:tracePt t="81566" x="2233613" y="3752850"/>
          <p14:tracePt t="81582" x="2185988" y="3757613"/>
          <p14:tracePt t="81599" x="2147888" y="3757613"/>
          <p14:tracePt t="81616" x="2128838" y="3757613"/>
          <p14:tracePt t="81632" x="2119313" y="3757613"/>
          <p14:tracePt t="81649" x="2109788" y="3757613"/>
          <p14:tracePt t="81764" x="2114550" y="3757613"/>
          <p14:tracePt t="81772" x="2124075" y="3757613"/>
          <p14:tracePt t="81782" x="2152650" y="3757613"/>
          <p14:tracePt t="81799" x="2195513" y="3743325"/>
          <p14:tracePt t="81816" x="2257425" y="3733800"/>
          <p14:tracePt t="81833" x="2286000" y="3733800"/>
          <p14:tracePt t="81849" x="2314575" y="3733800"/>
          <p14:tracePt t="81866" x="2328863" y="3733800"/>
          <p14:tracePt t="81882" x="2347913" y="3733800"/>
          <p14:tracePt t="81899" x="2352675" y="3733800"/>
          <p14:tracePt t="81916" x="2362200" y="3733800"/>
          <p14:tracePt t="82131" x="2362200" y="3709988"/>
          <p14:tracePt t="82139" x="2362200" y="3686175"/>
          <p14:tracePt t="82149" x="2362200" y="3671888"/>
          <p14:tracePt t="82166" x="2352675" y="3643313"/>
          <p14:tracePt t="82182" x="2343150" y="3619500"/>
          <p14:tracePt t="82199" x="2338388" y="3609975"/>
          <p14:tracePt t="82216" x="2328863" y="3595688"/>
          <p14:tracePt t="82232" x="2314575" y="3576638"/>
          <p14:tracePt t="82249" x="2262188" y="3567113"/>
          <p14:tracePt t="82266" x="2214563" y="3552825"/>
          <p14:tracePt t="82282" x="2171700" y="3552825"/>
          <p14:tracePt t="82299" x="2138363" y="3552825"/>
          <p14:tracePt t="82316" x="2090738" y="3552825"/>
          <p14:tracePt t="82332" x="2076450" y="3557588"/>
          <p14:tracePt t="82349" x="2062163" y="3567113"/>
          <p14:tracePt t="82367" x="2052638" y="3576638"/>
          <p14:tracePt t="82383" x="2043113" y="3590925"/>
          <p14:tracePt t="82399" x="2024063" y="3624263"/>
          <p14:tracePt t="82417" x="2009775" y="3676650"/>
          <p14:tracePt t="82434" x="1995488" y="3733800"/>
          <p14:tracePt t="82449" x="1995488" y="3762375"/>
          <p14:tracePt t="82466" x="1995488" y="3776663"/>
          <p14:tracePt t="82482" x="1995488" y="3786188"/>
          <p14:tracePt t="82499" x="1995488" y="3805238"/>
          <p14:tracePt t="82516" x="2000250" y="3819525"/>
          <p14:tracePt t="82532" x="2005013" y="3824288"/>
          <p14:tracePt t="82549" x="2009775" y="3829050"/>
          <p14:tracePt t="82566" x="2043113" y="3843338"/>
          <p14:tracePt t="82582" x="2085975" y="3848100"/>
          <p14:tracePt t="82599" x="2143125" y="3857625"/>
          <p14:tracePt t="82616" x="2238375" y="3857625"/>
          <p14:tracePt t="82633" x="2295525" y="3852863"/>
          <p14:tracePt t="82649" x="2357438" y="3843338"/>
          <p14:tracePt t="82666" x="2414588" y="3814763"/>
          <p14:tracePt t="82683" x="2486025" y="3776663"/>
          <p14:tracePt t="82699" x="2524125" y="3757613"/>
          <p14:tracePt t="82716" x="2543175" y="3733800"/>
          <p14:tracePt t="82733" x="2552700" y="3724275"/>
          <p14:tracePt t="82749" x="2562225" y="3709988"/>
          <p14:tracePt t="82766" x="2566988" y="3705225"/>
          <p14:tracePt t="82783" x="2566988" y="3690938"/>
          <p14:tracePt t="82800" x="2552700" y="3657600"/>
          <p14:tracePt t="82816" x="2533650" y="3633788"/>
          <p14:tracePt t="82833" x="2505075" y="3609975"/>
          <p14:tracePt t="82849" x="2457450" y="3581400"/>
          <p14:tracePt t="82866" x="2409825" y="3552825"/>
          <p14:tracePt t="82882" x="2371725" y="3538538"/>
          <p14:tracePt t="82899" x="2352675" y="3529013"/>
          <p14:tracePt t="82916" x="2343150" y="3524250"/>
          <p14:tracePt t="82933" x="2319338" y="3514725"/>
          <p14:tracePt t="82949" x="2305050" y="3514725"/>
          <p14:tracePt t="82966" x="2295525" y="3509963"/>
          <p14:tracePt t="82983" x="2286000" y="3509963"/>
          <p14:tracePt t="82999" x="2281238" y="3509963"/>
          <p14:tracePt t="83016" x="2276475" y="3509963"/>
          <p14:tracePt t="83032" x="2266950" y="3509963"/>
          <p14:tracePt t="83066" x="2257425" y="3509963"/>
          <p14:tracePt t="83082" x="2252663" y="3509963"/>
          <p14:tracePt t="83099" x="2247900" y="3509963"/>
          <p14:tracePt t="83116" x="2238375" y="3509963"/>
          <p14:tracePt t="83133" x="2228850" y="3509963"/>
          <p14:tracePt t="83236" x="2224088" y="3509963"/>
          <p14:tracePt t="83248" x="2219325" y="3509963"/>
          <p14:tracePt t="83278" x="2209800" y="3509963"/>
          <p14:tracePt t="83285" x="2200275" y="3514725"/>
          <p14:tracePt t="83292" x="2190750" y="3514725"/>
          <p14:tracePt t="83299" x="2171700" y="3519488"/>
          <p14:tracePt t="83316" x="2124075" y="3538538"/>
          <p14:tracePt t="83333" x="2071688" y="3562350"/>
          <p14:tracePt t="83349" x="2019300" y="3586163"/>
          <p14:tracePt t="83366" x="1943100" y="3624263"/>
          <p14:tracePt t="83382" x="1914525" y="3638550"/>
          <p14:tracePt t="83399" x="1885950" y="3657600"/>
          <p14:tracePt t="83416" x="1833563" y="3681413"/>
          <p14:tracePt t="83433" x="1804988" y="3695700"/>
          <p14:tracePt t="83449" x="1762125" y="3719513"/>
          <p14:tracePt t="83466" x="1714500" y="3743325"/>
          <p14:tracePt t="83483" x="1652588" y="3786188"/>
          <p14:tracePt t="83499" x="1600200" y="3805238"/>
          <p14:tracePt t="83516" x="1552575" y="3814763"/>
          <p14:tracePt t="83533" x="1500188" y="3838575"/>
          <p14:tracePt t="83549" x="1428750" y="3857625"/>
          <p14:tracePt t="83566" x="1395413" y="3867150"/>
          <p14:tracePt t="83582" x="1357313" y="3867150"/>
          <p14:tracePt t="83599" x="1323975" y="3867150"/>
          <p14:tracePt t="83616" x="1309688" y="3867150"/>
          <p14:tracePt t="83632" x="1295400" y="3867150"/>
          <p14:tracePt t="83649" x="1290638" y="3867150"/>
          <p14:tracePt t="83666" x="1281113" y="3867150"/>
          <p14:tracePt t="83682" x="1276350" y="3867150"/>
          <p14:tracePt t="83739" x="1281113" y="3867150"/>
          <p14:tracePt t="83747" x="1295400" y="3867150"/>
          <p14:tracePt t="83754" x="1319213" y="3862388"/>
          <p14:tracePt t="83766" x="1366838" y="3852863"/>
          <p14:tracePt t="83782" x="1504950" y="3829050"/>
          <p14:tracePt t="83799" x="1733550" y="3767138"/>
          <p14:tracePt t="83816" x="1890713" y="3729038"/>
          <p14:tracePt t="83833" x="2005013" y="3714750"/>
          <p14:tracePt t="83849" x="2143125" y="3695700"/>
          <p14:tracePt t="83866" x="2214563" y="3695700"/>
          <p14:tracePt t="83882" x="2262188" y="3695700"/>
          <p14:tracePt t="83899" x="2314575" y="3695700"/>
          <p14:tracePt t="83916" x="2371725" y="3695700"/>
          <p14:tracePt t="83932" x="2409825" y="3695700"/>
          <p14:tracePt t="83949" x="2443163" y="3695700"/>
          <p14:tracePt t="83966" x="2495550" y="3695700"/>
          <p14:tracePt t="83982" x="2600325" y="3700463"/>
          <p14:tracePt t="83999" x="2671763" y="3709988"/>
          <p14:tracePt t="84016" x="2752725" y="3714750"/>
          <p14:tracePt t="84033" x="2843213" y="3714750"/>
          <p14:tracePt t="84049" x="2886075" y="3714750"/>
          <p14:tracePt t="84066" x="2914650" y="3714750"/>
          <p14:tracePt t="84082" x="2928938" y="3714750"/>
          <p14:tracePt t="84099" x="2938463" y="3714750"/>
          <p14:tracePt t="84116" x="2947988" y="3714750"/>
          <p14:tracePt t="84132" x="2952750" y="3714750"/>
          <p14:tracePt t="84149" x="2957513" y="3714750"/>
          <p14:tracePt t="84239" x="2962275" y="3714750"/>
          <p14:tracePt t="84246" x="2967038" y="3714750"/>
          <p14:tracePt t="84253" x="2981325" y="3714750"/>
          <p14:tracePt t="84269" x="2986088" y="3714750"/>
          <p14:tracePt t="84282" x="3005138" y="3714750"/>
          <p14:tracePt t="84299" x="3019425" y="3714750"/>
          <p14:tracePt t="84316" x="3028950" y="3709988"/>
          <p14:tracePt t="84332" x="3033713" y="3705225"/>
          <p14:tracePt t="84547" x="3086100" y="3690938"/>
          <p14:tracePt t="84555" x="3152775" y="3681413"/>
          <p14:tracePt t="84566" x="3224213" y="3676650"/>
          <p14:tracePt t="84582" x="3381375" y="3657600"/>
          <p14:tracePt t="84599" x="3614738" y="3638550"/>
          <p14:tracePt t="84616" x="3729038" y="3629025"/>
          <p14:tracePt t="84632" x="3819525" y="3624263"/>
          <p14:tracePt t="84649" x="3933825" y="3624263"/>
          <p14:tracePt t="84666" x="3995738" y="3614738"/>
          <p14:tracePt t="84682" x="4038600" y="3614738"/>
          <p14:tracePt t="84699" x="4081463" y="3614738"/>
          <p14:tracePt t="84716" x="4133850" y="3614738"/>
          <p14:tracePt t="84732" x="4162425" y="3614738"/>
          <p14:tracePt t="84749" x="4191000" y="3614738"/>
          <p14:tracePt t="84766" x="4210050" y="3614738"/>
          <p14:tracePt t="84782" x="4243388" y="3614738"/>
          <p14:tracePt t="84799" x="4281488" y="3614738"/>
          <p14:tracePt t="84816" x="4314825" y="3614738"/>
          <p14:tracePt t="84832" x="4348163" y="3614738"/>
          <p14:tracePt t="84849" x="4410075" y="3614738"/>
          <p14:tracePt t="84866" x="4452938" y="3614738"/>
          <p14:tracePt t="84882" x="4495800" y="3614738"/>
          <p14:tracePt t="84899" x="4557713" y="3614738"/>
          <p14:tracePt t="84916" x="4591050" y="3609975"/>
          <p14:tracePt t="84932" x="4624388" y="3605213"/>
          <p14:tracePt t="84949" x="4652963" y="3600450"/>
          <p14:tracePt t="84966" x="4710113" y="3600450"/>
          <p14:tracePt t="84982" x="4748213" y="3595688"/>
          <p14:tracePt t="84999" x="4776788" y="3586163"/>
          <p14:tracePt t="85016" x="4805363" y="3586163"/>
          <p14:tracePt t="85033" x="4838700" y="3576638"/>
          <p14:tracePt t="85049" x="4862513" y="3576638"/>
          <p14:tracePt t="85066" x="4872038" y="3576638"/>
          <p14:tracePt t="85082" x="4886325" y="3576638"/>
          <p14:tracePt t="85099" x="4891088" y="3576638"/>
          <p14:tracePt t="85116" x="4900613" y="3576638"/>
          <p14:tracePt t="85413" x="4891088" y="3576638"/>
          <p14:tracePt t="85421" x="4876800" y="3581400"/>
          <p14:tracePt t="85432" x="4857750" y="3595688"/>
          <p14:tracePt t="85449" x="4810125" y="3609975"/>
          <p14:tracePt t="85466" x="4738688" y="3638550"/>
          <p14:tracePt t="85482" x="4691063" y="3652838"/>
          <p14:tracePt t="85499" x="4633913" y="3681413"/>
          <p14:tracePt t="85516" x="4552950" y="3724275"/>
          <p14:tracePt t="85532" x="4514850" y="3748088"/>
          <p14:tracePt t="85549" x="4491038" y="3757613"/>
          <p14:tracePt t="85566" x="4467225" y="3776663"/>
          <p14:tracePt t="85582" x="4448175" y="3790950"/>
          <p14:tracePt t="85599" x="4424363" y="3805238"/>
          <p14:tracePt t="85616" x="4400550" y="3814763"/>
          <p14:tracePt t="85632" x="4371975" y="3833813"/>
          <p14:tracePt t="85649" x="4310063" y="3862388"/>
          <p14:tracePt t="85666" x="4262438" y="3890963"/>
          <p14:tracePt t="85682" x="4224338" y="3900488"/>
          <p14:tracePt t="85699" x="4186238" y="3924300"/>
          <p14:tracePt t="85716" x="4152900" y="3943350"/>
          <p14:tracePt t="85732" x="4110038" y="3962400"/>
          <p14:tracePt t="85749" x="4048125" y="3990975"/>
          <p14:tracePt t="85766" x="3962400" y="4033838"/>
          <p14:tracePt t="85782" x="3900488" y="4062413"/>
          <p14:tracePt t="85799" x="3843338" y="4095750"/>
          <p14:tracePt t="85816" x="3795713" y="4124325"/>
          <p14:tracePt t="85818" x="3776663" y="4133850"/>
          <p14:tracePt t="85832" x="3743325" y="4152900"/>
          <p14:tracePt t="85849" x="3709988" y="4171950"/>
          <p14:tracePt t="85866" x="3676650" y="4191000"/>
          <p14:tracePt t="85882" x="3643313" y="4200525"/>
          <p14:tracePt t="85899" x="3605213" y="4224338"/>
          <p14:tracePt t="85916" x="3581400" y="4243388"/>
          <p14:tracePt t="85932" x="3557588" y="4248150"/>
          <p14:tracePt t="85949" x="3514725" y="4271963"/>
          <p14:tracePt t="85965" x="3495675" y="4286250"/>
          <p14:tracePt t="85982" x="3471863" y="4295775"/>
          <p14:tracePt t="85999" x="3448050" y="4310063"/>
          <p14:tracePt t="86016" x="3424238" y="4319588"/>
          <p14:tracePt t="86032" x="3419475" y="4319588"/>
          <p14:tracePt t="86049" x="3414713" y="4319588"/>
          <p14:tracePt t="86066" x="3405188" y="4319588"/>
          <p14:tracePt t="86082" x="3395663" y="4319588"/>
          <p14:tracePt t="86099" x="3390900" y="4324350"/>
          <p14:tracePt t="86115" x="3376613" y="4329113"/>
          <p14:tracePt t="86132" x="3348038" y="4338638"/>
          <p14:tracePt t="86149" x="3324225" y="4348163"/>
          <p14:tracePt t="86166" x="3305175" y="4362450"/>
          <p14:tracePt t="86182" x="3281363" y="4367213"/>
          <p14:tracePt t="86199" x="3267075" y="4371975"/>
          <p14:tracePt t="86216" x="3262313" y="4371975"/>
          <p14:tracePt t="86232" x="3252788" y="4371975"/>
          <p14:tracePt t="86266" x="3248025" y="4371975"/>
          <p14:tracePt t="86282" x="3243263" y="4371975"/>
          <p14:tracePt t="86299" x="3233738" y="4381500"/>
          <p14:tracePt t="86316" x="3219450" y="4391025"/>
          <p14:tracePt t="86332" x="3214688" y="4391025"/>
          <p14:tracePt t="86349" x="3205163" y="4400550"/>
          <p14:tracePt t="86366" x="3195638" y="4400550"/>
          <p14:tracePt t="86382" x="3176588" y="4410075"/>
          <p14:tracePt t="86399" x="3167063" y="4410075"/>
          <p14:tracePt t="86415" x="3148013" y="4410075"/>
          <p14:tracePt t="86432" x="3133725" y="4419600"/>
          <p14:tracePt t="86449" x="3114675" y="4424363"/>
          <p14:tracePt t="86466" x="3105150" y="4429125"/>
          <p14:tracePt t="86482" x="3086100" y="4433888"/>
          <p14:tracePt t="86499" x="3062288" y="4443413"/>
          <p14:tracePt t="86515" x="3014663" y="4448175"/>
          <p14:tracePt t="86532" x="2986088" y="4448175"/>
          <p14:tracePt t="86549" x="2957513" y="4448175"/>
          <p14:tracePt t="86565" x="2924175" y="4448175"/>
          <p14:tracePt t="86582" x="2905125" y="4448175"/>
          <p14:tracePt t="86599" x="2881313" y="4448175"/>
          <p14:tracePt t="86616" x="2862263" y="4448175"/>
          <p14:tracePt t="86632" x="2814638" y="4448175"/>
          <p14:tracePt t="86649" x="2786063" y="4452938"/>
          <p14:tracePt t="86666" x="2757488" y="4457700"/>
          <p14:tracePt t="86682" x="2738438" y="4457700"/>
          <p14:tracePt t="86699" x="2690813" y="4467225"/>
          <p14:tracePt t="86716" x="2647950" y="4471988"/>
          <p14:tracePt t="86732" x="2605088" y="4476750"/>
          <p14:tracePt t="86749" x="2533650" y="4491038"/>
          <p14:tracePt t="86766" x="2481263" y="4505325"/>
          <p14:tracePt t="86782" x="2438400" y="4505325"/>
          <p14:tracePt t="86799" x="2405063" y="4510088"/>
          <p14:tracePt t="86816" x="2357438" y="4510088"/>
          <p14:tracePt t="86832" x="2324100" y="4510088"/>
          <p14:tracePt t="86849" x="2295525" y="4510088"/>
          <p14:tracePt t="86865" x="2262188" y="4500563"/>
          <p14:tracePt t="86882" x="2219325" y="4495800"/>
          <p14:tracePt t="86899" x="2181225" y="4495800"/>
          <p14:tracePt t="86915" x="2152650" y="4495800"/>
          <p14:tracePt t="86932" x="2105025" y="4495800"/>
          <p14:tracePt t="86949" x="2085975" y="4495800"/>
          <p14:tracePt t="86966" x="2066925" y="4495800"/>
          <p14:tracePt t="86982" x="2047875" y="4495800"/>
          <p14:tracePt t="86999" x="2033588" y="4495800"/>
          <p14:tracePt t="87015" x="2028825" y="4495800"/>
          <p14:tracePt t="87032" x="2019300" y="4495800"/>
          <p14:tracePt t="87049" x="2014538" y="4495800"/>
          <p14:tracePt t="87065" x="2005013" y="4495800"/>
          <p14:tracePt t="87270" x="2014538" y="4495800"/>
          <p14:tracePt t="87278" x="2028825" y="4495800"/>
          <p14:tracePt t="87286" x="2047875" y="4505325"/>
          <p14:tracePt t="87299" x="2062163" y="4505325"/>
          <p14:tracePt t="87315" x="2090738" y="4510088"/>
          <p14:tracePt t="87332" x="2114550" y="4510088"/>
          <p14:tracePt t="87349" x="2133600" y="4514850"/>
          <p14:tracePt t="87365" x="2166938" y="4514850"/>
          <p14:tracePt t="87382" x="2190750" y="4514850"/>
          <p14:tracePt t="87399" x="2224088" y="4514850"/>
          <p14:tracePt t="87416" x="2262188" y="4514850"/>
          <p14:tracePt t="87432" x="2319338" y="4514850"/>
          <p14:tracePt t="87449" x="2362200" y="4514850"/>
          <p14:tracePt t="87466" x="2405063" y="4514850"/>
          <p14:tracePt t="87482" x="2443163" y="4514850"/>
          <p14:tracePt t="87499" x="2486025" y="4514850"/>
          <p14:tracePt t="87515" x="2524125" y="4514850"/>
          <p14:tracePt t="87532" x="2557463" y="4514850"/>
          <p14:tracePt t="87549" x="2605088" y="4514850"/>
          <p14:tracePt t="87565" x="2628900" y="4514850"/>
          <p14:tracePt t="87582" x="2657475" y="4514850"/>
          <p14:tracePt t="87599" x="2686050" y="4514850"/>
          <p14:tracePt t="87615" x="2724150" y="4514850"/>
          <p14:tracePt t="87632" x="2743200" y="4514850"/>
          <p14:tracePt t="87649" x="2767013" y="4514850"/>
          <p14:tracePt t="87665" x="2790825" y="4510088"/>
          <p14:tracePt t="87682" x="2814638" y="4500563"/>
          <p14:tracePt t="87699" x="2819400" y="4500563"/>
          <p14:tracePt t="87715" x="2824163" y="4500563"/>
          <p14:tracePt t="87732" x="2833688" y="4500563"/>
          <p14:tracePt t="87749" x="2838450" y="4500563"/>
          <p14:tracePt t="87792" x="2843213" y="4500563"/>
          <p14:tracePt t="87806" x="2847975" y="4500563"/>
          <p14:tracePt t="87815" x="2852738" y="4500563"/>
          <p14:tracePt t="87833" x="2857500" y="4500563"/>
          <p14:tracePt t="87849" x="2862263" y="4500563"/>
          <p14:tracePt t="87865" x="2871788" y="4500563"/>
          <p14:tracePt t="87882" x="2886075" y="4500563"/>
          <p14:tracePt t="87899" x="2900363" y="4500563"/>
          <p14:tracePt t="87915" x="2909888" y="4500563"/>
          <p14:tracePt t="87932" x="2928938" y="4500563"/>
          <p14:tracePt t="87950" x="2943225" y="4500563"/>
          <p14:tracePt t="87966" x="2947988" y="4500563"/>
          <p14:tracePt t="87982" x="2957513" y="4500563"/>
          <p14:tracePt t="87999" x="2967038" y="4500563"/>
          <p14:tracePt t="88100" x="2971800" y="4500563"/>
          <p14:tracePt t="89834" x="2976563" y="4495800"/>
          <p14:tracePt t="89841" x="2986088" y="4495800"/>
          <p14:tracePt t="89849" x="2990850" y="4495800"/>
          <p14:tracePt t="89865" x="3009900" y="4486275"/>
          <p14:tracePt t="89882" x="3019425" y="4486275"/>
          <p14:tracePt t="89899" x="3038475" y="4481513"/>
          <p14:tracePt t="89932" x="3052763" y="4476750"/>
          <p14:tracePt t="89965" x="3076575" y="4471988"/>
          <p14:tracePt t="89982" x="3086100" y="4467225"/>
          <p14:tracePt t="89999" x="3100388" y="4462463"/>
          <p14:tracePt t="90015" x="3109913" y="4462463"/>
          <p14:tracePt t="90032" x="3128963" y="4457700"/>
          <p14:tracePt t="90049" x="3143250" y="4452938"/>
          <p14:tracePt t="90065" x="3157538" y="4452938"/>
          <p14:tracePt t="90082" x="3171825" y="4452938"/>
          <p14:tracePt t="90099" x="3186113" y="4452938"/>
          <p14:tracePt t="90115" x="3195638" y="4452938"/>
          <p14:tracePt t="90132" x="3205163" y="4452938"/>
          <p14:tracePt t="90149" x="3214688" y="4452938"/>
          <p14:tracePt t="90165" x="3219450" y="4452938"/>
          <p14:tracePt t="90182" x="3224213" y="4452938"/>
          <p14:tracePt t="90199" x="3233738" y="4452938"/>
          <p14:tracePt t="90215" x="3243263" y="4452938"/>
          <p14:tracePt t="90232" x="3248025" y="4452938"/>
          <p14:tracePt t="90249" x="3252788" y="4452938"/>
          <p14:tracePt t="90265" x="3262313" y="4452938"/>
          <p14:tracePt t="90282" x="3271838" y="4452938"/>
          <p14:tracePt t="90501" x="3276600" y="4452938"/>
          <p14:tracePt t="90508" x="3281363" y="4452938"/>
          <p14:tracePt t="90537" x="3286125" y="4452938"/>
          <p14:tracePt t="90552" x="3290888" y="4452938"/>
          <p14:tracePt t="90670" x="3295650" y="4452938"/>
          <p14:tracePt t="91037" x="3290888" y="4452938"/>
          <p14:tracePt t="91044" x="3281363" y="4457700"/>
          <p14:tracePt t="91051" x="3267075" y="4467225"/>
          <p14:tracePt t="91065" x="3252788" y="4467225"/>
          <p14:tracePt t="91082" x="3238500" y="4467225"/>
          <p14:tracePt t="91099" x="3219450" y="4467225"/>
          <p14:tracePt t="91132" x="3114675" y="4467225"/>
          <p14:tracePt t="91165" x="3019425" y="4467225"/>
          <p14:tracePt t="91182" x="2986088" y="4467225"/>
          <p14:tracePt t="91198" x="2938463" y="4467225"/>
          <p14:tracePt t="91215" x="2909888" y="4467225"/>
          <p14:tracePt t="91232" x="2876550" y="4467225"/>
          <p14:tracePt t="91249" x="2847975" y="4467225"/>
          <p14:tracePt t="91265" x="2809875" y="4467225"/>
          <p14:tracePt t="91282" x="2800350" y="4467225"/>
          <p14:tracePt t="91298" x="2790825" y="4467225"/>
          <p14:tracePt t="91315" x="2781300" y="4467225"/>
          <p14:tracePt t="91433" x="2786063" y="4467225"/>
          <p14:tracePt t="91440" x="2795588" y="4467225"/>
          <p14:tracePt t="91448" x="2805113" y="4462463"/>
          <p14:tracePt t="91465" x="2833688" y="4457700"/>
          <p14:tracePt t="91482" x="2876550" y="4448175"/>
          <p14:tracePt t="91498" x="2924175" y="4438650"/>
          <p14:tracePt t="91515" x="2962275" y="4433888"/>
          <p14:tracePt t="91532" x="2981325" y="4433888"/>
          <p14:tracePt t="91548" x="3005138" y="4433888"/>
          <p14:tracePt t="91565" x="3038475" y="4433888"/>
          <p14:tracePt t="91582" x="3057525" y="4433888"/>
          <p14:tracePt t="91598" x="3067050" y="4433888"/>
          <p14:tracePt t="91615" x="3081338" y="4433888"/>
          <p14:tracePt t="91632" x="3095625" y="4433888"/>
          <p14:tracePt t="91648" x="3105150" y="4433888"/>
          <p14:tracePt t="91665" x="3119438" y="4433888"/>
          <p14:tracePt t="91682" x="3138488" y="4433888"/>
          <p14:tracePt t="91699" x="3148013" y="4433888"/>
          <p14:tracePt t="91715" x="3157538" y="4433888"/>
          <p14:tracePt t="91732" x="3167063" y="4433888"/>
          <p14:tracePt t="91749" x="3176588" y="4433888"/>
          <p14:tracePt t="91962" x="3190875" y="4429125"/>
          <p14:tracePt t="91969" x="3214688" y="4424363"/>
          <p14:tracePt t="91982" x="3224213" y="4410075"/>
          <p14:tracePt t="91999" x="3276600" y="4386263"/>
          <p14:tracePt t="92015" x="3305175" y="4376738"/>
          <p14:tracePt t="92032" x="3333750" y="4362450"/>
          <p14:tracePt t="92065" x="3376613" y="4352925"/>
          <p14:tracePt t="92099" x="3386138" y="4352925"/>
          <p14:tracePt t="92115" x="3390900" y="4352925"/>
          <p14:tracePt t="92132" x="3390900" y="4362450"/>
          <p14:tracePt t="92148" x="3381375" y="4391025"/>
          <p14:tracePt t="92165" x="3357563" y="4429125"/>
          <p14:tracePt t="92182" x="3309938" y="4467225"/>
          <p14:tracePt t="92198" x="3281363" y="4476750"/>
          <p14:tracePt t="92215" x="3262313" y="4481513"/>
          <p14:tracePt t="92232" x="3248025" y="4481513"/>
          <p14:tracePt t="92248" x="3224213" y="4443413"/>
          <p14:tracePt t="92265" x="3205163" y="4371975"/>
          <p14:tracePt t="92282" x="3195638" y="4310063"/>
          <p14:tracePt t="92299" x="3209925" y="4267200"/>
          <p14:tracePt t="92316" x="3238500" y="4248150"/>
          <p14:tracePt t="92332" x="3281363" y="4238625"/>
          <p14:tracePt t="92348" x="3352800" y="4238625"/>
          <p14:tracePt t="92365" x="3414713" y="4267200"/>
          <p14:tracePt t="92382" x="3438525" y="4291013"/>
          <p14:tracePt t="92399" x="3448050" y="4305300"/>
          <p14:tracePt t="92415" x="3448050" y="4333875"/>
          <p14:tracePt t="92432" x="3338513" y="4386263"/>
          <p14:tracePt t="92448" x="3181350" y="4410075"/>
          <p14:tracePt t="92465" x="3033713" y="4400550"/>
          <p14:tracePt t="92482" x="2905125" y="4338638"/>
          <p14:tracePt t="92498" x="2724150" y="4243388"/>
          <p14:tracePt t="92515" x="2643188" y="4186238"/>
          <p14:tracePt t="92532" x="2590800" y="4152900"/>
          <p14:tracePt t="92548" x="2552700" y="4114800"/>
          <p14:tracePt t="92565" x="2543175" y="4100513"/>
          <p14:tracePt t="92582" x="2533650" y="4095750"/>
          <p14:tracePt t="92598" x="2528888" y="4086225"/>
          <p14:tracePt t="92615" x="2519363" y="4076700"/>
          <p14:tracePt t="92632" x="2500313" y="4052888"/>
          <p14:tracePt t="92649" x="2490788" y="4024313"/>
          <p14:tracePt t="92665" x="2471738" y="3995738"/>
          <p14:tracePt t="92682" x="2447925" y="3967163"/>
          <p14:tracePt t="92698" x="2438400" y="3952875"/>
          <p14:tracePt t="92715" x="2433638" y="3943350"/>
          <p14:tracePt t="92732" x="2424113" y="3924300"/>
          <p14:tracePt t="92748" x="2414588" y="3914775"/>
          <p14:tracePt t="92765" x="2409825" y="3890963"/>
          <p14:tracePt t="92782" x="2405063" y="3871913"/>
          <p14:tracePt t="92798" x="2395538" y="3838575"/>
          <p14:tracePt t="92815" x="2395538" y="3810000"/>
          <p14:tracePt t="92832" x="2395538" y="3767138"/>
          <p14:tracePt t="92848" x="2395538" y="3738563"/>
          <p14:tracePt t="92865" x="2395538" y="3709988"/>
          <p14:tracePt t="92882" x="2395538" y="3700463"/>
          <p14:tracePt t="92898" x="2395538" y="3695700"/>
          <p14:tracePt t="92915" x="2395538" y="3686175"/>
          <p14:tracePt t="92932" x="2395538" y="3681413"/>
          <p14:tracePt t="93225" x="2371725" y="3681413"/>
          <p14:tracePt t="93232" x="2347913" y="3681413"/>
          <p14:tracePt t="93239" x="2319338" y="3681413"/>
          <p14:tracePt t="93248" x="2295525" y="3686175"/>
          <p14:tracePt t="93265" x="2228850" y="3686175"/>
          <p14:tracePt t="93282" x="2166938" y="3686175"/>
          <p14:tracePt t="93298" x="2109788" y="3686175"/>
          <p14:tracePt t="93332" x="2047875" y="3676650"/>
          <p14:tracePt t="93365" x="1995488" y="3652838"/>
          <p14:tracePt t="93382" x="1981200" y="3638550"/>
          <p14:tracePt t="93398" x="1966913" y="3614738"/>
          <p14:tracePt t="93415" x="1943100" y="3567113"/>
          <p14:tracePt t="93432" x="1938338" y="3533775"/>
          <p14:tracePt t="93449" x="1928813" y="3490913"/>
          <p14:tracePt t="93465" x="1933575" y="3443288"/>
          <p14:tracePt t="93482" x="1957388" y="3376613"/>
          <p14:tracePt t="93498" x="1981200" y="3343275"/>
          <p14:tracePt t="93515" x="2019300" y="3319463"/>
          <p14:tracePt t="93532" x="2109788" y="3290888"/>
          <p14:tracePt t="93548" x="2171700" y="3295650"/>
          <p14:tracePt t="93565" x="2219325" y="3305175"/>
          <p14:tracePt t="93582" x="2257425" y="3333750"/>
          <p14:tracePt t="93598" x="2309813" y="3362325"/>
          <p14:tracePt t="93615" x="2324100" y="3381375"/>
          <p14:tracePt t="93632" x="2343150" y="3390900"/>
          <p14:tracePt t="93651" x="2357438" y="3424238"/>
          <p14:tracePt t="93665" x="2371725" y="3443288"/>
          <p14:tracePt t="93682" x="2371725" y="3462338"/>
          <p14:tracePt t="93698" x="2371725" y="3476625"/>
          <p14:tracePt t="93715" x="2371725" y="3486150"/>
          <p14:tracePt t="93732" x="2371725" y="3490913"/>
          <p14:tracePt t="93748" x="2371725" y="3505200"/>
          <p14:tracePt t="93765" x="2362200" y="3529013"/>
          <p14:tracePt t="93782" x="2338388" y="3576638"/>
          <p14:tracePt t="93798" x="2314575" y="3605213"/>
          <p14:tracePt t="93815" x="2286000" y="3629025"/>
          <p14:tracePt t="93832" x="2252663" y="3657600"/>
          <p14:tracePt t="93848" x="2205038" y="3681413"/>
          <p14:tracePt t="93865" x="2176463" y="3690938"/>
          <p14:tracePt t="93882" x="2138363" y="3695700"/>
          <p14:tracePt t="93899" x="2076450" y="3705225"/>
          <p14:tracePt t="93915" x="2043113" y="3705225"/>
          <p14:tracePt t="93932" x="2014538" y="3705225"/>
          <p14:tracePt t="93948" x="1995488" y="3700463"/>
          <p14:tracePt t="93965" x="1976438" y="3690938"/>
          <p14:tracePt t="93982" x="1966913" y="3676650"/>
          <p14:tracePt t="93999" x="1957388" y="3657600"/>
          <p14:tracePt t="94016" x="1947863" y="3609975"/>
          <p14:tracePt t="94032" x="1947863" y="3552825"/>
          <p14:tracePt t="94049" x="1952625" y="3514725"/>
          <p14:tracePt t="94066" x="1962150" y="3490913"/>
          <p14:tracePt t="94082" x="1981200" y="3467100"/>
          <p14:tracePt t="94098" x="2024063" y="3433763"/>
          <p14:tracePt t="94115" x="2066925" y="3414713"/>
          <p14:tracePt t="94132" x="2119313" y="3400425"/>
          <p14:tracePt t="94149" x="2185988" y="3395663"/>
          <p14:tracePt t="94165" x="2228850" y="3395663"/>
          <p14:tracePt t="94182" x="2262188" y="3400425"/>
          <p14:tracePt t="94198" x="2290763" y="3414713"/>
          <p14:tracePt t="94215" x="2324100" y="3438525"/>
          <p14:tracePt t="94232" x="2338388" y="3452813"/>
          <p14:tracePt t="94248" x="2357438" y="3476625"/>
          <p14:tracePt t="94265" x="2366963" y="3490913"/>
          <p14:tracePt t="94282" x="2376488" y="3509963"/>
          <p14:tracePt t="94298" x="2381250" y="3514725"/>
          <p14:tracePt t="94315" x="2381250" y="3529013"/>
          <p14:tracePt t="94332" x="2381250" y="3552825"/>
          <p14:tracePt t="94348" x="2381250" y="3600450"/>
          <p14:tracePt t="94365" x="2366963" y="3619500"/>
          <p14:tracePt t="94382" x="2352675" y="3638550"/>
          <p14:tracePt t="94398" x="2324100" y="3657600"/>
          <p14:tracePt t="94415" x="2300288" y="3671888"/>
          <p14:tracePt t="94432" x="2286000" y="3681413"/>
          <p14:tracePt t="94448" x="2271713" y="3686175"/>
          <p14:tracePt t="94465" x="2252663" y="3686175"/>
          <p14:tracePt t="94482" x="2228850" y="3686175"/>
          <p14:tracePt t="94498" x="2200275" y="3686175"/>
          <p14:tracePt t="94515" x="2162175" y="3671888"/>
          <p14:tracePt t="94532" x="2128838" y="3652838"/>
          <p14:tracePt t="94548" x="2105025" y="3638550"/>
          <p14:tracePt t="94565" x="2095500" y="3638550"/>
          <p14:tracePt t="94582" x="2081213" y="3595688"/>
          <p14:tracePt t="94598" x="2071688" y="3562350"/>
          <p14:tracePt t="94615" x="2071688" y="3524250"/>
          <p14:tracePt t="94632" x="2076450" y="3495675"/>
          <p14:tracePt t="94648" x="2090738" y="3471863"/>
          <p14:tracePt t="94665" x="2114550" y="3448050"/>
          <p14:tracePt t="94682" x="2147888" y="3433763"/>
          <p14:tracePt t="94698" x="2200275" y="3414713"/>
          <p14:tracePt t="94715" x="2262188" y="3409950"/>
          <p14:tracePt t="94732" x="2290763" y="3409950"/>
          <p14:tracePt t="94748" x="2314575" y="3409950"/>
          <p14:tracePt t="94765" x="2343150" y="3414713"/>
          <p14:tracePt t="94782" x="2347913" y="3424238"/>
          <p14:tracePt t="94798" x="2357438" y="3433763"/>
          <p14:tracePt t="94815" x="2362200" y="3457575"/>
          <p14:tracePt t="94817" x="2362200" y="3467100"/>
          <p14:tracePt t="94832" x="2352675" y="3505200"/>
          <p14:tracePt t="94848" x="2333625" y="3548063"/>
          <p14:tracePt t="94865" x="2305050" y="3586163"/>
          <p14:tracePt t="94882" x="2266950" y="3619500"/>
          <p14:tracePt t="94898" x="2205038" y="3643313"/>
          <p14:tracePt t="94915" x="2166938" y="3657600"/>
          <p14:tracePt t="94932" x="2138363" y="3662363"/>
          <p14:tracePt t="94948" x="2114550" y="3652838"/>
          <p14:tracePt t="94965" x="2095500" y="3643313"/>
          <p14:tracePt t="94982" x="2085975" y="3638550"/>
          <p14:tracePt t="94998" x="2081213" y="3624263"/>
          <p14:tracePt t="95015" x="2062163" y="3595688"/>
          <p14:tracePt t="95032" x="2057400" y="3586163"/>
          <p14:tracePt t="95048" x="2052638" y="3576638"/>
          <p14:tracePt t="95065" x="2052638" y="3571875"/>
          <p14:tracePt t="95081" x="2052638" y="3567113"/>
          <p14:tracePt t="95595" x="2105025" y="3581400"/>
          <p14:tracePt t="95602" x="2162175" y="3609975"/>
          <p14:tracePt t="95615" x="2224088" y="3633788"/>
          <p14:tracePt t="95632" x="2371725" y="3724275"/>
          <p14:tracePt t="95648" x="2462213" y="3781425"/>
          <p14:tracePt t="95665" x="2547938" y="3829050"/>
          <p14:tracePt t="95681" x="2628900" y="3876675"/>
          <p14:tracePt t="95715" x="2752725" y="3990975"/>
          <p14:tracePt t="95748" x="2819400" y="4067175"/>
          <p14:tracePt t="95765" x="2852738" y="4105275"/>
          <p14:tracePt t="95782" x="2871788" y="4119563"/>
          <p14:tracePt t="95798" x="2895600" y="4138613"/>
          <p14:tracePt t="95815" x="2928938" y="4171950"/>
          <p14:tracePt t="95831" x="2967038" y="4200525"/>
          <p14:tracePt t="95848" x="2995613" y="4224338"/>
          <p14:tracePt t="95865" x="3028950" y="4233863"/>
          <p14:tracePt t="95881" x="3057525" y="4257675"/>
          <p14:tracePt t="95898" x="3071813" y="4267200"/>
          <p14:tracePt t="95915" x="3081338" y="4271963"/>
          <p14:tracePt t="95931" x="3095625" y="4281488"/>
          <p14:tracePt t="95948" x="3114675" y="4300538"/>
          <p14:tracePt t="95965" x="3138488" y="4324350"/>
          <p14:tracePt t="95981" x="3157538" y="4348163"/>
          <p14:tracePt t="95998" x="3176588" y="4371975"/>
          <p14:tracePt t="96015" x="3186113" y="4381500"/>
          <p14:tracePt t="96031" x="3195638" y="4386263"/>
          <p14:tracePt t="96048" x="3209925" y="4395788"/>
          <p14:tracePt t="96065" x="3228975" y="4405313"/>
          <p14:tracePt t="96081" x="3243263" y="4410075"/>
          <p14:tracePt t="96098" x="3248025" y="4414838"/>
          <p14:tracePt t="96115" x="3257550" y="4424363"/>
          <p14:tracePt t="96131" x="3262313" y="4424363"/>
          <p14:tracePt t="96148" x="3267075" y="4424363"/>
          <p14:tracePt t="96165" x="3276600" y="4424363"/>
          <p14:tracePt t="96182" x="3281363" y="4429125"/>
          <p14:tracePt t="96198" x="3286125" y="4433888"/>
          <p14:tracePt t="96417" x="3281363" y="4429125"/>
          <p14:tracePt t="96424" x="3276600" y="4429125"/>
          <p14:tracePt t="96432" x="3271838" y="4424363"/>
          <p14:tracePt t="96448" x="3267075" y="4419600"/>
          <p14:tracePt t="96465" x="3262313" y="4410075"/>
          <p14:tracePt t="96481" x="3243263" y="4381500"/>
          <p14:tracePt t="96498" x="3233738" y="4333875"/>
          <p14:tracePt t="96515" x="3224213" y="4305300"/>
          <p14:tracePt t="96531" x="3224213" y="4281488"/>
          <p14:tracePt t="96548" x="3224213" y="4262438"/>
          <p14:tracePt t="96565" x="3224213" y="4248150"/>
          <p14:tracePt t="96581" x="3224213" y="4243388"/>
          <p14:tracePt t="96598" x="3224213" y="4233863"/>
          <p14:tracePt t="96615" x="3224213" y="4224338"/>
          <p14:tracePt t="96703" x="3228975" y="4224338"/>
          <p14:tracePt t="96718" x="3233738" y="4224338"/>
          <p14:tracePt t="96725" x="3238500" y="4224338"/>
          <p14:tracePt t="96740" x="3243263" y="4224338"/>
          <p14:tracePt t="96748" x="3248025" y="4224338"/>
          <p14:tracePt t="96765" x="3252788" y="4224338"/>
          <p14:tracePt t="96781" x="3257550" y="4229100"/>
          <p14:tracePt t="96798" x="3271838" y="4262438"/>
          <p14:tracePt t="96815" x="3271838" y="4295775"/>
          <p14:tracePt t="96831" x="3262313" y="4333875"/>
          <p14:tracePt t="96848" x="3262313" y="4362450"/>
          <p14:tracePt t="96865" x="3262313" y="4376738"/>
          <p14:tracePt t="96881" x="3262313" y="4386263"/>
          <p14:tracePt t="96898" x="3262313" y="4391025"/>
          <p14:tracePt t="96931" x="3262313" y="4395788"/>
          <p14:tracePt t="97390" x="3209925" y="4386263"/>
          <p14:tracePt t="97402" x="3105150" y="4352925"/>
          <p14:tracePt t="97415" x="2976563" y="4329113"/>
          <p14:tracePt t="97431" x="2871788" y="4305300"/>
          <p14:tracePt t="97448" x="2786063" y="4281488"/>
          <p14:tracePt t="97465" x="2724150" y="4267200"/>
          <p14:tracePt t="97482" x="2676525" y="4257675"/>
          <p14:tracePt t="97515" x="2633663" y="4238625"/>
          <p14:tracePt t="97548" x="2590800" y="4229100"/>
          <p14:tracePt t="97565" x="2571750" y="4224338"/>
          <p14:tracePt t="97581" x="2547938" y="4219575"/>
          <p14:tracePt t="97598" x="2524125" y="4205288"/>
          <p14:tracePt t="97615" x="2490788" y="4195763"/>
          <p14:tracePt t="97631" x="2462213" y="4195763"/>
          <p14:tracePt t="97648" x="2428875" y="4181475"/>
          <p14:tracePt t="97665" x="2371725" y="4171950"/>
          <p14:tracePt t="97681" x="2328863" y="4167188"/>
          <p14:tracePt t="97698" x="2300288" y="4157663"/>
          <p14:tracePt t="97715" x="2276475" y="4148138"/>
          <p14:tracePt t="97731" x="2243138" y="4138613"/>
          <p14:tracePt t="97748" x="2233613" y="4133850"/>
          <p14:tracePt t="97765" x="2214563" y="4119563"/>
          <p14:tracePt t="97781" x="2190750" y="4110038"/>
          <p14:tracePt t="97798" x="2171700" y="4095750"/>
          <p14:tracePt t="97815" x="2152650" y="4090988"/>
          <p14:tracePt t="97832" x="2138363" y="4086225"/>
          <p14:tracePt t="97848" x="2128838" y="4076700"/>
          <p14:tracePt t="97865" x="2124075" y="4071938"/>
          <p14:tracePt t="98114" x="2109788" y="4071938"/>
          <p14:tracePt t="98121" x="2085975" y="4071938"/>
          <p14:tracePt t="98131" x="2057400" y="4071938"/>
          <p14:tracePt t="98148" x="2009775" y="4071938"/>
          <p14:tracePt t="98165" x="1943100" y="4071938"/>
          <p14:tracePt t="98181" x="1905000" y="4071938"/>
          <p14:tracePt t="98198" x="1876425" y="4071938"/>
          <p14:tracePt t="98215" x="1847850" y="4071938"/>
          <p14:tracePt t="98231" x="1809750" y="4057650"/>
          <p14:tracePt t="98248" x="1785938" y="4052888"/>
          <p14:tracePt t="98265" x="1766888" y="4048125"/>
          <p14:tracePt t="98281" x="1743075" y="4024313"/>
          <p14:tracePt t="98298" x="1724025" y="4005263"/>
          <p14:tracePt t="98315" x="1719263" y="3986213"/>
          <p14:tracePt t="98331" x="1714500" y="3976688"/>
          <p14:tracePt t="98348" x="1704975" y="3948113"/>
          <p14:tracePt t="98365" x="1714500" y="3914775"/>
          <p14:tracePt t="98381" x="1724025" y="3886200"/>
          <p14:tracePt t="98398" x="1757363" y="3862388"/>
          <p14:tracePt t="98415" x="1838325" y="3829050"/>
          <p14:tracePt t="98431" x="1885950" y="3824288"/>
          <p14:tracePt t="98448" x="1924050" y="3824288"/>
          <p14:tracePt t="98465" x="1947863" y="3824288"/>
          <p14:tracePt t="98481" x="1957388" y="3824288"/>
          <p14:tracePt t="98498" x="1962150" y="3824288"/>
          <p14:tracePt t="98514" x="1966913" y="3824288"/>
          <p14:tracePt t="98531" x="1976438" y="3829050"/>
          <p14:tracePt t="98548" x="1976438" y="3843338"/>
          <p14:tracePt t="98564" x="1976438" y="3848100"/>
          <p14:tracePt t="98581" x="1976438" y="3857625"/>
          <p14:tracePt t="98598" x="1976438" y="3867150"/>
          <p14:tracePt t="99398" x="2024063" y="3881438"/>
          <p14:tracePt t="99406" x="2081213" y="3895725"/>
          <p14:tracePt t="99414" x="2138363" y="3914775"/>
          <p14:tracePt t="99431" x="2257425" y="3948113"/>
          <p14:tracePt t="99448" x="2386013" y="3981450"/>
          <p14:tracePt t="99464" x="2514600" y="4019550"/>
          <p14:tracePt t="99498" x="2667000" y="4062413"/>
          <p14:tracePt t="99531" x="2824163" y="4133850"/>
          <p14:tracePt t="99548" x="2876550" y="4162425"/>
          <p14:tracePt t="99564" x="2914650" y="4186238"/>
          <p14:tracePt t="99581" x="2957513" y="4219575"/>
          <p14:tracePt t="99598" x="2981325" y="4229100"/>
          <p14:tracePt t="99614" x="2995613" y="4238625"/>
          <p14:tracePt t="99633" x="3014663" y="4248150"/>
          <p14:tracePt t="99648" x="3024188" y="4252913"/>
          <p14:tracePt t="99664" x="3033713" y="4257675"/>
          <p14:tracePt t="99682" x="3038475" y="4257675"/>
          <p14:tracePt t="99698" x="3048000" y="4257675"/>
          <p14:tracePt t="99715" x="3062288" y="4262438"/>
          <p14:tracePt t="99732" x="3071813" y="4267200"/>
          <p14:tracePt t="99748" x="3095625" y="4271963"/>
          <p14:tracePt t="99765" x="3128963" y="4281488"/>
          <p14:tracePt t="99781" x="3148013" y="4286250"/>
          <p14:tracePt t="99798" x="3157538" y="4286250"/>
          <p14:tracePt t="99814" x="3162300" y="4286250"/>
          <p14:tracePt t="99816" x="3167063" y="4286250"/>
          <p14:tracePt t="99838" x="3171825" y="4286250"/>
          <p14:tracePt t="99848" x="3176588" y="4291013"/>
          <p14:tracePt t="99864" x="3186113" y="4295775"/>
          <p14:tracePt t="99881" x="3219450" y="4305300"/>
          <p14:tracePt t="99898" x="3228975" y="4310063"/>
          <p14:tracePt t="99914" x="3238500" y="4319588"/>
          <p14:tracePt t="99931" x="3248025" y="4324350"/>
          <p14:tracePt t="99948" x="3257550" y="4329113"/>
          <p14:tracePt t="100007" x="3252788" y="4329113"/>
          <p14:tracePt t="100014" x="3238500" y="4329113"/>
          <p14:tracePt t="100021" x="3200400" y="4319588"/>
          <p14:tracePt t="100031" x="3162300" y="4295775"/>
          <p14:tracePt t="100048" x="3033713" y="4238625"/>
          <p14:tracePt t="100065" x="2857500" y="4171950"/>
          <p14:tracePt t="100081" x="2681288" y="4114800"/>
          <p14:tracePt t="100099" x="2605088" y="4086225"/>
          <p14:tracePt t="100115" x="2543175" y="4071938"/>
          <p14:tracePt t="100131" x="2457450" y="4043363"/>
          <p14:tracePt t="100148" x="2386013" y="4029075"/>
          <p14:tracePt t="100164" x="2290763" y="4005263"/>
          <p14:tracePt t="100181" x="2219325" y="3995738"/>
          <p14:tracePt t="100198" x="2138363" y="3981450"/>
          <p14:tracePt t="100214" x="2114550" y="3971925"/>
          <p14:tracePt t="100231" x="2105025" y="3971925"/>
          <p14:tracePt t="100248" x="2100263" y="3971925"/>
          <p14:tracePt t="100265" x="2095500" y="3971925"/>
          <p14:tracePt t="100498" x="2076450" y="3976688"/>
          <p14:tracePt t="100506" x="2047875" y="3990975"/>
          <p14:tracePt t="100514" x="2028825" y="4000500"/>
          <p14:tracePt t="100531" x="1985963" y="4010025"/>
          <p14:tracePt t="100548" x="1962150" y="4010025"/>
          <p14:tracePt t="100564" x="1943100" y="4010025"/>
          <p14:tracePt t="100581" x="1933575" y="4005263"/>
          <p14:tracePt t="100598" x="1928813" y="3995738"/>
          <p14:tracePt t="100614" x="1924050" y="3986213"/>
          <p14:tracePt t="100631" x="1914525" y="3962400"/>
          <p14:tracePt t="100648" x="1914525" y="3924300"/>
          <p14:tracePt t="100665" x="1914525" y="3867150"/>
          <p14:tracePt t="100681" x="1943100" y="3757613"/>
          <p14:tracePt t="100698" x="1962150" y="3719513"/>
          <p14:tracePt t="100715" x="1985963" y="3700463"/>
          <p14:tracePt t="100731" x="2009775" y="3686175"/>
          <p14:tracePt t="100748" x="2052638" y="3686175"/>
          <p14:tracePt t="100765" x="2076450" y="3686175"/>
          <p14:tracePt t="100781" x="2100263" y="3695700"/>
          <p14:tracePt t="100798" x="2114550" y="3714750"/>
          <p14:tracePt t="100815" x="2147888" y="3748088"/>
          <p14:tracePt t="100831" x="2157413" y="3767138"/>
          <p14:tracePt t="100848" x="2166938" y="3786188"/>
          <p14:tracePt t="100865" x="2166938" y="3805238"/>
          <p14:tracePt t="100881" x="2166938" y="3819525"/>
          <p14:tracePt t="100898" x="2166938" y="3829050"/>
          <p14:tracePt t="100931" x="2166938" y="3833813"/>
          <p14:tracePt t="101614" x="2181225" y="3805238"/>
          <p14:tracePt t="101621" x="2209800" y="3767138"/>
          <p14:tracePt t="101631" x="2233613" y="3719513"/>
          <p14:tracePt t="101648" x="2286000" y="3657600"/>
          <p14:tracePt t="101666" x="2324100" y="3600450"/>
          <p14:tracePt t="101681" x="2371725" y="3552825"/>
          <p14:tracePt t="101714" x="2447925" y="3500438"/>
          <p14:tracePt t="101748" x="2505075" y="3467100"/>
          <p14:tracePt t="101764" x="2514600" y="3462338"/>
          <p14:tracePt t="101781" x="2519363" y="3462338"/>
          <p14:tracePt t="101798" x="2524125" y="3462338"/>
          <p14:tracePt t="101814" x="2528888" y="3462338"/>
          <p14:tracePt t="101831" x="2533650" y="3462338"/>
          <p14:tracePt t="101937" x="2528888" y="3462338"/>
          <p14:tracePt t="101945" x="2524125" y="3462338"/>
          <p14:tracePt t="101952" x="2514600" y="3462338"/>
          <p14:tracePt t="101964" x="2495550" y="3476625"/>
          <p14:tracePt t="101981" x="2386013" y="3514725"/>
          <p14:tracePt t="101998" x="2266950" y="3548063"/>
          <p14:tracePt t="102014" x="2138363" y="3581400"/>
          <p14:tracePt t="102031" x="2033588" y="3605213"/>
          <p14:tracePt t="102048" x="1900238" y="3605213"/>
          <p14:tracePt t="102064" x="1847850" y="3595688"/>
          <p14:tracePt t="102081" x="1809750" y="3590925"/>
          <p14:tracePt t="102098" x="1785938" y="3571875"/>
          <p14:tracePt t="102114" x="1766888" y="3552825"/>
          <p14:tracePt t="102131" x="1752600" y="3529013"/>
          <p14:tracePt t="102148" x="1743075" y="3476625"/>
          <p14:tracePt t="102164" x="1747838" y="3395663"/>
          <p14:tracePt t="102181" x="1781175" y="3319463"/>
          <p14:tracePt t="102198" x="1819275" y="3281363"/>
          <p14:tracePt t="102214" x="1847850" y="3257550"/>
          <p14:tracePt t="102231" x="1905000" y="3224213"/>
          <p14:tracePt t="102248" x="1933575" y="3214688"/>
          <p14:tracePt t="102264" x="1962150" y="3214688"/>
          <p14:tracePt t="102281" x="2000250" y="3224213"/>
          <p14:tracePt t="102298" x="2038350" y="3267075"/>
          <p14:tracePt t="102314" x="2057400" y="3319463"/>
          <p14:tracePt t="102332" x="2062163" y="3367088"/>
          <p14:tracePt t="102348" x="2062163" y="3419475"/>
          <p14:tracePt t="102364" x="2062163" y="3438525"/>
          <p14:tracePt t="102381" x="2062163" y="3448050"/>
          <p14:tracePt t="102398" x="2062163" y="3457575"/>
          <p14:tracePt t="102414" x="2062163" y="3467100"/>
          <p14:tracePt t="103083" x="2066925" y="3471863"/>
          <p14:tracePt t="103090" x="2071688" y="3476625"/>
          <p14:tracePt t="103101" x="2081213" y="3490913"/>
          <p14:tracePt t="103115" x="2095500" y="3524250"/>
          <p14:tracePt t="103131" x="2105025" y="3567113"/>
          <p14:tracePt t="103148" x="2105025" y="3643313"/>
          <p14:tracePt t="103164" x="2100263" y="3695700"/>
          <p14:tracePt t="103198" x="2062163" y="3771900"/>
          <p14:tracePt t="103231" x="2024063" y="3833813"/>
          <p14:tracePt t="103248" x="2014538" y="3862388"/>
          <p14:tracePt t="103264" x="1995488" y="3895725"/>
          <p14:tracePt t="103281" x="1971675" y="3957638"/>
          <p14:tracePt t="103298" x="1957388" y="3986213"/>
          <p14:tracePt t="103314" x="1952625" y="4014788"/>
          <p14:tracePt t="103331" x="1943100" y="4033838"/>
          <p14:tracePt t="103348" x="1933575" y="4062413"/>
          <p14:tracePt t="103364" x="1928813" y="4071938"/>
          <p14:tracePt t="103381" x="1924050" y="4076700"/>
          <p14:tracePt t="103398" x="1924050" y="4086225"/>
          <p14:tracePt t="103414" x="1924050" y="4090988"/>
          <p14:tracePt t="103985" x="1924050" y="4086225"/>
          <p14:tracePt t="104000" x="1924050" y="4081463"/>
          <p14:tracePt t="104007" x="1924050" y="4076700"/>
          <p14:tracePt t="104022" x="1924050" y="4067175"/>
          <p14:tracePt t="104031" x="1924050" y="4048125"/>
          <p14:tracePt t="104047" x="1938338" y="4005263"/>
          <p14:tracePt t="104081" x="1995488" y="3829050"/>
          <p14:tracePt t="104114" x="2076450" y="3648075"/>
          <p14:tracePt t="104131" x="2100263" y="3590925"/>
          <p14:tracePt t="104147" x="2119313" y="3557588"/>
          <p14:tracePt t="104164" x="2138363" y="3533775"/>
          <p14:tracePt t="104181" x="2162175" y="3509963"/>
          <p14:tracePt t="104198" x="2195513" y="3476625"/>
          <p14:tracePt t="104214" x="2219325" y="3462338"/>
          <p14:tracePt t="104231" x="2243138" y="3448050"/>
          <p14:tracePt t="104247" x="2262188" y="3438525"/>
          <p14:tracePt t="104264" x="2286000" y="3429000"/>
          <p14:tracePt t="104281" x="2295525" y="3419475"/>
          <p14:tracePt t="104297" x="2309813" y="3419475"/>
          <p14:tracePt t="104314" x="2324100" y="3409950"/>
          <p14:tracePt t="104315" x="2328863" y="3409950"/>
          <p14:tracePt t="104331" x="2338388" y="3400425"/>
          <p14:tracePt t="104347" x="2347913" y="3400425"/>
          <p14:tracePt t="104364" x="2357438" y="3400425"/>
          <p14:tracePt t="104381" x="2362200" y="3400425"/>
          <p14:tracePt t="104397" x="2366963" y="3400425"/>
          <p14:tracePt t="104609" x="2338388" y="3443288"/>
          <p14:tracePt t="104616" x="2305050" y="3486150"/>
          <p14:tracePt t="104624" x="2281238" y="3514725"/>
          <p14:tracePt t="104631" x="2262188" y="3533775"/>
          <p14:tracePt t="104647" x="2238375" y="3562350"/>
          <p14:tracePt t="104664" x="2228850" y="3586163"/>
          <p14:tracePt t="104681" x="2214563" y="3595688"/>
          <p14:tracePt t="104697" x="2205038" y="3605213"/>
          <p14:tracePt t="104714" x="2195513" y="3609975"/>
          <p14:tracePt t="104731" x="2190750" y="3614738"/>
          <p14:tracePt t="104747" x="2185988" y="3629025"/>
          <p14:tracePt t="104764" x="2171700" y="3648075"/>
          <p14:tracePt t="104781" x="2162175" y="3667125"/>
          <p14:tracePt t="104797" x="2152650" y="3686175"/>
          <p14:tracePt t="104814" x="2138363" y="3709988"/>
          <p14:tracePt t="104831" x="2133600" y="3719513"/>
          <p14:tracePt t="104847" x="2128838" y="3724275"/>
          <p14:tracePt t="104864" x="2124075" y="3729038"/>
          <p14:tracePt t="104881" x="2114550" y="3752850"/>
          <p14:tracePt t="104897" x="2100263" y="3781425"/>
          <p14:tracePt t="104914" x="2081213" y="3819525"/>
          <p14:tracePt t="104931" x="2071688" y="3848100"/>
          <p14:tracePt t="104947" x="2047875" y="3890963"/>
          <p14:tracePt t="104964" x="2033588" y="3900488"/>
          <p14:tracePt t="104981" x="2024063" y="3914775"/>
          <p14:tracePt t="104997" x="2019300" y="3924300"/>
          <p14:tracePt t="105014" x="2009775" y="3938588"/>
          <p14:tracePt t="105031" x="2005013" y="3943350"/>
          <p14:tracePt t="105048" x="1995488" y="3948113"/>
          <p14:tracePt t="105064" x="1985963" y="3957638"/>
          <p14:tracePt t="105098" x="1981200" y="3957638"/>
          <p14:tracePt t="105131" x="1976438" y="3957638"/>
          <p14:tracePt t="105367" x="1990725" y="3938588"/>
          <p14:tracePt t="105373" x="2009775" y="3919538"/>
          <p14:tracePt t="105381" x="2033588" y="3890963"/>
          <p14:tracePt t="105398" x="2071688" y="3852863"/>
          <p14:tracePt t="105414" x="2100263" y="3814763"/>
          <p14:tracePt t="105431" x="2143125" y="3776663"/>
          <p14:tracePt t="105447" x="2166938" y="3752850"/>
          <p14:tracePt t="105464" x="2185988" y="3743325"/>
          <p14:tracePt t="105481" x="2200275" y="3733800"/>
          <p14:tracePt t="105497" x="2219325" y="3724275"/>
          <p14:tracePt t="105514" x="2228850" y="3714750"/>
          <p14:tracePt t="105531" x="2233613" y="3709988"/>
          <p14:tracePt t="105547" x="2238375" y="3705225"/>
          <p14:tracePt t="105564" x="2247900" y="3705225"/>
          <p14:tracePt t="105581" x="2257425" y="3705225"/>
          <p14:tracePt t="106386" x="2238375" y="3724275"/>
          <p14:tracePt t="106393" x="2224088" y="3752850"/>
          <p14:tracePt t="106400" x="2209800" y="3771900"/>
          <p14:tracePt t="106414" x="2190750" y="3790950"/>
          <p14:tracePt t="106431" x="2147888" y="3838575"/>
          <p14:tracePt t="106447" x="2124075" y="3871913"/>
          <p14:tracePt t="106464" x="2105025" y="3900488"/>
          <p14:tracePt t="106497" x="2047875" y="3962400"/>
          <p14:tracePt t="106531" x="2005013" y="3995738"/>
          <p14:tracePt t="106547" x="1985963" y="4014788"/>
          <p14:tracePt t="106564" x="1976438" y="4029075"/>
          <p14:tracePt t="106581" x="1966913" y="4038600"/>
          <p14:tracePt t="106597" x="1962150" y="4043363"/>
          <p14:tracePt t="106614" x="1952625" y="4043363"/>
          <p14:tracePt t="106631" x="1947863" y="4043363"/>
          <p14:tracePt t="106673" x="1943100" y="4043363"/>
          <p14:tracePt t="106740" x="1943100" y="4038600"/>
          <p14:tracePt t="106750" x="1943100" y="4019550"/>
          <p14:tracePt t="106764" x="1966913" y="3929063"/>
          <p14:tracePt t="106781" x="2005013" y="3829050"/>
          <p14:tracePt t="106797" x="2057400" y="3748088"/>
          <p14:tracePt t="106814" x="2081213" y="3700463"/>
          <p14:tracePt t="106831" x="2109788" y="3657600"/>
          <p14:tracePt t="106848" x="2147888" y="3590925"/>
          <p14:tracePt t="106864" x="2162175" y="3562350"/>
          <p14:tracePt t="106881" x="2176463" y="3533775"/>
          <p14:tracePt t="106897" x="2195513" y="3509963"/>
          <p14:tracePt t="106914" x="2219325" y="3467100"/>
          <p14:tracePt t="106931" x="2224088" y="3457575"/>
          <p14:tracePt t="106947" x="2233613" y="3443288"/>
          <p14:tracePt t="106964" x="2238375" y="3438525"/>
          <p14:tracePt t="106981" x="2247900" y="3429000"/>
          <p14:tracePt t="106997" x="2252663" y="3419475"/>
          <p14:tracePt t="107014" x="2262188" y="3414713"/>
          <p14:tracePt t="107031" x="2262188" y="3409950"/>
          <p14:tracePt t="107047" x="2262188" y="3405188"/>
          <p14:tracePt t="107546" x="2300288" y="3290888"/>
          <p14:tracePt t="107553" x="2357438" y="3148013"/>
          <p14:tracePt t="107564" x="2414588" y="3038475"/>
          <p14:tracePt t="107581" x="2505075" y="2905125"/>
          <p14:tracePt t="107598" x="2714625" y="2619375"/>
          <p14:tracePt t="107614" x="2819400" y="2495550"/>
          <p14:tracePt t="107648" x="3124200" y="2305050"/>
          <p14:tracePt t="107681" x="3333750" y="2238375"/>
          <p14:tracePt t="107697" x="3438525" y="2214563"/>
          <p14:tracePt t="107714" x="3557588" y="2190750"/>
          <p14:tracePt t="107731" x="3609975" y="2190750"/>
          <p14:tracePt t="107747" x="3652838" y="2195513"/>
          <p14:tracePt t="107764" x="3695700" y="2214563"/>
          <p14:tracePt t="107781" x="3790950" y="2314575"/>
          <p14:tracePt t="107797" x="3852863" y="2476500"/>
          <p14:tracePt t="107814" x="3862388" y="2600325"/>
          <p14:tracePt t="107830" x="3848100" y="2719388"/>
          <p14:tracePt t="107847" x="3767138" y="2957513"/>
          <p14:tracePt t="107864" x="3705225" y="3038475"/>
          <p14:tracePt t="107881" x="3643313" y="3100388"/>
          <p14:tracePt t="107899" x="3538538" y="3162300"/>
          <p14:tracePt t="107914" x="3500438" y="3186113"/>
          <p14:tracePt t="107931" x="3471863" y="3195638"/>
          <p14:tracePt t="107947" x="3443288" y="3209925"/>
          <p14:tracePt t="107964" x="3371850" y="3219450"/>
          <p14:tracePt t="107981" x="3314700" y="3228975"/>
          <p14:tracePt t="107997" x="3257550" y="3228975"/>
          <p14:tracePt t="108014" x="3162300" y="3224213"/>
          <p14:tracePt t="108031" x="3024188" y="3209925"/>
          <p14:tracePt t="108047" x="2933700" y="3200400"/>
          <p14:tracePt t="108064" x="2819400" y="3195638"/>
          <p14:tracePt t="108081" x="2671763" y="3186113"/>
          <p14:tracePt t="108097" x="2595563" y="3186113"/>
          <p14:tracePt t="108114" x="2509838" y="3190875"/>
          <p14:tracePt t="108131" x="2428875" y="3209925"/>
          <p14:tracePt t="108147" x="2295525" y="3252788"/>
          <p14:tracePt t="108164" x="2209800" y="3300413"/>
          <p14:tracePt t="108180" x="2133600" y="3381375"/>
          <p14:tracePt t="108197" x="2057400" y="3481388"/>
          <p14:tracePt t="108214" x="2000250" y="3576638"/>
          <p14:tracePt t="108230" x="1957388" y="3695700"/>
          <p14:tracePt t="108247" x="1938338" y="3871913"/>
          <p14:tracePt t="108264" x="1962150" y="4057650"/>
          <p14:tracePt t="108281" x="2009775" y="4176713"/>
          <p14:tracePt t="108297" x="2071688" y="4295775"/>
          <p14:tracePt t="108314" x="2147888" y="4419600"/>
          <p14:tracePt t="108331" x="2262188" y="4529138"/>
          <p14:tracePt t="108348" x="2366963" y="4614863"/>
          <p14:tracePt t="108364" x="2505075" y="4676775"/>
          <p14:tracePt t="108380" x="2676525" y="4724400"/>
          <p14:tracePt t="108397" x="2871788" y="4738688"/>
          <p14:tracePt t="108414" x="3005138" y="4733925"/>
          <p14:tracePt t="108431" x="3128963" y="4729163"/>
          <p14:tracePt t="108448" x="3243263" y="4710113"/>
          <p14:tracePt t="108464" x="3362325" y="4681538"/>
          <p14:tracePt t="108480" x="3429000" y="4657725"/>
          <p14:tracePt t="108497" x="3500438" y="4595813"/>
          <p14:tracePt t="108514" x="3624263" y="4381500"/>
          <p14:tracePt t="108530" x="3676650" y="4210050"/>
          <p14:tracePt t="108547" x="3705225" y="4000500"/>
          <p14:tracePt t="108564" x="3676650" y="3829050"/>
          <p14:tracePt t="108580" x="3557588" y="3571875"/>
          <p14:tracePt t="108597" x="3467100" y="3438525"/>
          <p14:tracePt t="108614" x="3376613" y="3357563"/>
          <p14:tracePt t="108631" x="3271838" y="3290888"/>
          <p14:tracePt t="108647" x="3133725" y="3267075"/>
          <p14:tracePt t="108664" x="3038475" y="3286125"/>
          <p14:tracePt t="108680" x="2919413" y="3362325"/>
          <p14:tracePt t="108697" x="2776538" y="3471863"/>
          <p14:tracePt t="108714" x="2705100" y="3524250"/>
          <p14:tracePt t="108731" x="2667000" y="3567113"/>
          <p14:tracePt t="108747" x="2638425" y="3590925"/>
          <p14:tracePt t="108764" x="2619375" y="3605213"/>
          <p14:tracePt t="108781" x="2609850" y="3609975"/>
          <p14:tracePt t="108797" x="2609850" y="3619500"/>
          <p14:tracePt t="109176" x="2609850" y="3638550"/>
          <p14:tracePt t="109183" x="2624138" y="3671888"/>
          <p14:tracePt t="109197" x="2667000" y="3767138"/>
          <p14:tracePt t="109214" x="2719388" y="3900488"/>
          <p14:tracePt t="109231" x="2776538" y="4000500"/>
          <p14:tracePt t="109247" x="2833688" y="4095750"/>
          <p14:tracePt t="109264" x="2938463" y="4310063"/>
          <p14:tracePt t="109297" x="2995613" y="4424363"/>
          <p14:tracePt t="109330" x="3014663" y="4457700"/>
          <p14:tracePt t="109347" x="3019425" y="4471988"/>
          <p14:tracePt t="109364" x="3038475" y="4486275"/>
          <p14:tracePt t="109381" x="3057525" y="4495800"/>
          <p14:tracePt t="109397" x="3067050" y="4510088"/>
          <p14:tracePt t="109414" x="3076575" y="4514850"/>
          <p14:tracePt t="109430" x="3081338" y="4519613"/>
          <p14:tracePt t="109447" x="3086100" y="4519613"/>
          <p14:tracePt t="109469" x="3090863" y="4519613"/>
          <p14:tracePt t="109480" x="3095625" y="4519613"/>
          <p14:tracePt t="109497" x="3100388" y="4519613"/>
          <p14:tracePt t="109514" x="3105150" y="4519613"/>
          <p14:tracePt t="109535" x="3109913" y="4519613"/>
          <p14:tracePt t="109549" x="3114675" y="4524375"/>
          <p14:tracePt t="109564" x="3119438" y="4524375"/>
          <p14:tracePt t="109580" x="3124200" y="4524375"/>
          <p14:tracePt t="109601" x="3128963" y="4524375"/>
          <p14:tracePt t="109630" x="3133725" y="4524375"/>
          <p14:tracePt t="110248" x="3200400" y="4519613"/>
          <p14:tracePt t="110255" x="3281363" y="4510088"/>
          <p14:tracePt t="110264" x="3381375" y="4491038"/>
          <p14:tracePt t="110281" x="3614738" y="4476750"/>
          <p14:tracePt t="110297" x="3848100" y="4467225"/>
          <p14:tracePt t="110314" x="4205288" y="4471988"/>
          <p14:tracePt t="110330" x="4414838" y="4486275"/>
          <p14:tracePt t="110364" x="4776788" y="4476750"/>
          <p14:tracePt t="110397" x="4953000" y="4448175"/>
          <p14:tracePt t="110414" x="4995863" y="4433888"/>
          <p14:tracePt t="110431" x="5053013" y="4424363"/>
          <p14:tracePt t="110447" x="5072063" y="4414838"/>
          <p14:tracePt t="110464" x="5086350" y="4414838"/>
          <p14:tracePt t="110480" x="5105400" y="4410075"/>
          <p14:tracePt t="110497" x="5129213" y="4405313"/>
          <p14:tracePt t="110514" x="5153025" y="4405313"/>
          <p14:tracePt t="110530" x="5162550" y="4405313"/>
          <p14:tracePt t="110547" x="5167313" y="4405313"/>
          <p14:tracePt t="110564" x="5172075" y="4405313"/>
          <p14:tracePt t="110597" x="5167313" y="4405313"/>
          <p14:tracePt t="110614" x="5000625" y="4419600"/>
          <p14:tracePt t="110630" x="4729163" y="4429125"/>
          <p14:tracePt t="110647" x="4476750" y="4438650"/>
          <p14:tracePt t="110664" x="4195763" y="4448175"/>
          <p14:tracePt t="110680" x="3910013" y="4467225"/>
          <p14:tracePt t="110697" x="3762375" y="4481513"/>
          <p14:tracePt t="110714" x="3657600" y="4491038"/>
          <p14:tracePt t="110730" x="3581400" y="4500563"/>
          <p14:tracePt t="110747" x="3543300" y="4500563"/>
          <p14:tracePt t="110764" x="3524250" y="4500563"/>
          <p14:tracePt t="110780" x="3500438" y="4500563"/>
          <p14:tracePt t="110797" x="3481388" y="4500563"/>
          <p14:tracePt t="110814" x="3467100" y="4500563"/>
          <p14:tracePt t="110831" x="3452813" y="4500563"/>
          <p14:tracePt t="110847" x="3438525" y="4500563"/>
          <p14:tracePt t="110864" x="3424238" y="4500563"/>
          <p14:tracePt t="110880" x="3419475" y="4500563"/>
          <p14:tracePt t="110897" x="3409950" y="4500563"/>
          <p14:tracePt t="110914" x="3405188" y="4500563"/>
          <p14:tracePt t="110930" x="3395663" y="4500563"/>
          <p14:tracePt t="110947" x="3390900" y="4500563"/>
          <p14:tracePt t="110964" x="3381375" y="4500563"/>
          <p14:tracePt t="110980" x="3371850" y="4500563"/>
          <p14:tracePt t="110997" x="3367088" y="4500563"/>
          <p14:tracePt t="111014" x="3362325" y="4500563"/>
          <p14:tracePt t="111030" x="3348038" y="4500563"/>
          <p14:tracePt t="111047" x="3319463" y="4500563"/>
          <p14:tracePt t="111064" x="3300413" y="4500563"/>
          <p14:tracePt t="111080" x="3276600" y="4505325"/>
          <p14:tracePt t="111097" x="3257550" y="4510088"/>
          <p14:tracePt t="111114" x="3238500" y="4510088"/>
          <p14:tracePt t="111130" x="3228975" y="4510088"/>
          <p14:tracePt t="111147" x="3214688" y="4510088"/>
          <p14:tracePt t="111164" x="3190875" y="4505325"/>
          <p14:tracePt t="111180" x="3176588" y="4495800"/>
          <p14:tracePt t="111197" x="3162300" y="4486275"/>
          <p14:tracePt t="111214" x="3143250" y="4467225"/>
          <p14:tracePt t="111230" x="3124200" y="4448175"/>
          <p14:tracePt t="111247" x="3105150" y="4429125"/>
          <p14:tracePt t="111264" x="3090863" y="4419600"/>
          <p14:tracePt t="111280" x="3081338" y="4395788"/>
          <p14:tracePt t="111297" x="3057525" y="4367213"/>
          <p14:tracePt t="111314" x="3052763" y="4348163"/>
          <p14:tracePt t="111330" x="3048000" y="4338638"/>
          <p14:tracePt t="111347" x="3048000" y="4324350"/>
          <p14:tracePt t="111363" x="3048000" y="4310063"/>
          <p14:tracePt t="111380" x="3048000" y="4300538"/>
          <p14:tracePt t="111397" x="3048000" y="4295775"/>
          <p14:tracePt t="111414" x="3062288" y="4286250"/>
          <p14:tracePt t="111430" x="3081338" y="4281488"/>
          <p14:tracePt t="111447" x="3119438" y="4281488"/>
          <p14:tracePt t="111464" x="3157538" y="4286250"/>
          <p14:tracePt t="111480" x="3190875" y="4295775"/>
          <p14:tracePt t="111497" x="3205163" y="4300538"/>
          <p14:tracePt t="111514" x="3214688" y="4305300"/>
          <p14:tracePt t="111530" x="3219450" y="4314825"/>
          <p14:tracePt t="111547" x="3228975" y="4319588"/>
          <p14:tracePt t="111564" x="3233738" y="4324350"/>
          <p14:tracePt t="111580" x="3233738" y="4333875"/>
          <p14:tracePt t="111597" x="3233738" y="4343400"/>
          <p14:tracePt t="111614" x="3233738" y="4348163"/>
          <p14:tracePt t="111630" x="3233738" y="4352925"/>
          <p14:tracePt t="111647" x="3233738" y="4362450"/>
          <p14:tracePt t="113345" x="3309938" y="4362450"/>
          <p14:tracePt t="113352" x="3433763" y="4381500"/>
          <p14:tracePt t="113364" x="3576638" y="4395788"/>
          <p14:tracePt t="113380" x="3910013" y="4414838"/>
          <p14:tracePt t="113398" x="4395788" y="4410075"/>
          <p14:tracePt t="113414" x="4714875" y="4362450"/>
          <p14:tracePt t="113431" x="5048250" y="4329113"/>
          <p14:tracePt t="113464" x="5648325" y="4300538"/>
          <p14:tracePt t="113497" x="5938838" y="4305300"/>
          <p14:tracePt t="113513" x="6043613" y="4305300"/>
          <p14:tracePt t="113530" x="6072188" y="4305300"/>
          <p14:tracePt t="113547" x="6086475" y="4305300"/>
          <p14:tracePt t="113564" x="6096000" y="4305300"/>
          <p14:tracePt t="113792" x="6105525" y="4305300"/>
          <p14:tracePt t="113799" x="6124575" y="4305300"/>
          <p14:tracePt t="113807" x="6134100" y="4310063"/>
          <p14:tracePt t="113816" x="6138863" y="4310063"/>
          <p14:tracePt t="113830" x="6148388" y="4310063"/>
          <p14:tracePt t="113847" x="6153150" y="4314825"/>
          <p14:tracePt t="113880" x="6143625" y="4338638"/>
          <p14:tracePt t="113913" x="6034088" y="4395788"/>
          <p14:tracePt t="113930" x="5981700" y="4414838"/>
          <p14:tracePt t="113947" x="5910263" y="4443413"/>
          <p14:tracePt t="113963" x="5881688" y="4452938"/>
          <p14:tracePt t="113980" x="5857875" y="4452938"/>
          <p14:tracePt t="113997" x="5848350" y="4452938"/>
          <p14:tracePt t="114013" x="5838825" y="4452938"/>
          <p14:tracePt t="114030" x="5829300" y="4452938"/>
          <p14:tracePt t="114256" x="5853113" y="4452938"/>
          <p14:tracePt t="114262" x="5891213" y="4452938"/>
          <p14:tracePt t="114270" x="5915025" y="4452938"/>
          <p14:tracePt t="114280" x="5948363" y="4452938"/>
          <p14:tracePt t="114297" x="6015038" y="4452938"/>
          <p14:tracePt t="114313" x="6091238" y="4452938"/>
          <p14:tracePt t="114330" x="6143625" y="4452938"/>
          <p14:tracePt t="114347" x="6172200" y="4457700"/>
          <p14:tracePt t="114363" x="6200775" y="4467225"/>
          <p14:tracePt t="114380" x="6248400" y="4467225"/>
          <p14:tracePt t="114397" x="6267450" y="4471988"/>
          <p14:tracePt t="114413" x="6296025" y="4481513"/>
          <p14:tracePt t="114430" x="6338888" y="4481513"/>
          <p14:tracePt t="114447" x="6357938" y="4486275"/>
          <p14:tracePt t="114463" x="6381750" y="4486275"/>
          <p14:tracePt t="114480" x="6391275" y="4486275"/>
          <p14:tracePt t="114497" x="6400800" y="4486275"/>
          <p14:tracePt t="114513" x="6410325" y="4486275"/>
          <p14:tracePt t="114530" x="6415088" y="4486275"/>
          <p14:tracePt t="114547" x="6419850" y="4486275"/>
          <p14:tracePt t="114864" x="6438900" y="4486275"/>
          <p14:tracePt t="114872" x="6477000" y="4481513"/>
          <p14:tracePt t="114880" x="6505575" y="4467225"/>
          <p14:tracePt t="114897" x="6562725" y="4457700"/>
          <p14:tracePt t="114913" x="6615113" y="4452938"/>
          <p14:tracePt t="114930" x="6677025" y="4448175"/>
          <p14:tracePt t="114947" x="6705600" y="4448175"/>
          <p14:tracePt t="114963" x="6719888" y="4448175"/>
          <p14:tracePt t="114980" x="6734175" y="4448175"/>
          <p14:tracePt t="114997" x="6743700" y="4448175"/>
          <p14:tracePt t="115013" x="6748463" y="4448175"/>
          <p14:tracePt t="115030" x="6753225" y="4448175"/>
          <p14:tracePt t="115349" x="6810375" y="4438650"/>
          <p14:tracePt t="115356" x="6834188" y="4433888"/>
          <p14:tracePt t="115364" x="6862763" y="4433888"/>
          <p14:tracePt t="115380" x="6919913" y="4429125"/>
          <p14:tracePt t="115397" x="6967538" y="4429125"/>
          <p14:tracePt t="115413" x="7010400" y="4429125"/>
          <p14:tracePt t="115447" x="7086600" y="4429125"/>
          <p14:tracePt t="115480" x="7138988" y="4429125"/>
          <p14:tracePt t="115497" x="7158038" y="4429125"/>
          <p14:tracePt t="115513" x="7172325" y="4429125"/>
          <p14:tracePt t="115530" x="7181850" y="4429125"/>
          <p14:tracePt t="115547" x="7191375" y="4429125"/>
          <p14:tracePt t="115563" x="7196138" y="4429125"/>
          <p14:tracePt t="115621" x="7200900" y="4429125"/>
          <p14:tracePt t="115709" x="7205663" y="4429125"/>
          <p14:tracePt t="115723" x="7215188" y="4429125"/>
          <p14:tracePt t="115730" x="7224713" y="4429125"/>
          <p14:tracePt t="115738" x="7234238" y="4429125"/>
          <p14:tracePt t="115747" x="7253288" y="4429125"/>
          <p14:tracePt t="115763" x="7296150" y="4419600"/>
          <p14:tracePt t="115780" x="7367588" y="4405313"/>
          <p14:tracePt t="115797" x="7434263" y="4395788"/>
          <p14:tracePt t="115813" x="7477125" y="4386263"/>
          <p14:tracePt t="115830" x="7515225" y="4381500"/>
          <p14:tracePt t="115847" x="7548563" y="4371975"/>
          <p14:tracePt t="115863" x="7562850" y="4371975"/>
          <p14:tracePt t="115880" x="7577138" y="4371975"/>
          <p14:tracePt t="115897" x="7600950" y="4367213"/>
          <p14:tracePt t="115913" x="7620000" y="4367213"/>
          <p14:tracePt t="115930" x="7634288" y="4367213"/>
          <p14:tracePt t="115947" x="7639050" y="4367213"/>
          <p14:tracePt t="115963" x="7648575" y="4367213"/>
          <p14:tracePt t="116671" x="7586663" y="4376738"/>
          <p14:tracePt t="116678" x="7505700" y="4381500"/>
          <p14:tracePt t="116685" x="7415213" y="4391025"/>
          <p14:tracePt t="116697" x="7339013" y="4391025"/>
          <p14:tracePt t="116713" x="7134225" y="4410075"/>
          <p14:tracePt t="116730" x="7043738" y="4410075"/>
          <p14:tracePt t="116747" x="6977063" y="4410075"/>
          <p14:tracePt t="116780" x="6791325" y="4414838"/>
          <p14:tracePt t="116813" x="6672263" y="4424363"/>
          <p14:tracePt t="116830" x="6629400" y="4424363"/>
          <p14:tracePt t="116847" x="6567488" y="4429125"/>
          <p14:tracePt t="116863" x="6524625" y="4429125"/>
          <p14:tracePt t="116880" x="6481763" y="4433888"/>
          <p14:tracePt t="116897" x="6424613" y="4433888"/>
          <p14:tracePt t="116913" x="6381750" y="4433888"/>
          <p14:tracePt t="116930" x="6343650" y="4433888"/>
          <p14:tracePt t="116947" x="6315075" y="4433888"/>
          <p14:tracePt t="116964" x="6253163" y="4433888"/>
          <p14:tracePt t="116980" x="6219825" y="4433888"/>
          <p14:tracePt t="116997" x="6167438" y="4448175"/>
          <p14:tracePt t="117013" x="6110288" y="4452938"/>
          <p14:tracePt t="117030" x="6043613" y="4452938"/>
          <p14:tracePt t="117047" x="6005513" y="4452938"/>
          <p14:tracePt t="117063" x="5972175" y="4452938"/>
          <p14:tracePt t="117080" x="5943600" y="4452938"/>
          <p14:tracePt t="117096" x="5900738" y="4452938"/>
          <p14:tracePt t="117113" x="5881688" y="4452938"/>
          <p14:tracePt t="117130" x="5857875" y="4452938"/>
          <p14:tracePt t="117147" x="5829300" y="4452938"/>
          <p14:tracePt t="117164" x="5819775" y="4452938"/>
          <p14:tracePt t="117180" x="5805488" y="4452938"/>
          <p14:tracePt t="117197" x="5791200" y="4452938"/>
          <p14:tracePt t="117213" x="5781675" y="4452938"/>
          <p14:tracePt t="117230" x="5772150" y="4452938"/>
          <p14:tracePt t="117247" x="5767388" y="4452938"/>
          <p14:tracePt t="117263" x="5762625" y="4452938"/>
          <p14:tracePt t="117360" x="5767388" y="4452938"/>
          <p14:tracePt t="117368" x="5776913" y="4452938"/>
          <p14:tracePt t="117380" x="5795963" y="4448175"/>
          <p14:tracePt t="117397" x="5891213" y="4433888"/>
          <p14:tracePt t="117413" x="5995988" y="4429125"/>
          <p14:tracePt t="117430" x="6086475" y="4429125"/>
          <p14:tracePt t="117447" x="6176963" y="4429125"/>
          <p14:tracePt t="117463" x="6310313" y="4429125"/>
          <p14:tracePt t="117480" x="6405563" y="4410075"/>
          <p14:tracePt t="117497" x="6496050" y="4410075"/>
          <p14:tracePt t="117513" x="6591300" y="4395788"/>
          <p14:tracePt t="117530" x="6643688" y="4391025"/>
          <p14:tracePt t="117546" x="6691313" y="4386263"/>
          <p14:tracePt t="117563" x="6743700" y="4371975"/>
          <p14:tracePt t="117580" x="6838950" y="4362450"/>
          <p14:tracePt t="117596" x="6896100" y="4362450"/>
          <p14:tracePt t="117613" x="6953250" y="4362450"/>
          <p14:tracePt t="117630" x="7005638" y="4357688"/>
          <p14:tracePt t="117646" x="7058025" y="4343400"/>
          <p14:tracePt t="117663" x="7100888" y="4343400"/>
          <p14:tracePt t="117680" x="7143750" y="4343400"/>
          <p14:tracePt t="117697" x="7219950" y="4343400"/>
          <p14:tracePt t="117713" x="7272338" y="4343400"/>
          <p14:tracePt t="117730" x="7315200" y="4343400"/>
          <p14:tracePt t="117747" x="7348538" y="4343400"/>
          <p14:tracePt t="117763" x="7386638" y="4343400"/>
          <p14:tracePt t="117780" x="7410450" y="4343400"/>
          <p14:tracePt t="117796" x="7429500" y="4348163"/>
          <p14:tracePt t="117813" x="7439025" y="4352925"/>
          <p14:tracePt t="117814" x="7448550" y="4352925"/>
          <p14:tracePt t="117830" x="7458075" y="4352925"/>
          <p14:tracePt t="117847" x="7472363" y="4352925"/>
          <p14:tracePt t="117863" x="7486650" y="4352925"/>
          <p14:tracePt t="117880" x="7500938" y="4352925"/>
          <p14:tracePt t="117896" x="7515225" y="4357688"/>
          <p14:tracePt t="117913" x="7519988" y="4357688"/>
          <p14:tracePt t="117930" x="7529513" y="4357688"/>
          <p14:tracePt t="117947" x="7534275" y="4357688"/>
          <p14:tracePt t="118461" x="7543800" y="4357688"/>
          <p14:tracePt t="118468" x="7553325" y="4357688"/>
          <p14:tracePt t="118480" x="7567613" y="4357688"/>
          <p14:tracePt t="118497" x="7596188" y="4357688"/>
          <p14:tracePt t="118513" x="7605713" y="4357688"/>
          <p14:tracePt t="118530" x="7620000" y="4357688"/>
          <p14:tracePt t="118546" x="7624763" y="4357688"/>
          <p14:tracePt t="118580" x="7643813" y="4357688"/>
          <p14:tracePt t="118613" x="7677150" y="4357688"/>
          <p14:tracePt t="118630" x="7696200" y="4357688"/>
          <p14:tracePt t="118646" x="7705725" y="4357688"/>
          <p14:tracePt t="118663" x="7710488" y="4357688"/>
          <p14:tracePt t="118680" x="7715250" y="4357688"/>
          <p14:tracePt t="118696" x="7724775" y="4357688"/>
          <p14:tracePt t="119386" x="7496175" y="4386263"/>
          <p14:tracePt t="119393" x="7191375" y="4429125"/>
          <p14:tracePt t="119400" x="6824663" y="4462463"/>
          <p14:tracePt t="119413" x="6405563" y="4510088"/>
          <p14:tracePt t="119430" x="5348288" y="4600575"/>
          <p14:tracePt t="119447" x="4724400" y="4643438"/>
          <p14:tracePt t="119480" x="4267200" y="4638675"/>
          <p14:tracePt t="119513" x="4143375" y="4624388"/>
          <p14:tracePt t="119530" x="4138613" y="4624388"/>
          <p14:tracePt t="119731" x="4014788" y="4600575"/>
          <p14:tracePt t="119738" x="3862388" y="4567238"/>
          <p14:tracePt t="119746" x="3705225" y="4533900"/>
          <p14:tracePt t="119763" x="3405188" y="4491038"/>
          <p14:tracePt t="119780" x="3205163" y="4452938"/>
          <p14:tracePt t="119796" x="3043238" y="4438650"/>
          <p14:tracePt t="119813" x="3000375" y="4429125"/>
          <p14:tracePt t="119830" x="2986088" y="4429125"/>
          <p14:tracePt t="119846" x="2976563" y="4429125"/>
          <p14:tracePt t="119863" x="2967038" y="4429125"/>
          <p14:tracePt t="119880" x="2957513" y="4429125"/>
          <p14:tracePt t="119896" x="2952750" y="4429125"/>
          <p14:tracePt t="119913" x="2947988" y="4429125"/>
          <p14:tracePt t="119930" x="2938463" y="4429125"/>
          <p14:tracePt t="119963" x="2928938" y="4429125"/>
          <p14:tracePt t="119980" x="2919413" y="4429125"/>
          <p14:tracePt t="119996" x="2914650" y="4429125"/>
          <p14:tracePt t="120013" x="2909888" y="4429125"/>
          <p14:tracePt t="120289" x="2943225" y="4424363"/>
          <p14:tracePt t="120297" x="2990850" y="4414838"/>
          <p14:tracePt t="120304" x="3024188" y="4414838"/>
          <p14:tracePt t="120313" x="3057525" y="4410075"/>
          <p14:tracePt t="120330" x="3109913" y="4405313"/>
          <p14:tracePt t="120346" x="3143250" y="4405313"/>
          <p14:tracePt t="120363" x="3186113" y="4405313"/>
          <p14:tracePt t="120380" x="3205163" y="4405313"/>
          <p14:tracePt t="120396" x="3228975" y="4405313"/>
          <p14:tracePt t="120413" x="3257550" y="4405313"/>
          <p14:tracePt t="120430" x="3281363" y="4405313"/>
          <p14:tracePt t="120446" x="3300413" y="4405313"/>
          <p14:tracePt t="120463" x="3324225" y="4405313"/>
          <p14:tracePt t="120480" x="3343275" y="4405313"/>
          <p14:tracePt t="120496" x="3357563" y="4405313"/>
          <p14:tracePt t="120513" x="3367088" y="4405313"/>
          <p14:tracePt t="120530" x="3371850" y="4405313"/>
          <p14:tracePt t="120546" x="3381375" y="4405313"/>
          <p14:tracePt t="120590" x="3386138" y="4405313"/>
          <p14:tracePt t="120612" x="3390900" y="4405313"/>
          <p14:tracePt t="120627" x="3395663" y="4405313"/>
          <p14:tracePt t="120657" x="3400425" y="4405313"/>
          <p14:tracePt t="120722" x="3390900" y="4400550"/>
          <p14:tracePt t="120730" x="3367088" y="4400550"/>
          <p14:tracePt t="120737" x="3333750" y="4400550"/>
          <p14:tracePt t="120746" x="3286125" y="4400550"/>
          <p14:tracePt t="120763" x="3152775" y="4400550"/>
          <p14:tracePt t="120780" x="3009900" y="4400550"/>
          <p14:tracePt t="120796" x="2881313" y="4400550"/>
          <p14:tracePt t="120813" x="2852738" y="4400550"/>
          <p14:tracePt t="120830" x="2843213" y="4400550"/>
          <p14:tracePt t="120846" x="2833688" y="4400550"/>
          <p14:tracePt t="120898" x="2843213" y="4400550"/>
          <p14:tracePt t="120905" x="2867025" y="4400550"/>
          <p14:tracePt t="120913" x="2890838" y="4410075"/>
          <p14:tracePt t="120930" x="2971800" y="4414838"/>
          <p14:tracePt t="120946" x="3052763" y="4414838"/>
          <p14:tracePt t="120963" x="3119438" y="4414838"/>
          <p14:tracePt t="120980" x="3209925" y="4405313"/>
          <p14:tracePt t="120996" x="3238500" y="4405313"/>
          <p14:tracePt t="121013" x="3252788" y="4405313"/>
          <p14:tracePt t="121030" x="3262313" y="4405313"/>
          <p14:tracePt t="121046" x="3267075" y="4405313"/>
          <p14:tracePt t="121090" x="3271838" y="4405313"/>
          <p14:tracePt t="124019" x="3305175" y="4443413"/>
          <p14:tracePt t="124026" x="3348038" y="4491038"/>
          <p14:tracePt t="124033" x="3400425" y="4552950"/>
          <p14:tracePt t="124046" x="3443288" y="4605338"/>
          <p14:tracePt t="124063" x="3571875" y="4767263"/>
          <p14:tracePt t="124079" x="3643313" y="4919663"/>
          <p14:tracePt t="124096" x="3676650" y="5048250"/>
          <p14:tracePt t="124129" x="3705225" y="5157788"/>
          <p14:tracePt t="124163" x="3705225" y="5181600"/>
          <p14:tracePt t="124179" x="3705225" y="5191125"/>
          <p14:tracePt t="124196" x="3705225" y="5200650"/>
          <p14:tracePt t="124229" x="3705225" y="5210175"/>
          <p14:tracePt t="124246" x="3695700" y="5219700"/>
          <p14:tracePt t="124263" x="3667125" y="5229225"/>
          <p14:tracePt t="124280" x="3619500" y="5243513"/>
          <p14:tracePt t="124296" x="3567113" y="5248275"/>
          <p14:tracePt t="124313" x="3505200" y="5253038"/>
          <p14:tracePt t="124329" x="3486150" y="5253038"/>
          <p14:tracePt t="124346" x="3476625" y="5253038"/>
          <p14:tracePt t="124363" x="3467100" y="5253038"/>
          <p14:tracePt t="124379" x="3462338" y="5253038"/>
          <p14:tracePt t="124396" x="3457575" y="5253038"/>
          <p14:tracePt t="124413" x="3448050" y="5253038"/>
          <p14:tracePt t="124429" x="3443288" y="5253038"/>
          <p14:tracePt t="124446" x="3438525" y="5253038"/>
          <p14:tracePt t="124546" x="3443288" y="5253038"/>
          <p14:tracePt t="124554" x="3448050" y="5253038"/>
          <p14:tracePt t="124562" x="3462338" y="5248275"/>
          <p14:tracePt t="124579" x="3519488" y="5243513"/>
          <p14:tracePt t="124596" x="3624263" y="5233988"/>
          <p14:tracePt t="124613" x="3762375" y="5219700"/>
          <p14:tracePt t="124629" x="3843338" y="5219700"/>
          <p14:tracePt t="124646" x="3924300" y="5219700"/>
          <p14:tracePt t="124663" x="3971925" y="5219700"/>
          <p14:tracePt t="124679" x="4048125" y="5219700"/>
          <p14:tracePt t="124696" x="4081463" y="5219700"/>
          <p14:tracePt t="124713" x="4119563" y="5224463"/>
          <p14:tracePt t="124730" x="4152900" y="5224463"/>
          <p14:tracePt t="124746" x="4171950" y="5224463"/>
          <p14:tracePt t="124763" x="4195763" y="5224463"/>
          <p14:tracePt t="124779" x="4214813" y="5224463"/>
          <p14:tracePt t="124796" x="4248150" y="5224463"/>
          <p14:tracePt t="124813" x="4257675" y="5219700"/>
          <p14:tracePt t="124829" x="4271963" y="5219700"/>
          <p14:tracePt t="124846" x="4286250" y="5219700"/>
          <p14:tracePt t="124863" x="4305300" y="5214938"/>
          <p14:tracePt t="124879" x="4310063" y="5214938"/>
          <p14:tracePt t="124896" x="4314825" y="5214938"/>
          <p14:tracePt t="124913" x="4319588" y="5214938"/>
          <p14:tracePt t="124950" x="4319588" y="5210175"/>
          <p14:tracePt t="124965" x="4324350" y="5200650"/>
          <p14:tracePt t="124979" x="4324350" y="5148263"/>
          <p14:tracePt t="124996" x="4324350" y="5081588"/>
          <p14:tracePt t="125013" x="4319588" y="5019675"/>
          <p14:tracePt t="125029" x="4305300" y="4967288"/>
          <p14:tracePt t="125046" x="4271963" y="4886325"/>
          <p14:tracePt t="125063" x="4252913" y="4848225"/>
          <p14:tracePt t="125079" x="4233863" y="4819650"/>
          <p14:tracePt t="125096" x="4214813" y="4800600"/>
          <p14:tracePt t="125113" x="4176713" y="4772025"/>
          <p14:tracePt t="125129" x="4143375" y="4752975"/>
          <p14:tracePt t="125146" x="4114800" y="4743450"/>
          <p14:tracePt t="125163" x="4067175" y="4719638"/>
          <p14:tracePt t="125179" x="4024313" y="4705350"/>
          <p14:tracePt t="125196" x="3971925" y="4691063"/>
          <p14:tracePt t="125213" x="3929063" y="4686300"/>
          <p14:tracePt t="125229" x="3867150" y="4681538"/>
          <p14:tracePt t="125246" x="3833813" y="4681538"/>
          <p14:tracePt t="125262" x="3805238" y="4681538"/>
          <p14:tracePt t="125279" x="3776663" y="4681538"/>
          <p14:tracePt t="125296" x="3733800" y="4681538"/>
          <p14:tracePt t="125313" x="3700463" y="4681538"/>
          <p14:tracePt t="125329" x="3662363" y="4686300"/>
          <p14:tracePt t="125346" x="3609975" y="4705350"/>
          <p14:tracePt t="125363" x="3576638" y="4724400"/>
          <p14:tracePt t="125379" x="3543300" y="4733925"/>
          <p14:tracePt t="125396" x="3519488" y="4752975"/>
          <p14:tracePt t="125413" x="3500438" y="4762500"/>
          <p14:tracePt t="125429" x="3495675" y="4767263"/>
          <p14:tracePt t="125446" x="3490913" y="4767263"/>
          <p14:tracePt t="125463" x="3481388" y="4772025"/>
          <p14:tracePt t="125479" x="3471863" y="4781550"/>
          <p14:tracePt t="125496" x="3471863" y="4795838"/>
          <p14:tracePt t="125512" x="3462338" y="4814888"/>
          <p14:tracePt t="125529" x="3448050" y="4848225"/>
          <p14:tracePt t="125546" x="3448050" y="4891088"/>
          <p14:tracePt t="125562" x="3448050" y="4924425"/>
          <p14:tracePt t="125579" x="3448050" y="4953000"/>
          <p14:tracePt t="125596" x="3448050" y="4986338"/>
          <p14:tracePt t="125613" x="3448050" y="5014913"/>
          <p14:tracePt t="125629" x="3457575" y="5043488"/>
          <p14:tracePt t="125646" x="3467100" y="5067300"/>
          <p14:tracePt t="125663" x="3476625" y="5091113"/>
          <p14:tracePt t="125679" x="3486150" y="5105400"/>
          <p14:tracePt t="125696" x="3505200" y="5119688"/>
          <p14:tracePt t="125713" x="3519488" y="5133975"/>
          <p14:tracePt t="125729" x="3567113" y="5157788"/>
          <p14:tracePt t="125746" x="3605213" y="5176838"/>
          <p14:tracePt t="125763" x="3643313" y="5191125"/>
          <p14:tracePt t="125780" x="3714750" y="5210175"/>
          <p14:tracePt t="125796" x="3743325" y="5214938"/>
          <p14:tracePt t="125812" x="3776663" y="5229225"/>
          <p14:tracePt t="125829" x="3800475" y="5229225"/>
          <p14:tracePt t="125846" x="3838575" y="5229225"/>
          <p14:tracePt t="125863" x="3867150" y="5229225"/>
          <p14:tracePt t="125879" x="3905250" y="5229225"/>
          <p14:tracePt t="125896" x="3933825" y="5229225"/>
          <p14:tracePt t="125913" x="3986213" y="5224463"/>
          <p14:tracePt t="125929" x="4014788" y="5219700"/>
          <p14:tracePt t="125946" x="4043363" y="5210175"/>
          <p14:tracePt t="125963" x="4076700" y="5200650"/>
          <p14:tracePt t="125979" x="4095750" y="5195888"/>
          <p14:tracePt t="125996" x="4105275" y="5195888"/>
          <p14:tracePt t="126012" x="4110038" y="5195888"/>
          <p14:tracePt t="126029" x="4114800" y="5195888"/>
          <p14:tracePt t="126062" x="4100513" y="5195888"/>
          <p14:tracePt t="126079" x="4029075" y="5181600"/>
          <p14:tracePt t="126096" x="3829050" y="5181600"/>
          <p14:tracePt t="126112" x="3652838" y="5181600"/>
          <p14:tracePt t="126129" x="3495675" y="5186363"/>
          <p14:tracePt t="126146" x="3381375" y="5186363"/>
          <p14:tracePt t="126162" x="3328988" y="5186363"/>
          <p14:tracePt t="126179" x="3300413" y="5186363"/>
          <p14:tracePt t="126196" x="3271838" y="5186363"/>
          <p14:tracePt t="126212" x="3248025" y="5186363"/>
          <p14:tracePt t="126229" x="3228975" y="5186363"/>
          <p14:tracePt t="126246" x="3190875" y="5186363"/>
          <p14:tracePt t="126262" x="3162300" y="5186363"/>
          <p14:tracePt t="126279" x="3109913" y="5186363"/>
          <p14:tracePt t="126296" x="3071813" y="5186363"/>
          <p14:tracePt t="126312" x="3038475" y="5186363"/>
          <p14:tracePt t="126329" x="3009900" y="5186363"/>
          <p14:tracePt t="126346" x="2976563" y="5186363"/>
          <p14:tracePt t="126362" x="2947988" y="5186363"/>
          <p14:tracePt t="126379" x="2914650" y="5186363"/>
          <p14:tracePt t="126396" x="2852738" y="5186363"/>
          <p14:tracePt t="126412" x="2809875" y="5186363"/>
          <p14:tracePt t="126429" x="2767013" y="5186363"/>
          <p14:tracePt t="126446" x="2738438" y="5186363"/>
          <p14:tracePt t="126463" x="2700338" y="5186363"/>
          <p14:tracePt t="126479" x="2690813" y="5186363"/>
          <p14:tracePt t="126496" x="2681288" y="5186363"/>
          <p14:tracePt t="126512" x="2671763" y="5186363"/>
          <p14:tracePt t="126529" x="2662238" y="5186363"/>
          <p14:tracePt t="126546" x="2657475" y="5186363"/>
          <p14:tracePt t="126562" x="2652713" y="5186363"/>
          <p14:tracePt t="126778" x="2657475" y="5186363"/>
          <p14:tracePt t="126785" x="2667000" y="5186363"/>
          <p14:tracePt t="126796" x="2681288" y="5186363"/>
          <p14:tracePt t="126813" x="2700338" y="5186363"/>
          <p14:tracePt t="126829" x="2719388" y="5186363"/>
          <p14:tracePt t="126846" x="2733675" y="5186363"/>
          <p14:tracePt t="126862" x="2752725" y="5186363"/>
          <p14:tracePt t="126879" x="2757488" y="5186363"/>
          <p14:tracePt t="126896" x="2771775" y="5186363"/>
          <p14:tracePt t="126912" x="2776538" y="5186363"/>
          <p14:tracePt t="126929" x="2781300" y="5186363"/>
          <p14:tracePt t="126946" x="2790825" y="5186363"/>
          <p14:tracePt t="126962" x="2800350" y="5181600"/>
          <p14:tracePt t="126979" x="2809875" y="5181600"/>
          <p14:tracePt t="126996" x="2819400" y="5181600"/>
          <p14:tracePt t="127012" x="2843213" y="5176838"/>
          <p14:tracePt t="127029" x="2867025" y="5172075"/>
          <p14:tracePt t="127046" x="2886075" y="5172075"/>
          <p14:tracePt t="127062" x="2909888" y="5172075"/>
          <p14:tracePt t="127079" x="2928938" y="5172075"/>
          <p14:tracePt t="127096" x="2943225" y="5172075"/>
          <p14:tracePt t="127113" x="2962275" y="5172075"/>
          <p14:tracePt t="127129" x="2986088" y="5162550"/>
          <p14:tracePt t="127146" x="3014663" y="5162550"/>
          <p14:tracePt t="127162" x="3038475" y="5162550"/>
          <p14:tracePt t="127179" x="3052763" y="5162550"/>
          <p14:tracePt t="127196" x="3071813" y="5157788"/>
          <p14:tracePt t="127212" x="3086100" y="5157788"/>
          <p14:tracePt t="127229" x="3095625" y="5157788"/>
          <p14:tracePt t="127246" x="3114675" y="5157788"/>
          <p14:tracePt t="127262" x="3133725" y="5157788"/>
          <p14:tracePt t="127279" x="3143250" y="5157788"/>
          <p14:tracePt t="127296" x="3148013" y="5157788"/>
          <p14:tracePt t="127312" x="3152775" y="5157788"/>
          <p14:tracePt t="127314" x="3157538" y="5157788"/>
          <p14:tracePt t="127329" x="3162300" y="5157788"/>
          <p14:tracePt t="127346" x="3167063" y="5157788"/>
          <p14:tracePt t="127822" x="3133725" y="5162550"/>
          <p14:tracePt t="127829" x="3100388" y="5162550"/>
          <p14:tracePt t="127836" x="3052763" y="5162550"/>
          <p14:tracePt t="127846" x="3028950" y="5167313"/>
          <p14:tracePt t="127862" x="2976563" y="5172075"/>
          <p14:tracePt t="127879" x="2919413" y="5172075"/>
          <p14:tracePt t="127896" x="2895600" y="5172075"/>
          <p14:tracePt t="127929" x="2876550" y="5172075"/>
          <p14:tracePt t="127962" x="2867025" y="5172075"/>
          <p14:tracePt t="128027" x="2871788" y="5176838"/>
          <p14:tracePt t="128033" x="2890838" y="5186363"/>
          <p14:tracePt t="128046" x="2919413" y="5186363"/>
          <p14:tracePt t="128063" x="3071813" y="5200650"/>
          <p14:tracePt t="128079" x="3171825" y="5200650"/>
          <p14:tracePt t="128096" x="3243263" y="5200650"/>
          <p14:tracePt t="128112" x="3300413" y="5200650"/>
          <p14:tracePt t="128129" x="3376613" y="5200650"/>
          <p14:tracePt t="128146" x="3405188" y="5200650"/>
          <p14:tracePt t="128163" x="3419475" y="5200650"/>
          <p14:tracePt t="128179" x="3429000" y="5200650"/>
          <p14:tracePt t="128196" x="3438525" y="5200650"/>
          <p14:tracePt t="128212" x="3443288" y="5200650"/>
          <p14:tracePt t="128246" x="3448050" y="5200650"/>
          <p14:tracePt t="128462" x="3486150" y="5195888"/>
          <p14:tracePt t="128470" x="3543300" y="5191125"/>
          <p14:tracePt t="128479" x="3600450" y="5181600"/>
          <p14:tracePt t="128496" x="3738563" y="5167313"/>
          <p14:tracePt t="128512" x="3810000" y="5157788"/>
          <p14:tracePt t="128529" x="3867150" y="5157788"/>
          <p14:tracePt t="128546" x="3919538" y="5157788"/>
          <p14:tracePt t="128562" x="3990975" y="5157788"/>
          <p14:tracePt t="128579" x="4043363" y="5157788"/>
          <p14:tracePt t="128596" x="4076700" y="5157788"/>
          <p14:tracePt t="128612" x="4114800" y="5153025"/>
          <p14:tracePt t="128629" x="4167188" y="5148263"/>
          <p14:tracePt t="128646" x="4205288" y="5133975"/>
          <p14:tracePt t="128662" x="4233863" y="5129213"/>
          <p14:tracePt t="128679" x="4281488" y="5119688"/>
          <p14:tracePt t="128696" x="4319588" y="5110163"/>
          <p14:tracePt t="128712" x="4338638" y="5100638"/>
          <p14:tracePt t="128729" x="4357688" y="5091113"/>
          <p14:tracePt t="128746" x="4376738" y="5067300"/>
          <p14:tracePt t="128762" x="4386263" y="5048250"/>
          <p14:tracePt t="128779" x="4395788" y="5005388"/>
          <p14:tracePt t="128796" x="4395788" y="4962525"/>
          <p14:tracePt t="128812" x="4367213" y="4905375"/>
          <p14:tracePt t="128830" x="4338638" y="4867275"/>
          <p14:tracePt t="128847" x="4295775" y="4833938"/>
          <p14:tracePt t="128863" x="4233863" y="4795838"/>
          <p14:tracePt t="128879" x="4157663" y="4767263"/>
          <p14:tracePt t="128896" x="4062413" y="4743450"/>
          <p14:tracePt t="128913" x="3967163" y="4729163"/>
          <p14:tracePt t="128929" x="3876675" y="4729163"/>
          <p14:tracePt t="128946" x="3824288" y="4729163"/>
          <p14:tracePt t="128962" x="3776663" y="4729163"/>
          <p14:tracePt t="128979" x="3724275" y="4733925"/>
          <p14:tracePt t="128996" x="3657600" y="4748213"/>
          <p14:tracePt t="129012" x="3619500" y="4767263"/>
          <p14:tracePt t="129029" x="3581400" y="4786313"/>
          <p14:tracePt t="129046" x="3543300" y="4814888"/>
          <p14:tracePt t="129062" x="3490913" y="4891088"/>
          <p14:tracePt t="129079" x="3457575" y="4967288"/>
          <p14:tracePt t="129096" x="3429000" y="5019675"/>
          <p14:tracePt t="129112" x="3424238" y="5081588"/>
          <p14:tracePt t="129129" x="3424238" y="5119688"/>
          <p14:tracePt t="129146" x="3438525" y="5148263"/>
          <p14:tracePt t="129162" x="3476625" y="5181600"/>
          <p14:tracePt t="129179" x="3605213" y="5243513"/>
          <p14:tracePt t="129196" x="3700463" y="5267325"/>
          <p14:tracePt t="129212" x="3805238" y="5300663"/>
          <p14:tracePt t="129229" x="3938588" y="5300663"/>
          <p14:tracePt t="129246" x="4110038" y="5286375"/>
          <p14:tracePt t="129262" x="4181475" y="5272088"/>
          <p14:tracePt t="129279" x="4233863" y="5262563"/>
          <p14:tracePt t="129296" x="4286250" y="5233988"/>
          <p14:tracePt t="129312" x="4319588" y="5224463"/>
          <p14:tracePt t="129329" x="4329113" y="5210175"/>
          <p14:tracePt t="129346" x="4333875" y="5191125"/>
          <p14:tracePt t="129362" x="4324350" y="5138738"/>
          <p14:tracePt t="129380" x="4295775" y="5081588"/>
          <p14:tracePt t="129396" x="4262438" y="5038725"/>
          <p14:tracePt t="129412" x="4233863" y="5005388"/>
          <p14:tracePt t="129429" x="4186238" y="4976813"/>
          <p14:tracePt t="129446" x="4162425" y="4967288"/>
          <p14:tracePt t="129462" x="4138613" y="4972050"/>
          <p14:tracePt t="129479" x="4119563" y="4981575"/>
          <p14:tracePt t="129496" x="4105275" y="4995863"/>
          <p14:tracePt t="129512" x="4095750" y="5010150"/>
          <p14:tracePt t="129700" x="4152900" y="5010150"/>
          <p14:tracePt t="129708" x="4219575" y="4995863"/>
          <p14:tracePt t="129715" x="4291013" y="4995863"/>
          <p14:tracePt t="129729" x="4414838" y="4986338"/>
          <p14:tracePt t="129746" x="4557713" y="4986338"/>
          <p14:tracePt t="129762" x="4681538" y="4991100"/>
          <p14:tracePt t="129779" x="4776788" y="5005388"/>
          <p14:tracePt t="129795" x="4862513" y="5019675"/>
          <p14:tracePt t="129812" x="4891088" y="5033963"/>
          <p14:tracePt t="129829" x="4900613" y="5033963"/>
          <p14:tracePt t="129846" x="4910138" y="5038725"/>
          <p14:tracePt t="129862" x="4919663" y="5038725"/>
          <p14:tracePt t="129879" x="4929188" y="5038725"/>
          <p14:tracePt t="129921" x="4933950" y="5043488"/>
          <p14:tracePt t="129929" x="4938713" y="5043488"/>
          <p14:tracePt t="129946" x="4948238" y="5053013"/>
          <p14:tracePt t="129962" x="4957763" y="5057775"/>
          <p14:tracePt t="129979" x="4967288" y="5067300"/>
          <p14:tracePt t="129996" x="4972050" y="5072063"/>
          <p14:tracePt t="130029" x="4976813" y="5076825"/>
          <p14:tracePt t="130046" x="4976813" y="5100638"/>
          <p14:tracePt t="130062" x="4972050" y="5124450"/>
          <p14:tracePt t="130079" x="4957763" y="5153025"/>
          <p14:tracePt t="130096" x="4929188" y="5200650"/>
          <p14:tracePt t="130112" x="4910138" y="5224463"/>
          <p14:tracePt t="130129" x="4900613" y="5243513"/>
          <p14:tracePt t="130146" x="4891088" y="5257800"/>
          <p14:tracePt t="130163" x="4881563" y="5267325"/>
          <p14:tracePt t="130179" x="4876800" y="5267325"/>
          <p14:tracePt t="130195" x="4872038" y="5267325"/>
          <p14:tracePt t="130212" x="4848225" y="5276850"/>
          <p14:tracePt t="130229" x="4781550" y="5281613"/>
          <p14:tracePt t="130245" x="4724400" y="5281613"/>
          <p14:tracePt t="130262" x="4672013" y="5276850"/>
          <p14:tracePt t="130279" x="4619625" y="5267325"/>
          <p14:tracePt t="130295" x="4572000" y="5257800"/>
          <p14:tracePt t="130312" x="4552950" y="5248275"/>
          <p14:tracePt t="130329" x="4543425" y="5233988"/>
          <p14:tracePt t="130346" x="4510088" y="5200650"/>
          <p14:tracePt t="130362" x="4486275" y="5148263"/>
          <p14:tracePt t="130379" x="4462463" y="5053013"/>
          <p14:tracePt t="130395" x="4443413" y="4967288"/>
          <p14:tracePt t="130412" x="4443413" y="4914900"/>
          <p14:tracePt t="130429" x="4443413" y="4886325"/>
          <p14:tracePt t="130446" x="4452938" y="4862513"/>
          <p14:tracePt t="130462" x="4457700" y="4833938"/>
          <p14:tracePt t="130479" x="4476750" y="4800600"/>
          <p14:tracePt t="130496" x="4486275" y="4786313"/>
          <p14:tracePt t="130512" x="4510088" y="4776788"/>
          <p14:tracePt t="130529" x="4557713" y="4752975"/>
          <p14:tracePt t="130545" x="4591050" y="4752975"/>
          <p14:tracePt t="130562" x="4643438" y="4752975"/>
          <p14:tracePt t="130579" x="4691063" y="4752975"/>
          <p14:tracePt t="130595" x="4738688" y="4762500"/>
          <p14:tracePt t="130612" x="4772025" y="4781550"/>
          <p14:tracePt t="130629" x="4795838" y="4800600"/>
          <p14:tracePt t="130646" x="4819650" y="4843463"/>
          <p14:tracePt t="130662" x="4867275" y="4986338"/>
          <p14:tracePt t="130679" x="4872038" y="5057775"/>
          <p14:tracePt t="130695" x="4872038" y="5110163"/>
          <p14:tracePt t="130712" x="4872038" y="5157788"/>
          <p14:tracePt t="130729" x="4867275" y="5233988"/>
          <p14:tracePt t="130746" x="4852988" y="5276850"/>
          <p14:tracePt t="130762" x="4848225" y="5305425"/>
          <p14:tracePt t="130779" x="4848225" y="5319713"/>
          <p14:tracePt t="130795" x="4848225" y="5329238"/>
          <p14:tracePt t="130839" x="4843463" y="5329238"/>
          <p14:tracePt t="131029" x="4905375" y="5324475"/>
          <p14:tracePt t="131036" x="5033963" y="5291138"/>
          <p14:tracePt t="131045" x="5210175" y="5257800"/>
          <p14:tracePt t="131062" x="5472113" y="5205413"/>
          <p14:tracePt t="131080" x="5824538" y="5148263"/>
          <p14:tracePt t="131096" x="6005513" y="5133975"/>
          <p14:tracePt t="131129" x="6348413" y="5143500"/>
          <p14:tracePt t="131162" x="6538913" y="5167313"/>
          <p14:tracePt t="131179" x="6557963" y="5167313"/>
          <p14:tracePt t="131196" x="6567488" y="5167313"/>
          <p14:tracePt t="131212" x="6581775" y="5167313"/>
          <p14:tracePt t="131229" x="6596063" y="5167313"/>
          <p14:tracePt t="131246" x="6615113" y="5167313"/>
          <p14:tracePt t="131262" x="6634163" y="5167313"/>
          <p14:tracePt t="131279" x="6681788" y="5167313"/>
          <p14:tracePt t="131295" x="6710363" y="5167313"/>
          <p14:tracePt t="131312" x="6743700" y="5162550"/>
          <p14:tracePt t="131329" x="6791325" y="5157788"/>
          <p14:tracePt t="131345" x="6819900" y="5157788"/>
          <p14:tracePt t="131363" x="6848475" y="5157788"/>
          <p14:tracePt t="131379" x="6877050" y="5157788"/>
          <p14:tracePt t="131395" x="6910388" y="5157788"/>
          <p14:tracePt t="131412" x="6929438" y="5157788"/>
          <p14:tracePt t="131429" x="6958013" y="5157788"/>
          <p14:tracePt t="131445" x="6986588" y="5157788"/>
          <p14:tracePt t="131462" x="7029450" y="5162550"/>
          <p14:tracePt t="131479" x="7048500" y="5172075"/>
          <p14:tracePt t="131497" x="7072313" y="5176838"/>
          <p14:tracePt t="131513" x="7091363" y="5181600"/>
          <p14:tracePt t="131529" x="7096125" y="5181600"/>
          <p14:tracePt t="131545" x="7100888" y="5181600"/>
          <p14:tracePt t="131562" x="7110413" y="5181600"/>
          <p14:tracePt t="131595" x="7110413" y="5186363"/>
          <p14:tracePt t="131612" x="7110413" y="5191125"/>
          <p14:tracePt t="131629" x="7100888" y="5195888"/>
          <p14:tracePt t="131645" x="7048500" y="5219700"/>
          <p14:tracePt t="131662" x="7005638" y="5224463"/>
          <p14:tracePt t="131679" x="6953250" y="5229225"/>
          <p14:tracePt t="131697" x="6881813" y="5214938"/>
          <p14:tracePt t="131712" x="6838950" y="5191125"/>
          <p14:tracePt t="131730" x="6800850" y="5153025"/>
          <p14:tracePt t="131746" x="6762750" y="5095875"/>
          <p14:tracePt t="131763" x="6724650" y="5024438"/>
          <p14:tracePt t="131779" x="6705600" y="4976813"/>
          <p14:tracePt t="131796" x="6700838" y="4943475"/>
          <p14:tracePt t="131812" x="6700838" y="4900613"/>
          <p14:tracePt t="131815" x="6700838" y="4881563"/>
          <p14:tracePt t="131829" x="6705600" y="4843463"/>
          <p14:tracePt t="131846" x="6719888" y="4810125"/>
          <p14:tracePt t="131862" x="6743700" y="4786313"/>
          <p14:tracePt t="131879" x="6781800" y="4757738"/>
          <p14:tracePt t="131895" x="6843713" y="4729163"/>
          <p14:tracePt t="131912" x="6886575" y="4729163"/>
          <p14:tracePt t="131929" x="6938963" y="4743450"/>
          <p14:tracePt t="131946" x="6986588" y="4767263"/>
          <p14:tracePt t="131962" x="7034213" y="4805363"/>
          <p14:tracePt t="131979" x="7058025" y="4829175"/>
          <p14:tracePt t="131996" x="7067550" y="4867275"/>
          <p14:tracePt t="132012" x="7086600" y="4914900"/>
          <p14:tracePt t="132029" x="7091363" y="4938713"/>
          <p14:tracePt t="132045" x="7091363" y="4957763"/>
          <p14:tracePt t="132062" x="7091363" y="4986338"/>
          <p14:tracePt t="132079" x="7091363" y="5000625"/>
          <p14:tracePt t="132095" x="7091363" y="5010150"/>
          <p14:tracePt t="132112" x="7091363" y="5014913"/>
          <p14:tracePt t="132129" x="7091363" y="5019675"/>
          <p14:tracePt t="132218" x="7091363" y="5024438"/>
          <p14:tracePt t="132225" x="7091363" y="5029200"/>
          <p14:tracePt t="132240" x="7091363" y="5038725"/>
          <p14:tracePt t="132248" x="7086600" y="5043488"/>
          <p14:tracePt t="132262" x="7058025" y="5072063"/>
          <p14:tracePt t="132279" x="6919913" y="5129213"/>
          <p14:tracePt t="132295" x="6691313" y="5195888"/>
          <p14:tracePt t="132312" x="6424613" y="5257800"/>
          <p14:tracePt t="132329" x="5938838" y="5314950"/>
          <p14:tracePt t="132346" x="5724525" y="5334000"/>
          <p14:tracePt t="132362" x="5514975" y="5338763"/>
          <p14:tracePt t="132379" x="5324475" y="5338763"/>
          <p14:tracePt t="132395" x="5233988" y="5329238"/>
          <p14:tracePt t="132412" x="5172075" y="5314950"/>
          <p14:tracePt t="132429" x="5119688" y="5314950"/>
          <p14:tracePt t="132445" x="5048250" y="5310188"/>
          <p14:tracePt t="132462" x="5005388" y="5310188"/>
          <p14:tracePt t="132479" x="4976813" y="5310188"/>
          <p14:tracePt t="132495" x="4948238" y="5305425"/>
          <p14:tracePt t="132512" x="4910138" y="5305425"/>
          <p14:tracePt t="132529" x="4886325" y="5291138"/>
          <p14:tracePt t="132545" x="4857750" y="5291138"/>
          <p14:tracePt t="132562" x="4810125" y="5281613"/>
          <p14:tracePt t="132579" x="4781550" y="5281613"/>
          <p14:tracePt t="132595" x="4762500" y="5281613"/>
          <p14:tracePt t="132612" x="4748213" y="5281613"/>
          <p14:tracePt t="132629" x="4738688" y="5281613"/>
          <p14:tracePt t="132645" x="4733925" y="5281613"/>
          <p14:tracePt t="132662" x="4729163" y="5281613"/>
          <p14:tracePt t="132679" x="4719638" y="5281613"/>
          <p14:tracePt t="132712" x="4714875" y="5281613"/>
          <p14:tracePt t="132762" x="4710113" y="5281613"/>
          <p14:tracePt t="133260" x="4705350" y="5262563"/>
          <p14:tracePt t="133268" x="4691063" y="5238750"/>
          <p14:tracePt t="133279" x="4676775" y="5200650"/>
          <p14:tracePt t="133295" x="4638675" y="5133975"/>
          <p14:tracePt t="133312" x="4595813" y="5019675"/>
          <p14:tracePt t="133329" x="4567238" y="4914900"/>
          <p14:tracePt t="133345" x="4552950" y="4819650"/>
          <p14:tracePt t="133378" x="4548188" y="4733925"/>
          <p14:tracePt t="133412" x="4548188" y="4714875"/>
          <p14:tracePt t="133429" x="4548188" y="4710113"/>
          <p14:tracePt t="133445" x="4548188" y="4705350"/>
          <p14:tracePt t="133462" x="4572000" y="4705350"/>
          <p14:tracePt t="133479" x="4624388" y="4714875"/>
          <p14:tracePt t="133495" x="4695825" y="4748213"/>
          <p14:tracePt t="133512" x="4719638" y="4762500"/>
          <p14:tracePt t="133529" x="4733925" y="4776788"/>
          <p14:tracePt t="133545" x="4743450" y="4776788"/>
          <p14:tracePt t="133562" x="4752975" y="4786313"/>
          <p14:tracePt t="133579" x="4757738" y="4791075"/>
          <p14:tracePt t="133595" x="4776788" y="4814888"/>
          <p14:tracePt t="133612" x="4905375" y="4886325"/>
          <p14:tracePt t="133628" x="5095875" y="4948238"/>
          <p14:tracePt t="133645" x="5286375" y="4986338"/>
          <p14:tracePt t="133662" x="5500688" y="5014913"/>
          <p14:tracePt t="133679" x="5781675" y="5038725"/>
          <p14:tracePt t="133695" x="5991225" y="5038725"/>
          <p14:tracePt t="133712" x="6210300" y="5048250"/>
          <p14:tracePt t="133729" x="6357938" y="5057775"/>
          <p14:tracePt t="133745" x="6524625" y="5076825"/>
          <p14:tracePt t="133762" x="6610350" y="5091113"/>
          <p14:tracePt t="133779" x="6672263" y="5110163"/>
          <p14:tracePt t="133795" x="6753225" y="5153025"/>
          <p14:tracePt t="133812" x="6791325" y="5176838"/>
          <p14:tracePt t="133828" x="6838950" y="5205413"/>
          <p14:tracePt t="133845" x="6881813" y="5229225"/>
          <p14:tracePt t="133862" x="6934200" y="5262563"/>
          <p14:tracePt t="133878" x="6948488" y="5267325"/>
          <p14:tracePt t="133895" x="6958013" y="5276850"/>
          <p14:tracePt t="133912" x="6962775" y="5281613"/>
          <p14:tracePt t="133928" x="6972300" y="5286375"/>
          <p14:tracePt t="133945" x="6977063" y="5286375"/>
          <p14:tracePt t="133994" x="6962775" y="5291138"/>
          <p14:tracePt t="134001" x="6919913" y="5295900"/>
          <p14:tracePt t="134012" x="6829425" y="5314950"/>
          <p14:tracePt t="134029" x="6581775" y="5334000"/>
          <p14:tracePt t="134045" x="6119813" y="5367338"/>
          <p14:tracePt t="134062" x="5876925" y="5376863"/>
          <p14:tracePt t="134078" x="5700713" y="5376863"/>
          <p14:tracePt t="134095" x="5567363" y="5376863"/>
          <p14:tracePt t="134112" x="5448300" y="5372100"/>
          <p14:tracePt t="134128" x="5405438" y="5367338"/>
          <p14:tracePt t="134145" x="5376863" y="5353050"/>
          <p14:tracePt t="134162" x="5348288" y="5348288"/>
          <p14:tracePt t="134178" x="5319713" y="5338763"/>
          <p14:tracePt t="134195" x="5310188" y="5334000"/>
          <p14:tracePt t="134212" x="5300663" y="5334000"/>
          <p14:tracePt t="134229" x="5291138" y="5329238"/>
          <p14:tracePt t="134245" x="5281613" y="5324475"/>
          <p14:tracePt t="134262" x="5272088" y="5314950"/>
          <p14:tracePt t="134278" x="5243513" y="5310188"/>
          <p14:tracePt t="134295" x="5191125" y="5286375"/>
          <p14:tracePt t="134312" x="5138738" y="5276850"/>
          <p14:tracePt t="134328" x="5086350" y="5272088"/>
          <p14:tracePt t="134345" x="5053013" y="5257800"/>
          <p14:tracePt t="134362" x="5024438" y="5253038"/>
          <p14:tracePt t="134378" x="5014913" y="5253038"/>
          <p14:tracePt t="134395" x="5010150" y="5253038"/>
          <p14:tracePt t="134412" x="5000625" y="5253038"/>
          <p14:tracePt t="134428" x="4995863" y="5253038"/>
          <p14:tracePt t="134445" x="4986338" y="5253038"/>
          <p14:tracePt t="134478" x="4976813" y="5253038"/>
          <p14:tracePt t="134495" x="4967288" y="5253038"/>
          <p14:tracePt t="134512" x="4962525" y="5253038"/>
          <p14:tracePt t="134529" x="4957763" y="5253038"/>
          <p14:tracePt t="134545" x="4948238" y="5248275"/>
          <p14:tracePt t="134562" x="4938713" y="5248275"/>
          <p14:tracePt t="134578" x="4924425" y="5238750"/>
          <p14:tracePt t="134595" x="4910138" y="5233988"/>
          <p14:tracePt t="134612" x="4891088" y="5229225"/>
          <p14:tracePt t="134628" x="4881563" y="5229225"/>
          <p14:tracePt t="134645" x="4876800" y="5224463"/>
          <p14:tracePt t="134662" x="4867275" y="5224463"/>
          <p14:tracePt t="134678" x="4862513" y="5224463"/>
          <p14:tracePt t="135831" x="4857750" y="5224463"/>
          <p14:tracePt t="135838" x="4852988" y="5224463"/>
          <p14:tracePt t="135845" x="4852988" y="5229225"/>
          <p14:tracePt t="135862" x="4848225" y="5233988"/>
          <p14:tracePt t="135878" x="4843463" y="5238750"/>
          <p14:tracePt t="135945" x="4843463" y="5243513"/>
          <p14:tracePt t="136168" x="4848225" y="5238750"/>
          <p14:tracePt t="136175" x="4862513" y="5224463"/>
          <p14:tracePt t="136183" x="4867275" y="5214938"/>
          <p14:tracePt t="136195" x="4872038" y="5205413"/>
          <p14:tracePt t="136212" x="4886325" y="5176838"/>
          <p14:tracePt t="136228" x="4891088" y="5162550"/>
          <p14:tracePt t="136245" x="4900613" y="5153025"/>
          <p14:tracePt t="136262" x="4905375" y="5143500"/>
          <p14:tracePt t="136278" x="4910138" y="5133975"/>
          <p14:tracePt t="136295" x="4910138" y="5129213"/>
          <p14:tracePt t="136312" x="4910138" y="5124450"/>
          <p14:tracePt t="136704" x="4910138" y="5129213"/>
          <p14:tracePt t="136711" x="4910138" y="5133975"/>
          <p14:tracePt t="136718" x="4910138" y="5138738"/>
          <p14:tracePt t="136745" x="4910138" y="5143500"/>
          <p14:tracePt t="136806" x="4914900" y="5143500"/>
          <p14:tracePt t="136813" x="4929188" y="5143500"/>
          <p14:tracePt t="136820" x="4943475" y="5129213"/>
          <p14:tracePt t="136828" x="4962525" y="5124450"/>
          <p14:tracePt t="136845" x="5024438" y="5105400"/>
          <p14:tracePt t="136862" x="5100638" y="5091113"/>
          <p14:tracePt t="136879" x="5176838" y="5076825"/>
          <p14:tracePt t="136895" x="5210175" y="5076825"/>
          <p14:tracePt t="136912" x="5233988" y="5076825"/>
          <p14:tracePt t="136928" x="5248275" y="5076825"/>
          <p14:tracePt t="136945" x="5257800" y="5076825"/>
          <p14:tracePt t="136962" x="5262563" y="5076825"/>
          <p14:tracePt t="136979" x="5267325" y="5076825"/>
          <p14:tracePt t="137012" x="5276850" y="5081588"/>
          <p14:tracePt t="137028" x="5291138" y="5086350"/>
          <p14:tracePt t="137045" x="5305425" y="5091113"/>
          <p14:tracePt t="137062" x="5329238" y="5110163"/>
          <p14:tracePt t="137078" x="5367338" y="5133975"/>
          <p14:tracePt t="137095" x="5400675" y="5148263"/>
          <p14:tracePt t="137112" x="5424488" y="5162550"/>
          <p14:tracePt t="137128" x="5457825" y="5186363"/>
          <p14:tracePt t="137145" x="5481638" y="5200650"/>
          <p14:tracePt t="137162" x="5500688" y="5214938"/>
          <p14:tracePt t="137178" x="5524500" y="5224463"/>
          <p14:tracePt t="137195" x="5557838" y="5233988"/>
          <p14:tracePt t="137212" x="5581650" y="5243513"/>
          <p14:tracePt t="137228" x="5605463" y="5248275"/>
          <p14:tracePt t="137245" x="5638800" y="5248275"/>
          <p14:tracePt t="137262" x="5715000" y="5248275"/>
          <p14:tracePt t="137279" x="5781675" y="5253038"/>
          <p14:tracePt t="137295" x="5834063" y="5253038"/>
          <p14:tracePt t="137312" x="5895975" y="5262563"/>
          <p14:tracePt t="137328" x="5938838" y="5262563"/>
          <p14:tracePt t="137345" x="5981700" y="5262563"/>
          <p14:tracePt t="137362" x="6024563" y="5262563"/>
          <p14:tracePt t="137378" x="6091238" y="5257800"/>
          <p14:tracePt t="137395" x="6138863" y="5253038"/>
          <p14:tracePt t="137412" x="6176963" y="5248275"/>
          <p14:tracePt t="137428" x="6219825" y="5238750"/>
          <p14:tracePt t="137445" x="6281738" y="5229225"/>
          <p14:tracePt t="137462" x="6324600" y="5219700"/>
          <p14:tracePt t="137478" x="6353175" y="5214938"/>
          <p14:tracePt t="137495" x="6410325" y="5210175"/>
          <p14:tracePt t="137512" x="6438900" y="5205413"/>
          <p14:tracePt t="137528" x="6467475" y="5200650"/>
          <p14:tracePt t="137545" x="6496050" y="5200650"/>
          <p14:tracePt t="137562" x="6543675" y="5186363"/>
          <p14:tracePt t="137578" x="6572250" y="5186363"/>
          <p14:tracePt t="137595" x="6605588" y="5181600"/>
          <p14:tracePt t="137612" x="6629400" y="5181600"/>
          <p14:tracePt t="137628" x="6662738" y="5167313"/>
          <p14:tracePt t="137645" x="6681788" y="5167313"/>
          <p14:tracePt t="137662" x="6696075" y="5162550"/>
          <p14:tracePt t="137678" x="6715125" y="5162550"/>
          <p14:tracePt t="137695" x="6743700" y="5162550"/>
          <p14:tracePt t="137711" x="6762750" y="5162550"/>
          <p14:tracePt t="137728" x="6777038" y="5157788"/>
          <p14:tracePt t="137745" x="6786563" y="5157788"/>
          <p14:tracePt t="137762" x="6796088" y="5157788"/>
          <p14:tracePt t="137797" x="6791325" y="5157788"/>
          <p14:tracePt t="137812" x="6743700" y="5162550"/>
          <p14:tracePt t="137828" x="6600825" y="5167313"/>
          <p14:tracePt t="137845" x="6396038" y="5186363"/>
          <p14:tracePt t="137861" x="6243638" y="5195888"/>
          <p14:tracePt t="137878" x="6053138" y="5191125"/>
          <p14:tracePt t="137895" x="5981700" y="5186363"/>
          <p14:tracePt t="137912" x="5919788" y="5181600"/>
          <p14:tracePt t="137928" x="5881688" y="5172075"/>
          <p14:tracePt t="137945" x="5815013" y="5148263"/>
          <p14:tracePt t="137962" x="5738813" y="5133975"/>
          <p14:tracePt t="137979" x="5657850" y="5119688"/>
          <p14:tracePt t="137995" x="5529263" y="5095875"/>
          <p14:tracePt t="138012" x="5443538" y="5081588"/>
          <p14:tracePt t="138028" x="5386388" y="5072063"/>
          <p14:tracePt t="138045" x="5334000" y="5062538"/>
          <p14:tracePt t="138062" x="5248275" y="5048250"/>
          <p14:tracePt t="138078" x="5176838" y="5038725"/>
          <p14:tracePt t="138095" x="5110163" y="5038725"/>
          <p14:tracePt t="138112" x="5038725" y="5043488"/>
          <p14:tracePt t="138128" x="4972050" y="5053013"/>
          <p14:tracePt t="138145" x="4943475" y="5053013"/>
          <p14:tracePt t="138162" x="4924425" y="5053013"/>
          <p14:tracePt t="138178" x="4910138" y="5053013"/>
          <p14:tracePt t="138196" x="4905375" y="5053013"/>
          <p14:tracePt t="138254" x="4919663" y="5067300"/>
          <p14:tracePt t="138260" x="4953000" y="5081588"/>
          <p14:tracePt t="138268" x="5010150" y="5095875"/>
          <p14:tracePt t="138278" x="5100638" y="5114925"/>
          <p14:tracePt t="138295" x="5281613" y="5133975"/>
          <p14:tracePt t="138312" x="5691188" y="5143500"/>
          <p14:tracePt t="138328" x="5905500" y="5138738"/>
          <p14:tracePt t="138345" x="6091238" y="5129213"/>
          <p14:tracePt t="138362" x="6296025" y="5119688"/>
          <p14:tracePt t="138378" x="6386513" y="5119688"/>
          <p14:tracePt t="138395" x="6443663" y="5124450"/>
          <p14:tracePt t="138411" x="6486525" y="5129213"/>
          <p14:tracePt t="138428" x="6548438" y="5143500"/>
          <p14:tracePt t="138445" x="6591300" y="5153025"/>
          <p14:tracePt t="138462" x="6629400" y="5162550"/>
          <p14:tracePt t="138478" x="6672263" y="5167313"/>
          <p14:tracePt t="138495" x="6719888" y="5176838"/>
          <p14:tracePt t="138511" x="6743700" y="5176838"/>
          <p14:tracePt t="138528" x="6767513" y="5176838"/>
          <p14:tracePt t="138545" x="6796088" y="5176838"/>
          <p14:tracePt t="138561" x="6810375" y="5176838"/>
          <p14:tracePt t="138578" x="6824663" y="5176838"/>
          <p14:tracePt t="138595" x="6834188" y="5176838"/>
          <p14:tracePt t="138612" x="6853238" y="5176838"/>
          <p14:tracePt t="138628" x="6862763" y="5176838"/>
          <p14:tracePt t="138645" x="6872288" y="5176838"/>
          <p14:tracePt t="138662" x="6877050" y="5176838"/>
          <p14:tracePt t="138678" x="6886575" y="5176838"/>
          <p14:tracePt t="138695" x="6891338" y="5176838"/>
          <p14:tracePt t="138712" x="6900863" y="5176838"/>
          <p14:tracePt t="138728" x="6905625" y="5176838"/>
          <p14:tracePt t="138745" x="6910388" y="5176838"/>
          <p14:tracePt t="139486" x="6910388" y="5181600"/>
          <p14:tracePt t="139493" x="6905625" y="5181600"/>
          <p14:tracePt t="139507" x="6900863" y="5181600"/>
          <p14:tracePt t="139514" x="6896100" y="5181600"/>
          <p14:tracePt t="139536" x="6891338" y="5181600"/>
          <p14:tracePt t="139551" x="6886575" y="5181600"/>
          <p14:tracePt t="139654" x="6881813" y="5181600"/>
          <p14:tracePt t="139669" x="6877050" y="5181600"/>
          <p14:tracePt t="139683" x="6867525" y="5186363"/>
          <p14:tracePt t="139690" x="6862763" y="5186363"/>
          <p14:tracePt t="139698" x="6853238" y="5195888"/>
          <p14:tracePt t="139711" x="6834188" y="5200650"/>
          <p14:tracePt t="139728" x="6710363" y="5214938"/>
          <p14:tracePt t="139745" x="6529388" y="5233988"/>
          <p14:tracePt t="139761" x="6215063" y="5243513"/>
          <p14:tracePt t="139778" x="5910263" y="5253038"/>
          <p14:tracePt t="139795" x="5353050" y="5281613"/>
          <p14:tracePt t="139812" x="5133975" y="5281613"/>
          <p14:tracePt t="139828" x="4933950" y="5281613"/>
          <p14:tracePt t="139845" x="4786313" y="5281613"/>
          <p14:tracePt t="139861" x="4743450" y="5281613"/>
          <p14:tracePt t="139878" x="4733925" y="5281613"/>
          <p14:tracePt t="139895" x="4729163" y="5281613"/>
          <p14:tracePt t="140374" x="4724400" y="5281613"/>
          <p14:tracePt t="140381" x="4719638" y="5281613"/>
          <p14:tracePt t="140388" x="4710113" y="5281613"/>
          <p14:tracePt t="140396" x="4705350" y="5286375"/>
          <p14:tracePt t="140428" x="4681538" y="5286375"/>
          <p14:tracePt t="140462" x="4657725" y="5286375"/>
          <p14:tracePt t="140478" x="4643438" y="5286375"/>
          <p14:tracePt t="140495" x="4610100" y="5272088"/>
          <p14:tracePt t="140511" x="4567238" y="5257800"/>
          <p14:tracePt t="140528" x="4467225" y="5224463"/>
          <p14:tracePt t="140545" x="4405313" y="5200650"/>
          <p14:tracePt t="140561" x="4357688" y="5191125"/>
          <p14:tracePt t="140578" x="4295775" y="5162550"/>
          <p14:tracePt t="140595" x="4271963" y="5153025"/>
          <p14:tracePt t="140612" x="4257675" y="5143500"/>
          <p14:tracePt t="140628" x="4243388" y="5133975"/>
          <p14:tracePt t="140645" x="4233863" y="5129213"/>
          <p14:tracePt t="140661" x="4224338" y="5124450"/>
          <p14:tracePt t="140678" x="4219575" y="5105400"/>
          <p14:tracePt t="140695" x="4214813" y="5091113"/>
          <p14:tracePt t="140712" x="4210050" y="5053013"/>
          <p14:tracePt t="140728" x="4210050" y="5029200"/>
          <p14:tracePt t="140745" x="4210050" y="5014913"/>
          <p14:tracePt t="140761" x="4210050" y="5005388"/>
          <p14:tracePt t="140778" x="4210050" y="4995863"/>
          <p14:tracePt t="140795" x="4210050" y="4991100"/>
          <p14:tracePt t="140811" x="4210050" y="4981575"/>
          <p14:tracePt t="140828" x="4205288" y="4972050"/>
          <p14:tracePt t="140845" x="4191000" y="4967288"/>
          <p14:tracePt t="140861" x="4171950" y="4953000"/>
          <p14:tracePt t="140878" x="4133850" y="4938713"/>
          <p14:tracePt t="140895" x="4057650" y="4914900"/>
          <p14:tracePt t="140911" x="4010025" y="4905375"/>
          <p14:tracePt t="140928" x="3967163" y="4900613"/>
          <p14:tracePt t="140945" x="3938588" y="4891088"/>
          <p14:tracePt t="140961" x="3900488" y="4876800"/>
          <p14:tracePt t="140978" x="3876675" y="4872038"/>
          <p14:tracePt t="140995" x="3852863" y="4867275"/>
          <p14:tracePt t="141012" x="3819525" y="4862513"/>
          <p14:tracePt t="141028" x="3786188" y="4862513"/>
          <p14:tracePt t="141045" x="3738563" y="4862513"/>
          <p14:tracePt t="141061" x="3686175" y="4862513"/>
          <p14:tracePt t="141078" x="3600450" y="4867275"/>
          <p14:tracePt t="141095" x="3538538" y="4876800"/>
          <p14:tracePt t="141111" x="3495675" y="4895850"/>
          <p14:tracePt t="141128" x="3452813" y="4910138"/>
          <p14:tracePt t="141145" x="3414713" y="4924425"/>
          <p14:tracePt t="141161" x="3409950" y="4929188"/>
          <p14:tracePt t="141178" x="3400425" y="4933950"/>
          <p14:tracePt t="141195" x="3390900" y="4962525"/>
          <p14:tracePt t="141211" x="3386138" y="4991100"/>
          <p14:tracePt t="141228" x="3381375" y="5024438"/>
          <p14:tracePt t="141245" x="3381375" y="5053013"/>
          <p14:tracePt t="141261" x="3386138" y="5086350"/>
          <p14:tracePt t="141278" x="3405188" y="5110163"/>
          <p14:tracePt t="141295" x="3414713" y="5119688"/>
          <p14:tracePt t="141311" x="3438525" y="5143500"/>
          <p14:tracePt t="141312" x="3457575" y="5148263"/>
          <p14:tracePt t="141328" x="3486150" y="5167313"/>
          <p14:tracePt t="141345" x="3524250" y="5176838"/>
          <p14:tracePt t="141361" x="3557588" y="5191125"/>
          <p14:tracePt t="141378" x="3609975" y="5205413"/>
          <p14:tracePt t="141395" x="3690938" y="5229225"/>
          <p14:tracePt t="141411" x="3738563" y="5238750"/>
          <p14:tracePt t="141428" x="3781425" y="5243513"/>
          <p14:tracePt t="141445" x="3838575" y="5248275"/>
          <p14:tracePt t="141461" x="3871913" y="5248275"/>
          <p14:tracePt t="141478" x="3900488" y="5248275"/>
          <p14:tracePt t="141495" x="3929063" y="5248275"/>
          <p14:tracePt t="141511" x="3976688" y="5248275"/>
          <p14:tracePt t="141528" x="4005263" y="5248275"/>
          <p14:tracePt t="141545" x="4033838" y="5248275"/>
          <p14:tracePt t="141561" x="4071938" y="5238750"/>
          <p14:tracePt t="141578" x="4119563" y="5219700"/>
          <p14:tracePt t="141595" x="4138613" y="5200650"/>
          <p14:tracePt t="141611" x="4162425" y="5191125"/>
          <p14:tracePt t="141628" x="4191000" y="5176838"/>
          <p14:tracePt t="141645" x="4205288" y="5167313"/>
          <p14:tracePt t="141661" x="4210050" y="5153025"/>
          <p14:tracePt t="141678" x="4214813" y="5129213"/>
          <p14:tracePt t="141695" x="4224338" y="5072063"/>
          <p14:tracePt t="141711" x="4219575" y="5024438"/>
          <p14:tracePt t="141728" x="4200525" y="4995863"/>
          <p14:tracePt t="141745" x="4176713" y="4967288"/>
          <p14:tracePt t="141761" x="4105275" y="4924425"/>
          <p14:tracePt t="141778" x="4033838" y="4905375"/>
          <p14:tracePt t="141795" x="3957638" y="4891088"/>
          <p14:tracePt t="141811" x="3890963" y="4881563"/>
          <p14:tracePt t="141828" x="3848100" y="4881563"/>
          <p14:tracePt t="141845" x="3795713" y="4910138"/>
          <p14:tracePt t="141861" x="3709988" y="4943475"/>
          <p14:tracePt t="141878" x="3571875" y="5005388"/>
          <p14:tracePt t="141895" x="3495675" y="5033963"/>
          <p14:tracePt t="141911" x="3443288" y="5048250"/>
          <p14:tracePt t="141928" x="3409950" y="5062538"/>
          <p14:tracePt t="141945" x="3376613" y="5072063"/>
          <p14:tracePt t="141961" x="3367088" y="5072063"/>
          <p14:tracePt t="141978" x="3352800" y="5076825"/>
          <p14:tracePt t="141995" x="3333750" y="5076825"/>
          <p14:tracePt t="142011" x="3314700" y="5076825"/>
          <p14:tracePt t="142028" x="3309938" y="5076825"/>
          <p14:tracePt t="142045" x="3305175" y="5076825"/>
          <p14:tracePt t="142061" x="3295650" y="5076825"/>
          <p14:tracePt t="142078" x="3286125" y="5081588"/>
          <p14:tracePt t="142095" x="3271838" y="5086350"/>
          <p14:tracePt t="142111" x="3233738" y="5100638"/>
          <p14:tracePt t="142128" x="3143250" y="5143500"/>
          <p14:tracePt t="142145" x="3081338" y="5162550"/>
          <p14:tracePt t="142161" x="3024188" y="5191125"/>
          <p14:tracePt t="142178" x="2938463" y="5224463"/>
          <p14:tracePt t="142194" x="2819400" y="5253038"/>
          <p14:tracePt t="142211" x="2747963" y="5267325"/>
          <p14:tracePt t="142228" x="2695575" y="5272088"/>
          <p14:tracePt t="142245" x="2633663" y="5272088"/>
          <p14:tracePt t="142261" x="2605088" y="5267325"/>
          <p14:tracePt t="142278" x="2576513" y="5253038"/>
          <p14:tracePt t="142294" x="2552700" y="5243513"/>
          <p14:tracePt t="142311" x="2519363" y="5191125"/>
          <p14:tracePt t="142328" x="2490788" y="5153025"/>
          <p14:tracePt t="142344" x="2471738" y="5119688"/>
          <p14:tracePt t="142361" x="2466975" y="5095875"/>
          <p14:tracePt t="142378" x="2466975" y="5057775"/>
          <p14:tracePt t="142395" x="2466975" y="5029200"/>
          <p14:tracePt t="142411" x="2476500" y="5005388"/>
          <p14:tracePt t="142428" x="2481263" y="4981575"/>
          <p14:tracePt t="142445" x="2509838" y="4957763"/>
          <p14:tracePt t="142461" x="2543175" y="4933950"/>
          <p14:tracePt t="142478" x="2609850" y="4905375"/>
          <p14:tracePt t="142495" x="2747963" y="4881563"/>
          <p14:tracePt t="142511" x="2819400" y="4872038"/>
          <p14:tracePt t="142528" x="2867025" y="4872038"/>
          <p14:tracePt t="142544" x="2909888" y="4872038"/>
          <p14:tracePt t="142561" x="2957513" y="4881563"/>
          <p14:tracePt t="142578" x="2986088" y="4891088"/>
          <p14:tracePt t="142594" x="3009900" y="4895850"/>
          <p14:tracePt t="142611" x="3024188" y="4905375"/>
          <p14:tracePt t="142628" x="3052763" y="4914900"/>
          <p14:tracePt t="142644" x="3062288" y="4929188"/>
          <p14:tracePt t="142663" x="3076575" y="4948238"/>
          <p14:tracePt t="142679" x="3100388" y="4995863"/>
          <p14:tracePt t="142695" x="3114675" y="5038725"/>
          <p14:tracePt t="142711" x="3119438" y="5067300"/>
          <p14:tracePt t="142728" x="3128963" y="5091113"/>
          <p14:tracePt t="142745" x="3128963" y="5105400"/>
          <p14:tracePt t="142761" x="3128963" y="5110163"/>
          <p14:tracePt t="142778" x="3128963" y="5114925"/>
          <p14:tracePt t="142795" x="3128963" y="5119688"/>
          <p14:tracePt t="142812" x="3128963" y="5124450"/>
          <p14:tracePt t="142917" x="3133725" y="5129213"/>
          <p14:tracePt t="142926" x="3133725" y="5133975"/>
          <p14:tracePt t="142932" x="3138488" y="5133975"/>
          <p14:tracePt t="142945" x="3148013" y="5143500"/>
          <p14:tracePt t="142961" x="3167063" y="5148263"/>
          <p14:tracePt t="142978" x="3195638" y="5153025"/>
          <p14:tracePt t="142994" x="3243263" y="5153025"/>
          <p14:tracePt t="143011" x="3286125" y="5157788"/>
          <p14:tracePt t="143028" x="3314700" y="5167313"/>
          <p14:tracePt t="143045" x="3343275" y="5167313"/>
          <p14:tracePt t="143061" x="3362325" y="5167313"/>
          <p14:tracePt t="143078" x="3367088" y="5167313"/>
          <p14:tracePt t="143095" x="3371850" y="5167313"/>
          <p14:tracePt t="143111" x="3381375" y="5167313"/>
          <p14:tracePt t="143171" x="3386138" y="5167313"/>
          <p14:tracePt t="143178" x="3390900" y="5167313"/>
          <p14:tracePt t="143193" x="3395663" y="5167313"/>
          <p14:tracePt t="143200" x="3400425" y="5167313"/>
          <p14:tracePt t="143211" x="3409950" y="5167313"/>
          <p14:tracePt t="143228" x="3419475" y="5167313"/>
          <p14:tracePt t="143245" x="3452813" y="5167313"/>
          <p14:tracePt t="143261" x="3462338" y="5167313"/>
          <p14:tracePt t="143278" x="3471863" y="5167313"/>
          <p14:tracePt t="143294" x="3481388" y="5167313"/>
          <p14:tracePt t="143311" x="3490913" y="5167313"/>
          <p14:tracePt t="143728" x="3505200" y="5167313"/>
          <p14:tracePt t="143735" x="3533775" y="5162550"/>
          <p14:tracePt t="143745" x="3567113" y="5157788"/>
          <p14:tracePt t="143761" x="3638550" y="5148263"/>
          <p14:tracePt t="143778" x="3709988" y="5143500"/>
          <p14:tracePt t="143795" x="3805238" y="5133975"/>
          <p14:tracePt t="143811" x="3852863" y="5133975"/>
          <p14:tracePt t="143844" x="3962400" y="5133975"/>
          <p14:tracePt t="143878" x="4062413" y="5133975"/>
          <p14:tracePt t="143895" x="4090988" y="5133975"/>
          <p14:tracePt t="143911" x="4138613" y="5133975"/>
          <p14:tracePt t="143928" x="4162425" y="5133975"/>
          <p14:tracePt t="143944" x="4176713" y="5133975"/>
          <p14:tracePt t="143961" x="4191000" y="5133975"/>
          <p14:tracePt t="143978" x="4210050" y="5133975"/>
          <p14:tracePt t="143994" x="4224338" y="5133975"/>
          <p14:tracePt t="144012" x="4229100" y="5133975"/>
          <p14:tracePt t="144029" x="4238625" y="5133975"/>
          <p14:tracePt t="144046" x="4248150" y="5133975"/>
          <p14:tracePt t="144078" x="4257675" y="5133975"/>
          <p14:tracePt t="144094" x="4271963" y="5133975"/>
          <p14:tracePt t="144111" x="4281488" y="5133975"/>
          <p14:tracePt t="144129" x="4286250" y="5133975"/>
          <p14:tracePt t="144145" x="4295775" y="5133975"/>
          <p14:tracePt t="144163" x="4300538" y="5133975"/>
          <p14:tracePt t="144229" x="4305300" y="5133975"/>
          <p14:tracePt t="144478" x="4324350" y="5133975"/>
          <p14:tracePt t="144484" x="4343400" y="5129213"/>
          <p14:tracePt t="144494" x="4367213" y="5124450"/>
          <p14:tracePt t="144511" x="4405313" y="5114925"/>
          <p14:tracePt t="144528" x="4448175" y="5105400"/>
          <p14:tracePt t="144544" x="4481513" y="5095875"/>
          <p14:tracePt t="144561" x="4510088" y="5095875"/>
          <p14:tracePt t="144578" x="4529138" y="5095875"/>
          <p14:tracePt t="144594" x="4548188" y="5091113"/>
          <p14:tracePt t="144611" x="4552950" y="5091113"/>
          <p14:tracePt t="144628" x="4557713" y="5091113"/>
          <p14:tracePt t="144645" x="4567238" y="5091113"/>
          <p14:tracePt t="144661" x="4581525" y="5091113"/>
          <p14:tracePt t="144678" x="4586288" y="5091113"/>
          <p14:tracePt t="144694" x="4595813" y="5091113"/>
          <p14:tracePt t="144711" x="4605338" y="5091113"/>
          <p14:tracePt t="144744" x="4605338" y="5086350"/>
          <p14:tracePt t="144761" x="4600575" y="5072063"/>
          <p14:tracePt t="144778" x="4505325" y="4957763"/>
          <p14:tracePt t="144795" x="4381500" y="4829175"/>
          <p14:tracePt t="144811" x="4224338" y="4691063"/>
          <p14:tracePt t="144828" x="4052888" y="4519613"/>
          <p14:tracePt t="144845" x="3819525" y="4295775"/>
          <p14:tracePt t="144861" x="3714750" y="4195763"/>
          <p14:tracePt t="144878" x="3609975" y="4071938"/>
          <p14:tracePt t="144895" x="3490913" y="3886200"/>
          <p14:tracePt t="144911" x="3443288" y="3819525"/>
          <p14:tracePt t="144928" x="3419475" y="3781425"/>
          <p14:tracePt t="144944" x="3405188" y="3767138"/>
          <p14:tracePt t="144961" x="3381375" y="3743325"/>
          <p14:tracePt t="144978" x="3371850" y="3733800"/>
          <p14:tracePt t="144994" x="3367088" y="3724275"/>
          <p14:tracePt t="145011" x="3362325" y="3719513"/>
          <p14:tracePt t="145028" x="3357563" y="3714750"/>
          <p14:tracePt t="145071" x="3367088" y="3719513"/>
          <p14:tracePt t="145079" x="3386138" y="3738563"/>
          <p14:tracePt t="145094" x="3481388" y="3843338"/>
          <p14:tracePt t="145111" x="3576638" y="3967163"/>
          <p14:tracePt t="145128" x="3676650" y="4086225"/>
          <p14:tracePt t="145144" x="3862388" y="4348163"/>
          <p14:tracePt t="145161" x="3948113" y="4481513"/>
          <p14:tracePt t="145178" x="4010025" y="4610100"/>
          <p14:tracePt t="145194" x="4062413" y="4752975"/>
          <p14:tracePt t="145211" x="4095750" y="4891088"/>
          <p14:tracePt t="145228" x="4095750" y="4919663"/>
          <p14:tracePt t="145245" x="4095750" y="4938713"/>
          <p14:tracePt t="145261" x="4095750" y="4948238"/>
          <p14:tracePt t="145278" x="4095750" y="4957763"/>
          <p14:tracePt t="145294" x="4095750" y="4967288"/>
          <p14:tracePt t="145311" x="4095750" y="4972050"/>
          <p14:tracePt t="145328" x="4105275" y="4991100"/>
          <p14:tracePt t="145344" x="4114800" y="5000625"/>
          <p14:tracePt t="145361" x="4119563" y="5010150"/>
          <p14:tracePt t="145378" x="4124325" y="5014913"/>
          <p14:tracePt t="145394" x="4129088" y="5029200"/>
          <p14:tracePt t="145411" x="4129088" y="5033963"/>
          <p14:tracePt t="145428" x="4129088" y="5043488"/>
          <p14:tracePt t="145444" x="4129088" y="5048250"/>
          <p14:tracePt t="145461" x="4129088" y="5053013"/>
          <p14:tracePt t="145541" x="4129088" y="5057775"/>
          <p14:tracePt t="145556" x="4129088" y="5062538"/>
          <p14:tracePt t="145563" x="4129088" y="5067300"/>
          <p14:tracePt t="145578" x="4133850" y="5067300"/>
          <p14:tracePt t="145594" x="4133850" y="5072063"/>
          <p14:tracePt t="145611" x="4143375" y="5081588"/>
          <p14:tracePt t="145628" x="4148138" y="5091113"/>
          <p14:tracePt t="145644" x="4152900" y="5100638"/>
          <p14:tracePt t="145661" x="4152900" y="5105400"/>
          <p14:tracePt t="145678" x="4152900" y="5114925"/>
          <p14:tracePt t="145694" x="4148138" y="5124450"/>
          <p14:tracePt t="145711" x="4043363" y="5167313"/>
          <p14:tracePt t="145728" x="3919538" y="5191125"/>
          <p14:tracePt t="145744" x="3781425" y="5219700"/>
          <p14:tracePt t="145761" x="3576638" y="5253038"/>
          <p14:tracePt t="145778" x="3481388" y="5267325"/>
          <p14:tracePt t="145794" x="3424238" y="5281613"/>
          <p14:tracePt t="145811" x="3395663" y="5295900"/>
          <p14:tracePt t="145828" x="3381375" y="5295900"/>
          <p14:tracePt t="145845" x="3376613" y="5295900"/>
          <p14:tracePt t="145894" x="3386138" y="5300663"/>
          <p14:tracePt t="145902" x="3405188" y="5305425"/>
          <p14:tracePt t="145911" x="3438525" y="5305425"/>
          <p14:tracePt t="145928" x="3533775" y="5329238"/>
          <p14:tracePt t="145944" x="3748088" y="5353050"/>
          <p14:tracePt t="145961" x="3929063" y="5372100"/>
          <p14:tracePt t="145978" x="4086225" y="5372100"/>
          <p14:tracePt t="145994" x="4219575" y="5367338"/>
          <p14:tracePt t="146011" x="4452938" y="5343525"/>
          <p14:tracePt t="146028" x="4572000" y="5324475"/>
          <p14:tracePt t="146044" x="4638675" y="5319713"/>
          <p14:tracePt t="146061" x="4691063" y="5305425"/>
          <p14:tracePt t="146078" x="4733925" y="5295900"/>
          <p14:tracePt t="146095" x="4752975" y="5286375"/>
          <p14:tracePt t="146111" x="4762500" y="5286375"/>
          <p14:tracePt t="146129" x="4772025" y="5286375"/>
          <p14:tracePt t="146345" x="4843463" y="5286375"/>
          <p14:tracePt t="146352" x="4910138" y="5272088"/>
          <p14:tracePt t="146361" x="4976813" y="5262563"/>
          <p14:tracePt t="146378" x="5233988" y="5233988"/>
          <p14:tracePt t="146394" x="5381625" y="5233988"/>
          <p14:tracePt t="146411" x="5472113" y="5233988"/>
          <p14:tracePt t="146428" x="5538788" y="5233988"/>
          <p14:tracePt t="146444" x="5614988" y="5233988"/>
          <p14:tracePt t="146461" x="5657850" y="5233988"/>
          <p14:tracePt t="146478" x="5700713" y="5233988"/>
          <p14:tracePt t="146494" x="5743575" y="5233988"/>
          <p14:tracePt t="146511" x="5805488" y="5233988"/>
          <p14:tracePt t="146527" x="5848350" y="5233988"/>
          <p14:tracePt t="146544" x="5881688" y="5233988"/>
          <p14:tracePt t="146561" x="5929313" y="5233988"/>
          <p14:tracePt t="146578" x="5948363" y="5233988"/>
          <p14:tracePt t="146594" x="5986463" y="5233988"/>
          <p14:tracePt t="146611" x="6015038" y="5233988"/>
          <p14:tracePt t="146628" x="6067425" y="5233988"/>
          <p14:tracePt t="146644" x="6100763" y="5233988"/>
          <p14:tracePt t="146661" x="6129338" y="5233988"/>
          <p14:tracePt t="146679" x="6153150" y="5233988"/>
          <p14:tracePt t="146694" x="6176963" y="5233988"/>
          <p14:tracePt t="146711" x="6186488" y="5233988"/>
          <p14:tracePt t="146728" x="6196013" y="5233988"/>
          <p14:tracePt t="146744" x="6200775" y="5233988"/>
          <p14:tracePt t="146778" x="6191250" y="5243513"/>
          <p14:tracePt t="146794" x="6100763" y="5272088"/>
          <p14:tracePt t="146811" x="5810250" y="5338763"/>
          <p14:tracePt t="146828" x="5553075" y="5386388"/>
          <p14:tracePt t="146844" x="5338763" y="5434013"/>
          <p14:tracePt t="146861" x="5114925" y="5472113"/>
          <p14:tracePt t="146878" x="4867275" y="5505450"/>
          <p14:tracePt t="146894" x="4748213" y="5534025"/>
          <p14:tracePt t="146911" x="4652963" y="5557838"/>
          <p14:tracePt t="146928" x="4581525" y="5576888"/>
          <p14:tracePt t="146944" x="4533900" y="5591175"/>
          <p14:tracePt t="146961" x="4524375" y="5591175"/>
          <p14:tracePt t="146978" x="4514850" y="559117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Auto Unboxing</a:t>
            </a:r>
            <a:endParaRPr lang="ko-KR" altLang="en-US"/>
          </a:p>
        </p:txBody>
      </p:sp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892175" y="1268413"/>
            <a:ext cx="7485063" cy="504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AutoUnboxing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static void main(String[] args)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 List&lt;Integer&gt; integerList = new ArrayList&lt;&gt;();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 for ( int i = 1; i &lt;= 5; i ++ 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 	integerList.add(i); // auto boxing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System.out.println(integerList); 		// [1, 2, 3, 4, 5]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int sumOfEven = 0;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for ( Integer i: integerList 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     if (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 % 2</a:t>
            </a:r>
            <a:r>
              <a:rPr lang="en-US" altLang="ko-KR" sz="1800">
                <a:latin typeface="Arial" panose="020B0604020202020204" pitchFamily="34" charset="0"/>
              </a:rPr>
              <a:t> == 0 )		// Integer to int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     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sumOfEven += i</a:t>
            </a:r>
            <a:r>
              <a:rPr lang="en-US" altLang="ko-KR" sz="1800">
                <a:latin typeface="Arial" panose="020B0604020202020204" pitchFamily="34" charset="0"/>
              </a:rPr>
              <a:t> ;	// Integer to int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System.out.println(sumOfEven);		// 6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88"/>
    </mc:Choice>
    <mc:Fallback xmlns="">
      <p:transition spd="slow" advTm="111388"/>
    </mc:Fallback>
  </mc:AlternateContent>
  <p:extLst>
    <p:ext uri="{3A86A75C-4F4B-4683-9AE1-C65F6400EC91}">
      <p14:laserTraceLst xmlns:p14="http://schemas.microsoft.com/office/powerpoint/2010/main">
        <p14:tracePtLst>
          <p14:tracePt t="681" x="4495800" y="5353050"/>
          <p14:tracePt t="689" x="4467225" y="5072063"/>
          <p14:tracePt t="696" x="4438650" y="4772025"/>
          <p14:tracePt t="705" x="4405313" y="4381500"/>
          <p14:tracePt t="722" x="4348163" y="3795713"/>
          <p14:tracePt t="739" x="4267200" y="3228975"/>
          <p14:tracePt t="756" x="4119563" y="2590800"/>
          <p14:tracePt t="789" x="3924300" y="2224088"/>
          <p14:tracePt t="823" x="3752850" y="1990725"/>
          <p14:tracePt t="839" x="3705225" y="1947863"/>
          <p14:tracePt t="855" x="3681413" y="1924050"/>
          <p14:tracePt t="872" x="3657600" y="1909763"/>
          <p14:tracePt t="889" x="3657600" y="1905000"/>
          <p14:tracePt t="1122" x="3614738" y="1900238"/>
          <p14:tracePt t="1129" x="3557588" y="1890713"/>
          <p14:tracePt t="1139" x="3524250" y="1890713"/>
          <p14:tracePt t="1155" x="3448050" y="1876425"/>
          <p14:tracePt t="1172" x="3390900" y="1871663"/>
          <p14:tracePt t="1189" x="3290888" y="1843088"/>
          <p14:tracePt t="1222" x="3190875" y="1809750"/>
          <p14:tracePt t="1255" x="3100388" y="1757363"/>
          <p14:tracePt t="1272" x="3062288" y="1747838"/>
          <p14:tracePt t="1289" x="3024188" y="1728788"/>
          <p14:tracePt t="1305" x="2952750" y="1714500"/>
          <p14:tracePt t="1322" x="2905125" y="1709738"/>
          <p14:tracePt t="1339" x="2857500" y="1709738"/>
          <p14:tracePt t="1355" x="2819400" y="1700213"/>
          <p14:tracePt t="1372" x="2757488" y="1690688"/>
          <p14:tracePt t="1389" x="2714625" y="1681163"/>
          <p14:tracePt t="1405" x="2681288" y="1671638"/>
          <p14:tracePt t="1422" x="2652713" y="1671638"/>
          <p14:tracePt t="1439" x="2595563" y="1657350"/>
          <p14:tracePt t="1455" x="2562225" y="1657350"/>
          <p14:tracePt t="1472" x="2533650" y="1657350"/>
          <p14:tracePt t="1489" x="2481263" y="1657350"/>
          <p14:tracePt t="1505" x="2452688" y="1657350"/>
          <p14:tracePt t="1522" x="2428875" y="1652588"/>
          <p14:tracePt t="1539" x="2405063" y="1652588"/>
          <p14:tracePt t="1555" x="2386013" y="1652588"/>
          <p14:tracePt t="1572" x="2371725" y="1652588"/>
          <p14:tracePt t="1589" x="2366963" y="1652588"/>
          <p14:tracePt t="1605" x="2357438" y="1652588"/>
          <p14:tracePt t="1622" x="2352675" y="1652588"/>
          <p14:tracePt t="2314" x="2371725" y="1652588"/>
          <p14:tracePt t="2321" x="2395538" y="1647825"/>
          <p14:tracePt t="2327" x="2433638" y="1638300"/>
          <p14:tracePt t="2339" x="2466975" y="1638300"/>
          <p14:tracePt t="2355" x="2614613" y="1624013"/>
          <p14:tracePt t="2372" x="2705100" y="1624013"/>
          <p14:tracePt t="2405" x="2852738" y="1624013"/>
          <p14:tracePt t="2440" x="3057525" y="1624013"/>
          <p14:tracePt t="2456" x="3148013" y="1624013"/>
          <p14:tracePt t="2472" x="3219450" y="1624013"/>
          <p14:tracePt t="2489" x="3357563" y="1628775"/>
          <p14:tracePt t="2506" x="3448050" y="1652588"/>
          <p14:tracePt t="2522" x="3533775" y="1666875"/>
          <p14:tracePt t="2539" x="3629025" y="1685925"/>
          <p14:tracePt t="2555" x="3667125" y="1695450"/>
          <p14:tracePt t="2572" x="3690938" y="1704975"/>
          <p14:tracePt t="2589" x="3709988" y="1704975"/>
          <p14:tracePt t="2605" x="3729038" y="1704975"/>
          <p14:tracePt t="2622" x="3733800" y="1704975"/>
          <p14:tracePt t="2639" x="3743325" y="1704975"/>
          <p14:tracePt t="2655" x="3748088" y="1704975"/>
          <p14:tracePt t="2672" x="3752850" y="1704975"/>
          <p14:tracePt t="3783" x="3748088" y="1719263"/>
          <p14:tracePt t="3790" x="3733800" y="1738313"/>
          <p14:tracePt t="3805" x="3695700" y="1795463"/>
          <p14:tracePt t="3822" x="3652838" y="1843088"/>
          <p14:tracePt t="3839" x="3581400" y="1924050"/>
          <p14:tracePt t="3855" x="3529013" y="1981200"/>
          <p14:tracePt t="3872" x="3471863" y="2043113"/>
          <p14:tracePt t="3905" x="3352800" y="2152650"/>
          <p14:tracePt t="3938" x="3290888" y="2185988"/>
          <p14:tracePt t="3955" x="3262313" y="2209800"/>
          <p14:tracePt t="3972" x="3248025" y="2224088"/>
          <p14:tracePt t="3989" x="3228975" y="2228850"/>
          <p14:tracePt t="4005" x="3205163" y="2243138"/>
          <p14:tracePt t="4022" x="3162300" y="2257425"/>
          <p14:tracePt t="4039" x="3143250" y="2266950"/>
          <p14:tracePt t="4055" x="3119438" y="2271713"/>
          <p14:tracePt t="4072" x="3090863" y="2281238"/>
          <p14:tracePt t="4089" x="3043238" y="2295525"/>
          <p14:tracePt t="4105" x="3000375" y="2300288"/>
          <p14:tracePt t="4122" x="2957513" y="2305050"/>
          <p14:tracePt t="4139" x="2914650" y="2305050"/>
          <p14:tracePt t="4155" x="2857500" y="2305050"/>
          <p14:tracePt t="4172" x="2828925" y="2305050"/>
          <p14:tracePt t="4189" x="2800350" y="2305050"/>
          <p14:tracePt t="4205" x="2752725" y="2319338"/>
          <p14:tracePt t="4222" x="2719388" y="2319338"/>
          <p14:tracePt t="4238" x="2686050" y="2319338"/>
          <p14:tracePt t="4255" x="2657475" y="2319338"/>
          <p14:tracePt t="4272" x="2609850" y="2319338"/>
          <p14:tracePt t="4289" x="2571750" y="2319338"/>
          <p14:tracePt t="4305" x="2543175" y="2319338"/>
          <p14:tracePt t="4322" x="2514600" y="2319338"/>
          <p14:tracePt t="4338" x="2471738" y="2319338"/>
          <p14:tracePt t="4355" x="2433638" y="2319338"/>
          <p14:tracePt t="4372" x="2405063" y="2319338"/>
          <p14:tracePt t="4389" x="2366963" y="2319338"/>
          <p14:tracePt t="4405" x="2333625" y="2319338"/>
          <p14:tracePt t="4422" x="2295525" y="2319338"/>
          <p14:tracePt t="4439" x="2257425" y="2324100"/>
          <p14:tracePt t="4455" x="2200275" y="2338388"/>
          <p14:tracePt t="4472" x="2166938" y="2343150"/>
          <p14:tracePt t="4489" x="2147888" y="2343150"/>
          <p14:tracePt t="4505" x="2133600" y="2343150"/>
          <p14:tracePt t="4522" x="2114550" y="2343150"/>
          <p14:tracePt t="4538" x="2100263" y="2343150"/>
          <p14:tracePt t="4555" x="2090738" y="2343150"/>
          <p14:tracePt t="4572" x="2081213" y="2343150"/>
          <p14:tracePt t="4588" x="2076450" y="2343150"/>
          <p14:tracePt t="4911" x="2090738" y="2343150"/>
          <p14:tracePt t="4920" x="2100263" y="2343150"/>
          <p14:tracePt t="4931" x="2109788" y="2343150"/>
          <p14:tracePt t="4939" x="2133600" y="2343150"/>
          <p14:tracePt t="4955" x="2143125" y="2343150"/>
          <p14:tracePt t="4972" x="2157413" y="2343150"/>
          <p14:tracePt t="4989" x="2171700" y="2343150"/>
          <p14:tracePt t="5005" x="2190750" y="2343150"/>
          <p14:tracePt t="5022" x="2200275" y="2343150"/>
          <p14:tracePt t="5038" x="2214563" y="2343150"/>
          <p14:tracePt t="5055" x="2228850" y="2343150"/>
          <p14:tracePt t="5072" x="2238375" y="2343150"/>
          <p14:tracePt t="5088" x="2243138" y="2343150"/>
          <p14:tracePt t="5105" x="2247900" y="2343150"/>
          <p14:tracePt t="5122" x="2257425" y="2343150"/>
          <p14:tracePt t="5155" x="2262188" y="2343150"/>
          <p14:tracePt t="5190" x="2266950" y="2343150"/>
          <p14:tracePt t="5249" x="2271713" y="2343150"/>
          <p14:tracePt t="5255" x="2276475" y="2343150"/>
          <p14:tracePt t="5277" x="2281238" y="2343150"/>
          <p14:tracePt t="5285" x="2286000" y="2343150"/>
          <p14:tracePt t="5638" x="2286000" y="2347913"/>
          <p14:tracePt t="5645" x="2286000" y="2352675"/>
          <p14:tracePt t="5655" x="2286000" y="2362200"/>
          <p14:tracePt t="5672" x="2286000" y="2386013"/>
          <p14:tracePt t="5688" x="2281238" y="2405063"/>
          <p14:tracePt t="5705" x="2271713" y="2438400"/>
          <p14:tracePt t="5738" x="2247900" y="2486025"/>
          <p14:tracePt t="5772" x="2209800" y="2528888"/>
          <p14:tracePt t="5789" x="2185988" y="2547938"/>
          <p14:tracePt t="5805" x="2152650" y="2571750"/>
          <p14:tracePt t="5822" x="2105025" y="2614613"/>
          <p14:tracePt t="5838" x="2066925" y="2662238"/>
          <p14:tracePt t="5856" x="2005013" y="2733675"/>
          <p14:tracePt t="5872" x="1905000" y="2852738"/>
          <p14:tracePt t="5888" x="1866900" y="2900363"/>
          <p14:tracePt t="5905" x="1833563" y="2943225"/>
          <p14:tracePt t="5922" x="1809750" y="2967038"/>
          <p14:tracePt t="5939" x="1776413" y="2995613"/>
          <p14:tracePt t="5955" x="1757363" y="3009900"/>
          <p14:tracePt t="5972" x="1743075" y="3024188"/>
          <p14:tracePt t="5988" x="1719263" y="3057525"/>
          <p14:tracePt t="6005" x="1681163" y="3105150"/>
          <p14:tracePt t="6022" x="1657350" y="3128963"/>
          <p14:tracePt t="6038" x="1633538" y="3152775"/>
          <p14:tracePt t="6055" x="1614488" y="3181350"/>
          <p14:tracePt t="6072" x="1595438" y="3190875"/>
          <p14:tracePt t="6088" x="1585913" y="3200400"/>
          <p14:tracePt t="6105" x="1571625" y="3209925"/>
          <p14:tracePt t="6122" x="1552575" y="3228975"/>
          <p14:tracePt t="6138" x="1533525" y="3248025"/>
          <p14:tracePt t="6155" x="1524000" y="3257550"/>
          <p14:tracePt t="6172" x="1509713" y="3262313"/>
          <p14:tracePt t="6188" x="1500188" y="3271838"/>
          <p14:tracePt t="6205" x="1495425" y="3276600"/>
          <p14:tracePt t="6222" x="1485900" y="3276600"/>
          <p14:tracePt t="6283" x="1485900" y="3281363"/>
          <p14:tracePt t="6298" x="1495425" y="3286125"/>
          <p14:tracePt t="6305" x="1514475" y="3290888"/>
          <p14:tracePt t="6312" x="1547813" y="3290888"/>
          <p14:tracePt t="6322" x="1585913" y="3300413"/>
          <p14:tracePt t="6338" x="1676400" y="3305175"/>
          <p14:tracePt t="6355" x="1776413" y="3305175"/>
          <p14:tracePt t="6372" x="1957388" y="3305175"/>
          <p14:tracePt t="6388" x="2090738" y="3314700"/>
          <p14:tracePt t="6405" x="2228850" y="3324225"/>
          <p14:tracePt t="6422" x="2362200" y="3333750"/>
          <p14:tracePt t="6438" x="2576513" y="3348038"/>
          <p14:tracePt t="6455" x="2700338" y="3357563"/>
          <p14:tracePt t="6472" x="2790825" y="3357563"/>
          <p14:tracePt t="6488" x="2905125" y="3357563"/>
          <p14:tracePt t="6505" x="2995613" y="3357563"/>
          <p14:tracePt t="6522" x="3095625" y="3357563"/>
          <p14:tracePt t="6538" x="3176588" y="3357563"/>
          <p14:tracePt t="6555" x="3271838" y="3357563"/>
          <p14:tracePt t="6572" x="3319463" y="3357563"/>
          <p14:tracePt t="6588" x="3390900" y="3357563"/>
          <p14:tracePt t="6605" x="3457575" y="3357563"/>
          <p14:tracePt t="6622" x="3571875" y="3348038"/>
          <p14:tracePt t="6638" x="3624263" y="3348038"/>
          <p14:tracePt t="6655" x="3667125" y="3348038"/>
          <p14:tracePt t="6672" x="3729038" y="3338513"/>
          <p14:tracePt t="6688" x="3771900" y="3328988"/>
          <p14:tracePt t="6705" x="3824288" y="3319463"/>
          <p14:tracePt t="6722" x="3876675" y="3295650"/>
          <p14:tracePt t="6738" x="3952875" y="3271838"/>
          <p14:tracePt t="6755" x="4010025" y="3243263"/>
          <p14:tracePt t="6772" x="4048125" y="3205163"/>
          <p14:tracePt t="6788" x="4086225" y="3167063"/>
          <p14:tracePt t="6805" x="4157663" y="3095625"/>
          <p14:tracePt t="6822" x="4200525" y="3038475"/>
          <p14:tracePt t="6838" x="4248150" y="2947988"/>
          <p14:tracePt t="6855" x="4281488" y="2743200"/>
          <p14:tracePt t="6872" x="4281488" y="2619375"/>
          <p14:tracePt t="6888" x="4257675" y="2514600"/>
          <p14:tracePt t="6905" x="4205288" y="2386013"/>
          <p14:tracePt t="6922" x="4129088" y="2228850"/>
          <p14:tracePt t="6938" x="4057650" y="2166938"/>
          <p14:tracePt t="6955" x="3967163" y="2081213"/>
          <p14:tracePt t="6972" x="3857625" y="2024063"/>
          <p14:tracePt t="6988" x="3729038" y="1943100"/>
          <p14:tracePt t="7005" x="3629025" y="1885950"/>
          <p14:tracePt t="7022" x="3529013" y="1819275"/>
          <p14:tracePt t="7038" x="3443288" y="1762125"/>
          <p14:tracePt t="7055" x="3300413" y="1681163"/>
          <p14:tracePt t="7072" x="3214688" y="1647825"/>
          <p14:tracePt t="7089" x="3090863" y="1614488"/>
          <p14:tracePt t="7105" x="2909888" y="1595438"/>
          <p14:tracePt t="7122" x="2795588" y="1595438"/>
          <p14:tracePt t="7138" x="2671763" y="1609725"/>
          <p14:tracePt t="7155" x="2557463" y="1624013"/>
          <p14:tracePt t="7172" x="2405063" y="1657350"/>
          <p14:tracePt t="7188" x="2328863" y="1685925"/>
          <p14:tracePt t="7205" x="2271713" y="1724025"/>
          <p14:tracePt t="7222" x="2224088" y="1757363"/>
          <p14:tracePt t="7238" x="2157413" y="1809750"/>
          <p14:tracePt t="7255" x="2109788" y="1843088"/>
          <p14:tracePt t="7272" x="2062163" y="1900238"/>
          <p14:tracePt t="7289" x="1957388" y="2105025"/>
          <p14:tracePt t="7305" x="1914525" y="2219325"/>
          <p14:tracePt t="7322" x="1890713" y="2324100"/>
          <p14:tracePt t="7338" x="1871663" y="2443163"/>
          <p14:tracePt t="7355" x="1871663" y="2609850"/>
          <p14:tracePt t="7372" x="1881188" y="2690813"/>
          <p14:tracePt t="7388" x="1895475" y="2767013"/>
          <p14:tracePt t="7405" x="1938338" y="2862263"/>
          <p14:tracePt t="7422" x="2014538" y="3038475"/>
          <p14:tracePt t="7438" x="2043113" y="3105150"/>
          <p14:tracePt t="7455" x="2066925" y="3152775"/>
          <p14:tracePt t="7472" x="2090738" y="3190875"/>
          <p14:tracePt t="7488" x="2114550" y="3214688"/>
          <p14:tracePt t="7505" x="2138363" y="3238500"/>
          <p14:tracePt t="7522" x="2176463" y="3257550"/>
          <p14:tracePt t="7538" x="2247900" y="3300413"/>
          <p14:tracePt t="7555" x="2309813" y="3309938"/>
          <p14:tracePt t="7572" x="2386013" y="3328988"/>
          <p14:tracePt t="7588" x="2457450" y="3343275"/>
          <p14:tracePt t="7605" x="2538413" y="3343275"/>
          <p14:tracePt t="7621" x="2605088" y="3343275"/>
          <p14:tracePt t="7638" x="2662238" y="3343275"/>
          <p14:tracePt t="7655" x="2724150" y="3343275"/>
          <p14:tracePt t="7672" x="2814638" y="3343275"/>
          <p14:tracePt t="7688" x="2857500" y="3338513"/>
          <p14:tracePt t="7705" x="2895600" y="3333750"/>
          <p14:tracePt t="7722" x="2943225" y="3324225"/>
          <p14:tracePt t="7738" x="2971800" y="3309938"/>
          <p14:tracePt t="7755" x="3009900" y="3305175"/>
          <p14:tracePt t="7772" x="3043238" y="3300413"/>
          <p14:tracePt t="7788" x="3086100" y="3286125"/>
          <p14:tracePt t="7805" x="3100388" y="3276600"/>
          <p14:tracePt t="7822" x="3114675" y="3276600"/>
          <p14:tracePt t="7838" x="3124200" y="3276600"/>
          <p14:tracePt t="7840" x="3128963" y="3276600"/>
          <p14:tracePt t="7855" x="3138488" y="3276600"/>
          <p14:tracePt t="7872" x="3143250" y="3276600"/>
          <p14:tracePt t="7888" x="3148013" y="3276600"/>
          <p14:tracePt t="7922" x="3152775" y="3276600"/>
          <p14:tracePt t="8002" x="3152775" y="3271838"/>
          <p14:tracePt t="8009" x="3152775" y="3267075"/>
          <p14:tracePt t="8023" x="3152775" y="3257550"/>
          <p14:tracePt t="8038" x="3162300" y="3162300"/>
          <p14:tracePt t="8055" x="3157538" y="3052763"/>
          <p14:tracePt t="8071" x="3133725" y="2957513"/>
          <p14:tracePt t="8088" x="3090863" y="2762250"/>
          <p14:tracePt t="8105" x="3048000" y="2619375"/>
          <p14:tracePt t="8122" x="3009900" y="2533650"/>
          <p14:tracePt t="8138" x="2971800" y="2466975"/>
          <p14:tracePt t="8155" x="2924175" y="2400300"/>
          <p14:tracePt t="8171" x="2900363" y="2371725"/>
          <p14:tracePt t="8188" x="2862263" y="2338388"/>
          <p14:tracePt t="8205" x="2795588" y="2305050"/>
          <p14:tracePt t="8221" x="2652713" y="2247900"/>
          <p14:tracePt t="8238" x="2576513" y="2224088"/>
          <p14:tracePt t="8255" x="2524125" y="2209800"/>
          <p14:tracePt t="8272" x="2476500" y="2200275"/>
          <p14:tracePt t="8288" x="2457450" y="2195513"/>
          <p14:tracePt t="8305" x="2447925" y="2190750"/>
          <p14:tracePt t="8321" x="2438400" y="2185988"/>
          <p14:tracePt t="8338" x="2419350" y="2176463"/>
          <p14:tracePt t="8355" x="2409825" y="2171700"/>
          <p14:tracePt t="8371" x="2395538" y="2166938"/>
          <p14:tracePt t="8388" x="2371725" y="2152650"/>
          <p14:tracePt t="8405" x="2338388" y="2152650"/>
          <p14:tracePt t="8421" x="2314575" y="2147888"/>
          <p14:tracePt t="8438" x="2295525" y="2147888"/>
          <p14:tracePt t="8455" x="2286000" y="2147888"/>
          <p14:tracePt t="8471" x="2271713" y="2147888"/>
          <p14:tracePt t="8488" x="2266950" y="2147888"/>
          <p14:tracePt t="8505" x="2257425" y="2147888"/>
          <p14:tracePt t="8522" x="2247900" y="2147888"/>
          <p14:tracePt t="8538" x="2233613" y="2152650"/>
          <p14:tracePt t="8555" x="2209800" y="2157413"/>
          <p14:tracePt t="8571" x="2195513" y="2166938"/>
          <p14:tracePt t="8588" x="2162175" y="2181225"/>
          <p14:tracePt t="8605" x="2133600" y="2195513"/>
          <p14:tracePt t="8621" x="2100263" y="2214563"/>
          <p14:tracePt t="8638" x="2066925" y="2228850"/>
          <p14:tracePt t="8655" x="2033588" y="2243138"/>
          <p14:tracePt t="8671" x="2009775" y="2252663"/>
          <p14:tracePt t="8688" x="1981200" y="2262188"/>
          <p14:tracePt t="8705" x="1947863" y="2271713"/>
          <p14:tracePt t="8721" x="1924050" y="2281238"/>
          <p14:tracePt t="8738" x="1909763" y="2286000"/>
          <p14:tracePt t="8755" x="1900238" y="2290763"/>
          <p14:tracePt t="8772" x="1890713" y="2290763"/>
          <p14:tracePt t="8788" x="1881188" y="2290763"/>
          <p14:tracePt t="8867" x="1881188" y="2295525"/>
          <p14:tracePt t="8874" x="1885950" y="2295525"/>
          <p14:tracePt t="8882" x="1895475" y="2300288"/>
          <p14:tracePt t="8889" x="1919288" y="2305050"/>
          <p14:tracePt t="8905" x="1971675" y="2305050"/>
          <p14:tracePt t="8921" x="2019300" y="2305050"/>
          <p14:tracePt t="8938" x="2071688" y="2305050"/>
          <p14:tracePt t="8955" x="2124075" y="2305050"/>
          <p14:tracePt t="8971" x="2152650" y="2305050"/>
          <p14:tracePt t="8988" x="2176463" y="2305050"/>
          <p14:tracePt t="9005" x="2209800" y="2305050"/>
          <p14:tracePt t="9021" x="2276475" y="2305050"/>
          <p14:tracePt t="9038" x="2338388" y="2319338"/>
          <p14:tracePt t="9055" x="2381250" y="2324100"/>
          <p14:tracePt t="9071" x="2409825" y="2328863"/>
          <p14:tracePt t="9088" x="2438400" y="2328863"/>
          <p14:tracePt t="9105" x="2443163" y="2328863"/>
          <p14:tracePt t="9121" x="2447925" y="2328863"/>
          <p14:tracePt t="9205" x="2433638" y="2328863"/>
          <p14:tracePt t="9212" x="2414588" y="2328863"/>
          <p14:tracePt t="9221" x="2381250" y="2328863"/>
          <p14:tracePt t="9238" x="2290763" y="2338388"/>
          <p14:tracePt t="9255" x="2176463" y="2347913"/>
          <p14:tracePt t="9271" x="1976438" y="2362200"/>
          <p14:tracePt t="9288" x="1862138" y="2381250"/>
          <p14:tracePt t="9305" x="1790700" y="2386013"/>
          <p14:tracePt t="9322" x="1719263" y="2390775"/>
          <p14:tracePt t="9338" x="1690688" y="2390775"/>
          <p14:tracePt t="9355" x="1662113" y="2390775"/>
          <p14:tracePt t="9372" x="1643063" y="2390775"/>
          <p14:tracePt t="9388" x="1614488" y="2390775"/>
          <p14:tracePt t="9405" x="1600200" y="2390775"/>
          <p14:tracePt t="9421" x="1590675" y="2390775"/>
          <p14:tracePt t="9438" x="1585913" y="2390775"/>
          <p14:tracePt t="9455" x="1576388" y="2390775"/>
          <p14:tracePt t="9471" x="1571625" y="2390775"/>
          <p14:tracePt t="9572" x="1576388" y="2390775"/>
          <p14:tracePt t="9579" x="1581150" y="2390775"/>
          <p14:tracePt t="9588" x="1600200" y="2390775"/>
          <p14:tracePt t="9605" x="1671638" y="2381250"/>
          <p14:tracePt t="9621" x="1795463" y="2381250"/>
          <p14:tracePt t="9638" x="1976438" y="2366963"/>
          <p14:tracePt t="9655" x="2085975" y="2366963"/>
          <p14:tracePt t="9671" x="2200275" y="2347913"/>
          <p14:tracePt t="9688" x="2314575" y="2347913"/>
          <p14:tracePt t="9705" x="2419350" y="2333625"/>
          <p14:tracePt t="9721" x="2457450" y="2333625"/>
          <p14:tracePt t="9738" x="2486025" y="2333625"/>
          <p14:tracePt t="9755" x="2514600" y="2333625"/>
          <p14:tracePt t="9773" x="2538413" y="2333625"/>
          <p14:tracePt t="9789" x="2557463" y="2333625"/>
          <p14:tracePt t="9805" x="2581275" y="2328863"/>
          <p14:tracePt t="9822" x="2600325" y="2324100"/>
          <p14:tracePt t="9838" x="2614613" y="2319338"/>
          <p14:tracePt t="9855" x="2624138" y="2314575"/>
          <p14:tracePt t="9871" x="2638425" y="2314575"/>
          <p14:tracePt t="9889" x="2657475" y="2314575"/>
          <p14:tracePt t="9906" x="2667000" y="2309813"/>
          <p14:tracePt t="9922" x="2671763" y="2305050"/>
          <p14:tracePt t="9938" x="2681288" y="2305050"/>
          <p14:tracePt t="9955" x="2690813" y="2305050"/>
          <p14:tracePt t="9992" x="2695575" y="2305050"/>
          <p14:tracePt t="10086" x="2695575" y="2300288"/>
          <p14:tracePt t="10102" x="2695575" y="2295525"/>
          <p14:tracePt t="10109" x="2690813" y="2295525"/>
          <p14:tracePt t="10121" x="2681288" y="2290763"/>
          <p14:tracePt t="10138" x="2595563" y="2286000"/>
          <p14:tracePt t="10155" x="2486025" y="2286000"/>
          <p14:tracePt t="10171" x="2338388" y="2286000"/>
          <p14:tracePt t="10189" x="2157413" y="2295525"/>
          <p14:tracePt t="10205" x="2052638" y="2319338"/>
          <p14:tracePt t="10221" x="1947863" y="2328863"/>
          <p14:tracePt t="10238" x="1866900" y="2343150"/>
          <p14:tracePt t="10255" x="1781175" y="2352675"/>
          <p14:tracePt t="10271" x="1747838" y="2352675"/>
          <p14:tracePt t="10288" x="1709738" y="2352675"/>
          <p14:tracePt t="10305" x="1690688" y="2352675"/>
          <p14:tracePt t="10321" x="1671638" y="2352675"/>
          <p14:tracePt t="10338" x="1652588" y="2352675"/>
          <p14:tracePt t="10356" x="1647825" y="2352675"/>
          <p14:tracePt t="10372" x="1638300" y="2352675"/>
          <p14:tracePt t="10388" x="1633538" y="2352675"/>
          <p14:tracePt t="10460" x="1652588" y="2352675"/>
          <p14:tracePt t="10468" x="1685925" y="2352675"/>
          <p14:tracePt t="10476" x="1743075" y="2347913"/>
          <p14:tracePt t="10488" x="1809750" y="2347913"/>
          <p14:tracePt t="10505" x="2043113" y="2328863"/>
          <p14:tracePt t="10521" x="2224088" y="2309813"/>
          <p14:tracePt t="10538" x="2371725" y="2295525"/>
          <p14:tracePt t="10555" x="2471738" y="2276475"/>
          <p14:tracePt t="10571" x="2581275" y="2262188"/>
          <p14:tracePt t="10588" x="2633663" y="2252663"/>
          <p14:tracePt t="10605" x="2681288" y="2252663"/>
          <p14:tracePt t="10621" x="2728913" y="2252663"/>
          <p14:tracePt t="10638" x="2747963" y="2252663"/>
          <p14:tracePt t="10655" x="2771775" y="2252663"/>
          <p14:tracePt t="10671" x="2790825" y="2252663"/>
          <p14:tracePt t="10688" x="2809875" y="2252663"/>
          <p14:tracePt t="10705" x="2814638" y="2252663"/>
          <p14:tracePt t="10721" x="2819400" y="2252663"/>
          <p14:tracePt t="10739" x="2828925" y="2252663"/>
          <p14:tracePt t="11349" x="2828925" y="2266950"/>
          <p14:tracePt t="11357" x="2805113" y="2328863"/>
          <p14:tracePt t="11363" x="2786063" y="2386013"/>
          <p14:tracePt t="11371" x="2752725" y="2438400"/>
          <p14:tracePt t="11388" x="2705100" y="2524125"/>
          <p14:tracePt t="11405" x="2671763" y="2571750"/>
          <p14:tracePt t="11422" x="2628900" y="2619375"/>
          <p14:tracePt t="11455" x="2581275" y="2667000"/>
          <p14:tracePt t="11488" x="2514600" y="2724150"/>
          <p14:tracePt t="11505" x="2495550" y="2738438"/>
          <p14:tracePt t="11521" x="2462213" y="2762250"/>
          <p14:tracePt t="11538" x="2424113" y="2781300"/>
          <p14:tracePt t="11555" x="2386013" y="2805113"/>
          <p14:tracePt t="11571" x="2347913" y="2824163"/>
          <p14:tracePt t="11588" x="2324100" y="2843213"/>
          <p14:tracePt t="11605" x="2290763" y="2867025"/>
          <p14:tracePt t="11621" x="2266950" y="2871788"/>
          <p14:tracePt t="11638" x="2238375" y="2881313"/>
          <p14:tracePt t="11655" x="2214563" y="2890838"/>
          <p14:tracePt t="11671" x="2181225" y="2900363"/>
          <p14:tracePt t="11688" x="2157413" y="2909888"/>
          <p14:tracePt t="11706" x="2138363" y="2919413"/>
          <p14:tracePt t="11723" x="2114550" y="2924175"/>
          <p14:tracePt t="11739" x="2081213" y="2933700"/>
          <p14:tracePt t="11755" x="2057400" y="2947988"/>
          <p14:tracePt t="11772" x="2038350" y="2952750"/>
          <p14:tracePt t="11789" x="1995488" y="2962275"/>
          <p14:tracePt t="11805" x="1966913" y="2967038"/>
          <p14:tracePt t="11821" x="1938338" y="2981325"/>
          <p14:tracePt t="11838" x="1914525" y="2986088"/>
          <p14:tracePt t="11855" x="1881188" y="2995613"/>
          <p14:tracePt t="11871" x="1862138" y="3005138"/>
          <p14:tracePt t="11888" x="1852613" y="3005138"/>
          <p14:tracePt t="11905" x="1833563" y="3005138"/>
          <p14:tracePt t="11921" x="1814513" y="3005138"/>
          <p14:tracePt t="11938" x="1809750" y="3005138"/>
          <p14:tracePt t="11955" x="1800225" y="3005138"/>
          <p14:tracePt t="11971" x="1795463" y="3005138"/>
          <p14:tracePt t="11988" x="1785938" y="3005138"/>
          <p14:tracePt t="12005" x="1781175" y="3005138"/>
          <p14:tracePt t="12245" x="1824038" y="2995613"/>
          <p14:tracePt t="12252" x="1866900" y="2995613"/>
          <p14:tracePt t="12259" x="1938338" y="2976563"/>
          <p14:tracePt t="12271" x="1995488" y="2971800"/>
          <p14:tracePt t="12288" x="2147888" y="2947988"/>
          <p14:tracePt t="12305" x="2219325" y="2933700"/>
          <p14:tracePt t="12321" x="2276475" y="2933700"/>
          <p14:tracePt t="12338" x="2328863" y="2933700"/>
          <p14:tracePt t="12339" x="2362200" y="2933700"/>
          <p14:tracePt t="12355" x="2419350" y="2933700"/>
          <p14:tracePt t="12371" x="2471738" y="2933700"/>
          <p14:tracePt t="12388" x="2505075" y="2933700"/>
          <p14:tracePt t="12405" x="2547938" y="2938463"/>
          <p14:tracePt t="12421" x="2595563" y="2943225"/>
          <p14:tracePt t="12438" x="2619375" y="2943225"/>
          <p14:tracePt t="12455" x="2638425" y="2943225"/>
          <p14:tracePt t="12471" x="2681288" y="2952750"/>
          <p14:tracePt t="12488" x="2700338" y="2952750"/>
          <p14:tracePt t="12504" x="2714625" y="2952750"/>
          <p14:tracePt t="12521" x="2728913" y="2952750"/>
          <p14:tracePt t="12538" x="2738438" y="2952750"/>
          <p14:tracePt t="12554" x="2743200" y="2952750"/>
          <p14:tracePt t="12571" x="2747963" y="2952750"/>
          <p14:tracePt t="12913" x="2781300" y="2947988"/>
          <p14:tracePt t="12920" x="2814638" y="2933700"/>
          <p14:tracePt t="12927" x="2852738" y="2928938"/>
          <p14:tracePt t="12954" x="2938463" y="2909888"/>
          <p14:tracePt t="12988" x="3038475" y="2900363"/>
          <p14:tracePt t="13005" x="3067050" y="2900363"/>
          <p14:tracePt t="13021" x="3086100" y="2900363"/>
          <p14:tracePt t="13038" x="3105150" y="2900363"/>
          <p14:tracePt t="13055" x="3109913" y="2900363"/>
          <p14:tracePt t="13071" x="3119438" y="2900363"/>
          <p14:tracePt t="13088" x="3128963" y="2900363"/>
          <p14:tracePt t="13105" x="3143250" y="2900363"/>
          <p14:tracePt t="13123" x="3162300" y="2900363"/>
          <p14:tracePt t="13138" x="3171825" y="2900363"/>
          <p14:tracePt t="13155" x="3186113" y="2900363"/>
          <p14:tracePt t="13171" x="3190875" y="2900363"/>
          <p14:tracePt t="13188" x="3200400" y="2900363"/>
          <p14:tracePt t="13221" x="3209925" y="2900363"/>
          <p14:tracePt t="13238" x="3219450" y="2905125"/>
          <p14:tracePt t="13255" x="3228975" y="2909888"/>
          <p14:tracePt t="13271" x="3233738" y="2909888"/>
          <p14:tracePt t="13288" x="3243263" y="2909888"/>
          <p14:tracePt t="13305" x="3248025" y="2909888"/>
          <p14:tracePt t="13338" x="3252788" y="2909888"/>
          <p14:tracePt t="16231" x="3248025" y="2909888"/>
          <p14:tracePt t="16238" x="3238500" y="2909888"/>
          <p14:tracePt t="16245" x="3214688" y="2909888"/>
          <p14:tracePt t="16254" x="3186113" y="2909888"/>
          <p14:tracePt t="16271" x="3119438" y="2919413"/>
          <p14:tracePt t="16288" x="3014663" y="2933700"/>
          <p14:tracePt t="16321" x="2790825" y="2957513"/>
          <p14:tracePt t="16354" x="2619375" y="2981325"/>
          <p14:tracePt t="16355" x="2571750" y="2990850"/>
          <p14:tracePt t="16371" x="2500313" y="2995613"/>
          <p14:tracePt t="16388" x="2447925" y="3000375"/>
          <p14:tracePt t="16404" x="2414588" y="3000375"/>
          <p14:tracePt t="16421" x="2366963" y="3000375"/>
          <p14:tracePt t="16437" x="2333625" y="3000375"/>
          <p14:tracePt t="16454" x="2290763" y="3000375"/>
          <p14:tracePt t="16471" x="2247900" y="3000375"/>
          <p14:tracePt t="16488" x="2190750" y="3000375"/>
          <p14:tracePt t="16504" x="2171700" y="3000375"/>
          <p14:tracePt t="16521" x="2157413" y="3000375"/>
          <p14:tracePt t="16538" x="2152650" y="3000375"/>
          <p14:tracePt t="16554" x="2143125" y="3000375"/>
          <p14:tracePt t="16571" x="2138363" y="3000375"/>
          <p14:tracePt t="16588" x="2128838" y="3000375"/>
          <p14:tracePt t="16656" x="2138363" y="3000375"/>
          <p14:tracePt t="16664" x="2157413" y="3000375"/>
          <p14:tracePt t="16671" x="2190750" y="3000375"/>
          <p14:tracePt t="16688" x="2290763" y="3000375"/>
          <p14:tracePt t="16704" x="2428875" y="2981325"/>
          <p14:tracePt t="16721" x="2571750" y="2981325"/>
          <p14:tracePt t="16738" x="2743200" y="2967038"/>
          <p14:tracePt t="16754" x="2833688" y="2957513"/>
          <p14:tracePt t="16771" x="2905125" y="2952750"/>
          <p14:tracePt t="16788" x="2971800" y="2952750"/>
          <p14:tracePt t="16804" x="3009900" y="2952750"/>
          <p14:tracePt t="16821" x="3043238" y="2952750"/>
          <p14:tracePt t="16838" x="3071813" y="2952750"/>
          <p14:tracePt t="16854" x="3114675" y="2952750"/>
          <p14:tracePt t="16871" x="3128963" y="2952750"/>
          <p14:tracePt t="16887" x="3143250" y="2952750"/>
          <p14:tracePt t="16904" x="3152775" y="2952750"/>
          <p14:tracePt t="16921" x="3171825" y="2952750"/>
          <p14:tracePt t="16937" x="3181350" y="2952750"/>
          <p14:tracePt t="16954" x="3186113" y="2952750"/>
          <p14:tracePt t="16971" x="3190875" y="2952750"/>
          <p14:tracePt t="16988" x="3200400" y="2952750"/>
          <p14:tracePt t="17004" x="3214688" y="2947988"/>
          <p14:tracePt t="17021" x="3228975" y="2943225"/>
          <p14:tracePt t="17037" x="3248025" y="2933700"/>
          <p14:tracePt t="17054" x="3271838" y="2919413"/>
          <p14:tracePt t="17071" x="3295650" y="2914650"/>
          <p14:tracePt t="17087" x="3305175" y="2909888"/>
          <p14:tracePt t="17104" x="3319463" y="2900363"/>
          <p14:tracePt t="17121" x="3324225" y="2900363"/>
          <p14:tracePt t="17138" x="3333750" y="2900363"/>
          <p14:tracePt t="17378" x="3328988" y="2900363"/>
          <p14:tracePt t="17385" x="3314700" y="2890838"/>
          <p14:tracePt t="17391" x="3305175" y="2890838"/>
          <p14:tracePt t="17406" x="3281363" y="2876550"/>
          <p14:tracePt t="17421" x="3271838" y="2867025"/>
          <p14:tracePt t="17438" x="3267075" y="2862263"/>
          <p14:tracePt t="17455" x="3252788" y="2843213"/>
          <p14:tracePt t="17471" x="3228975" y="2790825"/>
          <p14:tracePt t="17488" x="3219450" y="2771775"/>
          <p14:tracePt t="17504" x="3205163" y="2752725"/>
          <p14:tracePt t="17521" x="3200400" y="2743200"/>
          <p14:tracePt t="17537" x="3200400" y="2738438"/>
          <p14:tracePt t="17554" x="3200400" y="2728913"/>
          <p14:tracePt t="17571" x="3200400" y="2714625"/>
          <p14:tracePt t="17587" x="3200400" y="2705100"/>
          <p14:tracePt t="17604" x="3200400" y="2700338"/>
          <p14:tracePt t="17700" x="3205163" y="2700338"/>
          <p14:tracePt t="17707" x="3209925" y="2700338"/>
          <p14:tracePt t="17721" x="3214688" y="2700338"/>
          <p14:tracePt t="17728" x="3219450" y="2700338"/>
          <p14:tracePt t="17743" x="3224213" y="2700338"/>
          <p14:tracePt t="17754" x="3228975" y="2700338"/>
          <p14:tracePt t="17771" x="3233738" y="2700338"/>
          <p14:tracePt t="17787" x="3243263" y="2700338"/>
          <p14:tracePt t="17804" x="3252788" y="2719388"/>
          <p14:tracePt t="17821" x="3262313" y="2733675"/>
          <p14:tracePt t="17838" x="3262313" y="2757488"/>
          <p14:tracePt t="17854" x="3262313" y="2786063"/>
          <p14:tracePt t="17871" x="3262313" y="2824163"/>
          <p14:tracePt t="17887" x="3262313" y="2857500"/>
          <p14:tracePt t="17904" x="3262313" y="2890838"/>
          <p14:tracePt t="17921" x="3262313" y="2909888"/>
          <p14:tracePt t="17937" x="3262313" y="2919413"/>
          <p14:tracePt t="17954" x="3262313" y="2928938"/>
          <p14:tracePt t="17971" x="3262313" y="2938463"/>
          <p14:tracePt t="18023" x="3262313" y="2943225"/>
          <p14:tracePt t="18029" x="3262313" y="2947988"/>
          <p14:tracePt t="18044" x="3262313" y="2952750"/>
          <p14:tracePt t="18054" x="3257550" y="2957513"/>
          <p14:tracePt t="18071" x="3252788" y="2962275"/>
          <p14:tracePt t="18088" x="3248025" y="2967038"/>
          <p14:tracePt t="18104" x="3238500" y="2967038"/>
          <p14:tracePt t="18121" x="3233738" y="2967038"/>
          <p14:tracePt t="18137" x="3228975" y="2967038"/>
          <p14:tracePt t="18154" x="3209925" y="2967038"/>
          <p14:tracePt t="18171" x="3200400" y="2967038"/>
          <p14:tracePt t="18188" x="3176588" y="2952750"/>
          <p14:tracePt t="18204" x="3162300" y="2933700"/>
          <p14:tracePt t="18221" x="3128963" y="2862263"/>
          <p14:tracePt t="18238" x="3114675" y="2819400"/>
          <p14:tracePt t="18254" x="3100388" y="2790825"/>
          <p14:tracePt t="18271" x="3100388" y="2757488"/>
          <p14:tracePt t="18287" x="3100388" y="2733675"/>
          <p14:tracePt t="18305" x="3100388" y="2719388"/>
          <p14:tracePt t="18321" x="3100388" y="2705100"/>
          <p14:tracePt t="18338" x="3105150" y="2686050"/>
          <p14:tracePt t="18354" x="3109913" y="2676525"/>
          <p14:tracePt t="18371" x="3119438" y="2662238"/>
          <p14:tracePt t="18387" x="3124200" y="2643188"/>
          <p14:tracePt t="18404" x="3133725" y="2633663"/>
          <p14:tracePt t="18421" x="3138488" y="2628900"/>
          <p14:tracePt t="18437" x="3148013" y="2624138"/>
          <p14:tracePt t="18454" x="3162300" y="2619375"/>
          <p14:tracePt t="18471" x="3176588" y="2624138"/>
          <p14:tracePt t="18488" x="3186113" y="2633663"/>
          <p14:tracePt t="18505" x="3205163" y="2657475"/>
          <p14:tracePt t="18521" x="3224213" y="2743200"/>
          <p14:tracePt t="18537" x="3238500" y="2805113"/>
          <p14:tracePt t="18554" x="3238500" y="2828925"/>
          <p14:tracePt t="18571" x="3238500" y="2843213"/>
          <p14:tracePt t="18587" x="3238500" y="2852738"/>
          <p14:tracePt t="18604" x="3238500" y="2857500"/>
          <p14:tracePt t="19071" x="3224213" y="2857500"/>
          <p14:tracePt t="19079" x="3209925" y="2847975"/>
          <p14:tracePt t="19087" x="3195638" y="2847975"/>
          <p14:tracePt t="19104" x="3176588" y="2838450"/>
          <p14:tracePt t="19121" x="3167063" y="2833688"/>
          <p14:tracePt t="19137" x="3162300" y="2833688"/>
          <p14:tracePt t="19945" x="3100388" y="2800350"/>
          <p14:tracePt t="19952" x="3014663" y="2752725"/>
          <p14:tracePt t="19960" x="2943225" y="2709863"/>
          <p14:tracePt t="19971" x="2886075" y="2671763"/>
          <p14:tracePt t="19988" x="2776538" y="2624138"/>
          <p14:tracePt t="20004" x="2676525" y="2562225"/>
          <p14:tracePt t="20037" x="2605088" y="2533650"/>
          <p14:tracePt t="20071" x="2552700" y="2500313"/>
          <p14:tracePt t="20087" x="2538413" y="2486025"/>
          <p14:tracePt t="20104" x="2528888" y="2476500"/>
          <p14:tracePt t="20121" x="2509838" y="2457450"/>
          <p14:tracePt t="20137" x="2495550" y="2443163"/>
          <p14:tracePt t="20154" x="2486025" y="2424113"/>
          <p14:tracePt t="20171" x="2476500" y="2405063"/>
          <p14:tracePt t="20187" x="2462213" y="2362200"/>
          <p14:tracePt t="20204" x="2452688" y="2347913"/>
          <p14:tracePt t="20221" x="2447925" y="2333625"/>
          <p14:tracePt t="20237" x="2447925" y="2328863"/>
          <p14:tracePt t="20254" x="2447925" y="2314575"/>
          <p14:tracePt t="20271" x="2447925" y="2295525"/>
          <p14:tracePt t="20288" x="2447925" y="2286000"/>
          <p14:tracePt t="20304" x="2447925" y="2281238"/>
          <p14:tracePt t="20321" x="2447925" y="2271713"/>
          <p14:tracePt t="20337" x="2447925" y="2266950"/>
          <p14:tracePt t="20438" x="2443163" y="2266950"/>
          <p14:tracePt t="20453" x="2438400" y="2266950"/>
          <p14:tracePt t="20459" x="2433638" y="2266950"/>
          <p14:tracePt t="20471" x="2424113" y="2266950"/>
          <p14:tracePt t="20487" x="2400300" y="2281238"/>
          <p14:tracePt t="20504" x="2324100" y="2305050"/>
          <p14:tracePt t="20521" x="2271713" y="2319338"/>
          <p14:tracePt t="20537" x="2224088" y="2333625"/>
          <p14:tracePt t="20554" x="2171700" y="2338388"/>
          <p14:tracePt t="20570" x="2143125" y="2338388"/>
          <p14:tracePt t="20587" x="2119313" y="2338388"/>
          <p14:tracePt t="20604" x="2105025" y="2328863"/>
          <p14:tracePt t="20621" x="2085975" y="2319338"/>
          <p14:tracePt t="20637" x="2076450" y="2309813"/>
          <p14:tracePt t="20654" x="2066925" y="2300288"/>
          <p14:tracePt t="20671" x="2062163" y="2290763"/>
          <p14:tracePt t="20687" x="2052638" y="2271713"/>
          <p14:tracePt t="20704" x="2047875" y="2252663"/>
          <p14:tracePt t="20721" x="2033588" y="2224088"/>
          <p14:tracePt t="20737" x="2033588" y="2181225"/>
          <p14:tracePt t="20754" x="2033588" y="2143125"/>
          <p14:tracePt t="20770" x="2043113" y="2114550"/>
          <p14:tracePt t="20787" x="2052638" y="2090738"/>
          <p14:tracePt t="20804" x="2076450" y="2062163"/>
          <p14:tracePt t="20820" x="2095500" y="2052638"/>
          <p14:tracePt t="20837" x="2133600" y="2033588"/>
          <p14:tracePt t="20854" x="2171700" y="2024063"/>
          <p14:tracePt t="20871" x="2224088" y="2014538"/>
          <p14:tracePt t="20887" x="2252663" y="2014538"/>
          <p14:tracePt t="20904" x="2276475" y="2024063"/>
          <p14:tracePt t="20921" x="2286000" y="2028825"/>
          <p14:tracePt t="20937" x="2305050" y="2047875"/>
          <p14:tracePt t="20954" x="2324100" y="2066925"/>
          <p14:tracePt t="20971" x="2338388" y="2090738"/>
          <p14:tracePt t="20987" x="2352675" y="2109788"/>
          <p14:tracePt t="21004" x="2357438" y="2119313"/>
          <p14:tracePt t="21021" x="2362200" y="2128838"/>
          <p14:tracePt t="21037" x="2362200" y="2138363"/>
          <p14:tracePt t="21054" x="2362200" y="2147888"/>
          <p14:tracePt t="21071" x="2362200" y="2157413"/>
          <p14:tracePt t="21087" x="2362200" y="2162175"/>
          <p14:tracePt t="21104" x="2362200" y="2166938"/>
          <p14:tracePt t="21120" x="2362200" y="2171700"/>
          <p14:tracePt t="21407" x="2400300" y="2195513"/>
          <p14:tracePt t="21414" x="2457450" y="2233613"/>
          <p14:tracePt t="21421" x="2519363" y="2266950"/>
          <p14:tracePt t="21437" x="2652713" y="2328863"/>
          <p14:tracePt t="21454" x="2767013" y="2366963"/>
          <p14:tracePt t="21471" x="2857500" y="2409825"/>
          <p14:tracePt t="21487" x="2928938" y="2443163"/>
          <p14:tracePt t="21504" x="2967038" y="2462213"/>
          <p14:tracePt t="21521" x="2990850" y="2476500"/>
          <p14:tracePt t="21537" x="3000375" y="2481263"/>
          <p14:tracePt t="21554" x="3019425" y="2495550"/>
          <p14:tracePt t="21570" x="3033713" y="2500313"/>
          <p14:tracePt t="21587" x="3048000" y="2509838"/>
          <p14:tracePt t="21604" x="3071813" y="2528888"/>
          <p14:tracePt t="21620" x="3086100" y="2552700"/>
          <p14:tracePt t="21637" x="3100388" y="2562225"/>
          <p14:tracePt t="21654" x="3114675" y="2581275"/>
          <p14:tracePt t="21671" x="3124200" y="2595563"/>
          <p14:tracePt t="21687" x="3133725" y="2600325"/>
          <p14:tracePt t="21704" x="3143250" y="2609850"/>
          <p14:tracePt t="21721" x="3152775" y="2624138"/>
          <p14:tracePt t="21737" x="3171825" y="2643188"/>
          <p14:tracePt t="21754" x="3176588" y="2652713"/>
          <p14:tracePt t="21770" x="3181350" y="2667000"/>
          <p14:tracePt t="21787" x="3195638" y="2690813"/>
          <p14:tracePt t="21804" x="3205163" y="2705100"/>
          <p14:tracePt t="21821" x="3209925" y="2724150"/>
          <p14:tracePt t="21837" x="3214688" y="2743200"/>
          <p14:tracePt t="21854" x="3224213" y="2767013"/>
          <p14:tracePt t="21870" x="3233738" y="2786063"/>
          <p14:tracePt t="21887" x="3238500" y="2790825"/>
          <p14:tracePt t="21904" x="3238500" y="2795588"/>
          <p14:tracePt t="21921" x="3243263" y="2805113"/>
          <p14:tracePt t="21937" x="3243263" y="2814638"/>
          <p14:tracePt t="21954" x="3252788" y="2833688"/>
          <p14:tracePt t="21971" x="3252788" y="2847975"/>
          <p14:tracePt t="21987" x="3252788" y="2862263"/>
          <p14:tracePt t="22004" x="3252788" y="2871788"/>
          <p14:tracePt t="22020" x="3252788" y="2876550"/>
          <p14:tracePt t="22037" x="3252788" y="2881313"/>
          <p14:tracePt t="22075" x="3252788" y="2886075"/>
          <p14:tracePt t="22412" x="3286125" y="2886075"/>
          <p14:tracePt t="22419" x="3343275" y="2886075"/>
          <p14:tracePt t="22427" x="3390900" y="2886075"/>
          <p14:tracePt t="22437" x="3424238" y="2886075"/>
          <p14:tracePt t="22454" x="3490913" y="2886075"/>
          <p14:tracePt t="22471" x="3586163" y="2900363"/>
          <p14:tracePt t="22504" x="3676650" y="2914650"/>
          <p14:tracePt t="22537" x="3714750" y="2914650"/>
          <p14:tracePt t="22554" x="3719513" y="2914650"/>
          <p14:tracePt t="22570" x="3724275" y="2914650"/>
          <p14:tracePt t="22587" x="3733800" y="2914650"/>
          <p14:tracePt t="22604" x="3743325" y="2914650"/>
          <p14:tracePt t="22620" x="3748088" y="2914650"/>
          <p14:tracePt t="22637" x="3752850" y="2914650"/>
          <p14:tracePt t="22654" x="3762375" y="2914650"/>
          <p14:tracePt t="22670" x="3771900" y="2914650"/>
          <p14:tracePt t="22978" x="3819525" y="2914650"/>
          <p14:tracePt t="22985" x="3876675" y="2909888"/>
          <p14:tracePt t="22992" x="3943350" y="2909888"/>
          <p14:tracePt t="23004" x="3990975" y="2900363"/>
          <p14:tracePt t="23021" x="4105275" y="2900363"/>
          <p14:tracePt t="23037" x="4162425" y="2900363"/>
          <p14:tracePt t="23054" x="4210050" y="2900363"/>
          <p14:tracePt t="23070" x="4248150" y="2900363"/>
          <p14:tracePt t="23087" x="4281488" y="2900363"/>
          <p14:tracePt t="23104" x="4295775" y="2900363"/>
          <p14:tracePt t="23120" x="4300538" y="2900363"/>
          <p14:tracePt t="23137" x="4305300" y="2900363"/>
          <p14:tracePt t="23154" x="4314825" y="2900363"/>
          <p14:tracePt t="23187" x="4324350" y="2900363"/>
          <p14:tracePt t="23204" x="4348163" y="2900363"/>
          <p14:tracePt t="23220" x="4371975" y="2900363"/>
          <p14:tracePt t="23237" x="4391025" y="2895600"/>
          <p14:tracePt t="23254" x="4419600" y="2895600"/>
          <p14:tracePt t="23270" x="4452938" y="2886075"/>
          <p14:tracePt t="23287" x="4462463" y="2886075"/>
          <p14:tracePt t="23304" x="4476750" y="2886075"/>
          <p14:tracePt t="23320" x="4495800" y="2886075"/>
          <p14:tracePt t="23337" x="4514850" y="2881313"/>
          <p14:tracePt t="23354" x="4524375" y="2881313"/>
          <p14:tracePt t="23370" x="4529138" y="2881313"/>
          <p14:tracePt t="23387" x="4533900" y="2881313"/>
          <p14:tracePt t="23404" x="4543425" y="2881313"/>
          <p14:tracePt t="23447" x="4543425" y="2876550"/>
          <p14:tracePt t="23454" x="4529138" y="2876550"/>
          <p14:tracePt t="23470" x="4438650" y="2862263"/>
          <p14:tracePt t="23487" x="4295775" y="2852738"/>
          <p14:tracePt t="23504" x="4162425" y="2852738"/>
          <p14:tracePt t="23520" x="3948113" y="2857500"/>
          <p14:tracePt t="23538" x="3800475" y="2862263"/>
          <p14:tracePt t="23554" x="3700463" y="2862263"/>
          <p14:tracePt t="23570" x="3600450" y="2862263"/>
          <p14:tracePt t="23587" x="3462338" y="2862263"/>
          <p14:tracePt t="23604" x="3395663" y="2862263"/>
          <p14:tracePt t="23620" x="3352800" y="2862263"/>
          <p14:tracePt t="23637" x="3300413" y="2862263"/>
          <p14:tracePt t="23654" x="3271838" y="2862263"/>
          <p14:tracePt t="23670" x="3248025" y="2862263"/>
          <p14:tracePt t="23687" x="3228975" y="2862263"/>
          <p14:tracePt t="23704" x="3209925" y="2862263"/>
          <p14:tracePt t="23720" x="3195638" y="2862263"/>
          <p14:tracePt t="23737" x="3186113" y="2862263"/>
          <p14:tracePt t="23754" x="3181350" y="2862263"/>
          <p14:tracePt t="23770" x="3176588" y="2862263"/>
          <p14:tracePt t="24188" x="3209925" y="2862263"/>
          <p14:tracePt t="24196" x="3238500" y="2857500"/>
          <p14:tracePt t="24204" x="3271838" y="2857500"/>
          <p14:tracePt t="24220" x="3324225" y="2843213"/>
          <p14:tracePt t="24237" x="3386138" y="2828925"/>
          <p14:tracePt t="24254" x="3452813" y="2828925"/>
          <p14:tracePt t="24270" x="3486150" y="2828925"/>
          <p14:tracePt t="24303" x="3538538" y="2828925"/>
          <p14:tracePt t="24337" x="3562350" y="2828925"/>
          <p14:tracePt t="24354" x="3571875" y="2828925"/>
          <p14:tracePt t="24408" x="3567113" y="2828925"/>
          <p14:tracePt t="24416" x="3557588" y="2828925"/>
          <p14:tracePt t="24423" x="3529013" y="2838450"/>
          <p14:tracePt t="24437" x="3505200" y="2838450"/>
          <p14:tracePt t="24454" x="3395663" y="2867025"/>
          <p14:tracePt t="24470" x="3324225" y="2871788"/>
          <p14:tracePt t="24487" x="3252788" y="2881313"/>
          <p14:tracePt t="24504" x="3176588" y="2895600"/>
          <p14:tracePt t="24520" x="3152775" y="2895600"/>
          <p14:tracePt t="24537" x="3138488" y="2895600"/>
          <p14:tracePt t="24554" x="3133725" y="2895600"/>
          <p14:tracePt t="24629" x="3143250" y="2895600"/>
          <p14:tracePt t="24636" x="3162300" y="2895600"/>
          <p14:tracePt t="24643" x="3186113" y="2895600"/>
          <p14:tracePt t="24654" x="3219450" y="2895600"/>
          <p14:tracePt t="24670" x="3333750" y="2881313"/>
          <p14:tracePt t="24687" x="3524250" y="2871788"/>
          <p14:tracePt t="24704" x="3629025" y="2867025"/>
          <p14:tracePt t="24720" x="3719513" y="2867025"/>
          <p14:tracePt t="24737" x="3790950" y="2857500"/>
          <p14:tracePt t="24754" x="3848100" y="2857500"/>
          <p14:tracePt t="24770" x="3871913" y="2857500"/>
          <p14:tracePt t="24787" x="3886200" y="2857500"/>
          <p14:tracePt t="24804" x="3890963" y="2857500"/>
          <p14:tracePt t="24820" x="3900488" y="2857500"/>
          <p14:tracePt t="24837" x="3910013" y="2857500"/>
          <p14:tracePt t="25217" x="3862388" y="2857500"/>
          <p14:tracePt t="25224" x="3805238" y="2862263"/>
          <p14:tracePt t="25237" x="3748088" y="2871788"/>
          <p14:tracePt t="25254" x="3609975" y="2886075"/>
          <p14:tracePt t="25270" x="3548063" y="2886075"/>
          <p14:tracePt t="25287" x="3490913" y="2890838"/>
          <p14:tracePt t="25304" x="3443288" y="2890838"/>
          <p14:tracePt t="25337" x="3424238" y="2890838"/>
          <p14:tracePt t="25414" x="3429000" y="2890838"/>
          <p14:tracePt t="25421" x="3438525" y="2890838"/>
          <p14:tracePt t="25429" x="3467100" y="2890838"/>
          <p14:tracePt t="25437" x="3500438" y="2890838"/>
          <p14:tracePt t="25453" x="3609975" y="2890838"/>
          <p14:tracePt t="25470" x="3767138" y="2886075"/>
          <p14:tracePt t="25487" x="3981450" y="2886075"/>
          <p14:tracePt t="25504" x="4105275" y="2881313"/>
          <p14:tracePt t="25520" x="4229100" y="2871788"/>
          <p14:tracePt t="25537" x="4329113" y="2871788"/>
          <p14:tracePt t="25554" x="4414838" y="2857500"/>
          <p14:tracePt t="25570" x="4452938" y="2857500"/>
          <p14:tracePt t="25587" x="4481513" y="2857500"/>
          <p14:tracePt t="25603" x="4514850" y="2857500"/>
          <p14:tracePt t="25620" x="4548188" y="2857500"/>
          <p14:tracePt t="25637" x="4567238" y="2857500"/>
          <p14:tracePt t="25654" x="4591050" y="2857500"/>
          <p14:tracePt t="25670" x="4600575" y="2857500"/>
          <p14:tracePt t="25687" x="4610100" y="2857500"/>
          <p14:tracePt t="25704" x="4619625" y="2857500"/>
          <p14:tracePt t="26310" x="4600575" y="2876550"/>
          <p14:tracePt t="26318" x="4548188" y="2928938"/>
          <p14:tracePt t="26324" x="4505325" y="2971800"/>
          <p14:tracePt t="26337" x="4462463" y="3009900"/>
          <p14:tracePt t="26354" x="4314825" y="3119438"/>
          <p14:tracePt t="26370" x="4233863" y="3186113"/>
          <p14:tracePt t="26403" x="4119563" y="3262313"/>
          <p14:tracePt t="26437" x="4048125" y="3305175"/>
          <p14:tracePt t="26453" x="4029075" y="3309938"/>
          <p14:tracePt t="26470" x="3995738" y="3328988"/>
          <p14:tracePt t="26487" x="3967163" y="3352800"/>
          <p14:tracePt t="26503" x="3929063" y="3390900"/>
          <p14:tracePt t="26520" x="3871913" y="3424238"/>
          <p14:tracePt t="26537" x="3800475" y="3467100"/>
          <p14:tracePt t="26553" x="3752850" y="3486150"/>
          <p14:tracePt t="26570" x="3714750" y="3500438"/>
          <p14:tracePt t="26587" x="3681413" y="3519488"/>
          <p14:tracePt t="26603" x="3633788" y="3543300"/>
          <p14:tracePt t="26620" x="3586163" y="3571875"/>
          <p14:tracePt t="26637" x="3548063" y="3581400"/>
          <p14:tracePt t="26653" x="3505200" y="3600450"/>
          <p14:tracePt t="26670" x="3443288" y="3629025"/>
          <p14:tracePt t="26687" x="3405188" y="3638550"/>
          <p14:tracePt t="26703" x="3371850" y="3643313"/>
          <p14:tracePt t="26720" x="3333750" y="3657600"/>
          <p14:tracePt t="26737" x="3248025" y="3662363"/>
          <p14:tracePt t="26753" x="3167063" y="3662363"/>
          <p14:tracePt t="26770" x="3067050" y="3662363"/>
          <p14:tracePt t="26787" x="2928938" y="3652838"/>
          <p14:tracePt t="26804" x="2857500" y="3648075"/>
          <p14:tracePt t="26820" x="2809875" y="3648075"/>
          <p14:tracePt t="26837" x="2752725" y="3648075"/>
          <p14:tracePt t="26839" x="2719388" y="3648075"/>
          <p14:tracePt t="26854" x="2624138" y="3657600"/>
          <p14:tracePt t="26870" x="2533650" y="3662363"/>
          <p14:tracePt t="26887" x="2457450" y="3676650"/>
          <p14:tracePt t="26904" x="2381250" y="3690938"/>
          <p14:tracePt t="26920" x="2333625" y="3700463"/>
          <p14:tracePt t="26937" x="2295525" y="3709988"/>
          <p14:tracePt t="26954" x="2271713" y="3714750"/>
          <p14:tracePt t="26970" x="2262188" y="3719513"/>
          <p14:tracePt t="27198" x="2200275" y="3767138"/>
          <p14:tracePt t="27205" x="2138363" y="3814763"/>
          <p14:tracePt t="27213" x="2076450" y="3857625"/>
          <p14:tracePt t="27220" x="2024063" y="3890963"/>
          <p14:tracePt t="27237" x="1938338" y="3948113"/>
          <p14:tracePt t="27253" x="1871663" y="3986213"/>
          <p14:tracePt t="27270" x="1838325" y="4000500"/>
          <p14:tracePt t="27287" x="1804988" y="4019550"/>
          <p14:tracePt t="27303" x="1795463" y="4024313"/>
          <p14:tracePt t="27320" x="1790700" y="4029075"/>
          <p14:tracePt t="27338" x="1781175" y="4038600"/>
          <p14:tracePt t="27354" x="1766888" y="4043363"/>
          <p14:tracePt t="27370" x="1743075" y="4052888"/>
          <p14:tracePt t="27387" x="1714500" y="4071938"/>
          <p14:tracePt t="27403" x="1681163" y="4095750"/>
          <p14:tracePt t="27420" x="1666875" y="4100513"/>
          <p14:tracePt t="27437" x="1647825" y="4110038"/>
          <p14:tracePt t="27453" x="1633538" y="4119563"/>
          <p14:tracePt t="27470" x="1614488" y="4124325"/>
          <p14:tracePt t="27487" x="1600200" y="4124325"/>
          <p14:tracePt t="27503" x="1585913" y="4124325"/>
          <p14:tracePt t="27520" x="1557338" y="4124325"/>
          <p14:tracePt t="27537" x="1528763" y="4124325"/>
          <p14:tracePt t="27553" x="1500188" y="4119563"/>
          <p14:tracePt t="27570" x="1471613" y="4110038"/>
          <p14:tracePt t="27587" x="1438275" y="4110038"/>
          <p14:tracePt t="27603" x="1423988" y="4110038"/>
          <p14:tracePt t="27620" x="1419225" y="4110038"/>
          <p14:tracePt t="27637" x="1409700" y="4110038"/>
          <p14:tracePt t="27653" x="1400175" y="4110038"/>
          <p14:tracePt t="27670" x="1395413" y="4110038"/>
          <p14:tracePt t="27687" x="1390650" y="4110038"/>
          <p14:tracePt t="27786" x="1390650" y="4119563"/>
          <p14:tracePt t="27793" x="1390650" y="4129088"/>
          <p14:tracePt t="27803" x="1390650" y="4152900"/>
          <p14:tracePt t="27820" x="1390650" y="4229100"/>
          <p14:tracePt t="27837" x="1390650" y="4305300"/>
          <p14:tracePt t="27854" x="1390650" y="4348163"/>
          <p14:tracePt t="27870" x="1390650" y="4386263"/>
          <p14:tracePt t="27887" x="1395413" y="4433888"/>
          <p14:tracePt t="27903" x="1404938" y="4552950"/>
          <p14:tracePt t="27920" x="1404938" y="4619625"/>
          <p14:tracePt t="27937" x="1404938" y="4681538"/>
          <p14:tracePt t="27954" x="1404938" y="4733925"/>
          <p14:tracePt t="27970" x="1404938" y="4762500"/>
          <p14:tracePt t="27987" x="1404938" y="4791075"/>
          <p14:tracePt t="28003" x="1404938" y="4833938"/>
          <p14:tracePt t="28020" x="1404938" y="4914900"/>
          <p14:tracePt t="28037" x="1404938" y="4967288"/>
          <p14:tracePt t="28053" x="1404938" y="5000625"/>
          <p14:tracePt t="28070" x="1404938" y="5024438"/>
          <p14:tracePt t="28087" x="1404938" y="5043488"/>
          <p14:tracePt t="28103" x="1404938" y="5057775"/>
          <p14:tracePt t="28120" x="1404938" y="5076825"/>
          <p14:tracePt t="28137" x="1404938" y="5105400"/>
          <p14:tracePt t="28153" x="1404938" y="5162550"/>
          <p14:tracePt t="28171" x="1404938" y="5181600"/>
          <p14:tracePt t="28187" x="1404938" y="5195888"/>
          <p14:tracePt t="28203" x="1404938" y="5210175"/>
          <p14:tracePt t="28220" x="1404938" y="5224463"/>
          <p14:tracePt t="28237" x="1404938" y="5253038"/>
          <p14:tracePt t="28253" x="1404938" y="5281613"/>
          <p14:tracePt t="28270" x="1404938" y="5324475"/>
          <p14:tracePt t="28287" x="1404938" y="5343525"/>
          <p14:tracePt t="28304" x="1404938" y="5353050"/>
          <p14:tracePt t="28320" x="1404938" y="5357813"/>
          <p14:tracePt t="28337" x="1404938" y="5367338"/>
          <p14:tracePt t="28353" x="1404938" y="5372100"/>
          <p14:tracePt t="28370" x="1404938" y="5381625"/>
          <p14:tracePt t="28469" x="1404938" y="5376863"/>
          <p14:tracePt t="28476" x="1404938" y="5367338"/>
          <p14:tracePt t="28487" x="1404938" y="5348288"/>
          <p14:tracePt t="28503" x="1404938" y="5305425"/>
          <p14:tracePt t="28520" x="1404938" y="5229225"/>
          <p14:tracePt t="28537" x="1404938" y="5181600"/>
          <p14:tracePt t="28553" x="1404938" y="5114925"/>
          <p14:tracePt t="28570" x="1404938" y="4900613"/>
          <p14:tracePt t="28587" x="1395413" y="4810125"/>
          <p14:tracePt t="28603" x="1390650" y="4738688"/>
          <p14:tracePt t="28620" x="1390650" y="4681538"/>
          <p14:tracePt t="28637" x="1390650" y="4533900"/>
          <p14:tracePt t="28653" x="1381125" y="4429125"/>
          <p14:tracePt t="28670" x="1381125" y="4371975"/>
          <p14:tracePt t="28687" x="1381125" y="4324350"/>
          <p14:tracePt t="28703" x="1381125" y="4248150"/>
          <p14:tracePt t="28720" x="1390650" y="4205288"/>
          <p14:tracePt t="28737" x="1390650" y="4176713"/>
          <p14:tracePt t="28753" x="1390650" y="4167188"/>
          <p14:tracePt t="28770" x="1390650" y="4152900"/>
          <p14:tracePt t="28787" x="1390650" y="4148138"/>
          <p14:tracePt t="28803" x="1390650" y="4138613"/>
          <p14:tracePt t="28820" x="1395413" y="4100513"/>
          <p14:tracePt t="28837" x="1400175" y="4062413"/>
          <p14:tracePt t="28853" x="1409700" y="4029075"/>
          <p14:tracePt t="28870" x="1409700" y="4014788"/>
          <p14:tracePt t="28887" x="1414463" y="3990975"/>
          <p14:tracePt t="28920" x="1414463" y="3981450"/>
          <p14:tracePt t="29041" x="1419225" y="3981450"/>
          <p14:tracePt t="29063" x="1423988" y="3981450"/>
          <p14:tracePt t="29070" x="1428750" y="3986213"/>
          <p14:tracePt t="29078" x="1428750" y="3995738"/>
          <p14:tracePt t="29087" x="1433513" y="4005263"/>
          <p14:tracePt t="29103" x="1438275" y="4043363"/>
          <p14:tracePt t="29120" x="1438275" y="4090988"/>
          <p14:tracePt t="29137" x="1438275" y="4157663"/>
          <p14:tracePt t="29153" x="1438275" y="4200525"/>
          <p14:tracePt t="29170" x="1438275" y="4243388"/>
          <p14:tracePt t="29187" x="1438275" y="4319588"/>
          <p14:tracePt t="29203" x="1438275" y="4376738"/>
          <p14:tracePt t="29220" x="1438275" y="4429125"/>
          <p14:tracePt t="29237" x="1452563" y="4476750"/>
          <p14:tracePt t="29253" x="1452563" y="4548188"/>
          <p14:tracePt t="29270" x="1457325" y="4595813"/>
          <p14:tracePt t="29287" x="1462088" y="4657725"/>
          <p14:tracePt t="29303" x="1471613" y="4733925"/>
          <p14:tracePt t="29320" x="1476375" y="4829175"/>
          <p14:tracePt t="29337" x="1476375" y="4872038"/>
          <p14:tracePt t="29353" x="1476375" y="4914900"/>
          <p14:tracePt t="29370" x="1476375" y="4948238"/>
          <p14:tracePt t="29387" x="1490663" y="5048250"/>
          <p14:tracePt t="29403" x="1490663" y="5114925"/>
          <p14:tracePt t="29420" x="1490663" y="5186363"/>
          <p14:tracePt t="29437" x="1490663" y="5262563"/>
          <p14:tracePt t="29453" x="1490663" y="5295900"/>
          <p14:tracePt t="29470" x="1490663" y="5324475"/>
          <p14:tracePt t="29487" x="1490663" y="5338763"/>
          <p14:tracePt t="29503" x="1490663" y="5357813"/>
          <p14:tracePt t="29520" x="1490663" y="5362575"/>
          <p14:tracePt t="29537" x="1490663" y="5367338"/>
          <p14:tracePt t="29553" x="1490663" y="5376863"/>
          <p14:tracePt t="29570" x="1490663" y="5386388"/>
          <p14:tracePt t="29945" x="1490663" y="5310188"/>
          <p14:tracePt t="29952" x="1481138" y="5210175"/>
          <p14:tracePt t="29958" x="1462088" y="5119688"/>
          <p14:tracePt t="29970" x="1452563" y="5019675"/>
          <p14:tracePt t="29988" x="1433513" y="4719638"/>
          <p14:tracePt t="30004" x="1428750" y="4624388"/>
          <p14:tracePt t="30037" x="1381125" y="4491038"/>
          <p14:tracePt t="30070" x="1347788" y="4357688"/>
          <p14:tracePt t="30086" x="1343025" y="4329113"/>
          <p14:tracePt t="30103" x="1333500" y="4310063"/>
          <p14:tracePt t="30120" x="1333500" y="4305300"/>
          <p14:tracePt t="30157" x="1333500" y="4324350"/>
          <p14:tracePt t="30170" x="1333500" y="4348163"/>
          <p14:tracePt t="30187" x="1347788" y="4619625"/>
          <p14:tracePt t="30203" x="1357313" y="4843463"/>
          <p14:tracePt t="30220" x="1366838" y="5000625"/>
          <p14:tracePt t="30237" x="1381125" y="5238750"/>
          <p14:tracePt t="30253" x="1400175" y="5343525"/>
          <p14:tracePt t="30270" x="1404938" y="5400675"/>
          <p14:tracePt t="30287" x="1409700" y="5443538"/>
          <p14:tracePt t="30303" x="1409700" y="5486400"/>
          <p14:tracePt t="30320" x="1409700" y="5500688"/>
          <p14:tracePt t="30337" x="1409700" y="5505450"/>
          <p14:tracePt t="30353" x="1409700" y="5514975"/>
          <p14:tracePt t="30406" x="1414463" y="5500688"/>
          <p14:tracePt t="30413" x="1433513" y="5438775"/>
          <p14:tracePt t="30420" x="1462088" y="5338763"/>
          <p14:tracePt t="30436" x="1495425" y="5191125"/>
          <p14:tracePt t="30453" x="1538288" y="5062538"/>
          <p14:tracePt t="30470" x="1619250" y="4919663"/>
          <p14:tracePt t="30487" x="1728788" y="4757738"/>
          <p14:tracePt t="30503" x="1800225" y="4695825"/>
          <p14:tracePt t="30520" x="1852613" y="4657725"/>
          <p14:tracePt t="30536" x="1900238" y="4638675"/>
          <p14:tracePt t="30553" x="1947863" y="4614863"/>
          <p14:tracePt t="30570" x="1962150" y="4610100"/>
          <p14:tracePt t="30586" x="1981200" y="4605338"/>
          <p14:tracePt t="30603" x="1990725" y="4605338"/>
          <p14:tracePt t="30620" x="1995488" y="4605338"/>
          <p14:tracePt t="30636" x="2000250" y="4605338"/>
          <p14:tracePt t="30653" x="2009775" y="4605338"/>
          <p14:tracePt t="30670" x="2028825" y="4605338"/>
          <p14:tracePt t="30686" x="2043113" y="4595813"/>
          <p14:tracePt t="30703" x="2062163" y="4591050"/>
          <p14:tracePt t="30720" x="2085975" y="4586288"/>
          <p14:tracePt t="30737" x="2119313" y="4572000"/>
          <p14:tracePt t="30753" x="2133600" y="4562475"/>
          <p14:tracePt t="30770" x="2143125" y="4562475"/>
          <p14:tracePt t="30787" x="2147888" y="4562475"/>
          <p14:tracePt t="30803" x="2152650" y="4562475"/>
          <p14:tracePt t="31007" x="2147888" y="4562475"/>
          <p14:tracePt t="31015" x="2143125" y="4562475"/>
          <p14:tracePt t="31030" x="2138363" y="4562475"/>
          <p14:tracePt t="31037" x="2133600" y="4562475"/>
          <p14:tracePt t="31053" x="2128838" y="4562475"/>
          <p14:tracePt t="31070" x="2114550" y="4557713"/>
          <p14:tracePt t="31086" x="2090738" y="4548188"/>
          <p14:tracePt t="31103" x="2057400" y="4524375"/>
          <p14:tracePt t="31120" x="2033588" y="4514850"/>
          <p14:tracePt t="31136" x="2009775" y="4491038"/>
          <p14:tracePt t="31153" x="1985963" y="4457700"/>
          <p14:tracePt t="31170" x="1962150" y="4410075"/>
          <p14:tracePt t="31186" x="1943100" y="4371975"/>
          <p14:tracePt t="31203" x="1938338" y="4329113"/>
          <p14:tracePt t="31220" x="1933575" y="4291013"/>
          <p14:tracePt t="31236" x="1933575" y="4276725"/>
          <p14:tracePt t="31253" x="1933575" y="4267200"/>
          <p14:tracePt t="31270" x="1933575" y="4262438"/>
          <p14:tracePt t="31286" x="1933575" y="4257675"/>
          <p14:tracePt t="31323" x="1938338" y="4257675"/>
          <p14:tracePt t="31336" x="1947863" y="4257675"/>
          <p14:tracePt t="31353" x="1981200" y="4257675"/>
          <p14:tracePt t="31370" x="2009775" y="4267200"/>
          <p14:tracePt t="31386" x="2033588" y="4286250"/>
          <p14:tracePt t="31403" x="2057400" y="4310063"/>
          <p14:tracePt t="31420" x="2081213" y="4371975"/>
          <p14:tracePt t="31436" x="2095500" y="4405313"/>
          <p14:tracePt t="31453" x="2100263" y="4433888"/>
          <p14:tracePt t="31470" x="2100263" y="4452938"/>
          <p14:tracePt t="31486" x="2100263" y="4462463"/>
          <p14:tracePt t="31503" x="2100263" y="4467225"/>
          <p14:tracePt t="31520" x="2100263" y="4471988"/>
          <p14:tracePt t="31536" x="2100263" y="4481513"/>
          <p14:tracePt t="31631" x="2100263" y="4486275"/>
          <p14:tracePt t="31646" x="2100263" y="4491038"/>
          <p14:tracePt t="31668" x="2100263" y="4495800"/>
          <p14:tracePt t="31676" x="2100263" y="4500563"/>
          <p14:tracePt t="31690" x="2100263" y="4510088"/>
          <p14:tracePt t="31703" x="2100263" y="4514850"/>
          <p14:tracePt t="31720" x="2100263" y="4562475"/>
          <p14:tracePt t="31736" x="2095500" y="4595813"/>
          <p14:tracePt t="31753" x="2095500" y="4619625"/>
          <p14:tracePt t="31770" x="2095500" y="4633913"/>
          <p14:tracePt t="31786" x="2095500" y="4643438"/>
          <p14:tracePt t="31803" x="2095500" y="4648200"/>
          <p14:tracePt t="31820" x="2095500" y="4652963"/>
          <p14:tracePt t="32960" x="2109788" y="4643438"/>
          <p14:tracePt t="32967" x="2128838" y="4633913"/>
          <p14:tracePt t="32975" x="2157413" y="4610100"/>
          <p14:tracePt t="32986" x="2185988" y="4591050"/>
          <p14:tracePt t="33003" x="2238375" y="4562475"/>
          <p14:tracePt t="33020" x="2319338" y="4529138"/>
          <p14:tracePt t="33036" x="2371725" y="4510088"/>
          <p14:tracePt t="33070" x="2428875" y="4491038"/>
          <p14:tracePt t="33103" x="2447925" y="4486275"/>
          <p14:tracePt t="33120" x="2452688" y="4486275"/>
          <p14:tracePt t="33136" x="2457450" y="4486275"/>
          <p14:tracePt t="33153" x="2462213" y="4486275"/>
          <p14:tracePt t="33170" x="2471738" y="4486275"/>
          <p14:tracePt t="33186" x="2486025" y="4486275"/>
          <p14:tracePt t="33203" x="2505075" y="4481513"/>
          <p14:tracePt t="33220" x="2514600" y="4481513"/>
          <p14:tracePt t="33236" x="2519363" y="4481513"/>
          <p14:tracePt t="33253" x="2528888" y="4481513"/>
          <p14:tracePt t="33270" x="2538413" y="4481513"/>
          <p14:tracePt t="33286" x="2543175" y="4481513"/>
          <p14:tracePt t="33303" x="2552700" y="4481513"/>
          <p14:tracePt t="33320" x="2566988" y="4481513"/>
          <p14:tracePt t="33336" x="2571750" y="4486275"/>
          <p14:tracePt t="33353" x="2576513" y="4486275"/>
          <p14:tracePt t="33370" x="2586038" y="4486275"/>
          <p14:tracePt t="33474" x="2586038" y="4491038"/>
          <p14:tracePt t="33738" x="2581275" y="4491038"/>
          <p14:tracePt t="33754" x="2576513" y="4491038"/>
          <p14:tracePt t="33761" x="2571750" y="4491038"/>
          <p14:tracePt t="33776" x="2566988" y="4491038"/>
          <p14:tracePt t="33786" x="2562225" y="4491038"/>
          <p14:tracePt t="33819" x="2557463" y="4491038"/>
          <p14:tracePt t="33856" x="2552700" y="4491038"/>
          <p14:tracePt t="33864" x="2547938" y="4491038"/>
          <p14:tracePt t="34862" x="2557463" y="4491038"/>
          <p14:tracePt t="34870" x="2571750" y="4491038"/>
          <p14:tracePt t="34877" x="2590800" y="4491038"/>
          <p14:tracePt t="34886" x="2609850" y="4491038"/>
          <p14:tracePt t="34903" x="2638425" y="4491038"/>
          <p14:tracePt t="34920" x="2667000" y="4491038"/>
          <p14:tracePt t="34936" x="2676525" y="4491038"/>
          <p14:tracePt t="34970" x="2719388" y="4491038"/>
          <p14:tracePt t="35003" x="2795588" y="4486275"/>
          <p14:tracePt t="35019" x="2838450" y="4486275"/>
          <p14:tracePt t="35036" x="2867025" y="4486275"/>
          <p14:tracePt t="35053" x="2905125" y="4486275"/>
          <p14:tracePt t="35070" x="2924175" y="4486275"/>
          <p14:tracePt t="35086" x="2943225" y="4486275"/>
          <p14:tracePt t="35103" x="2962275" y="4486275"/>
          <p14:tracePt t="35120" x="2995613" y="4486275"/>
          <p14:tracePt t="35136" x="3019425" y="4486275"/>
          <p14:tracePt t="35153" x="3038475" y="4481513"/>
          <p14:tracePt t="35170" x="3071813" y="4481513"/>
          <p14:tracePt t="35186" x="3081338" y="4481513"/>
          <p14:tracePt t="35203" x="3095625" y="4481513"/>
          <p14:tracePt t="35219" x="3105150" y="4481513"/>
          <p14:tracePt t="35236" x="3124200" y="4481513"/>
          <p14:tracePt t="35253" x="3138488" y="4481513"/>
          <p14:tracePt t="35270" x="3162300" y="4481513"/>
          <p14:tracePt t="35286" x="3181350" y="4481513"/>
          <p14:tracePt t="35303" x="3200400" y="4481513"/>
          <p14:tracePt t="35320" x="3205163" y="4481513"/>
          <p14:tracePt t="35336" x="3209925" y="4481513"/>
          <p14:tracePt t="35353" x="3219450" y="4481513"/>
          <p14:tracePt t="35904" x="3181350" y="4481513"/>
          <p14:tracePt t="35912" x="3109913" y="4500563"/>
          <p14:tracePt t="35919" x="3062288" y="4505325"/>
          <p14:tracePt t="35953" x="2900363" y="4538663"/>
          <p14:tracePt t="35986" x="2786063" y="4557713"/>
          <p14:tracePt t="36003" x="2743200" y="4562475"/>
          <p14:tracePt t="36020" x="2690813" y="4567238"/>
          <p14:tracePt t="36036" x="2614613" y="4581525"/>
          <p14:tracePt t="36053" x="2562225" y="4595813"/>
          <p14:tracePt t="36070" x="2514600" y="4600575"/>
          <p14:tracePt t="36086" x="2462213" y="4605338"/>
          <p14:tracePt t="36103" x="2400300" y="4619625"/>
          <p14:tracePt t="36120" x="2352675" y="4619625"/>
          <p14:tracePt t="36136" x="2300288" y="4619625"/>
          <p14:tracePt t="36153" x="2257425" y="4619625"/>
          <p14:tracePt t="36169" x="2205038" y="4619625"/>
          <p14:tracePt t="36186" x="2171700" y="4619625"/>
          <p14:tracePt t="36203" x="2147888" y="4619625"/>
          <p14:tracePt t="36220" x="2128838" y="4619625"/>
          <p14:tracePt t="36236" x="2119313" y="4619625"/>
          <p14:tracePt t="36253" x="2114550" y="4619625"/>
          <p14:tracePt t="36269" x="2109788" y="4619625"/>
          <p14:tracePt t="36286" x="2100263" y="4619625"/>
          <p14:tracePt t="36375" x="2105025" y="4619625"/>
          <p14:tracePt t="36382" x="2119313" y="4619625"/>
          <p14:tracePt t="36389" x="2143125" y="4610100"/>
          <p14:tracePt t="36403" x="2228850" y="4591050"/>
          <p14:tracePt t="36420" x="2333625" y="4567238"/>
          <p14:tracePt t="36436" x="2447925" y="4548188"/>
          <p14:tracePt t="36453" x="2562225" y="4524375"/>
          <p14:tracePt t="36470" x="2714625" y="4500563"/>
          <p14:tracePt t="36486" x="2776538" y="4486275"/>
          <p14:tracePt t="36503" x="2824163" y="4486275"/>
          <p14:tracePt t="36519" x="2867025" y="4486275"/>
          <p14:tracePt t="36536" x="2933700" y="4486275"/>
          <p14:tracePt t="36553" x="2976563" y="4486275"/>
          <p14:tracePt t="36570" x="3019425" y="4486275"/>
          <p14:tracePt t="36586" x="3081338" y="4486275"/>
          <p14:tracePt t="36603" x="3119438" y="4486275"/>
          <p14:tracePt t="36619" x="3138488" y="4486275"/>
          <p14:tracePt t="36636" x="3157538" y="4486275"/>
          <p14:tracePt t="36653" x="3181350" y="4486275"/>
          <p14:tracePt t="36669" x="3190875" y="4486275"/>
          <p14:tracePt t="36686" x="3195638" y="4486275"/>
          <p14:tracePt t="36703" x="3200400" y="4486275"/>
          <p14:tracePt t="36719" x="3205163" y="4486275"/>
          <p14:tracePt t="36736" x="3209925" y="4486275"/>
          <p14:tracePt t="36946" x="3214688" y="4486275"/>
          <p14:tracePt t="37460" x="3205163" y="4505325"/>
          <p14:tracePt t="37467" x="3190875" y="4552950"/>
          <p14:tracePt t="37476" x="3162300" y="4581525"/>
          <p14:tracePt t="37486" x="3138488" y="4610100"/>
          <p14:tracePt t="37503" x="3086100" y="4672013"/>
          <p14:tracePt t="37520" x="3000375" y="4743450"/>
          <p14:tracePt t="37536" x="2947988" y="4786313"/>
          <p14:tracePt t="37569" x="2881313" y="4857750"/>
          <p14:tracePt t="37603" x="2805113" y="4914900"/>
          <p14:tracePt t="37619" x="2781300" y="4938713"/>
          <p14:tracePt t="37636" x="2733675" y="4981575"/>
          <p14:tracePt t="37653" x="2705100" y="5010150"/>
          <p14:tracePt t="37669" x="2667000" y="5033963"/>
          <p14:tracePt t="37686" x="2633663" y="5053013"/>
          <p14:tracePt t="37703" x="2586038" y="5076825"/>
          <p14:tracePt t="37719" x="2557463" y="5091113"/>
          <p14:tracePt t="37736" x="2519363" y="5100638"/>
          <p14:tracePt t="37753" x="2500313" y="5110163"/>
          <p14:tracePt t="37769" x="2466975" y="5124450"/>
          <p14:tracePt t="37786" x="2443163" y="5124450"/>
          <p14:tracePt t="37803" x="2424113" y="5124450"/>
          <p14:tracePt t="37819" x="2400300" y="5124450"/>
          <p14:tracePt t="37836" x="2376488" y="5124450"/>
          <p14:tracePt t="37852" x="2362200" y="5124450"/>
          <p14:tracePt t="37869" x="2352675" y="5124450"/>
          <p14:tracePt t="37886" x="2343150" y="5124450"/>
          <p14:tracePt t="37902" x="2333625" y="5124450"/>
          <p14:tracePt t="37919" x="2328863" y="5124450"/>
          <p14:tracePt t="37936" x="2324100" y="5124450"/>
          <p14:tracePt t="38151" x="2333625" y="5119688"/>
          <p14:tracePt t="38158" x="2352675" y="5114925"/>
          <p14:tracePt t="38169" x="2376488" y="5110163"/>
          <p14:tracePt t="38186" x="2414588" y="5095875"/>
          <p14:tracePt t="38203" x="2462213" y="5086350"/>
          <p14:tracePt t="38219" x="2486025" y="5072063"/>
          <p14:tracePt t="38236" x="2505075" y="5067300"/>
          <p14:tracePt t="38252" x="2528888" y="5062538"/>
          <p14:tracePt t="38269" x="2562225" y="5043488"/>
          <p14:tracePt t="38286" x="2600325" y="5029200"/>
          <p14:tracePt t="38303" x="2628900" y="5014913"/>
          <p14:tracePt t="38319" x="2676525" y="4991100"/>
          <p14:tracePt t="38336" x="2724150" y="4972050"/>
          <p14:tracePt t="38353" x="2767013" y="4953000"/>
          <p14:tracePt t="38369" x="2805113" y="4938713"/>
          <p14:tracePt t="38386" x="2857500" y="4929188"/>
          <p14:tracePt t="38403" x="2890838" y="4914900"/>
          <p14:tracePt t="38419" x="2919413" y="4910138"/>
          <p14:tracePt t="38436" x="2947988" y="4910138"/>
          <p14:tracePt t="38453" x="2962275" y="4910138"/>
          <p14:tracePt t="38469" x="2971800" y="4910138"/>
          <p14:tracePt t="38486" x="2995613" y="4910138"/>
          <p14:tracePt t="38503" x="3014663" y="4910138"/>
          <p14:tracePt t="38519" x="3028950" y="4910138"/>
          <p14:tracePt t="38536" x="3043238" y="4910138"/>
          <p14:tracePt t="38552" x="3048000" y="4910138"/>
          <p14:tracePt t="38569" x="3052763" y="4910138"/>
          <p14:tracePt t="38586" x="3057525" y="4910138"/>
          <p14:tracePt t="39068" x="3081338" y="4900613"/>
          <p14:tracePt t="39075" x="3119438" y="4881563"/>
          <p14:tracePt t="39086" x="3157538" y="4867275"/>
          <p14:tracePt t="39103" x="3238500" y="4852988"/>
          <p14:tracePt t="39119" x="3381375" y="4819650"/>
          <p14:tracePt t="39136" x="3476625" y="4805363"/>
          <p14:tracePt t="39153" x="3524250" y="4795838"/>
          <p14:tracePt t="39186" x="3638550" y="4776788"/>
          <p14:tracePt t="39219" x="3719513" y="4762500"/>
          <p14:tracePt t="39236" x="3748088" y="4757738"/>
          <p14:tracePt t="39252" x="3786188" y="4757738"/>
          <p14:tracePt t="39269" x="3800475" y="4757738"/>
          <p14:tracePt t="39286" x="3810000" y="4757738"/>
          <p14:tracePt t="39302" x="3824288" y="4757738"/>
          <p14:tracePt t="39319" x="3829050" y="4757738"/>
          <p14:tracePt t="39336" x="3838575" y="4757738"/>
          <p14:tracePt t="39398" x="3843338" y="4757738"/>
          <p14:tracePt t="39420" x="3843338" y="4762500"/>
          <p14:tracePt t="39428" x="3843338" y="4772025"/>
          <p14:tracePt t="39436" x="3843338" y="4791075"/>
          <p14:tracePt t="39452" x="3824288" y="4833938"/>
          <p14:tracePt t="39469" x="3790950" y="4872038"/>
          <p14:tracePt t="39486" x="3733800" y="4924425"/>
          <p14:tracePt t="39502" x="3676650" y="4957763"/>
          <p14:tracePt t="39519" x="3609975" y="4986338"/>
          <p14:tracePt t="39536" x="3538538" y="5010150"/>
          <p14:tracePt t="39553" x="3395663" y="5033963"/>
          <p14:tracePt t="39569" x="3324225" y="5038725"/>
          <p14:tracePt t="39586" x="3276600" y="5038725"/>
          <p14:tracePt t="39602" x="3248025" y="5038725"/>
          <p14:tracePt t="39619" x="3219450" y="5038725"/>
          <p14:tracePt t="39636" x="3209925" y="5033963"/>
          <p14:tracePt t="39652" x="3205163" y="5029200"/>
          <p14:tracePt t="39669" x="3186113" y="4976813"/>
          <p14:tracePt t="39686" x="3176588" y="4905375"/>
          <p14:tracePt t="39702" x="3176588" y="4838700"/>
          <p14:tracePt t="39719" x="3186113" y="4795838"/>
          <p14:tracePt t="39736" x="3209925" y="4743450"/>
          <p14:tracePt t="39752" x="3238500" y="4719638"/>
          <p14:tracePt t="39769" x="3290888" y="4700588"/>
          <p14:tracePt t="39786" x="3352800" y="4686300"/>
          <p14:tracePt t="39802" x="3419475" y="4686300"/>
          <p14:tracePt t="39819" x="3452813" y="4695825"/>
          <p14:tracePt t="39836" x="3471863" y="4705350"/>
          <p14:tracePt t="39852" x="3495675" y="4729163"/>
          <p14:tracePt t="39854" x="3509963" y="4776788"/>
          <p14:tracePt t="39869" x="3529013" y="4867275"/>
          <p14:tracePt t="39886" x="3533775" y="4938713"/>
          <p14:tracePt t="39902" x="3533775" y="4991100"/>
          <p14:tracePt t="39919" x="3514725" y="5043488"/>
          <p14:tracePt t="39936" x="3495675" y="5076825"/>
          <p14:tracePt t="39952" x="3486150" y="5095875"/>
          <p14:tracePt t="39969" x="3481388" y="5114925"/>
          <p14:tracePt t="39986" x="3476625" y="5124450"/>
          <p14:tracePt t="40002" x="3476625" y="5129213"/>
          <p14:tracePt t="41697" x="3424238" y="5119688"/>
          <p14:tracePt t="41705" x="3362325" y="5086350"/>
          <p14:tracePt t="41711" x="3305175" y="5057775"/>
          <p14:tracePt t="41719" x="3252788" y="5024438"/>
          <p14:tracePt t="41736" x="3119438" y="4948238"/>
          <p14:tracePt t="41752" x="3014663" y="4895850"/>
          <p14:tracePt t="41769" x="2867025" y="4824413"/>
          <p14:tracePt t="41802" x="2724150" y="4762500"/>
          <p14:tracePt t="41836" x="2552700" y="4710113"/>
          <p14:tracePt t="41852" x="2490788" y="4700588"/>
          <p14:tracePt t="41869" x="2428875" y="4686300"/>
          <p14:tracePt t="41886" x="2366963" y="4676775"/>
          <p14:tracePt t="41902" x="2305050" y="4667250"/>
          <p14:tracePt t="41919" x="2266950" y="4657725"/>
          <p14:tracePt t="41936" x="2238375" y="4652963"/>
          <p14:tracePt t="41953" x="2214563" y="4643438"/>
          <p14:tracePt t="41969" x="2195513" y="4633913"/>
          <p14:tracePt t="41986" x="2181225" y="4629150"/>
          <p14:tracePt t="42003" x="2157413" y="4614863"/>
          <p14:tracePt t="42019" x="2124075" y="4591050"/>
          <p14:tracePt t="42036" x="2109788" y="4576763"/>
          <p14:tracePt t="42052" x="2100263" y="4567238"/>
          <p14:tracePt t="42069" x="2085975" y="4557713"/>
          <p14:tracePt t="42086" x="2076450" y="4548188"/>
          <p14:tracePt t="42102" x="2071688" y="4548188"/>
          <p14:tracePt t="42119" x="2066925" y="4548188"/>
          <p14:tracePt t="42136" x="2062163" y="4548188"/>
          <p14:tracePt t="42203" x="2057400" y="4548188"/>
          <p14:tracePt t="42210" x="2052638" y="4548188"/>
          <p14:tracePt t="42226" x="2047875" y="4552950"/>
          <p14:tracePt t="42235" x="2043113" y="4557713"/>
          <p14:tracePt t="42252" x="2024063" y="4572000"/>
          <p14:tracePt t="42269" x="2005013" y="4595813"/>
          <p14:tracePt t="42286" x="1990725" y="4605338"/>
          <p14:tracePt t="42302" x="1981200" y="4614863"/>
          <p14:tracePt t="42319" x="1976438" y="4619625"/>
          <p14:tracePt t="42336" x="1966913" y="4629150"/>
          <p14:tracePt t="42352" x="1962150" y="4629150"/>
          <p14:tracePt t="42369" x="1952625" y="4629150"/>
          <p14:tracePt t="42386" x="1943100" y="4629150"/>
          <p14:tracePt t="42402" x="1928813" y="4619625"/>
          <p14:tracePt t="42419" x="1909763" y="4595813"/>
          <p14:tracePt t="42435" x="1895475" y="4548188"/>
          <p14:tracePt t="42452" x="1885950" y="4471988"/>
          <p14:tracePt t="42469" x="1885950" y="4429125"/>
          <p14:tracePt t="42486" x="1885950" y="4391025"/>
          <p14:tracePt t="42502" x="1885950" y="4371975"/>
          <p14:tracePt t="42519" x="1885950" y="4343400"/>
          <p14:tracePt t="42536" x="1885950" y="4333875"/>
          <p14:tracePt t="42552" x="1885950" y="4324350"/>
          <p14:tracePt t="42569" x="1895475" y="4314825"/>
          <p14:tracePt t="42586" x="1900238" y="4305300"/>
          <p14:tracePt t="42602" x="1914525" y="4300538"/>
          <p14:tracePt t="42619" x="1933575" y="4295775"/>
          <p14:tracePt t="42635" x="1971675" y="4295775"/>
          <p14:tracePt t="42652" x="2000250" y="4295775"/>
          <p14:tracePt t="42669" x="2024063" y="4305300"/>
          <p14:tracePt t="42686" x="2047875" y="4310063"/>
          <p14:tracePt t="42703" x="2071688" y="4324350"/>
          <p14:tracePt t="42719" x="2081213" y="4333875"/>
          <p14:tracePt t="42736" x="2100263" y="4352925"/>
          <p14:tracePt t="42752" x="2109788" y="4367213"/>
          <p14:tracePt t="42769" x="2119313" y="4391025"/>
          <p14:tracePt t="42786" x="2124075" y="4405313"/>
          <p14:tracePt t="42803" x="2133600" y="4419600"/>
          <p14:tracePt t="42819" x="2147888" y="4448175"/>
          <p14:tracePt t="42836" x="2152650" y="4462463"/>
          <p14:tracePt t="42852" x="2152650" y="4471988"/>
          <p14:tracePt t="42869" x="2152650" y="4481513"/>
          <p14:tracePt t="42886" x="2152650" y="4491038"/>
          <p14:tracePt t="42902" x="2152650" y="4495800"/>
          <p14:tracePt t="42919" x="2152650" y="4505325"/>
          <p14:tracePt t="42936" x="2152650" y="4514850"/>
          <p14:tracePt t="42952" x="2152650" y="4533900"/>
          <p14:tracePt t="42969" x="2152650" y="4548188"/>
          <p14:tracePt t="42986" x="2152650" y="4557713"/>
          <p14:tracePt t="43003" x="2152650" y="4567238"/>
          <p14:tracePt t="43019" x="2152650" y="4576763"/>
          <p14:tracePt t="43036" x="2152650" y="4581525"/>
          <p14:tracePt t="43052" x="2152650" y="4586288"/>
          <p14:tracePt t="43085" x="2152650" y="4595813"/>
          <p14:tracePt t="43102" x="2152650" y="4600575"/>
          <p14:tracePt t="43119" x="2143125" y="4605338"/>
          <p14:tracePt t="43136" x="2133600" y="4614863"/>
          <p14:tracePt t="43152" x="2128838" y="4619625"/>
          <p14:tracePt t="43169" x="2124075" y="4624388"/>
          <p14:tracePt t="43186" x="2114550" y="4624388"/>
          <p14:tracePt t="43202" x="2105025" y="4624388"/>
          <p14:tracePt t="43219" x="2100263" y="4624388"/>
          <p14:tracePt t="43236" x="2090738" y="4624388"/>
          <p14:tracePt t="43252" x="2071688" y="4624388"/>
          <p14:tracePt t="43269" x="2057400" y="4624388"/>
          <p14:tracePt t="43286" x="2047875" y="4624388"/>
          <p14:tracePt t="43302" x="2038350" y="4614863"/>
          <p14:tracePt t="43319" x="2024063" y="4605338"/>
          <p14:tracePt t="43336" x="2005013" y="4581525"/>
          <p14:tracePt t="43352" x="1990725" y="4538663"/>
          <p14:tracePt t="43369" x="1981200" y="4495800"/>
          <p14:tracePt t="43386" x="1966913" y="4424363"/>
          <p14:tracePt t="43402" x="1966913" y="4395788"/>
          <p14:tracePt t="43419" x="1966913" y="4376738"/>
          <p14:tracePt t="43436" x="1966913" y="4348163"/>
          <p14:tracePt t="43452" x="1966913" y="4338638"/>
          <p14:tracePt t="43469" x="1966913" y="4329113"/>
          <p14:tracePt t="43485" x="1966913" y="4324350"/>
          <p14:tracePt t="43502" x="1966913" y="4314825"/>
          <p14:tracePt t="43519" x="1971675" y="4310063"/>
          <p14:tracePt t="43535" x="1976438" y="4300538"/>
          <p14:tracePt t="43552" x="1990725" y="4295775"/>
          <p14:tracePt t="43569" x="2033588" y="4291013"/>
          <p14:tracePt t="43585" x="2062163" y="4291013"/>
          <p14:tracePt t="43602" x="2081213" y="4291013"/>
          <p14:tracePt t="43619" x="2100263" y="4291013"/>
          <p14:tracePt t="43635" x="2109788" y="4291013"/>
          <p14:tracePt t="43652" x="2119313" y="4291013"/>
          <p14:tracePt t="43669" x="2128838" y="4295775"/>
          <p14:tracePt t="43686" x="2138363" y="4305300"/>
          <p14:tracePt t="43702" x="2143125" y="4314825"/>
          <p14:tracePt t="43719" x="2147888" y="4333875"/>
          <p14:tracePt t="43736" x="2162175" y="4357688"/>
          <p14:tracePt t="43752" x="2162175" y="4405313"/>
          <p14:tracePt t="43769" x="2162175" y="4433888"/>
          <p14:tracePt t="43786" x="2162175" y="4462463"/>
          <p14:tracePt t="43802" x="2162175" y="4481513"/>
          <p14:tracePt t="43819" x="2162175" y="4505325"/>
          <p14:tracePt t="43836" x="2157413" y="4510088"/>
          <p14:tracePt t="43852" x="2157413" y="4514850"/>
          <p14:tracePt t="43854" x="2157413" y="4519613"/>
          <p14:tracePt t="43869" x="2152650" y="4524375"/>
          <p14:tracePt t="43885" x="2147888" y="4533900"/>
          <p14:tracePt t="43902" x="2143125" y="4538663"/>
          <p14:tracePt t="43919" x="2138363" y="4543425"/>
          <p14:tracePt t="43936" x="2133600" y="4552950"/>
          <p14:tracePt t="43952" x="2133600" y="4562475"/>
          <p14:tracePt t="43969" x="2128838" y="4567238"/>
          <p14:tracePt t="43986" x="2128838" y="4572000"/>
          <p14:tracePt t="44002" x="2124075" y="4576763"/>
          <p14:tracePt t="44019" x="2119313" y="4581525"/>
          <p14:tracePt t="44035" x="2109788" y="4591050"/>
          <p14:tracePt t="44052" x="2105025" y="4600575"/>
          <p14:tracePt t="44069" x="2100263" y="4605338"/>
          <p14:tracePt t="44086" x="2100263" y="4610100"/>
          <p14:tracePt t="44102" x="2095500" y="4610100"/>
          <p14:tracePt t="44119" x="2090738" y="4610100"/>
          <p14:tracePt t="44177" x="2085975" y="4610100"/>
          <p14:tracePt t="44221" x="2081213" y="4610100"/>
          <p14:tracePt t="44522" x="2076450" y="4610100"/>
          <p14:tracePt t="44544" x="2071688" y="4610100"/>
          <p14:tracePt t="44581" x="2066925" y="4610100"/>
          <p14:tracePt t="44618" x="2062163" y="4610100"/>
          <p14:tracePt t="44670" x="2057400" y="4610100"/>
          <p14:tracePt t="44684" x="2052638" y="4610100"/>
          <p14:tracePt t="44702" x="2047875" y="4610100"/>
          <p14:tracePt t="44719" x="2043113" y="4610100"/>
          <p14:tracePt t="44737" x="2038350" y="4610100"/>
          <p14:tracePt t="44752" x="2033588" y="4605338"/>
          <p14:tracePt t="44769" x="2028825" y="4595813"/>
          <p14:tracePt t="44785" x="2024063" y="4591050"/>
          <p14:tracePt t="44802" x="2014538" y="4572000"/>
          <p14:tracePt t="44819" x="2000250" y="4543425"/>
          <p14:tracePt t="44835" x="1995488" y="4510088"/>
          <p14:tracePt t="44852" x="1995488" y="4438650"/>
          <p14:tracePt t="44869" x="1995488" y="4405313"/>
          <p14:tracePt t="44886" x="1995488" y="4376738"/>
          <p14:tracePt t="44902" x="1995488" y="4352925"/>
          <p14:tracePt t="44919" x="1995488" y="4324350"/>
          <p14:tracePt t="44935" x="1995488" y="4310063"/>
          <p14:tracePt t="44952" x="1995488" y="4300538"/>
          <p14:tracePt t="44969" x="2000250" y="4281488"/>
          <p14:tracePt t="44985" x="2000250" y="4262438"/>
          <p14:tracePt t="45002" x="2000250" y="4248150"/>
          <p14:tracePt t="45019" x="2000250" y="4238625"/>
          <p14:tracePt t="45035" x="2000250" y="4229100"/>
          <p14:tracePt t="45052" x="2000250" y="4219575"/>
          <p14:tracePt t="45069" x="2000250" y="4210050"/>
          <p14:tracePt t="45086" x="2000250" y="4205288"/>
          <p14:tracePt t="45102" x="2000250" y="4195763"/>
          <p14:tracePt t="45119" x="2000250" y="4191000"/>
          <p14:tracePt t="45135" x="2000250" y="4186238"/>
          <p14:tracePt t="45152" x="1995488" y="4181475"/>
          <p14:tracePt t="45169" x="1985963" y="4181475"/>
          <p14:tracePt t="45185" x="1981200" y="4176713"/>
          <p14:tracePt t="45202" x="1971675" y="4171950"/>
          <p14:tracePt t="45219" x="1966913" y="4171950"/>
          <p14:tracePt t="45235" x="1947863" y="4162425"/>
          <p14:tracePt t="45252" x="1943100" y="4162425"/>
          <p14:tracePt t="45269" x="1933575" y="4162425"/>
          <p14:tracePt t="45285" x="1924050" y="4162425"/>
          <p14:tracePt t="45302" x="1919288" y="4162425"/>
          <p14:tracePt t="45513" x="1928813" y="4162425"/>
          <p14:tracePt t="45521" x="1947863" y="4162425"/>
          <p14:tracePt t="45528" x="1971675" y="4162425"/>
          <p14:tracePt t="45536" x="1990725" y="4162425"/>
          <p14:tracePt t="45552" x="2028825" y="4157663"/>
          <p14:tracePt t="45569" x="2057400" y="4157663"/>
          <p14:tracePt t="45585" x="2076450" y="4157663"/>
          <p14:tracePt t="45602" x="2095500" y="4157663"/>
          <p14:tracePt t="45619" x="2114550" y="4157663"/>
          <p14:tracePt t="45635" x="2128838" y="4157663"/>
          <p14:tracePt t="45652" x="2133600" y="4157663"/>
          <p14:tracePt t="45669" x="2143125" y="4157663"/>
          <p14:tracePt t="45685" x="2147888" y="4157663"/>
          <p14:tracePt t="45702" x="2157413" y="4157663"/>
          <p14:tracePt t="45719" x="2166938" y="4157663"/>
          <p14:tracePt t="45735" x="2176463" y="4157663"/>
          <p14:tracePt t="45752" x="2185988" y="4157663"/>
          <p14:tracePt t="45769" x="2200275" y="4157663"/>
          <p14:tracePt t="45785" x="2219325" y="4157663"/>
          <p14:tracePt t="45802" x="2238375" y="4157663"/>
          <p14:tracePt t="45819" x="2271713" y="4162425"/>
          <p14:tracePt t="45836" x="2300288" y="4162425"/>
          <p14:tracePt t="45838" x="2314575" y="4167188"/>
          <p14:tracePt t="45852" x="2352675" y="4176713"/>
          <p14:tracePt t="45869" x="2390775" y="4186238"/>
          <p14:tracePt t="45885" x="2424113" y="4191000"/>
          <p14:tracePt t="45902" x="2471738" y="4200525"/>
          <p14:tracePt t="45919" x="2509838" y="4200525"/>
          <p14:tracePt t="45935" x="2528888" y="4200525"/>
          <p14:tracePt t="45952" x="2552700" y="4200525"/>
          <p14:tracePt t="45969" x="2581275" y="4200525"/>
          <p14:tracePt t="45985" x="2600325" y="4200525"/>
          <p14:tracePt t="46002" x="2614613" y="4200525"/>
          <p14:tracePt t="46019" x="2628900" y="4200525"/>
          <p14:tracePt t="46035" x="2638425" y="4200525"/>
          <p14:tracePt t="46052" x="2647950" y="4200525"/>
          <p14:tracePt t="46069" x="2652713" y="4200525"/>
          <p14:tracePt t="46085" x="2657475" y="4200525"/>
          <p14:tracePt t="46102" x="2662238" y="4200525"/>
          <p14:tracePt t="46119" x="2667000" y="4200525"/>
          <p14:tracePt t="46135" x="2676525" y="4200525"/>
          <p14:tracePt t="46152" x="2690813" y="4200525"/>
          <p14:tracePt t="46168" x="2695575" y="4200525"/>
          <p14:tracePt t="46185" x="2705100" y="4200525"/>
          <p14:tracePt t="46202" x="2709863" y="4200525"/>
          <p14:tracePt t="46235" x="2714625" y="4200525"/>
          <p14:tracePt t="47143" x="2695575" y="4214813"/>
          <p14:tracePt t="47150" x="2662238" y="4248150"/>
          <p14:tracePt t="47158" x="2624138" y="4276725"/>
          <p14:tracePt t="47169" x="2586038" y="4310063"/>
          <p14:tracePt t="47185" x="2524125" y="4362450"/>
          <p14:tracePt t="47202" x="2457450" y="4410075"/>
          <p14:tracePt t="47235" x="2419350" y="4443413"/>
          <p14:tracePt t="47268" x="2386013" y="4457700"/>
          <p14:tracePt t="47285" x="2376488" y="4467225"/>
          <p14:tracePt t="47302" x="2362200" y="4471988"/>
          <p14:tracePt t="47319" x="2347913" y="4476750"/>
          <p14:tracePt t="47335" x="2324100" y="4486275"/>
          <p14:tracePt t="47352" x="2314575" y="4495800"/>
          <p14:tracePt t="47369" x="2300288" y="4500563"/>
          <p14:tracePt t="47385" x="2281238" y="4510088"/>
          <p14:tracePt t="47402" x="2266950" y="4514850"/>
          <p14:tracePt t="47418" x="2257425" y="4519613"/>
          <p14:tracePt t="47435" x="2243138" y="4529138"/>
          <p14:tracePt t="47452" x="2228850" y="4538663"/>
          <p14:tracePt t="47468" x="2219325" y="4543425"/>
          <p14:tracePt t="47486" x="2209800" y="4548188"/>
          <p14:tracePt t="47503" x="2200275" y="4552950"/>
          <p14:tracePt t="47519" x="2190750" y="4552950"/>
          <p14:tracePt t="47535" x="2185988" y="4552950"/>
          <p14:tracePt t="47552" x="2181225" y="4552950"/>
          <p14:tracePt t="47569" x="2171700" y="4562475"/>
          <p14:tracePt t="47585" x="2157413" y="4567238"/>
          <p14:tracePt t="47602" x="2143125" y="4576763"/>
          <p14:tracePt t="47618" x="2124075" y="4581525"/>
          <p14:tracePt t="47635" x="2090738" y="4595813"/>
          <p14:tracePt t="47652" x="2071688" y="4600575"/>
          <p14:tracePt t="47669" x="2052638" y="4610100"/>
          <p14:tracePt t="47685" x="2047875" y="4610100"/>
          <p14:tracePt t="47702" x="2024063" y="4610100"/>
          <p14:tracePt t="47719" x="2009775" y="4610100"/>
          <p14:tracePt t="47735" x="1995488" y="4610100"/>
          <p14:tracePt t="47752" x="1985963" y="4605338"/>
          <p14:tracePt t="47769" x="1976438" y="4595813"/>
          <p14:tracePt t="47785" x="1966913" y="4586288"/>
          <p14:tracePt t="47802" x="1962150" y="4548188"/>
          <p14:tracePt t="47819" x="1962150" y="4467225"/>
          <p14:tracePt t="47835" x="1976438" y="4414838"/>
          <p14:tracePt t="47852" x="1995488" y="4391025"/>
          <p14:tracePt t="47869" x="2009775" y="4376738"/>
          <p14:tracePt t="47885" x="2028825" y="4357688"/>
          <p14:tracePt t="47902" x="2052638" y="4352925"/>
          <p14:tracePt t="47919" x="2062163" y="4352925"/>
          <p14:tracePt t="47935" x="2081213" y="4352925"/>
          <p14:tracePt t="47952" x="2105025" y="4357688"/>
          <p14:tracePt t="47968" x="2124075" y="4371975"/>
          <p14:tracePt t="47985" x="2138363" y="4381500"/>
          <p14:tracePt t="48002" x="2162175" y="4395788"/>
          <p14:tracePt t="48018" x="2176463" y="4400550"/>
          <p14:tracePt t="48035" x="2185988" y="4410075"/>
          <p14:tracePt t="48052" x="2190750" y="4419600"/>
          <p14:tracePt t="48068" x="2205038" y="4433888"/>
          <p14:tracePt t="48085" x="2209800" y="4438650"/>
          <p14:tracePt t="48102" x="2214563" y="4443413"/>
          <p14:tracePt t="48119" x="2224088" y="4452938"/>
          <p14:tracePt t="48135" x="2233613" y="4457700"/>
          <p14:tracePt t="48152" x="2238375" y="4467225"/>
          <p14:tracePt t="48168" x="2243138" y="4486275"/>
          <p14:tracePt t="48185" x="2252663" y="4500563"/>
          <p14:tracePt t="48202" x="2262188" y="4505325"/>
          <p14:tracePt t="48219" x="2266950" y="4514850"/>
          <p14:tracePt t="48235" x="2266950" y="4524375"/>
          <p14:tracePt t="48252" x="2266950" y="4538663"/>
          <p14:tracePt t="48269" x="2266950" y="4548188"/>
          <p14:tracePt t="48285" x="2266950" y="4552950"/>
          <p14:tracePt t="48302" x="2266950" y="4557713"/>
          <p14:tracePt t="48318" x="2266950" y="4576763"/>
          <p14:tracePt t="48335" x="2266950" y="4586288"/>
          <p14:tracePt t="48352" x="2257425" y="4595813"/>
          <p14:tracePt t="48369" x="2247900" y="4605338"/>
          <p14:tracePt t="48385" x="2243138" y="4605338"/>
          <p14:tracePt t="48402" x="2238375" y="4605338"/>
          <p14:tracePt t="48418" x="2233613" y="4605338"/>
          <p14:tracePt t="48435" x="2224088" y="4605338"/>
          <p14:tracePt t="48452" x="2219325" y="4605338"/>
          <p14:tracePt t="48469" x="2209800" y="4600575"/>
          <p14:tracePt t="48485" x="2195513" y="4586288"/>
          <p14:tracePt t="48502" x="2181225" y="4552950"/>
          <p14:tracePt t="48519" x="2166938" y="4510088"/>
          <p14:tracePt t="48535" x="2162175" y="4467225"/>
          <p14:tracePt t="48552" x="2162175" y="4419600"/>
          <p14:tracePt t="48568" x="2162175" y="4400550"/>
          <p14:tracePt t="48585" x="2162175" y="4381500"/>
          <p14:tracePt t="48602" x="2171700" y="4367213"/>
          <p14:tracePt t="48618" x="2181225" y="4357688"/>
          <p14:tracePt t="48635" x="2190750" y="4352925"/>
          <p14:tracePt t="48652" x="2200275" y="4343400"/>
          <p14:tracePt t="48668" x="2209800" y="4338638"/>
          <p14:tracePt t="48685" x="2224088" y="4333875"/>
          <p14:tracePt t="48702" x="2228850" y="4333875"/>
          <p14:tracePt t="48718" x="2238375" y="4333875"/>
          <p14:tracePt t="48735" x="2243138" y="4333875"/>
          <p14:tracePt t="48752" x="2252663" y="4333875"/>
          <p14:tracePt t="48769" x="2257425" y="4333875"/>
          <p14:tracePt t="48785" x="2266950" y="4338638"/>
          <p14:tracePt t="48802" x="2276475" y="4348163"/>
          <p14:tracePt t="48818" x="2281238" y="4362450"/>
          <p14:tracePt t="48835" x="2286000" y="4381500"/>
          <p14:tracePt t="48852" x="2290763" y="4386263"/>
          <p14:tracePt t="48854" x="2290763" y="4391025"/>
          <p14:tracePt t="48869" x="2290763" y="4400550"/>
          <p14:tracePt t="48885" x="2290763" y="4410075"/>
          <p14:tracePt t="48902" x="2290763" y="4419600"/>
          <p14:tracePt t="48918" x="2290763" y="4424363"/>
          <p14:tracePt t="48935" x="2290763" y="4433888"/>
          <p14:tracePt t="48952" x="2290763" y="4443413"/>
          <p14:tracePt t="48968" x="2290763" y="4452938"/>
          <p14:tracePt t="48985" x="2290763" y="4462463"/>
          <p14:tracePt t="49002" x="2295525" y="4467225"/>
          <p14:tracePt t="49018" x="2295525" y="4476750"/>
          <p14:tracePt t="49035" x="2295525" y="4491038"/>
          <p14:tracePt t="49052" x="2295525" y="4510088"/>
          <p14:tracePt t="49068" x="2295525" y="4519613"/>
          <p14:tracePt t="49085" x="2295525" y="4524375"/>
          <p14:tracePt t="49102" x="2295525" y="4529138"/>
          <p14:tracePt t="49118" x="2295525" y="4538663"/>
          <p14:tracePt t="49152" x="2295525" y="4548188"/>
          <p14:tracePt t="49168" x="2295525" y="4557713"/>
          <p14:tracePt t="49185" x="2286000" y="4591050"/>
          <p14:tracePt t="49202" x="2276475" y="4605338"/>
          <p14:tracePt t="49218" x="2271713" y="4619625"/>
          <p14:tracePt t="49235" x="2262188" y="4629150"/>
          <p14:tracePt t="49252" x="2257425" y="4629150"/>
          <p14:tracePt t="49302" x="2252663" y="4629150"/>
          <p14:tracePt t="49309" x="2247900" y="4629150"/>
          <p14:tracePt t="49324" x="2243138" y="4629150"/>
          <p14:tracePt t="49335" x="2238375" y="4629150"/>
          <p14:tracePt t="49352" x="2224088" y="4629150"/>
          <p14:tracePt t="49368" x="2200275" y="4614863"/>
          <p14:tracePt t="49385" x="2181225" y="4595813"/>
          <p14:tracePt t="49402" x="2166938" y="4581525"/>
          <p14:tracePt t="49419" x="2147888" y="4562475"/>
          <p14:tracePt t="49435" x="2138363" y="4552950"/>
          <p14:tracePt t="49452" x="2133600" y="4538663"/>
          <p14:tracePt t="49468" x="2124075" y="4514850"/>
          <p14:tracePt t="49485" x="2114550" y="4481513"/>
          <p14:tracePt t="49502" x="2114550" y="4452938"/>
          <p14:tracePt t="49519" x="2114550" y="4419600"/>
          <p14:tracePt t="49535" x="2124075" y="4391025"/>
          <p14:tracePt t="49552" x="2133600" y="4348163"/>
          <p14:tracePt t="49568" x="2143125" y="4329113"/>
          <p14:tracePt t="49585" x="2152650" y="4310063"/>
          <p14:tracePt t="49602" x="2166938" y="4300538"/>
          <p14:tracePt t="49618" x="2176463" y="4291013"/>
          <p14:tracePt t="49635" x="2190750" y="4281488"/>
          <p14:tracePt t="49652" x="2205038" y="4276725"/>
          <p14:tracePt t="49668" x="2233613" y="4262438"/>
          <p14:tracePt t="49685" x="2247900" y="4262438"/>
          <p14:tracePt t="49702" x="2257425" y="4262438"/>
          <p14:tracePt t="49718" x="2266950" y="4262438"/>
          <p14:tracePt t="49735" x="2276475" y="4262438"/>
          <p14:tracePt t="49752" x="2286000" y="4262438"/>
          <p14:tracePt t="49769" x="2290763" y="4276725"/>
          <p14:tracePt t="49785" x="2305050" y="4291013"/>
          <p14:tracePt t="49802" x="2319338" y="4329113"/>
          <p14:tracePt t="49818" x="2328863" y="4362450"/>
          <p14:tracePt t="49835" x="2333625" y="4381500"/>
          <p14:tracePt t="49837" x="2333625" y="4391025"/>
          <p14:tracePt t="49852" x="2333625" y="4414838"/>
          <p14:tracePt t="49869" x="2333625" y="4424363"/>
          <p14:tracePt t="49885" x="2333625" y="4438650"/>
          <p14:tracePt t="49902" x="2333625" y="4452938"/>
          <p14:tracePt t="49918" x="2333625" y="4471988"/>
          <p14:tracePt t="49935" x="2333625" y="4476750"/>
          <p14:tracePt t="49952" x="2333625" y="4481513"/>
          <p14:tracePt t="49968" x="2333625" y="4491038"/>
          <p14:tracePt t="49986" x="2333625" y="4500563"/>
          <p14:tracePt t="50002" x="2333625" y="4510088"/>
          <p14:tracePt t="50018" x="2333625" y="4519613"/>
          <p14:tracePt t="50035" x="2333625" y="4529138"/>
          <p14:tracePt t="50052" x="2333625" y="4538663"/>
          <p14:tracePt t="50068" x="2333625" y="4543425"/>
          <p14:tracePt t="50085" x="2328863" y="4548188"/>
          <p14:tracePt t="50102" x="2319338" y="4562475"/>
          <p14:tracePt t="50118" x="2314575" y="4576763"/>
          <p14:tracePt t="50135" x="2305050" y="4586288"/>
          <p14:tracePt t="50152" x="2295525" y="4600575"/>
          <p14:tracePt t="50168" x="2276475" y="4610100"/>
          <p14:tracePt t="50185" x="2262188" y="4614863"/>
          <p14:tracePt t="50202" x="2252663" y="4619625"/>
          <p14:tracePt t="50218" x="2247900" y="4619625"/>
          <p14:tracePt t="50235" x="2238375" y="4619625"/>
          <p14:tracePt t="50252" x="2228850" y="4619625"/>
          <p14:tracePt t="50268" x="2219325" y="4619625"/>
          <p14:tracePt t="50285" x="2205038" y="4610100"/>
          <p14:tracePt t="50302" x="2190750" y="4591050"/>
          <p14:tracePt t="50318" x="2176463" y="4572000"/>
          <p14:tracePt t="50335" x="2162175" y="4548188"/>
          <p14:tracePt t="50352" x="2143125" y="4500563"/>
          <p14:tracePt t="50368" x="2128838" y="4476750"/>
          <p14:tracePt t="50385" x="2128838" y="4433888"/>
          <p14:tracePt t="50402" x="2128838" y="4395788"/>
          <p14:tracePt t="50418" x="2138363" y="4348163"/>
          <p14:tracePt t="50435" x="2143125" y="4319588"/>
          <p14:tracePt t="50452" x="2162175" y="4300538"/>
          <p14:tracePt t="50468" x="2176463" y="4276725"/>
          <p14:tracePt t="50485" x="2185988" y="4271963"/>
          <p14:tracePt t="50502" x="2190750" y="4262438"/>
          <p14:tracePt t="50518" x="2200275" y="4257675"/>
          <p14:tracePt t="50535" x="2209800" y="4252913"/>
          <p14:tracePt t="50552" x="2214563" y="4252913"/>
          <p14:tracePt t="50568" x="2224088" y="4252913"/>
          <p14:tracePt t="50585" x="2228850" y="4252913"/>
          <p14:tracePt t="50602" x="2243138" y="4271963"/>
          <p14:tracePt t="50618" x="2262188" y="4291013"/>
          <p14:tracePt t="50635" x="2271713" y="4324350"/>
          <p14:tracePt t="50652" x="2281238" y="4343400"/>
          <p14:tracePt t="50668" x="2295525" y="4376738"/>
          <p14:tracePt t="50685" x="2295525" y="4395788"/>
          <p14:tracePt t="50702" x="2295525" y="4414838"/>
          <p14:tracePt t="50718" x="2295525" y="4448175"/>
          <p14:tracePt t="50735" x="2295525" y="4462463"/>
          <p14:tracePt t="50752" x="2295525" y="4471988"/>
          <p14:tracePt t="50768" x="2295525" y="4481513"/>
          <p14:tracePt t="50785" x="2295525" y="4491038"/>
          <p14:tracePt t="50802" x="2295525" y="4500563"/>
          <p14:tracePt t="50818" x="2295525" y="4505325"/>
          <p14:tracePt t="50835" x="2295525" y="4510088"/>
          <p14:tracePt t="50852" x="2295525" y="4519613"/>
          <p14:tracePt t="50868" x="2295525" y="4524375"/>
          <p14:tracePt t="50885" x="2295525" y="4529138"/>
          <p14:tracePt t="51086" x="2295525" y="4533900"/>
          <p14:tracePt t="51101" x="2295525" y="4538663"/>
          <p14:tracePt t="51108" x="2295525" y="4543425"/>
          <p14:tracePt t="51821" x="2290763" y="4543425"/>
          <p14:tracePt t="51886" x="2286000" y="4543425"/>
          <p14:tracePt t="51893" x="2281238" y="4548188"/>
          <p14:tracePt t="51901" x="2276475" y="4552950"/>
          <p14:tracePt t="51935" x="2238375" y="4567238"/>
          <p14:tracePt t="51968" x="2152650" y="4605338"/>
          <p14:tracePt t="51986" x="2124075" y="4610100"/>
          <p14:tracePt t="52002" x="2109788" y="4624388"/>
          <p14:tracePt t="52018" x="2085975" y="4624388"/>
          <p14:tracePt t="52035" x="2071688" y="4624388"/>
          <p14:tracePt t="52052" x="2057400" y="4624388"/>
          <p14:tracePt t="52068" x="2047875" y="4624388"/>
          <p14:tracePt t="52085" x="2038350" y="4624388"/>
          <p14:tracePt t="52102" x="2033588" y="4624388"/>
          <p14:tracePt t="52195" x="2028825" y="4624388"/>
          <p14:tracePt t="52260" x="2024063" y="4624388"/>
          <p14:tracePt t="52275" x="2019300" y="4624388"/>
          <p14:tracePt t="52289" x="2014538" y="4624388"/>
          <p14:tracePt t="52297" x="2009775" y="4624388"/>
          <p14:tracePt t="52311" x="2005013" y="4624388"/>
          <p14:tracePt t="52319" x="2000250" y="4624388"/>
          <p14:tracePt t="52335" x="1995488" y="4619625"/>
          <p14:tracePt t="52352" x="1990725" y="4610100"/>
          <p14:tracePt t="52368" x="1981200" y="4591050"/>
          <p14:tracePt t="52385" x="1957388" y="4552950"/>
          <p14:tracePt t="52402" x="1947863" y="4524375"/>
          <p14:tracePt t="52418" x="1938338" y="4500563"/>
          <p14:tracePt t="52435" x="1928813" y="4476750"/>
          <p14:tracePt t="52452" x="1928813" y="4443413"/>
          <p14:tracePt t="52468" x="1928813" y="4424363"/>
          <p14:tracePt t="52485" x="1928813" y="4410075"/>
          <p14:tracePt t="52502" x="1928813" y="4386263"/>
          <p14:tracePt t="52518" x="1928813" y="4367213"/>
          <p14:tracePt t="52535" x="1928813" y="4348163"/>
          <p14:tracePt t="52552" x="1933575" y="4329113"/>
          <p14:tracePt t="52568" x="1933575" y="4310063"/>
          <p14:tracePt t="52585" x="1943100" y="4295775"/>
          <p14:tracePt t="52601" x="1943100" y="4286250"/>
          <p14:tracePt t="52618" x="1943100" y="4281488"/>
          <p14:tracePt t="52635" x="1943100" y="4271963"/>
          <p14:tracePt t="52651" x="1943100" y="4267200"/>
          <p14:tracePt t="52686" x="1947863" y="4267200"/>
          <p14:tracePt t="52701" x="1952625" y="4267200"/>
          <p14:tracePt t="52718" x="1962150" y="4267200"/>
          <p14:tracePt t="52735" x="1966913" y="4267200"/>
          <p14:tracePt t="52752" x="1981200" y="4267200"/>
          <p14:tracePt t="52768" x="2000250" y="4276725"/>
          <p14:tracePt t="52785" x="2009775" y="4281488"/>
          <p14:tracePt t="52801" x="2019300" y="4286250"/>
          <p14:tracePt t="52818" x="2038350" y="4310063"/>
          <p14:tracePt t="52835" x="2057400" y="4319588"/>
          <p14:tracePt t="52852" x="2062163" y="4324350"/>
          <p14:tracePt t="52868" x="2071688" y="4333875"/>
          <p14:tracePt t="52885" x="2081213" y="4352925"/>
          <p14:tracePt t="52902" x="2090738" y="4362450"/>
          <p14:tracePt t="52918" x="2100263" y="4376738"/>
          <p14:tracePt t="52935" x="2109788" y="4400550"/>
          <p14:tracePt t="52952" x="2119313" y="4414838"/>
          <p14:tracePt t="52969" x="2124075" y="4424363"/>
          <p14:tracePt t="52985" x="2128838" y="4429125"/>
          <p14:tracePt t="53001" x="2128838" y="4438650"/>
          <p14:tracePt t="53018" x="2128838" y="4443413"/>
          <p14:tracePt t="53035" x="2128838" y="4452938"/>
          <p14:tracePt t="53051" x="2128838" y="4467225"/>
          <p14:tracePt t="53068" x="2128838" y="4491038"/>
          <p14:tracePt t="53085" x="2128838" y="4505325"/>
          <p14:tracePt t="53102" x="2128838" y="4524375"/>
          <p14:tracePt t="53118" x="2128838" y="4533900"/>
          <p14:tracePt t="53135" x="2128838" y="4548188"/>
          <p14:tracePt t="53151" x="2128838" y="4552950"/>
          <p14:tracePt t="53168" x="2128838" y="4562475"/>
          <p14:tracePt t="53185" x="2119313" y="4572000"/>
          <p14:tracePt t="53201" x="2114550" y="4581525"/>
          <p14:tracePt t="53218" x="2100263" y="4595813"/>
          <p14:tracePt t="53235" x="2085975" y="4610100"/>
          <p14:tracePt t="53251" x="2057400" y="4619625"/>
          <p14:tracePt t="53268" x="2043113" y="4624388"/>
          <p14:tracePt t="53285" x="2019300" y="4629150"/>
          <p14:tracePt t="53302" x="2009775" y="4629150"/>
          <p14:tracePt t="53318" x="1990725" y="4629150"/>
          <p14:tracePt t="53335" x="1976438" y="4619625"/>
          <p14:tracePt t="53351" x="1957388" y="4591050"/>
          <p14:tracePt t="53368" x="1919288" y="4519613"/>
          <p14:tracePt t="53385" x="1900238" y="4476750"/>
          <p14:tracePt t="53401" x="1895475" y="4438650"/>
          <p14:tracePt t="53418" x="1895475" y="4400550"/>
          <p14:tracePt t="53435" x="1900238" y="4362450"/>
          <p14:tracePt t="53451" x="1905000" y="4338638"/>
          <p14:tracePt t="53468" x="1919288" y="4324350"/>
          <p14:tracePt t="53485" x="1928813" y="4310063"/>
          <p14:tracePt t="53501" x="1947863" y="4300538"/>
          <p14:tracePt t="53518" x="1957388" y="4295775"/>
          <p14:tracePt t="53535" x="1971675" y="4295775"/>
          <p14:tracePt t="53552" x="2014538" y="4295775"/>
          <p14:tracePt t="53568" x="2043113" y="4314825"/>
          <p14:tracePt t="53585" x="2066925" y="4329113"/>
          <p14:tracePt t="53601" x="2090738" y="4376738"/>
          <p14:tracePt t="53618" x="2128838" y="4495800"/>
          <p14:tracePt t="53635" x="2138363" y="4548188"/>
          <p14:tracePt t="53651" x="2138363" y="4572000"/>
          <p14:tracePt t="53668" x="2138363" y="4591050"/>
          <p14:tracePt t="53685" x="2138363" y="4600575"/>
          <p14:tracePt t="53701" x="2138363" y="4610100"/>
          <p14:tracePt t="53718" x="2138363" y="4614863"/>
          <p14:tracePt t="53772" x="2138363" y="4619625"/>
          <p14:tracePt t="54029" x="2128838" y="4619625"/>
          <p14:tracePt t="54037" x="2119313" y="4619625"/>
          <p14:tracePt t="54044" x="2109788" y="4619625"/>
          <p14:tracePt t="54053" x="2100263" y="4619625"/>
          <p14:tracePt t="54068" x="2085975" y="4619625"/>
          <p14:tracePt t="54085" x="2076450" y="4619625"/>
          <p14:tracePt t="54118" x="2038350" y="4576763"/>
          <p14:tracePt t="54151" x="2005013" y="4471988"/>
          <p14:tracePt t="54168" x="2005013" y="4410075"/>
          <p14:tracePt t="54185" x="2005013" y="4376738"/>
          <p14:tracePt t="54201" x="2005013" y="4348163"/>
          <p14:tracePt t="54218" x="2009775" y="4314825"/>
          <p14:tracePt t="54235" x="2028825" y="4276725"/>
          <p14:tracePt t="54251" x="2047875" y="4248150"/>
          <p14:tracePt t="54268" x="2057400" y="4224338"/>
          <p14:tracePt t="54285" x="2066925" y="4214813"/>
          <p14:tracePt t="54301" x="2081213" y="4200525"/>
          <p14:tracePt t="54318" x="2095500" y="4195763"/>
          <p14:tracePt t="54335" x="2114550" y="4191000"/>
          <p14:tracePt t="54351" x="2124075" y="4186238"/>
          <p14:tracePt t="54352" x="2133600" y="4186238"/>
          <p14:tracePt t="54368" x="2143125" y="4186238"/>
          <p14:tracePt t="54385" x="2157413" y="4186238"/>
          <p14:tracePt t="54401" x="2171700" y="4195763"/>
          <p14:tracePt t="54418" x="2195513" y="4243388"/>
          <p14:tracePt t="54435" x="2209800" y="4286250"/>
          <p14:tracePt t="54451" x="2214563" y="4357688"/>
          <p14:tracePt t="54468" x="2214563" y="4419600"/>
          <p14:tracePt t="54485" x="2214563" y="4471988"/>
          <p14:tracePt t="54501" x="2214563" y="4500563"/>
          <p14:tracePt t="54518" x="2209800" y="4529138"/>
          <p14:tracePt t="54535" x="2205038" y="4543425"/>
          <p14:tracePt t="54551" x="2205038" y="4557713"/>
          <p14:tracePt t="54568" x="2205038" y="4562475"/>
          <p14:tracePt t="54585" x="2205038" y="4567238"/>
          <p14:tracePt t="54829" x="2209800" y="4557713"/>
          <p14:tracePt t="54837" x="2228850" y="4543425"/>
          <p14:tracePt t="54844" x="2238375" y="4533900"/>
          <p14:tracePt t="54852" x="2252663" y="4529138"/>
          <p14:tracePt t="54868" x="2266950" y="4510088"/>
          <p14:tracePt t="54885" x="2276475" y="4500563"/>
          <p14:tracePt t="54901" x="2290763" y="4491038"/>
          <p14:tracePt t="54918" x="2309813" y="4481513"/>
          <p14:tracePt t="54935" x="2328863" y="4471988"/>
          <p14:tracePt t="54951" x="2338388" y="4457700"/>
          <p14:tracePt t="54968" x="2352675" y="4438650"/>
          <p14:tracePt t="54985" x="2381250" y="4419600"/>
          <p14:tracePt t="55001" x="2400300" y="4410075"/>
          <p14:tracePt t="55018" x="2424113" y="4391025"/>
          <p14:tracePt t="55036" x="2447925" y="4367213"/>
          <p14:tracePt t="55051" x="2471738" y="4352925"/>
          <p14:tracePt t="55069" x="2495550" y="4333875"/>
          <p14:tracePt t="55085" x="2514600" y="4324350"/>
          <p14:tracePt t="55102" x="2528888" y="4314825"/>
          <p14:tracePt t="55118" x="2533650" y="4305300"/>
          <p14:tracePt t="55135" x="2543175" y="4305300"/>
          <p14:tracePt t="55151" x="2547938" y="4305300"/>
          <p14:tracePt t="55185" x="2552700" y="4295775"/>
          <p14:tracePt t="55201" x="2562225" y="4291013"/>
          <p14:tracePt t="55218" x="2571750" y="4281488"/>
          <p14:tracePt t="55235" x="2581275" y="4276725"/>
          <p14:tracePt t="55251" x="2590800" y="4267200"/>
          <p14:tracePt t="55268" x="2605088" y="4262438"/>
          <p14:tracePt t="55285" x="2628900" y="4252913"/>
          <p14:tracePt t="55301" x="2643188" y="4248150"/>
          <p14:tracePt t="55318" x="2652713" y="4238625"/>
          <p14:tracePt t="55335" x="2662238" y="4233863"/>
          <p14:tracePt t="55351" x="2671763" y="4224338"/>
          <p14:tracePt t="55368" x="2681288" y="4224338"/>
          <p14:tracePt t="55403" x="2686050" y="4224338"/>
          <p14:tracePt t="56181" x="2681288" y="4224338"/>
          <p14:tracePt t="56188" x="2667000" y="4224338"/>
          <p14:tracePt t="56202" x="2647950" y="4224338"/>
          <p14:tracePt t="56218" x="2624138" y="4214813"/>
          <p14:tracePt t="56235" x="2605088" y="4205288"/>
          <p14:tracePt t="56252" x="2586038" y="4200525"/>
          <p14:tracePt t="56285" x="2552700" y="4186238"/>
          <p14:tracePt t="56318" x="2533650" y="4162425"/>
          <p14:tracePt t="56335" x="2514600" y="4119563"/>
          <p14:tracePt t="56351" x="2509838" y="4071938"/>
          <p14:tracePt t="56368" x="2509838" y="4033838"/>
          <p14:tracePt t="56385" x="2514600" y="3995738"/>
          <p14:tracePt t="56401" x="2533650" y="3957638"/>
          <p14:tracePt t="56418" x="2552700" y="3933825"/>
          <p14:tracePt t="56434" x="2562225" y="3924300"/>
          <p14:tracePt t="56451" x="2581275" y="3905250"/>
          <p14:tracePt t="56468" x="2590800" y="3900488"/>
          <p14:tracePt t="56485" x="2600325" y="3895725"/>
          <p14:tracePt t="56501" x="2609850" y="3890963"/>
          <p14:tracePt t="56518" x="2624138" y="3890963"/>
          <p14:tracePt t="56534" x="2633663" y="3890963"/>
          <p14:tracePt t="56551" x="2638425" y="3890963"/>
          <p14:tracePt t="56568" x="2647950" y="3900488"/>
          <p14:tracePt t="56584" x="2657475" y="3919538"/>
          <p14:tracePt t="56601" x="2671763" y="3957638"/>
          <p14:tracePt t="56618" x="2676525" y="3986213"/>
          <p14:tracePt t="56635" x="2681288" y="4024313"/>
          <p14:tracePt t="56651" x="2681288" y="4043363"/>
          <p14:tracePt t="56668" x="2681288" y="4062413"/>
          <p14:tracePt t="56685" x="2681288" y="4076700"/>
          <p14:tracePt t="56701" x="2681288" y="4086225"/>
          <p14:tracePt t="56718" x="2681288" y="4090988"/>
          <p14:tracePt t="56734" x="2681288" y="4095750"/>
          <p14:tracePt t="57010" x="2676525" y="4105275"/>
          <p14:tracePt t="57017" x="2657475" y="4119563"/>
          <p14:tracePt t="57025" x="2633663" y="4129088"/>
          <p14:tracePt t="57035" x="2595563" y="4148138"/>
          <p14:tracePt t="57051" x="2514600" y="4195763"/>
          <p14:tracePt t="57068" x="2400300" y="4271963"/>
          <p14:tracePt t="57101" x="2281238" y="4357688"/>
          <p14:tracePt t="57135" x="2219325" y="4405313"/>
          <p14:tracePt t="57151" x="2195513" y="4419600"/>
          <p14:tracePt t="57168" x="2185988" y="4429125"/>
          <p14:tracePt t="57184" x="2162175" y="4438650"/>
          <p14:tracePt t="57201" x="2143125" y="4448175"/>
          <p14:tracePt t="57218" x="2128838" y="4452938"/>
          <p14:tracePt t="57234" x="2119313" y="4462463"/>
          <p14:tracePt t="57251" x="2109788" y="4467225"/>
          <p14:tracePt t="57268" x="2105025" y="4467225"/>
          <p14:tracePt t="57284" x="2095500" y="4471988"/>
          <p14:tracePt t="57301" x="2090738" y="4471988"/>
          <p14:tracePt t="57318" x="2081213" y="4481513"/>
          <p14:tracePt t="57334" x="2076450" y="4491038"/>
          <p14:tracePt t="57351" x="2066925" y="4495800"/>
          <p14:tracePt t="57368" x="2062163" y="4500563"/>
          <p14:tracePt t="57385" x="2057400" y="4500563"/>
          <p14:tracePt t="57458" x="2057400" y="4505325"/>
          <p14:tracePt t="57465" x="2052638" y="4510088"/>
          <p14:tracePt t="57472" x="2047875" y="4510088"/>
          <p14:tracePt t="57485" x="2047875" y="4514850"/>
          <p14:tracePt t="57501" x="2038350" y="4524375"/>
          <p14:tracePt t="57518" x="2028825" y="4529138"/>
          <p14:tracePt t="57534" x="2024063" y="4533900"/>
          <p14:tracePt t="57551" x="2019300" y="4538663"/>
          <p14:tracePt t="57590" x="2014538" y="4538663"/>
          <p14:tracePt t="57604" x="2009775" y="4538663"/>
          <p14:tracePt t="57619" x="2005013" y="4538663"/>
          <p14:tracePt t="57634" x="2000250" y="4538663"/>
          <p14:tracePt t="57663" x="1995488" y="4538663"/>
          <p14:tracePt t="57686" x="1990725" y="4538663"/>
          <p14:tracePt t="57898" x="1985963" y="4538663"/>
          <p14:tracePt t="57912" x="1981200" y="4538663"/>
          <p14:tracePt t="57920" x="1976438" y="4538663"/>
          <p14:tracePt t="57935" x="1971675" y="4533900"/>
          <p14:tracePt t="57968" x="1962150" y="4524375"/>
          <p14:tracePt t="58001" x="1933575" y="4467225"/>
          <p14:tracePt t="58018" x="1928813" y="4433888"/>
          <p14:tracePt t="58035" x="1924050" y="4395788"/>
          <p14:tracePt t="58051" x="1924050" y="4367213"/>
          <p14:tracePt t="58068" x="1924050" y="4319588"/>
          <p14:tracePt t="58084" x="1933575" y="4295775"/>
          <p14:tracePt t="58101" x="1938338" y="4286250"/>
          <p14:tracePt t="58118" x="1947863" y="4267200"/>
          <p14:tracePt t="58134" x="1952625" y="4262438"/>
          <p14:tracePt t="58151" x="1962150" y="4257675"/>
          <p14:tracePt t="58168" x="1981200" y="4248150"/>
          <p14:tracePt t="58184" x="2000250" y="4238625"/>
          <p14:tracePt t="58201" x="2009775" y="4238625"/>
          <p14:tracePt t="58218" x="2024063" y="4238625"/>
          <p14:tracePt t="58235" x="2033588" y="4238625"/>
          <p14:tracePt t="58251" x="2047875" y="4243388"/>
          <p14:tracePt t="58268" x="2057400" y="4262438"/>
          <p14:tracePt t="58284" x="2076450" y="4295775"/>
          <p14:tracePt t="58301" x="2085975" y="4348163"/>
          <p14:tracePt t="58318" x="2085975" y="4386263"/>
          <p14:tracePt t="58334" x="2085975" y="4414838"/>
          <p14:tracePt t="58351" x="2085975" y="4433888"/>
          <p14:tracePt t="58353" x="2085975" y="4448175"/>
          <p14:tracePt t="58368" x="2085975" y="4462463"/>
          <p14:tracePt t="58384" x="2085975" y="4476750"/>
          <p14:tracePt t="58402" x="2085975" y="4481513"/>
          <p14:tracePt t="58418" x="2085975" y="4486275"/>
          <p14:tracePt t="58434" x="2085975" y="4495800"/>
          <p14:tracePt t="58451" x="2085975" y="4500563"/>
          <p14:tracePt t="58558" x="2085975" y="4505325"/>
          <p14:tracePt t="58655" x="2081213" y="4505325"/>
          <p14:tracePt t="58669" x="2076450" y="4505325"/>
          <p14:tracePt t="58684" x="2071688" y="4505325"/>
          <p14:tracePt t="58691" x="2066925" y="4505325"/>
          <p14:tracePt t="58706" x="2062163" y="4505325"/>
          <p14:tracePt t="58718" x="2057400" y="4505325"/>
          <p14:tracePt t="58734" x="2038350" y="4505325"/>
          <p14:tracePt t="58751" x="2019300" y="4505325"/>
          <p14:tracePt t="58768" x="2009775" y="4505325"/>
          <p14:tracePt t="58784" x="1995488" y="4505325"/>
          <p14:tracePt t="58801" x="1976438" y="4500563"/>
          <p14:tracePt t="58818" x="1966913" y="4491038"/>
          <p14:tracePt t="58834" x="1947863" y="4452938"/>
          <p14:tracePt t="58851" x="1928813" y="4414838"/>
          <p14:tracePt t="58852" x="1928813" y="4400550"/>
          <p14:tracePt t="58868" x="1924050" y="4371975"/>
          <p14:tracePt t="58884" x="1924050" y="4357688"/>
          <p14:tracePt t="58901" x="1924050" y="4348163"/>
          <p14:tracePt t="58918" x="1924050" y="4338638"/>
          <p14:tracePt t="58934" x="1924050" y="4333875"/>
          <p14:tracePt t="58951" x="1924050" y="4329113"/>
          <p14:tracePt t="58968" x="1928813" y="4319588"/>
          <p14:tracePt t="58984" x="1943100" y="4319588"/>
          <p14:tracePt t="59001" x="1957388" y="4319588"/>
          <p14:tracePt t="59018" x="1966913" y="4319588"/>
          <p14:tracePt t="59034" x="1981200" y="4329113"/>
          <p14:tracePt t="59051" x="2005013" y="4362450"/>
          <p14:tracePt t="59068" x="2014538" y="4391025"/>
          <p14:tracePt t="59084" x="2019300" y="4429125"/>
          <p14:tracePt t="59101" x="2033588" y="4457700"/>
          <p14:tracePt t="59118" x="2033588" y="4505325"/>
          <p14:tracePt t="59134" x="2033588" y="4524375"/>
          <p14:tracePt t="59151" x="2033588" y="4538663"/>
          <p14:tracePt t="59168" x="2033588" y="4552950"/>
          <p14:tracePt t="59184" x="2033588" y="4557713"/>
          <p14:tracePt t="59201" x="2033588" y="4562475"/>
          <p14:tracePt t="59271" x="2028825" y="4562475"/>
          <p14:tracePt t="59286" x="2024063" y="4562475"/>
          <p14:tracePt t="59293" x="2019300" y="4562475"/>
          <p14:tracePt t="59307" x="2009775" y="4562475"/>
          <p14:tracePt t="59318" x="2005013" y="4562475"/>
          <p14:tracePt t="59334" x="2000250" y="4562475"/>
          <p14:tracePt t="59351" x="1985963" y="4562475"/>
          <p14:tracePt t="59368" x="1981200" y="4557713"/>
          <p14:tracePt t="59384" x="1962150" y="4538663"/>
          <p14:tracePt t="59401" x="1952625" y="4491038"/>
          <p14:tracePt t="59418" x="1952625" y="4400550"/>
          <p14:tracePt t="59434" x="1952625" y="4362450"/>
          <p14:tracePt t="59451" x="1957388" y="4333875"/>
          <p14:tracePt t="59468" x="1957388" y="4319588"/>
          <p14:tracePt t="59484" x="1957388" y="4310063"/>
          <p14:tracePt t="59501" x="1962150" y="4305300"/>
          <p14:tracePt t="59518" x="1966913" y="4300538"/>
          <p14:tracePt t="59534" x="1981200" y="4300538"/>
          <p14:tracePt t="59551" x="1990725" y="4300538"/>
          <p14:tracePt t="59567" x="2005013" y="4305300"/>
          <p14:tracePt t="59584" x="2024063" y="4324350"/>
          <p14:tracePt t="59601" x="2047875" y="4348163"/>
          <p14:tracePt t="59618" x="2057400" y="4371975"/>
          <p14:tracePt t="59634" x="2071688" y="4410075"/>
          <p14:tracePt t="59651" x="2076450" y="4438650"/>
          <p14:tracePt t="59668" x="2076450" y="4471988"/>
          <p14:tracePt t="59684" x="2066925" y="4491038"/>
          <p14:tracePt t="59701" x="2066925" y="4510088"/>
          <p14:tracePt t="59718" x="2066925" y="4514850"/>
          <p14:tracePt t="59734" x="2062163" y="4524375"/>
          <p14:tracePt t="61194" x="2119313" y="4533900"/>
          <p14:tracePt t="61202" x="2200275" y="4552950"/>
          <p14:tracePt t="61209" x="2281238" y="4591050"/>
          <p14:tracePt t="61217" x="2362200" y="4614863"/>
          <p14:tracePt t="61234" x="2543175" y="4672013"/>
          <p14:tracePt t="61251" x="2714625" y="4733925"/>
          <p14:tracePt t="61268" x="2900363" y="4786313"/>
          <p14:tracePt t="61301" x="3095625" y="4848225"/>
          <p14:tracePt t="61334" x="3224213" y="4895850"/>
          <p14:tracePt t="61351" x="3252788" y="4910138"/>
          <p14:tracePt t="61367" x="3276600" y="4914900"/>
          <p14:tracePt t="61384" x="3300413" y="4924425"/>
          <p14:tracePt t="61401" x="3324225" y="4929188"/>
          <p14:tracePt t="61417" x="3338513" y="4933950"/>
          <p14:tracePt t="61434" x="3348038" y="4933950"/>
          <p14:tracePt t="61451" x="3357563" y="4933950"/>
          <p14:tracePt t="61467" x="3367088" y="4933950"/>
          <p14:tracePt t="61484" x="3376613" y="4933950"/>
          <p14:tracePt t="61501" x="3395663" y="4933950"/>
          <p14:tracePt t="61517" x="3457575" y="4933950"/>
          <p14:tracePt t="61534" x="3505200" y="4933950"/>
          <p14:tracePt t="61551" x="3543300" y="4933950"/>
          <p14:tracePt t="61568" x="3595688" y="4933950"/>
          <p14:tracePt t="61584" x="3614738" y="4933950"/>
          <p14:tracePt t="61601" x="3629025" y="4933950"/>
          <p14:tracePt t="61617" x="3638550" y="4933950"/>
          <p14:tracePt t="61634" x="3648075" y="4933950"/>
          <p14:tracePt t="61651" x="3652838" y="4933950"/>
          <p14:tracePt t="61667" x="3657600" y="4933950"/>
          <p14:tracePt t="61684" x="3667125" y="4933950"/>
          <p14:tracePt t="61701" x="3676650" y="4933950"/>
          <p14:tracePt t="61717" x="3681413" y="4933950"/>
          <p14:tracePt t="61734" x="3686175" y="4933950"/>
          <p14:tracePt t="62199" x="3657600" y="4933950"/>
          <p14:tracePt t="62207" x="3609975" y="4943475"/>
          <p14:tracePt t="62217" x="3562350" y="4943475"/>
          <p14:tracePt t="62234" x="3486150" y="4943475"/>
          <p14:tracePt t="62251" x="3400425" y="4943475"/>
          <p14:tracePt t="62267" x="3362325" y="4938713"/>
          <p14:tracePt t="62284" x="3328988" y="4933950"/>
          <p14:tracePt t="62317" x="3252788" y="4924425"/>
          <p14:tracePt t="62351" x="3171825" y="4914900"/>
          <p14:tracePt t="62367" x="3124200" y="4914900"/>
          <p14:tracePt t="62384" x="3028950" y="4914900"/>
          <p14:tracePt t="62401" x="2962275" y="4914900"/>
          <p14:tracePt t="62417" x="2905125" y="4914900"/>
          <p14:tracePt t="62434" x="2838450" y="4914900"/>
          <p14:tracePt t="62451" x="2795588" y="4919663"/>
          <p14:tracePt t="62467" x="2743200" y="4924425"/>
          <p14:tracePt t="62484" x="2695575" y="4929188"/>
          <p14:tracePt t="62501" x="2624138" y="4938713"/>
          <p14:tracePt t="62517" x="2576513" y="4943475"/>
          <p14:tracePt t="62534" x="2533650" y="4948238"/>
          <p14:tracePt t="62551" x="2505075" y="4948238"/>
          <p14:tracePt t="62567" x="2443163" y="4957763"/>
          <p14:tracePt t="62584" x="2405063" y="4957763"/>
          <p14:tracePt t="62601" x="2371725" y="4957763"/>
          <p14:tracePt t="62617" x="2324100" y="4957763"/>
          <p14:tracePt t="62634" x="2295525" y="4957763"/>
          <p14:tracePt t="62651" x="2281238" y="4957763"/>
          <p14:tracePt t="62667" x="2266950" y="4957763"/>
          <p14:tracePt t="62684" x="2257425" y="4957763"/>
          <p14:tracePt t="62701" x="2252663" y="4957763"/>
          <p14:tracePt t="62717" x="2243138" y="4957763"/>
          <p14:tracePt t="62780" x="2247900" y="4957763"/>
          <p14:tracePt t="62787" x="2257425" y="4957763"/>
          <p14:tracePt t="62795" x="2266950" y="4957763"/>
          <p14:tracePt t="62802" x="2295525" y="4957763"/>
          <p14:tracePt t="62817" x="2343150" y="4953000"/>
          <p14:tracePt t="62834" x="2400300" y="4953000"/>
          <p14:tracePt t="62851" x="2462213" y="4948238"/>
          <p14:tracePt t="62853" x="2505075" y="4948238"/>
          <p14:tracePt t="62868" x="2576513" y="4938713"/>
          <p14:tracePt t="62884" x="2647950" y="4938713"/>
          <p14:tracePt t="62901" x="2705100" y="4938713"/>
          <p14:tracePt t="62917" x="2747963" y="4938713"/>
          <p14:tracePt t="62934" x="2800350" y="4938713"/>
          <p14:tracePt t="62951" x="2838450" y="4943475"/>
          <p14:tracePt t="62968" x="2881313" y="4948238"/>
          <p14:tracePt t="62984" x="2914650" y="4948238"/>
          <p14:tracePt t="63001" x="2976563" y="4957763"/>
          <p14:tracePt t="63017" x="3019425" y="4957763"/>
          <p14:tracePt t="63034" x="3062288" y="4967288"/>
          <p14:tracePt t="63051" x="3109913" y="4976813"/>
          <p14:tracePt t="63067" x="3133725" y="4981575"/>
          <p14:tracePt t="63084" x="3148013" y="4986338"/>
          <p14:tracePt t="63101" x="3162300" y="4986338"/>
          <p14:tracePt t="63117" x="3171825" y="4986338"/>
          <p14:tracePt t="63134" x="3176588" y="4986338"/>
          <p14:tracePt t="63151" x="3181350" y="4986338"/>
          <p14:tracePt t="63207" x="3186113" y="4986338"/>
          <p14:tracePt t="63477" x="3128963" y="4967288"/>
          <p14:tracePt t="63485" x="3038475" y="4910138"/>
          <p14:tracePt t="63492" x="2928938" y="4838700"/>
          <p14:tracePt t="63502" x="2805113" y="4743450"/>
          <p14:tracePt t="63518" x="2628900" y="4610100"/>
          <p14:tracePt t="63534" x="2495550" y="4524375"/>
          <p14:tracePt t="63551" x="2362200" y="4376738"/>
          <p14:tracePt t="63584" x="2238375" y="4257675"/>
          <p14:tracePt t="63617" x="2124075" y="4157663"/>
          <p14:tracePt t="63634" x="2085975" y="4129088"/>
          <p14:tracePt t="63651" x="2057400" y="4105275"/>
          <p14:tracePt t="63667" x="2005013" y="4076700"/>
          <p14:tracePt t="63684" x="1985963" y="4062413"/>
          <p14:tracePt t="63701" x="1952625" y="4038600"/>
          <p14:tracePt t="63717" x="1924050" y="4014788"/>
          <p14:tracePt t="63734" x="1871663" y="3976688"/>
          <p14:tracePt t="63751" x="1838325" y="3952875"/>
          <p14:tracePt t="63767" x="1814513" y="3929063"/>
          <p14:tracePt t="63784" x="1790700" y="3905250"/>
          <p14:tracePt t="63801" x="1752600" y="3862388"/>
          <p14:tracePt t="63817" x="1728788" y="3838575"/>
          <p14:tracePt t="63834" x="1704975" y="3814763"/>
          <p14:tracePt t="63851" x="1681163" y="3790950"/>
          <p14:tracePt t="63867" x="1671638" y="3786188"/>
          <p14:tracePt t="63884" x="1666875" y="3781425"/>
          <p14:tracePt t="63901" x="1662113" y="3771900"/>
          <p14:tracePt t="63917" x="1652588" y="3771900"/>
          <p14:tracePt t="63934" x="1643063" y="3771900"/>
          <p14:tracePt t="63951" x="1633538" y="3771900"/>
          <p14:tracePt t="63967" x="1619250" y="3771900"/>
          <p14:tracePt t="63984" x="1571625" y="3790950"/>
          <p14:tracePt t="64001" x="1528763" y="3800475"/>
          <p14:tracePt t="64017" x="1485900" y="3819525"/>
          <p14:tracePt t="64034" x="1414463" y="3829050"/>
          <p14:tracePt t="64051" x="1371600" y="3819525"/>
          <p14:tracePt t="64067" x="1333500" y="3810000"/>
          <p14:tracePt t="64084" x="1309688" y="3786188"/>
          <p14:tracePt t="64101" x="1276350" y="3748088"/>
          <p14:tracePt t="64117" x="1257300" y="3724275"/>
          <p14:tracePt t="64134" x="1238250" y="3695700"/>
          <p14:tracePt t="64151" x="1233488" y="3657600"/>
          <p14:tracePt t="64167" x="1243013" y="3590925"/>
          <p14:tracePt t="64185" x="1257300" y="3567113"/>
          <p14:tracePt t="64201" x="1314450" y="3538538"/>
          <p14:tracePt t="64217" x="1390650" y="3538538"/>
          <p14:tracePt t="64234" x="1476375" y="3548063"/>
          <p14:tracePt t="64251" x="1509713" y="3562350"/>
          <p14:tracePt t="64268" x="1524000" y="3567113"/>
          <p14:tracePt t="64284" x="1538288" y="3576638"/>
          <p14:tracePt t="64301" x="1543050" y="3586163"/>
          <p14:tracePt t="64317" x="1547813" y="3605213"/>
          <p14:tracePt t="64334" x="1557338" y="3629025"/>
          <p14:tracePt t="64351" x="1557338" y="3681413"/>
          <p14:tracePt t="64367" x="1552575" y="3719513"/>
          <p14:tracePt t="64384" x="1547813" y="3738563"/>
          <p14:tracePt t="64401" x="1547813" y="3752850"/>
          <p14:tracePt t="64417" x="1547813" y="3762375"/>
          <p14:tracePt t="64434" x="1547813" y="3767138"/>
          <p14:tracePt t="64451" x="1543050" y="3767138"/>
          <p14:tracePt t="64571" x="1543050" y="3771900"/>
          <p14:tracePt t="64684" x="1543050" y="3776663"/>
          <p14:tracePt t="64693" x="1543050" y="3786188"/>
          <p14:tracePt t="64700" x="1543050" y="3810000"/>
          <p14:tracePt t="64717" x="1571625" y="3943350"/>
          <p14:tracePt t="64734" x="1609725" y="4019550"/>
          <p14:tracePt t="64751" x="1704975" y="4205288"/>
          <p14:tracePt t="64767" x="1824038" y="4424363"/>
          <p14:tracePt t="64784" x="2009775" y="4676775"/>
          <p14:tracePt t="64801" x="2133600" y="4876800"/>
          <p14:tracePt t="64817" x="2214563" y="5005388"/>
          <p14:tracePt t="64834" x="2276475" y="5086350"/>
          <p14:tracePt t="64851" x="2328863" y="5153025"/>
          <p14:tracePt t="64867" x="2362200" y="5186363"/>
          <p14:tracePt t="64884" x="2386013" y="5214938"/>
          <p14:tracePt t="64901" x="2409825" y="5243513"/>
          <p14:tracePt t="64917" x="2414588" y="5253038"/>
          <p14:tracePt t="64934" x="2424113" y="5257800"/>
          <p14:tracePt t="64951" x="2433638" y="5267325"/>
          <p14:tracePt t="64967" x="2457450" y="5276850"/>
          <p14:tracePt t="64984" x="2486025" y="5286375"/>
          <p14:tracePt t="65001" x="2514600" y="5286375"/>
          <p14:tracePt t="65017" x="2552700" y="5276850"/>
          <p14:tracePt t="65034" x="2624138" y="5257800"/>
          <p14:tracePt t="65050" x="2686050" y="5243513"/>
          <p14:tracePt t="65067" x="2757488" y="5219700"/>
          <p14:tracePt t="65084" x="2871788" y="5191125"/>
          <p14:tracePt t="65100" x="2943225" y="5176838"/>
          <p14:tracePt t="65117" x="3043238" y="5167313"/>
          <p14:tracePt t="65134" x="3176588" y="5167313"/>
          <p14:tracePt t="65151" x="3348038" y="5181600"/>
          <p14:tracePt t="65167" x="3409950" y="5181600"/>
          <p14:tracePt t="65184" x="3429000" y="5181600"/>
          <p14:tracePt t="65200" x="3443288" y="5181600"/>
          <p14:tracePt t="65217" x="3448050" y="5181600"/>
          <p14:tracePt t="65430" x="3476625" y="5167313"/>
          <p14:tracePt t="65437" x="3495675" y="5148263"/>
          <p14:tracePt t="65451" x="3533775" y="5114925"/>
          <p14:tracePt t="65467" x="3552825" y="5100638"/>
          <p14:tracePt t="65484" x="3571875" y="5081588"/>
          <p14:tracePt t="65517" x="3586163" y="5067300"/>
          <p14:tracePt t="65550" x="3586163" y="5057775"/>
          <p14:tracePt t="65567" x="3590925" y="5053013"/>
          <p14:tracePt t="65584" x="3619500" y="5005388"/>
          <p14:tracePt t="65600" x="3648075" y="4967288"/>
          <p14:tracePt t="65617" x="3671888" y="4938713"/>
          <p14:tracePt t="65634" x="3686175" y="4905375"/>
          <p14:tracePt t="65650" x="3695700" y="4891088"/>
          <p14:tracePt t="65667" x="3700463" y="4886325"/>
          <p14:tracePt t="65684" x="3705225" y="4876800"/>
          <p14:tracePt t="65988" x="3705225" y="4872038"/>
          <p14:tracePt t="66003" x="3700463" y="4862513"/>
          <p14:tracePt t="66009" x="3695700" y="4857750"/>
          <p14:tracePt t="66017" x="3686175" y="4848225"/>
          <p14:tracePt t="66034" x="3676650" y="4819650"/>
          <p14:tracePt t="66050" x="3657600" y="4786313"/>
          <p14:tracePt t="66067" x="3638550" y="4743450"/>
          <p14:tracePt t="66084" x="3624263" y="4681538"/>
          <p14:tracePt t="66101" x="3619500" y="4652963"/>
          <p14:tracePt t="66117" x="3619500" y="4629150"/>
          <p14:tracePt t="66134" x="3619500" y="4605338"/>
          <p14:tracePt t="66150" x="3619500" y="4586288"/>
          <p14:tracePt t="66167" x="3624263" y="4567238"/>
          <p14:tracePt t="66184" x="3629025" y="4552950"/>
          <p14:tracePt t="66200" x="3638550" y="4543425"/>
          <p14:tracePt t="66217" x="3657600" y="4533900"/>
          <p14:tracePt t="66234" x="3676650" y="4533900"/>
          <p14:tracePt t="66250" x="3690938" y="4533900"/>
          <p14:tracePt t="66267" x="3709988" y="4538663"/>
          <p14:tracePt t="66284" x="3729038" y="4557713"/>
          <p14:tracePt t="66300" x="3738563" y="4595813"/>
          <p14:tracePt t="66317" x="3748088" y="4657725"/>
          <p14:tracePt t="66334" x="3738563" y="4719638"/>
          <p14:tracePt t="66351" x="3714750" y="4781550"/>
          <p14:tracePt t="66367" x="3695700" y="4843463"/>
          <p14:tracePt t="66384" x="3686175" y="4886325"/>
          <p14:tracePt t="66401" x="3686175" y="4900613"/>
          <p14:tracePt t="66417" x="3686175" y="4905375"/>
          <p14:tracePt t="66434" x="3686175" y="4914900"/>
          <p14:tracePt t="66450" x="3686175" y="4919663"/>
          <p14:tracePt t="66494" x="3681413" y="4924425"/>
          <p14:tracePt t="66502" x="3676650" y="4924425"/>
          <p14:tracePt t="66517" x="3671888" y="4933950"/>
          <p14:tracePt t="66534" x="3652838" y="4938713"/>
          <p14:tracePt t="66550" x="3638550" y="4943475"/>
          <p14:tracePt t="66567" x="3609975" y="4943475"/>
          <p14:tracePt t="66584" x="3600450" y="4938713"/>
          <p14:tracePt t="66600" x="3576638" y="4924425"/>
          <p14:tracePt t="66617" x="3548063" y="4876800"/>
          <p14:tracePt t="66634" x="3529013" y="4795838"/>
          <p14:tracePt t="66650" x="3529013" y="4738688"/>
          <p14:tracePt t="66667" x="3533775" y="4676775"/>
          <p14:tracePt t="66684" x="3543300" y="4643438"/>
          <p14:tracePt t="66700" x="3552825" y="4619625"/>
          <p14:tracePt t="66717" x="3557588" y="4610100"/>
          <p14:tracePt t="66734" x="3567113" y="4605338"/>
          <p14:tracePt t="66751" x="3586163" y="4605338"/>
          <p14:tracePt t="66767" x="3605213" y="4610100"/>
          <p14:tracePt t="66784" x="3614738" y="4629150"/>
          <p14:tracePt t="66800" x="3629025" y="4652963"/>
          <p14:tracePt t="66817" x="3652838" y="4686300"/>
          <p14:tracePt t="66834" x="3667125" y="4719638"/>
          <p14:tracePt t="66850" x="3671888" y="4757738"/>
          <p14:tracePt t="66867" x="3676650" y="4781550"/>
          <p14:tracePt t="66884" x="3676650" y="4800600"/>
          <p14:tracePt t="66900" x="3676650" y="4810125"/>
          <p14:tracePt t="66917" x="3676650" y="4819650"/>
          <p14:tracePt t="66934" x="3676650" y="4852988"/>
          <p14:tracePt t="66950" x="3676650" y="4886325"/>
          <p14:tracePt t="66967" x="3671888" y="4924425"/>
          <p14:tracePt t="66984" x="3657600" y="4953000"/>
          <p14:tracePt t="67001" x="3648075" y="4981575"/>
          <p14:tracePt t="67017" x="3643313" y="4986338"/>
          <p14:tracePt t="67034" x="3638550" y="4991100"/>
          <p14:tracePt t="67082" x="3633788" y="4991100"/>
          <p14:tracePt t="67089" x="3629025" y="4991100"/>
          <p14:tracePt t="67104" x="3624263" y="4991100"/>
          <p14:tracePt t="67117" x="3600450" y="4948238"/>
          <p14:tracePt t="67134" x="3571875" y="4881563"/>
          <p14:tracePt t="67150" x="3543300" y="4824413"/>
          <p14:tracePt t="67167" x="3524250" y="4781550"/>
          <p14:tracePt t="67184" x="3505200" y="4719638"/>
          <p14:tracePt t="67200" x="3505200" y="4676775"/>
          <p14:tracePt t="67217" x="3514725" y="4638675"/>
          <p14:tracePt t="67234" x="3519488" y="4610100"/>
          <p14:tracePt t="67250" x="3529013" y="4591050"/>
          <p14:tracePt t="67267" x="3548063" y="4581525"/>
          <p14:tracePt t="67284" x="3557588" y="4572000"/>
          <p14:tracePt t="67300" x="3567113" y="4572000"/>
          <p14:tracePt t="67317" x="3586163" y="4572000"/>
          <p14:tracePt t="67334" x="3600450" y="4586288"/>
          <p14:tracePt t="67351" x="3609975" y="4600575"/>
          <p14:tracePt t="67354" x="3624263" y="4614863"/>
          <p14:tracePt t="67367" x="3633788" y="4643438"/>
          <p14:tracePt t="67384" x="3652838" y="4681538"/>
          <p14:tracePt t="67400" x="3676650" y="4752975"/>
          <p14:tracePt t="67417" x="3681413" y="4843463"/>
          <p14:tracePt t="67434" x="3681413" y="4938713"/>
          <p14:tracePt t="67450" x="3681413" y="4976813"/>
          <p14:tracePt t="67467" x="3681413" y="4995863"/>
          <p14:tracePt t="67484" x="3681413" y="5005388"/>
          <p14:tracePt t="67500" x="3671888" y="5019675"/>
          <p14:tracePt t="67517" x="3667125" y="5024438"/>
          <p14:tracePt t="67534" x="3662363" y="5033963"/>
          <p14:tracePt t="67550" x="3643313" y="5043488"/>
          <p14:tracePt t="67567" x="3624263" y="5043488"/>
          <p14:tracePt t="67584" x="3595688" y="5043488"/>
          <p14:tracePt t="67600" x="3567113" y="5043488"/>
          <p14:tracePt t="67617" x="3529013" y="4995863"/>
          <p14:tracePt t="67634" x="3490913" y="4919663"/>
          <p14:tracePt t="67650" x="3476625" y="4857750"/>
          <p14:tracePt t="67667" x="3476625" y="4800600"/>
          <p14:tracePt t="67684" x="3486150" y="4724400"/>
          <p14:tracePt t="67700" x="3514725" y="4657725"/>
          <p14:tracePt t="67717" x="3529013" y="4619625"/>
          <p14:tracePt t="67734" x="3543300" y="4595813"/>
          <p14:tracePt t="67750" x="3557588" y="4586288"/>
          <p14:tracePt t="67767" x="3567113" y="4586288"/>
          <p14:tracePt t="67784" x="3581400" y="4586288"/>
          <p14:tracePt t="67800" x="3605213" y="4600575"/>
          <p14:tracePt t="67817" x="3629025" y="4624388"/>
          <p14:tracePt t="67833" x="3652838" y="4686300"/>
          <p14:tracePt t="67850" x="3671888" y="4800600"/>
          <p14:tracePt t="67852" x="3671888" y="4867275"/>
          <p14:tracePt t="67867" x="3671888" y="4957763"/>
          <p14:tracePt t="67884" x="3662363" y="5014913"/>
          <p14:tracePt t="67901" x="3657600" y="5043488"/>
          <p14:tracePt t="67917" x="3652838" y="5057775"/>
          <p14:tracePt t="67934" x="3652838" y="5067300"/>
          <p14:tracePt t="67950" x="3652838" y="5072063"/>
          <p14:tracePt t="67967" x="3652838" y="5081588"/>
          <p14:tracePt t="68234" x="3709988" y="5072063"/>
          <p14:tracePt t="68241" x="3810000" y="5057775"/>
          <p14:tracePt t="68250" x="3919538" y="5048250"/>
          <p14:tracePt t="68267" x="4100513" y="5029200"/>
          <p14:tracePt t="68284" x="4257675" y="5019675"/>
          <p14:tracePt t="68300" x="4481513" y="5000625"/>
          <p14:tracePt t="68317" x="4591050" y="5000625"/>
          <p14:tracePt t="68334" x="4662488" y="5000625"/>
          <p14:tracePt t="68350" x="4705350" y="5000625"/>
          <p14:tracePt t="68352" x="4719638" y="5000625"/>
          <p14:tracePt t="68367" x="4738688" y="5000625"/>
          <p14:tracePt t="68384" x="4748213" y="5000625"/>
          <p14:tracePt t="68400" x="4757738" y="5000625"/>
          <p14:tracePt t="68417" x="4767263" y="5000625"/>
          <p14:tracePt t="68455" x="4772025" y="5000625"/>
          <p14:tracePt t="68467" x="4776788" y="5000625"/>
          <p14:tracePt t="68484" x="4786313" y="5000625"/>
          <p14:tracePt t="68500" x="4791075" y="5000625"/>
          <p14:tracePt t="68517" x="4795838" y="5000625"/>
          <p14:tracePt t="68534" x="4810125" y="5000625"/>
          <p14:tracePt t="68550" x="4833938" y="5000625"/>
          <p14:tracePt t="68567" x="4857750" y="4995863"/>
          <p14:tracePt t="68583" x="4876800" y="4991100"/>
          <p14:tracePt t="68600" x="4900613" y="4991100"/>
          <p14:tracePt t="68617" x="4910138" y="4991100"/>
          <p14:tracePt t="68634" x="4914900" y="4991100"/>
          <p14:tracePt t="68650" x="4919663" y="4991100"/>
          <p14:tracePt t="68683" x="4924425" y="4991100"/>
          <p14:tracePt t="68755" x="4929188" y="4991100"/>
          <p14:tracePt t="69100" x="4962525" y="4986338"/>
          <p14:tracePt t="69107" x="5010150" y="4976813"/>
          <p14:tracePt t="69117" x="5057775" y="4962525"/>
          <p14:tracePt t="69134" x="5133975" y="4948238"/>
          <p14:tracePt t="69150" x="5214938" y="4938713"/>
          <p14:tracePt t="69167" x="5343525" y="4924425"/>
          <p14:tracePt t="69184" x="5391150" y="4919663"/>
          <p14:tracePt t="69217" x="5481638" y="4910138"/>
          <p14:tracePt t="69250" x="5524500" y="4910138"/>
          <p14:tracePt t="69267" x="5543550" y="4910138"/>
          <p14:tracePt t="69284" x="5591175" y="4910138"/>
          <p14:tracePt t="69300" x="5619750" y="4905375"/>
          <p14:tracePt t="69317" x="5648325" y="4905375"/>
          <p14:tracePt t="69333" x="5686425" y="4900613"/>
          <p14:tracePt t="69350" x="5719763" y="4900613"/>
          <p14:tracePt t="69367" x="5738813" y="4900613"/>
          <p14:tracePt t="69384" x="5748338" y="4900613"/>
          <p14:tracePt t="69400" x="5767388" y="4900613"/>
          <p14:tracePt t="69417" x="5786438" y="4900613"/>
          <p14:tracePt t="69433" x="5810250" y="4900613"/>
          <p14:tracePt t="69450" x="5829300" y="4900613"/>
          <p14:tracePt t="69467" x="5876925" y="4900613"/>
          <p14:tracePt t="69483" x="5900738" y="4900613"/>
          <p14:tracePt t="69500" x="5919788" y="4900613"/>
          <p14:tracePt t="69517" x="5929313" y="4900613"/>
          <p14:tracePt t="69533" x="5943600" y="4900613"/>
          <p14:tracePt t="69550" x="5948363" y="4900613"/>
          <p14:tracePt t="69567" x="5957888" y="4900613"/>
          <p14:tracePt t="69687" x="5953125" y="4895850"/>
          <p14:tracePt t="69695" x="5934075" y="4895850"/>
          <p14:tracePt t="69702" x="5891213" y="4886325"/>
          <p14:tracePt t="69717" x="5724525" y="4876800"/>
          <p14:tracePt t="69733" x="5591175" y="4876800"/>
          <p14:tracePt t="69750" x="5510213" y="4872038"/>
          <p14:tracePt t="69767" x="5448300" y="4872038"/>
          <p14:tracePt t="69783" x="5405438" y="4872038"/>
          <p14:tracePt t="69800" x="5395913" y="4872038"/>
          <p14:tracePt t="69817" x="5386388" y="4872038"/>
          <p14:tracePt t="69878" x="5381625" y="4872038"/>
          <p14:tracePt t="69885" x="5376863" y="4872038"/>
          <p14:tracePt t="69900" x="5372100" y="4872038"/>
          <p14:tracePt t="69908" x="5362575" y="4872038"/>
          <p14:tracePt t="69917" x="5343525" y="4872038"/>
          <p14:tracePt t="69933" x="5253038" y="4872038"/>
          <p14:tracePt t="69950" x="5095875" y="4881563"/>
          <p14:tracePt t="69967" x="4738688" y="4910138"/>
          <p14:tracePt t="69983" x="4529138" y="4929188"/>
          <p14:tracePt t="70000" x="4276725" y="4948238"/>
          <p14:tracePt t="70017" x="4110038" y="4967288"/>
          <p14:tracePt t="70033" x="3981450" y="4981575"/>
          <p14:tracePt t="70050" x="3948113" y="4981575"/>
          <p14:tracePt t="70067" x="3919538" y="4981575"/>
          <p14:tracePt t="70083" x="3886200" y="4981575"/>
          <p14:tracePt t="70101" x="3871913" y="4976813"/>
          <p14:tracePt t="70117" x="3848100" y="4972050"/>
          <p14:tracePt t="70133" x="3819525" y="4967288"/>
          <p14:tracePt t="70150" x="3781425" y="4957763"/>
          <p14:tracePt t="70167" x="3752850" y="4953000"/>
          <p14:tracePt t="70184" x="3729038" y="4948238"/>
          <p14:tracePt t="70200" x="3705225" y="4943475"/>
          <p14:tracePt t="70217" x="3681413" y="4943475"/>
          <p14:tracePt t="70234" x="3667125" y="4943475"/>
          <p14:tracePt t="70250" x="3657600" y="4943475"/>
          <p14:tracePt t="70267" x="3648075" y="4943475"/>
          <p14:tracePt t="70283" x="3643313" y="4943475"/>
          <p14:tracePt t="70300" x="3633788" y="4938713"/>
          <p14:tracePt t="70317" x="3624263" y="4933950"/>
          <p14:tracePt t="70334" x="3605213" y="4924425"/>
          <p14:tracePt t="70350" x="3586163" y="4914900"/>
          <p14:tracePt t="70367" x="3571875" y="4910138"/>
          <p14:tracePt t="70383" x="3567113" y="4905375"/>
          <p14:tracePt t="70400" x="3557588" y="4900613"/>
          <p14:tracePt t="70417" x="3552825" y="4900613"/>
          <p14:tracePt t="70433" x="3543300" y="4900613"/>
          <p14:tracePt t="70450" x="3538538" y="4900613"/>
          <p14:tracePt t="71906" x="3543300" y="4900613"/>
          <p14:tracePt t="71912" x="3557588" y="4891088"/>
          <p14:tracePt t="71920" x="3562350" y="4886325"/>
          <p14:tracePt t="71933" x="3581400" y="4881563"/>
          <p14:tracePt t="71967" x="3614738" y="4872038"/>
          <p14:tracePt t="72000" x="3629025" y="4867275"/>
          <p14:tracePt t="72017" x="3633788" y="4867275"/>
          <p14:tracePt t="73116" x="3557588" y="4838700"/>
          <p14:tracePt t="73123" x="3424238" y="4786313"/>
          <p14:tracePt t="73133" x="3300413" y="4733925"/>
          <p14:tracePt t="73151" x="3033713" y="4629150"/>
          <p14:tracePt t="73168" x="2643188" y="4524375"/>
          <p14:tracePt t="73184" x="2471738" y="4491038"/>
          <p14:tracePt t="73200" x="2309813" y="4452938"/>
          <p14:tracePt t="73234" x="2076450" y="4405313"/>
          <p14:tracePt t="73267" x="1990725" y="4376738"/>
          <p14:tracePt t="73283" x="1943100" y="4357688"/>
          <p14:tracePt t="73300" x="1866900" y="4329113"/>
          <p14:tracePt t="73317" x="1809750" y="4300538"/>
          <p14:tracePt t="73333" x="1762125" y="4291013"/>
          <p14:tracePt t="73350" x="1714500" y="4271963"/>
          <p14:tracePt t="73352" x="1695450" y="4271963"/>
          <p14:tracePt t="73367" x="1676400" y="4257675"/>
          <p14:tracePt t="73383" x="1652588" y="4248150"/>
          <p14:tracePt t="73400" x="1643063" y="4243388"/>
          <p14:tracePt t="73417" x="1624013" y="4233863"/>
          <p14:tracePt t="73433" x="1609725" y="4229100"/>
          <p14:tracePt t="73450" x="1590675" y="4219575"/>
          <p14:tracePt t="73467" x="1581150" y="4219575"/>
          <p14:tracePt t="73483" x="1562100" y="4214813"/>
          <p14:tracePt t="73500" x="1552575" y="4214813"/>
          <p14:tracePt t="73517" x="1547813" y="4214813"/>
          <p14:tracePt t="73533" x="1543050" y="4214813"/>
          <p14:tracePt t="73550" x="1538288" y="4214813"/>
          <p14:tracePt t="73567" x="1533525" y="4214813"/>
          <p14:tracePt t="73583" x="1524000" y="4214813"/>
          <p14:tracePt t="73600" x="1514475" y="4214813"/>
          <p14:tracePt t="73616" x="1504950" y="4214813"/>
          <p14:tracePt t="73633" x="1490663" y="4214813"/>
          <p14:tracePt t="73650" x="1476375" y="4214813"/>
          <p14:tracePt t="73666" x="1457325" y="4214813"/>
          <p14:tracePt t="73683" x="1447800" y="4214813"/>
          <p14:tracePt t="73701" x="1433513" y="4214813"/>
          <p14:tracePt t="73718" x="1423988" y="4214813"/>
          <p14:tracePt t="73734" x="1414463" y="4214813"/>
          <p14:tracePt t="73751" x="1409700" y="4214813"/>
          <p14:tracePt t="73767" x="1400175" y="4214813"/>
          <p14:tracePt t="74037" x="1404938" y="4214813"/>
          <p14:tracePt t="74047" x="1414463" y="4219575"/>
          <p14:tracePt t="74056" x="1443038" y="4224338"/>
          <p14:tracePt t="74067" x="1471613" y="4229100"/>
          <p14:tracePt t="74083" x="1504950" y="4233863"/>
          <p14:tracePt t="74100" x="1581150" y="4243388"/>
          <p14:tracePt t="74117" x="1628775" y="4243388"/>
          <p14:tracePt t="74150" x="1781175" y="4238625"/>
          <p14:tracePt t="74183" x="1924050" y="4238625"/>
          <p14:tracePt t="74200" x="1966913" y="4238625"/>
          <p14:tracePt t="74217" x="2038350" y="4238625"/>
          <p14:tracePt t="74233" x="2090738" y="4238625"/>
          <p14:tracePt t="74250" x="2147888" y="4238625"/>
          <p14:tracePt t="74267" x="2205038" y="4238625"/>
          <p14:tracePt t="74283" x="2300288" y="4238625"/>
          <p14:tracePt t="74300" x="2357438" y="4238625"/>
          <p14:tracePt t="74316" x="2414588" y="4233863"/>
          <p14:tracePt t="74333" x="2476500" y="4219575"/>
          <p14:tracePt t="74350" x="2571750" y="4205288"/>
          <p14:tracePt t="74367" x="2643188" y="4200525"/>
          <p14:tracePt t="74383" x="2695575" y="4191000"/>
          <p14:tracePt t="74400" x="2747963" y="4176713"/>
          <p14:tracePt t="74416" x="2857500" y="4171950"/>
          <p14:tracePt t="74433" x="2928938" y="4162425"/>
          <p14:tracePt t="74450" x="3009900" y="4157663"/>
          <p14:tracePt t="74467" x="3095625" y="4157663"/>
          <p14:tracePt t="74483" x="3143250" y="4157663"/>
          <p14:tracePt t="74500" x="3186113" y="4157663"/>
          <p14:tracePt t="74517" x="3238500" y="4157663"/>
          <p14:tracePt t="74533" x="3305175" y="4157663"/>
          <p14:tracePt t="74550" x="3343275" y="4157663"/>
          <p14:tracePt t="74567" x="3386138" y="4157663"/>
          <p14:tracePt t="74583" x="3429000" y="4167188"/>
          <p14:tracePt t="74600" x="3476625" y="4171950"/>
          <p14:tracePt t="74616" x="3509963" y="4186238"/>
          <p14:tracePt t="74633" x="3538538" y="4186238"/>
          <p14:tracePt t="74650" x="3595688" y="4195763"/>
          <p14:tracePt t="74666" x="3629025" y="4200525"/>
          <p14:tracePt t="74683" x="3667125" y="4210050"/>
          <p14:tracePt t="74700" x="3705225" y="4219575"/>
          <p14:tracePt t="74717" x="3748088" y="4233863"/>
          <p14:tracePt t="74733" x="3786188" y="4238625"/>
          <p14:tracePt t="74750" x="3810000" y="4243388"/>
          <p14:tracePt t="74767" x="3829050" y="4243388"/>
          <p14:tracePt t="74783" x="3848100" y="4243388"/>
          <p14:tracePt t="74800" x="3852863" y="4243388"/>
          <p14:tracePt t="74817" x="3857625" y="4243388"/>
          <p14:tracePt t="74833" x="3862388" y="4243388"/>
          <p14:tracePt t="74850" x="3867150" y="4243388"/>
          <p14:tracePt t="75084" x="3886200" y="4243388"/>
          <p14:tracePt t="75091" x="3900488" y="4243388"/>
          <p14:tracePt t="75100" x="3919538" y="4243388"/>
          <p14:tracePt t="75116" x="3948113" y="4243388"/>
          <p14:tracePt t="75133" x="3986213" y="4243388"/>
          <p14:tracePt t="75150" x="4019550" y="4257675"/>
          <p14:tracePt t="75166" x="4038600" y="4257675"/>
          <p14:tracePt t="75183" x="4062413" y="4257675"/>
          <p14:tracePt t="75200" x="4071938" y="4257675"/>
          <p14:tracePt t="75216" x="4090988" y="4257675"/>
          <p14:tracePt t="75233" x="4095750" y="4257675"/>
          <p14:tracePt t="75250" x="4100513" y="4257675"/>
          <p14:tracePt t="75267" x="4110038" y="4257675"/>
          <p14:tracePt t="75283" x="4119563" y="4257675"/>
          <p14:tracePt t="78585" x="4062413" y="4267200"/>
          <p14:tracePt t="78593" x="3971925" y="4276725"/>
          <p14:tracePt t="78600" x="3881438" y="4286250"/>
          <p14:tracePt t="78616" x="3733800" y="4305300"/>
          <p14:tracePt t="78633" x="3643313" y="4305300"/>
          <p14:tracePt t="78650" x="3576638" y="4305300"/>
          <p14:tracePt t="78666" x="3481388" y="4305300"/>
          <p14:tracePt t="78700" x="3419475" y="4305300"/>
          <p14:tracePt t="78733" x="3395663" y="4305300"/>
          <p14:tracePt t="78750" x="3390900" y="4305300"/>
          <p14:tracePt t="78766" x="3386138" y="4305300"/>
          <p14:tracePt t="78783" x="3381375" y="4305300"/>
          <p14:tracePt t="78800" x="3371850" y="4305300"/>
          <p14:tracePt t="78816" x="3357563" y="4305300"/>
          <p14:tracePt t="78833" x="3333750" y="4305300"/>
          <p14:tracePt t="78850" x="3295650" y="4305300"/>
          <p14:tracePt t="78866" x="3281363" y="4305300"/>
          <p14:tracePt t="78883" x="3267075" y="4305300"/>
          <p14:tracePt t="78900" x="3262313" y="4305300"/>
          <p14:tracePt t="78916" x="3252788" y="4305300"/>
          <p14:tracePt t="78961" x="3248025" y="4305300"/>
          <p14:tracePt t="78975" x="3243263" y="4305300"/>
          <p14:tracePt t="79181" x="3228975" y="4305300"/>
          <p14:tracePt t="79188" x="3205163" y="4291013"/>
          <p14:tracePt t="79199" x="3186113" y="4286250"/>
          <p14:tracePt t="79216" x="3124200" y="4271963"/>
          <p14:tracePt t="79250" x="3038475" y="4267200"/>
          <p14:tracePt t="79283" x="2962275" y="4267200"/>
          <p14:tracePt t="79300" x="2928938" y="4267200"/>
          <p14:tracePt t="79316" x="2900363" y="4257675"/>
          <p14:tracePt t="79333" x="2862263" y="4257675"/>
          <p14:tracePt t="79350" x="2805113" y="4257675"/>
          <p14:tracePt t="79366" x="2757488" y="4252913"/>
          <p14:tracePt t="79383" x="2724150" y="4248150"/>
          <p14:tracePt t="79400" x="2676525" y="4243388"/>
          <p14:tracePt t="79416" x="2638425" y="4233863"/>
          <p14:tracePt t="79433" x="2609850" y="4233863"/>
          <p14:tracePt t="79450" x="2581275" y="4229100"/>
          <p14:tracePt t="79466" x="2524125" y="4229100"/>
          <p14:tracePt t="79483" x="2486025" y="4229100"/>
          <p14:tracePt t="79500" x="2443163" y="4229100"/>
          <p14:tracePt t="79516" x="2400300" y="4229100"/>
          <p14:tracePt t="79533" x="2347913" y="4229100"/>
          <p14:tracePt t="79549" x="2319338" y="4229100"/>
          <p14:tracePt t="79566" x="2300288" y="4229100"/>
          <p14:tracePt t="79583" x="2276475" y="4229100"/>
          <p14:tracePt t="79599" x="2257425" y="4224338"/>
          <p14:tracePt t="79616" x="2243138" y="4224338"/>
          <p14:tracePt t="79633" x="2238375" y="4224338"/>
          <p14:tracePt t="79649" x="2228850" y="4224338"/>
          <p14:tracePt t="79724" x="2243138" y="4219575"/>
          <p14:tracePt t="79730" x="2266950" y="4214813"/>
          <p14:tracePt t="79738" x="2314575" y="4214813"/>
          <p14:tracePt t="79749" x="2381250" y="4195763"/>
          <p14:tracePt t="79766" x="2500313" y="4181475"/>
          <p14:tracePt t="79783" x="2714625" y="4152900"/>
          <p14:tracePt t="79799" x="2857500" y="4143375"/>
          <p14:tracePt t="79816" x="2971800" y="4138613"/>
          <p14:tracePt t="79833" x="3067050" y="4124325"/>
          <p14:tracePt t="79850" x="3109913" y="4114800"/>
          <p14:tracePt t="79866" x="3138488" y="4114800"/>
          <p14:tracePt t="79883" x="3176588" y="4110038"/>
          <p14:tracePt t="79899" x="3238500" y="4110038"/>
          <p14:tracePt t="79916" x="3286125" y="4105275"/>
          <p14:tracePt t="79933" x="3324225" y="4105275"/>
          <p14:tracePt t="79949" x="3357563" y="4105275"/>
          <p14:tracePt t="79966" x="3409950" y="4105275"/>
          <p14:tracePt t="79983" x="3452813" y="4105275"/>
          <p14:tracePt t="80000" x="3490913" y="4105275"/>
          <p14:tracePt t="80017" x="3567113" y="4105275"/>
          <p14:tracePt t="80033" x="3614738" y="4114800"/>
          <p14:tracePt t="80049" x="3657600" y="4114800"/>
          <p14:tracePt t="80066" x="3681413" y="4114800"/>
          <p14:tracePt t="80083" x="3700463" y="4119563"/>
          <p14:tracePt t="80099" x="3709988" y="4124325"/>
          <p14:tracePt t="80116" x="3719513" y="4129088"/>
          <p14:tracePt t="80133" x="3729038" y="4133850"/>
          <p14:tracePt t="80149" x="3743325" y="4152900"/>
          <p14:tracePt t="80166" x="3752850" y="4162425"/>
          <p14:tracePt t="80183" x="3757613" y="4171950"/>
          <p14:tracePt t="80200" x="3762375" y="4195763"/>
          <p14:tracePt t="80216" x="3762375" y="4224338"/>
          <p14:tracePt t="80233" x="3738563" y="4257675"/>
          <p14:tracePt t="80249" x="3714750" y="4295775"/>
          <p14:tracePt t="80266" x="3648075" y="4338638"/>
          <p14:tracePt t="80283" x="3609975" y="4367213"/>
          <p14:tracePt t="80300" x="3557588" y="4386263"/>
          <p14:tracePt t="80316" x="3505200" y="4400550"/>
          <p14:tracePt t="80333" x="3438525" y="4405313"/>
          <p14:tracePt t="80349" x="3400425" y="4405313"/>
          <p14:tracePt t="80366" x="3367088" y="4391025"/>
          <p14:tracePt t="80383" x="3338513" y="4381500"/>
          <p14:tracePt t="80399" x="3300413" y="4338638"/>
          <p14:tracePt t="80416" x="3271838" y="4271963"/>
          <p14:tracePt t="80433" x="3248025" y="4200525"/>
          <p14:tracePt t="80449" x="3243263" y="4129088"/>
          <p14:tracePt t="80466" x="3243263" y="4090988"/>
          <p14:tracePt t="80483" x="3243263" y="4057650"/>
          <p14:tracePt t="80500" x="3252788" y="4029075"/>
          <p14:tracePt t="80516" x="3267075" y="3986213"/>
          <p14:tracePt t="80533" x="3290888" y="3957638"/>
          <p14:tracePt t="80549" x="3324225" y="3933825"/>
          <p14:tracePt t="80566" x="3367088" y="3905250"/>
          <p14:tracePt t="80583" x="3448050" y="3886200"/>
          <p14:tracePt t="80599" x="3505200" y="3886200"/>
          <p14:tracePt t="80616" x="3552825" y="3886200"/>
          <p14:tracePt t="80633" x="3619500" y="3905250"/>
          <p14:tracePt t="80649" x="3648075" y="3924300"/>
          <p14:tracePt t="80666" x="3671888" y="3943350"/>
          <p14:tracePt t="80683" x="3686175" y="3957638"/>
          <p14:tracePt t="80699" x="3705225" y="4048125"/>
          <p14:tracePt t="80716" x="3705225" y="4138613"/>
          <p14:tracePt t="80733" x="3690938" y="4210050"/>
          <p14:tracePt t="80749" x="3662363" y="4257675"/>
          <p14:tracePt t="80766" x="3624263" y="4300538"/>
          <p14:tracePt t="80783" x="3600450" y="4324350"/>
          <p14:tracePt t="80800" x="3581400" y="4343400"/>
          <p14:tracePt t="80816" x="3548063" y="4357688"/>
          <p14:tracePt t="80833" x="3509963" y="4371975"/>
          <p14:tracePt t="80849" x="3471863" y="4371975"/>
          <p14:tracePt t="80866" x="3443288" y="4371975"/>
          <p14:tracePt t="80883" x="3381375" y="4324350"/>
          <p14:tracePt t="80899" x="3314700" y="4224338"/>
          <p14:tracePt t="80916" x="3262313" y="4129088"/>
          <p14:tracePt t="80933" x="3243263" y="4071938"/>
          <p14:tracePt t="80949" x="3224213" y="3995738"/>
          <p14:tracePt t="80966" x="3224213" y="3948113"/>
          <p14:tracePt t="80983" x="3243263" y="3890963"/>
          <p14:tracePt t="80999" x="3271838" y="3852863"/>
          <p14:tracePt t="81016" x="3314700" y="3814763"/>
          <p14:tracePt t="81033" x="3348038" y="3805238"/>
          <p14:tracePt t="81049" x="3386138" y="3800475"/>
          <p14:tracePt t="81066" x="3433763" y="3810000"/>
          <p14:tracePt t="81083" x="3457575" y="3833813"/>
          <p14:tracePt t="81099" x="3481388" y="3867150"/>
          <p14:tracePt t="81116" x="3509963" y="3910013"/>
          <p14:tracePt t="81133" x="3533775" y="4071938"/>
          <p14:tracePt t="81149" x="3529013" y="4186238"/>
          <p14:tracePt t="81166" x="3509963" y="4238625"/>
          <p14:tracePt t="81183" x="3490913" y="4286250"/>
          <p14:tracePt t="81199" x="3467100" y="4324350"/>
          <p14:tracePt t="81216" x="3457575" y="4338638"/>
          <p14:tracePt t="81233" x="3438525" y="4352925"/>
          <p14:tracePt t="81249" x="3429000" y="4357688"/>
          <p14:tracePt t="81266" x="3419475" y="4362450"/>
          <p14:tracePt t="81283" x="3409950" y="4362450"/>
          <p14:tracePt t="81299" x="3405188" y="4362450"/>
          <p14:tracePt t="81316" x="3395663" y="4362450"/>
          <p14:tracePt t="81333" x="3381375" y="4362450"/>
          <p14:tracePt t="81349" x="3352800" y="4362450"/>
          <p14:tracePt t="81366" x="3309938" y="4357688"/>
          <p14:tracePt t="81383" x="3248025" y="4348163"/>
          <p14:tracePt t="81399" x="3209925" y="4329113"/>
          <p14:tracePt t="81416" x="3186113" y="4305300"/>
          <p14:tracePt t="81433" x="3162300" y="4257675"/>
          <p14:tracePt t="81449" x="3128963" y="4138613"/>
          <p14:tracePt t="81466" x="3128963" y="4081463"/>
          <p14:tracePt t="81483" x="3138488" y="4005263"/>
          <p14:tracePt t="81500" x="3181350" y="3914775"/>
          <p14:tracePt t="81516" x="3209925" y="3876675"/>
          <p14:tracePt t="81533" x="3248025" y="3843338"/>
          <p14:tracePt t="81549" x="3300413" y="3824288"/>
          <p14:tracePt t="81566" x="3367088" y="3819525"/>
          <p14:tracePt t="81583" x="3395663" y="3829050"/>
          <p14:tracePt t="81599" x="3433763" y="3857625"/>
          <p14:tracePt t="81616" x="3457575" y="3881438"/>
          <p14:tracePt t="81633" x="3490913" y="3948113"/>
          <p14:tracePt t="81649" x="3505200" y="4033838"/>
          <p14:tracePt t="81666" x="3505200" y="4124325"/>
          <p14:tracePt t="81683" x="3486150" y="4200525"/>
          <p14:tracePt t="81699" x="3467100" y="4233863"/>
          <p14:tracePt t="81716" x="3433763" y="4257675"/>
          <p14:tracePt t="81733" x="3390900" y="4281488"/>
          <p14:tracePt t="81749" x="3328988" y="4305300"/>
          <p14:tracePt t="81766" x="3290888" y="4319588"/>
          <p14:tracePt t="81783" x="3262313" y="4319588"/>
          <p14:tracePt t="81799" x="3233738" y="4319588"/>
          <p14:tracePt t="81816" x="3195638" y="4276725"/>
          <p14:tracePt t="81832" x="3167063" y="4186238"/>
          <p14:tracePt t="81849" x="3152775" y="4114800"/>
          <p14:tracePt t="81866" x="3143250" y="4043363"/>
          <p14:tracePt t="81883" x="3157538" y="3895725"/>
          <p14:tracePt t="81900" x="3186113" y="3810000"/>
          <p14:tracePt t="81916" x="3214688" y="3762375"/>
          <p14:tracePt t="81933" x="3262313" y="3729038"/>
          <p14:tracePt t="81949" x="3314700" y="3714750"/>
          <p14:tracePt t="81966" x="3362325" y="3714750"/>
          <p14:tracePt t="81983" x="3409950" y="3733800"/>
          <p14:tracePt t="81999" x="3462338" y="3795713"/>
          <p14:tracePt t="82016" x="3495675" y="3843338"/>
          <p14:tracePt t="82033" x="3524250" y="3905250"/>
          <p14:tracePt t="82049" x="3548063" y="4000500"/>
          <p14:tracePt t="82066" x="3552825" y="4138613"/>
          <p14:tracePt t="82083" x="3543300" y="4181475"/>
          <p14:tracePt t="82099" x="3529013" y="4214813"/>
          <p14:tracePt t="82116" x="3495675" y="4252913"/>
          <p14:tracePt t="82133" x="3462338" y="4281488"/>
          <p14:tracePt t="82149" x="3414713" y="4300538"/>
          <p14:tracePt t="82166" x="3362325" y="4319588"/>
          <p14:tracePt t="82183" x="3300413" y="4324350"/>
          <p14:tracePt t="82199" x="3267075" y="4324350"/>
          <p14:tracePt t="82216" x="3228975" y="4310063"/>
          <p14:tracePt t="82233" x="3205163" y="4271963"/>
          <p14:tracePt t="82249" x="3138488" y="4114800"/>
          <p14:tracePt t="82266" x="3128963" y="4033838"/>
          <p14:tracePt t="82283" x="3133725" y="3952875"/>
          <p14:tracePt t="82299" x="3157538" y="3848100"/>
          <p14:tracePt t="82316" x="3200400" y="3757613"/>
          <p14:tracePt t="82333" x="3228975" y="3729038"/>
          <p14:tracePt t="82349" x="3267075" y="3705225"/>
          <p14:tracePt t="82366" x="3328988" y="3705225"/>
          <p14:tracePt t="82383" x="3376613" y="3729038"/>
          <p14:tracePt t="82399" x="3405188" y="3762375"/>
          <p14:tracePt t="82416" x="3443288" y="3819525"/>
          <p14:tracePt t="82433" x="3476625" y="3919538"/>
          <p14:tracePt t="82449" x="3486150" y="4024313"/>
          <p14:tracePt t="82466" x="3476625" y="4086225"/>
          <p14:tracePt t="82482" x="3457575" y="4124325"/>
          <p14:tracePt t="82499" x="3419475" y="4167188"/>
          <p14:tracePt t="82516" x="3405188" y="4181475"/>
          <p14:tracePt t="82532" x="3395663" y="4186238"/>
          <p14:tracePt t="82549" x="3386138" y="4195763"/>
          <p14:tracePt t="82566" x="3381375" y="4195763"/>
          <p14:tracePt t="82582" x="3371850" y="4195763"/>
          <p14:tracePt t="82918" x="3300413" y="4224338"/>
          <p14:tracePt t="82924" x="3209925" y="4262438"/>
          <p14:tracePt t="82933" x="3138488" y="4295775"/>
          <p14:tracePt t="82949" x="3043238" y="4319588"/>
          <p14:tracePt t="82966" x="2981325" y="4333875"/>
          <p14:tracePt t="82983" x="2933700" y="4338638"/>
          <p14:tracePt t="82999" x="2919413" y="4338638"/>
          <p14:tracePt t="83032" x="2886075" y="4338638"/>
          <p14:tracePt t="83066" x="2814638" y="4324350"/>
          <p14:tracePt t="83083" x="2786063" y="4310063"/>
          <p14:tracePt t="83099" x="2747963" y="4305300"/>
          <p14:tracePt t="83116" x="2714625" y="4291013"/>
          <p14:tracePt t="83132" x="2690813" y="4286250"/>
          <p14:tracePt t="83149" x="2681288" y="4276725"/>
          <p14:tracePt t="83166" x="2676525" y="4276725"/>
          <p14:tracePt t="83183" x="2671763" y="4271963"/>
          <p14:tracePt t="83432" x="2667000" y="4271963"/>
          <p14:tracePt t="83438" x="2662238" y="4271963"/>
          <p14:tracePt t="83453" x="2657475" y="4271963"/>
          <p14:tracePt t="83466" x="2652713" y="4271963"/>
          <p14:tracePt t="83482" x="2638425" y="4271963"/>
          <p14:tracePt t="83499" x="2628900" y="4271963"/>
          <p14:tracePt t="83516" x="2614613" y="4271963"/>
          <p14:tracePt t="83533" x="2605088" y="4271963"/>
          <p14:tracePt t="83549" x="2595563" y="4271963"/>
          <p14:tracePt t="83566" x="2590800" y="4271963"/>
          <p14:tracePt t="83582" x="2586038" y="4271963"/>
          <p14:tracePt t="83599" x="2576513" y="4271963"/>
          <p14:tracePt t="83616" x="2571750" y="4271963"/>
          <p14:tracePt t="83632" x="2566988" y="4267200"/>
          <p14:tracePt t="83649" x="2562225" y="4257675"/>
          <p14:tracePt t="83666" x="2552700" y="4248150"/>
          <p14:tracePt t="83682" x="2543175" y="4238625"/>
          <p14:tracePt t="83699" x="2538413" y="4233863"/>
          <p14:tracePt t="83716" x="2533650" y="4229100"/>
          <p14:tracePt t="83732" x="2524125" y="4219575"/>
          <p14:tracePt t="83749" x="2519363" y="4210050"/>
          <p14:tracePt t="83766" x="2514600" y="4200525"/>
          <p14:tracePt t="83783" x="2514600" y="4181475"/>
          <p14:tracePt t="83799" x="2514600" y="4157663"/>
          <p14:tracePt t="83816" x="2514600" y="4138613"/>
          <p14:tracePt t="83832" x="2514600" y="4114800"/>
          <p14:tracePt t="83849" x="2514600" y="4086225"/>
          <p14:tracePt t="83866" x="2514600" y="4076700"/>
          <p14:tracePt t="83882" x="2514600" y="4067175"/>
          <p14:tracePt t="83899" x="2514600" y="4062413"/>
          <p14:tracePt t="83916" x="2519363" y="4033838"/>
          <p14:tracePt t="83932" x="2533650" y="4010025"/>
          <p14:tracePt t="83949" x="2543175" y="3981450"/>
          <p14:tracePt t="83966" x="2557463" y="3957638"/>
          <p14:tracePt t="83982" x="2571750" y="3933825"/>
          <p14:tracePt t="83999" x="2581275" y="3924300"/>
          <p14:tracePt t="84016" x="2590800" y="3914775"/>
          <p14:tracePt t="84032" x="2600325" y="3905250"/>
          <p14:tracePt t="84049" x="2605088" y="3900488"/>
          <p14:tracePt t="84066" x="2609850" y="3890963"/>
          <p14:tracePt t="84082" x="2614613" y="3886200"/>
          <p14:tracePt t="84121" x="2619375" y="3886200"/>
          <p14:tracePt t="84150" x="2624138" y="3886200"/>
          <p14:tracePt t="84158" x="2628900" y="3886200"/>
          <p14:tracePt t="84172" x="2638425" y="3886200"/>
          <p14:tracePt t="84182" x="2643188" y="3886200"/>
          <p14:tracePt t="84199" x="2657475" y="3886200"/>
          <p14:tracePt t="84216" x="2681288" y="3890963"/>
          <p14:tracePt t="84232" x="2690813" y="3895725"/>
          <p14:tracePt t="84249" x="2700338" y="3905250"/>
          <p14:tracePt t="84266" x="2705100" y="3910013"/>
          <p14:tracePt t="84282" x="2714625" y="3919538"/>
          <p14:tracePt t="84299" x="2719388" y="3929063"/>
          <p14:tracePt t="84316" x="2724150" y="3938588"/>
          <p14:tracePt t="84332" x="2733675" y="3957638"/>
          <p14:tracePt t="84349" x="2743200" y="3986213"/>
          <p14:tracePt t="84366" x="2743200" y="4000500"/>
          <p14:tracePt t="84382" x="2743200" y="4010025"/>
          <p14:tracePt t="84399" x="2743200" y="4024313"/>
          <p14:tracePt t="84416" x="2743200" y="4043363"/>
          <p14:tracePt t="84432" x="2743200" y="4057650"/>
          <p14:tracePt t="84449" x="2743200" y="4067175"/>
          <p14:tracePt t="84466" x="2743200" y="4076700"/>
          <p14:tracePt t="84482" x="2743200" y="4081463"/>
          <p14:tracePt t="84499" x="2743200" y="4086225"/>
          <p14:tracePt t="84516" x="2743200" y="4095750"/>
          <p14:tracePt t="84532" x="2743200" y="4105275"/>
          <p14:tracePt t="84549" x="2743200" y="4110038"/>
          <p14:tracePt t="84566" x="2743200" y="4119563"/>
          <p14:tracePt t="84582" x="2743200" y="4133850"/>
          <p14:tracePt t="84599" x="2743200" y="4143375"/>
          <p14:tracePt t="84616" x="2743200" y="4152900"/>
          <p14:tracePt t="84632" x="2743200" y="4157663"/>
          <p14:tracePt t="84649" x="2743200" y="4162425"/>
          <p14:tracePt t="84666" x="2743200" y="4167188"/>
          <p14:tracePt t="84682" x="2743200" y="4171950"/>
          <p14:tracePt t="84699" x="2743200" y="4176713"/>
          <p14:tracePt t="84716" x="2743200" y="4191000"/>
          <p14:tracePt t="84732" x="2743200" y="4195763"/>
          <p14:tracePt t="84749" x="2738438" y="4200525"/>
          <p14:tracePt t="84766" x="2738438" y="4210050"/>
          <p14:tracePt t="84782" x="2738438" y="4219575"/>
          <p14:tracePt t="84816" x="2733675" y="4229100"/>
          <p14:tracePt t="84832" x="2728913" y="4238625"/>
          <p14:tracePt t="84849" x="2724150" y="4243388"/>
          <p14:tracePt t="84866" x="2724150" y="4248150"/>
          <p14:tracePt t="84882" x="2719388" y="4257675"/>
          <p14:tracePt t="84899" x="2719388" y="4267200"/>
          <p14:tracePt t="84916" x="2714625" y="4271963"/>
          <p14:tracePt t="84932" x="2714625" y="4276725"/>
          <p14:tracePt t="84966" x="2705100" y="4286250"/>
          <p14:tracePt t="84982" x="2700338" y="4295775"/>
          <p14:tracePt t="84999" x="2695575" y="4295775"/>
          <p14:tracePt t="85016" x="2686050" y="4300538"/>
          <p14:tracePt t="85032" x="2676525" y="4300538"/>
          <p14:tracePt t="85066" x="2671763" y="4305300"/>
          <p14:tracePt t="85082" x="2667000" y="4305300"/>
          <p14:tracePt t="85115" x="2662238" y="4305300"/>
          <p14:tracePt t="85133" x="2657475" y="4305300"/>
          <p14:tracePt t="85156" x="2652713" y="4305300"/>
          <p14:tracePt t="85171" x="2647950" y="4305300"/>
          <p14:tracePt t="85185" x="2643188" y="4305300"/>
          <p14:tracePt t="85210" x="2638425" y="4305300"/>
          <p14:tracePt t="85253" x="2633663" y="4305300"/>
          <p14:tracePt t="85276" x="2628900" y="4305300"/>
          <p14:tracePt t="85304" x="2624138" y="4305300"/>
          <p14:tracePt t="85311" x="2619375" y="4305300"/>
          <p14:tracePt t="85325" x="2614613" y="4305300"/>
          <p14:tracePt t="85341" x="2609850" y="4305300"/>
          <p14:tracePt t="85377" x="2605088" y="4300538"/>
          <p14:tracePt t="85384" x="2600325" y="4291013"/>
          <p14:tracePt t="85391" x="2600325" y="4281488"/>
          <p14:tracePt t="85399" x="2595563" y="4271963"/>
          <p14:tracePt t="85416" x="2590800" y="4248150"/>
          <p14:tracePt t="85432" x="2576513" y="4224338"/>
          <p14:tracePt t="85450" x="2576513" y="4200525"/>
          <p14:tracePt t="85466" x="2571750" y="4186238"/>
          <p14:tracePt t="85482" x="2571750" y="4176713"/>
          <p14:tracePt t="85499" x="2571750" y="4152900"/>
          <p14:tracePt t="85516" x="2571750" y="4129088"/>
          <p14:tracePt t="85532" x="2571750" y="4114800"/>
          <p14:tracePt t="85549" x="2571750" y="4090988"/>
          <p14:tracePt t="85566" x="2571750" y="4062413"/>
          <p14:tracePt t="85582" x="2571750" y="4019550"/>
          <p14:tracePt t="85599" x="2571750" y="3990975"/>
          <p14:tracePt t="85616" x="2571750" y="3967163"/>
          <p14:tracePt t="85632" x="2576513" y="3957638"/>
          <p14:tracePt t="85649" x="2581275" y="3938588"/>
          <p14:tracePt t="85666" x="2581275" y="3929063"/>
          <p14:tracePt t="85682" x="2590800" y="3924300"/>
          <p14:tracePt t="85699" x="2600325" y="3914775"/>
          <p14:tracePt t="85716" x="2605088" y="3910013"/>
          <p14:tracePt t="85732" x="2619375" y="3900488"/>
          <p14:tracePt t="85749" x="2638425" y="3900488"/>
          <p14:tracePt t="85766" x="2667000" y="3900488"/>
          <p14:tracePt t="85782" x="2686050" y="3905250"/>
          <p14:tracePt t="85799" x="2695575" y="3910013"/>
          <p14:tracePt t="85816" x="2705100" y="3914775"/>
          <p14:tracePt t="85832" x="2714625" y="3924300"/>
          <p14:tracePt t="85850" x="2724150" y="3938588"/>
          <p14:tracePt t="85855" x="2724150" y="3948113"/>
          <p14:tracePt t="85866" x="2728913" y="3962400"/>
          <p14:tracePt t="85882" x="2738438" y="3986213"/>
          <p14:tracePt t="85899" x="2738438" y="3995738"/>
          <p14:tracePt t="85916" x="2743200" y="4019550"/>
          <p14:tracePt t="85933" x="2743200" y="4029075"/>
          <p14:tracePt t="85949" x="2743200" y="4052888"/>
          <p14:tracePt t="85966" x="2743200" y="4067175"/>
          <p14:tracePt t="85982" x="2743200" y="4090988"/>
          <p14:tracePt t="85999" x="2743200" y="4110038"/>
          <p14:tracePt t="86015" x="2743200" y="4133850"/>
          <p14:tracePt t="86032" x="2743200" y="4152900"/>
          <p14:tracePt t="86049" x="2743200" y="4162425"/>
          <p14:tracePt t="86066" x="2743200" y="4171950"/>
          <p14:tracePt t="86082" x="2738438" y="4191000"/>
          <p14:tracePt t="86099" x="2733675" y="4200525"/>
          <p14:tracePt t="86116" x="2728913" y="4219575"/>
          <p14:tracePt t="86133" x="2719388" y="4252913"/>
          <p14:tracePt t="86149" x="2709863" y="4267200"/>
          <p14:tracePt t="86166" x="2695575" y="4286250"/>
          <p14:tracePt t="86182" x="2686050" y="4295775"/>
          <p14:tracePt t="86199" x="2667000" y="4310063"/>
          <p14:tracePt t="86216" x="2662238" y="4319588"/>
          <p14:tracePt t="86232" x="2657475" y="4329113"/>
          <p14:tracePt t="86249" x="2647950" y="4338638"/>
          <p14:tracePt t="86266" x="2638425" y="4338638"/>
          <p14:tracePt t="86282" x="2633663" y="4338638"/>
          <p14:tracePt t="86299" x="2619375" y="4338638"/>
          <p14:tracePt t="86316" x="2605088" y="4338638"/>
          <p14:tracePt t="86332" x="2590800" y="4333875"/>
          <p14:tracePt t="86349" x="2576513" y="4324350"/>
          <p14:tracePt t="86367" x="2566988" y="4291013"/>
          <p14:tracePt t="86383" x="2538413" y="4214813"/>
          <p14:tracePt t="86399" x="2533650" y="4171950"/>
          <p14:tracePt t="86416" x="2524125" y="4119563"/>
          <p14:tracePt t="86432" x="2528888" y="4071938"/>
          <p14:tracePt t="86449" x="2543175" y="3995738"/>
          <p14:tracePt t="86466" x="2547938" y="3957638"/>
          <p14:tracePt t="86482" x="2552700" y="3943350"/>
          <p14:tracePt t="86499" x="2552700" y="3933825"/>
          <p14:tracePt t="86516" x="2552700" y="3929063"/>
          <p14:tracePt t="86532" x="2557463" y="3929063"/>
          <p14:tracePt t="86549" x="2562225" y="3929063"/>
          <p14:tracePt t="86566" x="2581275" y="3933825"/>
          <p14:tracePt t="86582" x="2595563" y="3948113"/>
          <p14:tracePt t="86599" x="2605088" y="3957638"/>
          <p14:tracePt t="86615" x="2624138" y="3976688"/>
          <p14:tracePt t="86632" x="2647950" y="4014788"/>
          <p14:tracePt t="86649" x="2657475" y="4043363"/>
          <p14:tracePt t="86666" x="2662238" y="4071938"/>
          <p14:tracePt t="86682" x="2676525" y="4119563"/>
          <p14:tracePt t="86699" x="2676525" y="4152900"/>
          <p14:tracePt t="86716" x="2676525" y="4176713"/>
          <p14:tracePt t="86733" x="2676525" y="4195763"/>
          <p14:tracePt t="86749" x="2676525" y="4219575"/>
          <p14:tracePt t="86765" x="2676525" y="4229100"/>
          <p14:tracePt t="86782" x="2676525" y="4238625"/>
          <p14:tracePt t="86799" x="2676525" y="4243388"/>
          <p14:tracePt t="86815" x="2676525" y="4252913"/>
          <p14:tracePt t="86889" x="2676525" y="4257675"/>
          <p14:tracePt t="86896" x="2676525" y="4262438"/>
          <p14:tracePt t="86910" x="2676525" y="4267200"/>
          <p14:tracePt t="86918" x="2676525" y="4271963"/>
          <p14:tracePt t="86933" x="2676525" y="4276725"/>
          <p14:tracePt t="86949" x="2676525" y="4281488"/>
          <p14:tracePt t="86966" x="2671763" y="4291013"/>
          <p14:tracePt t="86982" x="2671763" y="4295775"/>
          <p14:tracePt t="86999" x="2671763" y="4305300"/>
          <p14:tracePt t="87037" x="2667000" y="4305300"/>
          <p14:tracePt t="87049" x="2662238" y="4305300"/>
          <p14:tracePt t="87066" x="2657475" y="4305300"/>
          <p14:tracePt t="87088" x="2652713" y="4305300"/>
          <p14:tracePt t="87103" x="2647950" y="4305300"/>
          <p14:tracePt t="87117" x="2643188" y="4305300"/>
          <p14:tracePt t="87132" x="2638425" y="4305300"/>
          <p14:tracePt t="87149" x="2633663" y="4305300"/>
          <p14:tracePt t="87166" x="2624138" y="4295775"/>
          <p14:tracePt t="87182" x="2595563" y="4214813"/>
          <p14:tracePt t="87199" x="2586038" y="4162425"/>
          <p14:tracePt t="87216" x="2576513" y="4119563"/>
          <p14:tracePt t="87232" x="2571750" y="4090988"/>
          <p14:tracePt t="87249" x="2571750" y="4043363"/>
          <p14:tracePt t="87265" x="2571750" y="4014788"/>
          <p14:tracePt t="87282" x="2571750" y="3995738"/>
          <p14:tracePt t="87299" x="2571750" y="3976688"/>
          <p14:tracePt t="87316" x="2571750" y="3957638"/>
          <p14:tracePt t="87332" x="2571750" y="3948113"/>
          <p14:tracePt t="87349" x="2576513" y="3929063"/>
          <p14:tracePt t="87351" x="2576513" y="3924300"/>
          <p14:tracePt t="87366" x="2586038" y="3910013"/>
          <p14:tracePt t="87382" x="2595563" y="3895725"/>
          <p14:tracePt t="87399" x="2600325" y="3886200"/>
          <p14:tracePt t="87415" x="2605088" y="3881438"/>
          <p14:tracePt t="87432" x="2605088" y="3871913"/>
          <p14:tracePt t="87466" x="2609850" y="3871913"/>
          <p14:tracePt t="87483" x="2619375" y="3871913"/>
          <p14:tracePt t="87499" x="2633663" y="3871913"/>
          <p14:tracePt t="87516" x="2647950" y="3871913"/>
          <p14:tracePt t="87532" x="2657475" y="3876675"/>
          <p14:tracePt t="87549" x="2676525" y="3886200"/>
          <p14:tracePt t="87565" x="2690813" y="3900488"/>
          <p14:tracePt t="87582" x="2709863" y="3910013"/>
          <p14:tracePt t="87599" x="2714625" y="3933825"/>
          <p14:tracePt t="87615" x="2724150" y="3967163"/>
          <p14:tracePt t="87632" x="2724150" y="3986213"/>
          <p14:tracePt t="87649" x="2724150" y="4010025"/>
          <p14:tracePt t="87665" x="2724150" y="4019550"/>
          <p14:tracePt t="87682" x="2724150" y="4033838"/>
          <p14:tracePt t="87699" x="2724150" y="4038600"/>
          <p14:tracePt t="87716" x="2724150" y="4048125"/>
          <p14:tracePt t="87732" x="2724150" y="4067175"/>
          <p14:tracePt t="87749" x="2724150" y="4081463"/>
          <p14:tracePt t="87766" x="2719388" y="4105275"/>
          <p14:tracePt t="87782" x="2714625" y="4133850"/>
          <p14:tracePt t="87799" x="2700338" y="4162425"/>
          <p14:tracePt t="87815" x="2695575" y="4176713"/>
          <p14:tracePt t="87832" x="2695575" y="4186238"/>
          <p14:tracePt t="87849" x="2695575" y="4191000"/>
          <p14:tracePt t="87851" x="2695575" y="4195763"/>
          <p14:tracePt t="87867" x="2690813" y="4200525"/>
          <p14:tracePt t="87882" x="2690813" y="4210050"/>
          <p14:tracePt t="87899" x="2690813" y="4214813"/>
          <p14:tracePt t="87916" x="2690813" y="4224338"/>
          <p14:tracePt t="87932" x="2690813" y="4229100"/>
          <p14:tracePt t="88130" x="2690813" y="4233863"/>
          <p14:tracePt t="88137" x="2705100" y="4233863"/>
          <p14:tracePt t="88152" x="2714625" y="4233863"/>
          <p14:tracePt t="88166" x="2719388" y="4233863"/>
          <p14:tracePt t="88182" x="2724150" y="4233863"/>
          <p14:tracePt t="88199" x="2733675" y="4233863"/>
          <p14:tracePt t="88215" x="2738438" y="4233863"/>
          <p14:tracePt t="88519" x="2728913" y="4238625"/>
          <p14:tracePt t="88525" x="2714625" y="4238625"/>
          <p14:tracePt t="88533" x="2705100" y="4243388"/>
          <p14:tracePt t="88549" x="2695575" y="4243388"/>
          <p14:tracePt t="88565" x="2681288" y="4243388"/>
          <p14:tracePt t="88582" x="2667000" y="4243388"/>
          <p14:tracePt t="88599" x="2652713" y="4243388"/>
          <p14:tracePt t="88615" x="2643188" y="4243388"/>
          <p14:tracePt t="88632" x="2628900" y="4243388"/>
          <p14:tracePt t="88649" x="2619375" y="4238625"/>
          <p14:tracePt t="88665" x="2590800" y="4210050"/>
          <p14:tracePt t="88682" x="2562225" y="4157663"/>
          <p14:tracePt t="88699" x="2547938" y="4086225"/>
          <p14:tracePt t="88716" x="2533650" y="4038600"/>
          <p14:tracePt t="88732" x="2524125" y="3990975"/>
          <p14:tracePt t="88749" x="2524125" y="3962400"/>
          <p14:tracePt t="88765" x="2524125" y="3943350"/>
          <p14:tracePt t="88782" x="2524125" y="3924300"/>
          <p14:tracePt t="88799" x="2524125" y="3914775"/>
          <p14:tracePt t="88815" x="2524125" y="3910013"/>
          <p14:tracePt t="88832" x="2528888" y="3900488"/>
          <p14:tracePt t="88849" x="2533650" y="3895725"/>
          <p14:tracePt t="88865" x="2552700" y="3895725"/>
          <p14:tracePt t="88882" x="2571750" y="3895725"/>
          <p14:tracePt t="88899" x="2595563" y="3895725"/>
          <p14:tracePt t="88915" x="2628900" y="3919538"/>
          <p14:tracePt t="88932" x="2647950" y="3943350"/>
          <p14:tracePt t="88949" x="2667000" y="3976688"/>
          <p14:tracePt t="88966" x="2690813" y="4057650"/>
          <p14:tracePt t="88982" x="2690813" y="4105275"/>
          <p14:tracePt t="88999" x="2690813" y="4148138"/>
          <p14:tracePt t="89015" x="2686050" y="4186238"/>
          <p14:tracePt t="89032" x="2671763" y="4233863"/>
          <p14:tracePt t="89049" x="2662238" y="4257675"/>
          <p14:tracePt t="89065" x="2662238" y="4267200"/>
          <p14:tracePt t="89082" x="2662238" y="4271963"/>
          <p14:tracePt t="89099" x="2662238" y="4281488"/>
          <p14:tracePt t="89201" x="2657475" y="4286250"/>
          <p14:tracePt t="89208" x="2652713" y="4286250"/>
          <p14:tracePt t="89216" x="2638425" y="4291013"/>
          <p14:tracePt t="89232" x="2590800" y="4300538"/>
          <p14:tracePt t="89249" x="2486025" y="4319588"/>
          <p14:tracePt t="89265" x="2381250" y="4324350"/>
          <p14:tracePt t="89282" x="2252663" y="4343400"/>
          <p14:tracePt t="89299" x="2195513" y="4348163"/>
          <p14:tracePt t="89316" x="2143125" y="4348163"/>
          <p14:tracePt t="89332" x="2100263" y="4348163"/>
          <p14:tracePt t="89349" x="2047875" y="4333875"/>
          <p14:tracePt t="89365" x="2009775" y="4329113"/>
          <p14:tracePt t="89382" x="1981200" y="4319588"/>
          <p14:tracePt t="89399" x="1938338" y="4310063"/>
          <p14:tracePt t="89415" x="1924050" y="4300538"/>
          <p14:tracePt t="89432" x="1914525" y="4295775"/>
          <p14:tracePt t="89449" x="1895475" y="4291013"/>
          <p14:tracePt t="89465" x="1876425" y="4281488"/>
          <p14:tracePt t="89482" x="1866900" y="4281488"/>
          <p14:tracePt t="89499" x="1857375" y="4281488"/>
          <p14:tracePt t="89515" x="1852613" y="4281488"/>
          <p14:tracePt t="89532" x="1843088" y="4281488"/>
          <p14:tracePt t="89549" x="1838325" y="4281488"/>
          <p14:tracePt t="89565" x="1833563" y="4281488"/>
          <p14:tracePt t="89582" x="1828800" y="4281488"/>
          <p14:tracePt t="89877" x="1843088" y="4281488"/>
          <p14:tracePt t="89885" x="1871663" y="4281488"/>
          <p14:tracePt t="89891" x="1895475" y="4281488"/>
          <p14:tracePt t="89899" x="1914525" y="4281488"/>
          <p14:tracePt t="89915" x="1943100" y="4281488"/>
          <p14:tracePt t="89932" x="1962150" y="4281488"/>
          <p14:tracePt t="89949" x="1985963" y="4281488"/>
          <p14:tracePt t="89965" x="2014538" y="4281488"/>
          <p14:tracePt t="89982" x="2038350" y="4286250"/>
          <p14:tracePt t="89999" x="2062163" y="4286250"/>
          <p14:tracePt t="90016" x="2100263" y="4286250"/>
          <p14:tracePt t="90032" x="2128838" y="4286250"/>
          <p14:tracePt t="90049" x="2147888" y="4286250"/>
          <p14:tracePt t="90065" x="2176463" y="4286250"/>
          <p14:tracePt t="90082" x="2219325" y="4295775"/>
          <p14:tracePt t="90099" x="2247900" y="4300538"/>
          <p14:tracePt t="90115" x="2266950" y="4300538"/>
          <p14:tracePt t="90132" x="2281238" y="4300538"/>
          <p14:tracePt t="90149" x="2300288" y="4300538"/>
          <p14:tracePt t="90165" x="2319338" y="4300538"/>
          <p14:tracePt t="90182" x="2328863" y="4300538"/>
          <p14:tracePt t="90199" x="2343150" y="4300538"/>
          <p14:tracePt t="90215" x="2371725" y="4300538"/>
          <p14:tracePt t="90232" x="2400300" y="4300538"/>
          <p14:tracePt t="90249" x="2424113" y="4300538"/>
          <p14:tracePt t="90266" x="2452688" y="4300538"/>
          <p14:tracePt t="90282" x="2471738" y="4300538"/>
          <p14:tracePt t="90299" x="2481263" y="4300538"/>
          <p14:tracePt t="90315" x="2486025" y="4300538"/>
          <p14:tracePt t="90332" x="2495550" y="4300538"/>
          <p14:tracePt t="90349" x="2505075" y="4300538"/>
          <p14:tracePt t="90365" x="2519363" y="4300538"/>
          <p14:tracePt t="90382" x="2528888" y="4300538"/>
          <p14:tracePt t="90399" x="2538413" y="4300538"/>
          <p14:tracePt t="90415" x="2543175" y="4300538"/>
          <p14:tracePt t="90432" x="2552700" y="4300538"/>
          <p14:tracePt t="91704" x="2528888" y="4300538"/>
          <p14:tracePt t="91711" x="2471738" y="4305300"/>
          <p14:tracePt t="91719" x="2424113" y="4314825"/>
          <p14:tracePt t="91732" x="2357438" y="4314825"/>
          <p14:tracePt t="91748" x="2200275" y="4324350"/>
          <p14:tracePt t="91765" x="2128838" y="4324350"/>
          <p14:tracePt t="91798" x="2028825" y="4319588"/>
          <p14:tracePt t="91832" x="1905000" y="4310063"/>
          <p14:tracePt t="91849" x="1862138" y="4310063"/>
          <p14:tracePt t="91865" x="1814513" y="4305300"/>
          <p14:tracePt t="91882" x="1776413" y="4295775"/>
          <p14:tracePt t="91898" x="1757363" y="4291013"/>
          <p14:tracePt t="91915" x="1733550" y="4286250"/>
          <p14:tracePt t="91932" x="1700213" y="4276725"/>
          <p14:tracePt t="91948" x="1676400" y="4267200"/>
          <p14:tracePt t="91965" x="1643063" y="4262438"/>
          <p14:tracePt t="91982" x="1614488" y="4262438"/>
          <p14:tracePt t="91998" x="1571625" y="4252913"/>
          <p14:tracePt t="92015" x="1557338" y="4252913"/>
          <p14:tracePt t="92032" x="1543050" y="4252913"/>
          <p14:tracePt t="92048" x="1533525" y="4252913"/>
          <p14:tracePt t="92065" x="1528763" y="4252913"/>
          <p14:tracePt t="92082" x="1524000" y="4252913"/>
          <p14:tracePt t="92098" x="1514475" y="4252913"/>
          <p14:tracePt t="92115" x="1504950" y="4252913"/>
          <p14:tracePt t="92132" x="1500188" y="4252913"/>
          <p14:tracePt t="92148" x="1495425" y="4252913"/>
          <p14:tracePt t="92165" x="1490663" y="4252913"/>
          <p14:tracePt t="92247" x="1500188" y="4243388"/>
          <p14:tracePt t="92254" x="1514475" y="4238625"/>
          <p14:tracePt t="92265" x="1538288" y="4238625"/>
          <p14:tracePt t="92282" x="1600200" y="4224338"/>
          <p14:tracePt t="92298" x="1771650" y="4210050"/>
          <p14:tracePt t="92315" x="1885950" y="4200525"/>
          <p14:tracePt t="92332" x="1976438" y="4195763"/>
          <p14:tracePt t="92348" x="2043113" y="4195763"/>
          <p14:tracePt t="92349" x="2076450" y="4195763"/>
          <p14:tracePt t="92365" x="2147888" y="4195763"/>
          <p14:tracePt t="92382" x="2219325" y="4195763"/>
          <p14:tracePt t="92398" x="2286000" y="4195763"/>
          <p14:tracePt t="92415" x="2362200" y="4195763"/>
          <p14:tracePt t="92432" x="2395538" y="4200525"/>
          <p14:tracePt t="92448" x="2433638" y="4200525"/>
          <p14:tracePt t="92465" x="2466975" y="4200525"/>
          <p14:tracePt t="92482" x="2528888" y="4200525"/>
          <p14:tracePt t="92498" x="2581275" y="4210050"/>
          <p14:tracePt t="92515" x="2628900" y="4214813"/>
          <p14:tracePt t="92532" x="2671763" y="4219575"/>
          <p14:tracePt t="92548" x="2743200" y="4229100"/>
          <p14:tracePt t="92565" x="2776538" y="4229100"/>
          <p14:tracePt t="92582" x="2814638" y="4233863"/>
          <p14:tracePt t="92598" x="2857500" y="4238625"/>
          <p14:tracePt t="92615" x="2924175" y="4248150"/>
          <p14:tracePt t="92632" x="2976563" y="4252913"/>
          <p14:tracePt t="92648" x="3024188" y="4267200"/>
          <p14:tracePt t="92665" x="3086100" y="4267200"/>
          <p14:tracePt t="92682" x="3128963" y="4267200"/>
          <p14:tracePt t="92700" x="3167063" y="4267200"/>
          <p14:tracePt t="92716" x="3200400" y="4267200"/>
          <p14:tracePt t="92733" x="3252788" y="4267200"/>
          <p14:tracePt t="92749" x="3290888" y="4267200"/>
          <p14:tracePt t="92766" x="3309938" y="4267200"/>
          <p14:tracePt t="92782" x="3324225" y="4267200"/>
          <p14:tracePt t="92799" x="3333750" y="4267200"/>
          <p14:tracePt t="93026" x="3371850" y="4267200"/>
          <p14:tracePt t="93033" x="3419475" y="4262438"/>
          <p14:tracePt t="93040" x="3467100" y="4252913"/>
          <p14:tracePt t="93048" x="3500438" y="4252913"/>
          <p14:tracePt t="93066" x="3581400" y="4252913"/>
          <p14:tracePt t="93082" x="3648075" y="4252913"/>
          <p14:tracePt t="93099" x="3724275" y="4257675"/>
          <p14:tracePt t="93115" x="3767138" y="4262438"/>
          <p14:tracePt t="93132" x="3795713" y="4262438"/>
          <p14:tracePt t="93148" x="3810000" y="4262438"/>
          <p14:tracePt t="93165" x="3833813" y="4262438"/>
          <p14:tracePt t="93182" x="3848100" y="4262438"/>
          <p14:tracePt t="93198" x="3857625" y="4267200"/>
          <p14:tracePt t="93215" x="3862388" y="4271963"/>
          <p14:tracePt t="93232" x="3871913" y="4271963"/>
          <p14:tracePt t="93248" x="3876675" y="4271963"/>
          <p14:tracePt t="93265" x="3881438" y="4271963"/>
          <p14:tracePt t="93282" x="3886200" y="4271963"/>
          <p14:tracePt t="93298" x="3890963" y="4271963"/>
          <p14:tracePt t="93315" x="3895725" y="4271963"/>
          <p14:tracePt t="93332" x="3905250" y="4271963"/>
          <p14:tracePt t="93348" x="3914775" y="4276725"/>
          <p14:tracePt t="93365" x="3919538" y="4276725"/>
          <p14:tracePt t="93382" x="3924300" y="4276725"/>
          <p14:tracePt t="93398" x="3933825" y="4276725"/>
          <p14:tracePt t="93781" x="3848100" y="4200525"/>
          <p14:tracePt t="93789" x="3662363" y="4067175"/>
          <p14:tracePt t="93798" x="3505200" y="3971925"/>
          <p14:tracePt t="93815" x="3286125" y="3805238"/>
          <p14:tracePt t="93849" x="2928938" y="3438525"/>
          <p14:tracePt t="93882" x="2733675" y="3252788"/>
          <p14:tracePt t="93899" x="2647950" y="3162300"/>
          <p14:tracePt t="93915" x="2609850" y="3114675"/>
          <p14:tracePt t="93932" x="2566988" y="3067050"/>
          <p14:tracePt t="93949" x="2519363" y="3033713"/>
          <p14:tracePt t="93965" x="2438400" y="2986088"/>
          <p14:tracePt t="93982" x="2395538" y="2957513"/>
          <p14:tracePt t="93998" x="2376488" y="2952750"/>
          <p14:tracePt t="94015" x="2366963" y="2947988"/>
          <p14:tracePt t="94229" x="2324100" y="2919413"/>
          <p14:tracePt t="94236" x="2276475" y="2881313"/>
          <p14:tracePt t="94248" x="2233613" y="2838450"/>
          <p14:tracePt t="94267" x="2138363" y="2771775"/>
          <p14:tracePt t="94282" x="2095500" y="2738438"/>
          <p14:tracePt t="94298" x="2057400" y="2709863"/>
          <p14:tracePt t="94315" x="2028825" y="2695575"/>
          <p14:tracePt t="94332" x="1995488" y="2671763"/>
          <p14:tracePt t="94348" x="1971675" y="2652713"/>
          <p14:tracePt t="94365" x="1947863" y="2643188"/>
          <p14:tracePt t="94382" x="1928813" y="2638425"/>
          <p14:tracePt t="94398" x="1895475" y="2624138"/>
          <p14:tracePt t="94415" x="1871663" y="2614613"/>
          <p14:tracePt t="94432" x="1843088" y="2595563"/>
          <p14:tracePt t="94448" x="1809750" y="2581275"/>
          <p14:tracePt t="94465" x="1762125" y="2566988"/>
          <p14:tracePt t="94482" x="1733550" y="2552700"/>
          <p14:tracePt t="94498" x="1709738" y="2547938"/>
          <p14:tracePt t="94515" x="1671638" y="2538413"/>
          <p14:tracePt t="94532" x="1643063" y="2533650"/>
          <p14:tracePt t="94548" x="1619250" y="2519363"/>
          <p14:tracePt t="94565" x="1604963" y="2519363"/>
          <p14:tracePt t="94582" x="1590675" y="2519363"/>
          <p14:tracePt t="94598" x="1585913" y="2519363"/>
          <p14:tracePt t="94615" x="1576388" y="2519363"/>
          <p14:tracePt t="94684" x="1581150" y="2519363"/>
          <p14:tracePt t="94691" x="1595438" y="2519363"/>
          <p14:tracePt t="94699" x="1614488" y="2519363"/>
          <p14:tracePt t="94715" x="1690688" y="2519363"/>
          <p14:tracePt t="94731" x="1814513" y="2509838"/>
          <p14:tracePt t="94748" x="1971675" y="2505075"/>
          <p14:tracePt t="94765" x="2133600" y="2486025"/>
          <p14:tracePt t="94781" x="2238375" y="2471738"/>
          <p14:tracePt t="94798" x="2338388" y="2462213"/>
          <p14:tracePt t="94815" x="2419350" y="2462213"/>
          <p14:tracePt t="94832" x="2500313" y="2462213"/>
          <p14:tracePt t="94848" x="2543175" y="2462213"/>
          <p14:tracePt t="94866" x="2595563" y="2462213"/>
          <p14:tracePt t="94882" x="2638425" y="2462213"/>
          <p14:tracePt t="94898" x="2709863" y="2462213"/>
          <p14:tracePt t="94915" x="2771775" y="2462213"/>
          <p14:tracePt t="94932" x="2838450" y="2462213"/>
          <p14:tracePt t="94948" x="2905125" y="2462213"/>
          <p14:tracePt t="94965" x="2947988" y="2462213"/>
          <p14:tracePt t="94982" x="2986088" y="2462213"/>
          <p14:tracePt t="94998" x="3033713" y="2462213"/>
          <p14:tracePt t="95015" x="3095625" y="2476500"/>
          <p14:tracePt t="95032" x="3138488" y="2476500"/>
          <p14:tracePt t="95048" x="3181350" y="2476500"/>
          <p14:tracePt t="95065" x="3219450" y="2490788"/>
          <p14:tracePt t="95082" x="3257550" y="2500313"/>
          <p14:tracePt t="95099" x="3281363" y="2500313"/>
          <p14:tracePt t="95115" x="3300413" y="2509838"/>
          <p14:tracePt t="95132" x="3343275" y="2524125"/>
          <p14:tracePt t="95148" x="3371850" y="2524125"/>
          <p14:tracePt t="95165" x="3400425" y="2524125"/>
          <p14:tracePt t="95182" x="3429000" y="2524125"/>
          <p14:tracePt t="95198" x="3476625" y="2533650"/>
          <p14:tracePt t="95215" x="3505200" y="2533650"/>
          <p14:tracePt t="95232" x="3538538" y="2543175"/>
          <p14:tracePt t="95248" x="3576638" y="2543175"/>
          <p14:tracePt t="95265" x="3629025" y="2543175"/>
          <p14:tracePt t="95282" x="3657600" y="2543175"/>
          <p14:tracePt t="95298" x="3681413" y="2543175"/>
          <p14:tracePt t="95315" x="3709988" y="2543175"/>
          <p14:tracePt t="95332" x="3752850" y="2547938"/>
          <p14:tracePt t="95348" x="3781425" y="2547938"/>
          <p14:tracePt t="95365" x="3805238" y="2547938"/>
          <p14:tracePt t="95382" x="3829050" y="2547938"/>
          <p14:tracePt t="95398" x="3833813" y="2547938"/>
          <p14:tracePt t="95415" x="3843338" y="2547938"/>
          <p14:tracePt t="95631" x="3867150" y="2538413"/>
          <p14:tracePt t="95639" x="3895725" y="2528888"/>
          <p14:tracePt t="95648" x="3919538" y="2519363"/>
          <p14:tracePt t="95665" x="3957638" y="2509838"/>
          <p14:tracePt t="95682" x="3995738" y="2500313"/>
          <p14:tracePt t="95698" x="4024313" y="2500313"/>
          <p14:tracePt t="95715" x="4048125" y="2500313"/>
          <p14:tracePt t="95732" x="4057650" y="2500313"/>
          <p14:tracePt t="95748" x="4076700" y="2500313"/>
          <p14:tracePt t="95765" x="4081463" y="2500313"/>
          <p14:tracePt t="95781" x="4086225" y="2500313"/>
          <p14:tracePt t="95798" x="4095750" y="2500313"/>
          <p14:tracePt t="95815" x="4100513" y="2500313"/>
          <p14:tracePt t="97423" x="3952875" y="2600325"/>
          <p14:tracePt t="97430" x="3729038" y="2743200"/>
          <p14:tracePt t="97437" x="3567113" y="2852738"/>
          <p14:tracePt t="97449" x="3452813" y="2938463"/>
          <p14:tracePt t="97465" x="3200400" y="3100388"/>
          <p14:tracePt t="97482" x="2890838" y="3343275"/>
          <p14:tracePt t="97515" x="2609850" y="3600450"/>
          <p14:tracePt t="97548" x="2386013" y="3729038"/>
          <p14:tracePt t="97565" x="2347913" y="3748088"/>
          <p14:tracePt t="97581" x="2328863" y="3752850"/>
          <p14:tracePt t="97598" x="2295525" y="3762375"/>
          <p14:tracePt t="97615" x="2286000" y="3771900"/>
          <p14:tracePt t="97631" x="2266950" y="3771900"/>
          <p14:tracePt t="97648" x="2252663" y="3771900"/>
          <p14:tracePt t="97665" x="2233613" y="3771900"/>
          <p14:tracePt t="97681" x="2224088" y="3771900"/>
          <p14:tracePt t="97698" x="2219325" y="3771900"/>
          <p14:tracePt t="97715" x="2214563" y="3771900"/>
          <p14:tracePt t="97731" x="2190750" y="3771900"/>
          <p14:tracePt t="97748" x="2162175" y="3786188"/>
          <p14:tracePt t="97765" x="2124075" y="3810000"/>
          <p14:tracePt t="97781" x="2038350" y="3867150"/>
          <p14:tracePt t="97798" x="1990725" y="3910013"/>
          <p14:tracePt t="97815" x="1947863" y="3952875"/>
          <p14:tracePt t="97831" x="1914525" y="3990975"/>
          <p14:tracePt t="97848" x="1866900" y="4033838"/>
          <p14:tracePt t="97865" x="1828800" y="4057650"/>
          <p14:tracePt t="97881" x="1800225" y="4076700"/>
          <p14:tracePt t="97898" x="1771650" y="4086225"/>
          <p14:tracePt t="97915" x="1728788" y="4110038"/>
          <p14:tracePt t="97932" x="1704975" y="4124325"/>
          <p14:tracePt t="97948" x="1681163" y="4133850"/>
          <p14:tracePt t="97965" x="1662113" y="4143375"/>
          <p14:tracePt t="97981" x="1633538" y="4157663"/>
          <p14:tracePt t="97998" x="1614488" y="4162425"/>
          <p14:tracePt t="98015" x="1595438" y="4167188"/>
          <p14:tracePt t="98031" x="1571625" y="4176713"/>
          <p14:tracePt t="98048" x="1557338" y="4186238"/>
          <p14:tracePt t="98066" x="1538288" y="4191000"/>
          <p14:tracePt t="98081" x="1519238" y="4195763"/>
          <p14:tracePt t="98098" x="1490663" y="4205288"/>
          <p14:tracePt t="98115" x="1476375" y="4210050"/>
          <p14:tracePt t="98131" x="1462088" y="4214813"/>
          <p14:tracePt t="98148" x="1447800" y="4214813"/>
          <p14:tracePt t="98165" x="1428750" y="4214813"/>
          <p14:tracePt t="98181" x="1419225" y="4214813"/>
          <p14:tracePt t="98198" x="1409700" y="4214813"/>
          <p14:tracePt t="98215" x="1400175" y="4214813"/>
          <p14:tracePt t="98231" x="1390650" y="4214813"/>
          <p14:tracePt t="98248" x="1385888" y="4214813"/>
          <p14:tracePt t="98265" x="1381125" y="4214813"/>
          <p14:tracePt t="98282" x="1376363" y="4214813"/>
          <p14:tracePt t="98671" x="1390650" y="4214813"/>
          <p14:tracePt t="98678" x="1419225" y="4214813"/>
          <p14:tracePt t="98685" x="1443038" y="4210050"/>
          <p14:tracePt t="98698" x="1466850" y="4210050"/>
          <p14:tracePt t="98715" x="1562100" y="4210050"/>
          <p14:tracePt t="98731" x="1628775" y="4210050"/>
          <p14:tracePt t="98765" x="1747838" y="4219575"/>
          <p14:tracePt t="98798" x="1905000" y="4233863"/>
          <p14:tracePt t="98815" x="1952625" y="4233863"/>
          <p14:tracePt t="98831" x="2033588" y="4233863"/>
          <p14:tracePt t="98848" x="2105025" y="4233863"/>
          <p14:tracePt t="98865" x="2195513" y="4229100"/>
          <p14:tracePt t="98881" x="2276475" y="4219575"/>
          <p14:tracePt t="98898" x="2395538" y="4205288"/>
          <p14:tracePt t="98915" x="2462213" y="4200525"/>
          <p14:tracePt t="98931" x="2543175" y="4191000"/>
          <p14:tracePt t="98948" x="2619375" y="4176713"/>
          <p14:tracePt t="98965" x="2724150" y="4167188"/>
          <p14:tracePt t="98981" x="2771775" y="4162425"/>
          <p14:tracePt t="98998" x="2833688" y="4148138"/>
          <p14:tracePt t="99015" x="2919413" y="4148138"/>
          <p14:tracePt t="99031" x="2995613" y="4148138"/>
          <p14:tracePt t="99048" x="3067050" y="4133850"/>
          <p14:tracePt t="99065" x="3128963" y="4129088"/>
          <p14:tracePt t="99081" x="3224213" y="4114800"/>
          <p14:tracePt t="99098" x="3276600" y="4110038"/>
          <p14:tracePt t="99115" x="3324225" y="4095750"/>
          <p14:tracePt t="99131" x="3376613" y="4090988"/>
          <p14:tracePt t="99148" x="3452813" y="4076700"/>
          <p14:tracePt t="99165" x="3509963" y="4076700"/>
          <p14:tracePt t="99181" x="3562350" y="4076700"/>
          <p14:tracePt t="99198" x="3624263" y="4076700"/>
          <p14:tracePt t="99215" x="3652838" y="4076700"/>
          <p14:tracePt t="99231" x="3686175" y="4076700"/>
          <p14:tracePt t="99248" x="3714750" y="4076700"/>
          <p14:tracePt t="99265" x="3762375" y="4076700"/>
          <p14:tracePt t="99281" x="3790950" y="4076700"/>
          <p14:tracePt t="99298" x="3829050" y="4081463"/>
          <p14:tracePt t="99315" x="3857625" y="4081463"/>
          <p14:tracePt t="99331" x="3910013" y="4095750"/>
          <p14:tracePt t="99348" x="3938588" y="4100513"/>
          <p14:tracePt t="99365" x="3967163" y="4114800"/>
          <p14:tracePt t="99381" x="3990975" y="4119563"/>
          <p14:tracePt t="99398" x="4010025" y="4129088"/>
          <p14:tracePt t="99415" x="4019550" y="4129088"/>
          <p14:tracePt t="99431" x="4024313" y="4129088"/>
          <p14:tracePt t="99448" x="4033838" y="4129088"/>
          <p14:tracePt t="99465" x="4038600" y="4129088"/>
          <p14:tracePt t="99514" x="4038600" y="4133850"/>
          <p14:tracePt t="99529" x="4024313" y="4143375"/>
          <p14:tracePt t="99536" x="3995738" y="4148138"/>
          <p14:tracePt t="99548" x="3929063" y="4157663"/>
          <p14:tracePt t="99564" x="3771900" y="4152900"/>
          <p14:tracePt t="99581" x="3471863" y="4129088"/>
          <p14:tracePt t="99598" x="3281363" y="4110038"/>
          <p14:tracePt t="99614" x="3124200" y="4090988"/>
          <p14:tracePt t="99631" x="2900363" y="4057650"/>
          <p14:tracePt t="99648" x="2762250" y="4038600"/>
          <p14:tracePt t="99664" x="2657475" y="4033838"/>
          <p14:tracePt t="99681" x="2576513" y="4024313"/>
          <p14:tracePt t="99698" x="2462213" y="4019550"/>
          <p14:tracePt t="99714" x="2371725" y="4019550"/>
          <p14:tracePt t="99731" x="2281238" y="4019550"/>
          <p14:tracePt t="99748" x="2214563" y="4019550"/>
          <p14:tracePt t="99764" x="2119313" y="4019550"/>
          <p14:tracePt t="99781" x="2062163" y="4019550"/>
          <p14:tracePt t="99798" x="2000250" y="4033838"/>
          <p14:tracePt t="99814" x="1938338" y="4038600"/>
          <p14:tracePt t="99831" x="1824038" y="4048125"/>
          <p14:tracePt t="99848" x="1762125" y="4048125"/>
          <p14:tracePt t="99865" x="1700213" y="4057650"/>
          <p14:tracePt t="99881" x="1614488" y="4081463"/>
          <p14:tracePt t="99898" x="1562100" y="4110038"/>
          <p14:tracePt t="99915" x="1504950" y="4133850"/>
          <p14:tracePt t="99931" x="1452563" y="4162425"/>
          <p14:tracePt t="99948" x="1385888" y="4186238"/>
          <p14:tracePt t="99964" x="1343025" y="4210050"/>
          <p14:tracePt t="99981" x="1314450" y="4214813"/>
          <p14:tracePt t="99998" x="1290638" y="4219575"/>
          <p14:tracePt t="100014" x="1271588" y="4229100"/>
          <p14:tracePt t="100031" x="1266825" y="4229100"/>
          <p14:tracePt t="100048" x="1257300" y="4229100"/>
          <p14:tracePt t="100064" x="1247775" y="4229100"/>
          <p14:tracePt t="101292" x="1252538" y="4229100"/>
          <p14:tracePt t="101350" x="1257300" y="4229100"/>
          <p14:tracePt t="101358" x="1262063" y="4229100"/>
          <p14:tracePt t="101373" x="1266825" y="4229100"/>
          <p14:tracePt t="101398" x="1285875" y="4229100"/>
          <p14:tracePt t="101431" x="1333500" y="4229100"/>
          <p14:tracePt t="101448" x="1352550" y="4229100"/>
          <p14:tracePt t="101464" x="1376363" y="4229100"/>
          <p14:tracePt t="101481" x="1400175" y="4229100"/>
          <p14:tracePt t="101498" x="1447800" y="4214813"/>
          <p14:tracePt t="101514" x="1481138" y="4210050"/>
          <p14:tracePt t="101531" x="1533525" y="4195763"/>
          <p14:tracePt t="101548" x="1628775" y="4186238"/>
          <p14:tracePt t="101564" x="1700213" y="4176713"/>
          <p14:tracePt t="101581" x="1781175" y="4167188"/>
          <p14:tracePt t="101598" x="1843088" y="4162425"/>
          <p14:tracePt t="101614" x="1938338" y="4148138"/>
          <p14:tracePt t="101631" x="2019300" y="4143375"/>
          <p14:tracePt t="101648" x="2100263" y="4133850"/>
          <p14:tracePt t="101665" x="2190750" y="4124325"/>
          <p14:tracePt t="101681" x="2319338" y="4110038"/>
          <p14:tracePt t="101698" x="2395538" y="4095750"/>
          <p14:tracePt t="101715" x="2486025" y="4081463"/>
          <p14:tracePt t="101731" x="2605088" y="4067175"/>
          <p14:tracePt t="101748" x="2676525" y="4057650"/>
          <p14:tracePt t="101765" x="2747963" y="4048125"/>
          <p14:tracePt t="101781" x="2805113" y="4043363"/>
          <p14:tracePt t="101798" x="2895600" y="4038600"/>
          <p14:tracePt t="101814" x="2976563" y="4029075"/>
          <p14:tracePt t="101831" x="3048000" y="4019550"/>
          <p14:tracePt t="101848" x="3128963" y="4019550"/>
          <p14:tracePt t="101849" x="3162300" y="4019550"/>
          <p14:tracePt t="101865" x="3233738" y="4019550"/>
          <p14:tracePt t="101882" x="3295650" y="4029075"/>
          <p14:tracePt t="101898" x="3338513" y="4038600"/>
          <p14:tracePt t="101915" x="3386138" y="4043363"/>
          <p14:tracePt t="101931" x="3400425" y="4043363"/>
          <p14:tracePt t="101948" x="3405188" y="4043363"/>
          <p14:tracePt t="101964" x="3409950" y="4043363"/>
          <p14:tracePt t="102165" x="3429000" y="4043363"/>
          <p14:tracePt t="102172" x="3462338" y="4043363"/>
          <p14:tracePt t="102181" x="3500438" y="4043363"/>
          <p14:tracePt t="102198" x="3571875" y="4057650"/>
          <p14:tracePt t="102215" x="3643313" y="4081463"/>
          <p14:tracePt t="102231" x="3767138" y="4110038"/>
          <p14:tracePt t="102248" x="3819525" y="4138613"/>
          <p14:tracePt t="102264" x="3862388" y="4148138"/>
          <p14:tracePt t="102282" x="3914775" y="4171950"/>
          <p14:tracePt t="102298" x="3943350" y="4191000"/>
          <p14:tracePt t="102314" x="3962400" y="4210050"/>
          <p14:tracePt t="102331" x="3976688" y="4214813"/>
          <p14:tracePt t="102348" x="3986213" y="4219575"/>
          <p14:tracePt t="102364" x="3990975" y="4224338"/>
          <p14:tracePt t="102381" x="3995738" y="4224338"/>
          <p14:tracePt t="102451" x="3995738" y="4229100"/>
          <p14:tracePt t="102995" x="3871913" y="4229100"/>
          <p14:tracePt t="103002" x="3667125" y="4229100"/>
          <p14:tracePt t="103014" x="3505200" y="4229100"/>
          <p14:tracePt t="103031" x="3109913" y="4229100"/>
          <p14:tracePt t="103048" x="2900363" y="4229100"/>
          <p14:tracePt t="103064" x="2743200" y="4229100"/>
          <p14:tracePt t="103081" x="2619375" y="4224338"/>
          <p14:tracePt t="103114" x="2443163" y="4219575"/>
          <p14:tracePt t="103148" x="2328863" y="4219575"/>
          <p14:tracePt t="103164" x="2276475" y="4219575"/>
          <p14:tracePt t="103181" x="2224088" y="4229100"/>
          <p14:tracePt t="103198" x="2176463" y="4233863"/>
          <p14:tracePt t="103215" x="2105025" y="4238625"/>
          <p14:tracePt t="103231" x="2062163" y="4238625"/>
          <p14:tracePt t="103248" x="2028825" y="4238625"/>
          <p14:tracePt t="103264" x="1990725" y="4238625"/>
          <p14:tracePt t="103281" x="1938338" y="4238625"/>
          <p14:tracePt t="103298" x="1895475" y="4238625"/>
          <p14:tracePt t="103314" x="1847850" y="4233863"/>
          <p14:tracePt t="103331" x="1752600" y="4224338"/>
          <p14:tracePt t="103348" x="1700213" y="4224338"/>
          <p14:tracePt t="103364" x="1652588" y="4224338"/>
          <p14:tracePt t="103381" x="1614488" y="4233863"/>
          <p14:tracePt t="103398" x="1566863" y="4243388"/>
          <p14:tracePt t="103414" x="1547813" y="4248150"/>
          <p14:tracePt t="103431" x="1524000" y="4257675"/>
          <p14:tracePt t="103448" x="1509713" y="4257675"/>
          <p14:tracePt t="103464" x="1495425" y="4257675"/>
          <p14:tracePt t="103481" x="1490663" y="4257675"/>
          <p14:tracePt t="103498" x="1485900" y="4257675"/>
          <p14:tracePt t="103514" x="1476375" y="4257675"/>
          <p14:tracePt t="103625" x="1481138" y="4257675"/>
          <p14:tracePt t="103634" x="1490663" y="4252913"/>
          <p14:tracePt t="103640" x="1514475" y="4252913"/>
          <p14:tracePt t="103648" x="1538288" y="4243388"/>
          <p14:tracePt t="103664" x="1609725" y="4243388"/>
          <p14:tracePt t="103681" x="1690688" y="4248150"/>
          <p14:tracePt t="103698" x="1757363" y="4252913"/>
          <p14:tracePt t="103714" x="1833563" y="4267200"/>
          <p14:tracePt t="103731" x="1881188" y="4271963"/>
          <p14:tracePt t="103748" x="1928813" y="4281488"/>
          <p14:tracePt t="103765" x="2005013" y="4281488"/>
          <p14:tracePt t="103781" x="2071688" y="4281488"/>
          <p14:tracePt t="103798" x="2138363" y="4281488"/>
          <p14:tracePt t="103814" x="2209800" y="4276725"/>
          <p14:tracePt t="103831" x="2305050" y="4262438"/>
          <p14:tracePt t="103848" x="2371725" y="4243388"/>
          <p14:tracePt t="103865" x="2433638" y="4219575"/>
          <p14:tracePt t="103881" x="2505075" y="4214813"/>
          <p14:tracePt t="103898" x="2581275" y="4200525"/>
          <p14:tracePt t="103914" x="2624138" y="4195763"/>
          <p14:tracePt t="103931" x="2667000" y="4181475"/>
          <p14:tracePt t="103948" x="2705100" y="4181475"/>
          <p14:tracePt t="103964" x="2767013" y="4176713"/>
          <p14:tracePt t="103981" x="2809875" y="4171950"/>
          <p14:tracePt t="103998" x="2852738" y="4171950"/>
          <p14:tracePt t="104014" x="2924175" y="4171950"/>
          <p14:tracePt t="104031" x="2976563" y="4171950"/>
          <p14:tracePt t="104048" x="3009900" y="4171950"/>
          <p14:tracePt t="104064" x="3052763" y="4171950"/>
          <p14:tracePt t="104081" x="3109913" y="4171950"/>
          <p14:tracePt t="104098" x="3148013" y="4171950"/>
          <p14:tracePt t="104114" x="3186113" y="4171950"/>
          <p14:tracePt t="104131" x="3233738" y="4171950"/>
          <p14:tracePt t="104148" x="3295650" y="4171950"/>
          <p14:tracePt t="104164" x="3333750" y="4162425"/>
          <p14:tracePt t="104181" x="3367088" y="4162425"/>
          <p14:tracePt t="104198" x="3400425" y="4162425"/>
          <p14:tracePt t="104214" x="3419475" y="4162425"/>
          <p14:tracePt t="104231" x="3443288" y="4162425"/>
          <p14:tracePt t="104248" x="3462338" y="4162425"/>
          <p14:tracePt t="104264" x="3505200" y="4162425"/>
          <p14:tracePt t="104281" x="3533775" y="4162425"/>
          <p14:tracePt t="104298" x="3567113" y="4162425"/>
          <p14:tracePt t="104314" x="3595688" y="4162425"/>
          <p14:tracePt t="104331" x="3643313" y="4162425"/>
          <p14:tracePt t="104348" x="3671888" y="4162425"/>
          <p14:tracePt t="104364" x="3700463" y="4157663"/>
          <p14:tracePt t="104381" x="3733800" y="4157663"/>
          <p14:tracePt t="104398" x="3752850" y="4157663"/>
          <p14:tracePt t="104414" x="3771900" y="4157663"/>
          <p14:tracePt t="104431" x="3795713" y="4157663"/>
          <p14:tracePt t="104448" x="3819525" y="4157663"/>
          <p14:tracePt t="104464" x="3838575" y="4157663"/>
          <p14:tracePt t="104481" x="3852863" y="4157663"/>
          <p14:tracePt t="104497" x="3862388" y="4157663"/>
          <p14:tracePt t="104514" x="3881438" y="4157663"/>
          <p14:tracePt t="104531" x="3895725" y="4157663"/>
          <p14:tracePt t="104547" x="3905250" y="4157663"/>
          <p14:tracePt t="104564" x="3919538" y="4157663"/>
          <p14:tracePt t="104581" x="3933825" y="4157663"/>
          <p14:tracePt t="104597" x="3943350" y="4157663"/>
          <p14:tracePt t="104614" x="3948113" y="4157663"/>
          <p14:tracePt t="104631" x="3957638" y="4157663"/>
          <p14:tracePt t="104648" x="3967163" y="4157663"/>
          <p14:tracePt t="104772" x="3971925" y="4157663"/>
          <p14:tracePt t="105174" x="3900488" y="4157663"/>
          <p14:tracePt t="105183" x="3776663" y="4171950"/>
          <p14:tracePt t="105189" x="3667125" y="4171950"/>
          <p14:tracePt t="105197" x="3576638" y="4181475"/>
          <p14:tracePt t="105214" x="3352800" y="4200525"/>
          <p14:tracePt t="105231" x="3152775" y="4219575"/>
          <p14:tracePt t="105264" x="2805113" y="4243388"/>
          <p14:tracePt t="105298" x="2581275" y="4243388"/>
          <p14:tracePt t="105314" x="2476500" y="4248150"/>
          <p14:tracePt t="105331" x="2424113" y="4257675"/>
          <p14:tracePt t="105348" x="2376488" y="4257675"/>
          <p14:tracePt t="105365" x="2324100" y="4262438"/>
          <p14:tracePt t="105381" x="2238375" y="4267200"/>
          <p14:tracePt t="105397" x="2190750" y="4267200"/>
          <p14:tracePt t="105414" x="2138363" y="4267200"/>
          <p14:tracePt t="105431" x="2095500" y="4267200"/>
          <p14:tracePt t="105447" x="2057400" y="4267200"/>
          <p14:tracePt t="105464" x="2028825" y="4267200"/>
          <p14:tracePt t="105481" x="2000250" y="4267200"/>
          <p14:tracePt t="105497" x="1928813" y="4267200"/>
          <p14:tracePt t="105514" x="1890713" y="4267200"/>
          <p14:tracePt t="105531" x="1847850" y="4267200"/>
          <p14:tracePt t="105547" x="1819275" y="4267200"/>
          <p14:tracePt t="105564" x="1771650" y="4267200"/>
          <p14:tracePt t="105581" x="1738313" y="4267200"/>
          <p14:tracePt t="105597" x="1709738" y="4267200"/>
          <p14:tracePt t="105614" x="1662113" y="4267200"/>
          <p14:tracePt t="105631" x="1633538" y="4267200"/>
          <p14:tracePt t="105648" x="1600200" y="4262438"/>
          <p14:tracePt t="105665" x="1571625" y="4262438"/>
          <p14:tracePt t="105682" x="1528763" y="4248150"/>
          <p14:tracePt t="105698" x="1504950" y="4238625"/>
          <p14:tracePt t="105714" x="1485900" y="4233863"/>
          <p14:tracePt t="105731" x="1476375" y="4229100"/>
          <p14:tracePt t="105748" x="1457325" y="4229100"/>
          <p14:tracePt t="105764" x="1452563" y="4229100"/>
          <p14:tracePt t="105781" x="1447800" y="4229100"/>
          <p14:tracePt t="105797" x="1438275" y="4229100"/>
          <p14:tracePt t="105814" x="1428750" y="4229100"/>
          <p14:tracePt t="105879" x="1433513" y="4229100"/>
          <p14:tracePt t="105887" x="1443038" y="4214813"/>
          <p14:tracePt t="105897" x="1471613" y="4210050"/>
          <p14:tracePt t="105914" x="1533525" y="4186238"/>
          <p14:tracePt t="105931" x="1671638" y="4162425"/>
          <p14:tracePt t="105947" x="1819275" y="4148138"/>
          <p14:tracePt t="105964" x="1976438" y="4138613"/>
          <p14:tracePt t="105981" x="2124075" y="4119563"/>
          <p14:tracePt t="105998" x="2390775" y="4105275"/>
          <p14:tracePt t="106014" x="2547938" y="4105275"/>
          <p14:tracePt t="106031" x="2667000" y="4105275"/>
          <p14:tracePt t="106048" x="2819400" y="4114800"/>
          <p14:tracePt t="106064" x="2909888" y="4129088"/>
          <p14:tracePt t="106081" x="2986088" y="4152900"/>
          <p14:tracePt t="106098" x="3048000" y="4171950"/>
          <p14:tracePt t="106114" x="3138488" y="4195763"/>
          <p14:tracePt t="106131" x="3190875" y="4214813"/>
          <p14:tracePt t="106147" x="3271838" y="4229100"/>
          <p14:tracePt t="106164" x="3357563" y="4243388"/>
          <p14:tracePt t="106181" x="3476625" y="4267200"/>
          <p14:tracePt t="106197" x="3524250" y="4271963"/>
          <p14:tracePt t="106214" x="3562350" y="4276725"/>
          <p14:tracePt t="106231" x="3624263" y="4291013"/>
          <p14:tracePt t="106247" x="3667125" y="4305300"/>
          <p14:tracePt t="106264" x="3709988" y="4305300"/>
          <p14:tracePt t="106281" x="3748088" y="4310063"/>
          <p14:tracePt t="106297" x="3790950" y="4310063"/>
          <p14:tracePt t="106314" x="3829050" y="4310063"/>
          <p14:tracePt t="106331" x="3862388" y="4310063"/>
          <p14:tracePt t="106347" x="3886200" y="4310063"/>
          <p14:tracePt t="106348" x="3905250" y="4310063"/>
          <p14:tracePt t="106364" x="3924300" y="4310063"/>
          <p14:tracePt t="106381" x="3948113" y="4295775"/>
          <p14:tracePt t="106397" x="3976688" y="4291013"/>
          <p14:tracePt t="106414" x="4000500" y="4286250"/>
          <p14:tracePt t="106431" x="4033838" y="4271963"/>
          <p14:tracePt t="106447" x="4048125" y="4271963"/>
          <p14:tracePt t="106464" x="4062413" y="4267200"/>
          <p14:tracePt t="106481" x="4086225" y="4262438"/>
          <p14:tracePt t="106497" x="4100513" y="4257675"/>
          <p14:tracePt t="106514" x="4110038" y="4257675"/>
          <p14:tracePt t="106531" x="4129088" y="4257675"/>
          <p14:tracePt t="106547" x="4138613" y="4257675"/>
          <p14:tracePt t="106564" x="4143375" y="4257675"/>
          <p14:tracePt t="110065" x="4133850" y="4257675"/>
          <p14:tracePt t="110072" x="4119563" y="4262438"/>
          <p14:tracePt t="110080" x="4105275" y="4267200"/>
          <p14:tracePt t="110097" x="4076700" y="4271963"/>
          <p14:tracePt t="110114" x="4062413" y="4271963"/>
          <p14:tracePt t="110130" x="4048125" y="4271963"/>
          <p14:tracePt t="110147" x="4038600" y="4271963"/>
          <p14:tracePt t="110181" x="4029075" y="4271963"/>
          <p14:tracePt t="110512" x="4029075" y="4333875"/>
          <p14:tracePt t="110520" x="4048125" y="4433888"/>
          <p14:tracePt t="110531" x="4067175" y="4524375"/>
          <p14:tracePt t="110547" x="4100513" y="4662488"/>
          <p14:tracePt t="110564" x="4143375" y="4776788"/>
          <p14:tracePt t="110580" x="4167188" y="4829175"/>
          <p14:tracePt t="110597" x="4186238" y="4872038"/>
          <p14:tracePt t="110614" x="4210050" y="4919663"/>
          <p14:tracePt t="110630" x="4224338" y="4933950"/>
          <p14:tracePt t="110647" x="4229100" y="4943475"/>
          <p14:tracePt t="110664" x="4238625" y="4948238"/>
          <p14:tracePt t="110680" x="4243388" y="4957763"/>
          <p14:tracePt t="110697" x="4243388" y="496252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Wrapper Classes: Useful Features</a:t>
            </a:r>
            <a:endParaRPr lang="ko-KR" altLang="en-US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333500"/>
          </a:xfrm>
        </p:spPr>
        <p:txBody>
          <a:bodyPr/>
          <a:lstStyle/>
          <a:p>
            <a:pPr>
              <a:buClr>
                <a:srgbClr val="96B1E6"/>
              </a:buClr>
            </a:pPr>
            <a:r>
              <a:rPr lang="en-US" altLang="ko-KR" sz="2200">
                <a:solidFill>
                  <a:srgbClr val="23387D"/>
                </a:solidFill>
              </a:rPr>
              <a:t>Wrapper classes provide useful variables.</a:t>
            </a:r>
          </a:p>
          <a:p>
            <a:pPr lvl="1">
              <a:buClr>
                <a:srgbClr val="4972BB"/>
              </a:buClr>
            </a:pPr>
            <a:r>
              <a:rPr lang="en-US" altLang="ko-KR" sz="1900">
                <a:solidFill>
                  <a:srgbClr val="23387D"/>
                </a:solidFill>
              </a:rPr>
              <a:t>MIN_VALUE, MAX_VALUE, SIZE for integer types</a:t>
            </a:r>
          </a:p>
          <a:p>
            <a:pPr lvl="1">
              <a:buClr>
                <a:srgbClr val="4972BB"/>
              </a:buClr>
            </a:pPr>
            <a:r>
              <a:rPr lang="en-US" altLang="ko-KR" sz="1900">
                <a:solidFill>
                  <a:srgbClr val="23387D"/>
                </a:solidFill>
              </a:rPr>
              <a:t>NEGATIVE_INFINITY, POSITIVE_INFINITY for floating-point types</a:t>
            </a:r>
            <a:endParaRPr lang="ko-KR" altLang="en-US" sz="1900">
              <a:solidFill>
                <a:srgbClr val="23387D"/>
              </a:solidFill>
            </a:endParaRPr>
          </a:p>
        </p:txBody>
      </p:sp>
      <p:sp>
        <p:nvSpPr>
          <p:cNvPr id="22532" name="직사각형 4"/>
          <p:cNvSpPr>
            <a:spLocks noChangeArrowheads="1"/>
          </p:cNvSpPr>
          <p:nvPr/>
        </p:nvSpPr>
        <p:spPr bwMode="auto">
          <a:xfrm>
            <a:off x="631825" y="2781300"/>
            <a:ext cx="8785225" cy="3332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byte b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if ( integerValue &lt;=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Byte.MAX_VALUE</a:t>
            </a:r>
            <a:r>
              <a:rPr lang="en-US" altLang="ko-KR" sz="1800">
                <a:latin typeface="Arial" panose="020B0604020202020204" pitchFamily="34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b = integerValue.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byteValue()</a:t>
            </a:r>
            <a:r>
              <a:rPr lang="en-US" altLang="ko-KR" sz="1800">
                <a:latin typeface="Arial" panose="020B0604020202020204" pitchFamily="34" charset="0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b = 0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Double d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if ( Double.</a:t>
            </a:r>
            <a:r>
              <a:rPr lang="en-US" altLang="ko-KR" sz="1800" b="1">
                <a:latin typeface="Arial" panose="020B0604020202020204" pitchFamily="34" charset="0"/>
              </a:rPr>
              <a:t>isInfinite</a:t>
            </a:r>
            <a:r>
              <a:rPr lang="en-US" altLang="ko-KR" sz="1800">
                <a:latin typeface="Arial" panose="020B0604020202020204" pitchFamily="34" charset="0"/>
              </a:rPr>
              <a:t>(d) )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if ( d.</a:t>
            </a:r>
            <a:r>
              <a:rPr lang="en-US" altLang="ko-KR" sz="1800" b="1">
                <a:latin typeface="Arial" panose="020B0604020202020204" pitchFamily="34" charset="0"/>
              </a:rPr>
              <a:t>isInfinite</a:t>
            </a:r>
            <a:r>
              <a:rPr lang="en-US" altLang="ko-KR" sz="1800">
                <a:latin typeface="Arial" panose="020B0604020202020204" pitchFamily="34" charset="0"/>
              </a:rPr>
              <a:t>() )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if ( Double.</a:t>
            </a:r>
            <a:r>
              <a:rPr lang="en-US" altLang="ko-KR" sz="1800" b="1">
                <a:latin typeface="Arial" panose="020B0604020202020204" pitchFamily="34" charset="0"/>
              </a:rPr>
              <a:t>isNaN</a:t>
            </a:r>
            <a:r>
              <a:rPr lang="en-US" altLang="ko-KR" sz="1800">
                <a:latin typeface="Arial" panose="020B0604020202020204" pitchFamily="34" charset="0"/>
              </a:rPr>
              <a:t>(d) )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if ( d.</a:t>
            </a:r>
            <a:r>
              <a:rPr lang="en-US" altLang="ko-KR" sz="1800" b="1">
                <a:latin typeface="Arial" panose="020B0604020202020204" pitchFamily="34" charset="0"/>
              </a:rPr>
              <a:t>isNaN</a:t>
            </a:r>
            <a:r>
              <a:rPr lang="en-US" altLang="ko-KR" sz="1800">
                <a:latin typeface="Arial" panose="020B0604020202020204" pitchFamily="34" charset="0"/>
              </a:rPr>
              <a:t>())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72"/>
    </mc:Choice>
    <mc:Fallback xmlns="">
      <p:transition spd="slow" advTm="74472"/>
    </mc:Fallback>
  </mc:AlternateContent>
  <p:extLst>
    <p:ext uri="{3A86A75C-4F4B-4683-9AE1-C65F6400EC91}">
      <p14:laserTraceLst xmlns:p14="http://schemas.microsoft.com/office/powerpoint/2010/main">
        <p14:tracePtLst>
          <p14:tracePt t="820" x="4252913" y="4700588"/>
          <p14:tracePt t="827" x="4267200" y="4443413"/>
          <p14:tracePt t="835" x="4267200" y="3995738"/>
          <p14:tracePt t="842" x="4267200" y="3767138"/>
          <p14:tracePt t="859" x="4243388" y="3257550"/>
          <p14:tracePt t="876" x="4200525" y="2933700"/>
          <p14:tracePt t="893" x="4124325" y="2576513"/>
          <p14:tracePt t="926" x="4057650" y="2352675"/>
          <p14:tracePt t="959" x="3924300" y="2085975"/>
          <p14:tracePt t="976" x="3876675" y="1985963"/>
          <p14:tracePt t="992" x="3833813" y="1928813"/>
          <p14:tracePt t="1009" x="3805238" y="1895475"/>
          <p14:tracePt t="1026" x="3786188" y="1871663"/>
          <p14:tracePt t="1042" x="3781425" y="1866900"/>
          <p14:tracePt t="1059" x="3781425" y="1862138"/>
          <p14:tracePt t="1261" x="3724275" y="1833563"/>
          <p14:tracePt t="1268" x="3633788" y="1795463"/>
          <p14:tracePt t="1276" x="3533775" y="1757363"/>
          <p14:tracePt t="1292" x="3348038" y="1695450"/>
          <p14:tracePt t="1309" x="3228975" y="1652588"/>
          <p14:tracePt t="1326" x="3124200" y="1609725"/>
          <p14:tracePt t="1343" x="2947988" y="1543050"/>
          <p14:tracePt t="1359" x="2838450" y="1509713"/>
          <p14:tracePt t="1376" x="2743200" y="1485900"/>
          <p14:tracePt t="1392" x="2605088" y="1457325"/>
          <p14:tracePt t="1409" x="2519363" y="1433513"/>
          <p14:tracePt t="1426" x="2433638" y="1409700"/>
          <p14:tracePt t="1442" x="2352675" y="1395413"/>
          <p14:tracePt t="1459" x="2257425" y="1381125"/>
          <p14:tracePt t="1476" x="2205038" y="1376363"/>
          <p14:tracePt t="1492" x="2152650" y="1366838"/>
          <p14:tracePt t="1510" x="2119313" y="1357313"/>
          <p14:tracePt t="1525" x="2109788" y="1352550"/>
          <p14:tracePt t="1542" x="2105025" y="1343025"/>
          <p14:tracePt t="1559" x="2105025" y="1338263"/>
          <p14:tracePt t="1576" x="2105025" y="1323975"/>
          <p14:tracePt t="1592" x="2124075" y="1314450"/>
          <p14:tracePt t="1609" x="2195513" y="1281113"/>
          <p14:tracePt t="1626" x="2366963" y="1247775"/>
          <p14:tracePt t="1642" x="2667000" y="1247775"/>
          <p14:tracePt t="1659" x="2886075" y="1247775"/>
          <p14:tracePt t="1676" x="3052763" y="1247775"/>
          <p14:tracePt t="1692" x="3186113" y="1238250"/>
          <p14:tracePt t="1710" x="3400425" y="1223963"/>
          <p14:tracePt t="1726" x="3514725" y="1204913"/>
          <p14:tracePt t="1742" x="3605213" y="1195388"/>
          <p14:tracePt t="1759" x="3695700" y="1185863"/>
          <p14:tracePt t="1776" x="3738563" y="1176338"/>
          <p14:tracePt t="1792" x="3781425" y="1171575"/>
          <p14:tracePt t="1809" x="3819525" y="1157288"/>
          <p14:tracePt t="1826" x="3857625" y="1147763"/>
          <p14:tracePt t="1842" x="3886200" y="1143000"/>
          <p14:tracePt t="1859" x="3914775" y="1143000"/>
          <p14:tracePt t="1876" x="3938588" y="1138238"/>
          <p14:tracePt t="1892" x="3971925" y="1138238"/>
          <p14:tracePt t="1909" x="3986213" y="1138238"/>
          <p14:tracePt t="1926" x="4000500" y="1138238"/>
          <p14:tracePt t="1943" x="4019550" y="1133475"/>
          <p14:tracePt t="1959" x="4029075" y="1133475"/>
          <p14:tracePt t="1976" x="4038600" y="1133475"/>
          <p14:tracePt t="1992" x="4048125" y="1133475"/>
          <p14:tracePt t="2009" x="4057650" y="1133475"/>
          <p14:tracePt t="4593" x="4081463" y="1123950"/>
          <p14:tracePt t="4601" x="4129088" y="1119188"/>
          <p14:tracePt t="4609" x="4162425" y="1109663"/>
          <p14:tracePt t="4625" x="4257675" y="1085850"/>
          <p14:tracePt t="4642" x="4371975" y="1062038"/>
          <p14:tracePt t="4659" x="4514850" y="1038225"/>
          <p14:tracePt t="4675" x="4595813" y="1028700"/>
          <p14:tracePt t="4709" x="4833938" y="1014413"/>
          <p14:tracePt t="4742" x="5105400" y="1000125"/>
          <p14:tracePt t="4759" x="5195888" y="990600"/>
          <p14:tracePt t="4775" x="5281613" y="976313"/>
          <p14:tracePt t="4792" x="5386388" y="962025"/>
          <p14:tracePt t="4809" x="5438775" y="952500"/>
          <p14:tracePt t="4826" x="5481638" y="947738"/>
          <p14:tracePt t="4842" x="5534025" y="933450"/>
          <p14:tracePt t="4859" x="5614988" y="923925"/>
          <p14:tracePt t="4875" x="5686425" y="914400"/>
          <p14:tracePt t="4892" x="5748338" y="909638"/>
          <p14:tracePt t="4909" x="5834063" y="895350"/>
          <p14:tracePt t="4925" x="5876925" y="885825"/>
          <p14:tracePt t="4942" x="5915025" y="881063"/>
          <p14:tracePt t="4959" x="5943600" y="881063"/>
          <p14:tracePt t="4960" x="5957888" y="881063"/>
          <p14:tracePt t="4975" x="5986463" y="881063"/>
          <p14:tracePt t="4992" x="6024563" y="881063"/>
          <p14:tracePt t="5009" x="6043613" y="881063"/>
          <p14:tracePt t="5025" x="6067425" y="881063"/>
          <p14:tracePt t="5042" x="6086475" y="881063"/>
          <p14:tracePt t="5059" x="6091238" y="881063"/>
          <p14:tracePt t="5075" x="6096000" y="881063"/>
          <p14:tracePt t="5092" x="6105525" y="881063"/>
          <p14:tracePt t="5109" x="6115050" y="881063"/>
          <p14:tracePt t="5125" x="6119813" y="881063"/>
          <p14:tracePt t="5142" x="6124575" y="881063"/>
          <p14:tracePt t="5159" x="6134100" y="881063"/>
          <p14:tracePt t="5175" x="6143625" y="881063"/>
          <p14:tracePt t="5424" x="6105525" y="909638"/>
          <p14:tracePt t="5431" x="6034088" y="952500"/>
          <p14:tracePt t="5442" x="5962650" y="990600"/>
          <p14:tracePt t="5459" x="5819775" y="1081088"/>
          <p14:tracePt t="5460" x="5748338" y="1133475"/>
          <p14:tracePt t="5475" x="5614988" y="1243013"/>
          <p14:tracePt t="5492" x="5462588" y="1343025"/>
          <p14:tracePt t="5509" x="5319713" y="1414463"/>
          <p14:tracePt t="5525" x="5181600" y="1485900"/>
          <p14:tracePt t="5542" x="5105400" y="1514475"/>
          <p14:tracePt t="5559" x="5019675" y="1552575"/>
          <p14:tracePt t="5575" x="4933950" y="1585913"/>
          <p14:tracePt t="5592" x="4767263" y="1671638"/>
          <p14:tracePt t="5609" x="4633913" y="1733550"/>
          <p14:tracePt t="5625" x="4471988" y="1804988"/>
          <p14:tracePt t="5642" x="4310063" y="1876425"/>
          <p14:tracePt t="5659" x="4100513" y="1952625"/>
          <p14:tracePt t="5675" x="3962400" y="1990725"/>
          <p14:tracePt t="5692" x="3833813" y="2024063"/>
          <p14:tracePt t="5709" x="3705225" y="2047875"/>
          <p14:tracePt t="5725" x="3643313" y="2052638"/>
          <p14:tracePt t="5742" x="3605213" y="2052638"/>
          <p14:tracePt t="5759" x="3590925" y="2052638"/>
          <p14:tracePt t="5775" x="3576638" y="2052638"/>
          <p14:tracePt t="5988" x="3481388" y="2066925"/>
          <p14:tracePt t="5995" x="3348038" y="2100263"/>
          <p14:tracePt t="6009" x="3214688" y="2128838"/>
          <p14:tracePt t="6026" x="2914650" y="2166938"/>
          <p14:tracePt t="6042" x="2724150" y="2185988"/>
          <p14:tracePt t="6059" x="2600325" y="2185988"/>
          <p14:tracePt t="6075" x="2524125" y="2185988"/>
          <p14:tracePt t="6092" x="2419350" y="2185988"/>
          <p14:tracePt t="6109" x="2357438" y="2185988"/>
          <p14:tracePt t="6125" x="2309813" y="2185988"/>
          <p14:tracePt t="6142" x="2233613" y="2185988"/>
          <p14:tracePt t="6158" x="2185988" y="2185988"/>
          <p14:tracePt t="6175" x="2143125" y="2185988"/>
          <p14:tracePt t="6192" x="2105025" y="2185988"/>
          <p14:tracePt t="6209" x="2062163" y="2185988"/>
          <p14:tracePt t="6225" x="2038350" y="2185988"/>
          <p14:tracePt t="6242" x="2019300" y="2185988"/>
          <p14:tracePt t="6259" x="1990725" y="2185988"/>
          <p14:tracePt t="6275" x="1943100" y="2185988"/>
          <p14:tracePt t="6292" x="1909763" y="2185988"/>
          <p14:tracePt t="6309" x="1885950" y="2185988"/>
          <p14:tracePt t="6326" x="1852613" y="2185988"/>
          <p14:tracePt t="6342" x="1838325" y="2185988"/>
          <p14:tracePt t="6358" x="1819275" y="2185988"/>
          <p14:tracePt t="6375" x="1795463" y="2185988"/>
          <p14:tracePt t="6392" x="1752600" y="2185988"/>
          <p14:tracePt t="6409" x="1714500" y="2185988"/>
          <p14:tracePt t="6425" x="1676400" y="2190750"/>
          <p14:tracePt t="6442" x="1647825" y="2195513"/>
          <p14:tracePt t="6458" x="1609725" y="2200275"/>
          <p14:tracePt t="6475" x="1585913" y="2205038"/>
          <p14:tracePt t="6492" x="1566863" y="2205038"/>
          <p14:tracePt t="6508" x="1552575" y="2205038"/>
          <p14:tracePt t="6525" x="1533525" y="2205038"/>
          <p14:tracePt t="6542" x="1528763" y="2205038"/>
          <p14:tracePt t="6558" x="1524000" y="2205038"/>
          <p14:tracePt t="6575" x="1514475" y="2205038"/>
          <p14:tracePt t="6592" x="1504950" y="2205038"/>
          <p14:tracePt t="6625" x="1500188" y="2205038"/>
          <p14:tracePt t="6664" x="1504950" y="2205038"/>
          <p14:tracePt t="6671" x="1519238" y="2205038"/>
          <p14:tracePt t="6679" x="1543050" y="2214563"/>
          <p14:tracePt t="6692" x="1590675" y="2219325"/>
          <p14:tracePt t="6709" x="1728788" y="2219325"/>
          <p14:tracePt t="6725" x="1871663" y="2219325"/>
          <p14:tracePt t="6742" x="2028825" y="2219325"/>
          <p14:tracePt t="6759" x="2200275" y="2209800"/>
          <p14:tracePt t="6775" x="2281238" y="2200275"/>
          <p14:tracePt t="6792" x="2371725" y="2195513"/>
          <p14:tracePt t="6809" x="2462213" y="2195513"/>
          <p14:tracePt t="6825" x="2581275" y="2205038"/>
          <p14:tracePt t="6842" x="2647950" y="2209800"/>
          <p14:tracePt t="6858" x="2709863" y="2219325"/>
          <p14:tracePt t="6875" x="2771775" y="2228850"/>
          <p14:tracePt t="6892" x="2867025" y="2228850"/>
          <p14:tracePt t="6908" x="2924175" y="2228850"/>
          <p14:tracePt t="6925" x="2971800" y="2228850"/>
          <p14:tracePt t="6942" x="3014663" y="2228850"/>
          <p14:tracePt t="6958" x="3076575" y="2228850"/>
          <p14:tracePt t="6975" x="3128963" y="2228850"/>
          <p14:tracePt t="6992" x="3176588" y="2228850"/>
          <p14:tracePt t="7009" x="3267075" y="2228850"/>
          <p14:tracePt t="7025" x="3338513" y="2228850"/>
          <p14:tracePt t="7042" x="3386138" y="2228850"/>
          <p14:tracePt t="7058" x="3429000" y="2224088"/>
          <p14:tracePt t="7075" x="3490913" y="2219325"/>
          <p14:tracePt t="7092" x="3533775" y="2209800"/>
          <p14:tracePt t="7109" x="3576638" y="2209800"/>
          <p14:tracePt t="7125" x="3633788" y="2209800"/>
          <p14:tracePt t="7142" x="3729038" y="2209800"/>
          <p14:tracePt t="7158" x="3776663" y="2209800"/>
          <p14:tracePt t="7175" x="3819525" y="2209800"/>
          <p14:tracePt t="7192" x="3881438" y="2205038"/>
          <p14:tracePt t="7208" x="3924300" y="2200275"/>
          <p14:tracePt t="7225" x="3962400" y="2200275"/>
          <p14:tracePt t="7242" x="4005263" y="2200275"/>
          <p14:tracePt t="7258" x="4062413" y="2200275"/>
          <p14:tracePt t="7275" x="4105275" y="2200275"/>
          <p14:tracePt t="7292" x="4143375" y="2200275"/>
          <p14:tracePt t="7308" x="4176713" y="2190750"/>
          <p14:tracePt t="7325" x="4224338" y="2185988"/>
          <p14:tracePt t="7342" x="4262438" y="2176463"/>
          <p14:tracePt t="7359" x="4295775" y="2166938"/>
          <p14:tracePt t="7376" x="4352925" y="2157413"/>
          <p14:tracePt t="7392" x="4395788" y="2147888"/>
          <p14:tracePt t="7408" x="4438650" y="2138363"/>
          <p14:tracePt t="7425" x="4476750" y="2128838"/>
          <p14:tracePt t="7442" x="4524375" y="2119313"/>
          <p14:tracePt t="7458" x="4552950" y="2114550"/>
          <p14:tracePt t="7475" x="4581525" y="2100263"/>
          <p14:tracePt t="7492" x="4605338" y="2100263"/>
          <p14:tracePt t="7509" x="4638675" y="2090738"/>
          <p14:tracePt t="7525" x="4657725" y="2085975"/>
          <p14:tracePt t="7542" x="4676775" y="2085975"/>
          <p14:tracePt t="7559" x="4691063" y="2085975"/>
          <p14:tracePt t="7575" x="4700588" y="2085975"/>
          <p14:tracePt t="7592" x="4710113" y="2085975"/>
          <p14:tracePt t="7608" x="4714875" y="2085975"/>
          <p14:tracePt t="7625" x="4719638" y="2085975"/>
          <p14:tracePt t="7935" x="4724400" y="2085975"/>
          <p14:tracePt t="7942" x="4729163" y="2085975"/>
          <p14:tracePt t="7949" x="4733925" y="2085975"/>
          <p14:tracePt t="7958" x="4738688" y="2085975"/>
          <p14:tracePt t="7975" x="4748213" y="2085975"/>
          <p14:tracePt t="7992" x="4752975" y="2085975"/>
          <p14:tracePt t="8008" x="4762500" y="2085975"/>
          <p14:tracePt t="8025" x="4767263" y="2085975"/>
          <p14:tracePt t="8042" x="4776788" y="2085975"/>
          <p14:tracePt t="8058" x="4781550" y="2085975"/>
          <p14:tracePt t="8075" x="4786313" y="2085975"/>
          <p14:tracePt t="8434" x="4814888" y="2085975"/>
          <p14:tracePt t="8440" x="4848225" y="2085975"/>
          <p14:tracePt t="8448" x="4895850" y="2085975"/>
          <p14:tracePt t="8458" x="4929188" y="2085975"/>
          <p14:tracePt t="8475" x="4995863" y="2085975"/>
          <p14:tracePt t="8492" x="5072063" y="2085975"/>
          <p14:tracePt t="8525" x="5172075" y="2085975"/>
          <p14:tracePt t="8558" x="5281613" y="2095500"/>
          <p14:tracePt t="8575" x="5310188" y="2095500"/>
          <p14:tracePt t="8592" x="5338763" y="2095500"/>
          <p14:tracePt t="8608" x="5362575" y="2095500"/>
          <p14:tracePt t="8625" x="5395913" y="2095500"/>
          <p14:tracePt t="8642" x="5414963" y="2095500"/>
          <p14:tracePt t="8658" x="5443538" y="2105025"/>
          <p14:tracePt t="8675" x="5476875" y="2105025"/>
          <p14:tracePt t="8692" x="5505450" y="2105025"/>
          <p14:tracePt t="8708" x="5534025" y="2105025"/>
          <p14:tracePt t="8725" x="5562600" y="2105025"/>
          <p14:tracePt t="8742" x="5610225" y="2105025"/>
          <p14:tracePt t="8758" x="5638800" y="2095500"/>
          <p14:tracePt t="8775" x="5667375" y="2090738"/>
          <p14:tracePt t="8792" x="5700713" y="2090738"/>
          <p14:tracePt t="8808" x="5729288" y="2090738"/>
          <p14:tracePt t="8825" x="5743575" y="2090738"/>
          <p14:tracePt t="8842" x="5748338" y="2090738"/>
          <p14:tracePt t="8859" x="5757863" y="2090738"/>
          <p14:tracePt t="8875" x="5762625" y="2090738"/>
          <p14:tracePt t="8963" x="5757863" y="2090738"/>
          <p14:tracePt t="8971" x="5748338" y="2095500"/>
          <p14:tracePt t="8977" x="5729288" y="2095500"/>
          <p14:tracePt t="8992" x="5676900" y="2109788"/>
          <p14:tracePt t="9008" x="5614988" y="2114550"/>
          <p14:tracePt t="9025" x="5543550" y="2124075"/>
          <p14:tracePt t="9042" x="5500688" y="2133600"/>
          <p14:tracePt t="9058" x="5424488" y="2133600"/>
          <p14:tracePt t="9075" x="5391150" y="2133600"/>
          <p14:tracePt t="9092" x="5353050" y="2133600"/>
          <p14:tracePt t="9108" x="5319713" y="2124075"/>
          <p14:tracePt t="9125" x="5300663" y="2105025"/>
          <p14:tracePt t="9142" x="5281613" y="2095500"/>
          <p14:tracePt t="9158" x="5262563" y="2066925"/>
          <p14:tracePt t="9175" x="5243513" y="2028825"/>
          <p14:tracePt t="9192" x="5233988" y="2000250"/>
          <p14:tracePt t="9208" x="5229225" y="1971675"/>
          <p14:tracePt t="9225" x="5224463" y="1952625"/>
          <p14:tracePt t="9242" x="5224463" y="1919288"/>
          <p14:tracePt t="9258" x="5224463" y="1895475"/>
          <p14:tracePt t="9275" x="5233988" y="1871663"/>
          <p14:tracePt t="9292" x="5257800" y="1838325"/>
          <p14:tracePt t="9308" x="5281613" y="1819275"/>
          <p14:tracePt t="9325" x="5305425" y="1804988"/>
          <p14:tracePt t="9342" x="5329238" y="1790700"/>
          <p14:tracePt t="9358" x="5362575" y="1781175"/>
          <p14:tracePt t="9375" x="5381625" y="1781175"/>
          <p14:tracePt t="9392" x="5405438" y="1781175"/>
          <p14:tracePt t="9408" x="5429250" y="1785938"/>
          <p14:tracePt t="9425" x="5448300" y="1809750"/>
          <p14:tracePt t="9442" x="5462588" y="1824038"/>
          <p14:tracePt t="9458" x="5481638" y="1838325"/>
          <p14:tracePt t="9475" x="5491163" y="1862138"/>
          <p14:tracePt t="9492" x="5500688" y="1895475"/>
          <p14:tracePt t="9508" x="5510213" y="1914525"/>
          <p14:tracePt t="9525" x="5510213" y="1928813"/>
          <p14:tracePt t="9542" x="5510213" y="1938338"/>
          <p14:tracePt t="9558" x="5510213" y="1947863"/>
          <p14:tracePt t="9575" x="5510213" y="1957388"/>
          <p14:tracePt t="9592" x="5505450" y="1971675"/>
          <p14:tracePt t="9608" x="5495925" y="2005013"/>
          <p14:tracePt t="9625" x="5476875" y="2028825"/>
          <p14:tracePt t="9642" x="5448300" y="2047875"/>
          <p14:tracePt t="9658" x="5410200" y="2071688"/>
          <p14:tracePt t="9675" x="5348288" y="2105025"/>
          <p14:tracePt t="9692" x="5305425" y="2109788"/>
          <p14:tracePt t="9708" x="5262563" y="2109788"/>
          <p14:tracePt t="9725" x="5214938" y="2100263"/>
          <p14:tracePt t="9742" x="5191125" y="2076450"/>
          <p14:tracePt t="9758" x="5167313" y="2038350"/>
          <p14:tracePt t="9775" x="5138738" y="1966913"/>
          <p14:tracePt t="9792" x="5124450" y="1890713"/>
          <p14:tracePt t="9808" x="5124450" y="1833563"/>
          <p14:tracePt t="9825" x="5143500" y="1785938"/>
          <p14:tracePt t="9842" x="5167313" y="1747838"/>
          <p14:tracePt t="9858" x="5210175" y="1714500"/>
          <p14:tracePt t="9875" x="5257800" y="1700213"/>
          <p14:tracePt t="9891" x="5291138" y="1695450"/>
          <p14:tracePt t="9908" x="5324475" y="1695450"/>
          <p14:tracePt t="9925" x="5338763" y="1704975"/>
          <p14:tracePt t="9942" x="5357813" y="1714500"/>
          <p14:tracePt t="9958" x="5367338" y="1724025"/>
          <p14:tracePt t="9975" x="5386388" y="1757363"/>
          <p14:tracePt t="9992" x="5405438" y="1781175"/>
          <p14:tracePt t="10008" x="5410200" y="1804988"/>
          <p14:tracePt t="10025" x="5419725" y="1828800"/>
          <p14:tracePt t="10042" x="5434013" y="1862138"/>
          <p14:tracePt t="10058" x="5434013" y="1881188"/>
          <p14:tracePt t="10075" x="5434013" y="1919288"/>
          <p14:tracePt t="10092" x="5424488" y="1966913"/>
          <p14:tracePt t="10108" x="5419725" y="1985963"/>
          <p14:tracePt t="10125" x="5414963" y="2009775"/>
          <p14:tracePt t="10142" x="5405438" y="2024063"/>
          <p14:tracePt t="10158" x="5405438" y="2033588"/>
          <p14:tracePt t="10175" x="5405438" y="2043113"/>
          <p14:tracePt t="10208" x="5395913" y="2047875"/>
          <p14:tracePt t="10225" x="5291138" y="2076450"/>
          <p14:tracePt t="10241" x="5100638" y="2105025"/>
          <p14:tracePt t="10258" x="4710113" y="2138363"/>
          <p14:tracePt t="10275" x="4286250" y="2176463"/>
          <p14:tracePt t="10292" x="3619500" y="2200275"/>
          <p14:tracePt t="10308" x="3181350" y="2214563"/>
          <p14:tracePt t="10325" x="2919413" y="2209800"/>
          <p14:tracePt t="10342" x="2619375" y="2190750"/>
          <p14:tracePt t="10358" x="2462213" y="2171700"/>
          <p14:tracePt t="10375" x="2357438" y="2166938"/>
          <p14:tracePt t="10392" x="2271713" y="2143125"/>
          <p14:tracePt t="10408" x="2171700" y="2114550"/>
          <p14:tracePt t="10425" x="2128838" y="2100263"/>
          <p14:tracePt t="10441" x="2095500" y="2090738"/>
          <p14:tracePt t="10458" x="2057400" y="2076450"/>
          <p14:tracePt t="10460" x="2038350" y="2076450"/>
          <p14:tracePt t="10475" x="2009775" y="2071688"/>
          <p14:tracePt t="10491" x="1976438" y="2071688"/>
          <p14:tracePt t="10508" x="1938338" y="2071688"/>
          <p14:tracePt t="10525" x="1900238" y="2071688"/>
          <p14:tracePt t="10541" x="1876425" y="2071688"/>
          <p14:tracePt t="10558" x="1857375" y="2071688"/>
          <p14:tracePt t="10575" x="1843088" y="2071688"/>
          <p14:tracePt t="10591" x="1833563" y="2071688"/>
          <p14:tracePt t="10608" x="1824038" y="2071688"/>
          <p14:tracePt t="10625" x="1819275" y="2071688"/>
          <p14:tracePt t="10641" x="1814513" y="2071688"/>
          <p14:tracePt t="10658" x="1800225" y="2071688"/>
          <p14:tracePt t="10675" x="1790700" y="2071688"/>
          <p14:tracePt t="10692" x="1785938" y="2071688"/>
          <p14:tracePt t="10708" x="1776413" y="2071688"/>
          <p14:tracePt t="10725" x="1766888" y="2071688"/>
          <p14:tracePt t="11172" x="1819275" y="2071688"/>
          <p14:tracePt t="11179" x="1900238" y="2066925"/>
          <p14:tracePt t="11192" x="1966913" y="2057400"/>
          <p14:tracePt t="11208" x="2181225" y="2052638"/>
          <p14:tracePt t="11225" x="2295525" y="2043113"/>
          <p14:tracePt t="11242" x="2386013" y="2043113"/>
          <p14:tracePt t="11258" x="2476500" y="2052638"/>
          <p14:tracePt t="11291" x="2714625" y="2100263"/>
          <p14:tracePt t="11325" x="2833688" y="2119313"/>
          <p14:tracePt t="11342" x="2905125" y="2119313"/>
          <p14:tracePt t="11359" x="2947988" y="2119313"/>
          <p14:tracePt t="11375" x="2995613" y="2119313"/>
          <p14:tracePt t="11392" x="3071813" y="2128838"/>
          <p14:tracePt t="11408" x="3105150" y="2133600"/>
          <p14:tracePt t="11425" x="3143250" y="2138363"/>
          <p14:tracePt t="11442" x="3162300" y="2138363"/>
          <p14:tracePt t="11458" x="3195638" y="2138363"/>
          <p14:tracePt t="11475" x="3209925" y="2138363"/>
          <p14:tracePt t="11492" x="3228975" y="2138363"/>
          <p14:tracePt t="11508" x="3238500" y="2138363"/>
          <p14:tracePt t="11525" x="3248025" y="2138363"/>
          <p14:tracePt t="11541" x="3252788" y="2138363"/>
          <p14:tracePt t="11558" x="3257550" y="2138363"/>
          <p14:tracePt t="11907" x="3309938" y="2133600"/>
          <p14:tracePt t="11913" x="3376613" y="2114550"/>
          <p14:tracePt t="11925" x="3448050" y="2095500"/>
          <p14:tracePt t="11942" x="3605213" y="2062163"/>
          <p14:tracePt t="11958" x="3814763" y="2019300"/>
          <p14:tracePt t="11975" x="3905250" y="2009775"/>
          <p14:tracePt t="12008" x="4067175" y="2005013"/>
          <p14:tracePt t="12041" x="4233863" y="2033588"/>
          <p14:tracePt t="12058" x="4286250" y="2043113"/>
          <p14:tracePt t="12075" x="4348163" y="2052638"/>
          <p14:tracePt t="12091" x="4381500" y="2057400"/>
          <p14:tracePt t="12108" x="4429125" y="2071688"/>
          <p14:tracePt t="12125" x="4471988" y="2071688"/>
          <p14:tracePt t="12141" x="4514850" y="2071688"/>
          <p14:tracePt t="12158" x="4538663" y="2076450"/>
          <p14:tracePt t="12175" x="4557713" y="2076450"/>
          <p14:tracePt t="12192" x="4572000" y="2076450"/>
          <p14:tracePt t="12208" x="4576763" y="2076450"/>
          <p14:tracePt t="12225" x="4586288" y="2076450"/>
          <p14:tracePt t="12242" x="4591050" y="2076450"/>
          <p14:tracePt t="13713" x="4529138" y="2085975"/>
          <p14:tracePt t="13720" x="4462463" y="2085975"/>
          <p14:tracePt t="13727" x="4395788" y="2095500"/>
          <p14:tracePt t="13742" x="4257675" y="2100263"/>
          <p14:tracePt t="13758" x="4105275" y="2100263"/>
          <p14:tracePt t="13775" x="3948113" y="2100263"/>
          <p14:tracePt t="13791" x="3838575" y="2100263"/>
          <p14:tracePt t="13825" x="3629025" y="2090738"/>
          <p14:tracePt t="13859" x="3452813" y="2090738"/>
          <p14:tracePt t="13875" x="3395663" y="2095500"/>
          <p14:tracePt t="13891" x="3357563" y="2100263"/>
          <p14:tracePt t="13908" x="3324225" y="2105025"/>
          <p14:tracePt t="13925" x="3295650" y="2105025"/>
          <p14:tracePt t="13941" x="3286125" y="2105025"/>
          <p14:tracePt t="13958" x="3281363" y="2105025"/>
          <p14:tracePt t="14565" x="3228975" y="2114550"/>
          <p14:tracePt t="14571" x="3152775" y="2119313"/>
          <p14:tracePt t="14579" x="3071813" y="2138363"/>
          <p14:tracePt t="14591" x="2981325" y="2138363"/>
          <p14:tracePt t="14608" x="2800350" y="2157413"/>
          <p14:tracePt t="14625" x="2709863" y="2162175"/>
          <p14:tracePt t="14642" x="2657475" y="2176463"/>
          <p14:tracePt t="14675" x="2576513" y="2176463"/>
          <p14:tracePt t="14708" x="2552700" y="2176463"/>
          <p14:tracePt t="14725" x="2543175" y="2176463"/>
          <p14:tracePt t="14741" x="2538413" y="2176463"/>
          <p14:tracePt t="14758" x="2533650" y="2176463"/>
          <p14:tracePt t="14774" x="2528888" y="2176463"/>
          <p14:tracePt t="14791" x="2495550" y="2176463"/>
          <p14:tracePt t="14808" x="2462213" y="2190750"/>
          <p14:tracePt t="14825" x="2424113" y="2200275"/>
          <p14:tracePt t="14841" x="2371725" y="2219325"/>
          <p14:tracePt t="14859" x="2281238" y="2247900"/>
          <p14:tracePt t="14875" x="2209800" y="2271713"/>
          <p14:tracePt t="14891" x="2124075" y="2286000"/>
          <p14:tracePt t="14908" x="2024063" y="2295525"/>
          <p14:tracePt t="14924" x="1871663" y="2309813"/>
          <p14:tracePt t="14941" x="1762125" y="2309813"/>
          <p14:tracePt t="14958" x="1647825" y="2309813"/>
          <p14:tracePt t="14974" x="1533525" y="2309813"/>
          <p14:tracePt t="14991" x="1481138" y="2300288"/>
          <p14:tracePt t="15008" x="1433513" y="2295525"/>
          <p14:tracePt t="15025" x="1381125" y="2276475"/>
          <p14:tracePt t="15041" x="1328738" y="2243138"/>
          <p14:tracePt t="15058" x="1300163" y="2214563"/>
          <p14:tracePt t="15075" x="1276350" y="2181225"/>
          <p14:tracePt t="15091" x="1262063" y="2138363"/>
          <p14:tracePt t="15108" x="1252538" y="2085975"/>
          <p14:tracePt t="15125" x="1252538" y="2057400"/>
          <p14:tracePt t="15141" x="1257300" y="2019300"/>
          <p14:tracePt t="15158" x="1295400" y="1957388"/>
          <p14:tracePt t="15174" x="1338263" y="1895475"/>
          <p14:tracePt t="15191" x="1381125" y="1847850"/>
          <p14:tracePt t="15208" x="1428750" y="1809750"/>
          <p14:tracePt t="15224" x="1552575" y="1762125"/>
          <p14:tracePt t="15241" x="1624013" y="1757363"/>
          <p14:tracePt t="15258" x="1676400" y="1762125"/>
          <p14:tracePt t="15275" x="1719263" y="1790700"/>
          <p14:tracePt t="15291" x="1776413" y="1828800"/>
          <p14:tracePt t="15308" x="1814513" y="1852613"/>
          <p14:tracePt t="15325" x="1847850" y="1881188"/>
          <p14:tracePt t="15342" x="1895475" y="1976438"/>
          <p14:tracePt t="15358" x="1924050" y="2033588"/>
          <p14:tracePt t="15375" x="1943100" y="2076450"/>
          <p14:tracePt t="15391" x="1952625" y="2105025"/>
          <p14:tracePt t="15408" x="1962150" y="2128838"/>
          <p14:tracePt t="15425" x="1962150" y="2138363"/>
          <p14:tracePt t="15441" x="1962150" y="2143125"/>
          <p14:tracePt t="15458" x="1962150" y="2147888"/>
          <p14:tracePt t="15489" x="1962150" y="2152650"/>
          <p14:tracePt t="15687" x="2009775" y="2152650"/>
          <p14:tracePt t="15694" x="2076450" y="2143125"/>
          <p14:tracePt t="15708" x="2166938" y="2133600"/>
          <p14:tracePt t="15725" x="2357438" y="2114550"/>
          <p14:tracePt t="15741" x="2471738" y="2109788"/>
          <p14:tracePt t="15758" x="2595563" y="2109788"/>
          <p14:tracePt t="15775" x="2752725" y="2109788"/>
          <p14:tracePt t="15791" x="2824163" y="2109788"/>
          <p14:tracePt t="15808" x="2871788" y="2119313"/>
          <p14:tracePt t="15824" x="2909888" y="2119313"/>
          <p14:tracePt t="15841" x="2986088" y="2119313"/>
          <p14:tracePt t="15858" x="3033713" y="2119313"/>
          <p14:tracePt t="15874" x="3090863" y="2119313"/>
          <p14:tracePt t="15891" x="3152775" y="2119313"/>
          <p14:tracePt t="15908" x="3243263" y="2119313"/>
          <p14:tracePt t="15924" x="3295650" y="2114550"/>
          <p14:tracePt t="15942" x="3343275" y="2109788"/>
          <p14:tracePt t="15958" x="3405188" y="2109788"/>
          <p14:tracePt t="15975" x="3448050" y="2109788"/>
          <p14:tracePt t="15991" x="3490913" y="2109788"/>
          <p14:tracePt t="16008" x="3524250" y="2109788"/>
          <p14:tracePt t="16024" x="3571875" y="2109788"/>
          <p14:tracePt t="16041" x="3595688" y="2109788"/>
          <p14:tracePt t="16058" x="3605213" y="2109788"/>
          <p14:tracePt t="16075" x="3609975" y="2109788"/>
          <p14:tracePt t="16091" x="3619500" y="2109788"/>
          <p14:tracePt t="16142" x="3614738" y="2114550"/>
          <p14:tracePt t="16149" x="3595688" y="2119313"/>
          <p14:tracePt t="16158" x="3567113" y="2133600"/>
          <p14:tracePt t="16174" x="3495675" y="2157413"/>
          <p14:tracePt t="16191" x="3409950" y="2185988"/>
          <p14:tracePt t="16208" x="3248025" y="2205038"/>
          <p14:tracePt t="16224" x="3143250" y="2190750"/>
          <p14:tracePt t="16241" x="3071813" y="2176463"/>
          <p14:tracePt t="16258" x="3009900" y="2157413"/>
          <p14:tracePt t="16275" x="2938463" y="2124075"/>
          <p14:tracePt t="16291" x="2900363" y="2085975"/>
          <p14:tracePt t="16308" x="2843213" y="2005013"/>
          <p14:tracePt t="16325" x="2805113" y="1928813"/>
          <p14:tracePt t="16341" x="2776538" y="1838325"/>
          <p14:tracePt t="16358" x="2771775" y="1795463"/>
          <p14:tracePt t="16374" x="2771775" y="1762125"/>
          <p14:tracePt t="16391" x="2795588" y="1704975"/>
          <p14:tracePt t="16408" x="2819400" y="1662113"/>
          <p14:tracePt t="16424" x="2852738" y="1628775"/>
          <p14:tracePt t="16441" x="2900363" y="1595438"/>
          <p14:tracePt t="16458" x="2976563" y="1566863"/>
          <p14:tracePt t="16475" x="3048000" y="1571625"/>
          <p14:tracePt t="16491" x="3100388" y="1585913"/>
          <p14:tracePt t="16508" x="3143250" y="1609725"/>
          <p14:tracePt t="16524" x="3214688" y="1662113"/>
          <p14:tracePt t="16541" x="3252788" y="1700213"/>
          <p14:tracePt t="16558" x="3281363" y="1733550"/>
          <p14:tracePt t="16575" x="3314700" y="1781175"/>
          <p14:tracePt t="16591" x="3348038" y="1857375"/>
          <p14:tracePt t="16608" x="3367088" y="1895475"/>
          <p14:tracePt t="16625" x="3381375" y="1938338"/>
          <p14:tracePt t="16641" x="3390900" y="1985963"/>
          <p14:tracePt t="16658" x="3395663" y="2009775"/>
          <p14:tracePt t="16675" x="3405188" y="2033588"/>
          <p14:tracePt t="16691" x="3405188" y="2043113"/>
          <p14:tracePt t="16708" x="3405188" y="2052638"/>
          <p14:tracePt t="16725" x="3405188" y="2057400"/>
          <p14:tracePt t="16741" x="3405188" y="2062163"/>
          <p14:tracePt t="17030" x="3471863" y="2057400"/>
          <p14:tracePt t="17038" x="3562350" y="2047875"/>
          <p14:tracePt t="17045" x="3648075" y="2047875"/>
          <p14:tracePt t="17058" x="3738563" y="2038350"/>
          <p14:tracePt t="17075" x="4062413" y="2024063"/>
          <p14:tracePt t="17091" x="4205288" y="2014538"/>
          <p14:tracePt t="17108" x="4352925" y="2005013"/>
          <p14:tracePt t="17141" x="4676775" y="2005013"/>
          <p14:tracePt t="17174" x="4848225" y="2024063"/>
          <p14:tracePt t="17191" x="4976813" y="2038350"/>
          <p14:tracePt t="17208" x="5038725" y="2038350"/>
          <p14:tracePt t="17224" x="5086350" y="2038350"/>
          <p14:tracePt t="17241" x="5129213" y="2038350"/>
          <p14:tracePt t="17258" x="5176838" y="2038350"/>
          <p14:tracePt t="17274" x="5205413" y="2038350"/>
          <p14:tracePt t="17291" x="5233988" y="2038350"/>
          <p14:tracePt t="17308" x="5267325" y="2038350"/>
          <p14:tracePt t="17324" x="5329238" y="2038350"/>
          <p14:tracePt t="17341" x="5362575" y="2038350"/>
          <p14:tracePt t="17358" x="5400675" y="2038350"/>
          <p14:tracePt t="17374" x="5434013" y="2038350"/>
          <p14:tracePt t="17391" x="5476875" y="2038350"/>
          <p14:tracePt t="17408" x="5505450" y="2038350"/>
          <p14:tracePt t="17424" x="5524500" y="2038350"/>
          <p14:tracePt t="17441" x="5548313" y="2038350"/>
          <p14:tracePt t="17458" x="5572125" y="2038350"/>
          <p14:tracePt t="17474" x="5586413" y="2038350"/>
          <p14:tracePt t="17491" x="5610225" y="2043113"/>
          <p14:tracePt t="17508" x="5629275" y="2047875"/>
          <p14:tracePt t="17524" x="5638800" y="2047875"/>
          <p14:tracePt t="17541" x="5643563" y="2047875"/>
          <p14:tracePt t="17558" x="5653088" y="2047875"/>
          <p14:tracePt t="17574" x="5662613" y="2047875"/>
          <p14:tracePt t="17625" x="5662613" y="2052638"/>
          <p14:tracePt t="17632" x="5662613" y="2057400"/>
          <p14:tracePt t="17647" x="5657850" y="2066925"/>
          <p14:tracePt t="17658" x="5648325" y="2081213"/>
          <p14:tracePt t="17674" x="5634038" y="2100263"/>
          <p14:tracePt t="17691" x="5581650" y="2138363"/>
          <p14:tracePt t="17708" x="5553075" y="2162175"/>
          <p14:tracePt t="17724" x="5514975" y="2176463"/>
          <p14:tracePt t="17741" x="5495925" y="2181225"/>
          <p14:tracePt t="17758" x="5462588" y="2190750"/>
          <p14:tracePt t="17774" x="5438775" y="2190750"/>
          <p14:tracePt t="17791" x="5419725" y="2190750"/>
          <p14:tracePt t="17808" x="5395913" y="2185988"/>
          <p14:tracePt t="17824" x="5362575" y="2166938"/>
          <p14:tracePt t="17841" x="5338763" y="2157413"/>
          <p14:tracePt t="17858" x="5314950" y="2133600"/>
          <p14:tracePt t="17874" x="5291138" y="2100263"/>
          <p14:tracePt t="17891" x="5281613" y="2071688"/>
          <p14:tracePt t="17908" x="5267325" y="2038350"/>
          <p14:tracePt t="17924" x="5262563" y="2009775"/>
          <p14:tracePt t="17941" x="5257800" y="1971675"/>
          <p14:tracePt t="17958" x="5257800" y="1947863"/>
          <p14:tracePt t="17974" x="5262563" y="1928813"/>
          <p14:tracePt t="17991" x="5272088" y="1905000"/>
          <p14:tracePt t="18008" x="5295900" y="1876425"/>
          <p14:tracePt t="18024" x="5319713" y="1857375"/>
          <p14:tracePt t="18041" x="5338763" y="1852613"/>
          <p14:tracePt t="18058" x="5372100" y="1852613"/>
          <p14:tracePt t="18074" x="5395913" y="1852613"/>
          <p14:tracePt t="18091" x="5414963" y="1866900"/>
          <p14:tracePt t="18108" x="5424488" y="1876425"/>
          <p14:tracePt t="18124" x="5448300" y="1895475"/>
          <p14:tracePt t="18141" x="5462588" y="1909763"/>
          <p14:tracePt t="18158" x="5476875" y="1924050"/>
          <p14:tracePt t="18174" x="5481638" y="1933575"/>
          <p14:tracePt t="18191" x="5491163" y="1957388"/>
          <p14:tracePt t="18208" x="5495925" y="1966913"/>
          <p14:tracePt t="18224" x="5500688" y="1976438"/>
          <p14:tracePt t="18241" x="5500688" y="1985963"/>
          <p14:tracePt t="18258" x="5500688" y="1990725"/>
          <p14:tracePt t="18293" x="5500688" y="1995488"/>
          <p14:tracePt t="18352" x="5500688" y="2000250"/>
          <p14:tracePt t="18359" x="5500688" y="2005013"/>
          <p14:tracePt t="18366" x="5500688" y="2009775"/>
          <p14:tracePt t="18374" x="5500688" y="2014538"/>
          <p14:tracePt t="18391" x="5505450" y="2024063"/>
          <p14:tracePt t="18408" x="5505450" y="2043113"/>
          <p14:tracePt t="18424" x="5505450" y="2052638"/>
          <p14:tracePt t="18441" x="5505450" y="2071688"/>
          <p14:tracePt t="18457" x="5505450" y="2076450"/>
          <p14:tracePt t="18474" x="5505450" y="2085975"/>
          <p14:tracePt t="19285" x="5500688" y="2090738"/>
          <p14:tracePt t="19293" x="5495925" y="2095500"/>
          <p14:tracePt t="19299" x="5491163" y="2095500"/>
          <p14:tracePt t="19307" x="5491163" y="2100263"/>
          <p14:tracePt t="19324" x="5481638" y="2105025"/>
          <p14:tracePt t="19341" x="5476875" y="2109788"/>
          <p14:tracePt t="19374" x="5467350" y="2109788"/>
          <p14:tracePt t="19408" x="5443538" y="2119313"/>
          <p14:tracePt t="19424" x="5410200" y="2133600"/>
          <p14:tracePt t="19441" x="5376863" y="2143125"/>
          <p14:tracePt t="19458" x="5353050" y="2152650"/>
          <p14:tracePt t="19474" x="5329238" y="2157413"/>
          <p14:tracePt t="19491" x="5295900" y="2162175"/>
          <p14:tracePt t="19508" x="5281613" y="2162175"/>
          <p14:tracePt t="19524" x="5267325" y="2162175"/>
          <p14:tracePt t="19542" x="5233988" y="2157413"/>
          <p14:tracePt t="19558" x="5210175" y="2138363"/>
          <p14:tracePt t="19574" x="5191125" y="2119313"/>
          <p14:tracePt t="19591" x="5162550" y="2090738"/>
          <p14:tracePt t="19608" x="5133975" y="2033588"/>
          <p14:tracePt t="19624" x="5119688" y="1990725"/>
          <p14:tracePt t="19641" x="5114925" y="1947863"/>
          <p14:tracePt t="19658" x="5114925" y="1919288"/>
          <p14:tracePt t="19674" x="5129213" y="1862138"/>
          <p14:tracePt t="19691" x="5148263" y="1828800"/>
          <p14:tracePt t="19708" x="5157788" y="1804988"/>
          <p14:tracePt t="19726" x="5195888" y="1776413"/>
          <p14:tracePt t="19741" x="5214938" y="1762125"/>
          <p14:tracePt t="19757" x="5253038" y="1757363"/>
          <p14:tracePt t="19774" x="5291138" y="1766888"/>
          <p14:tracePt t="19791" x="5338763" y="1781175"/>
          <p14:tracePt t="19807" x="5357813" y="1800225"/>
          <p14:tracePt t="19824" x="5376863" y="1809750"/>
          <p14:tracePt t="19841" x="5391150" y="1828800"/>
          <p14:tracePt t="19858" x="5400675" y="1838325"/>
          <p14:tracePt t="19874" x="5405438" y="1843088"/>
          <p14:tracePt t="19891" x="5410200" y="1852613"/>
          <p14:tracePt t="19907" x="5414963" y="1862138"/>
          <p14:tracePt t="19924" x="5414963" y="1881188"/>
          <p14:tracePt t="19941" x="5405438" y="1905000"/>
          <p14:tracePt t="19958" x="5391150" y="1924050"/>
          <p14:tracePt t="19974" x="5357813" y="1966913"/>
          <p14:tracePt t="19991" x="5334000" y="1990725"/>
          <p14:tracePt t="20007" x="5310188" y="2009775"/>
          <p14:tracePt t="20024" x="5272088" y="2024063"/>
          <p14:tracePt t="20041" x="5210175" y="2047875"/>
          <p14:tracePt t="20057" x="5157788" y="2052638"/>
          <p14:tracePt t="20075" x="5110163" y="2062163"/>
          <p14:tracePt t="20091" x="5072063" y="2066925"/>
          <p14:tracePt t="20108" x="5029200" y="2066925"/>
          <p14:tracePt t="20124" x="5000625" y="2066925"/>
          <p14:tracePt t="20141" x="4976813" y="2066925"/>
          <p14:tracePt t="20158" x="4943475" y="2066925"/>
          <p14:tracePt t="20174" x="4929188" y="2066925"/>
          <p14:tracePt t="20191" x="4919663" y="2066925"/>
          <p14:tracePt t="20207" x="4910138" y="2066925"/>
          <p14:tracePt t="20224" x="4900613" y="2066925"/>
          <p14:tracePt t="20241" x="4891088" y="2066925"/>
          <p14:tracePt t="20258" x="4886325" y="2066925"/>
          <p14:tracePt t="20291" x="4876800" y="2066925"/>
          <p14:tracePt t="20308" x="4872038" y="2066925"/>
          <p14:tracePt t="20324" x="4862513" y="2066925"/>
          <p14:tracePt t="20341" x="4852988" y="2066925"/>
          <p14:tracePt t="20357" x="4843463" y="2066925"/>
          <p14:tracePt t="20374" x="4833938" y="2066925"/>
          <p14:tracePt t="20391" x="4829175" y="2066925"/>
          <p14:tracePt t="20424" x="4824413" y="2066925"/>
          <p14:tracePt t="20445" x="4819650" y="2066925"/>
          <p14:tracePt t="20458" x="4814888" y="2071688"/>
          <p14:tracePt t="20474" x="4786313" y="2081213"/>
          <p14:tracePt t="20491" x="4767263" y="2085975"/>
          <p14:tracePt t="20508" x="4738688" y="2100263"/>
          <p14:tracePt t="20524" x="4700588" y="2105025"/>
          <p14:tracePt t="20541" x="4667250" y="2109788"/>
          <p14:tracePt t="20558" x="4652963" y="2109788"/>
          <p14:tracePt t="20574" x="4638675" y="2109788"/>
          <p14:tracePt t="20591" x="4629150" y="2109788"/>
          <p14:tracePt t="20607" x="4624388" y="2109788"/>
          <p14:tracePt t="20624" x="4619625" y="2109788"/>
          <p14:tracePt t="20673" x="4614863" y="2109788"/>
          <p14:tracePt t="20702" x="4610100" y="2109788"/>
          <p14:tracePt t="20717" x="4605338" y="2109788"/>
          <p14:tracePt t="20723" x="4600575" y="2109788"/>
          <p14:tracePt t="20739" x="4591050" y="2114550"/>
          <p14:tracePt t="20746" x="4576763" y="2119313"/>
          <p14:tracePt t="20757" x="4567238" y="2119313"/>
          <p14:tracePt t="20774" x="4524375" y="2133600"/>
          <p14:tracePt t="20791" x="4452938" y="2147888"/>
          <p14:tracePt t="20807" x="4410075" y="2157413"/>
          <p14:tracePt t="20824" x="4367213" y="2166938"/>
          <p14:tracePt t="20841" x="4319588" y="2171700"/>
          <p14:tracePt t="20857" x="4286250" y="2171700"/>
          <p14:tracePt t="20874" x="4257675" y="2171700"/>
          <p14:tracePt t="20891" x="4219575" y="2162175"/>
          <p14:tracePt t="20907" x="4171950" y="2152650"/>
          <p14:tracePt t="20924" x="4148138" y="2147888"/>
          <p14:tracePt t="20941" x="4129088" y="2138363"/>
          <p14:tracePt t="20958" x="4100513" y="2124075"/>
          <p14:tracePt t="20974" x="4090988" y="2109788"/>
          <p14:tracePt t="20991" x="4071938" y="2071688"/>
          <p14:tracePt t="21007" x="4067175" y="2028825"/>
          <p14:tracePt t="21024" x="4062413" y="1966913"/>
          <p14:tracePt t="21041" x="4062413" y="1938338"/>
          <p14:tracePt t="21057" x="4067175" y="1924050"/>
          <p14:tracePt t="21074" x="4071938" y="1905000"/>
          <p14:tracePt t="21091" x="4090988" y="1881188"/>
          <p14:tracePt t="21107" x="4110038" y="1857375"/>
          <p14:tracePt t="21124" x="4138613" y="1838325"/>
          <p14:tracePt t="21141" x="4171950" y="1824038"/>
          <p14:tracePt t="21157" x="4233863" y="1809750"/>
          <p14:tracePt t="21174" x="4281488" y="1795463"/>
          <p14:tracePt t="21191" x="4324350" y="1795463"/>
          <p14:tracePt t="21207" x="4386263" y="1804988"/>
          <p14:tracePt t="21224" x="4424363" y="1809750"/>
          <p14:tracePt t="21241" x="4462463" y="1814513"/>
          <p14:tracePt t="21257" x="4481513" y="1828800"/>
          <p14:tracePt t="21274" x="4505325" y="1847850"/>
          <p14:tracePt t="21291" x="4519613" y="1866900"/>
          <p14:tracePt t="21307" x="4533900" y="1881188"/>
          <p14:tracePt t="21324" x="4552950" y="1909763"/>
          <p14:tracePt t="21341" x="4581525" y="1952625"/>
          <p14:tracePt t="21357" x="4595813" y="1981200"/>
          <p14:tracePt t="21374" x="4605338" y="2009775"/>
          <p14:tracePt t="21391" x="4619625" y="2028825"/>
          <p14:tracePt t="21407" x="4629150" y="2047875"/>
          <p14:tracePt t="21424" x="4629150" y="2052638"/>
          <p14:tracePt t="21441" x="4629150" y="2057400"/>
          <p14:tracePt t="21457" x="4629150" y="2066925"/>
          <p14:tracePt t="21509" x="4629150" y="2071688"/>
          <p14:tracePt t="21516" x="4629150" y="2076450"/>
          <p14:tracePt t="21532" x="4629150" y="2081213"/>
          <p14:tracePt t="21541" x="4629150" y="2085975"/>
          <p14:tracePt t="21558" x="4629150" y="2090738"/>
          <p14:tracePt t="21574" x="4624388" y="2095500"/>
          <p14:tracePt t="21591" x="4614863" y="2105025"/>
          <p14:tracePt t="21607" x="4610100" y="2109788"/>
          <p14:tracePt t="21624" x="4605338" y="2114550"/>
          <p14:tracePt t="21641" x="4595813" y="2119313"/>
          <p14:tracePt t="21658" x="4586288" y="2124075"/>
          <p14:tracePt t="21674" x="4581525" y="2128838"/>
          <p14:tracePt t="21691" x="4567238" y="2133600"/>
          <p14:tracePt t="21708" x="4548188" y="2133600"/>
          <p14:tracePt t="21724" x="4538663" y="2133600"/>
          <p14:tracePt t="21741" x="4514850" y="2133600"/>
          <p14:tracePt t="21757" x="4486275" y="2133600"/>
          <p14:tracePt t="21774" x="4419600" y="2133600"/>
          <p14:tracePt t="21791" x="4367213" y="2124075"/>
          <p14:tracePt t="21807" x="4333875" y="2114550"/>
          <p14:tracePt t="21824" x="4295775" y="2105025"/>
          <p14:tracePt t="21841" x="4267200" y="2085975"/>
          <p14:tracePt t="21857" x="4252913" y="2066925"/>
          <p14:tracePt t="21874" x="4233863" y="2047875"/>
          <p14:tracePt t="21891" x="4210050" y="1976438"/>
          <p14:tracePt t="21907" x="4200525" y="1938338"/>
          <p14:tracePt t="21924" x="4195763" y="1905000"/>
          <p14:tracePt t="21941" x="4195763" y="1881188"/>
          <p14:tracePt t="21957" x="4205288" y="1847850"/>
          <p14:tracePt t="21975" x="4219575" y="1824038"/>
          <p14:tracePt t="21991" x="4243388" y="1800225"/>
          <p14:tracePt t="22007" x="4281488" y="1776413"/>
          <p14:tracePt t="22024" x="4362450" y="1757363"/>
          <p14:tracePt t="22041" x="4410075" y="1752600"/>
          <p14:tracePt t="22057" x="4448175" y="1752600"/>
          <p14:tracePt t="22074" x="4500563" y="1771650"/>
          <p14:tracePt t="22091" x="4524375" y="1781175"/>
          <p14:tracePt t="22107" x="4543425" y="1800225"/>
          <p14:tracePt t="22124" x="4557713" y="1814513"/>
          <p14:tracePt t="22141" x="4581525" y="1847850"/>
          <p14:tracePt t="22157" x="4600575" y="1871663"/>
          <p14:tracePt t="22174" x="4610100" y="1919288"/>
          <p14:tracePt t="22190" x="4619625" y="1952625"/>
          <p14:tracePt t="22207" x="4624388" y="1995488"/>
          <p14:tracePt t="22224" x="4624388" y="2014538"/>
          <p14:tracePt t="22241" x="4624388" y="2019300"/>
          <p14:tracePt t="22257" x="4624388" y="2028825"/>
          <p14:tracePt t="22274" x="4624388" y="2038350"/>
          <p14:tracePt t="22291" x="4624388" y="2043113"/>
          <p14:tracePt t="22307" x="4624388" y="2047875"/>
          <p14:tracePt t="22324" x="4624388" y="2057400"/>
          <p14:tracePt t="22341" x="4619625" y="2066925"/>
          <p14:tracePt t="22357" x="4614863" y="2071688"/>
          <p14:tracePt t="22374" x="4610100" y="2076450"/>
          <p14:tracePt t="22391" x="4600575" y="2085975"/>
          <p14:tracePt t="22407" x="4591050" y="2095500"/>
          <p14:tracePt t="22424" x="4581525" y="2100263"/>
          <p14:tracePt t="22441" x="4572000" y="2105025"/>
          <p14:tracePt t="22457" x="4562475" y="2109788"/>
          <p14:tracePt t="22474" x="4557713" y="2109788"/>
          <p14:tracePt t="22491" x="4552950" y="2109788"/>
          <p14:tracePt t="24365" x="4662488" y="2152650"/>
          <p14:tracePt t="24372" x="4829175" y="2224088"/>
          <p14:tracePt t="24380" x="4976813" y="2290763"/>
          <p14:tracePt t="24391" x="5129213" y="2371725"/>
          <p14:tracePt t="24408" x="5505450" y="2509838"/>
          <p14:tracePt t="24425" x="5848350" y="2600325"/>
          <p14:tracePt t="24458" x="6205538" y="2662238"/>
          <p14:tracePt t="24490" x="6434138" y="2719388"/>
          <p14:tracePt t="24507" x="6467475" y="2724150"/>
          <p14:tracePt t="24524" x="6500813" y="2733675"/>
          <p14:tracePt t="24541" x="6519863" y="2738438"/>
          <p14:tracePt t="24557" x="6524625" y="2738438"/>
          <p14:tracePt t="24574" x="6534150" y="2738438"/>
          <p14:tracePt t="24591" x="6538913" y="2738438"/>
          <p14:tracePt t="24607" x="6543675" y="2738438"/>
          <p14:tracePt t="24659" x="6548438" y="2738438"/>
          <p14:tracePt t="24667" x="6553200" y="2738438"/>
          <p14:tracePt t="24681" x="6562725" y="2738438"/>
          <p14:tracePt t="24690" x="6572250" y="2738438"/>
          <p14:tracePt t="24707" x="6600825" y="2738438"/>
          <p14:tracePt t="24724" x="6648450" y="2728913"/>
          <p14:tracePt t="24740" x="6700838" y="2714625"/>
          <p14:tracePt t="24757" x="6738938" y="2709863"/>
          <p14:tracePt t="24774" x="6781800" y="2705100"/>
          <p14:tracePt t="24790" x="6848475" y="2705100"/>
          <p14:tracePt t="24807" x="6905625" y="2705100"/>
          <p14:tracePt t="24824" x="6972300" y="2705100"/>
          <p14:tracePt t="24840" x="7053263" y="2705100"/>
          <p14:tracePt t="24857" x="7158038" y="2705100"/>
          <p14:tracePt t="24874" x="7248525" y="2705100"/>
          <p14:tracePt t="24890" x="7324725" y="2705100"/>
          <p14:tracePt t="24907" x="7405688" y="2705100"/>
          <p14:tracePt t="24924" x="7510463" y="2705100"/>
          <p14:tracePt t="24940" x="7577138" y="2705100"/>
          <p14:tracePt t="24957" x="7639050" y="2690813"/>
          <p14:tracePt t="24974" x="7724775" y="2667000"/>
          <p14:tracePt t="24990" x="7772400" y="2647950"/>
          <p14:tracePt t="25007" x="7805738" y="2624138"/>
          <p14:tracePt t="25024" x="7839075" y="2600325"/>
          <p14:tracePt t="25040" x="7872413" y="2557463"/>
          <p14:tracePt t="25057" x="7900988" y="2514600"/>
          <p14:tracePt t="25074" x="7915275" y="2452688"/>
          <p14:tracePt t="25090" x="7920038" y="2390775"/>
          <p14:tracePt t="25107" x="7886700" y="2305050"/>
          <p14:tracePt t="25125" x="7824788" y="2238375"/>
          <p14:tracePt t="25140" x="7734300" y="2162175"/>
          <p14:tracePt t="25157" x="7548563" y="2047875"/>
          <p14:tracePt t="25174" x="7400925" y="2014538"/>
          <p14:tracePt t="25190" x="7262813" y="2009775"/>
          <p14:tracePt t="25207" x="7158038" y="2043113"/>
          <p14:tracePt t="25224" x="7019925" y="2114550"/>
          <p14:tracePt t="25240" x="6938963" y="2176463"/>
          <p14:tracePt t="25257" x="6891338" y="2228850"/>
          <p14:tracePt t="25274" x="6843713" y="2295525"/>
          <p14:tracePt t="25290" x="6819900" y="2376488"/>
          <p14:tracePt t="25307" x="6810375" y="2419350"/>
          <p14:tracePt t="25324" x="6815138" y="2457450"/>
          <p14:tracePt t="25340" x="6824663" y="2486025"/>
          <p14:tracePt t="25357" x="6848475" y="2514600"/>
          <p14:tracePt t="25374" x="6853238" y="2524125"/>
          <p14:tracePt t="25390" x="6858000" y="2528888"/>
          <p14:tracePt t="25407" x="6862763" y="2538413"/>
          <p14:tracePt t="25424" x="6862763" y="2543175"/>
          <p14:tracePt t="25440" x="6862763" y="2547938"/>
          <p14:tracePt t="25457" x="6838950" y="2557463"/>
          <p14:tracePt t="25474" x="6581775" y="2600325"/>
          <p14:tracePt t="25490" x="6091238" y="2638425"/>
          <p14:tracePt t="25507" x="5538788" y="2667000"/>
          <p14:tracePt t="25524" x="5053013" y="2695575"/>
          <p14:tracePt t="25540" x="4343400" y="2719388"/>
          <p14:tracePt t="25557" x="4090988" y="2719388"/>
          <p14:tracePt t="25574" x="3905250" y="2719388"/>
          <p14:tracePt t="25590" x="3800475" y="2724150"/>
          <p14:tracePt t="25607" x="3757613" y="2733675"/>
          <p14:tracePt t="25624" x="3743325" y="2733675"/>
          <p14:tracePt t="25863" x="3695700" y="2733675"/>
          <p14:tracePt t="25870" x="3614738" y="2743200"/>
          <p14:tracePt t="25877" x="3548063" y="2743200"/>
          <p14:tracePt t="25890" x="3481388" y="2738438"/>
          <p14:tracePt t="25907" x="3300413" y="2719388"/>
          <p14:tracePt t="25924" x="3214688" y="2700338"/>
          <p14:tracePt t="25940" x="3152775" y="2686050"/>
          <p14:tracePt t="25957" x="3071813" y="2671763"/>
          <p14:tracePt t="25958" x="3033713" y="2662238"/>
          <p14:tracePt t="25974" x="2928938" y="2652713"/>
          <p14:tracePt t="25990" x="2838450" y="2647950"/>
          <p14:tracePt t="26007" x="2757488" y="2647950"/>
          <p14:tracePt t="26024" x="2624138" y="2647950"/>
          <p14:tracePt t="26040" x="2533650" y="2647950"/>
          <p14:tracePt t="26057" x="2462213" y="2647950"/>
          <p14:tracePt t="26074" x="2395538" y="2647950"/>
          <p14:tracePt t="26090" x="2319338" y="2647950"/>
          <p14:tracePt t="26107" x="2276475" y="2647950"/>
          <p14:tracePt t="26124" x="2233613" y="2647950"/>
          <p14:tracePt t="26140" x="2200275" y="2647950"/>
          <p14:tracePt t="26157" x="2152650" y="2647950"/>
          <p14:tracePt t="26174" x="2119313" y="2647950"/>
          <p14:tracePt t="26190" x="2090738" y="2643188"/>
          <p14:tracePt t="26207" x="2047875" y="2633663"/>
          <p14:tracePt t="26224" x="2028825" y="2633663"/>
          <p14:tracePt t="26240" x="1990725" y="2633663"/>
          <p14:tracePt t="26257" x="1971675" y="2633663"/>
          <p14:tracePt t="26274" x="1924050" y="2633663"/>
          <p14:tracePt t="26290" x="1895475" y="2633663"/>
          <p14:tracePt t="26307" x="1866900" y="2633663"/>
          <p14:tracePt t="26324" x="1838325" y="2638425"/>
          <p14:tracePt t="26340" x="1790700" y="2638425"/>
          <p14:tracePt t="26357" x="1757363" y="2643188"/>
          <p14:tracePt t="26374" x="1728788" y="2643188"/>
          <p14:tracePt t="26390" x="1704975" y="2643188"/>
          <p14:tracePt t="26407" x="1681163" y="2643188"/>
          <p14:tracePt t="26424" x="1666875" y="2643188"/>
          <p14:tracePt t="26440" x="1647825" y="2643188"/>
          <p14:tracePt t="26457" x="1633538" y="2643188"/>
          <p14:tracePt t="26474" x="1628775" y="2643188"/>
          <p14:tracePt t="26492" x="1619250" y="2643188"/>
          <p14:tracePt t="26508" x="1614488" y="2643188"/>
          <p14:tracePt t="26563" x="1609725" y="2643188"/>
          <p14:tracePt t="26680" x="1624013" y="2638425"/>
          <p14:tracePt t="26688" x="1638300" y="2638425"/>
          <p14:tracePt t="26696" x="1652588" y="2633663"/>
          <p14:tracePt t="26707" x="1695450" y="2633663"/>
          <p14:tracePt t="26724" x="1728788" y="2624138"/>
          <p14:tracePt t="26740" x="1766888" y="2624138"/>
          <p14:tracePt t="26757" x="1795463" y="2624138"/>
          <p14:tracePt t="26774" x="1843088" y="2624138"/>
          <p14:tracePt t="26790" x="1871663" y="2624138"/>
          <p14:tracePt t="26807" x="1890713" y="2619375"/>
          <p14:tracePt t="26824" x="1914525" y="2619375"/>
          <p14:tracePt t="26840" x="1933575" y="2619375"/>
          <p14:tracePt t="26857" x="1947863" y="2619375"/>
          <p14:tracePt t="26874" x="1966913" y="2614613"/>
          <p14:tracePt t="26890" x="2009775" y="2614613"/>
          <p14:tracePt t="26907" x="2043113" y="2614613"/>
          <p14:tracePt t="26924" x="2095500" y="2614613"/>
          <p14:tracePt t="26940" x="2143125" y="2614613"/>
          <p14:tracePt t="26957" x="2219325" y="2614613"/>
          <p14:tracePt t="26974" x="2276475" y="2614613"/>
          <p14:tracePt t="26990" x="2333625" y="2614613"/>
          <p14:tracePt t="27007" x="2414588" y="2614613"/>
          <p14:tracePt t="27024" x="2538413" y="2614613"/>
          <p14:tracePt t="27040" x="2605088" y="2614613"/>
          <p14:tracePt t="27057" x="2686050" y="2614613"/>
          <p14:tracePt t="27074" x="2800350" y="2614613"/>
          <p14:tracePt t="27090" x="2857500" y="2614613"/>
          <p14:tracePt t="27107" x="2909888" y="2600325"/>
          <p14:tracePt t="27123" x="2947988" y="2595563"/>
          <p14:tracePt t="27140" x="3000375" y="2581275"/>
          <p14:tracePt t="27157" x="3028950" y="2576513"/>
          <p14:tracePt t="27174" x="3071813" y="2576513"/>
          <p14:tracePt t="27190" x="3114675" y="2562225"/>
          <p14:tracePt t="27207" x="3176588" y="2557463"/>
          <p14:tracePt t="27224" x="3205163" y="2557463"/>
          <p14:tracePt t="27240" x="3228975" y="2557463"/>
          <p14:tracePt t="27257" x="3243263" y="2557463"/>
          <p14:tracePt t="27274" x="3257550" y="2557463"/>
          <p14:tracePt t="27291" x="3262313" y="2557463"/>
          <p14:tracePt t="27308" x="3271838" y="2557463"/>
          <p14:tracePt t="27371" x="3267075" y="2557463"/>
          <p14:tracePt t="27378" x="3248025" y="2557463"/>
          <p14:tracePt t="27390" x="3205163" y="2566988"/>
          <p14:tracePt t="27407" x="3133725" y="2566988"/>
          <p14:tracePt t="27424" x="3057525" y="2566988"/>
          <p14:tracePt t="27440" x="2971800" y="2562225"/>
          <p14:tracePt t="27457" x="2890838" y="2524125"/>
          <p14:tracePt t="27473" x="2862263" y="2495550"/>
          <p14:tracePt t="27490" x="2828925" y="2457450"/>
          <p14:tracePt t="27507" x="2795588" y="2376488"/>
          <p14:tracePt t="27524" x="2790825" y="2333625"/>
          <p14:tracePt t="27540" x="2790825" y="2300288"/>
          <p14:tracePt t="27557" x="2809875" y="2243138"/>
          <p14:tracePt t="27574" x="2847975" y="2190750"/>
          <p14:tracePt t="27590" x="2876550" y="2166938"/>
          <p14:tracePt t="27607" x="2914650" y="2152650"/>
          <p14:tracePt t="27624" x="2943225" y="2147888"/>
          <p14:tracePt t="27640" x="2990850" y="2152650"/>
          <p14:tracePt t="27657" x="3019425" y="2166938"/>
          <p14:tracePt t="27674" x="3043238" y="2176463"/>
          <p14:tracePt t="27691" x="3071813" y="2200275"/>
          <p14:tracePt t="27707" x="3081338" y="2219325"/>
          <p14:tracePt t="27724" x="3095625" y="2243138"/>
          <p14:tracePt t="27740" x="3105150" y="2271713"/>
          <p14:tracePt t="27757" x="3105150" y="2314575"/>
          <p14:tracePt t="27774" x="3105150" y="2324100"/>
          <p14:tracePt t="27790" x="3105150" y="2333625"/>
          <p14:tracePt t="27807" x="3105150" y="2338388"/>
          <p14:tracePt t="27824" x="3105150" y="2343150"/>
          <p14:tracePt t="27840" x="3105150" y="2347913"/>
          <p14:tracePt t="27874" x="3105150" y="2352675"/>
          <p14:tracePt t="27890" x="3105150" y="2371725"/>
          <p14:tracePt t="27907" x="3105150" y="2386013"/>
          <p14:tracePt t="27924" x="3105150" y="2395538"/>
          <p14:tracePt t="27941" x="3105150" y="2409825"/>
          <p14:tracePt t="27957" x="3100388" y="2414588"/>
          <p14:tracePt t="27974" x="3090863" y="2424113"/>
          <p14:tracePt t="27990" x="3086100" y="2428875"/>
          <p14:tracePt t="28007" x="3071813" y="2438400"/>
          <p14:tracePt t="28024" x="3062288" y="2452688"/>
          <p14:tracePt t="28040" x="3033713" y="2466975"/>
          <p14:tracePt t="28057" x="2995613" y="2481263"/>
          <p14:tracePt t="28074" x="2924175" y="2500313"/>
          <p14:tracePt t="28090" x="2876550" y="2509838"/>
          <p14:tracePt t="28107" x="2824163" y="2514600"/>
          <p14:tracePt t="28125" x="2762250" y="2528888"/>
          <p14:tracePt t="28140" x="2719388" y="2538413"/>
          <p14:tracePt t="28157" x="2638425" y="2547938"/>
          <p14:tracePt t="28173" x="2533650" y="2557463"/>
          <p14:tracePt t="28190" x="2395538" y="2571750"/>
          <p14:tracePt t="28207" x="2324100" y="2576513"/>
          <p14:tracePt t="28223" x="2266950" y="2586038"/>
          <p14:tracePt t="28240" x="2214563" y="2586038"/>
          <p14:tracePt t="28257" x="2114550" y="2586038"/>
          <p14:tracePt t="28273" x="2052638" y="2586038"/>
          <p14:tracePt t="28290" x="2005013" y="2586038"/>
          <p14:tracePt t="28307" x="1962150" y="2586038"/>
          <p14:tracePt t="28323" x="1919288" y="2571750"/>
          <p14:tracePt t="28340" x="1905000" y="2566988"/>
          <p14:tracePt t="28357" x="1895475" y="2562225"/>
          <p14:tracePt t="28374" x="1885950" y="2557463"/>
          <p14:tracePt t="28390" x="1881188" y="2547938"/>
          <p14:tracePt t="28407" x="1881188" y="2514600"/>
          <p14:tracePt t="28423" x="1890713" y="2443163"/>
          <p14:tracePt t="28440" x="1943100" y="2347913"/>
          <p14:tracePt t="28457" x="1990725" y="2300288"/>
          <p14:tracePt t="28474" x="2066925" y="2262188"/>
          <p14:tracePt t="28490" x="2162175" y="2228850"/>
          <p14:tracePt t="28508" x="2324100" y="2219325"/>
          <p14:tracePt t="28524" x="2414588" y="2233613"/>
          <p14:tracePt t="28540" x="2500313" y="2262188"/>
          <p14:tracePt t="28558" x="2566988" y="2300288"/>
          <p14:tracePt t="28574" x="2595563" y="2333625"/>
          <p14:tracePt t="28590" x="2614613" y="2362200"/>
          <p14:tracePt t="28607" x="2633663" y="2395538"/>
          <p14:tracePt t="28624" x="2643188" y="2443163"/>
          <p14:tracePt t="28640" x="2643188" y="2486025"/>
          <p14:tracePt t="28657" x="2643188" y="2519363"/>
          <p14:tracePt t="28674" x="2643188" y="2547938"/>
          <p14:tracePt t="28690" x="2643188" y="2600325"/>
          <p14:tracePt t="28707" x="2643188" y="2628900"/>
          <p14:tracePt t="28724" x="2643188" y="2657475"/>
          <p14:tracePt t="28740" x="2643188" y="2671763"/>
          <p14:tracePt t="28757" x="2643188" y="2690813"/>
          <p14:tracePt t="28932" x="2728913" y="2676525"/>
          <p14:tracePt t="28939" x="2843213" y="2638425"/>
          <p14:tracePt t="28947" x="2971800" y="2619375"/>
          <p14:tracePt t="28957" x="3105150" y="2590800"/>
          <p14:tracePt t="28973" x="3348038" y="2538413"/>
          <p14:tracePt t="28990" x="3629025" y="2505075"/>
          <p14:tracePt t="29007" x="3795713" y="2486025"/>
          <p14:tracePt t="29023" x="3943350" y="2476500"/>
          <p14:tracePt t="29040" x="4057650" y="2481263"/>
          <p14:tracePt t="29057" x="4205288" y="2486025"/>
          <p14:tracePt t="29073" x="4276725" y="2495550"/>
          <p14:tracePt t="29090" x="4338638" y="2509838"/>
          <p14:tracePt t="29107" x="4381500" y="2514600"/>
          <p14:tracePt t="29124" x="4433888" y="2514600"/>
          <p14:tracePt t="29140" x="4457700" y="2519363"/>
          <p14:tracePt t="29157" x="4486275" y="2524125"/>
          <p14:tracePt t="29174" x="4533900" y="2533650"/>
          <p14:tracePt t="29190" x="4567238" y="2543175"/>
          <p14:tracePt t="29207" x="4595813" y="2543175"/>
          <p14:tracePt t="29223" x="4624388" y="2543175"/>
          <p14:tracePt t="29240" x="4657725" y="2543175"/>
          <p14:tracePt t="29257" x="4667250" y="2543175"/>
          <p14:tracePt t="29273" x="4676775" y="2543175"/>
          <p14:tracePt t="29290" x="4681538" y="2543175"/>
          <p14:tracePt t="29307" x="4686300" y="2543175"/>
          <p14:tracePt t="29323" x="4686300" y="2547938"/>
          <p14:tracePt t="29340" x="4681538" y="2552700"/>
          <p14:tracePt t="29357" x="4643438" y="2571750"/>
          <p14:tracePt t="29373" x="4481513" y="2605088"/>
          <p14:tracePt t="29390" x="4343400" y="2619375"/>
          <p14:tracePt t="29407" x="4210050" y="2628900"/>
          <p14:tracePt t="29423" x="4114800" y="2619375"/>
          <p14:tracePt t="29440" x="4067175" y="2609850"/>
          <p14:tracePt t="29457" x="4038600" y="2586038"/>
          <p14:tracePt t="29474" x="4014788" y="2547938"/>
          <p14:tracePt t="29490" x="3981450" y="2424113"/>
          <p14:tracePt t="29507" x="3986213" y="2366963"/>
          <p14:tracePt t="29523" x="3995738" y="2319338"/>
          <p14:tracePt t="29540" x="4014788" y="2286000"/>
          <p14:tracePt t="29557" x="4067175" y="2238375"/>
          <p14:tracePt t="29573" x="4119563" y="2214563"/>
          <p14:tracePt t="29590" x="4181475" y="2200275"/>
          <p14:tracePt t="29607" x="4252913" y="2200275"/>
          <p14:tracePt t="29624" x="4271963" y="2205038"/>
          <p14:tracePt t="29640" x="4295775" y="2209800"/>
          <p14:tracePt t="29657" x="4305300" y="2228850"/>
          <p14:tracePt t="29673" x="4329113" y="2262188"/>
          <p14:tracePt t="29690" x="4329113" y="2314575"/>
          <p14:tracePt t="29707" x="4310063" y="2376488"/>
          <p14:tracePt t="29724" x="4291013" y="2433638"/>
          <p14:tracePt t="29740" x="4267200" y="2481263"/>
          <p14:tracePt t="29757" x="4257675" y="2490788"/>
          <p14:tracePt t="29773" x="4252913" y="2500313"/>
          <p14:tracePt t="29790" x="4248150" y="2505075"/>
          <p14:tracePt t="31950" x="4229100" y="2528888"/>
          <p14:tracePt t="31958" x="4205288" y="2557463"/>
          <p14:tracePt t="31964" x="4176713" y="2590800"/>
          <p14:tracePt t="31973" x="4124325" y="2638425"/>
          <p14:tracePt t="31990" x="4038600" y="2743200"/>
          <p14:tracePt t="32007" x="3957638" y="2833688"/>
          <p14:tracePt t="32040" x="3795713" y="2981325"/>
          <p14:tracePt t="32073" x="3633788" y="3057525"/>
          <p14:tracePt t="32090" x="3533775" y="3095625"/>
          <p14:tracePt t="32107" x="3457575" y="3114675"/>
          <p14:tracePt t="32123" x="3381375" y="3138488"/>
          <p14:tracePt t="32141" x="3238500" y="3186113"/>
          <p14:tracePt t="32157" x="3119438" y="3228975"/>
          <p14:tracePt t="32173" x="3014663" y="3271838"/>
          <p14:tracePt t="32190" x="2862263" y="3333750"/>
          <p14:tracePt t="32206" x="2643188" y="3395663"/>
          <p14:tracePt t="32223" x="2528888" y="3429000"/>
          <p14:tracePt t="32240" x="2443163" y="3448050"/>
          <p14:tracePt t="32256" x="2338388" y="3476625"/>
          <p14:tracePt t="32273" x="2152650" y="3500438"/>
          <p14:tracePt t="32290" x="2043113" y="3509963"/>
          <p14:tracePt t="32307" x="1938338" y="3524250"/>
          <p14:tracePt t="32324" x="1776413" y="3533775"/>
          <p14:tracePt t="32340" x="1700213" y="3533775"/>
          <p14:tracePt t="32357" x="1628775" y="3533775"/>
          <p14:tracePt t="32373" x="1585913" y="3529013"/>
          <p14:tracePt t="32390" x="1552575" y="3529013"/>
          <p14:tracePt t="32406" x="1547813" y="3529013"/>
          <p14:tracePt t="32654" x="1504950" y="3529013"/>
          <p14:tracePt t="32662" x="1447800" y="3533775"/>
          <p14:tracePt t="32673" x="1400175" y="3543300"/>
          <p14:tracePt t="32690" x="1309688" y="3543300"/>
          <p14:tracePt t="32707" x="1228725" y="3543300"/>
          <p14:tracePt t="32723" x="1181100" y="3538538"/>
          <p14:tracePt t="32756" x="1100138" y="3524250"/>
          <p14:tracePt t="32790" x="1033463" y="3505200"/>
          <p14:tracePt t="32806" x="1004888" y="3486150"/>
          <p14:tracePt t="32823" x="957263" y="3462338"/>
          <p14:tracePt t="32840" x="938213" y="3452813"/>
          <p14:tracePt t="32856" x="923925" y="3429000"/>
          <p14:tracePt t="32873" x="909638" y="3376613"/>
          <p14:tracePt t="32890" x="904875" y="3305175"/>
          <p14:tracePt t="32906" x="904875" y="3267075"/>
          <p14:tracePt t="32923" x="909638" y="3228975"/>
          <p14:tracePt t="32940" x="914400" y="3205163"/>
          <p14:tracePt t="32956" x="914400" y="3195638"/>
          <p14:tracePt t="32973" x="914400" y="3186113"/>
          <p14:tracePt t="32990" x="914400" y="3181350"/>
          <p14:tracePt t="33006" x="919163" y="3181350"/>
          <p14:tracePt t="33023" x="923925" y="3181350"/>
          <p14:tracePt t="33040" x="933450" y="3186113"/>
          <p14:tracePt t="33056" x="947738" y="3219450"/>
          <p14:tracePt t="33073" x="976313" y="3309938"/>
          <p14:tracePt t="33090" x="981075" y="3367088"/>
          <p14:tracePt t="33107" x="985838" y="3429000"/>
          <p14:tracePt t="33123" x="985838" y="3481388"/>
          <p14:tracePt t="33140" x="985838" y="3562350"/>
          <p14:tracePt t="33156" x="995363" y="3657600"/>
          <p14:tracePt t="33173" x="1004888" y="3748088"/>
          <p14:tracePt t="33190" x="1019175" y="3829050"/>
          <p14:tracePt t="33206" x="1028700" y="3862388"/>
          <p14:tracePt t="33223" x="1033463" y="3890963"/>
          <p14:tracePt t="33240" x="1042988" y="3929063"/>
          <p14:tracePt t="33256" x="1066800" y="4010025"/>
          <p14:tracePt t="33273" x="1081088" y="4090988"/>
          <p14:tracePt t="33290" x="1095375" y="4143375"/>
          <p14:tracePt t="33306" x="1100138" y="4186238"/>
          <p14:tracePt t="33323" x="1100138" y="4219575"/>
          <p14:tracePt t="33340" x="1100138" y="4238625"/>
          <p14:tracePt t="33356" x="1100138" y="4262438"/>
          <p14:tracePt t="33373" x="1100138" y="4286250"/>
          <p14:tracePt t="33390" x="1100138" y="4295775"/>
          <p14:tracePt t="33406" x="1100138" y="4300538"/>
          <p14:tracePt t="33423" x="1100138" y="4310063"/>
          <p14:tracePt t="33469" x="1104900" y="4295775"/>
          <p14:tracePt t="33476" x="1114425" y="4252913"/>
          <p14:tracePt t="33490" x="1133475" y="4181475"/>
          <p14:tracePt t="33506" x="1181100" y="4029075"/>
          <p14:tracePt t="33523" x="1223963" y="3900488"/>
          <p14:tracePt t="33540" x="1285875" y="3771900"/>
          <p14:tracePt t="33557" x="1323975" y="3681413"/>
          <p14:tracePt t="33573" x="1376363" y="3614738"/>
          <p14:tracePt t="33590" x="1400175" y="3590925"/>
          <p14:tracePt t="33606" x="1423988" y="3576638"/>
          <p14:tracePt t="33623" x="1457325" y="3552825"/>
          <p14:tracePt t="33640" x="1481138" y="3533775"/>
          <p14:tracePt t="33656" x="1500188" y="3529013"/>
          <p14:tracePt t="33673" x="1514475" y="3519488"/>
          <p14:tracePt t="33690" x="1528763" y="3509963"/>
          <p14:tracePt t="33706" x="1533525" y="3505200"/>
          <p14:tracePt t="33723" x="1543050" y="3500438"/>
          <p14:tracePt t="33778" x="1543050" y="3495675"/>
          <p14:tracePt t="33785" x="1543050" y="3490913"/>
          <p14:tracePt t="33800" x="1543050" y="3486150"/>
          <p14:tracePt t="33807" x="1543050" y="3481388"/>
          <p14:tracePt t="33823" x="1524000" y="3467100"/>
          <p14:tracePt t="33840" x="1476375" y="3467100"/>
          <p14:tracePt t="33856" x="1428750" y="3457575"/>
          <p14:tracePt t="33873" x="1376363" y="3457575"/>
          <p14:tracePt t="33890" x="1357313" y="3457575"/>
          <p14:tracePt t="33906" x="1347788" y="3457575"/>
          <p14:tracePt t="33923" x="1343025" y="3457575"/>
          <p14:tracePt t="33940" x="1338263" y="3457575"/>
          <p14:tracePt t="34013" x="1343025" y="3457575"/>
          <p14:tracePt t="34020" x="1352550" y="3457575"/>
          <p14:tracePt t="34027" x="1371600" y="3457575"/>
          <p14:tracePt t="34040" x="1385888" y="3457575"/>
          <p14:tracePt t="34056" x="1462088" y="3462338"/>
          <p14:tracePt t="34073" x="1504950" y="3462338"/>
          <p14:tracePt t="34090" x="1547813" y="3462338"/>
          <p14:tracePt t="34106" x="1585913" y="3462338"/>
          <p14:tracePt t="34123" x="1643063" y="3462338"/>
          <p14:tracePt t="34140" x="1681163" y="3471863"/>
          <p14:tracePt t="34156" x="1719263" y="3476625"/>
          <p14:tracePt t="34173" x="1776413" y="3481388"/>
          <p14:tracePt t="34190" x="1824038" y="3490913"/>
          <p14:tracePt t="34206" x="1866900" y="3495675"/>
          <p14:tracePt t="34223" x="1900238" y="3495675"/>
          <p14:tracePt t="34240" x="1947863" y="3495675"/>
          <p14:tracePt t="34256" x="1981200" y="3495675"/>
          <p14:tracePt t="34273" x="2019300" y="3495675"/>
          <p14:tracePt t="34290" x="2047875" y="3495675"/>
          <p14:tracePt t="34307" x="2100263" y="3495675"/>
          <p14:tracePt t="34323" x="2133600" y="3495675"/>
          <p14:tracePt t="34340" x="2162175" y="3495675"/>
          <p14:tracePt t="34357" x="2195513" y="3500438"/>
          <p14:tracePt t="34373" x="2238375" y="3500438"/>
          <p14:tracePt t="34390" x="2276475" y="3500438"/>
          <p14:tracePt t="34406" x="2295525" y="3500438"/>
          <p14:tracePt t="34423" x="2328863" y="3500438"/>
          <p14:tracePt t="34440" x="2347913" y="3500438"/>
          <p14:tracePt t="34456" x="2371725" y="3500438"/>
          <p14:tracePt t="34473" x="2395538" y="3495675"/>
          <p14:tracePt t="34490" x="2414588" y="3490913"/>
          <p14:tracePt t="34506" x="2428875" y="3486150"/>
          <p14:tracePt t="34523" x="2433638" y="3476625"/>
          <p14:tracePt t="34540" x="2443163" y="3476625"/>
          <p14:tracePt t="34556" x="2452688" y="3457575"/>
          <p14:tracePt t="34573" x="2452688" y="3429000"/>
          <p14:tracePt t="34590" x="2452688" y="3400425"/>
          <p14:tracePt t="34607" x="2447925" y="3343275"/>
          <p14:tracePt t="34623" x="2424113" y="3314700"/>
          <p14:tracePt t="34640" x="2390775" y="3290888"/>
          <p14:tracePt t="34656" x="2347913" y="3262313"/>
          <p14:tracePt t="34673" x="2276475" y="3243263"/>
          <p14:tracePt t="34690" x="2224088" y="3238500"/>
          <p14:tracePt t="34706" x="2176463" y="3238500"/>
          <p14:tracePt t="34723" x="2119313" y="3238500"/>
          <p14:tracePt t="34740" x="2047875" y="3238500"/>
          <p14:tracePt t="34756" x="2005013" y="3238500"/>
          <p14:tracePt t="34773" x="1976438" y="3243263"/>
          <p14:tracePt t="34790" x="1947863" y="3252788"/>
          <p14:tracePt t="34806" x="1914525" y="3262313"/>
          <p14:tracePt t="34823" x="1890713" y="3271838"/>
          <p14:tracePt t="34840" x="1866900" y="3290888"/>
          <p14:tracePt t="34857" x="1828800" y="3314700"/>
          <p14:tracePt t="34873" x="1800225" y="3324225"/>
          <p14:tracePt t="34890" x="1776413" y="3343275"/>
          <p14:tracePt t="34906" x="1752600" y="3362325"/>
          <p14:tracePt t="34923" x="1724025" y="3376613"/>
          <p14:tracePt t="34940" x="1709738" y="3390900"/>
          <p14:tracePt t="34956" x="1700213" y="3400425"/>
          <p14:tracePt t="34973" x="1685925" y="3414713"/>
          <p14:tracePt t="34990" x="1666875" y="3433763"/>
          <p14:tracePt t="35006" x="1662113" y="3448050"/>
          <p14:tracePt t="35023" x="1657350" y="3452813"/>
          <p14:tracePt t="35040" x="1652588" y="3462338"/>
          <p14:tracePt t="35056" x="1652588" y="3471863"/>
          <p14:tracePt t="35073" x="1652588" y="3476625"/>
          <p14:tracePt t="35090" x="1657350" y="3481388"/>
          <p14:tracePt t="35106" x="1676400" y="3490913"/>
          <p14:tracePt t="35123" x="1685925" y="3500438"/>
          <p14:tracePt t="35140" x="1704975" y="3514725"/>
          <p14:tracePt t="35156" x="1728788" y="3519488"/>
          <p14:tracePt t="35173" x="1762125" y="3533775"/>
          <p14:tracePt t="35190" x="1776413" y="3543300"/>
          <p14:tracePt t="35206" x="1790700" y="3548063"/>
          <p14:tracePt t="35223" x="1814513" y="3552825"/>
          <p14:tracePt t="35240" x="1847850" y="3562350"/>
          <p14:tracePt t="35256" x="1871663" y="3576638"/>
          <p14:tracePt t="35273" x="1890713" y="3581400"/>
          <p14:tracePt t="35290" x="1919288" y="3586163"/>
          <p14:tracePt t="35306" x="1938338" y="3586163"/>
          <p14:tracePt t="35323" x="1962150" y="3586163"/>
          <p14:tracePt t="35340" x="1990725" y="3586163"/>
          <p14:tracePt t="35356" x="2019300" y="3586163"/>
          <p14:tracePt t="35373" x="2043113" y="3586163"/>
          <p14:tracePt t="35390" x="2062163" y="3586163"/>
          <p14:tracePt t="35406" x="2085975" y="3586163"/>
          <p14:tracePt t="35423" x="2105025" y="3586163"/>
          <p14:tracePt t="35440" x="2114550" y="3586163"/>
          <p14:tracePt t="35456" x="2128838" y="3586163"/>
          <p14:tracePt t="35473" x="2143125" y="3586163"/>
          <p14:tracePt t="35490" x="2152650" y="3586163"/>
          <p14:tracePt t="35506" x="2157413" y="3586163"/>
          <p14:tracePt t="35523" x="2166938" y="3586163"/>
          <p14:tracePt t="35540" x="2176463" y="3586163"/>
          <p14:tracePt t="35556" x="2181225" y="3586163"/>
          <p14:tracePt t="35574" x="2190750" y="3586163"/>
          <p14:tracePt t="36024" x="2257425" y="3586163"/>
          <p14:tracePt t="36031" x="2338388" y="3576638"/>
          <p14:tracePt t="36039" x="2419350" y="3557588"/>
          <p14:tracePt t="36056" x="2533650" y="3543300"/>
          <p14:tracePt t="36073" x="2647950" y="3533775"/>
          <p14:tracePt t="36090" x="2805113" y="3533775"/>
          <p14:tracePt t="36106" x="2871788" y="3533775"/>
          <p14:tracePt t="36140" x="2976563" y="3533775"/>
          <p14:tracePt t="36173" x="3067050" y="3533775"/>
          <p14:tracePt t="36190" x="3095625" y="3533775"/>
          <p14:tracePt t="36206" x="3128963" y="3533775"/>
          <p14:tracePt t="36223" x="3190875" y="3529013"/>
          <p14:tracePt t="36239" x="3233738" y="3524250"/>
          <p14:tracePt t="36256" x="3271838" y="3514725"/>
          <p14:tracePt t="36273" x="3300413" y="3505200"/>
          <p14:tracePt t="36290" x="3328988" y="3495675"/>
          <p14:tracePt t="36306" x="3343275" y="3495675"/>
          <p14:tracePt t="36323" x="3352800" y="3490913"/>
          <p14:tracePt t="36340" x="3371850" y="3490913"/>
          <p14:tracePt t="36356" x="3381375" y="3486150"/>
          <p14:tracePt t="36373" x="3395663" y="3486150"/>
          <p14:tracePt t="36390" x="3409950" y="3476625"/>
          <p14:tracePt t="36406" x="3424238" y="3476625"/>
          <p14:tracePt t="36423" x="3429000" y="3476625"/>
          <p14:tracePt t="36440" x="3438525" y="3476625"/>
          <p14:tracePt t="36523" x="3438525" y="3481388"/>
          <p14:tracePt t="36531" x="3433763" y="3486150"/>
          <p14:tracePt t="36539" x="3424238" y="3495675"/>
          <p14:tracePt t="36556" x="3371850" y="3519488"/>
          <p14:tracePt t="36573" x="3305175" y="3543300"/>
          <p14:tracePt t="36590" x="3200400" y="3567113"/>
          <p14:tracePt t="36606" x="3148013" y="3567113"/>
          <p14:tracePt t="36623" x="3105150" y="3562350"/>
          <p14:tracePt t="36640" x="3076575" y="3552825"/>
          <p14:tracePt t="36656" x="3043238" y="3529013"/>
          <p14:tracePt t="36673" x="3019425" y="3514725"/>
          <p14:tracePt t="36690" x="3005138" y="3495675"/>
          <p14:tracePt t="36707" x="2990850" y="3462338"/>
          <p14:tracePt t="36723" x="2986088" y="3438525"/>
          <p14:tracePt t="36740" x="2986088" y="3414713"/>
          <p14:tracePt t="36756" x="2995613" y="3386138"/>
          <p14:tracePt t="36773" x="3038475" y="3348038"/>
          <p14:tracePt t="36790" x="3095625" y="3328988"/>
          <p14:tracePt t="36806" x="3167063" y="3314700"/>
          <p14:tracePt t="36823" x="3214688" y="3314700"/>
          <p14:tracePt t="36840" x="3281363" y="3333750"/>
          <p14:tracePt t="36857" x="3309938" y="3348038"/>
          <p14:tracePt t="36873" x="3324225" y="3357563"/>
          <p14:tracePt t="36890" x="3333750" y="3371850"/>
          <p14:tracePt t="36906" x="3357563" y="3390900"/>
          <p14:tracePt t="36923" x="3367088" y="3400425"/>
          <p14:tracePt t="36940" x="3371850" y="3409950"/>
          <p14:tracePt t="36956" x="3381375" y="3429000"/>
          <p14:tracePt t="36974" x="3386138" y="3452813"/>
          <p14:tracePt t="36990" x="3386138" y="3471863"/>
          <p14:tracePt t="37006" x="3386138" y="3509963"/>
          <p14:tracePt t="37023" x="3386138" y="3533775"/>
          <p14:tracePt t="37040" x="3386138" y="3543300"/>
          <p14:tracePt t="37056" x="3386138" y="3548063"/>
          <p14:tracePt t="37073" x="3386138" y="3557588"/>
          <p14:tracePt t="37118" x="3386138" y="3562350"/>
          <p14:tracePt t="37633" x="3271838" y="3581400"/>
          <p14:tracePt t="37640" x="3100388" y="3600450"/>
          <p14:tracePt t="37647" x="2928938" y="3624263"/>
          <p14:tracePt t="37656" x="2819400" y="3633788"/>
          <p14:tracePt t="37673" x="2605088" y="3652838"/>
          <p14:tracePt t="37690" x="2428875" y="3652838"/>
          <p14:tracePt t="37723" x="2281238" y="3648075"/>
          <p14:tracePt t="37756" x="2252663" y="3648075"/>
          <p14:tracePt t="37773" x="2247900" y="3648075"/>
          <p14:tracePt t="38000" x="2252663" y="3648075"/>
          <p14:tracePt t="38007" x="2271713" y="3648075"/>
          <p14:tracePt t="38015" x="2295525" y="3643313"/>
          <p14:tracePt t="38023" x="2333625" y="3633788"/>
          <p14:tracePt t="38040" x="2424113" y="3619500"/>
          <p14:tracePt t="38056" x="2519363" y="3614738"/>
          <p14:tracePt t="38073" x="2686050" y="3605213"/>
          <p14:tracePt t="38090" x="2800350" y="3605213"/>
          <p14:tracePt t="38106" x="2881313" y="3605213"/>
          <p14:tracePt t="38123" x="2933700" y="3605213"/>
          <p14:tracePt t="38139" x="2986088" y="3614738"/>
          <p14:tracePt t="38156" x="3009900" y="3614738"/>
          <p14:tracePt t="38173" x="3028950" y="3614738"/>
          <p14:tracePt t="38190" x="3067050" y="3614738"/>
          <p14:tracePt t="38206" x="3095625" y="3614738"/>
          <p14:tracePt t="38223" x="3133725" y="3614738"/>
          <p14:tracePt t="38239" x="3167063" y="3614738"/>
          <p14:tracePt t="38256" x="3214688" y="3614738"/>
          <p14:tracePt t="38273" x="3233738" y="3614738"/>
          <p14:tracePt t="38289" x="3257550" y="3614738"/>
          <p14:tracePt t="38306" x="3276600" y="3614738"/>
          <p14:tracePt t="38323" x="3290888" y="3614738"/>
          <p14:tracePt t="38340" x="3295650" y="3614738"/>
          <p14:tracePt t="38356" x="3305175" y="3614738"/>
          <p14:tracePt t="38374" x="3314700" y="3614738"/>
          <p14:tracePt t="38808" x="3324225" y="3614738"/>
          <p14:tracePt t="38814" x="3328988" y="3614738"/>
          <p14:tracePt t="38823" x="3333750" y="3614738"/>
          <p14:tracePt t="38840" x="3348038" y="3614738"/>
          <p14:tracePt t="38856" x="3357563" y="3614738"/>
          <p14:tracePt t="38873" x="3367088" y="3614738"/>
          <p14:tracePt t="38939" x="3376613" y="3614738"/>
          <p14:tracePt t="38956" x="3381375" y="3614738"/>
          <p14:tracePt t="38973" x="3386138" y="3614738"/>
          <p14:tracePt t="38989" x="3395663" y="3609975"/>
          <p14:tracePt t="39006" x="3405188" y="3609975"/>
          <p14:tracePt t="39023" x="3409950" y="3609975"/>
          <p14:tracePt t="39039" x="3419475" y="3609975"/>
          <p14:tracePt t="39056" x="3429000" y="3609975"/>
          <p14:tracePt t="39073" x="3433763" y="3609975"/>
          <p14:tracePt t="39089" x="3443288" y="3609975"/>
          <p14:tracePt t="39548" x="3443288" y="3605213"/>
          <p14:tracePt t="39555" x="3448050" y="3605213"/>
          <p14:tracePt t="39563" x="3448050" y="3600450"/>
          <p14:tracePt t="39573" x="3452813" y="3600450"/>
          <p14:tracePt t="39590" x="3457575" y="3600450"/>
          <p14:tracePt t="39607" x="3467100" y="3600450"/>
          <p14:tracePt t="39835" x="3481388" y="3600450"/>
          <p14:tracePt t="39842" x="3486150" y="3595688"/>
          <p14:tracePt t="39856" x="3500438" y="3595688"/>
          <p14:tracePt t="39873" x="3509963" y="3590925"/>
          <p14:tracePt t="39889" x="3519488" y="3590925"/>
          <p14:tracePt t="39906" x="3524250" y="3590925"/>
          <p14:tracePt t="39923" x="3533775" y="3590925"/>
          <p14:tracePt t="39939" x="3538538" y="3590925"/>
          <p14:tracePt t="39956" x="3548063" y="3590925"/>
          <p14:tracePt t="40018" x="3552825" y="3590925"/>
          <p14:tracePt t="40025" x="3557588" y="3590925"/>
          <p14:tracePt t="40033" x="3562350" y="3590925"/>
          <p14:tracePt t="40040" x="3567113" y="3590925"/>
          <p14:tracePt t="40056" x="3600450" y="3590925"/>
          <p14:tracePt t="40073" x="3652838" y="3586163"/>
          <p14:tracePt t="40089" x="3729038" y="3586163"/>
          <p14:tracePt t="40106" x="3843338" y="3576638"/>
          <p14:tracePt t="40123" x="3910013" y="3576638"/>
          <p14:tracePt t="40139" x="3990975" y="3576638"/>
          <p14:tracePt t="40156" x="4071938" y="3576638"/>
          <p14:tracePt t="40173" x="4171950" y="3576638"/>
          <p14:tracePt t="40189" x="4224338" y="3576638"/>
          <p14:tracePt t="40206" x="4267200" y="3576638"/>
          <p14:tracePt t="40223" x="4310063" y="3576638"/>
          <p14:tracePt t="40239" x="4362450" y="3576638"/>
          <p14:tracePt t="40256" x="4400550" y="3576638"/>
          <p14:tracePt t="40272" x="4429125" y="3576638"/>
          <p14:tracePt t="40289" x="4471988" y="3576638"/>
          <p14:tracePt t="40306" x="4500563" y="3576638"/>
          <p14:tracePt t="40323" x="4524375" y="3576638"/>
          <p14:tracePt t="40339" x="4543425" y="3576638"/>
          <p14:tracePt t="40356" x="4576763" y="3571875"/>
          <p14:tracePt t="40373" x="4586288" y="3567113"/>
          <p14:tracePt t="40389" x="4600575" y="3562350"/>
          <p14:tracePt t="40406" x="4614863" y="3557588"/>
          <p14:tracePt t="40423" x="4629150" y="3557588"/>
          <p14:tracePt t="40439" x="4633913" y="3557588"/>
          <p14:tracePt t="40456" x="4643438" y="3557588"/>
          <p14:tracePt t="40473" x="4648200" y="3557588"/>
          <p14:tracePt t="40561" x="4633913" y="3557588"/>
          <p14:tracePt t="40569" x="4600575" y="3557588"/>
          <p14:tracePt t="40576" x="4552950" y="3557588"/>
          <p14:tracePt t="40589" x="4500563" y="3557588"/>
          <p14:tracePt t="40606" x="4338638" y="3548063"/>
          <p14:tracePt t="40623" x="4238625" y="3538538"/>
          <p14:tracePt t="40639" x="4133850" y="3533775"/>
          <p14:tracePt t="40656" x="3995738" y="3514725"/>
          <p14:tracePt t="40673" x="3924300" y="3509963"/>
          <p14:tracePt t="40689" x="3867150" y="3505200"/>
          <p14:tracePt t="40706" x="3786188" y="3505200"/>
          <p14:tracePt t="40723" x="3690938" y="3495675"/>
          <p14:tracePt t="40739" x="3633788" y="3495675"/>
          <p14:tracePt t="40756" x="3581400" y="3495675"/>
          <p14:tracePt t="40773" x="3538538" y="3495675"/>
          <p14:tracePt t="40789" x="3481388" y="3495675"/>
          <p14:tracePt t="40806" x="3438525" y="3495675"/>
          <p14:tracePt t="40823" x="3395663" y="3495675"/>
          <p14:tracePt t="40839" x="3357563" y="3495675"/>
          <p14:tracePt t="40856" x="3309938" y="3495675"/>
          <p14:tracePt t="40873" x="3290888" y="3495675"/>
          <p14:tracePt t="40889" x="3267075" y="3495675"/>
          <p14:tracePt t="40906" x="3238500" y="3495675"/>
          <p14:tracePt t="40922" x="3200400" y="3495675"/>
          <p14:tracePt t="40939" x="3171825" y="3495675"/>
          <p14:tracePt t="40956" x="3138488" y="3505200"/>
          <p14:tracePt t="40973" x="3076575" y="3509963"/>
          <p14:tracePt t="40989" x="3033713" y="3509963"/>
          <p14:tracePt t="41006" x="2981325" y="3509963"/>
          <p14:tracePt t="41022" x="2938463" y="3509963"/>
          <p14:tracePt t="41039" x="2900363" y="3509963"/>
          <p14:tracePt t="41056" x="2890838" y="3509963"/>
          <p14:tracePt t="41339" x="2862263" y="3500438"/>
          <p14:tracePt t="41347" x="2809875" y="3476625"/>
          <p14:tracePt t="41356" x="2771775" y="3462338"/>
          <p14:tracePt t="41372" x="2690813" y="3438525"/>
          <p14:tracePt t="41389" x="2628900" y="3424238"/>
          <p14:tracePt t="41406" x="2552700" y="3409950"/>
          <p14:tracePt t="41422" x="2481263" y="3395663"/>
          <p14:tracePt t="41439" x="2428875" y="3395663"/>
          <p14:tracePt t="41456" x="2371725" y="3395663"/>
          <p14:tracePt t="41457" x="2347913" y="3395663"/>
          <p14:tracePt t="41473" x="2305050" y="3395663"/>
          <p14:tracePt t="41489" x="2262188" y="3395663"/>
          <p14:tracePt t="41506" x="2233613" y="3395663"/>
          <p14:tracePt t="41523" x="2195513" y="3395663"/>
          <p14:tracePt t="41539" x="2171700" y="3395663"/>
          <p14:tracePt t="41556" x="2157413" y="3395663"/>
          <p14:tracePt t="41573" x="2143125" y="3395663"/>
          <p14:tracePt t="41589" x="2124075" y="3395663"/>
          <p14:tracePt t="41606" x="2109788" y="3395663"/>
          <p14:tracePt t="41622" x="2100263" y="3395663"/>
          <p14:tracePt t="41639" x="2085975" y="3395663"/>
          <p14:tracePt t="41657" x="2066925" y="3395663"/>
          <p14:tracePt t="41673" x="2047875" y="3395663"/>
          <p14:tracePt t="41690" x="2038350" y="3395663"/>
          <p14:tracePt t="41707" x="2019300" y="3395663"/>
          <p14:tracePt t="41723" x="2005013" y="3395663"/>
          <p14:tracePt t="41739" x="1990725" y="3395663"/>
          <p14:tracePt t="41756" x="1981200" y="3395663"/>
          <p14:tracePt t="41773" x="1962150" y="3400425"/>
          <p14:tracePt t="41790" x="1947863" y="3400425"/>
          <p14:tracePt t="41806" x="1933575" y="3409950"/>
          <p14:tracePt t="41823" x="1924050" y="3409950"/>
          <p14:tracePt t="41839" x="1905000" y="3424238"/>
          <p14:tracePt t="41856" x="1890713" y="3424238"/>
          <p14:tracePt t="41873" x="1881188" y="3424238"/>
          <p14:tracePt t="41889" x="1876425" y="3424238"/>
          <p14:tracePt t="41906" x="1866900" y="3424238"/>
          <p14:tracePt t="41923" x="1862138" y="3424238"/>
          <p14:tracePt t="41939" x="1857375" y="3424238"/>
          <p14:tracePt t="41973" x="1852613" y="3424238"/>
          <p14:tracePt t="41989" x="1843088" y="3424238"/>
          <p14:tracePt t="42006" x="1838325" y="3429000"/>
          <p14:tracePt t="42022" x="1828800" y="3433763"/>
          <p14:tracePt t="42039" x="1824038" y="3433763"/>
          <p14:tracePt t="42056" x="1814513" y="3433763"/>
          <p14:tracePt t="42147" x="1809750" y="3433763"/>
          <p14:tracePt t="42213" x="1804988" y="3433763"/>
          <p14:tracePt t="42324" x="1804988" y="3438525"/>
          <p14:tracePt t="42332" x="1804988" y="3443288"/>
          <p14:tracePt t="42339" x="1804988" y="3448050"/>
          <p14:tracePt t="42356" x="1814513" y="3471863"/>
          <p14:tracePt t="42372" x="1838325" y="3505200"/>
          <p14:tracePt t="42389" x="1919288" y="3576638"/>
          <p14:tracePt t="42406" x="2047875" y="3643313"/>
          <p14:tracePt t="42423" x="2190750" y="3705225"/>
          <p14:tracePt t="42439" x="2295525" y="3748088"/>
          <p14:tracePt t="42456" x="2476500" y="3833813"/>
          <p14:tracePt t="42473" x="2595563" y="3886200"/>
          <p14:tracePt t="42489" x="2705100" y="3919538"/>
          <p14:tracePt t="42506" x="2790825" y="3948113"/>
          <p14:tracePt t="42522" x="2890838" y="3990975"/>
          <p14:tracePt t="42539" x="2952750" y="4005263"/>
          <p14:tracePt t="42556" x="2990850" y="4010025"/>
          <p14:tracePt t="42572" x="3019425" y="4019550"/>
          <p14:tracePt t="42589" x="3052763" y="4019550"/>
          <p14:tracePt t="42606" x="3067050" y="4019550"/>
          <p14:tracePt t="42623" x="3081338" y="4019550"/>
          <p14:tracePt t="42639" x="3114675" y="4019550"/>
          <p14:tracePt t="42656" x="3128963" y="4014788"/>
          <p14:tracePt t="42673" x="3143250" y="4005263"/>
          <p14:tracePt t="42689" x="3162300" y="3990975"/>
          <p14:tracePt t="42706" x="3176588" y="3967163"/>
          <p14:tracePt t="42722" x="3190875" y="3957638"/>
          <p14:tracePt t="42739" x="3209925" y="3943350"/>
          <p14:tracePt t="42756" x="3224213" y="3929063"/>
          <p14:tracePt t="42772" x="3257550" y="3905250"/>
          <p14:tracePt t="42789" x="3281363" y="3886200"/>
          <p14:tracePt t="42806" x="3314700" y="3862388"/>
          <p14:tracePt t="42823" x="3362325" y="3838575"/>
          <p14:tracePt t="42839" x="3390900" y="3819525"/>
          <p14:tracePt t="42856" x="3419475" y="3810000"/>
          <p14:tracePt t="42872" x="3443288" y="3800475"/>
          <p14:tracePt t="42889" x="3476625" y="3790950"/>
          <p14:tracePt t="42906" x="3486150" y="3786188"/>
          <p14:tracePt t="42922" x="3500438" y="3776663"/>
          <p14:tracePt t="42939" x="3509963" y="3771900"/>
          <p14:tracePt t="42956" x="3519488" y="3762375"/>
          <p14:tracePt t="42972" x="3524250" y="3762375"/>
          <p14:tracePt t="42993" x="3524250" y="3757613"/>
          <p14:tracePt t="43007" x="3524250" y="3752850"/>
          <p14:tracePt t="43022" x="3524250" y="3743325"/>
          <p14:tracePt t="43039" x="3505200" y="3719513"/>
          <p14:tracePt t="43056" x="3481388" y="3690938"/>
          <p14:tracePt t="43072" x="3457575" y="3657600"/>
          <p14:tracePt t="43089" x="3443288" y="3638550"/>
          <p14:tracePt t="43106" x="3429000" y="3629025"/>
          <p14:tracePt t="43123" x="3405188" y="3605213"/>
          <p14:tracePt t="43139" x="3362325" y="3576638"/>
          <p14:tracePt t="43156" x="3333750" y="3557588"/>
          <p14:tracePt t="43172" x="3295650" y="3552825"/>
          <p14:tracePt t="43189" x="3248025" y="3538538"/>
          <p14:tracePt t="43206" x="3214688" y="3538538"/>
          <p14:tracePt t="43222" x="3176588" y="3538538"/>
          <p14:tracePt t="43239" x="3157538" y="3538538"/>
          <p14:tracePt t="43256" x="3128963" y="3538538"/>
          <p14:tracePt t="43272" x="3114675" y="3538538"/>
          <p14:tracePt t="43289" x="3105150" y="3538538"/>
          <p14:tracePt t="43306" x="3090863" y="3538538"/>
          <p14:tracePt t="43322" x="3071813" y="3543300"/>
          <p14:tracePt t="43339" x="3057525" y="3562350"/>
          <p14:tracePt t="43356" x="3038475" y="3581400"/>
          <p14:tracePt t="43372" x="3014663" y="3619500"/>
          <p14:tracePt t="43390" x="2981325" y="3671888"/>
          <p14:tracePt t="43406" x="2971800" y="3690938"/>
          <p14:tracePt t="43422" x="2962275" y="3700463"/>
          <p14:tracePt t="43439" x="2952750" y="3724275"/>
          <p14:tracePt t="43456" x="2947988" y="3738563"/>
          <p14:tracePt t="43473" x="2947988" y="3748088"/>
          <p14:tracePt t="43489" x="2947988" y="3762375"/>
          <p14:tracePt t="43506" x="2947988" y="3776663"/>
          <p14:tracePt t="43522" x="2947988" y="3786188"/>
          <p14:tracePt t="43539" x="2947988" y="3795713"/>
          <p14:tracePt t="43556" x="2952750" y="3810000"/>
          <p14:tracePt t="43572" x="2976563" y="3829050"/>
          <p14:tracePt t="43589" x="3000375" y="3848100"/>
          <p14:tracePt t="43606" x="3038475" y="3862388"/>
          <p14:tracePt t="43623" x="3086100" y="3886200"/>
          <p14:tracePt t="43639" x="3124200" y="3890963"/>
          <p14:tracePt t="43656" x="3157538" y="3895725"/>
          <p14:tracePt t="43672" x="3181350" y="3895725"/>
          <p14:tracePt t="43689" x="3214688" y="3895725"/>
          <p14:tracePt t="43706" x="3243263" y="3895725"/>
          <p14:tracePt t="43722" x="3271838" y="3895725"/>
          <p14:tracePt t="43739" x="3305175" y="3890963"/>
          <p14:tracePt t="43756" x="3352800" y="3876675"/>
          <p14:tracePt t="43772" x="3390900" y="3857625"/>
          <p14:tracePt t="43789" x="3419475" y="3838575"/>
          <p14:tracePt t="43806" x="3457575" y="3814763"/>
          <p14:tracePt t="43822" x="3471863" y="3805238"/>
          <p14:tracePt t="43839" x="3476625" y="3795713"/>
          <p14:tracePt t="43856" x="3481388" y="3781425"/>
          <p14:tracePt t="43873" x="3481388" y="3762375"/>
          <p14:tracePt t="43889" x="3476625" y="3748088"/>
          <p14:tracePt t="43906" x="3448050" y="3733800"/>
          <p14:tracePt t="43922" x="3395663" y="3729038"/>
          <p14:tracePt t="43939" x="3319463" y="3738563"/>
          <p14:tracePt t="43956" x="3267075" y="3748088"/>
          <p14:tracePt t="43972" x="3224213" y="3762375"/>
          <p14:tracePt t="43989" x="3186113" y="3776663"/>
          <p14:tracePt t="44006" x="3148013" y="3786188"/>
          <p14:tracePt t="44022" x="3133725" y="3790950"/>
          <p14:tracePt t="44039" x="3124200" y="3795713"/>
          <p14:tracePt t="44056" x="3114675" y="3795713"/>
          <p14:tracePt t="44072" x="3109913" y="3795713"/>
          <p14:tracePt t="44089" x="3095625" y="3800475"/>
          <p14:tracePt t="44106" x="3076575" y="3810000"/>
          <p14:tracePt t="44122" x="3038475" y="3824288"/>
          <p14:tracePt t="44139" x="3009900" y="3829050"/>
          <p14:tracePt t="44156" x="2981325" y="3833813"/>
          <p14:tracePt t="44172" x="2957513" y="3843338"/>
          <p14:tracePt t="44189" x="2900363" y="3857625"/>
          <p14:tracePt t="44206" x="2862263" y="3857625"/>
          <p14:tracePt t="44222" x="2809875" y="3857625"/>
          <p14:tracePt t="44239" x="2733675" y="3857625"/>
          <p14:tracePt t="44256" x="2667000" y="3857625"/>
          <p14:tracePt t="44272" x="2605088" y="3848100"/>
          <p14:tracePt t="44290" x="2547938" y="3848100"/>
          <p14:tracePt t="44306" x="2452688" y="3833813"/>
          <p14:tracePt t="44322" x="2390775" y="3829050"/>
          <p14:tracePt t="44339" x="2347913" y="3824288"/>
          <p14:tracePt t="44356" x="2295525" y="3810000"/>
          <p14:tracePt t="44374" x="2238375" y="3810000"/>
          <p14:tracePt t="44390" x="2195513" y="3810000"/>
          <p14:tracePt t="44407" x="2166938" y="3810000"/>
          <p14:tracePt t="44423" x="2138363" y="3810000"/>
          <p14:tracePt t="44439" x="2105025" y="3810000"/>
          <p14:tracePt t="44456" x="2090738" y="3805238"/>
          <p14:tracePt t="44472" x="2076450" y="3805238"/>
          <p14:tracePt t="44489" x="2066925" y="3805238"/>
          <p14:tracePt t="44506" x="2062163" y="3805238"/>
          <p14:tracePt t="44522" x="2057400" y="3805238"/>
          <p14:tracePt t="44799" x="2019300" y="3805238"/>
          <p14:tracePt t="44805" x="1981200" y="3814763"/>
          <p14:tracePt t="44812" x="1947863" y="3819525"/>
          <p14:tracePt t="44822" x="1919288" y="3829050"/>
          <p14:tracePt t="44839" x="1876425" y="3829050"/>
          <p14:tracePt t="44856" x="1843088" y="3829050"/>
          <p14:tracePt t="44872" x="1790700" y="3829050"/>
          <p14:tracePt t="44889" x="1747838" y="3829050"/>
          <p14:tracePt t="44906" x="1704975" y="3829050"/>
          <p14:tracePt t="44922" x="1643063" y="3824288"/>
          <p14:tracePt t="44939" x="1604963" y="3824288"/>
          <p14:tracePt t="44956" x="1571625" y="3819525"/>
          <p14:tracePt t="44972" x="1547813" y="3819525"/>
          <p14:tracePt t="44989" x="1519238" y="3819525"/>
          <p14:tracePt t="45006" x="1495425" y="3814763"/>
          <p14:tracePt t="45022" x="1471613" y="3810000"/>
          <p14:tracePt t="45039" x="1452563" y="3810000"/>
          <p14:tracePt t="45056" x="1423988" y="3795713"/>
          <p14:tracePt t="45072" x="1409700" y="3790950"/>
          <p14:tracePt t="45089" x="1395413" y="3781425"/>
          <p14:tracePt t="45105" x="1381125" y="3776663"/>
          <p14:tracePt t="45122" x="1347788" y="3767138"/>
          <p14:tracePt t="45139" x="1323975" y="3762375"/>
          <p14:tracePt t="45155" x="1300163" y="3748088"/>
          <p14:tracePt t="45172" x="1281113" y="3743325"/>
          <p14:tracePt t="45189" x="1266825" y="3738563"/>
          <p14:tracePt t="45206" x="1252538" y="3738563"/>
          <p14:tracePt t="45222" x="1243013" y="3738563"/>
          <p14:tracePt t="45239" x="1228725" y="3738563"/>
          <p14:tracePt t="45255" x="1223963" y="3738563"/>
          <p14:tracePt t="45272" x="1214438" y="3738563"/>
          <p14:tracePt t="45336" x="1209675" y="3738563"/>
          <p14:tracePt t="46355" x="1228725" y="3752850"/>
          <p14:tracePt t="46362" x="1247775" y="3771900"/>
          <p14:tracePt t="46372" x="1266825" y="3790950"/>
          <p14:tracePt t="46389" x="1304925" y="3824288"/>
          <p14:tracePt t="46406" x="1347788" y="3871913"/>
          <p14:tracePt t="46422" x="1371600" y="3895725"/>
          <p14:tracePt t="46455" x="1433513" y="3948113"/>
          <p14:tracePt t="46457" x="1452563" y="3952875"/>
          <p14:tracePt t="46489" x="1509713" y="3981450"/>
          <p14:tracePt t="46506" x="1533525" y="4000500"/>
          <p14:tracePt t="46522" x="1557338" y="4010025"/>
          <p14:tracePt t="46539" x="1585913" y="4019550"/>
          <p14:tracePt t="46555" x="1604963" y="4024313"/>
          <p14:tracePt t="46572" x="1628775" y="4043363"/>
          <p14:tracePt t="46589" x="1662113" y="4062413"/>
          <p14:tracePt t="46605" x="1676400" y="4071938"/>
          <p14:tracePt t="46622" x="1695450" y="4081463"/>
          <p14:tracePt t="46639" x="1709738" y="4095750"/>
          <p14:tracePt t="46656" x="1728788" y="4114800"/>
          <p14:tracePt t="46672" x="1738313" y="4124325"/>
          <p14:tracePt t="46689" x="1752600" y="4138613"/>
          <p14:tracePt t="46706" x="1771650" y="4152900"/>
          <p14:tracePt t="46722" x="1781175" y="4162425"/>
          <p14:tracePt t="46739" x="1785938" y="4167188"/>
          <p14:tracePt t="46755" x="1790700" y="4171950"/>
          <p14:tracePt t="46772" x="1795463" y="4176713"/>
          <p14:tracePt t="46789" x="1795463" y="4181475"/>
          <p14:tracePt t="46805" x="1795463" y="4186238"/>
          <p14:tracePt t="46822" x="1795463" y="4200525"/>
          <p14:tracePt t="46839" x="1776413" y="4238625"/>
          <p14:tracePt t="46855" x="1752600" y="4267200"/>
          <p14:tracePt t="46872" x="1724025" y="4291013"/>
          <p14:tracePt t="46889" x="1676400" y="4324350"/>
          <p14:tracePt t="46906" x="1604963" y="4357688"/>
          <p14:tracePt t="46922" x="1562100" y="4357688"/>
          <p14:tracePt t="46939" x="1533525" y="4357688"/>
          <p14:tracePt t="46955" x="1509713" y="4348163"/>
          <p14:tracePt t="46957" x="1500188" y="4338638"/>
          <p14:tracePt t="46973" x="1485900" y="4314825"/>
          <p14:tracePt t="46989" x="1466850" y="4276725"/>
          <p14:tracePt t="47005" x="1462088" y="4243388"/>
          <p14:tracePt t="47022" x="1471613" y="4195763"/>
          <p14:tracePt t="47040" x="1485900" y="4176713"/>
          <p14:tracePt t="47056" x="1500188" y="4167188"/>
          <p14:tracePt t="47072" x="1519238" y="4157663"/>
          <p14:tracePt t="47089" x="1552575" y="4148138"/>
          <p14:tracePt t="47105" x="1566863" y="4148138"/>
          <p14:tracePt t="47122" x="1576388" y="4152900"/>
          <p14:tracePt t="47139" x="1581150" y="4157663"/>
          <p14:tracePt t="47155" x="1590675" y="4176713"/>
          <p14:tracePt t="47172" x="1590675" y="4195763"/>
          <p14:tracePt t="47189" x="1590675" y="4219575"/>
          <p14:tracePt t="47206" x="1590675" y="4229100"/>
          <p14:tracePt t="47222" x="1590675" y="4238625"/>
          <p14:tracePt t="47239" x="1590675" y="4243388"/>
          <p14:tracePt t="47255" x="1590675" y="4248150"/>
          <p14:tracePt t="47294" x="1590675" y="4252913"/>
          <p14:tracePt t="47415" x="1590675" y="4257675"/>
          <p14:tracePt t="47471" x="1590675" y="4262438"/>
          <p14:tracePt t="47479" x="1585913" y="4267200"/>
          <p14:tracePt t="47489" x="1581150" y="4271963"/>
          <p14:tracePt t="47505" x="1557338" y="4286250"/>
          <p14:tracePt t="47522" x="1509713" y="4310063"/>
          <p14:tracePt t="47539" x="1485900" y="4324350"/>
          <p14:tracePt t="47555" x="1466850" y="4329113"/>
          <p14:tracePt t="47572" x="1457325" y="4333875"/>
          <p14:tracePt t="47589" x="1447800" y="4333875"/>
          <p14:tracePt t="47605" x="1443038" y="4333875"/>
          <p14:tracePt t="47622" x="1438275" y="4333875"/>
          <p14:tracePt t="47655" x="1433513" y="4333875"/>
          <p14:tracePt t="47672" x="1428750" y="4333875"/>
          <p14:tracePt t="47691" x="1423988" y="4333875"/>
          <p14:tracePt t="47705" x="1414463" y="4333875"/>
          <p14:tracePt t="47722" x="1385888" y="4324350"/>
          <p14:tracePt t="47739" x="1338263" y="4300538"/>
          <p14:tracePt t="47755" x="1271588" y="4252913"/>
          <p14:tracePt t="47772" x="1181100" y="4181475"/>
          <p14:tracePt t="47789" x="1128713" y="4124325"/>
          <p14:tracePt t="47805" x="1076325" y="4033838"/>
          <p14:tracePt t="47822" x="1004888" y="3867150"/>
          <p14:tracePt t="47839" x="976313" y="3790950"/>
          <p14:tracePt t="47855" x="957263" y="3729038"/>
          <p14:tracePt t="47872" x="942975" y="3681413"/>
          <p14:tracePt t="47889" x="933450" y="3643313"/>
          <p14:tracePt t="47905" x="923925" y="3619500"/>
          <p14:tracePt t="47922" x="914400" y="3590925"/>
          <p14:tracePt t="47939" x="914400" y="3562350"/>
          <p14:tracePt t="47955" x="909638" y="3529013"/>
          <p14:tracePt t="47972" x="909638" y="3509963"/>
          <p14:tracePt t="47989" x="904875" y="3486150"/>
          <p14:tracePt t="48005" x="904875" y="3471863"/>
          <p14:tracePt t="48022" x="904875" y="3457575"/>
          <p14:tracePt t="48039" x="904875" y="3452813"/>
          <p14:tracePt t="48055" x="904875" y="3448050"/>
          <p14:tracePt t="48072" x="904875" y="3438525"/>
          <p14:tracePt t="48089" x="904875" y="3429000"/>
          <p14:tracePt t="48105" x="904875" y="3424238"/>
          <p14:tracePt t="48122" x="904875" y="3419475"/>
          <p14:tracePt t="48337" x="909638" y="3438525"/>
          <p14:tracePt t="48344" x="909638" y="3462338"/>
          <p14:tracePt t="48355" x="914400" y="3505200"/>
          <p14:tracePt t="48372" x="933450" y="3576638"/>
          <p14:tracePt t="48389" x="938213" y="3705225"/>
          <p14:tracePt t="48405" x="938213" y="3762375"/>
          <p14:tracePt t="48422" x="938213" y="3800475"/>
          <p14:tracePt t="48439" x="938213" y="3833813"/>
          <p14:tracePt t="48455" x="938213" y="3867150"/>
          <p14:tracePt t="48472" x="938213" y="3886200"/>
          <p14:tracePt t="48489" x="938213" y="3914775"/>
          <p14:tracePt t="48505" x="938213" y="4010025"/>
          <p14:tracePt t="48522" x="938213" y="4076700"/>
          <p14:tracePt t="48539" x="938213" y="4119563"/>
          <p14:tracePt t="48555" x="938213" y="4148138"/>
          <p14:tracePt t="48572" x="938213" y="4181475"/>
          <p14:tracePt t="48589" x="938213" y="4191000"/>
          <p14:tracePt t="48605" x="938213" y="4205288"/>
          <p14:tracePt t="48622" x="938213" y="4219575"/>
          <p14:tracePt t="48639" x="938213" y="4238625"/>
          <p14:tracePt t="48655" x="938213" y="4248150"/>
          <p14:tracePt t="48672" x="938213" y="4257675"/>
          <p14:tracePt t="48689" x="938213" y="4271963"/>
          <p14:tracePt t="48705" x="938213" y="4286250"/>
          <p14:tracePt t="48722" x="938213" y="4291013"/>
          <p14:tracePt t="48739" x="938213" y="4295775"/>
          <p14:tracePt t="48755" x="938213" y="4305300"/>
          <p14:tracePt t="48772" x="938213" y="4310063"/>
          <p14:tracePt t="48788" x="938213" y="4314825"/>
          <p14:tracePt t="50952" x="962025" y="4329113"/>
          <p14:tracePt t="50958" x="1000125" y="4333875"/>
          <p14:tracePt t="50972" x="1033463" y="4343400"/>
          <p14:tracePt t="50988" x="1143000" y="4357688"/>
          <p14:tracePt t="51005" x="1204913" y="4371975"/>
          <p14:tracePt t="51022" x="1252538" y="4376738"/>
          <p14:tracePt t="51055" x="1362075" y="4414838"/>
          <p14:tracePt t="51088" x="1419225" y="4433888"/>
          <p14:tracePt t="51105" x="1481138" y="4443413"/>
          <p14:tracePt t="51122" x="1519238" y="4457700"/>
          <p14:tracePt t="51138" x="1562100" y="4467225"/>
          <p14:tracePt t="51155" x="1604963" y="4486275"/>
          <p14:tracePt t="51172" x="1638300" y="4500563"/>
          <p14:tracePt t="51188" x="1652588" y="4505325"/>
          <p14:tracePt t="51205" x="1666875" y="4510088"/>
          <p14:tracePt t="51222" x="1690688" y="4519613"/>
          <p14:tracePt t="51238" x="1700213" y="4529138"/>
          <p14:tracePt t="51255" x="1704975" y="4533900"/>
          <p14:tracePt t="51272" x="1714500" y="4548188"/>
          <p14:tracePt t="51288" x="1724025" y="4557713"/>
          <p14:tracePt t="51305" x="1728788" y="4567238"/>
          <p14:tracePt t="51322" x="1738313" y="4591050"/>
          <p14:tracePt t="51338" x="1743075" y="4624388"/>
          <p14:tracePt t="51355" x="1752600" y="4700588"/>
          <p14:tracePt t="51372" x="1752600" y="4738688"/>
          <p14:tracePt t="51388" x="1752600" y="4757738"/>
          <p14:tracePt t="51406" x="1752600" y="4791075"/>
          <p14:tracePt t="51422" x="1752600" y="4800600"/>
          <p14:tracePt t="51439" x="1752600" y="4805363"/>
          <p14:tracePt t="51455" x="1752600" y="4810125"/>
          <p14:tracePt t="51472" x="1752600" y="4819650"/>
          <p14:tracePt t="51488" x="1747838" y="4829175"/>
          <p14:tracePt t="51505" x="1738313" y="4833938"/>
          <p14:tracePt t="51522" x="1728788" y="4843463"/>
          <p14:tracePt t="51538" x="1695450" y="4872038"/>
          <p14:tracePt t="51555" x="1671638" y="4891088"/>
          <p14:tracePt t="51572" x="1647825" y="4905375"/>
          <p14:tracePt t="51588" x="1624013" y="4919663"/>
          <p14:tracePt t="51605" x="1604963" y="4929188"/>
          <p14:tracePt t="51623" x="1595438" y="4938713"/>
          <p14:tracePt t="51638" x="1590675" y="4938713"/>
          <p14:tracePt t="51655" x="1571625" y="4943475"/>
          <p14:tracePt t="51672" x="1547813" y="4948238"/>
          <p14:tracePt t="51688" x="1524000" y="4962525"/>
          <p14:tracePt t="51705" x="1495425" y="4967288"/>
          <p14:tracePt t="51722" x="1447800" y="4976813"/>
          <p14:tracePt t="51738" x="1419225" y="4986338"/>
          <p14:tracePt t="51755" x="1400175" y="4986338"/>
          <p14:tracePt t="51772" x="1381125" y="4986338"/>
          <p14:tracePt t="51788" x="1371600" y="4986338"/>
          <p14:tracePt t="51805" x="1366838" y="4986338"/>
          <p14:tracePt t="51822" x="1362075" y="4986338"/>
          <p14:tracePt t="51927" x="1371600" y="4995863"/>
          <p14:tracePt t="51934" x="1376363" y="4995863"/>
          <p14:tracePt t="51942" x="1385888" y="5000625"/>
          <p14:tracePt t="51955" x="1404938" y="5005388"/>
          <p14:tracePt t="51972" x="1466850" y="5019675"/>
          <p14:tracePt t="51988" x="1500188" y="5024438"/>
          <p14:tracePt t="52005" x="1543050" y="5029200"/>
          <p14:tracePt t="52022" x="1585913" y="5029200"/>
          <p14:tracePt t="52038" x="1633538" y="5029200"/>
          <p14:tracePt t="52055" x="1657350" y="5043488"/>
          <p14:tracePt t="52072" x="1671638" y="5043488"/>
          <p14:tracePt t="52089" x="1685925" y="5043488"/>
          <p14:tracePt t="52105" x="1690688" y="5043488"/>
          <p14:tracePt t="52122" x="1695450" y="5043488"/>
          <p14:tracePt t="52138" x="1700213" y="5043488"/>
          <p14:tracePt t="52155" x="1709738" y="5043488"/>
          <p14:tracePt t="52172" x="1714500" y="5043488"/>
          <p14:tracePt t="52188" x="1724025" y="5043488"/>
          <p14:tracePt t="52205" x="1733550" y="5043488"/>
          <p14:tracePt t="52222" x="1743075" y="5043488"/>
          <p14:tracePt t="52238" x="1747838" y="5043488"/>
          <p14:tracePt t="52255" x="1752600" y="5043488"/>
          <p14:tracePt t="52332" x="1752600" y="5038725"/>
          <p14:tracePt t="52339" x="1747838" y="5033963"/>
          <p14:tracePt t="52346" x="1738313" y="5029200"/>
          <p14:tracePt t="52355" x="1724025" y="5014913"/>
          <p14:tracePt t="52372" x="1685925" y="4991100"/>
          <p14:tracePt t="52388" x="1643063" y="4976813"/>
          <p14:tracePt t="52405" x="1590675" y="4967288"/>
          <p14:tracePt t="52422" x="1552575" y="4967288"/>
          <p14:tracePt t="52438" x="1533525" y="4967288"/>
          <p14:tracePt t="52455" x="1509713" y="4967288"/>
          <p14:tracePt t="52457" x="1500188" y="4972050"/>
          <p14:tracePt t="52472" x="1476375" y="4976813"/>
          <p14:tracePt t="52489" x="1457325" y="4981575"/>
          <p14:tracePt t="52505" x="1438275" y="4991100"/>
          <p14:tracePt t="52522" x="1414463" y="4995863"/>
          <p14:tracePt t="52538" x="1404938" y="4995863"/>
          <p14:tracePt t="52555" x="1390650" y="4995863"/>
          <p14:tracePt t="52572" x="1381125" y="4995863"/>
          <p14:tracePt t="52588" x="1371600" y="4995863"/>
          <p14:tracePt t="52605" x="1366838" y="4995863"/>
          <p14:tracePt t="52622" x="1362075" y="4995863"/>
          <p14:tracePt t="54909" x="1390650" y="4995863"/>
          <p14:tracePt t="54916" x="1438275" y="4995863"/>
          <p14:tracePt t="54924" x="1481138" y="4995863"/>
          <p14:tracePt t="54938" x="1576388" y="4995863"/>
          <p14:tracePt t="54955" x="1666875" y="4995863"/>
          <p14:tracePt t="54972" x="1714500" y="5005388"/>
          <p14:tracePt t="55005" x="1800225" y="5014913"/>
          <p14:tracePt t="55038" x="1833563" y="5014913"/>
          <p14:tracePt t="55055" x="1857375" y="5014913"/>
          <p14:tracePt t="55071" x="1866900" y="5014913"/>
          <p14:tracePt t="55088" x="1876425" y="5019675"/>
          <p14:tracePt t="55105" x="1885950" y="5019675"/>
          <p14:tracePt t="55122" x="1905000" y="5029200"/>
          <p14:tracePt t="55138" x="1919288" y="5029200"/>
          <p14:tracePt t="55155" x="1933575" y="5029200"/>
          <p14:tracePt t="55171" x="1952625" y="5029200"/>
          <p14:tracePt t="55188" x="1971675" y="5029200"/>
          <p14:tracePt t="55205" x="1981200" y="5029200"/>
          <p14:tracePt t="55221" x="1990725" y="5029200"/>
          <p14:tracePt t="55238" x="2009775" y="5029200"/>
          <p14:tracePt t="55255" x="2033588" y="5029200"/>
          <p14:tracePt t="55271" x="2052638" y="5029200"/>
          <p14:tracePt t="55288" x="2076450" y="5029200"/>
          <p14:tracePt t="55305" x="2100263" y="5029200"/>
          <p14:tracePt t="55321" x="2109788" y="5029200"/>
          <p14:tracePt t="55338" x="2114550" y="5029200"/>
          <p14:tracePt t="55355" x="2124075" y="5029200"/>
          <p14:tracePt t="55371" x="2128838" y="5029200"/>
          <p14:tracePt t="55444" x="2133600" y="5029200"/>
          <p14:tracePt t="55848" x="2143125" y="5029200"/>
          <p14:tracePt t="55857" x="2162175" y="5029200"/>
          <p14:tracePt t="55863" x="2181225" y="5024438"/>
          <p14:tracePt t="55871" x="2200275" y="5024438"/>
          <p14:tracePt t="55888" x="2243138" y="5019675"/>
          <p14:tracePt t="55905" x="2276475" y="5019675"/>
          <p14:tracePt t="55938" x="2366963" y="5010150"/>
          <p14:tracePt t="55971" x="2424113" y="5010150"/>
          <p14:tracePt t="55988" x="2471738" y="5010150"/>
          <p14:tracePt t="56005" x="2500313" y="5010150"/>
          <p14:tracePt t="56021" x="2519363" y="5010150"/>
          <p14:tracePt t="56038" x="2543175" y="5010150"/>
          <p14:tracePt t="56055" x="2576513" y="5010150"/>
          <p14:tracePt t="56071" x="2595563" y="5010150"/>
          <p14:tracePt t="56088" x="2609850" y="5010150"/>
          <p14:tracePt t="56105" x="2643188" y="5010150"/>
          <p14:tracePt t="56121" x="2657475" y="5010150"/>
          <p14:tracePt t="56138" x="2676525" y="5010150"/>
          <p14:tracePt t="56155" x="2700338" y="5010150"/>
          <p14:tracePt t="56171" x="2733675" y="5010150"/>
          <p14:tracePt t="56188" x="2752725" y="5010150"/>
          <p14:tracePt t="56205" x="2776538" y="5010150"/>
          <p14:tracePt t="56221" x="2805113" y="5010150"/>
          <p14:tracePt t="56238" x="2843213" y="5010150"/>
          <p14:tracePt t="56255" x="2862263" y="5010150"/>
          <p14:tracePt t="56271" x="2886075" y="5010150"/>
          <p14:tracePt t="56288" x="2919413" y="5005388"/>
          <p14:tracePt t="56305" x="2938463" y="5005388"/>
          <p14:tracePt t="56321" x="2962275" y="5000625"/>
          <p14:tracePt t="56338" x="2981325" y="5000625"/>
          <p14:tracePt t="56355" x="3009900" y="5000625"/>
          <p14:tracePt t="56371" x="3028950" y="5000625"/>
          <p14:tracePt t="56388" x="3038475" y="4995863"/>
          <p14:tracePt t="56405" x="3052763" y="4995863"/>
          <p14:tracePt t="56421" x="3071813" y="4995863"/>
          <p14:tracePt t="56438" x="3081338" y="4995863"/>
          <p14:tracePt t="56455" x="3086100" y="4995863"/>
          <p14:tracePt t="56471" x="3095625" y="4995863"/>
          <p14:tracePt t="56553" x="3090863" y="4995863"/>
          <p14:tracePt t="56560" x="3086100" y="4995863"/>
          <p14:tracePt t="56571" x="3071813" y="4995863"/>
          <p14:tracePt t="56588" x="3019425" y="5014913"/>
          <p14:tracePt t="56605" x="2876550" y="5053013"/>
          <p14:tracePt t="56621" x="2757488" y="5086350"/>
          <p14:tracePt t="56638" x="2662238" y="5119688"/>
          <p14:tracePt t="56655" x="2590800" y="5133975"/>
          <p14:tracePt t="56672" x="2466975" y="5162550"/>
          <p14:tracePt t="56688" x="2395538" y="5186363"/>
          <p14:tracePt t="56705" x="2309813" y="5210175"/>
          <p14:tracePt t="56721" x="2200275" y="5238750"/>
          <p14:tracePt t="56738" x="2133600" y="5248275"/>
          <p14:tracePt t="56755" x="2047875" y="5262563"/>
          <p14:tracePt t="56771" x="1981200" y="5267325"/>
          <p14:tracePt t="56788" x="1881188" y="5281613"/>
          <p14:tracePt t="56805" x="1833563" y="5281613"/>
          <p14:tracePt t="56821" x="1804988" y="5281613"/>
          <p14:tracePt t="56839" x="1776413" y="5281613"/>
          <p14:tracePt t="56855" x="1766888" y="5281613"/>
          <p14:tracePt t="56871" x="1762125" y="5281613"/>
          <p14:tracePt t="56888" x="1757363" y="5281613"/>
          <p14:tracePt t="56966" x="1776413" y="5281613"/>
          <p14:tracePt t="56972" x="1800225" y="5281613"/>
          <p14:tracePt t="56979" x="1833563" y="5281613"/>
          <p14:tracePt t="56988" x="1890713" y="5272088"/>
          <p14:tracePt t="57005" x="2000250" y="5238750"/>
          <p14:tracePt t="57021" x="2114550" y="5205413"/>
          <p14:tracePt t="57038" x="2276475" y="5172075"/>
          <p14:tracePt t="57055" x="2362200" y="5157788"/>
          <p14:tracePt t="57072" x="2405063" y="5153025"/>
          <p14:tracePt t="57088" x="2433638" y="5153025"/>
          <p14:tracePt t="57105" x="2452688" y="5153025"/>
          <p14:tracePt t="57121" x="2457450" y="5153025"/>
          <p14:tracePt t="57138" x="2466975" y="5153025"/>
          <p14:tracePt t="57155" x="2471738" y="5153025"/>
          <p14:tracePt t="57362" x="2486025" y="5176838"/>
          <p14:tracePt t="57369" x="2500313" y="5214938"/>
          <p14:tracePt t="57375" x="2514600" y="5262563"/>
          <p14:tracePt t="57388" x="2528888" y="5300663"/>
          <p14:tracePt t="57405" x="2552700" y="5419725"/>
          <p14:tracePt t="57421" x="2557463" y="5472113"/>
          <p14:tracePt t="57438" x="2557463" y="5505450"/>
          <p14:tracePt t="57455" x="2557463" y="5529263"/>
          <p14:tracePt t="57456" x="2557463" y="5538788"/>
          <p14:tracePt t="57471" x="2557463" y="5562600"/>
          <p14:tracePt t="57488" x="2557463" y="5581650"/>
          <p14:tracePt t="57505" x="2557463" y="5595938"/>
          <p14:tracePt t="57521" x="2557463" y="5600700"/>
          <p14:tracePt t="57538" x="2557463" y="5610225"/>
          <p14:tracePt t="57555" x="2557463" y="5619750"/>
          <p14:tracePt t="57571" x="2557463" y="5624513"/>
          <p14:tracePt t="57588" x="2562225" y="5648325"/>
          <p14:tracePt t="57605" x="2562225" y="5667375"/>
          <p14:tracePt t="57621" x="2562225" y="5686425"/>
          <p14:tracePt t="57638" x="2562225" y="5705475"/>
          <p14:tracePt t="57655" x="2562225" y="5715000"/>
          <p14:tracePt t="57671" x="2562225" y="5719763"/>
          <p14:tracePt t="57688" x="2562225" y="5724525"/>
          <p14:tracePt t="57705" x="2562225" y="5734050"/>
          <p14:tracePt t="57738" x="2562225" y="5748338"/>
          <p14:tracePt t="57755" x="2552700" y="5767388"/>
          <p14:tracePt t="57772" x="2543175" y="5800725"/>
          <p14:tracePt t="57788" x="2528888" y="5819775"/>
          <p14:tracePt t="57805" x="2524125" y="5834063"/>
          <p14:tracePt t="57821" x="2519363" y="5838825"/>
          <p14:tracePt t="57838" x="2509838" y="5848350"/>
          <p14:tracePt t="57855" x="2509838" y="5853113"/>
          <p14:tracePt t="57871" x="2505075" y="5857875"/>
          <p14:tracePt t="57888" x="2495550" y="5862638"/>
          <p14:tracePt t="57905" x="2466975" y="5867400"/>
          <p14:tracePt t="57921" x="2424113" y="5867400"/>
          <p14:tracePt t="57938" x="2371725" y="5867400"/>
          <p14:tracePt t="57955" x="2333625" y="5857875"/>
          <p14:tracePt t="57956" x="2319338" y="5857875"/>
          <p14:tracePt t="57971" x="2295525" y="5848350"/>
          <p14:tracePt t="57988" x="2281238" y="5843588"/>
          <p14:tracePt t="58005" x="2271713" y="5815013"/>
          <p14:tracePt t="58022" x="2233613" y="5705475"/>
          <p14:tracePt t="58038" x="2219325" y="5657850"/>
          <p14:tracePt t="58055" x="2214563" y="5614988"/>
          <p14:tracePt t="58071" x="2214563" y="5586413"/>
          <p14:tracePt t="58088" x="2214563" y="5543550"/>
          <p14:tracePt t="58105" x="2214563" y="5505450"/>
          <p14:tracePt t="58121" x="2219325" y="5476875"/>
          <p14:tracePt t="58138" x="2238375" y="5453063"/>
          <p14:tracePt t="58155" x="2262188" y="5424488"/>
          <p14:tracePt t="58171" x="2276475" y="5410200"/>
          <p14:tracePt t="58188" x="2300288" y="5391150"/>
          <p14:tracePt t="58205" x="2347913" y="5372100"/>
          <p14:tracePt t="58221" x="2386013" y="5367338"/>
          <p14:tracePt t="58238" x="2414588" y="5357813"/>
          <p14:tracePt t="58254" x="2443163" y="5357813"/>
          <p14:tracePt t="58272" x="2476500" y="5362575"/>
          <p14:tracePt t="58288" x="2495550" y="5367338"/>
          <p14:tracePt t="58305" x="2519363" y="5372100"/>
          <p14:tracePt t="58321" x="2533650" y="5386388"/>
          <p14:tracePt t="58338" x="2552700" y="5395913"/>
          <p14:tracePt t="58355" x="2562225" y="5400675"/>
          <p14:tracePt t="58371" x="2566988" y="5405438"/>
          <p14:tracePt t="58388" x="2571750" y="5405438"/>
          <p14:tracePt t="58405" x="2581275" y="5419725"/>
          <p14:tracePt t="58421" x="2595563" y="5434013"/>
          <p14:tracePt t="58438" x="2605088" y="5443538"/>
          <p14:tracePt t="58455" x="2614613" y="5462588"/>
          <p14:tracePt t="58471" x="2619375" y="5472113"/>
          <p14:tracePt t="58488" x="2624138" y="5481638"/>
          <p14:tracePt t="58504" x="2624138" y="5491163"/>
          <p14:tracePt t="58521" x="2624138" y="5519738"/>
          <p14:tracePt t="58538" x="2624138" y="5534025"/>
          <p14:tracePt t="58554" x="2619375" y="5562600"/>
          <p14:tracePt t="58571" x="2609850" y="5591175"/>
          <p14:tracePt t="58588" x="2600325" y="5624513"/>
          <p14:tracePt t="58605" x="2590800" y="5638800"/>
          <p14:tracePt t="58621" x="2586038" y="5643563"/>
          <p14:tracePt t="58638" x="2581275" y="5653088"/>
          <p14:tracePt t="58655" x="2581275" y="5662613"/>
          <p14:tracePt t="58671" x="2571750" y="5681663"/>
          <p14:tracePt t="58688" x="2552700" y="5700713"/>
          <p14:tracePt t="58705" x="2528888" y="5738813"/>
          <p14:tracePt t="58721" x="2514600" y="5753100"/>
          <p14:tracePt t="58738" x="2500313" y="5772150"/>
          <p14:tracePt t="58755" x="2490788" y="5776913"/>
          <p14:tracePt t="58771" x="2481263" y="5786438"/>
          <p14:tracePt t="58788" x="2471738" y="5795963"/>
          <p14:tracePt t="58804" x="2452688" y="5800725"/>
          <p14:tracePt t="58821" x="2424113" y="5805488"/>
          <p14:tracePt t="58838" x="2352675" y="5819775"/>
          <p14:tracePt t="58854" x="2309813" y="5819775"/>
          <p14:tracePt t="58871" x="2276475" y="5819775"/>
          <p14:tracePt t="58888" x="2243138" y="5819775"/>
          <p14:tracePt t="58904" x="2228850" y="5819775"/>
          <p14:tracePt t="58921" x="2224088" y="5819775"/>
          <p14:tracePt t="58940" x="2209800" y="5805488"/>
          <p14:tracePt t="58955" x="2190750" y="5772150"/>
          <p14:tracePt t="58972" x="2171700" y="5743575"/>
          <p14:tracePt t="58988" x="2166938" y="5734050"/>
          <p14:tracePt t="59004" x="2162175" y="5719763"/>
          <p14:tracePt t="59021" x="2152650" y="5681663"/>
          <p14:tracePt t="59038" x="2152650" y="5653088"/>
          <p14:tracePt t="59055" x="2152650" y="5624513"/>
          <p14:tracePt t="59071" x="2157413" y="5595938"/>
          <p14:tracePt t="59088" x="2166938" y="5581650"/>
          <p14:tracePt t="59104" x="2190750" y="5567363"/>
          <p14:tracePt t="59121" x="2214563" y="5553075"/>
          <p14:tracePt t="59138" x="2262188" y="5534025"/>
          <p14:tracePt t="59154" x="2300288" y="5529263"/>
          <p14:tracePt t="59171" x="2333625" y="5529263"/>
          <p14:tracePt t="59188" x="2362200" y="5529263"/>
          <p14:tracePt t="59205" x="2395538" y="5529263"/>
          <p14:tracePt t="59221" x="2409825" y="5529263"/>
          <p14:tracePt t="59238" x="2424113" y="5529263"/>
          <p14:tracePt t="59255" x="2443163" y="5534025"/>
          <p14:tracePt t="59271" x="2457450" y="5538788"/>
          <p14:tracePt t="59288" x="2476500" y="5548313"/>
          <p14:tracePt t="59305" x="2490788" y="5557838"/>
          <p14:tracePt t="59321" x="2509838" y="5576888"/>
          <p14:tracePt t="59338" x="2528888" y="5591175"/>
          <p14:tracePt t="59355" x="2543175" y="5610225"/>
          <p14:tracePt t="59371" x="2557463" y="5634038"/>
          <p14:tracePt t="59388" x="2576513" y="5681663"/>
          <p14:tracePt t="59405" x="2581275" y="5710238"/>
          <p14:tracePt t="59421" x="2590800" y="5729288"/>
          <p14:tracePt t="59438" x="2590800" y="5738813"/>
          <p14:tracePt t="59455" x="2590800" y="5748338"/>
          <p14:tracePt t="59471" x="2590800" y="5757863"/>
          <p14:tracePt t="59488" x="2590800" y="5762625"/>
          <p14:tracePt t="59505" x="2590800" y="5772150"/>
          <p14:tracePt t="59521" x="2586038" y="5786438"/>
          <p14:tracePt t="59538" x="2576513" y="5795963"/>
          <p14:tracePt t="59555" x="2571750" y="5805488"/>
          <p14:tracePt t="59571" x="2557463" y="5815013"/>
          <p14:tracePt t="59588" x="2547938" y="5824538"/>
          <p14:tracePt t="59604" x="2543175" y="5829300"/>
          <p14:tracePt t="59621" x="2538413" y="5834063"/>
          <p14:tracePt t="59638" x="2528888" y="5838825"/>
          <p14:tracePt t="59654" x="2519363" y="5843588"/>
          <p14:tracePt t="59671" x="2500313" y="5843588"/>
          <p14:tracePt t="59688" x="2457450" y="5843588"/>
          <p14:tracePt t="59705" x="2424113" y="5843588"/>
          <p14:tracePt t="59721" x="2395538" y="5843588"/>
          <p14:tracePt t="59738" x="2376488" y="5843588"/>
          <p14:tracePt t="59755" x="2347913" y="5843588"/>
          <p14:tracePt t="59771" x="2343150" y="5843588"/>
          <p14:tracePt t="59788" x="2333625" y="5843588"/>
          <p14:tracePt t="59805" x="2324100" y="5838825"/>
          <p14:tracePt t="59821" x="2290763" y="5786438"/>
          <p14:tracePt t="59838" x="2266950" y="5734050"/>
          <p14:tracePt t="59854" x="2243138" y="5681663"/>
          <p14:tracePt t="59871" x="2228850" y="5643563"/>
          <p14:tracePt t="59888" x="2214563" y="5595938"/>
          <p14:tracePt t="59905" x="2209800" y="5572125"/>
          <p14:tracePt t="59921" x="2209800" y="5557838"/>
          <p14:tracePt t="59938" x="2209800" y="5538788"/>
          <p14:tracePt t="59954" x="2214563" y="5524500"/>
          <p14:tracePt t="59971" x="2219325" y="5514975"/>
          <p14:tracePt t="59988" x="2233613" y="5495925"/>
          <p14:tracePt t="60004" x="2271713" y="5472113"/>
          <p14:tracePt t="60021" x="2300288" y="5462588"/>
          <p14:tracePt t="60038" x="2328863" y="5457825"/>
          <p14:tracePt t="60055" x="2366963" y="5448300"/>
          <p14:tracePt t="60071" x="2405063" y="5453063"/>
          <p14:tracePt t="60088" x="2428875" y="5457825"/>
          <p14:tracePt t="60105" x="2443163" y="5462588"/>
          <p14:tracePt t="60121" x="2462213" y="5472113"/>
          <p14:tracePt t="60138" x="2476500" y="5481638"/>
          <p14:tracePt t="60154" x="2486025" y="5491163"/>
          <p14:tracePt t="60171" x="2490788" y="5505450"/>
          <p14:tracePt t="60188" x="2514600" y="5538788"/>
          <p14:tracePt t="60204" x="2528888" y="5567363"/>
          <p14:tracePt t="60221" x="2538413" y="5591175"/>
          <p14:tracePt t="60238" x="2543175" y="5619750"/>
          <p14:tracePt t="60254" x="2557463" y="5653088"/>
          <p14:tracePt t="60271" x="2562225" y="5676900"/>
          <p14:tracePt t="60288" x="2562225" y="5695950"/>
          <p14:tracePt t="60306" x="2562225" y="5724525"/>
          <p14:tracePt t="60321" x="2562225" y="5729288"/>
          <p14:tracePt t="60338" x="2562225" y="5734050"/>
          <p14:tracePt t="60354" x="2562225" y="5743575"/>
          <p14:tracePt t="60371" x="2562225" y="5753100"/>
          <p14:tracePt t="60388" x="2562225" y="5757863"/>
          <p14:tracePt t="60404" x="2562225" y="5762625"/>
          <p14:tracePt t="60421" x="2562225" y="5767388"/>
          <p14:tracePt t="60467" x="2562225" y="5772150"/>
          <p14:tracePt t="60482" x="2557463" y="5776913"/>
          <p14:tracePt t="60489" x="2557463" y="5781675"/>
          <p14:tracePt t="60504" x="2547938" y="5786438"/>
          <p14:tracePt t="60521" x="2538413" y="5791200"/>
          <p14:tracePt t="60538" x="2528888" y="5800725"/>
          <p14:tracePt t="60554" x="2514600" y="5810250"/>
          <p14:tracePt t="60571" x="2509838" y="5810250"/>
          <p14:tracePt t="60588" x="2500313" y="5810250"/>
          <p14:tracePt t="60604" x="2495550" y="5810250"/>
          <p14:tracePt t="60621" x="2490788" y="5810250"/>
          <p14:tracePt t="60638" x="2481263" y="5810250"/>
          <p14:tracePt t="60655" x="2471738" y="5810250"/>
          <p14:tracePt t="60671" x="2457450" y="5810250"/>
          <p14:tracePt t="60688" x="2428875" y="5810250"/>
          <p14:tracePt t="60704" x="2414588" y="5810250"/>
          <p14:tracePt t="60721" x="2405063" y="5810250"/>
          <p14:tracePt t="60738" x="2395538" y="5810250"/>
          <p14:tracePt t="60754" x="2390775" y="5810250"/>
          <p14:tracePt t="60771" x="2381250" y="5810250"/>
          <p14:tracePt t="60788" x="2371725" y="5805488"/>
          <p14:tracePt t="60805" x="2343150" y="5767388"/>
          <p14:tracePt t="60821" x="2314575" y="5724525"/>
          <p14:tracePt t="60838" x="2295525" y="5676900"/>
          <p14:tracePt t="60854" x="2281238" y="5643563"/>
          <p14:tracePt t="60871" x="2262188" y="5605463"/>
          <p14:tracePt t="60888" x="2262188" y="5595938"/>
          <p14:tracePt t="60904" x="2262188" y="5586413"/>
          <p14:tracePt t="60921" x="2262188" y="5576888"/>
          <p14:tracePt t="60938" x="2262188" y="5572125"/>
          <p14:tracePt t="60954" x="2262188" y="5562600"/>
          <p14:tracePt t="60971" x="2262188" y="5548313"/>
          <p14:tracePt t="60988" x="2266950" y="5529263"/>
          <p14:tracePt t="61004" x="2276475" y="5514975"/>
          <p14:tracePt t="61021" x="2290763" y="5495925"/>
          <p14:tracePt t="61038" x="2309813" y="5486400"/>
          <p14:tracePt t="61054" x="2328863" y="5476875"/>
          <p14:tracePt t="61071" x="2343150" y="5467350"/>
          <p14:tracePt t="61088" x="2357438" y="5467350"/>
          <p14:tracePt t="61104" x="2381250" y="5467350"/>
          <p14:tracePt t="61121" x="2414588" y="5467350"/>
          <p14:tracePt t="61138" x="2433638" y="5467350"/>
          <p14:tracePt t="61154" x="2462213" y="5476875"/>
          <p14:tracePt t="61171" x="2495550" y="5486400"/>
          <p14:tracePt t="61188" x="2509838" y="5491163"/>
          <p14:tracePt t="61204" x="2519363" y="5495925"/>
          <p14:tracePt t="61221" x="2538413" y="5505450"/>
          <p14:tracePt t="61238" x="2557463" y="5538788"/>
          <p14:tracePt t="61254" x="2576513" y="5562600"/>
          <p14:tracePt t="61271" x="2586038" y="5586413"/>
          <p14:tracePt t="61288" x="2595563" y="5605463"/>
          <p14:tracePt t="61304" x="2605088" y="5643563"/>
          <p14:tracePt t="61321" x="2609850" y="5657850"/>
          <p14:tracePt t="61338" x="2609850" y="5672138"/>
          <p14:tracePt t="61354" x="2609850" y="5686425"/>
          <p14:tracePt t="61371" x="2609850" y="5691188"/>
          <p14:tracePt t="61388" x="2609850" y="5700713"/>
          <p14:tracePt t="61404" x="2609850" y="5710238"/>
          <p14:tracePt t="61421" x="2609850" y="5719763"/>
          <p14:tracePt t="61438" x="2609850" y="5729288"/>
          <p14:tracePt t="61454" x="2609850" y="5734050"/>
          <p14:tracePt t="61471" x="2609850" y="5738813"/>
          <p14:tracePt t="61488" x="2609850" y="5748338"/>
          <p14:tracePt t="61504" x="2605088" y="5757863"/>
          <p14:tracePt t="61521" x="2595563" y="5762625"/>
          <p14:tracePt t="61538" x="2586038" y="5772150"/>
          <p14:tracePt t="61554" x="2581275" y="5776913"/>
          <p14:tracePt t="61571" x="2571750" y="5786438"/>
          <p14:tracePt t="61588" x="2566988" y="5786438"/>
          <p14:tracePt t="61604" x="2557463" y="5786438"/>
          <p14:tracePt t="61621" x="2547938" y="5786438"/>
          <p14:tracePt t="61654" x="2543175" y="5786438"/>
          <p14:tracePt t="61671" x="2533650" y="5795963"/>
          <p14:tracePt t="61688" x="2519363" y="5800725"/>
          <p14:tracePt t="61704" x="2509838" y="5805488"/>
          <p14:tracePt t="61721" x="2495550" y="5815013"/>
          <p14:tracePt t="61738" x="2476500" y="5815013"/>
          <p14:tracePt t="61754" x="2462213" y="5815013"/>
          <p14:tracePt t="61771" x="2457450" y="5815013"/>
          <p14:tracePt t="61788" x="2443163" y="5815013"/>
          <p14:tracePt t="61804" x="2419350" y="5815013"/>
          <p14:tracePt t="61821" x="2400300" y="5815013"/>
          <p14:tracePt t="61838" x="2371725" y="5815013"/>
          <p14:tracePt t="61854" x="2347913" y="5815013"/>
          <p14:tracePt t="61871" x="2343150" y="5815013"/>
          <p14:tracePt t="61888" x="2338388" y="5815013"/>
          <p14:tracePt t="61904" x="2328863" y="5815013"/>
          <p14:tracePt t="61921" x="2319338" y="5815013"/>
          <p14:tracePt t="61938" x="2305050" y="5815013"/>
          <p14:tracePt t="61954" x="2295525" y="5810250"/>
          <p14:tracePt t="61971" x="2276475" y="5791200"/>
          <p14:tracePt t="61988" x="2262188" y="5776913"/>
          <p14:tracePt t="62004" x="2243138" y="5753100"/>
          <p14:tracePt t="62021" x="2233613" y="5738813"/>
          <p14:tracePt t="62038" x="2224088" y="5729288"/>
          <p14:tracePt t="62054" x="2219325" y="5705475"/>
          <p14:tracePt t="62071" x="2219325" y="5672138"/>
          <p14:tracePt t="62088" x="2219325" y="5634038"/>
          <p14:tracePt t="62104" x="2233613" y="5595938"/>
          <p14:tracePt t="62122" x="2247900" y="5576888"/>
          <p14:tracePt t="62138" x="2271713" y="5553075"/>
          <p14:tracePt t="62154" x="2300288" y="5543550"/>
          <p14:tracePt t="62171" x="2347913" y="5519738"/>
          <p14:tracePt t="62188" x="2386013" y="5505450"/>
          <p14:tracePt t="62204" x="2414588" y="5500688"/>
          <p14:tracePt t="62221" x="2457450" y="5495925"/>
          <p14:tracePt t="62237" x="2476500" y="5495925"/>
          <p14:tracePt t="62254" x="2490788" y="5495925"/>
          <p14:tracePt t="62271" x="2514600" y="5495925"/>
          <p14:tracePt t="62287" x="2533650" y="5495925"/>
          <p14:tracePt t="62304" x="2547938" y="5500688"/>
          <p14:tracePt t="62321" x="2557463" y="5510213"/>
          <p14:tracePt t="62338" x="2576513" y="5514975"/>
          <p14:tracePt t="62354" x="2600325" y="5534025"/>
          <p14:tracePt t="62371" x="2609850" y="5538788"/>
          <p14:tracePt t="62388" x="2619375" y="5548313"/>
          <p14:tracePt t="62405" x="2628900" y="5557838"/>
          <p14:tracePt t="62421" x="2638425" y="5562600"/>
          <p14:tracePt t="62438" x="2643188" y="5567363"/>
          <p14:tracePt t="62454" x="2647950" y="5576888"/>
          <p14:tracePt t="62456" x="2652713" y="5586413"/>
          <p14:tracePt t="62471" x="2657475" y="5595938"/>
          <p14:tracePt t="62488" x="2662238" y="5610225"/>
          <p14:tracePt t="62504" x="2662238" y="5619750"/>
          <p14:tracePt t="62521" x="2662238" y="5624513"/>
          <p14:tracePt t="62538" x="2662238" y="5634038"/>
          <p14:tracePt t="62554" x="2662238" y="5643563"/>
          <p14:tracePt t="62571" x="2662238" y="5657850"/>
          <p14:tracePt t="62588" x="2662238" y="5667375"/>
          <p14:tracePt t="62604" x="2662238" y="5686425"/>
          <p14:tracePt t="62621" x="2652713" y="5700713"/>
          <p14:tracePt t="62638" x="2652713" y="5710238"/>
          <p14:tracePt t="62654" x="2652713" y="5719763"/>
          <p14:tracePt t="62671" x="2652713" y="5724525"/>
          <p14:tracePt t="62704" x="2647950" y="5729288"/>
          <p14:tracePt t="62721" x="2628900" y="5738813"/>
          <p14:tracePt t="62738" x="2614613" y="5753100"/>
          <p14:tracePt t="62754" x="2590800" y="5767388"/>
          <p14:tracePt t="62771" x="2566988" y="5781675"/>
          <p14:tracePt t="62788" x="2519363" y="5805488"/>
          <p14:tracePt t="62804" x="2495550" y="5810250"/>
          <p14:tracePt t="62821" x="2471738" y="5824538"/>
          <p14:tracePt t="62838" x="2443163" y="5829300"/>
          <p14:tracePt t="62854" x="2419350" y="5829300"/>
          <p14:tracePt t="62871" x="2390775" y="5829300"/>
          <p14:tracePt t="62888" x="2362200" y="5829300"/>
          <p14:tracePt t="62904" x="2328863" y="5815013"/>
          <p14:tracePt t="62921" x="2305050" y="5810250"/>
          <p14:tracePt t="62937" x="2286000" y="5805488"/>
          <p14:tracePt t="62954" x="2266950" y="5795963"/>
          <p14:tracePt t="62955" x="2262188" y="5795963"/>
          <p14:tracePt t="62971" x="2252663" y="5786438"/>
          <p14:tracePt t="62988" x="2247900" y="5786438"/>
          <p14:tracePt t="63004" x="2243138" y="5786438"/>
          <p14:tracePt t="63021" x="2224088" y="5767388"/>
          <p14:tracePt t="63037" x="2200275" y="5734050"/>
          <p14:tracePt t="63054" x="2185988" y="5691188"/>
          <p14:tracePt t="63071" x="2171700" y="5619750"/>
          <p14:tracePt t="63088" x="2166938" y="5500688"/>
          <p14:tracePt t="63104" x="2181225" y="5457825"/>
          <p14:tracePt t="63122" x="2190750" y="5429250"/>
          <p14:tracePt t="63137" x="2214563" y="5405438"/>
          <p14:tracePt t="63154" x="2276475" y="5381625"/>
          <p14:tracePt t="63171" x="2314575" y="5367338"/>
          <p14:tracePt t="63187" x="2347913" y="5367338"/>
          <p14:tracePt t="63204" x="2381250" y="5372100"/>
          <p14:tracePt t="63221" x="2424113" y="5410200"/>
          <p14:tracePt t="63237" x="2457450" y="5467350"/>
          <p14:tracePt t="63254" x="2481263" y="5529263"/>
          <p14:tracePt t="63271" x="2505075" y="5595938"/>
          <p14:tracePt t="63287" x="2509838" y="5624513"/>
          <p14:tracePt t="63304" x="2514600" y="5643563"/>
          <p14:tracePt t="63321" x="2514600" y="5667375"/>
          <p14:tracePt t="63338" x="2514600" y="5681663"/>
          <p14:tracePt t="63354" x="2514600" y="5686425"/>
          <p14:tracePt t="63371" x="2514600" y="5695950"/>
          <p14:tracePt t="63387" x="2514600" y="5700713"/>
          <p14:tracePt t="63404" x="2514600" y="5705475"/>
          <p14:tracePt t="63704" x="2505075" y="5705475"/>
          <p14:tracePt t="63712" x="2486025" y="5710238"/>
          <p14:tracePt t="63721" x="2462213" y="5715000"/>
          <p14:tracePt t="63738" x="2424113" y="5724525"/>
          <p14:tracePt t="63754" x="2381250" y="5729288"/>
          <p14:tracePt t="63771" x="2314575" y="5743575"/>
          <p14:tracePt t="63787" x="2266950" y="5753100"/>
          <p14:tracePt t="63821" x="2157413" y="5767388"/>
          <p14:tracePt t="63854" x="2038350" y="5781675"/>
          <p14:tracePt t="63871" x="1995488" y="5781675"/>
          <p14:tracePt t="63887" x="1928813" y="5781675"/>
          <p14:tracePt t="63904" x="1871663" y="5781675"/>
          <p14:tracePt t="63921" x="1809750" y="5781675"/>
          <p14:tracePt t="63937" x="1752600" y="5781675"/>
          <p14:tracePt t="63954" x="1676400" y="5786438"/>
          <p14:tracePt t="63971" x="1643063" y="5791200"/>
          <p14:tracePt t="63987" x="1600200" y="5791200"/>
          <p14:tracePt t="64004" x="1557338" y="5800725"/>
          <p14:tracePt t="64021" x="1495425" y="5800725"/>
          <p14:tracePt t="64038" x="1457325" y="5800725"/>
          <p14:tracePt t="64054" x="1438275" y="5800725"/>
          <p14:tracePt t="64071" x="1419225" y="5800725"/>
          <p14:tracePt t="64087" x="1414463" y="5800725"/>
          <p14:tracePt t="64104" x="1404938" y="5800725"/>
          <p14:tracePt t="64121" x="1400175" y="5800725"/>
          <p14:tracePt t="64138" x="1395413" y="5800725"/>
          <p14:tracePt t="64558" x="1433513" y="5800725"/>
          <p14:tracePt t="64564" x="1490663" y="5800725"/>
          <p14:tracePt t="64573" x="1538288" y="5795963"/>
          <p14:tracePt t="64588" x="1595438" y="5795963"/>
          <p14:tracePt t="64604" x="1638300" y="5795963"/>
          <p14:tracePt t="64621" x="1676400" y="5795963"/>
          <p14:tracePt t="64637" x="1704975" y="5795963"/>
          <p14:tracePt t="64671" x="1738313" y="5795963"/>
          <p14:tracePt t="64704" x="1790700" y="5805488"/>
          <p14:tracePt t="64721" x="1814513" y="5805488"/>
          <p14:tracePt t="64737" x="1833563" y="5805488"/>
          <p14:tracePt t="64754" x="1881188" y="5815013"/>
          <p14:tracePt t="64771" x="1909763" y="5815013"/>
          <p14:tracePt t="64787" x="1938338" y="5819775"/>
          <p14:tracePt t="64804" x="1962150" y="5829300"/>
          <p14:tracePt t="64821" x="1995488" y="5834063"/>
          <p14:tracePt t="64838" x="2014538" y="5834063"/>
          <p14:tracePt t="64854" x="2033588" y="5838825"/>
          <p14:tracePt t="64871" x="2047875" y="5838825"/>
          <p14:tracePt t="64887" x="2066925" y="5838825"/>
          <p14:tracePt t="64904" x="2081213" y="5838825"/>
          <p14:tracePt t="64921" x="2100263" y="5838825"/>
          <p14:tracePt t="64938" x="2133600" y="5838825"/>
          <p14:tracePt t="64954" x="2147888" y="5838825"/>
          <p14:tracePt t="64971" x="2162175" y="5838825"/>
          <p14:tracePt t="64988" x="2176463" y="5838825"/>
          <p14:tracePt t="65004" x="2209800" y="5838825"/>
          <p14:tracePt t="65021" x="2219325" y="5838825"/>
          <p14:tracePt t="65037" x="2228850" y="5838825"/>
          <p14:tracePt t="65054" x="2238375" y="5838825"/>
          <p14:tracePt t="65071" x="2247900" y="5838825"/>
          <p14:tracePt t="65087" x="2257425" y="5838825"/>
          <p14:tracePt t="65104" x="2262188" y="5838825"/>
          <p14:tracePt t="65121" x="2266950" y="5838825"/>
          <p14:tracePt t="65503" x="2276475" y="5838825"/>
          <p14:tracePt t="65511" x="2295525" y="5838825"/>
          <p14:tracePt t="65521" x="2314575" y="5838825"/>
          <p14:tracePt t="65537" x="2347913" y="5838825"/>
          <p14:tracePt t="65554" x="2409825" y="5838825"/>
          <p14:tracePt t="65571" x="2447925" y="5838825"/>
          <p14:tracePt t="65587" x="2476500" y="5838825"/>
          <p14:tracePt t="65621" x="2509838" y="5838825"/>
          <p14:tracePt t="65654" x="2519363" y="5838825"/>
          <p14:tracePt t="65671" x="2528888" y="5838825"/>
          <p14:tracePt t="65687" x="2547938" y="5834063"/>
          <p14:tracePt t="65704" x="2562225" y="5829300"/>
          <p14:tracePt t="65721" x="2571750" y="5824538"/>
          <p14:tracePt t="65737" x="2576513" y="5824538"/>
          <p14:tracePt t="65754" x="2586038" y="5819775"/>
          <p14:tracePt t="65841" x="2586038" y="5815013"/>
          <p14:tracePt t="65863" x="2576513" y="5810250"/>
          <p14:tracePt t="65870" x="2557463" y="5800725"/>
          <p14:tracePt t="65878" x="2524125" y="5786438"/>
          <p14:tracePt t="65887" x="2486025" y="5781675"/>
          <p14:tracePt t="65904" x="2400300" y="5757863"/>
          <p14:tracePt t="65921" x="2328863" y="5743575"/>
          <p14:tracePt t="65937" x="2257425" y="5729288"/>
          <p14:tracePt t="65954" x="2228850" y="5724525"/>
          <p14:tracePt t="65971" x="2214563" y="5719763"/>
          <p14:tracePt t="65988" x="2205038" y="5719763"/>
          <p14:tracePt t="66021" x="2195513" y="5719763"/>
          <p14:tracePt t="66731" x="2200275" y="5719763"/>
          <p14:tracePt t="66740" x="2209800" y="5719763"/>
          <p14:tracePt t="66754" x="2228850" y="5719763"/>
          <p14:tracePt t="66771" x="2238375" y="5719763"/>
          <p14:tracePt t="66787" x="2243138" y="5719763"/>
          <p14:tracePt t="66804" x="2252663" y="5719763"/>
          <p14:tracePt t="66837" x="2257425" y="5719763"/>
          <p14:tracePt t="66870" x="2271713" y="5724525"/>
          <p14:tracePt t="66887" x="2286000" y="5724525"/>
          <p14:tracePt t="66904" x="2295525" y="5724525"/>
          <p14:tracePt t="66921" x="2305050" y="5724525"/>
          <p14:tracePt t="66937" x="2309813" y="5724525"/>
          <p14:tracePt t="66954" x="2314575" y="5724525"/>
          <p14:tracePt t="67017" x="2319338" y="5724525"/>
          <p14:tracePt t="67083" x="2319338" y="5729288"/>
          <p14:tracePt t="67280" x="2319338" y="5657850"/>
          <p14:tracePt t="67287" x="2328863" y="5548313"/>
          <p14:tracePt t="67295" x="2338388" y="5472113"/>
          <p14:tracePt t="67304" x="2338388" y="5414963"/>
          <p14:tracePt t="67321" x="2343150" y="5343525"/>
          <p14:tracePt t="67337" x="2347913" y="5291138"/>
          <p14:tracePt t="67354" x="2357438" y="5243513"/>
          <p14:tracePt t="67371" x="2357438" y="5224463"/>
          <p14:tracePt t="67387" x="2362200" y="5181600"/>
          <p14:tracePt t="67404" x="2376488" y="5119688"/>
          <p14:tracePt t="67421" x="2376488" y="5043488"/>
          <p14:tracePt t="67437" x="2376488" y="5000625"/>
          <p14:tracePt t="67454" x="2376488" y="4972050"/>
          <p14:tracePt t="67471" x="2376488" y="4938713"/>
          <p14:tracePt t="67487" x="2376488" y="4929188"/>
          <p14:tracePt t="67504" x="2376488" y="4924425"/>
          <p14:tracePt t="67521" x="2376488" y="4919663"/>
          <p14:tracePt t="67537" x="2376488" y="4910138"/>
          <p14:tracePt t="67554" x="2371725" y="4900613"/>
          <p14:tracePt t="67571" x="2362200" y="4895850"/>
          <p14:tracePt t="67589" x="2338388" y="4895850"/>
          <p14:tracePt t="67604" x="2314575" y="4895850"/>
          <p14:tracePt t="67620" x="2286000" y="4895850"/>
          <p14:tracePt t="67638" x="2257425" y="4895850"/>
          <p14:tracePt t="67654" x="2228850" y="4895850"/>
          <p14:tracePt t="67671" x="2195513" y="4900613"/>
          <p14:tracePt t="67687" x="2176463" y="4910138"/>
          <p14:tracePt t="67704" x="2138363" y="4914900"/>
          <p14:tracePt t="67721" x="2105025" y="4929188"/>
          <p14:tracePt t="67737" x="2090738" y="4933950"/>
          <p14:tracePt t="67754" x="2081213" y="4938713"/>
          <p14:tracePt t="67770" x="2076450" y="4938713"/>
          <p14:tracePt t="67787" x="2066925" y="4938713"/>
          <p14:tracePt t="67905" x="2066925" y="4943475"/>
          <p14:tracePt t="67912" x="2071688" y="4943475"/>
          <p14:tracePt t="67920" x="2081213" y="4948238"/>
          <p14:tracePt t="67937" x="2124075" y="4953000"/>
          <p14:tracePt t="67954" x="2181225" y="4953000"/>
          <p14:tracePt t="67955" x="2214563" y="4953000"/>
          <p14:tracePt t="67970" x="2286000" y="4953000"/>
          <p14:tracePt t="67987" x="2366963" y="4962525"/>
          <p14:tracePt t="68004" x="2447925" y="4962525"/>
          <p14:tracePt t="68021" x="2538413" y="4962525"/>
          <p14:tracePt t="68037" x="2643188" y="4962525"/>
          <p14:tracePt t="68054" x="2709863" y="4957763"/>
          <p14:tracePt t="68071" x="2757488" y="4957763"/>
          <p14:tracePt t="68088" x="2819400" y="4957763"/>
          <p14:tracePt t="68104" x="2857500" y="4957763"/>
          <p14:tracePt t="68121" x="2886075" y="4957763"/>
          <p14:tracePt t="68137" x="2905125" y="4957763"/>
          <p14:tracePt t="68154" x="2924175" y="4957763"/>
          <p14:tracePt t="68170" x="2938463" y="4957763"/>
          <p14:tracePt t="68187" x="2943225" y="4957763"/>
          <p14:tracePt t="68204" x="2947988" y="4957763"/>
          <p14:tracePt t="68221" x="2957513" y="4957763"/>
          <p14:tracePt t="68237" x="2962275" y="4957763"/>
          <p14:tracePt t="69073" x="2914650" y="4981575"/>
          <p14:tracePt t="69079" x="2843213" y="5010150"/>
          <p14:tracePt t="69087" x="2786063" y="5033963"/>
          <p14:tracePt t="69104" x="2686050" y="5072063"/>
          <p14:tracePt t="69120" x="2624138" y="5086350"/>
          <p14:tracePt t="69138" x="2538413" y="5114925"/>
          <p14:tracePt t="69154" x="2462213" y="5138738"/>
          <p14:tracePt t="69187" x="2338388" y="5157788"/>
          <p14:tracePt t="69220" x="2228850" y="5176838"/>
          <p14:tracePt t="69237" x="2200275" y="5181600"/>
          <p14:tracePt t="69254" x="2171700" y="5195888"/>
          <p14:tracePt t="69270" x="2109788" y="5195888"/>
          <p14:tracePt t="69287" x="2071688" y="5195888"/>
          <p14:tracePt t="69304" x="2043113" y="5195888"/>
          <p14:tracePt t="69321" x="1995488" y="5200650"/>
          <p14:tracePt t="69337" x="1966913" y="5205413"/>
          <p14:tracePt t="69354" x="1938338" y="5210175"/>
          <p14:tracePt t="69371" x="1909763" y="5219700"/>
          <p14:tracePt t="69387" x="1871663" y="5229225"/>
          <p14:tracePt t="69404" x="1847850" y="5233988"/>
          <p14:tracePt t="69420" x="1824038" y="5248275"/>
          <p14:tracePt t="69437" x="1804988" y="5253038"/>
          <p14:tracePt t="69454" x="1771650" y="5262563"/>
          <p14:tracePt t="69471" x="1747838" y="5267325"/>
          <p14:tracePt t="69487" x="1724025" y="5281613"/>
          <p14:tracePt t="69504" x="1714500" y="5286375"/>
          <p14:tracePt t="69520" x="1695450" y="5295900"/>
          <p14:tracePt t="69537" x="1681163" y="5300663"/>
          <p14:tracePt t="69554" x="1666875" y="5300663"/>
          <p14:tracePt t="69570" x="1647825" y="5300663"/>
          <p14:tracePt t="69587" x="1628775" y="5300663"/>
          <p14:tracePt t="69604" x="1614488" y="5300663"/>
          <p14:tracePt t="69620" x="1600200" y="5300663"/>
          <p14:tracePt t="69637" x="1576388" y="5300663"/>
          <p14:tracePt t="69654" x="1566863" y="5300663"/>
          <p14:tracePt t="69670" x="1552575" y="5300663"/>
          <p14:tracePt t="69687" x="1543050" y="5300663"/>
          <p14:tracePt t="69704" x="1533525" y="5300663"/>
          <p14:tracePt t="69720" x="1528763" y="5300663"/>
          <p14:tracePt t="69737" x="1519238" y="5300663"/>
          <p14:tracePt t="69754" x="1514475" y="5300663"/>
          <p14:tracePt t="69770" x="1509713" y="5300663"/>
          <p14:tracePt t="69843" x="1504950" y="5300663"/>
          <p14:tracePt t="70210" x="1509713" y="5300663"/>
          <p14:tracePt t="70217" x="1519238" y="5305425"/>
          <p14:tracePt t="70224" x="1524000" y="5310188"/>
          <p14:tracePt t="70237" x="1528763" y="5310188"/>
          <p14:tracePt t="70254" x="1538288" y="5310188"/>
          <p14:tracePt t="70270" x="1547813" y="5310188"/>
          <p14:tracePt t="70287" x="1552575" y="5310188"/>
          <p14:tracePt t="70569" x="1547813" y="5310188"/>
          <p14:tracePt t="70591" x="1543050" y="5310188"/>
          <p14:tracePt t="70599" x="1538288" y="5310188"/>
          <p14:tracePt t="70614" x="1533525" y="5310188"/>
          <p14:tracePt t="70621" x="1528763" y="5310188"/>
          <p14:tracePt t="71106" x="1538288" y="5310188"/>
          <p14:tracePt t="71113" x="1557338" y="5310188"/>
          <p14:tracePt t="71121" x="1576388" y="5310188"/>
          <p14:tracePt t="71137" x="1619250" y="5310188"/>
          <p14:tracePt t="71154" x="1652588" y="5310188"/>
          <p14:tracePt t="71170" x="1690688" y="5310188"/>
          <p14:tracePt t="71203" x="1800225" y="5329238"/>
          <p14:tracePt t="71237" x="1928813" y="5348288"/>
          <p14:tracePt t="71253" x="1981200" y="5357813"/>
          <p14:tracePt t="71270" x="2024063" y="5362575"/>
          <p14:tracePt t="71287" x="2066925" y="5362575"/>
          <p14:tracePt t="71304" x="2124075" y="5362575"/>
          <p14:tracePt t="71320" x="2176463" y="5362575"/>
          <p14:tracePt t="71337" x="2224088" y="5362575"/>
          <p14:tracePt t="71353" x="2262188" y="5362575"/>
          <p14:tracePt t="71370" x="2324100" y="5362575"/>
          <p14:tracePt t="71387" x="2343150" y="5353050"/>
          <p14:tracePt t="71404" x="2366963" y="5353050"/>
          <p14:tracePt t="71420" x="2376488" y="5353050"/>
          <p14:tracePt t="71437" x="2390775" y="5348288"/>
          <p14:tracePt t="71453" x="2395538" y="5348288"/>
          <p14:tracePt t="71470" x="2405063" y="5348288"/>
          <p14:tracePt t="71487" x="2414588" y="5348288"/>
          <p14:tracePt t="71796" x="2386013" y="5400675"/>
          <p14:tracePt t="71803" x="2338388" y="5472113"/>
          <p14:tracePt t="71810" x="2305050" y="5534025"/>
          <p14:tracePt t="71820" x="2262188" y="5581650"/>
          <p14:tracePt t="71838" x="2209800" y="5653088"/>
          <p14:tracePt t="71854" x="2157413" y="5705475"/>
          <p14:tracePt t="71870" x="2133600" y="5729288"/>
          <p14:tracePt t="71887" x="2114550" y="5743575"/>
          <p14:tracePt t="71904" x="2100263" y="5753100"/>
          <p14:tracePt t="71920" x="2071688" y="5776913"/>
          <p14:tracePt t="71937" x="2043113" y="5795963"/>
          <p14:tracePt t="71953" x="2009775" y="5815013"/>
          <p14:tracePt t="71970" x="1976438" y="5824538"/>
          <p14:tracePt t="71987" x="1914525" y="5853113"/>
          <p14:tracePt t="72003" x="1881188" y="5867400"/>
          <p14:tracePt t="72020" x="1843088" y="5886450"/>
          <p14:tracePt t="72037" x="1824038" y="5900738"/>
          <p14:tracePt t="72054" x="1785938" y="5924550"/>
          <p14:tracePt t="72070" x="1762125" y="5938838"/>
          <p14:tracePt t="72087" x="1733550" y="5962650"/>
          <p14:tracePt t="72104" x="1685925" y="6000750"/>
          <p14:tracePt t="72120" x="1652588" y="6024563"/>
          <p14:tracePt t="72137" x="1619250" y="6043613"/>
          <p14:tracePt t="72153" x="1595438" y="6057900"/>
          <p14:tracePt t="72170" x="1576388" y="6067425"/>
          <p14:tracePt t="72187" x="1571625" y="6072188"/>
          <p14:tracePt t="72203" x="1566863" y="6076950"/>
          <p14:tracePt t="72220" x="1557338" y="6076950"/>
          <p14:tracePt t="72237" x="1547813" y="6076950"/>
          <p14:tracePt t="72253" x="1543050" y="6086475"/>
          <p14:tracePt t="72270" x="1538288" y="6086475"/>
          <p14:tracePt t="72287" x="1528763" y="6086475"/>
          <p14:tracePt t="72303" x="1524000" y="6086475"/>
          <p14:tracePt t="72420" x="1528763" y="6086475"/>
          <p14:tracePt t="72428" x="1543050" y="6091238"/>
          <p14:tracePt t="72437" x="1557338" y="6096000"/>
          <p14:tracePt t="72454" x="1604963" y="6096000"/>
          <p14:tracePt t="72471" x="1695450" y="6096000"/>
          <p14:tracePt t="72487" x="1776413" y="6100763"/>
          <p14:tracePt t="72504" x="1866900" y="6100763"/>
          <p14:tracePt t="72520" x="1947863" y="6100763"/>
          <p14:tracePt t="72537" x="2009775" y="6100763"/>
          <p14:tracePt t="72553" x="2043113" y="6100763"/>
          <p14:tracePt t="72570" x="2066925" y="6100763"/>
          <p14:tracePt t="72587" x="2076450" y="6100763"/>
          <p14:tracePt t="72603" x="2090738" y="6100763"/>
          <p14:tracePt t="72620" x="2095500" y="6100763"/>
          <p14:tracePt t="72637" x="2105025" y="6100763"/>
          <p14:tracePt t="72875" x="2119313" y="6100763"/>
          <p14:tracePt t="72882" x="2138363" y="6096000"/>
          <p14:tracePt t="72890" x="2166938" y="6081713"/>
          <p14:tracePt t="72903" x="2185988" y="6076950"/>
          <p14:tracePt t="72920" x="2224088" y="6062663"/>
          <p14:tracePt t="72937" x="2233613" y="6057900"/>
          <p14:tracePt t="72953" x="2243138" y="6057900"/>
          <p14:tracePt t="72970" x="2252663" y="6057900"/>
          <p14:tracePt t="72987" x="2257425" y="6057900"/>
          <p14:tracePt t="73004" x="2262188" y="6057900"/>
          <p14:tracePt t="73104" x="2262188" y="6053138"/>
          <p14:tracePt t="73118" x="2262188" y="6048375"/>
          <p14:tracePt t="73125" x="2262188" y="6043613"/>
          <p14:tracePt t="73137" x="2262188" y="6029325"/>
          <p14:tracePt t="73153" x="2238375" y="5919788"/>
          <p14:tracePt t="73170" x="2200275" y="5843588"/>
          <p14:tracePt t="73187" x="2162175" y="5776913"/>
          <p14:tracePt t="73203" x="2109788" y="5695950"/>
          <p14:tracePt t="73220" x="2009775" y="5548313"/>
          <p14:tracePt t="73237" x="1933575" y="5457825"/>
          <p14:tracePt t="73253" x="1809750" y="5357813"/>
          <p14:tracePt t="73270" x="1633538" y="5267325"/>
          <p14:tracePt t="73287" x="1414463" y="5186363"/>
          <p14:tracePt t="73304" x="1266825" y="5153025"/>
          <p14:tracePt t="73320" x="1128713" y="5119688"/>
          <p14:tracePt t="73337" x="1023938" y="5095875"/>
          <p14:tracePt t="73353" x="904875" y="5072063"/>
          <p14:tracePt t="73370" x="828675" y="5057775"/>
          <p14:tracePt t="73387" x="776288" y="5043488"/>
          <p14:tracePt t="73404" x="695325" y="5029200"/>
          <p14:tracePt t="73420" x="657225" y="5024438"/>
          <p14:tracePt t="73437" x="619125" y="5019675"/>
          <p14:tracePt t="73453" x="585788" y="5019675"/>
          <p14:tracePt t="73470" x="538163" y="5019675"/>
          <p14:tracePt t="73487" x="504825" y="5019675"/>
          <p14:tracePt t="73503" x="466725" y="5029200"/>
          <p14:tracePt t="73520" x="423863" y="5038725"/>
          <p14:tracePt t="73537" x="366713" y="5048250"/>
          <p14:tracePt t="73553" x="338138" y="5057775"/>
          <p14:tracePt t="73570" x="309563" y="5062538"/>
          <p14:tracePt t="73587" x="276225" y="5072063"/>
          <p14:tracePt t="73603" x="247650" y="5086350"/>
          <p14:tracePt t="73620" x="223838" y="5091113"/>
          <p14:tracePt t="73637" x="209550" y="5095875"/>
          <p14:tracePt t="73654" x="200025" y="5105400"/>
          <p14:tracePt t="73670" x="195263" y="51054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When to Use Wrapper Classes</a:t>
            </a:r>
            <a:endParaRPr lang="ko-KR" altLang="en-US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Collections</a:t>
            </a:r>
            <a:r>
              <a:rPr lang="en-US" altLang="ko-KR"/>
              <a:t> in Java deal only with objects; to store a primitive type in one of these classes, you need to wrap the primitive type in a class.</a:t>
            </a:r>
          </a:p>
          <a:p>
            <a:endParaRPr lang="en-US" altLang="ko-KR"/>
          </a:p>
          <a:p>
            <a:pPr lvl="1"/>
            <a:r>
              <a:rPr lang="en-US" altLang="ko-KR"/>
              <a:t>List&lt;</a:t>
            </a:r>
            <a:r>
              <a:rPr lang="en-US" altLang="ko-KR" b="1"/>
              <a:t>int</a:t>
            </a:r>
            <a:r>
              <a:rPr lang="en-US" altLang="ko-KR"/>
              <a:t>&gt; ints = new ArrayList&lt;&gt;();		// X</a:t>
            </a:r>
          </a:p>
          <a:p>
            <a:pPr lvl="1"/>
            <a:r>
              <a:rPr lang="en-US" altLang="ko-KR"/>
              <a:t>List&lt;</a:t>
            </a:r>
            <a:r>
              <a:rPr lang="en-US" altLang="ko-KR" b="1"/>
              <a:t>Integer</a:t>
            </a:r>
            <a:r>
              <a:rPr lang="en-US" altLang="ko-KR"/>
              <a:t>&gt; integers = new ArrayList&lt;&gt;();	// O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5"/>
    </mc:Choice>
    <mc:Fallback xmlns="">
      <p:transition spd="slow" advTm="36795"/>
    </mc:Fallback>
  </mc:AlternateContent>
  <p:extLst>
    <p:ext uri="{3A86A75C-4F4B-4683-9AE1-C65F6400EC91}">
      <p14:laserTraceLst xmlns:p14="http://schemas.microsoft.com/office/powerpoint/2010/main">
        <p14:tracePtLst>
          <p14:tracePt t="849" x="290513" y="4933950"/>
          <p14:tracePt t="856" x="381000" y="4795838"/>
          <p14:tracePt t="864" x="481013" y="4676775"/>
          <p14:tracePt t="882" x="762000" y="4343400"/>
          <p14:tracePt t="899" x="990600" y="4090988"/>
          <p14:tracePt t="915" x="1262063" y="3848100"/>
          <p14:tracePt t="932" x="1462088" y="3676650"/>
          <p14:tracePt t="965" x="1890713" y="3333750"/>
          <p14:tracePt t="998" x="2276475" y="3033713"/>
          <p14:tracePt t="1015" x="2509838" y="2862263"/>
          <p14:tracePt t="1032" x="2747963" y="2728913"/>
          <p14:tracePt t="1048" x="2833688" y="2662238"/>
          <p14:tracePt t="1065" x="2895600" y="2628900"/>
          <p14:tracePt t="1081" x="2924175" y="2609850"/>
          <p14:tracePt t="1098" x="2938463" y="2600325"/>
          <p14:tracePt t="1115" x="2943225" y="2595563"/>
          <p14:tracePt t="1296" x="3000375" y="2524125"/>
          <p14:tracePt t="1303" x="3086100" y="2447925"/>
          <p14:tracePt t="1314" x="3186113" y="2347913"/>
          <p14:tracePt t="1331" x="3443288" y="2052638"/>
          <p14:tracePt t="1348" x="3819525" y="1762125"/>
          <p14:tracePt t="1365" x="3995738" y="1652588"/>
          <p14:tracePt t="1382" x="4138613" y="1552575"/>
          <p14:tracePt t="1398" x="4271963" y="1481138"/>
          <p14:tracePt t="1415" x="4419600" y="1381125"/>
          <p14:tracePt t="1431" x="4500563" y="1333500"/>
          <p14:tracePt t="1448" x="4576763" y="1285875"/>
          <p14:tracePt t="1465" x="4672013" y="1243013"/>
          <p14:tracePt t="1481" x="4757738" y="1214438"/>
          <p14:tracePt t="1498" x="4829175" y="1185863"/>
          <p14:tracePt t="1514" x="4895850" y="1162050"/>
          <p14:tracePt t="1531" x="4957763" y="1143000"/>
          <p14:tracePt t="1548" x="4981575" y="1133475"/>
          <p14:tracePt t="1565" x="4995863" y="1128713"/>
          <p14:tracePt t="1581" x="5000625" y="1123950"/>
          <p14:tracePt t="1598" x="5010150" y="1123950"/>
          <p14:tracePt t="1635" x="5000625" y="1123950"/>
          <p14:tracePt t="1648" x="4910138" y="1114425"/>
          <p14:tracePt t="1664" x="4776788" y="1114425"/>
          <p14:tracePt t="1681" x="4662488" y="1114425"/>
          <p14:tracePt t="1698" x="4572000" y="1109663"/>
          <p14:tracePt t="1714" x="4471988" y="1095375"/>
          <p14:tracePt t="1731" x="4452938" y="1095375"/>
          <p14:tracePt t="1748" x="4443413" y="1095375"/>
          <p14:tracePt t="1764" x="4433888" y="1095375"/>
          <p14:tracePt t="1798" x="4438650" y="1095375"/>
          <p14:tracePt t="1815" x="4476750" y="1081088"/>
          <p14:tracePt t="1831" x="4557713" y="1071563"/>
          <p14:tracePt t="1848" x="4781550" y="1057275"/>
          <p14:tracePt t="1865" x="4938713" y="1047750"/>
          <p14:tracePt t="1881" x="5086350" y="1047750"/>
          <p14:tracePt t="1898" x="5319713" y="1047750"/>
          <p14:tracePt t="1914" x="5429250" y="1038225"/>
          <p14:tracePt t="1931" x="5510213" y="1038225"/>
          <p14:tracePt t="1948" x="5572125" y="1038225"/>
          <p14:tracePt t="1965" x="5643563" y="1038225"/>
          <p14:tracePt t="1981" x="5686425" y="1033463"/>
          <p14:tracePt t="1998" x="5729288" y="1033463"/>
          <p14:tracePt t="2015" x="5757863" y="1033463"/>
          <p14:tracePt t="2031" x="5800725" y="1033463"/>
          <p14:tracePt t="2048" x="5819775" y="1033463"/>
          <p14:tracePt t="2064" x="5834063" y="1033463"/>
          <p14:tracePt t="2081" x="5843588" y="1033463"/>
          <p14:tracePt t="2098" x="5848350" y="1033463"/>
          <p14:tracePt t="2114" x="5853113" y="1033463"/>
          <p14:tracePt t="2376" x="5891213" y="1033463"/>
          <p14:tracePt t="2382" x="5948363" y="1033463"/>
          <p14:tracePt t="2391" x="6005513" y="1023938"/>
          <p14:tracePt t="2398" x="6048375" y="1023938"/>
          <p14:tracePt t="2414" x="6138863" y="1023938"/>
          <p14:tracePt t="2431" x="6196013" y="1023938"/>
          <p14:tracePt t="2448" x="6238875" y="1023938"/>
          <p14:tracePt t="2464" x="6272213" y="1023938"/>
          <p14:tracePt t="2481" x="6286500" y="1023938"/>
          <p14:tracePt t="2498" x="6291263" y="1023938"/>
          <p14:tracePt t="2514" x="6300788" y="1023938"/>
          <p14:tracePt t="2531" x="6310313" y="1023938"/>
          <p14:tracePt t="5226" x="6305550" y="1023938"/>
          <p14:tracePt t="5239" x="6300788" y="1023938"/>
          <p14:tracePt t="5246" x="6296025" y="1023938"/>
          <p14:tracePt t="5254" x="6291263" y="1023938"/>
          <p14:tracePt t="5264" x="6286500" y="1023938"/>
          <p14:tracePt t="5281" x="6267450" y="1023938"/>
          <p14:tracePt t="5314" x="6191250" y="1042988"/>
          <p14:tracePt t="5348" x="5995988" y="1133475"/>
          <p14:tracePt t="5364" x="5638800" y="1347788"/>
          <p14:tracePt t="5381" x="5157788" y="1604963"/>
          <p14:tracePt t="5398" x="4810125" y="1776413"/>
          <p14:tracePt t="5415" x="4329113" y="2043113"/>
          <p14:tracePt t="5431" x="4024313" y="2205038"/>
          <p14:tracePt t="5448" x="3709988" y="2347913"/>
          <p14:tracePt t="5465" x="3462338" y="2447925"/>
          <p14:tracePt t="5481" x="3109913" y="2633663"/>
          <p14:tracePt t="5498" x="2947988" y="2733675"/>
          <p14:tracePt t="5515" x="2833688" y="2809875"/>
          <p14:tracePt t="5531" x="2738438" y="2867025"/>
          <p14:tracePt t="5548" x="2600325" y="2933700"/>
          <p14:tracePt t="5564" x="2524125" y="2962275"/>
          <p14:tracePt t="5581" x="2471738" y="2976563"/>
          <p14:tracePt t="5598" x="2438400" y="3000375"/>
          <p14:tracePt t="5614" x="2386013" y="3033713"/>
          <p14:tracePt t="5631" x="2362200" y="3052763"/>
          <p14:tracePt t="5648" x="2352675" y="3062288"/>
          <p14:tracePt t="5886" x="2314575" y="3090863"/>
          <p14:tracePt t="5893" x="2257425" y="3114675"/>
          <p14:tracePt t="5900" x="2205038" y="3138488"/>
          <p14:tracePt t="5914" x="2119313" y="3171825"/>
          <p14:tracePt t="5931" x="2066925" y="3181350"/>
          <p14:tracePt t="5948" x="2024063" y="3195638"/>
          <p14:tracePt t="5964" x="1995488" y="3195638"/>
          <p14:tracePt t="5981" x="1971675" y="3195638"/>
          <p14:tracePt t="5998" x="1966913" y="3195638"/>
          <p14:tracePt t="6014" x="1957388" y="3195638"/>
          <p14:tracePt t="6031" x="1952625" y="3195638"/>
          <p14:tracePt t="6048" x="1947863" y="3195638"/>
          <p14:tracePt t="6077" x="1943100" y="3195638"/>
          <p14:tracePt t="6086" x="1938338" y="3195638"/>
          <p14:tracePt t="6100" x="1933575" y="3195638"/>
          <p14:tracePt t="6114" x="1924050" y="3195638"/>
          <p14:tracePt t="6131" x="1909763" y="3205163"/>
          <p14:tracePt t="6148" x="1890713" y="3224213"/>
          <p14:tracePt t="6164" x="1852613" y="3271838"/>
          <p14:tracePt t="6181" x="1828800" y="3309938"/>
          <p14:tracePt t="6198" x="1809750" y="3333750"/>
          <p14:tracePt t="6214" x="1804988" y="3343275"/>
          <p14:tracePt t="6231" x="1795463" y="3352800"/>
          <p14:tracePt t="6247" x="1785938" y="3362325"/>
          <p14:tracePt t="6264" x="1776413" y="3381375"/>
          <p14:tracePt t="6281" x="1733550" y="3429000"/>
          <p14:tracePt t="6297" x="1685925" y="3471863"/>
          <p14:tracePt t="6314" x="1647825" y="3500438"/>
          <p14:tracePt t="6331" x="1609725" y="3533775"/>
          <p14:tracePt t="6347" x="1562100" y="3557588"/>
          <p14:tracePt t="6364" x="1533525" y="3562350"/>
          <p14:tracePt t="6381" x="1504950" y="3562350"/>
          <p14:tracePt t="6398" x="1466850" y="3557588"/>
          <p14:tracePt t="6414" x="1428750" y="3505200"/>
          <p14:tracePt t="6431" x="1385888" y="3448050"/>
          <p14:tracePt t="6448" x="1352550" y="3362325"/>
          <p14:tracePt t="6464" x="1338263" y="3205163"/>
          <p14:tracePt t="6481" x="1347788" y="3009900"/>
          <p14:tracePt t="6498" x="1352550" y="2967038"/>
          <p14:tracePt t="6514" x="1362075" y="2952750"/>
          <p14:tracePt t="6531" x="1371600" y="2938463"/>
          <p14:tracePt t="6547" x="1381125" y="2933700"/>
          <p14:tracePt t="6564" x="1400175" y="2928938"/>
          <p14:tracePt t="6581" x="1438275" y="2947988"/>
          <p14:tracePt t="6598" x="1504950" y="3052763"/>
          <p14:tracePt t="6614" x="1547813" y="3171825"/>
          <p14:tracePt t="6631" x="1604963" y="3414713"/>
          <p14:tracePt t="6647" x="1624013" y="3595688"/>
          <p14:tracePt t="6664" x="1638300" y="3767138"/>
          <p14:tracePt t="6681" x="1638300" y="3867150"/>
          <p14:tracePt t="6697" x="1638300" y="3948113"/>
          <p14:tracePt t="6714" x="1633538" y="4014788"/>
          <p14:tracePt t="6731" x="1624013" y="4052888"/>
          <p14:tracePt t="6747" x="1619250" y="4081463"/>
          <p14:tracePt t="6764" x="1609725" y="4105275"/>
          <p14:tracePt t="6781" x="1600200" y="4129088"/>
          <p14:tracePt t="6797" x="1585913" y="4138613"/>
          <p14:tracePt t="6814" x="1576388" y="4157663"/>
          <p14:tracePt t="6831" x="1562100" y="4167188"/>
          <p14:tracePt t="6847" x="1543050" y="4176713"/>
          <p14:tracePt t="6864" x="1533525" y="4176713"/>
          <p14:tracePt t="6881" x="1519238" y="4176713"/>
          <p14:tracePt t="6898" x="1495425" y="4162425"/>
          <p14:tracePt t="6914" x="1409700" y="3967163"/>
          <p14:tracePt t="6931" x="1366838" y="3824288"/>
          <p14:tracePt t="6948" x="1319213" y="3633788"/>
          <p14:tracePt t="6964" x="1295400" y="3386138"/>
          <p14:tracePt t="6981" x="1285875" y="3295650"/>
          <p14:tracePt t="6997" x="1281113" y="3224213"/>
          <p14:tracePt t="7014" x="1281113" y="3157538"/>
          <p14:tracePt t="7031" x="1285875" y="3095625"/>
          <p14:tracePt t="7047" x="1295400" y="3076575"/>
          <p14:tracePt t="7064" x="1295400" y="3071813"/>
          <p14:tracePt t="7081" x="1295400" y="3067050"/>
          <p14:tracePt t="7098" x="1314450" y="3057525"/>
          <p14:tracePt t="7114" x="1333500" y="3057525"/>
          <p14:tracePt t="7131" x="1371600" y="3071813"/>
          <p14:tracePt t="7147" x="1409700" y="3095625"/>
          <p14:tracePt t="7164" x="1452563" y="3157538"/>
          <p14:tracePt t="7181" x="1500188" y="3295650"/>
          <p14:tracePt t="7197" x="1514475" y="3462338"/>
          <p14:tracePt t="7214" x="1514475" y="3600450"/>
          <p14:tracePt t="7231" x="1504950" y="3681413"/>
          <p14:tracePt t="7247" x="1490663" y="3762375"/>
          <p14:tracePt t="7264" x="1485900" y="3824288"/>
          <p14:tracePt t="7281" x="1471613" y="3900488"/>
          <p14:tracePt t="7298" x="1466850" y="3943350"/>
          <p14:tracePt t="7314" x="1452563" y="3986213"/>
          <p14:tracePt t="7331" x="1452563" y="4014788"/>
          <p14:tracePt t="7347" x="1447800" y="4048125"/>
          <p14:tracePt t="7364" x="1447800" y="4057650"/>
          <p14:tracePt t="7381" x="1447800" y="4062413"/>
          <p14:tracePt t="7398" x="1447800" y="4071938"/>
          <p14:tracePt t="8661" x="1466850" y="4043363"/>
          <p14:tracePt t="8668" x="1509713" y="3995738"/>
          <p14:tracePt t="8681" x="1543050" y="3952875"/>
          <p14:tracePt t="8697" x="1643063" y="3781425"/>
          <p14:tracePt t="8714" x="1709738" y="3705225"/>
          <p14:tracePt t="8731" x="1752600" y="3643313"/>
          <p14:tracePt t="8764" x="1814513" y="3586163"/>
          <p14:tracePt t="8797" x="1843088" y="3557588"/>
          <p14:tracePt t="8814" x="1852613" y="3538538"/>
          <p14:tracePt t="8831" x="1862138" y="3524250"/>
          <p14:tracePt t="8847" x="1876425" y="3509963"/>
          <p14:tracePt t="8864" x="1890713" y="3495675"/>
          <p14:tracePt t="8881" x="1919288" y="3462338"/>
          <p14:tracePt t="8897" x="1943100" y="3438525"/>
          <p14:tracePt t="8914" x="1957388" y="3429000"/>
          <p14:tracePt t="8931" x="1966913" y="3419475"/>
          <p14:tracePt t="8947" x="1976438" y="3409950"/>
          <p14:tracePt t="8964" x="1981200" y="3405188"/>
          <p14:tracePt t="8981" x="1981200" y="3400425"/>
          <p14:tracePt t="9073" x="1976438" y="3400425"/>
          <p14:tracePt t="9079" x="1966913" y="3400425"/>
          <p14:tracePt t="9087" x="1947863" y="3400425"/>
          <p14:tracePt t="9097" x="1924050" y="3400425"/>
          <p14:tracePt t="9114" x="1866900" y="3400425"/>
          <p14:tracePt t="9131" x="1814513" y="3400425"/>
          <p14:tracePt t="9147" x="1800225" y="3400425"/>
          <p14:tracePt t="9164" x="1795463" y="3400425"/>
          <p14:tracePt t="9181" x="1790700" y="3400425"/>
          <p14:tracePt t="9219" x="1790700" y="3395663"/>
          <p14:tracePt t="9231" x="1790700" y="3390900"/>
          <p14:tracePt t="9247" x="1843088" y="3367088"/>
          <p14:tracePt t="9264" x="1909763" y="3338513"/>
          <p14:tracePt t="9281" x="1985963" y="3300413"/>
          <p14:tracePt t="9298" x="2071688" y="3276600"/>
          <p14:tracePt t="9314" x="2176463" y="3262313"/>
          <p14:tracePt t="9331" x="2238375" y="3262313"/>
          <p14:tracePt t="9347" x="2290763" y="3281363"/>
          <p14:tracePt t="9364" x="2328863" y="3300413"/>
          <p14:tracePt t="9381" x="2362200" y="3328988"/>
          <p14:tracePt t="9397" x="2381250" y="3362325"/>
          <p14:tracePt t="9414" x="2395538" y="3390900"/>
          <p14:tracePt t="9431" x="2400300" y="3452813"/>
          <p14:tracePt t="9447" x="2376488" y="3524250"/>
          <p14:tracePt t="9464" x="2324100" y="3624263"/>
          <p14:tracePt t="9481" x="2262188" y="3714750"/>
          <p14:tracePt t="9497" x="2166938" y="3814763"/>
          <p14:tracePt t="9514" x="2109788" y="3867150"/>
          <p14:tracePt t="9531" x="2062163" y="3900488"/>
          <p14:tracePt t="9547" x="2038350" y="3919538"/>
          <p14:tracePt t="9564" x="2024063" y="3933825"/>
          <p14:tracePt t="9581" x="2019300" y="3938588"/>
          <p14:tracePt t="9624" x="2024063" y="3938588"/>
          <p14:tracePt t="9631" x="2038350" y="3933825"/>
          <p14:tracePt t="9648" x="2090738" y="3919538"/>
          <p14:tracePt t="9664" x="2162175" y="3905250"/>
          <p14:tracePt t="9681" x="2300288" y="3890963"/>
          <p14:tracePt t="9697" x="2362200" y="3890963"/>
          <p14:tracePt t="9714" x="2409825" y="3890963"/>
          <p14:tracePt t="9730" x="2452688" y="3890963"/>
          <p14:tracePt t="9747" x="2500313" y="3890963"/>
          <p14:tracePt t="9764" x="2519363" y="3890963"/>
          <p14:tracePt t="9781" x="2528888" y="3890963"/>
          <p14:tracePt t="9797" x="2533650" y="3890963"/>
          <p14:tracePt t="9814" x="2543175" y="3890963"/>
          <p14:tracePt t="9888" x="2538413" y="3876675"/>
          <p14:tracePt t="9897" x="2519363" y="3867150"/>
          <p14:tracePt t="9908" x="2490788" y="3838575"/>
          <p14:tracePt t="9915" x="2452688" y="3795713"/>
          <p14:tracePt t="9931" x="2333625" y="3671888"/>
          <p14:tracePt t="9947" x="2200275" y="3538538"/>
          <p14:tracePt t="9964" x="2138363" y="3467100"/>
          <p14:tracePt t="9981" x="2095500" y="3400425"/>
          <p14:tracePt t="9983" x="2081213" y="3371850"/>
          <p14:tracePt t="9997" x="2066925" y="3338513"/>
          <p14:tracePt t="10014" x="2057400" y="3319463"/>
          <p14:tracePt t="10030" x="2052638" y="3305175"/>
          <p14:tracePt t="10047" x="2052638" y="3300413"/>
          <p14:tracePt t="10064" x="2052638" y="3290888"/>
          <p14:tracePt t="10080" x="2052638" y="3286125"/>
          <p14:tracePt t="10130" x="2052638" y="3281363"/>
          <p14:tracePt t="10136" x="2052638" y="3276600"/>
          <p14:tracePt t="10152" x="2052638" y="3271838"/>
          <p14:tracePt t="10164" x="2057400" y="3267075"/>
          <p14:tracePt t="10180" x="2066925" y="3257550"/>
          <p14:tracePt t="10197" x="2071688" y="3248025"/>
          <p14:tracePt t="10214" x="2071688" y="3243263"/>
          <p14:tracePt t="10276" x="2071688" y="3248025"/>
          <p14:tracePt t="10283" x="2066925" y="3267075"/>
          <p14:tracePt t="10298" x="2052638" y="3300413"/>
          <p14:tracePt t="10314" x="2028825" y="3338513"/>
          <p14:tracePt t="10331" x="2005013" y="3362325"/>
          <p14:tracePt t="10347" x="1981200" y="3386138"/>
          <p14:tracePt t="10364" x="1962150" y="3409950"/>
          <p14:tracePt t="10381" x="1947863" y="3419475"/>
          <p14:tracePt t="10397" x="1943100" y="3424238"/>
          <p14:tracePt t="10414" x="1933575" y="3424238"/>
          <p14:tracePt t="10431" x="1900238" y="3419475"/>
          <p14:tracePt t="10447" x="1876425" y="3395663"/>
          <p14:tracePt t="10464" x="1843088" y="3343275"/>
          <p14:tracePt t="10480" x="1800225" y="3257550"/>
          <p14:tracePt t="10481" x="1785938" y="3219450"/>
          <p14:tracePt t="10497" x="1771650" y="3167063"/>
          <p14:tracePt t="10514" x="1776413" y="3114675"/>
          <p14:tracePt t="10531" x="1785938" y="3062288"/>
          <p14:tracePt t="10547" x="1819275" y="3000375"/>
          <p14:tracePt t="10564" x="1843088" y="2986088"/>
          <p14:tracePt t="10581" x="1866900" y="2967038"/>
          <p14:tracePt t="10597" x="1885950" y="2967038"/>
          <p14:tracePt t="10614" x="1919288" y="2967038"/>
          <p14:tracePt t="10631" x="1943100" y="2971800"/>
          <p14:tracePt t="10647" x="1952625" y="2995613"/>
          <p14:tracePt t="10664" x="1976438" y="3033713"/>
          <p14:tracePt t="10680" x="2005013" y="3124200"/>
          <p14:tracePt t="10697" x="2019300" y="3152775"/>
          <p14:tracePt t="10714" x="2019300" y="3167063"/>
          <p14:tracePt t="10731" x="2019300" y="3181350"/>
          <p14:tracePt t="10747" x="2019300" y="3186113"/>
          <p14:tracePt t="10764" x="2024063" y="3195638"/>
          <p14:tracePt t="10780" x="2028825" y="3219450"/>
          <p14:tracePt t="10797" x="2033588" y="3252788"/>
          <p14:tracePt t="10814" x="2033588" y="3267075"/>
          <p14:tracePt t="10830" x="2033588" y="3271838"/>
          <p14:tracePt t="10847" x="2033588" y="3276600"/>
          <p14:tracePt t="10864" x="2033588" y="3286125"/>
          <p14:tracePt t="10880" x="2033588" y="3290888"/>
          <p14:tracePt t="10897" x="2033588" y="3295650"/>
          <p14:tracePt t="11458" x="2038350" y="3295650"/>
          <p14:tracePt t="11466" x="2043113" y="3295650"/>
          <p14:tracePt t="11473" x="2052638" y="3295650"/>
          <p14:tracePt t="11482" x="2057400" y="3295650"/>
          <p14:tracePt t="11497" x="2071688" y="3295650"/>
          <p14:tracePt t="11514" x="2081213" y="3295650"/>
          <p14:tracePt t="11530" x="2095500" y="3295650"/>
          <p14:tracePt t="11564" x="2128838" y="3295650"/>
          <p14:tracePt t="11597" x="2143125" y="3295650"/>
          <p14:tracePt t="11614" x="2152650" y="3295650"/>
          <p14:tracePt t="11630" x="2157413" y="3295650"/>
          <p14:tracePt t="11664" x="2162175" y="3295650"/>
          <p14:tracePt t="12414" x="2243138" y="3286125"/>
          <p14:tracePt t="12421" x="2343150" y="3267075"/>
          <p14:tracePt t="12430" x="2457450" y="3248025"/>
          <p14:tracePt t="12447" x="2747963" y="3219450"/>
          <p14:tracePt t="12464" x="3200400" y="3186113"/>
          <p14:tracePt t="12481" x="3609975" y="3186113"/>
          <p14:tracePt t="12514" x="4405313" y="3186113"/>
          <p14:tracePt t="12547" x="5138738" y="3157538"/>
          <p14:tracePt t="12564" x="5324475" y="3138488"/>
          <p14:tracePt t="12581" x="5548313" y="3128963"/>
          <p14:tracePt t="12597" x="5629275" y="3128963"/>
          <p14:tracePt t="12614" x="5667375" y="3128963"/>
          <p14:tracePt t="12630" x="5686425" y="3128963"/>
          <p14:tracePt t="12817" x="5795963" y="3114675"/>
          <p14:tracePt t="12824" x="5924550" y="3095625"/>
          <p14:tracePt t="12831" x="6072188" y="3071813"/>
          <p14:tracePt t="12847" x="6396038" y="3062288"/>
          <p14:tracePt t="12864" x="6596063" y="3062288"/>
          <p14:tracePt t="12880" x="6786563" y="3062288"/>
          <p14:tracePt t="12897" x="6986588" y="3081338"/>
          <p14:tracePt t="12914" x="7072313" y="3100388"/>
          <p14:tracePt t="12930" x="7134225" y="3114675"/>
          <p14:tracePt t="12947" x="7177088" y="3124200"/>
          <p14:tracePt t="12964" x="7239000" y="3148013"/>
          <p14:tracePt t="12980" x="7277100" y="3167063"/>
          <p14:tracePt t="12997" x="7315200" y="3176588"/>
          <p14:tracePt t="13014" x="7343775" y="3186113"/>
          <p14:tracePt t="13030" x="7377113" y="3195638"/>
          <p14:tracePt t="13047" x="7391400" y="3200400"/>
          <p14:tracePt t="13064" x="7405688" y="3200400"/>
          <p14:tracePt t="13080" x="7410450" y="3200400"/>
          <p14:tracePt t="13097" x="7419975" y="3200400"/>
          <p14:tracePt t="13114" x="7429500" y="3200400"/>
          <p14:tracePt t="13574" x="7138988" y="3224213"/>
          <p14:tracePt t="13581" x="6591300" y="3290888"/>
          <p14:tracePt t="13588" x="6081713" y="3362325"/>
          <p14:tracePt t="13597" x="5529263" y="3429000"/>
          <p14:tracePt t="13614" x="4491038" y="3600450"/>
          <p14:tracePt t="13631" x="3657600" y="3709988"/>
          <p14:tracePt t="13664" x="2652713" y="3833813"/>
          <p14:tracePt t="13697" x="2505075" y="3833813"/>
          <p14:tracePt t="13714" x="2495550" y="3833813"/>
          <p14:tracePt t="13730" x="2490788" y="3833813"/>
          <p14:tracePt t="13987" x="2486025" y="3833813"/>
          <p14:tracePt t="14016" x="2486025" y="3829050"/>
          <p14:tracePt t="14028" x="2486025" y="3819525"/>
          <p14:tracePt t="14047" x="2490788" y="3805238"/>
          <p14:tracePt t="14064" x="2505075" y="3790950"/>
          <p14:tracePt t="14080" x="2514600" y="3781425"/>
          <p14:tracePt t="14097" x="2524125" y="3776663"/>
          <p14:tracePt t="14114" x="2528888" y="3776663"/>
          <p14:tracePt t="14169" x="2524125" y="3786188"/>
          <p14:tracePt t="14176" x="2514600" y="3790950"/>
          <p14:tracePt t="14183" x="2500313" y="3805238"/>
          <p14:tracePt t="14198" x="2452688" y="3833813"/>
          <p14:tracePt t="14215" x="2419350" y="3867150"/>
          <p14:tracePt t="14230" x="2376488" y="3886200"/>
          <p14:tracePt t="14247" x="2347913" y="3905250"/>
          <p14:tracePt t="14264" x="2314575" y="3914775"/>
          <p14:tracePt t="14280" x="2295525" y="3914775"/>
          <p14:tracePt t="14297" x="2271713" y="3914775"/>
          <p14:tracePt t="14315" x="2233613" y="3910013"/>
          <p14:tracePt t="14331" x="2200275" y="3895725"/>
          <p14:tracePt t="14347" x="2176463" y="3881438"/>
          <p14:tracePt t="14364" x="2152650" y="3857625"/>
          <p14:tracePt t="14380" x="2109788" y="3752850"/>
          <p14:tracePt t="14397" x="2095500" y="3681413"/>
          <p14:tracePt t="14413" x="2100263" y="3633788"/>
          <p14:tracePt t="14430" x="2105025" y="3595688"/>
          <p14:tracePt t="14447" x="2128838" y="3562350"/>
          <p14:tracePt t="14463" x="2152650" y="3548063"/>
          <p14:tracePt t="14480" x="2185988" y="3538538"/>
          <p14:tracePt t="14497" x="2228850" y="3529013"/>
          <p14:tracePt t="14514" x="2314575" y="3576638"/>
          <p14:tracePt t="14530" x="2386013" y="3667125"/>
          <p14:tracePt t="14547" x="2433638" y="3757613"/>
          <p14:tracePt t="14564" x="2471738" y="3867150"/>
          <p14:tracePt t="14580" x="2481263" y="3919538"/>
          <p14:tracePt t="14597" x="2476500" y="3981450"/>
          <p14:tracePt t="14614" x="2471738" y="4010025"/>
          <p14:tracePt t="14630" x="2466975" y="4029075"/>
          <p14:tracePt t="14647" x="2466975" y="4038600"/>
          <p14:tracePt t="14664" x="2466975" y="4043363"/>
          <p14:tracePt t="14697" x="2466975" y="4048125"/>
          <p14:tracePt t="14925" x="2462213" y="4052888"/>
          <p14:tracePt t="14932" x="2457450" y="4052888"/>
          <p14:tracePt t="14939" x="2447925" y="4062413"/>
          <p14:tracePt t="14947" x="2428875" y="4071938"/>
          <p14:tracePt t="14964" x="2386013" y="4090988"/>
          <p14:tracePt t="14980" x="2333625" y="4105275"/>
          <p14:tracePt t="14997" x="2238375" y="4100513"/>
          <p14:tracePt t="15014" x="2190750" y="4081463"/>
          <p14:tracePt t="15030" x="2138363" y="4052888"/>
          <p14:tracePt t="15047" x="2081213" y="4010025"/>
          <p14:tracePt t="15063" x="2028825" y="3971925"/>
          <p14:tracePt t="15080" x="2005013" y="3929063"/>
          <p14:tracePt t="15097" x="1985963" y="3867150"/>
          <p14:tracePt t="15113" x="1971675" y="3786188"/>
          <p14:tracePt t="15130" x="1962150" y="3690938"/>
          <p14:tracePt t="15147" x="1962150" y="3662363"/>
          <p14:tracePt t="15164" x="1962150" y="3638550"/>
          <p14:tracePt t="15180" x="1966913" y="3624263"/>
          <p14:tracePt t="15197" x="1995488" y="3600450"/>
          <p14:tracePt t="15213" x="2024063" y="3590925"/>
          <p14:tracePt t="15230" x="2062163" y="3571875"/>
          <p14:tracePt t="15247" x="2124075" y="3567113"/>
          <p14:tracePt t="15264" x="2157413" y="3567113"/>
          <p14:tracePt t="15280" x="2205038" y="3586163"/>
          <p14:tracePt t="15297" x="2243138" y="3619500"/>
          <p14:tracePt t="15314" x="2286000" y="3662363"/>
          <p14:tracePt t="15330" x="2309813" y="3690938"/>
          <p14:tracePt t="15347" x="2328863" y="3719513"/>
          <p14:tracePt t="15363" x="2338388" y="3757613"/>
          <p14:tracePt t="15380" x="2338388" y="3805238"/>
          <p14:tracePt t="15397" x="2338388" y="3824288"/>
          <p14:tracePt t="15413" x="2324100" y="3848100"/>
          <p14:tracePt t="15430" x="2281238" y="3905250"/>
          <p14:tracePt t="15447" x="2243138" y="3952875"/>
          <p14:tracePt t="15463" x="2176463" y="3990975"/>
          <p14:tracePt t="15480" x="2109788" y="4019550"/>
          <p14:tracePt t="15482" x="2071688" y="4033838"/>
          <p14:tracePt t="15497" x="2024063" y="4033838"/>
          <p14:tracePt t="15513" x="1966913" y="4010025"/>
          <p14:tracePt t="15530" x="1938338" y="3981450"/>
          <p14:tracePt t="15547" x="1900238" y="3914775"/>
          <p14:tracePt t="15563" x="1876425" y="3700463"/>
          <p14:tracePt t="15580" x="1885950" y="3595688"/>
          <p14:tracePt t="15597" x="1909763" y="3529013"/>
          <p14:tracePt t="15613" x="1938338" y="3500438"/>
          <p14:tracePt t="15630" x="2024063" y="3452813"/>
          <p14:tracePt t="15647" x="2085975" y="3438525"/>
          <p14:tracePt t="15664" x="2143125" y="3438525"/>
          <p14:tracePt t="15680" x="2224088" y="3471863"/>
          <p14:tracePt t="15697" x="2286000" y="3524250"/>
          <p14:tracePt t="15713" x="2343150" y="3624263"/>
          <p14:tracePt t="15730" x="2381250" y="3700463"/>
          <p14:tracePt t="15747" x="2395538" y="3771900"/>
          <p14:tracePt t="15763" x="2395538" y="3805238"/>
          <p14:tracePt t="15780" x="2386013" y="3848100"/>
          <p14:tracePt t="15797" x="2357438" y="3905250"/>
          <p14:tracePt t="15813" x="2324100" y="3948113"/>
          <p14:tracePt t="15830" x="2286000" y="3971925"/>
          <p14:tracePt t="15847" x="2233613" y="3990975"/>
          <p14:tracePt t="15863" x="2166938" y="3995738"/>
          <p14:tracePt t="15880" x="2133600" y="3981450"/>
          <p14:tracePt t="15897" x="2105025" y="3957638"/>
          <p14:tracePt t="15913" x="2081213" y="3919538"/>
          <p14:tracePt t="15930" x="2057400" y="3757613"/>
          <p14:tracePt t="15947" x="2081213" y="3600450"/>
          <p14:tracePt t="15964" x="2128838" y="3509963"/>
          <p14:tracePt t="15980" x="2157413" y="3471863"/>
          <p14:tracePt t="15982" x="2176463" y="3462338"/>
          <p14:tracePt t="15997" x="2224088" y="3433763"/>
          <p14:tracePt t="16013" x="2290763" y="3433763"/>
          <p14:tracePt t="16030" x="2343150" y="3452813"/>
          <p14:tracePt t="16047" x="2419350" y="3552825"/>
          <p14:tracePt t="16064" x="2447925" y="3624263"/>
          <p14:tracePt t="16080" x="2462213" y="3671888"/>
          <p14:tracePt t="16097" x="2462213" y="3714750"/>
          <p14:tracePt t="16114" x="2443163" y="3757613"/>
          <p14:tracePt t="16130" x="2433638" y="3776663"/>
          <p14:tracePt t="16147" x="2419350" y="3790950"/>
          <p14:tracePt t="16163" x="2409825" y="3800475"/>
          <p14:tracePt t="16180" x="2400300" y="3810000"/>
          <p14:tracePt t="16197" x="2395538" y="3810000"/>
          <p14:tracePt t="16745" x="2381250" y="3819525"/>
          <p14:tracePt t="16752" x="2352675" y="3838575"/>
          <p14:tracePt t="16763" x="2314575" y="3862388"/>
          <p14:tracePt t="16780" x="2228850" y="3905250"/>
          <p14:tracePt t="16797" x="2071688" y="3943350"/>
          <p14:tracePt t="16813" x="1981200" y="3952875"/>
          <p14:tracePt t="16830" x="1909763" y="3933825"/>
          <p14:tracePt t="16863" x="1776413" y="3852863"/>
          <p14:tracePt t="16897" x="1728788" y="3814763"/>
          <p14:tracePt t="16913" x="1719263" y="3810000"/>
          <p14:tracePt t="16914" x="1719263" y="3805238"/>
          <p14:tracePt t="16930" x="1709738" y="3800475"/>
          <p14:tracePt t="16947" x="1704975" y="3800475"/>
          <p14:tracePt t="16963" x="1700213" y="3800475"/>
          <p14:tracePt t="16980" x="1690688" y="3800475"/>
          <p14:tracePt t="16997" x="1681163" y="3800475"/>
          <p14:tracePt t="17013" x="1652588" y="3814763"/>
          <p14:tracePt t="17030" x="1604963" y="3838575"/>
          <p14:tracePt t="17047" x="1533525" y="3867150"/>
          <p14:tracePt t="17063" x="1490663" y="3876675"/>
          <p14:tracePt t="17080" x="1457325" y="3886200"/>
          <p14:tracePt t="17097" x="1400175" y="3867150"/>
          <p14:tracePt t="17113" x="1304925" y="3795713"/>
          <p14:tracePt t="17130" x="1243013" y="3733800"/>
          <p14:tracePt t="17147" x="1166813" y="3600450"/>
          <p14:tracePt t="17163" x="1090613" y="3305175"/>
          <p14:tracePt t="17180" x="1095375" y="3171825"/>
          <p14:tracePt t="17197" x="1119188" y="3033713"/>
          <p14:tracePt t="17213" x="1171575" y="2938463"/>
          <p14:tracePt t="17230" x="1223963" y="2862263"/>
          <p14:tracePt t="17247" x="1247775" y="2838450"/>
          <p14:tracePt t="17264" x="1285875" y="2828925"/>
          <p14:tracePt t="17280" x="1314450" y="2852738"/>
          <p14:tracePt t="17297" x="1400175" y="2947988"/>
          <p14:tracePt t="17313" x="1466850" y="3090863"/>
          <p14:tracePt t="17330" x="1524000" y="3305175"/>
          <p14:tracePt t="17347" x="1557338" y="3486150"/>
          <p14:tracePt t="17363" x="1557338" y="3576638"/>
          <p14:tracePt t="17380" x="1557338" y="3648075"/>
          <p14:tracePt t="17397" x="1552575" y="3686175"/>
          <p14:tracePt t="17414" x="1552575" y="3700463"/>
          <p14:tracePt t="17430" x="1552575" y="3709988"/>
          <p14:tracePt t="17447" x="1552575" y="3714750"/>
          <p14:tracePt t="17463" x="1552575" y="3719513"/>
          <p14:tracePt t="17480" x="1552575" y="3729038"/>
          <p14:tracePt t="20813" x="1552575" y="3614738"/>
          <p14:tracePt t="20820" x="1566863" y="3429000"/>
          <p14:tracePt t="20830" x="1566863" y="3290888"/>
          <p14:tracePt t="20846" x="1595438" y="2781300"/>
          <p14:tracePt t="20863" x="1604963" y="2514600"/>
          <p14:tracePt t="20880" x="1609725" y="2357438"/>
          <p14:tracePt t="20896" x="1619250" y="2224088"/>
          <p14:tracePt t="20930" x="1619250" y="2047875"/>
          <p14:tracePt t="20963" x="1619250" y="1924050"/>
          <p14:tracePt t="20980" x="1624013" y="1871663"/>
          <p14:tracePt t="20982" x="1624013" y="1838325"/>
          <p14:tracePt t="20996" x="1633538" y="1795463"/>
          <p14:tracePt t="21013" x="1633538" y="1766888"/>
          <p14:tracePt t="21030" x="1633538" y="1743075"/>
          <p14:tracePt t="21047" x="1633538" y="1733550"/>
          <p14:tracePt t="21063" x="1633538" y="1724025"/>
          <p14:tracePt t="21107" x="1624013" y="1719263"/>
          <p14:tracePt t="21113" x="1604963" y="1719263"/>
          <p14:tracePt t="21130" x="1566863" y="1719263"/>
          <p14:tracePt t="21146" x="1490663" y="1714500"/>
          <p14:tracePt t="21163" x="1409700" y="1714500"/>
          <p14:tracePt t="21180" x="1295400" y="1714500"/>
          <p14:tracePt t="21197" x="1243013" y="1714500"/>
          <p14:tracePt t="21213" x="1209675" y="1728788"/>
          <p14:tracePt t="21230" x="1176338" y="1743075"/>
          <p14:tracePt t="21246" x="1128713" y="1771650"/>
          <p14:tracePt t="21263" x="1100138" y="1795463"/>
          <p14:tracePt t="21280" x="1062038" y="1819275"/>
          <p14:tracePt t="21297" x="1014413" y="1843088"/>
          <p14:tracePt t="21313" x="990600" y="1862138"/>
          <p14:tracePt t="21330" x="976313" y="1871663"/>
          <p14:tracePt t="21346" x="966788" y="1876425"/>
          <p14:tracePt t="21363" x="957263" y="1885950"/>
          <p14:tracePt t="21380" x="952500" y="1885950"/>
          <p14:tracePt t="21396" x="942975" y="1885950"/>
          <p14:tracePt t="21413" x="938213" y="1885950"/>
          <p14:tracePt t="22172" x="952500" y="1885950"/>
          <p14:tracePt t="22179" x="981075" y="1881188"/>
          <p14:tracePt t="22186" x="1014413" y="1876425"/>
          <p14:tracePt t="22196" x="1052513" y="1862138"/>
          <p14:tracePt t="22213" x="1147763" y="1828800"/>
          <p14:tracePt t="22230" x="1295400" y="1762125"/>
          <p14:tracePt t="22263" x="1457325" y="1704975"/>
          <p14:tracePt t="22296" x="1619250" y="1647825"/>
          <p14:tracePt t="22313" x="1695450" y="1633538"/>
          <p14:tracePt t="22330" x="1776413" y="1624013"/>
          <p14:tracePt t="22346" x="1838325" y="1619250"/>
          <p14:tracePt t="22363" x="1924050" y="1604963"/>
          <p14:tracePt t="22380" x="1971675" y="1604963"/>
          <p14:tracePt t="22397" x="2028825" y="1604963"/>
          <p14:tracePt t="22413" x="2124075" y="1604963"/>
          <p14:tracePt t="22430" x="2171700" y="1604963"/>
          <p14:tracePt t="22446" x="2224088" y="1604963"/>
          <p14:tracePt t="22463" x="2257425" y="1604963"/>
          <p14:tracePt t="22480" x="2309813" y="1604963"/>
          <p14:tracePt t="22496" x="2338388" y="1604963"/>
          <p14:tracePt t="22513" x="2366963" y="1604963"/>
          <p14:tracePt t="22530" x="2386013" y="1604963"/>
          <p14:tracePt t="22546" x="2405063" y="1604963"/>
          <p14:tracePt t="22563" x="2409825" y="1604963"/>
          <p14:tracePt t="22580" x="2414588" y="1604963"/>
          <p14:tracePt t="22596" x="2424113" y="1604963"/>
          <p14:tracePt t="23243" x="2428875" y="1604963"/>
          <p14:tracePt t="23250" x="2433638" y="1614488"/>
          <p14:tracePt t="23263" x="2433638" y="1619250"/>
          <p14:tracePt t="23280" x="2443163" y="1647825"/>
          <p14:tracePt t="23296" x="2443163" y="1662113"/>
          <p14:tracePt t="23313" x="2443163" y="1676400"/>
          <p14:tracePt t="23346" x="2443163" y="1704975"/>
          <p14:tracePt t="23380" x="2443163" y="1724025"/>
          <p14:tracePt t="23397" x="2443163" y="1733550"/>
          <p14:tracePt t="23413" x="2443163" y="1743075"/>
          <p14:tracePt t="23430" x="2443163" y="1747838"/>
          <p14:tracePt t="23446" x="2443163" y="1752600"/>
          <p14:tracePt t="23479" x="2443163" y="1757363"/>
          <p14:tracePt t="23496" x="2443163" y="1762125"/>
          <p14:tracePt t="23513" x="2443163" y="1771650"/>
          <p14:tracePt t="23530" x="2443163" y="1781175"/>
          <p14:tracePt t="23546" x="2443163" y="1790700"/>
          <p14:tracePt t="23563" x="2438400" y="1795463"/>
          <p14:tracePt t="23580" x="2428875" y="1804988"/>
          <p14:tracePt t="23596" x="2419350" y="1819275"/>
          <p14:tracePt t="23613" x="2386013" y="1833563"/>
          <p14:tracePt t="23630" x="2343150" y="1847850"/>
          <p14:tracePt t="23646" x="2224088" y="1871663"/>
          <p14:tracePt t="23663" x="2152650" y="1881188"/>
          <p14:tracePt t="23679" x="2085975" y="1881188"/>
          <p14:tracePt t="23696" x="2033588" y="1881188"/>
          <p14:tracePt t="23713" x="1957388" y="1881188"/>
          <p14:tracePt t="23729" x="1909763" y="1881188"/>
          <p14:tracePt t="23746" x="1862138" y="1881188"/>
          <p14:tracePt t="23763" x="1800225" y="1881188"/>
          <p14:tracePt t="23780" x="1728788" y="1881188"/>
          <p14:tracePt t="23796" x="1685925" y="1881188"/>
          <p14:tracePt t="23813" x="1643063" y="1881188"/>
          <p14:tracePt t="23830" x="1585913" y="1876425"/>
          <p14:tracePt t="23846" x="1552575" y="1876425"/>
          <p14:tracePt t="23863" x="1509713" y="1866900"/>
          <p14:tracePt t="23880" x="1466850" y="1866900"/>
          <p14:tracePt t="23896" x="1390650" y="1866900"/>
          <p14:tracePt t="23913" x="1343025" y="1866900"/>
          <p14:tracePt t="23930" x="1300163" y="1866900"/>
          <p14:tracePt t="23946" x="1257300" y="1866900"/>
          <p14:tracePt t="23963" x="1209675" y="1866900"/>
          <p14:tracePt t="23980" x="1185863" y="1866900"/>
          <p14:tracePt t="23996" x="1171575" y="1866900"/>
          <p14:tracePt t="24013" x="1162050" y="1866900"/>
          <p14:tracePt t="24030" x="1152525" y="1866900"/>
          <p14:tracePt t="24046" x="1143000" y="1866900"/>
          <p14:tracePt t="24063" x="1138238" y="1866900"/>
          <p14:tracePt t="24079" x="1128713" y="1866900"/>
          <p14:tracePt t="24096" x="1123950" y="1866900"/>
          <p14:tracePt t="24131" x="1119188" y="1866900"/>
          <p14:tracePt t="24146" x="1114425" y="1866900"/>
          <p14:tracePt t="24163" x="1109663" y="1866900"/>
          <p14:tracePt t="24179" x="1095375" y="1866900"/>
          <p14:tracePt t="24196" x="1085850" y="1866900"/>
          <p14:tracePt t="24213" x="1052513" y="1866900"/>
          <p14:tracePt t="24229" x="1042988" y="1866900"/>
          <p14:tracePt t="24246" x="1028700" y="1866900"/>
          <p14:tracePt t="24264" x="1019175" y="1866900"/>
          <p14:tracePt t="24279" x="1014413" y="1866900"/>
          <p14:tracePt t="24296" x="1004888" y="1866900"/>
          <p14:tracePt t="24313" x="1000125" y="1866900"/>
          <p14:tracePt t="24330" x="990600" y="1866900"/>
          <p14:tracePt t="24382" x="985838" y="1866900"/>
          <p14:tracePt t="25798" x="985838" y="1862138"/>
          <p14:tracePt t="25805" x="985838" y="1847850"/>
          <p14:tracePt t="25813" x="985838" y="1838325"/>
          <p14:tracePt t="25829" x="985838" y="1828800"/>
          <p14:tracePt t="25846" x="985838" y="1824038"/>
          <p14:tracePt t="25863" x="985838" y="1819275"/>
          <p14:tracePt t="25896" x="985838" y="1809750"/>
          <p14:tracePt t="26194" x="1004888" y="1862138"/>
          <p14:tracePt t="26202" x="1028700" y="1952625"/>
          <p14:tracePt t="26213" x="1047750" y="2062163"/>
          <p14:tracePt t="26229" x="1085850" y="2252663"/>
          <p14:tracePt t="26246" x="1138238" y="2471738"/>
          <p14:tracePt t="26263" x="1195388" y="2695575"/>
          <p14:tracePt t="26279" x="1228725" y="2833688"/>
          <p14:tracePt t="26296" x="1243013" y="2909888"/>
          <p14:tracePt t="26313" x="1252538" y="2947988"/>
          <p14:tracePt t="26329" x="1257300" y="2962275"/>
          <p14:tracePt t="26346" x="1257300" y="2971800"/>
          <p14:tracePt t="26363" x="1257300" y="2981325"/>
          <p14:tracePt t="26379" x="1257300" y="2986088"/>
          <p14:tracePt t="26396" x="1257300" y="2990850"/>
          <p14:tracePt t="26412" x="1257300" y="2995613"/>
          <p14:tracePt t="26429" x="1257300" y="3000375"/>
          <p14:tracePt t="26462" x="1257300" y="3005138"/>
          <p14:tracePt t="26481" x="1257300" y="3009900"/>
          <p14:tracePt t="26496" x="1257300" y="3014663"/>
          <p14:tracePt t="26512" x="1257300" y="3019425"/>
          <p14:tracePt t="26529" x="1257300" y="3024188"/>
          <p14:tracePt t="26546" x="1262063" y="3033713"/>
          <p14:tracePt t="26563" x="1276350" y="3081338"/>
          <p14:tracePt t="26579" x="1285875" y="3124200"/>
          <p14:tracePt t="26596" x="1295400" y="3167063"/>
          <p14:tracePt t="26613" x="1304925" y="3224213"/>
          <p14:tracePt t="26629" x="1309688" y="3243263"/>
          <p14:tracePt t="26646" x="1323975" y="3262313"/>
          <p14:tracePt t="26663" x="1328738" y="3276600"/>
          <p14:tracePt t="26679" x="1333500" y="3295650"/>
          <p14:tracePt t="26696" x="1343025" y="3309938"/>
          <p14:tracePt t="26713" x="1347788" y="3324225"/>
          <p14:tracePt t="26729" x="1352550" y="3338513"/>
          <p14:tracePt t="26746" x="1352550" y="3348038"/>
          <p14:tracePt t="28046" x="1352550" y="3333750"/>
          <p14:tracePt t="28053" x="1343025" y="3281363"/>
          <p14:tracePt t="28062" x="1323975" y="3190875"/>
          <p14:tracePt t="28096" x="1309688" y="2781300"/>
          <p14:tracePt t="28129" x="1309688" y="2466975"/>
          <p14:tracePt t="28146" x="1309688" y="2414588"/>
          <p14:tracePt t="28163" x="1309688" y="2381250"/>
          <p14:tracePt t="28179" x="1309688" y="2366963"/>
          <p14:tracePt t="28196" x="1309688" y="2362200"/>
          <p14:tracePt t="28212" x="1309688" y="2357438"/>
          <p14:tracePt t="28229" x="1309688" y="2347913"/>
          <p14:tracePt t="28246" x="1309688" y="2338388"/>
          <p14:tracePt t="28263" x="1295400" y="2281238"/>
          <p14:tracePt t="28279" x="1281113" y="2133600"/>
          <p14:tracePt t="28296" x="1271588" y="2062163"/>
          <p14:tracePt t="28313" x="1266825" y="2009775"/>
          <p14:tracePt t="28329" x="1257300" y="1976438"/>
          <p14:tracePt t="28346" x="1247775" y="1928813"/>
          <p14:tracePt t="28362" x="1243013" y="1909763"/>
          <p14:tracePt t="28379" x="1243013" y="1900238"/>
          <p14:tracePt t="28396" x="1243013" y="1895475"/>
          <p14:tracePt t="28413" x="1243013" y="1885950"/>
          <p14:tracePt t="28429" x="1243013" y="1876425"/>
          <p14:tracePt t="28446" x="1233488" y="1871663"/>
          <p14:tracePt t="28463" x="1223963" y="1862138"/>
          <p14:tracePt t="28479" x="1181100" y="1847850"/>
          <p14:tracePt t="28496" x="1162050" y="1838325"/>
          <p14:tracePt t="28513" x="1138238" y="1833563"/>
          <p14:tracePt t="28529" x="1119188" y="1824038"/>
          <p14:tracePt t="28546" x="1104900" y="1824038"/>
          <p14:tracePt t="28563" x="1095375" y="1824038"/>
          <p14:tracePt t="28579" x="1085850" y="1824038"/>
          <p14:tracePt t="28596" x="1076325" y="1824038"/>
          <p14:tracePt t="28613" x="1071563" y="1824038"/>
          <p14:tracePt t="28629" x="1066800" y="1824038"/>
          <p14:tracePt t="28646" x="1062038" y="1824038"/>
          <p14:tracePt t="28860" x="1085850" y="1824038"/>
          <p14:tracePt t="28867" x="1119188" y="1824038"/>
          <p14:tracePt t="28879" x="1166813" y="1824038"/>
          <p14:tracePt t="28896" x="1300163" y="1819275"/>
          <p14:tracePt t="28913" x="1414463" y="1809750"/>
          <p14:tracePt t="28929" x="1495425" y="1809750"/>
          <p14:tracePt t="28946" x="1557338" y="1800225"/>
          <p14:tracePt t="28962" x="1633538" y="1795463"/>
          <p14:tracePt t="28979" x="1681163" y="1781175"/>
          <p14:tracePt t="28996" x="1733550" y="1781175"/>
          <p14:tracePt t="29013" x="1776413" y="1776413"/>
          <p14:tracePt t="29030" x="1852613" y="1776413"/>
          <p14:tracePt t="29046" x="1885950" y="1776413"/>
          <p14:tracePt t="29063" x="1924050" y="1790700"/>
          <p14:tracePt t="29079" x="1962150" y="1795463"/>
          <p14:tracePt t="29096" x="1990725" y="1800225"/>
          <p14:tracePt t="29112" x="2014538" y="1800225"/>
          <p14:tracePt t="29129" x="2033588" y="1800225"/>
          <p14:tracePt t="29146" x="2066925" y="1800225"/>
          <p14:tracePt t="29163" x="2090738" y="1800225"/>
          <p14:tracePt t="29179" x="2109788" y="1800225"/>
          <p14:tracePt t="29196" x="2133600" y="1800225"/>
          <p14:tracePt t="29212" x="2171700" y="1800225"/>
          <p14:tracePt t="29229" x="2200275" y="1800225"/>
          <p14:tracePt t="29246" x="2219325" y="1800225"/>
          <p14:tracePt t="29263" x="2243138" y="1800225"/>
          <p14:tracePt t="29279" x="2257425" y="1800225"/>
          <p14:tracePt t="29296" x="2262188" y="1800225"/>
          <p14:tracePt t="29313" x="2271713" y="1800225"/>
          <p14:tracePt t="29329" x="2281238" y="1800225"/>
          <p14:tracePt t="29346" x="2286000" y="1800225"/>
          <p14:tracePt t="29362" x="2290763" y="1800225"/>
          <p14:tracePt t="29379" x="2300288" y="1800225"/>
          <p14:tracePt t="29396" x="2309813" y="1800225"/>
          <p14:tracePt t="29412" x="2314575" y="1800225"/>
          <p14:tracePt t="29429" x="2319338" y="1800225"/>
          <p14:tracePt t="29446" x="2324100" y="1800225"/>
          <p14:tracePt t="29462" x="2333625" y="1800225"/>
          <p14:tracePt t="29479" x="2338388" y="1800225"/>
          <p14:tracePt t="29496" x="2343150" y="1800225"/>
          <p14:tracePt t="29513" x="2347913" y="1800225"/>
          <p14:tracePt t="29844" x="2328863" y="1804988"/>
          <p14:tracePt t="29851" x="2305050" y="1804988"/>
          <p14:tracePt t="29862" x="2276475" y="1804988"/>
          <p14:tracePt t="29879" x="2228850" y="1804988"/>
          <p14:tracePt t="29896" x="2143125" y="1819275"/>
          <p14:tracePt t="29912" x="2071688" y="1828800"/>
          <p14:tracePt t="29946" x="1919288" y="1847850"/>
          <p14:tracePt t="29979" x="1719263" y="1881188"/>
          <p14:tracePt t="29997" x="1614488" y="1895475"/>
          <p14:tracePt t="30013" x="1462088" y="1928813"/>
          <p14:tracePt t="30029" x="1366838" y="1943100"/>
          <p14:tracePt t="30046" x="1295400" y="1966913"/>
          <p14:tracePt t="30062" x="1219200" y="1985963"/>
          <p14:tracePt t="30079" x="1109663" y="2014538"/>
          <p14:tracePt t="30096" x="1047750" y="2024063"/>
          <p14:tracePt t="30112" x="1004888" y="2028825"/>
          <p14:tracePt t="30129" x="976313" y="2043113"/>
          <p14:tracePt t="30146" x="947738" y="2043113"/>
          <p14:tracePt t="30162" x="938213" y="2043113"/>
          <p14:tracePt t="30179" x="933450" y="2043113"/>
          <p14:tracePt t="30196" x="928688" y="2043113"/>
          <p14:tracePt t="30255" x="952500" y="2047875"/>
          <p14:tracePt t="30262" x="990600" y="2052638"/>
          <p14:tracePt t="30269" x="1047750" y="2052638"/>
          <p14:tracePt t="30279" x="1090613" y="2052638"/>
          <p14:tracePt t="30296" x="1223963" y="2052638"/>
          <p14:tracePt t="30312" x="1390650" y="2047875"/>
          <p14:tracePt t="30329" x="1604963" y="2024063"/>
          <p14:tracePt t="30346" x="1724025" y="2000250"/>
          <p14:tracePt t="30363" x="1804988" y="1985963"/>
          <p14:tracePt t="30379" x="1876425" y="1976438"/>
          <p14:tracePt t="30396" x="1990725" y="1981200"/>
          <p14:tracePt t="30412" x="2043113" y="1985963"/>
          <p14:tracePt t="30429" x="2095500" y="2000250"/>
          <p14:tracePt t="30446" x="2143125" y="2009775"/>
          <p14:tracePt t="30462" x="2162175" y="2014538"/>
          <p14:tracePt t="30479" x="2185988" y="2024063"/>
          <p14:tracePt t="30496" x="2209800" y="2033588"/>
          <p14:tracePt t="30512" x="2233613" y="2043113"/>
          <p14:tracePt t="30529" x="2247900" y="2043113"/>
          <p14:tracePt t="30546" x="2257425" y="2043113"/>
          <p14:tracePt t="30562" x="2266950" y="2043113"/>
          <p14:tracePt t="30579" x="2276475" y="2043113"/>
          <p14:tracePt t="31526" x="2276475" y="2119313"/>
          <p14:tracePt t="31533" x="2286000" y="2243138"/>
          <p14:tracePt t="31546" x="2295525" y="2328863"/>
          <p14:tracePt t="31562" x="2314575" y="2543175"/>
          <p14:tracePt t="31579" x="2314575" y="2724150"/>
          <p14:tracePt t="31596" x="2314575" y="2876550"/>
          <p14:tracePt t="31629" x="2314575" y="3033713"/>
          <p14:tracePt t="31662" x="2314575" y="3133725"/>
          <p14:tracePt t="31679" x="2314575" y="3171825"/>
          <p14:tracePt t="31695" x="2314575" y="3181350"/>
          <p14:tracePt t="31712" x="2314575" y="3190875"/>
          <p14:tracePt t="31729" x="2314575" y="3195638"/>
          <p14:tracePt t="31746" x="2314575" y="3209925"/>
          <p14:tracePt t="31762" x="2314575" y="3233738"/>
          <p14:tracePt t="31779" x="2305050" y="3267075"/>
          <p14:tracePt t="31796" x="2295525" y="3290888"/>
          <p14:tracePt t="31812" x="2290763" y="3324225"/>
          <p14:tracePt t="31830" x="2286000" y="3338513"/>
          <p14:tracePt t="31846" x="2271713" y="3352800"/>
          <p14:tracePt t="31862" x="2266950" y="3362325"/>
          <p14:tracePt t="31879" x="2252663" y="3395663"/>
          <p14:tracePt t="31896" x="2238375" y="3419475"/>
          <p14:tracePt t="31912" x="2224088" y="3452813"/>
          <p14:tracePt t="31929" x="2205038" y="3476625"/>
          <p14:tracePt t="31946" x="2195513" y="3486150"/>
          <p14:tracePt t="31962" x="2190750" y="3490913"/>
          <p14:tracePt t="31979" x="2185988" y="3495675"/>
          <p14:tracePt t="31981" x="2181225" y="3495675"/>
          <p14:tracePt t="32194" x="2176463" y="3514725"/>
          <p14:tracePt t="32201" x="2171700" y="3533775"/>
          <p14:tracePt t="32212" x="2171700" y="3548063"/>
          <p14:tracePt t="32229" x="2162175" y="3576638"/>
          <p14:tracePt t="32246" x="2162175" y="3590925"/>
          <p14:tracePt t="32262" x="2162175" y="3595688"/>
          <p14:tracePt t="32279" x="2162175" y="3605213"/>
          <p14:tracePt t="32296" x="2162175" y="3609975"/>
          <p14:tracePt t="32329" x="2157413" y="3609975"/>
          <p14:tracePt t="32356" x="2152650" y="3609975"/>
          <p14:tracePt t="32378" x="2147888" y="3609975"/>
          <p14:tracePt t="32400" x="2143125" y="3609975"/>
          <p14:tracePt t="32407" x="2138363" y="3605213"/>
          <p14:tracePt t="32415" x="2138363" y="3595688"/>
          <p14:tracePt t="32429" x="2143125" y="3552825"/>
          <p14:tracePt t="32446" x="2162175" y="3481388"/>
          <p14:tracePt t="32462" x="2219325" y="3400425"/>
          <p14:tracePt t="32479" x="2319338" y="3324225"/>
          <p14:tracePt t="32495" x="2500313" y="3257550"/>
          <p14:tracePt t="32512" x="2590800" y="3243263"/>
          <p14:tracePt t="32529" x="2686050" y="3252788"/>
          <p14:tracePt t="32545" x="2790825" y="3328988"/>
          <p14:tracePt t="32562" x="2838450" y="3395663"/>
          <p14:tracePt t="32579" x="2876550" y="3471863"/>
          <p14:tracePt t="32595" x="2890838" y="3533775"/>
          <p14:tracePt t="32612" x="2881313" y="3652838"/>
          <p14:tracePt t="32629" x="2847975" y="3738563"/>
          <p14:tracePt t="32645" x="2814638" y="3786188"/>
          <p14:tracePt t="32662" x="2790825" y="3814763"/>
          <p14:tracePt t="32679" x="2743200" y="3857625"/>
          <p14:tracePt t="32695" x="2695575" y="3876675"/>
          <p14:tracePt t="32712" x="2667000" y="3895725"/>
          <p14:tracePt t="32729" x="2605088" y="3910013"/>
          <p14:tracePt t="32745" x="2562225" y="3914775"/>
          <p14:tracePt t="32762" x="2519363" y="3914775"/>
          <p14:tracePt t="32779" x="2481263" y="3924300"/>
          <p14:tracePt t="32796" x="2433638" y="3929063"/>
          <p14:tracePt t="32812" x="2414588" y="3929063"/>
          <p14:tracePt t="32829" x="2400300" y="3929063"/>
          <p14:tracePt t="32846" x="2395538" y="3929063"/>
          <p14:tracePt t="32862" x="2386013" y="39290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24579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3"/>
    </mc:Choice>
    <mc:Fallback xmlns="">
      <p:transition spd="slow" advTm="5163"/>
    </mc:Fallback>
  </mc:AlternateContent>
  <p:extLst>
    <p:ext uri="{3A86A75C-4F4B-4683-9AE1-C65F6400EC91}">
      <p14:laserTraceLst xmlns:p14="http://schemas.microsoft.com/office/powerpoint/2010/main">
        <p14:tracePtLst>
          <p14:tracePt t="1296" x="2386013" y="3981450"/>
          <p14:tracePt t="1303" x="2405063" y="4071938"/>
          <p14:tracePt t="1310" x="2424113" y="4152900"/>
          <p14:tracePt t="1320" x="2438400" y="4229100"/>
          <p14:tracePt t="1334" x="2486025" y="4400550"/>
          <p14:tracePt t="1350" x="2519363" y="4581525"/>
          <p14:tracePt t="1383" x="2547938" y="4867275"/>
          <p14:tracePt t="1417" x="2547938" y="5091113"/>
          <p14:tracePt t="1433" x="2547938" y="5205413"/>
          <p14:tracePt t="1450" x="2543175" y="5253038"/>
          <p14:tracePt t="1467" x="2538413" y="5300663"/>
          <p14:tracePt t="1484" x="2533650" y="5348288"/>
          <p14:tracePt t="1500" x="2509838" y="5405438"/>
          <p14:tracePt t="1517" x="2495550" y="5434013"/>
          <p14:tracePt t="1533" x="2471738" y="5462588"/>
          <p14:tracePt t="1550" x="2433638" y="5495925"/>
          <p14:tracePt t="1567" x="2371725" y="5557838"/>
          <p14:tracePt t="1583" x="2286000" y="5614988"/>
          <p14:tracePt t="1600" x="2152650" y="5662613"/>
          <p14:tracePt t="1617" x="2033588" y="5724525"/>
          <p14:tracePt t="1634" x="1857375" y="5800725"/>
          <p14:tracePt t="1650" x="1695450" y="5843588"/>
          <p14:tracePt t="1667" x="1552575" y="5843588"/>
          <p14:tracePt t="1684" x="1357313" y="5815013"/>
          <p14:tracePt t="1700" x="1238250" y="5772150"/>
          <p14:tracePt t="1717" x="1138238" y="5686425"/>
          <p14:tracePt t="1733" x="1033463" y="5500688"/>
          <p14:tracePt t="1750" x="952500" y="5210175"/>
          <p14:tracePt t="1767" x="947738" y="4957763"/>
          <p14:tracePt t="1783" x="971550" y="4791075"/>
          <p14:tracePt t="1801" x="1095375" y="4481513"/>
          <p14:tracePt t="1817" x="1143000" y="4371975"/>
          <p14:tracePt t="1833" x="1185863" y="4319588"/>
          <p14:tracePt t="1850" x="1262063" y="4286250"/>
          <p14:tracePt t="1867" x="1466850" y="4243388"/>
          <p14:tracePt t="1883" x="1595438" y="4243388"/>
          <p14:tracePt t="1900" x="1724025" y="4305300"/>
          <p14:tracePt t="1917" x="1847850" y="4395788"/>
          <p14:tracePt t="1933" x="2000250" y="4529138"/>
          <p14:tracePt t="1950" x="2062163" y="4610100"/>
          <p14:tracePt t="1967" x="2128838" y="4710113"/>
          <p14:tracePt t="1983" x="2162175" y="4819650"/>
          <p14:tracePt t="2000" x="2162175" y="4924425"/>
          <p14:tracePt t="2017" x="2147888" y="4976813"/>
          <p14:tracePt t="2033" x="2114550" y="5029200"/>
          <p14:tracePt t="2050" x="2062163" y="5091113"/>
          <p14:tracePt t="2067" x="1938338" y="5205413"/>
          <p14:tracePt t="2083" x="1828800" y="5291138"/>
          <p14:tracePt t="2101" x="1695450" y="5353050"/>
          <p14:tracePt t="2117" x="1533525" y="5400675"/>
          <p14:tracePt t="2133" x="1447800" y="5410200"/>
          <p14:tracePt t="2150" x="1366838" y="5395913"/>
          <p14:tracePt t="2167" x="1271588" y="5367338"/>
          <p14:tracePt t="2184" x="1152525" y="5295900"/>
          <p14:tracePt t="2200" x="1100138" y="5257800"/>
          <p14:tracePt t="2217" x="1062038" y="5219700"/>
          <p14:tracePt t="2233" x="1023938" y="5143500"/>
          <p14:tracePt t="2250" x="1033463" y="4867275"/>
          <p14:tracePt t="2267" x="1090613" y="4672013"/>
          <p14:tracePt t="2283" x="1200150" y="4381500"/>
          <p14:tracePt t="2300" x="1285875" y="4214813"/>
          <p14:tracePt t="2317" x="1343025" y="4152900"/>
          <p14:tracePt t="2333" x="1476375" y="4100513"/>
          <p14:tracePt t="2350" x="1624013" y="4076700"/>
          <p14:tracePt t="2367" x="1824038" y="4095750"/>
          <p14:tracePt t="2383" x="1990725" y="4176713"/>
          <p14:tracePt t="2400" x="2133600" y="4276725"/>
          <p14:tracePt t="2417" x="2233613" y="4362450"/>
          <p14:tracePt t="2433" x="2328863" y="4452938"/>
          <p14:tracePt t="2450" x="2371725" y="4500563"/>
          <p14:tracePt t="2467" x="2400300" y="4567238"/>
          <p14:tracePt t="2483" x="2405063" y="4638675"/>
          <p14:tracePt t="2500" x="2386013" y="4767263"/>
          <p14:tracePt t="2517" x="2347913" y="4833938"/>
          <p14:tracePt t="2533" x="2295525" y="4910138"/>
          <p14:tracePt t="2550" x="2152650" y="5048250"/>
          <p14:tracePt t="2567" x="2038350" y="5133975"/>
          <p14:tracePt t="2583" x="1928813" y="5200650"/>
          <p14:tracePt t="2600" x="1800225" y="5233988"/>
          <p14:tracePt t="2617" x="1662113" y="5233988"/>
          <p14:tracePt t="2633" x="1585913" y="5195888"/>
          <p14:tracePt t="2650" x="1528763" y="5157788"/>
          <p14:tracePt t="2667" x="1490663" y="5110163"/>
          <p14:tracePt t="2683" x="1428750" y="4891088"/>
          <p14:tracePt t="2700" x="1419225" y="4724400"/>
          <p14:tracePt t="2717" x="1423988" y="4600575"/>
          <p14:tracePt t="2733" x="1447800" y="4429125"/>
          <p14:tracePt t="2750" x="1466850" y="4376738"/>
          <p14:tracePt t="2767" x="1485900" y="4352925"/>
          <p14:tracePt t="2783" x="1514475" y="4329113"/>
          <p14:tracePt t="2800" x="1604963" y="4286250"/>
          <p14:tracePt t="2817" x="1666875" y="4271963"/>
          <p14:tracePt t="2833" x="1719263" y="4262438"/>
          <p14:tracePt t="2850" x="1771650" y="4267200"/>
          <p14:tracePt t="2867" x="1881188" y="4310063"/>
          <p14:tracePt t="2883" x="1981200" y="4352925"/>
          <p14:tracePt t="2900" x="2076450" y="4391025"/>
          <p14:tracePt t="2917" x="2162175" y="4443413"/>
          <p14:tracePt t="2933" x="2185988" y="4457700"/>
          <p14:tracePt t="2950" x="2205038" y="4471988"/>
          <p14:tracePt t="2967" x="2224088" y="4500563"/>
          <p14:tracePt t="2984" x="2257425" y="4652963"/>
          <p14:tracePt t="3000" x="2266950" y="4767263"/>
          <p14:tracePt t="3017" x="2252663" y="4862513"/>
          <p14:tracePt t="3033" x="2219325" y="4986338"/>
          <p14:tracePt t="3050" x="2114550" y="5191125"/>
          <p14:tracePt t="3067" x="2052638" y="5257800"/>
          <p14:tracePt t="3083" x="1971675" y="5324475"/>
          <p14:tracePt t="3100" x="1895475" y="5372100"/>
          <p14:tracePt t="3117" x="1771650" y="5400675"/>
          <p14:tracePt t="3133" x="1662113" y="5410200"/>
          <p14:tracePt t="3150" x="1566863" y="5391150"/>
          <p14:tracePt t="3167" x="1433513" y="5281613"/>
          <p14:tracePt t="3183" x="1347788" y="5172075"/>
          <p14:tracePt t="3200" x="1281113" y="5057775"/>
          <p14:tracePt t="3217" x="1223963" y="4867275"/>
          <p14:tracePt t="3233" x="1204913" y="4652963"/>
          <p14:tracePt t="3250" x="1219200" y="4538663"/>
          <p14:tracePt t="3267" x="1252538" y="4391025"/>
          <p14:tracePt t="3283" x="1319213" y="4267200"/>
          <p14:tracePt t="3300" x="1423988" y="4167188"/>
          <p14:tracePt t="3317" x="1533525" y="4105275"/>
          <p14:tracePt t="3333" x="1638300" y="4076700"/>
          <p14:tracePt t="3350" x="1724025" y="4057650"/>
          <p14:tracePt t="3367" x="1862138" y="4076700"/>
          <p14:tracePt t="3383" x="1947863" y="4119563"/>
          <p14:tracePt t="3400" x="2038350" y="4191000"/>
          <p14:tracePt t="3417" x="2143125" y="4295775"/>
          <p14:tracePt t="3433" x="2195513" y="4352925"/>
          <p14:tracePt t="3450" x="2219325" y="4400550"/>
          <p14:tracePt t="3467" x="2238375" y="4429125"/>
          <p14:tracePt t="3483" x="2257425" y="4491038"/>
          <p14:tracePt t="3500" x="2257425" y="4557713"/>
          <p14:tracePt t="3517" x="2257425" y="4629150"/>
          <p14:tracePt t="3533" x="2247900" y="4681538"/>
          <p14:tracePt t="3550" x="2209800" y="4762500"/>
          <p14:tracePt t="3567" x="2162175" y="4829175"/>
          <p14:tracePt t="3583" x="2095500" y="4919663"/>
          <p14:tracePt t="3600" x="2005013" y="5019675"/>
          <p14:tracePt t="3617" x="1947863" y="5062538"/>
          <p14:tracePt t="3633" x="1909763" y="5086350"/>
          <p14:tracePt t="3650" x="1871663" y="5100638"/>
          <p14:tracePt t="3667" x="1833563" y="5110163"/>
          <p14:tracePt t="3683" x="1819275" y="5110163"/>
          <p14:tracePt t="3700" x="1814513" y="5110163"/>
          <p14:tracePt t="3717" x="1809750" y="5110163"/>
          <p14:tracePt t="3733" x="1800225" y="51101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776536" y="222660"/>
            <a:ext cx="8459092" cy="65187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StringExample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String greeting = "Hello"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length,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charAt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substring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beginIndex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endIndex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beginIndex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.. endIndex-1]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 3)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	// Hel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concatenation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language = "Java !"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greeting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 "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language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("Welcome to "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	// Welcome to Hello Java 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equality, use equals; DO NOT USE ==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("hello"))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("Exactly same!")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equalsIgnoreCase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("hello"))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("Same when case ignored") ;	// this executed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comparison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(language) &lt; 0 )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(greeting + " comes before " + language) ;	// this executed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else if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(language) &gt; 0 )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(greeting + " comes after " + language)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(greeting + " equals with " + language)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18"/>
    </mc:Choice>
    <mc:Fallback xmlns="">
      <p:transition spd="slow" advTm="157318"/>
    </mc:Fallback>
  </mc:AlternateContent>
  <p:extLst>
    <p:ext uri="{3A86A75C-4F4B-4683-9AE1-C65F6400EC91}">
      <p14:laserTraceLst xmlns:p14="http://schemas.microsoft.com/office/powerpoint/2010/main">
        <p14:tracePtLst>
          <p14:tracePt t="626" x="1843088" y="4933950"/>
          <p14:tracePt t="637" x="1871663" y="4800600"/>
          <p14:tracePt t="652" x="1914525" y="4672013"/>
          <p14:tracePt t="669" x="1952625" y="4567238"/>
          <p14:tracePt t="686" x="1962150" y="4533900"/>
          <p14:tracePt t="703" x="1966913" y="4491038"/>
          <p14:tracePt t="719" x="1981200" y="4443413"/>
          <p14:tracePt t="752" x="1981200" y="4429125"/>
          <p14:tracePt t="934" x="2009775" y="4357688"/>
          <p14:tracePt t="941" x="2047875" y="4257675"/>
          <p14:tracePt t="952" x="2109788" y="4119563"/>
          <p14:tracePt t="969" x="2295525" y="3748088"/>
          <p14:tracePt t="986" x="2409825" y="3562350"/>
          <p14:tracePt t="1003" x="2509838" y="3343275"/>
          <p14:tracePt t="1019" x="2571750" y="3209925"/>
          <p14:tracePt t="1036" x="2619375" y="3086100"/>
          <p14:tracePt t="1052" x="2647950" y="2981325"/>
          <p14:tracePt t="1069" x="2676525" y="2852738"/>
          <p14:tracePt t="1086" x="2681288" y="2752725"/>
          <p14:tracePt t="1102" x="2690813" y="2605088"/>
          <p14:tracePt t="1119" x="2690813" y="2438400"/>
          <p14:tracePt t="1136" x="2676525" y="2300288"/>
          <p14:tracePt t="1153" x="2657475" y="2171700"/>
          <p14:tracePt t="1169" x="2628900" y="2066925"/>
          <p14:tracePt t="1186" x="2600325" y="1981200"/>
          <p14:tracePt t="1203" x="2571750" y="1933575"/>
          <p14:tracePt t="1219" x="2552700" y="1914525"/>
          <p14:tracePt t="1404" x="2552700" y="1785938"/>
          <p14:tracePt t="1411" x="2566988" y="1633538"/>
          <p14:tracePt t="1419" x="2581275" y="1447800"/>
          <p14:tracePt t="1436" x="2614613" y="1109663"/>
          <p14:tracePt t="1452" x="2619375" y="942975"/>
          <p14:tracePt t="1469" x="2619375" y="804863"/>
          <p14:tracePt t="1486" x="2619375" y="757238"/>
          <p14:tracePt t="1502" x="2619375" y="719138"/>
          <p14:tracePt t="1519" x="2609850" y="700088"/>
          <p14:tracePt t="1521" x="2605088" y="685800"/>
          <p14:tracePt t="1536" x="2586038" y="657225"/>
          <p14:tracePt t="1552" x="2571750" y="633413"/>
          <p14:tracePt t="1569" x="2562225" y="619125"/>
          <p14:tracePt t="1586" x="2543175" y="595313"/>
          <p14:tracePt t="1602" x="2538413" y="585788"/>
          <p14:tracePt t="1619" x="2533650" y="581025"/>
          <p14:tracePt t="1636" x="2524125" y="576263"/>
          <p14:tracePt t="1652" x="2514600" y="566738"/>
          <p14:tracePt t="1669" x="2514600" y="557213"/>
          <p14:tracePt t="1702" x="2509838" y="552450"/>
          <p14:tracePt t="1719" x="2500313" y="547688"/>
          <p14:tracePt t="1736" x="2495550" y="538163"/>
          <p14:tracePt t="1752" x="2481263" y="533400"/>
          <p14:tracePt t="1769" x="2462213" y="528638"/>
          <p14:tracePt t="1786" x="2424113" y="523875"/>
          <p14:tracePt t="1802" x="2381250" y="523875"/>
          <p14:tracePt t="1819" x="2324100" y="523875"/>
          <p14:tracePt t="1836" x="2228850" y="528638"/>
          <p14:tracePt t="1853" x="2181225" y="528638"/>
          <p14:tracePt t="1869" x="2128838" y="528638"/>
          <p14:tracePt t="1886" x="2085975" y="528638"/>
          <p14:tracePt t="1903" x="2043113" y="528638"/>
          <p14:tracePt t="1919" x="2019300" y="519113"/>
          <p14:tracePt t="1936" x="2009775" y="509588"/>
          <p14:tracePt t="1952" x="1990725" y="490538"/>
          <p14:tracePt t="1969" x="1976438" y="385763"/>
          <p14:tracePt t="1986" x="1981200" y="304800"/>
          <p14:tracePt t="2002" x="1995488" y="242888"/>
          <p14:tracePt t="2019" x="2019300" y="176213"/>
          <p14:tracePt t="2037" x="2028825" y="157163"/>
          <p14:tracePt t="2053" x="2052638" y="133350"/>
          <p14:tracePt t="2069" x="2076450" y="114300"/>
          <p14:tracePt t="2086" x="2162175" y="100013"/>
          <p14:tracePt t="2102" x="2224088" y="100013"/>
          <p14:tracePt t="2119" x="2271713" y="104775"/>
          <p14:tracePt t="2136" x="2309813" y="114300"/>
          <p14:tracePt t="2152" x="2357438" y="128588"/>
          <p14:tracePt t="2169" x="2366963" y="133350"/>
          <p14:tracePt t="2186" x="2381250" y="142875"/>
          <p14:tracePt t="2202" x="2400300" y="176213"/>
          <p14:tracePt t="2219" x="2405063" y="271463"/>
          <p14:tracePt t="2236" x="2390775" y="352425"/>
          <p14:tracePt t="2252" x="2343150" y="433388"/>
          <p14:tracePt t="2269" x="2224088" y="585788"/>
          <p14:tracePt t="2286" x="2119313" y="700088"/>
          <p14:tracePt t="2302" x="2038350" y="781050"/>
          <p14:tracePt t="2319" x="1985963" y="838200"/>
          <p14:tracePt t="2336" x="1919288" y="885825"/>
          <p14:tracePt t="2352" x="1890713" y="904875"/>
          <p14:tracePt t="2369" x="1866900" y="914400"/>
          <p14:tracePt t="2386" x="1852613" y="919163"/>
          <p14:tracePt t="2402" x="1843088" y="923925"/>
          <p14:tracePt t="2419" x="1833563" y="923925"/>
          <p14:tracePt t="2435" x="1828800" y="923925"/>
          <p14:tracePt t="2452" x="1814513" y="923925"/>
          <p14:tracePt t="2469" x="1800225" y="933450"/>
          <p14:tracePt t="2486" x="1766888" y="947738"/>
          <p14:tracePt t="2502" x="1724025" y="957263"/>
          <p14:tracePt t="2519" x="1671638" y="971550"/>
          <p14:tracePt t="2536" x="1628775" y="985838"/>
          <p14:tracePt t="2552" x="1585913" y="990600"/>
          <p14:tracePt t="2569" x="1533525" y="995363"/>
          <p14:tracePt t="2586" x="1457325" y="995363"/>
          <p14:tracePt t="2602" x="1404938" y="990600"/>
          <p14:tracePt t="2619" x="1357313" y="981075"/>
          <p14:tracePt t="2636" x="1319213" y="976313"/>
          <p14:tracePt t="2652" x="1285875" y="962025"/>
          <p14:tracePt t="2669" x="1262063" y="952500"/>
          <p14:tracePt t="2686" x="1252538" y="947738"/>
          <p14:tracePt t="2702" x="1243013" y="942975"/>
          <p14:tracePt t="2719" x="1238250" y="942975"/>
          <p14:tracePt t="2736" x="1233488" y="933450"/>
          <p14:tracePt t="2752" x="1233488" y="923925"/>
          <p14:tracePt t="2769" x="1257300" y="842963"/>
          <p14:tracePt t="2786" x="1304925" y="776288"/>
          <p14:tracePt t="2802" x="1371600" y="723900"/>
          <p14:tracePt t="2819" x="1462088" y="676275"/>
          <p14:tracePt t="2836" x="1600200" y="642938"/>
          <p14:tracePt t="2852" x="1681163" y="638175"/>
          <p14:tracePt t="2869" x="1752600" y="647700"/>
          <p14:tracePt t="2886" x="1828800" y="676275"/>
          <p14:tracePt t="2902" x="1852613" y="700088"/>
          <p14:tracePt t="2919" x="1876425" y="733425"/>
          <p14:tracePt t="2936" x="1885950" y="771525"/>
          <p14:tracePt t="2952" x="1885950" y="823913"/>
          <p14:tracePt t="2969" x="1866900" y="847725"/>
          <p14:tracePt t="2986" x="1857375" y="866775"/>
          <p14:tracePt t="3002" x="1838325" y="885825"/>
          <p14:tracePt t="3019" x="1804988" y="914400"/>
          <p14:tracePt t="3036" x="1776413" y="938213"/>
          <p14:tracePt t="3052" x="1743075" y="957263"/>
          <p14:tracePt t="3069" x="1681163" y="981075"/>
          <p14:tracePt t="3086" x="1652588" y="995363"/>
          <p14:tracePt t="3102" x="1628775" y="1000125"/>
          <p14:tracePt t="3119" x="1619250" y="1000125"/>
          <p14:tracePt t="3136" x="1609725" y="1000125"/>
          <p14:tracePt t="23849" x="1666875" y="1000125"/>
          <p14:tracePt t="23856" x="1766888" y="1009650"/>
          <p14:tracePt t="23867" x="1843088" y="1009650"/>
          <p14:tracePt t="23884" x="2000250" y="1004888"/>
          <p14:tracePt t="23901" x="2224088" y="985838"/>
          <p14:tracePt t="23918" x="2362200" y="971550"/>
          <p14:tracePt t="23934" x="2495550" y="952500"/>
          <p14:tracePt t="23967" x="2776538" y="938213"/>
          <p14:tracePt t="24001" x="2947988" y="938213"/>
          <p14:tracePt t="24018" x="3048000" y="947738"/>
          <p14:tracePt t="24034" x="3114675" y="962025"/>
          <p14:tracePt t="24051" x="3186113" y="966788"/>
          <p14:tracePt t="24067" x="3271838" y="981075"/>
          <p14:tracePt t="24084" x="3357563" y="990600"/>
          <p14:tracePt t="24101" x="3400425" y="995363"/>
          <p14:tracePt t="24117" x="3443288" y="995363"/>
          <p14:tracePt t="24134" x="3500438" y="995363"/>
          <p14:tracePt t="24151" x="3533775" y="995363"/>
          <p14:tracePt t="24167" x="3562350" y="995363"/>
          <p14:tracePt t="24184" x="3576638" y="995363"/>
          <p14:tracePt t="24201" x="3590925" y="995363"/>
          <p14:tracePt t="24217" x="3600450" y="995363"/>
          <p14:tracePt t="24234" x="3605213" y="995363"/>
          <p14:tracePt t="24251" x="3609975" y="995363"/>
          <p14:tracePt t="24498" x="3605213" y="995363"/>
          <p14:tracePt t="24506" x="3600450" y="995363"/>
          <p14:tracePt t="24518" x="3586163" y="995363"/>
          <p14:tracePt t="24534" x="3562350" y="995363"/>
          <p14:tracePt t="24551" x="3533775" y="995363"/>
          <p14:tracePt t="24567" x="3514725" y="995363"/>
          <p14:tracePt t="24584" x="3486150" y="990600"/>
          <p14:tracePt t="24601" x="3471863" y="990600"/>
          <p14:tracePt t="24617" x="3457575" y="985838"/>
          <p14:tracePt t="24634" x="3438525" y="985838"/>
          <p14:tracePt t="24651" x="3429000" y="985838"/>
          <p14:tracePt t="24667" x="3424238" y="985838"/>
          <p14:tracePt t="24684" x="3419475" y="985838"/>
          <p14:tracePt t="24701" x="3400425" y="985838"/>
          <p14:tracePt t="24717" x="3390900" y="981075"/>
          <p14:tracePt t="24734" x="3367088" y="981075"/>
          <p14:tracePt t="24751" x="3348038" y="981075"/>
          <p14:tracePt t="24767" x="3309938" y="981075"/>
          <p14:tracePt t="24784" x="3281363" y="981075"/>
          <p14:tracePt t="24800" x="3243263" y="981075"/>
          <p14:tracePt t="24817" x="3200400" y="981075"/>
          <p14:tracePt t="24834" x="3171825" y="981075"/>
          <p14:tracePt t="24851" x="3143250" y="981075"/>
          <p14:tracePt t="24867" x="3105150" y="981075"/>
          <p14:tracePt t="24884" x="3071813" y="981075"/>
          <p14:tracePt t="24900" x="3052763" y="976313"/>
          <p14:tracePt t="24917" x="3028950" y="976313"/>
          <p14:tracePt t="24934" x="3009900" y="962025"/>
          <p14:tracePt t="24951" x="2981325" y="952500"/>
          <p14:tracePt t="24967" x="2967038" y="947738"/>
          <p14:tracePt t="24984" x="2957513" y="942975"/>
          <p14:tracePt t="25001" x="2943225" y="933450"/>
          <p14:tracePt t="25017" x="2924175" y="928688"/>
          <p14:tracePt t="25034" x="2914650" y="919163"/>
          <p14:tracePt t="25051" x="2909888" y="919163"/>
          <p14:tracePt t="25067" x="2900363" y="914400"/>
          <p14:tracePt t="25084" x="2895600" y="900113"/>
          <p14:tracePt t="25101" x="2895600" y="862013"/>
          <p14:tracePt t="25117" x="2895600" y="814388"/>
          <p14:tracePt t="25134" x="2905125" y="738188"/>
          <p14:tracePt t="25150" x="2919413" y="700088"/>
          <p14:tracePt t="25167" x="2933700" y="676275"/>
          <p14:tracePt t="25184" x="2957513" y="652463"/>
          <p14:tracePt t="25201" x="3014663" y="614363"/>
          <p14:tracePt t="25217" x="3071813" y="585788"/>
          <p14:tracePt t="25234" x="3138488" y="557213"/>
          <p14:tracePt t="25251" x="3224213" y="528638"/>
          <p14:tracePt t="25267" x="3276600" y="519113"/>
          <p14:tracePt t="25284" x="3338513" y="509588"/>
          <p14:tracePt t="25301" x="3386138" y="504825"/>
          <p14:tracePt t="25317" x="3448050" y="504825"/>
          <p14:tracePt t="25334" x="3490913" y="504825"/>
          <p14:tracePt t="25351" x="3529013" y="504825"/>
          <p14:tracePt t="25367" x="3562350" y="509588"/>
          <p14:tracePt t="25384" x="3609975" y="538163"/>
          <p14:tracePt t="25401" x="3633788" y="557213"/>
          <p14:tracePt t="25417" x="3657600" y="571500"/>
          <p14:tracePt t="25434" x="3671888" y="595313"/>
          <p14:tracePt t="25450" x="3700463" y="642938"/>
          <p14:tracePt t="25467" x="3719513" y="681038"/>
          <p14:tracePt t="25484" x="3738563" y="719138"/>
          <p14:tracePt t="25501" x="3748088" y="742950"/>
          <p14:tracePt t="25517" x="3752850" y="757238"/>
          <p14:tracePt t="25534" x="3752850" y="766763"/>
          <p14:tracePt t="25551" x="3752850" y="771525"/>
          <p14:tracePt t="25569" x="3752850" y="781050"/>
          <p14:tracePt t="25584" x="3752850" y="785813"/>
          <p14:tracePt t="25617" x="3752850" y="790575"/>
          <p14:tracePt t="25634" x="3748088" y="800100"/>
          <p14:tracePt t="25651" x="3738563" y="804863"/>
          <p14:tracePt t="25667" x="3724275" y="814388"/>
          <p14:tracePt t="25684" x="3667125" y="842963"/>
          <p14:tracePt t="25701" x="3614738" y="862013"/>
          <p14:tracePt t="25717" x="3562350" y="866775"/>
          <p14:tracePt t="25734" x="3519488" y="881063"/>
          <p14:tracePt t="25751" x="3457575" y="890588"/>
          <p14:tracePt t="25767" x="3424238" y="890588"/>
          <p14:tracePt t="25784" x="3395663" y="890588"/>
          <p14:tracePt t="25800" x="3367088" y="890588"/>
          <p14:tracePt t="25817" x="3333750" y="890588"/>
          <p14:tracePt t="25834" x="3309938" y="890588"/>
          <p14:tracePt t="25851" x="3281363" y="890588"/>
          <p14:tracePt t="25867" x="3248025" y="885825"/>
          <p14:tracePt t="25884" x="3214688" y="876300"/>
          <p14:tracePt t="25900" x="3190875" y="866775"/>
          <p14:tracePt t="25917" x="3171825" y="866775"/>
          <p14:tracePt t="25934" x="3143250" y="862013"/>
          <p14:tracePt t="25951" x="3128963" y="862013"/>
          <p14:tracePt t="25967" x="3114675" y="862013"/>
          <p14:tracePt t="25984" x="3100388" y="862013"/>
          <p14:tracePt t="26000" x="3067050" y="857250"/>
          <p14:tracePt t="26017" x="3057525" y="857250"/>
          <p14:tracePt t="26034" x="3043238" y="857250"/>
          <p14:tracePt t="26051" x="3028950" y="857250"/>
          <p14:tracePt t="26067" x="3009900" y="857250"/>
          <p14:tracePt t="26084" x="2986088" y="857250"/>
          <p14:tracePt t="26100" x="2967038" y="857250"/>
          <p14:tracePt t="26118" x="2933700" y="857250"/>
          <p14:tracePt t="26134" x="2919413" y="857250"/>
          <p14:tracePt t="26150" x="2900363" y="852488"/>
          <p14:tracePt t="26167" x="2890838" y="852488"/>
          <p14:tracePt t="26184" x="2876550" y="847725"/>
          <p14:tracePt t="26200" x="2867025" y="838200"/>
          <p14:tracePt t="26217" x="2852738" y="823913"/>
          <p14:tracePt t="26234" x="2843213" y="800100"/>
          <p14:tracePt t="26250" x="2833688" y="733425"/>
          <p14:tracePt t="26267" x="2838450" y="690563"/>
          <p14:tracePt t="26284" x="2847975" y="652463"/>
          <p14:tracePt t="26300" x="2862263" y="614363"/>
          <p14:tracePt t="26318" x="2900363" y="566738"/>
          <p14:tracePt t="26334" x="2914650" y="542925"/>
          <p14:tracePt t="26350" x="2947988" y="519113"/>
          <p14:tracePt t="26367" x="2995613" y="495300"/>
          <p14:tracePt t="26384" x="3019425" y="490538"/>
          <p14:tracePt t="26401" x="3038475" y="490538"/>
          <p14:tracePt t="26417" x="3048000" y="490538"/>
          <p14:tracePt t="26434" x="3067050" y="495300"/>
          <p14:tracePt t="26451" x="3071813" y="500063"/>
          <p14:tracePt t="26467" x="3076575" y="509588"/>
          <p14:tracePt t="26484" x="3086100" y="519113"/>
          <p14:tracePt t="26501" x="3100388" y="552450"/>
          <p14:tracePt t="26517" x="3105150" y="571500"/>
          <p14:tracePt t="26534" x="3109913" y="609600"/>
          <p14:tracePt t="26551" x="3114675" y="633413"/>
          <p14:tracePt t="26567" x="3114675" y="647700"/>
          <p14:tracePt t="26584" x="3114675" y="661988"/>
          <p14:tracePt t="26601" x="3114675" y="671513"/>
          <p14:tracePt t="26617" x="3114675" y="681038"/>
          <p14:tracePt t="26634" x="3114675" y="690563"/>
          <p14:tracePt t="26650" x="3119438" y="704850"/>
          <p14:tracePt t="26667" x="3119438" y="719138"/>
          <p14:tracePt t="26684" x="3119438" y="738188"/>
          <p14:tracePt t="26701" x="3119438" y="747713"/>
          <p14:tracePt t="26717" x="3119438" y="757238"/>
          <p14:tracePt t="26734" x="3119438" y="766763"/>
          <p14:tracePt t="26750" x="3119438" y="776288"/>
          <p14:tracePt t="26767" x="3119438" y="781050"/>
          <p14:tracePt t="26784" x="3119438" y="785813"/>
          <p14:tracePt t="26800" x="3109913" y="795338"/>
          <p14:tracePt t="26817" x="3105150" y="804863"/>
          <p14:tracePt t="26834" x="3095625" y="809625"/>
          <p14:tracePt t="26850" x="3086100" y="814388"/>
          <p14:tracePt t="26867" x="3067050" y="823913"/>
          <p14:tracePt t="26884" x="3052763" y="833438"/>
          <p14:tracePt t="26901" x="3038475" y="833438"/>
          <p14:tracePt t="26917" x="3028950" y="833438"/>
          <p14:tracePt t="26934" x="3009900" y="833438"/>
          <p14:tracePt t="26950" x="2995613" y="828675"/>
          <p14:tracePt t="26967" x="2976563" y="819150"/>
          <p14:tracePt t="26984" x="2957513" y="800100"/>
          <p14:tracePt t="27000" x="2947988" y="776288"/>
          <p14:tracePt t="27017" x="2933700" y="757238"/>
          <p14:tracePt t="27034" x="2924175" y="738188"/>
          <p14:tracePt t="27051" x="2924175" y="700088"/>
          <p14:tracePt t="27067" x="2924175" y="671513"/>
          <p14:tracePt t="27084" x="2933700" y="642938"/>
          <p14:tracePt t="27100" x="2943225" y="623888"/>
          <p14:tracePt t="27117" x="2962275" y="604838"/>
          <p14:tracePt t="27134" x="2981325" y="585788"/>
          <p14:tracePt t="27151" x="3000375" y="581025"/>
          <p14:tracePt t="27167" x="3028950" y="576263"/>
          <p14:tracePt t="27184" x="3048000" y="576263"/>
          <p14:tracePt t="27200" x="3057525" y="576263"/>
          <p14:tracePt t="27217" x="3076575" y="581025"/>
          <p14:tracePt t="27234" x="3095625" y="600075"/>
          <p14:tracePt t="27251" x="3114675" y="633413"/>
          <p14:tracePt t="27267" x="3124200" y="657225"/>
          <p14:tracePt t="27284" x="3133725" y="671513"/>
          <p14:tracePt t="27300" x="3148013" y="704850"/>
          <p14:tracePt t="27317" x="3148013" y="723900"/>
          <p14:tracePt t="27334" x="3148013" y="747713"/>
          <p14:tracePt t="27350" x="3148013" y="757238"/>
          <p14:tracePt t="27367" x="3148013" y="776288"/>
          <p14:tracePt t="27384" x="3148013" y="785813"/>
          <p14:tracePt t="27400" x="3148013" y="790575"/>
          <p14:tracePt t="27417" x="3148013" y="800100"/>
          <p14:tracePt t="27500" x="3148013" y="804863"/>
          <p14:tracePt t="27513" x="3143250" y="809625"/>
          <p14:tracePt t="27521" x="3128963" y="814388"/>
          <p14:tracePt t="27534" x="3124200" y="814388"/>
          <p14:tracePt t="27550" x="3086100" y="823913"/>
          <p14:tracePt t="27568" x="3067050" y="823913"/>
          <p14:tracePt t="27584" x="3033713" y="823913"/>
          <p14:tracePt t="27600" x="3014663" y="819150"/>
          <p14:tracePt t="27617" x="2986088" y="809625"/>
          <p14:tracePt t="27634" x="2976563" y="800100"/>
          <p14:tracePt t="27650" x="2967038" y="790575"/>
          <p14:tracePt t="27667" x="2962275" y="742950"/>
          <p14:tracePt t="27684" x="2962275" y="709613"/>
          <p14:tracePt t="27700" x="2971800" y="685800"/>
          <p14:tracePt t="27717" x="2976563" y="671513"/>
          <p14:tracePt t="27734" x="2986088" y="661988"/>
          <p14:tracePt t="27750" x="2995613" y="661988"/>
          <p14:tracePt t="27767" x="3000375" y="661988"/>
          <p14:tracePt t="27784" x="3009900" y="671513"/>
          <p14:tracePt t="27800" x="3033713" y="709613"/>
          <p14:tracePt t="27817" x="3043238" y="738188"/>
          <p14:tracePt t="27834" x="3048000" y="762000"/>
          <p14:tracePt t="27851" x="3057525" y="781050"/>
          <p14:tracePt t="27867" x="3057525" y="785813"/>
          <p14:tracePt t="27884" x="3057525" y="790575"/>
          <p14:tracePt t="27900" x="3057525" y="800100"/>
          <p14:tracePt t="27917" x="3057525" y="809625"/>
          <p14:tracePt t="27934" x="3057525" y="819150"/>
          <p14:tracePt t="27950" x="3057525" y="833438"/>
          <p14:tracePt t="27967" x="3057525" y="857250"/>
          <p14:tracePt t="27984" x="3057525" y="890588"/>
          <p14:tracePt t="28000" x="3052763" y="904875"/>
          <p14:tracePt t="28017" x="3052763" y="914400"/>
          <p14:tracePt t="28034" x="3052763" y="923925"/>
          <p14:tracePt t="28051" x="3052763" y="928688"/>
          <p14:tracePt t="28067" x="3052763" y="933450"/>
          <p14:tracePt t="28116" x="3048000" y="933450"/>
          <p14:tracePt t="28124" x="3043238" y="933450"/>
          <p14:tracePt t="28134" x="3033713" y="933450"/>
          <p14:tracePt t="28150" x="3019425" y="933450"/>
          <p14:tracePt t="28167" x="2986088" y="919163"/>
          <p14:tracePt t="28184" x="2962275" y="914400"/>
          <p14:tracePt t="28200" x="2938463" y="909638"/>
          <p14:tracePt t="28217" x="2924175" y="900113"/>
          <p14:tracePt t="28234" x="2914650" y="885825"/>
          <p14:tracePt t="28250" x="2909888" y="847725"/>
          <p14:tracePt t="28267" x="2909888" y="814388"/>
          <p14:tracePt t="28284" x="2914650" y="742950"/>
          <p14:tracePt t="28300" x="2933700" y="700088"/>
          <p14:tracePt t="28317" x="2947988" y="661988"/>
          <p14:tracePt t="28334" x="2962275" y="647700"/>
          <p14:tracePt t="28350" x="2990850" y="633413"/>
          <p14:tracePt t="28367" x="3009900" y="623888"/>
          <p14:tracePt t="28384" x="3033713" y="628650"/>
          <p14:tracePt t="28400" x="3057525" y="652463"/>
          <p14:tracePt t="28417" x="3095625" y="685800"/>
          <p14:tracePt t="28434" x="3119438" y="709613"/>
          <p14:tracePt t="28450" x="3133725" y="733425"/>
          <p14:tracePt t="28467" x="3152775" y="766763"/>
          <p14:tracePt t="28484" x="3162300" y="795338"/>
          <p14:tracePt t="28500" x="3162300" y="823913"/>
          <p14:tracePt t="28517" x="3162300" y="862013"/>
          <p14:tracePt t="28534" x="3162300" y="895350"/>
          <p14:tracePt t="28550" x="3162300" y="909638"/>
          <p14:tracePt t="28567" x="3162300" y="914400"/>
          <p14:tracePt t="28584" x="3157538" y="919163"/>
          <p14:tracePt t="28828" x="3176588" y="919163"/>
          <p14:tracePt t="28835" x="3200400" y="919163"/>
          <p14:tracePt t="28842" x="3224213" y="919163"/>
          <p14:tracePt t="28850" x="3252788" y="919163"/>
          <p14:tracePt t="28867" x="3300413" y="919163"/>
          <p14:tracePt t="28884" x="3352800" y="919163"/>
          <p14:tracePt t="28900" x="3400425" y="919163"/>
          <p14:tracePt t="28917" x="3452813" y="919163"/>
          <p14:tracePt t="28933" x="3490913" y="919163"/>
          <p14:tracePt t="28950" x="3533775" y="928688"/>
          <p14:tracePt t="28967" x="3595688" y="928688"/>
          <p14:tracePt t="28984" x="3638550" y="928688"/>
          <p14:tracePt t="29000" x="3681413" y="928688"/>
          <p14:tracePt t="29017" x="3729038" y="938213"/>
          <p14:tracePt t="29033" x="3790950" y="938213"/>
          <p14:tracePt t="29050" x="3833813" y="938213"/>
          <p14:tracePt t="29067" x="3862388" y="938213"/>
          <p14:tracePt t="29083" x="3895725" y="938213"/>
          <p14:tracePt t="29100" x="3929063" y="938213"/>
          <p14:tracePt t="29117" x="3938588" y="938213"/>
          <p14:tracePt t="29133" x="3948113" y="938213"/>
          <p14:tracePt t="29150" x="3957638" y="938213"/>
          <p14:tracePt t="29187" x="3962400" y="938213"/>
          <p14:tracePt t="29200" x="3967163" y="933450"/>
          <p14:tracePt t="29217" x="3971925" y="881063"/>
          <p14:tracePt t="29234" x="3971925" y="828675"/>
          <p14:tracePt t="29250" x="3971925" y="785813"/>
          <p14:tracePt t="29267" x="3971925" y="757238"/>
          <p14:tracePt t="29283" x="3971925" y="733425"/>
          <p14:tracePt t="29300" x="3962400" y="719138"/>
          <p14:tracePt t="29317" x="3957638" y="709613"/>
          <p14:tracePt t="29334" x="3943350" y="690563"/>
          <p14:tracePt t="29350" x="3886200" y="666750"/>
          <p14:tracePt t="29367" x="3843338" y="657225"/>
          <p14:tracePt t="29384" x="3800475" y="647700"/>
          <p14:tracePt t="29400" x="3743325" y="638175"/>
          <p14:tracePt t="29417" x="3709988" y="633413"/>
          <p14:tracePt t="29433" x="3686175" y="619125"/>
          <p14:tracePt t="29450" x="3657600" y="614363"/>
          <p14:tracePt t="29467" x="3614738" y="609600"/>
          <p14:tracePt t="29483" x="3586163" y="609600"/>
          <p14:tracePt t="29500" x="3557588" y="609600"/>
          <p14:tracePt t="29517" x="3514725" y="600075"/>
          <p14:tracePt t="29533" x="3457575" y="600075"/>
          <p14:tracePt t="29550" x="3405188" y="600075"/>
          <p14:tracePt t="29567" x="3362325" y="600075"/>
          <p14:tracePt t="29584" x="3295650" y="600075"/>
          <p14:tracePt t="29600" x="3252788" y="604838"/>
          <p14:tracePt t="29617" x="3224213" y="614363"/>
          <p14:tracePt t="29634" x="3200400" y="614363"/>
          <p14:tracePt t="29650" x="3167063" y="623888"/>
          <p14:tracePt t="29667" x="3157538" y="628650"/>
          <p14:tracePt t="29683" x="3138488" y="638175"/>
          <p14:tracePt t="29700" x="3124200" y="647700"/>
          <p14:tracePt t="29717" x="3100388" y="661988"/>
          <p14:tracePt t="29733" x="3086100" y="676275"/>
          <p14:tracePt t="29750" x="3076575" y="685800"/>
          <p14:tracePt t="29767" x="3062288" y="704850"/>
          <p14:tracePt t="29783" x="3057525" y="714375"/>
          <p14:tracePt t="29800" x="3048000" y="733425"/>
          <p14:tracePt t="29817" x="3043238" y="747713"/>
          <p14:tracePt t="29833" x="3033713" y="795338"/>
          <p14:tracePt t="29851" x="3033713" y="828675"/>
          <p14:tracePt t="29867" x="3038475" y="842963"/>
          <p14:tracePt t="29883" x="3043238" y="866775"/>
          <p14:tracePt t="29900" x="3062288" y="885825"/>
          <p14:tracePt t="29917" x="3081338" y="900113"/>
          <p14:tracePt t="29933" x="3109913" y="914400"/>
          <p14:tracePt t="29950" x="3138488" y="923925"/>
          <p14:tracePt t="29967" x="3186113" y="933450"/>
          <p14:tracePt t="29984" x="3238500" y="938213"/>
          <p14:tracePt t="30000" x="3295650" y="938213"/>
          <p14:tracePt t="30017" x="3395663" y="938213"/>
          <p14:tracePt t="30033" x="3457575" y="938213"/>
          <p14:tracePt t="30050" x="3505200" y="938213"/>
          <p14:tracePt t="30067" x="3548063" y="938213"/>
          <p14:tracePt t="30084" x="3595688" y="938213"/>
          <p14:tracePt t="30100" x="3619500" y="938213"/>
          <p14:tracePt t="30117" x="3638550" y="938213"/>
          <p14:tracePt t="30133" x="3662363" y="938213"/>
          <p14:tracePt t="30150" x="3690938" y="938213"/>
          <p14:tracePt t="30167" x="3714750" y="938213"/>
          <p14:tracePt t="30183" x="3729038" y="938213"/>
          <p14:tracePt t="30200" x="3743325" y="938213"/>
          <p14:tracePt t="30217" x="3762375" y="938213"/>
          <p14:tracePt t="30233" x="3767138" y="938213"/>
          <p14:tracePt t="30250" x="3771900" y="938213"/>
          <p14:tracePt t="30267" x="3781425" y="938213"/>
          <p14:tracePt t="30605" x="3762375" y="952500"/>
          <p14:tracePt t="30612" x="3733800" y="966788"/>
          <p14:tracePt t="30620" x="3709988" y="981075"/>
          <p14:tracePt t="30633" x="3681413" y="995363"/>
          <p14:tracePt t="30650" x="3600450" y="1028700"/>
          <p14:tracePt t="30667" x="3548063" y="1047750"/>
          <p14:tracePt t="30700" x="3433763" y="1081088"/>
          <p14:tracePt t="30733" x="3352800" y="1081088"/>
          <p14:tracePt t="30750" x="3309938" y="1081088"/>
          <p14:tracePt t="30767" x="3243263" y="1066800"/>
          <p14:tracePt t="30783" x="3190875" y="1062038"/>
          <p14:tracePt t="30800" x="3138488" y="1047750"/>
          <p14:tracePt t="30819" x="3076575" y="1038225"/>
          <p14:tracePt t="30833" x="3033713" y="1028700"/>
          <p14:tracePt t="30850" x="2990850" y="1023938"/>
          <p14:tracePt t="30867" x="2952750" y="1009650"/>
          <p14:tracePt t="30884" x="2900363" y="1000125"/>
          <p14:tracePt t="30900" x="2862263" y="985838"/>
          <p14:tracePt t="30917" x="2833688" y="976313"/>
          <p14:tracePt t="30933" x="2795588" y="966788"/>
          <p14:tracePt t="30950" x="2757488" y="957263"/>
          <p14:tracePt t="30967" x="2733675" y="952500"/>
          <p14:tracePt t="30983" x="2719388" y="942975"/>
          <p14:tracePt t="31000" x="2700338" y="942975"/>
          <p14:tracePt t="31017" x="2676525" y="933450"/>
          <p14:tracePt t="31033" x="2667000" y="933450"/>
          <p14:tracePt t="31050" x="2662238" y="933450"/>
          <p14:tracePt t="31067" x="2657475" y="933450"/>
          <p14:tracePt t="31083" x="2647950" y="933450"/>
          <p14:tracePt t="32236" x="2652713" y="938213"/>
          <p14:tracePt t="32243" x="2667000" y="947738"/>
          <p14:tracePt t="32252" x="2676525" y="952500"/>
          <p14:tracePt t="32267" x="2700338" y="976313"/>
          <p14:tracePt t="32283" x="2728913" y="1000125"/>
          <p14:tracePt t="32300" x="2767013" y="1033463"/>
          <p14:tracePt t="32317" x="2852738" y="1090613"/>
          <p14:tracePt t="32350" x="2971800" y="1185863"/>
          <p14:tracePt t="32383" x="3067050" y="1243013"/>
          <p14:tracePt t="32400" x="3086100" y="1252538"/>
          <p14:tracePt t="32417" x="3105150" y="1271588"/>
          <p14:tracePt t="32434" x="3138488" y="1290638"/>
          <p14:tracePt t="32450" x="3152775" y="1304925"/>
          <p14:tracePt t="32467" x="3176588" y="1309688"/>
          <p14:tracePt t="32483" x="3190875" y="1319213"/>
          <p14:tracePt t="32500" x="3224213" y="1323975"/>
          <p14:tracePt t="32517" x="3248025" y="1333500"/>
          <p14:tracePt t="32533" x="3267075" y="1343025"/>
          <p14:tracePt t="32550" x="3290888" y="1347788"/>
          <p14:tracePt t="32567" x="3338513" y="1352550"/>
          <p14:tracePt t="32583" x="3371850" y="1352550"/>
          <p14:tracePt t="32600" x="3400425" y="1352550"/>
          <p14:tracePt t="32617" x="3438525" y="1352550"/>
          <p14:tracePt t="32633" x="3462338" y="1352550"/>
          <p14:tracePt t="32650" x="3486150" y="1347788"/>
          <p14:tracePt t="32667" x="3505200" y="1338263"/>
          <p14:tracePt t="32684" x="3533775" y="1328738"/>
          <p14:tracePt t="32700" x="3548063" y="1323975"/>
          <p14:tracePt t="32716" x="3571875" y="1304925"/>
          <p14:tracePt t="32733" x="3595688" y="1281113"/>
          <p14:tracePt t="32750" x="3633788" y="1233488"/>
          <p14:tracePt t="32767" x="3657600" y="1204913"/>
          <p14:tracePt t="32783" x="3667125" y="1166813"/>
          <p14:tracePt t="32800" x="3686175" y="1123950"/>
          <p14:tracePt t="32817" x="3690938" y="1104900"/>
          <p14:tracePt t="32834" x="3690938" y="1085850"/>
          <p14:tracePt t="32850" x="3690938" y="1071563"/>
          <p14:tracePt t="32867" x="3681413" y="1052513"/>
          <p14:tracePt t="32883" x="3667125" y="1028700"/>
          <p14:tracePt t="32900" x="3643313" y="1004888"/>
          <p14:tracePt t="32917" x="3605213" y="981075"/>
          <p14:tracePt t="32933" x="3567113" y="957263"/>
          <p14:tracePt t="32950" x="3548063" y="938213"/>
          <p14:tracePt t="32967" x="3529013" y="928688"/>
          <p14:tracePt t="32983" x="3514725" y="923925"/>
          <p14:tracePt t="33000" x="3481388" y="914400"/>
          <p14:tracePt t="33017" x="3462338" y="909638"/>
          <p14:tracePt t="33033" x="3438525" y="895350"/>
          <p14:tracePt t="33035" x="3429000" y="895350"/>
          <p14:tracePt t="33050" x="3395663" y="885825"/>
          <p14:tracePt t="33067" x="3367088" y="881063"/>
          <p14:tracePt t="33083" x="3333750" y="866775"/>
          <p14:tracePt t="33100" x="3295650" y="862013"/>
          <p14:tracePt t="33117" x="3262313" y="847725"/>
          <p14:tracePt t="33133" x="3238500" y="842963"/>
          <p14:tracePt t="33150" x="3224213" y="842963"/>
          <p14:tracePt t="33167" x="3214688" y="842963"/>
          <p14:tracePt t="33183" x="3205163" y="842963"/>
          <p14:tracePt t="33200" x="3200400" y="842963"/>
          <p14:tracePt t="33217" x="3190875" y="842963"/>
          <p14:tracePt t="33234" x="3181350" y="842963"/>
          <p14:tracePt t="33250" x="3176588" y="842963"/>
          <p14:tracePt t="33267" x="3162300" y="842963"/>
          <p14:tracePt t="33283" x="3152775" y="842963"/>
          <p14:tracePt t="33300" x="3138488" y="842963"/>
          <p14:tracePt t="33317" x="3133725" y="842963"/>
          <p14:tracePt t="33333" x="3124200" y="842963"/>
          <p14:tracePt t="33350" x="3119438" y="842963"/>
          <p14:tracePt t="33367" x="3109913" y="842963"/>
          <p14:tracePt t="33623" x="3114675" y="862013"/>
          <p14:tracePt t="33631" x="3128963" y="881063"/>
          <p14:tracePt t="33638" x="3148013" y="900113"/>
          <p14:tracePt t="33650" x="3171825" y="928688"/>
          <p14:tracePt t="33667" x="3262313" y="1038225"/>
          <p14:tracePt t="33683" x="3324225" y="1100138"/>
          <p14:tracePt t="33700" x="3362325" y="1138238"/>
          <p14:tracePt t="33716" x="3400425" y="1176338"/>
          <p14:tracePt t="33733" x="3438525" y="1214438"/>
          <p14:tracePt t="33750" x="3457575" y="1223963"/>
          <p14:tracePt t="33766" x="3476625" y="1243013"/>
          <p14:tracePt t="33783" x="3486150" y="1247775"/>
          <p14:tracePt t="33800" x="3495675" y="1257300"/>
          <p14:tracePt t="33816" x="3505200" y="1262063"/>
          <p14:tracePt t="33833" x="3519488" y="1271588"/>
          <p14:tracePt t="33850" x="3533775" y="1276350"/>
          <p14:tracePt t="33867" x="3576638" y="1290638"/>
          <p14:tracePt t="33883" x="3600450" y="1304925"/>
          <p14:tracePt t="33900" x="3619500" y="1309688"/>
          <p14:tracePt t="33917" x="3652838" y="1319213"/>
          <p14:tracePt t="33933" x="3676650" y="1328738"/>
          <p14:tracePt t="33950" x="3686175" y="1338263"/>
          <p14:tracePt t="33966" x="3695700" y="1343025"/>
          <p14:tracePt t="33983" x="3705225" y="1352550"/>
          <p14:tracePt t="34000" x="3714750" y="1357313"/>
          <p14:tracePt t="34017" x="3719513" y="1366838"/>
          <p14:tracePt t="34033" x="3724275" y="1376363"/>
          <p14:tracePt t="34035" x="3733800" y="1381125"/>
          <p14:tracePt t="34050" x="3743325" y="1395413"/>
          <p14:tracePt t="34067" x="3762375" y="1423988"/>
          <p14:tracePt t="34083" x="3776663" y="1447800"/>
          <p14:tracePt t="34100" x="3786188" y="1466850"/>
          <p14:tracePt t="34117" x="3790950" y="1476375"/>
          <p14:tracePt t="34133" x="3800475" y="1481138"/>
          <p14:tracePt t="34150" x="3805238" y="1490663"/>
          <p14:tracePt t="34167" x="3814763" y="1500188"/>
          <p14:tracePt t="34183" x="3824288" y="1504950"/>
          <p14:tracePt t="34200" x="3833813" y="1509713"/>
          <p14:tracePt t="34217" x="3838575" y="1519238"/>
          <p14:tracePt t="34233" x="3848100" y="1528763"/>
          <p14:tracePt t="34250" x="3852863" y="1528763"/>
          <p14:tracePt t="34528" x="3867150" y="1528763"/>
          <p14:tracePt t="34534" x="3890963" y="1528763"/>
          <p14:tracePt t="34541" x="3914775" y="1528763"/>
          <p14:tracePt t="34550" x="3943350" y="1528763"/>
          <p14:tracePt t="34567" x="4010025" y="1528763"/>
          <p14:tracePt t="34583" x="4067175" y="1528763"/>
          <p14:tracePt t="34600" x="4138613" y="1533525"/>
          <p14:tracePt t="34617" x="4181475" y="1533525"/>
          <p14:tracePt t="34633" x="4210050" y="1533525"/>
          <p14:tracePt t="34650" x="4238625" y="1533525"/>
          <p14:tracePt t="34666" x="4281488" y="1533525"/>
          <p14:tracePt t="34683" x="4319588" y="1533525"/>
          <p14:tracePt t="34700" x="4362450" y="1533525"/>
          <p14:tracePt t="34717" x="4419600" y="1533525"/>
          <p14:tracePt t="34733" x="4457700" y="1533525"/>
          <p14:tracePt t="34750" x="4486275" y="1533525"/>
          <p14:tracePt t="34766" x="4510088" y="1533525"/>
          <p14:tracePt t="34783" x="4529138" y="1533525"/>
          <p14:tracePt t="34800" x="4538663" y="1533525"/>
          <p14:tracePt t="34816" x="4548188" y="1533525"/>
          <p14:tracePt t="34833" x="4557713" y="1533525"/>
          <p14:tracePt t="34850" x="4567238" y="1533525"/>
          <p14:tracePt t="34903" x="4567238" y="1528763"/>
          <p14:tracePt t="34923" x="4567238" y="1504950"/>
          <p14:tracePt t="34933" x="4567238" y="1495425"/>
          <p14:tracePt t="34950" x="4557713" y="1471613"/>
          <p14:tracePt t="34967" x="4533900" y="1423988"/>
          <p14:tracePt t="34983" x="4524375" y="1390650"/>
          <p14:tracePt t="35000" x="4500563" y="1366838"/>
          <p14:tracePt t="35017" x="4476750" y="1343025"/>
          <p14:tracePt t="35019" x="4462463" y="1333500"/>
          <p14:tracePt t="35033" x="4438650" y="1309688"/>
          <p14:tracePt t="35050" x="4405313" y="1295400"/>
          <p14:tracePt t="35067" x="4371975" y="1281113"/>
          <p14:tracePt t="35083" x="4343400" y="1266825"/>
          <p14:tracePt t="35100" x="4281488" y="1252538"/>
          <p14:tracePt t="35116" x="4233863" y="1247775"/>
          <p14:tracePt t="35133" x="4181475" y="1233488"/>
          <p14:tracePt t="35150" x="4119563" y="1228725"/>
          <p14:tracePt t="35166" x="4043363" y="1223963"/>
          <p14:tracePt t="35183" x="4005263" y="1223963"/>
          <p14:tracePt t="35200" x="3976688" y="1223963"/>
          <p14:tracePt t="35216" x="3943350" y="1223963"/>
          <p14:tracePt t="35233" x="3924300" y="1223963"/>
          <p14:tracePt t="35250" x="3900488" y="1223963"/>
          <p14:tracePt t="35266" x="3881438" y="1223963"/>
          <p14:tracePt t="35283" x="3852863" y="1228725"/>
          <p14:tracePt t="35300" x="3838575" y="1238250"/>
          <p14:tracePt t="35316" x="3829050" y="1243013"/>
          <p14:tracePt t="35334" x="3819525" y="1247775"/>
          <p14:tracePt t="35350" x="3810000" y="1252538"/>
          <p14:tracePt t="35366" x="3805238" y="1252538"/>
          <p14:tracePt t="35383" x="3795713" y="1266825"/>
          <p14:tracePt t="35400" x="3776663" y="1314450"/>
          <p14:tracePt t="35417" x="3767138" y="1347788"/>
          <p14:tracePt t="35433" x="3757613" y="1366838"/>
          <p14:tracePt t="35450" x="3752850" y="1390650"/>
          <p14:tracePt t="35466" x="3752850" y="1409700"/>
          <p14:tracePt t="35483" x="3752850" y="1419225"/>
          <p14:tracePt t="35500" x="3757613" y="1433513"/>
          <p14:tracePt t="35517" x="3762375" y="1447800"/>
          <p14:tracePt t="35519" x="3767138" y="1452563"/>
          <p14:tracePt t="35533" x="3786188" y="1471613"/>
          <p14:tracePt t="35550" x="3800475" y="1481138"/>
          <p14:tracePt t="35567" x="3824288" y="1500188"/>
          <p14:tracePt t="35583" x="3857625" y="1514475"/>
          <p14:tracePt t="35600" x="3881438" y="1533525"/>
          <p14:tracePt t="35616" x="3905250" y="1547813"/>
          <p14:tracePt t="35633" x="3924300" y="1557338"/>
          <p14:tracePt t="35650" x="3962400" y="1566863"/>
          <p14:tracePt t="35666" x="3981450" y="1571625"/>
          <p14:tracePt t="35683" x="4005263" y="1571625"/>
          <p14:tracePt t="35700" x="4033838" y="1571625"/>
          <p14:tracePt t="35716" x="4086225" y="1571625"/>
          <p14:tracePt t="35733" x="4124325" y="1566863"/>
          <p14:tracePt t="35750" x="4167188" y="1557338"/>
          <p14:tracePt t="35766" x="4210050" y="1552575"/>
          <p14:tracePt t="35783" x="4257675" y="1543050"/>
          <p14:tracePt t="35800" x="4286250" y="1528763"/>
          <p14:tracePt t="35816" x="4314825" y="1524000"/>
          <p14:tracePt t="35833" x="4362450" y="1514475"/>
          <p14:tracePt t="35850" x="4391025" y="1504950"/>
          <p14:tracePt t="35866" x="4414838" y="1500188"/>
          <p14:tracePt t="35883" x="4443413" y="1495425"/>
          <p14:tracePt t="35900" x="4476750" y="1481138"/>
          <p14:tracePt t="35916" x="4500563" y="1471613"/>
          <p14:tracePt t="35933" x="4519613" y="1466850"/>
          <p14:tracePt t="35950" x="4543425" y="1462088"/>
          <p14:tracePt t="35966" x="4562475" y="1447800"/>
          <p14:tracePt t="35983" x="4576763" y="1438275"/>
          <p14:tracePt t="36000" x="4581525" y="1433513"/>
          <p14:tracePt t="36016" x="4591050" y="1428750"/>
          <p14:tracePt t="36033" x="4600575" y="1423988"/>
          <p14:tracePt t="36068" x="4600575" y="1419225"/>
          <p14:tracePt t="36083" x="4600575" y="1409700"/>
          <p14:tracePt t="36090" x="4600575" y="1404938"/>
          <p14:tracePt t="36100" x="4600575" y="1400175"/>
          <p14:tracePt t="36116" x="4595813" y="1385888"/>
          <p14:tracePt t="36133" x="4586288" y="1366838"/>
          <p14:tracePt t="36150" x="4557713" y="1328738"/>
          <p14:tracePt t="36166" x="4533900" y="1304925"/>
          <p14:tracePt t="36183" x="4505325" y="1285875"/>
          <p14:tracePt t="36200" x="4448175" y="1262063"/>
          <p14:tracePt t="36216" x="4419600" y="1257300"/>
          <p14:tracePt t="36233" x="4381500" y="1243013"/>
          <p14:tracePt t="36250" x="4352925" y="1238250"/>
          <p14:tracePt t="36266" x="4319588" y="1228725"/>
          <p14:tracePt t="36283" x="4291013" y="1219200"/>
          <p14:tracePt t="36300" x="4257675" y="1219200"/>
          <p14:tracePt t="36316" x="4214813" y="1219200"/>
          <p14:tracePt t="36333" x="4143375" y="1219200"/>
          <p14:tracePt t="36350" x="4095750" y="1219200"/>
          <p14:tracePt t="36367" x="4052888" y="1219200"/>
          <p14:tracePt t="36383" x="4014788" y="1219200"/>
          <p14:tracePt t="36400" x="3971925" y="1223963"/>
          <p14:tracePt t="36416" x="3948113" y="1228725"/>
          <p14:tracePt t="36433" x="3924300" y="1233488"/>
          <p14:tracePt t="36450" x="3890963" y="1243013"/>
          <p14:tracePt t="36466" x="3871913" y="1252538"/>
          <p14:tracePt t="36483" x="3848100" y="1262063"/>
          <p14:tracePt t="36500" x="3833813" y="1266825"/>
          <p14:tracePt t="36517" x="3819525" y="1276350"/>
          <p14:tracePt t="36533" x="3800475" y="1281113"/>
          <p14:tracePt t="36550" x="3795713" y="1290638"/>
          <p14:tracePt t="36566" x="3790950" y="1295400"/>
          <p14:tracePt t="36583" x="3786188" y="1304925"/>
          <p14:tracePt t="36600" x="3771900" y="1319213"/>
          <p14:tracePt t="36616" x="3762375" y="1328738"/>
          <p14:tracePt t="36633" x="3757613" y="1333500"/>
          <p14:tracePt t="36650" x="3752850" y="1343025"/>
          <p14:tracePt t="36666" x="3748088" y="1347788"/>
          <p14:tracePt t="36700" x="3748088" y="1357313"/>
          <p14:tracePt t="36716" x="3748088" y="1362075"/>
          <p14:tracePt t="36733" x="3748088" y="1371600"/>
          <p14:tracePt t="36750" x="3748088" y="1381125"/>
          <p14:tracePt t="36767" x="3752850" y="1395413"/>
          <p14:tracePt t="36783" x="3757613" y="1404938"/>
          <p14:tracePt t="36800" x="3767138" y="1414463"/>
          <p14:tracePt t="36816" x="3786188" y="1433513"/>
          <p14:tracePt t="36833" x="3810000" y="1443038"/>
          <p14:tracePt t="36850" x="3833813" y="1447800"/>
          <p14:tracePt t="36866" x="3848100" y="1452563"/>
          <p14:tracePt t="36883" x="3881438" y="1466850"/>
          <p14:tracePt t="36900" x="3905250" y="1476375"/>
          <p14:tracePt t="36916" x="3924300" y="1476375"/>
          <p14:tracePt t="36933" x="3948113" y="1490663"/>
          <p14:tracePt t="36950" x="3981450" y="1490663"/>
          <p14:tracePt t="36966" x="4000500" y="1490663"/>
          <p14:tracePt t="36983" x="4024313" y="1490663"/>
          <p14:tracePt t="37000" x="4043363" y="1490663"/>
          <p14:tracePt t="37016" x="4076700" y="1490663"/>
          <p14:tracePt t="37033" x="4100513" y="1490663"/>
          <p14:tracePt t="37050" x="4119563" y="1490663"/>
          <p14:tracePt t="37066" x="4152900" y="1490663"/>
          <p14:tracePt t="37083" x="4171950" y="1490663"/>
          <p14:tracePt t="37100" x="4200525" y="1490663"/>
          <p14:tracePt t="37116" x="4224338" y="1485900"/>
          <p14:tracePt t="37133" x="4271963" y="1481138"/>
          <p14:tracePt t="37150" x="4300538" y="1471613"/>
          <p14:tracePt t="37166" x="4329113" y="1462088"/>
          <p14:tracePt t="37183" x="4367213" y="1457325"/>
          <p14:tracePt t="37200" x="4419600" y="1447800"/>
          <p14:tracePt t="37216" x="4448175" y="1428750"/>
          <p14:tracePt t="37233" x="4486275" y="1409700"/>
          <p14:tracePt t="37250" x="4510088" y="1395413"/>
          <p14:tracePt t="37266" x="4529138" y="1385888"/>
          <p14:tracePt t="37283" x="4543425" y="1376363"/>
          <p14:tracePt t="37300" x="4552950" y="1371600"/>
          <p14:tracePt t="37316" x="4557713" y="1366838"/>
          <p14:tracePt t="37349" x="4557713" y="1357313"/>
          <p14:tracePt t="37366" x="4557713" y="1352550"/>
          <p14:tracePt t="37383" x="4519613" y="1333500"/>
          <p14:tracePt t="37400" x="4486275" y="1304925"/>
          <p14:tracePt t="37416" x="4438650" y="1281113"/>
          <p14:tracePt t="37433" x="4395788" y="1266825"/>
          <p14:tracePt t="37450" x="4338638" y="1247775"/>
          <p14:tracePt t="37466" x="4310063" y="1243013"/>
          <p14:tracePt t="37484" x="4267200" y="1228725"/>
          <p14:tracePt t="37501" x="4205288" y="1223963"/>
          <p14:tracePt t="37517" x="4157663" y="1223963"/>
          <p14:tracePt t="37534" x="4114800" y="1223963"/>
          <p14:tracePt t="37551" x="4071938" y="1223963"/>
          <p14:tracePt t="37568" x="4019550" y="1223963"/>
          <p14:tracePt t="37583" x="3990975" y="1223963"/>
          <p14:tracePt t="37600" x="3967163" y="1233488"/>
          <p14:tracePt t="37616" x="3943350" y="1238250"/>
          <p14:tracePt t="37633" x="3924300" y="1247775"/>
          <p14:tracePt t="37650" x="3910013" y="1257300"/>
          <p14:tracePt t="37666" x="3900488" y="1266825"/>
          <p14:tracePt t="37683" x="3890963" y="1271588"/>
          <p14:tracePt t="37700" x="3867150" y="1290638"/>
          <p14:tracePt t="37716" x="3857625" y="1309688"/>
          <p14:tracePt t="37733" x="3848100" y="1319213"/>
          <p14:tracePt t="37750" x="3838575" y="1338263"/>
          <p14:tracePt t="37766" x="3833813" y="1352550"/>
          <p14:tracePt t="37783" x="3829050" y="1362075"/>
          <p14:tracePt t="37799" x="3819525" y="1371600"/>
          <p14:tracePt t="37816" x="3819525" y="1381125"/>
          <p14:tracePt t="37850" x="3819525" y="1385888"/>
          <p14:tracePt t="37920" x="3819525" y="1390650"/>
          <p14:tracePt t="37934" x="3819525" y="1395413"/>
          <p14:tracePt t="37941" x="3819525" y="1400175"/>
          <p14:tracePt t="37964" x="3819525" y="1404938"/>
          <p14:tracePt t="37971" x="3819525" y="1409700"/>
          <p14:tracePt t="37985" x="3819525" y="1414463"/>
          <p14:tracePt t="38000" x="3819525" y="1423988"/>
          <p14:tracePt t="38016" x="3819525" y="1438275"/>
          <p14:tracePt t="38033" x="3819525" y="1447800"/>
          <p14:tracePt t="38049" x="3819525" y="1452563"/>
          <p14:tracePt t="38066" x="3819525" y="1462088"/>
          <p14:tracePt t="38083" x="3819525" y="1466850"/>
          <p14:tracePt t="38515" x="3824288" y="1476375"/>
          <p14:tracePt t="38522" x="3843338" y="1490663"/>
          <p14:tracePt t="38533" x="3862388" y="1509713"/>
          <p14:tracePt t="38551" x="3929063" y="1547813"/>
          <p14:tracePt t="38566" x="3976688" y="1581150"/>
          <p14:tracePt t="38583" x="4024313" y="1624013"/>
          <p14:tracePt t="38616" x="4119563" y="1747838"/>
          <p14:tracePt t="38650" x="4167188" y="1804988"/>
          <p14:tracePt t="38666" x="4181475" y="1828800"/>
          <p14:tracePt t="38683" x="4200525" y="1857375"/>
          <p14:tracePt t="38700" x="4210050" y="1866900"/>
          <p14:tracePt t="38716" x="4214813" y="1871663"/>
          <p14:tracePt t="38733" x="4219575" y="1876425"/>
          <p14:tracePt t="38750" x="4229100" y="1890713"/>
          <p14:tracePt t="38766" x="4238625" y="1895475"/>
          <p14:tracePt t="38783" x="4243388" y="1905000"/>
          <p14:tracePt t="38799" x="4248150" y="1914525"/>
          <p14:tracePt t="39293" x="4257675" y="1914525"/>
          <p14:tracePt t="39300" x="4267200" y="1914525"/>
          <p14:tracePt t="39307" x="4281488" y="1914525"/>
          <p14:tracePt t="39333" x="4310063" y="1914525"/>
          <p14:tracePt t="39366" x="4367213" y="1914525"/>
          <p14:tracePt t="39383" x="4386263" y="1905000"/>
          <p14:tracePt t="39400" x="4405313" y="1900238"/>
          <p14:tracePt t="39416" x="4419600" y="1895475"/>
          <p14:tracePt t="39433" x="4452938" y="1885950"/>
          <p14:tracePt t="39449" x="4471988" y="1885950"/>
          <p14:tracePt t="39466" x="4495800" y="1876425"/>
          <p14:tracePt t="39483" x="4519613" y="1866900"/>
          <p14:tracePt t="39499" x="4543425" y="1862138"/>
          <p14:tracePt t="39516" x="4557713" y="1862138"/>
          <p14:tracePt t="39533" x="4581525" y="1862138"/>
          <p14:tracePt t="39535" x="4586288" y="1862138"/>
          <p14:tracePt t="39549" x="4600575" y="1862138"/>
          <p14:tracePt t="39566" x="4610100" y="1862138"/>
          <p14:tracePt t="39583" x="4619625" y="1862138"/>
          <p14:tracePt t="39600" x="4629150" y="1862138"/>
          <p14:tracePt t="39616" x="4638675" y="1862138"/>
          <p14:tracePt t="39652" x="4643438" y="1862138"/>
          <p14:tracePt t="40629" x="4619625" y="1862138"/>
          <p14:tracePt t="40637" x="4586288" y="1862138"/>
          <p14:tracePt t="40649" x="4548188" y="1862138"/>
          <p14:tracePt t="40666" x="4433888" y="1862138"/>
          <p14:tracePt t="40683" x="4386263" y="1862138"/>
          <p14:tracePt t="40700" x="4333875" y="1862138"/>
          <p14:tracePt t="40733" x="4252913" y="1862138"/>
          <p14:tracePt t="40766" x="4224338" y="1862138"/>
          <p14:tracePt t="40783" x="4214813" y="1862138"/>
          <p14:tracePt t="40799" x="4205288" y="1862138"/>
          <p14:tracePt t="42046" x="4229100" y="1857375"/>
          <p14:tracePt t="42053" x="4252913" y="1857375"/>
          <p14:tracePt t="42066" x="4281488" y="1852613"/>
          <p14:tracePt t="42083" x="4333875" y="1838325"/>
          <p14:tracePt t="42099" x="4362450" y="1838325"/>
          <p14:tracePt t="42133" x="4414838" y="1819275"/>
          <p14:tracePt t="42166" x="4491038" y="1804988"/>
          <p14:tracePt t="42183" x="4529138" y="1790700"/>
          <p14:tracePt t="42200" x="4562475" y="1781175"/>
          <p14:tracePt t="42216" x="4581525" y="1771650"/>
          <p14:tracePt t="42233" x="4605338" y="1766888"/>
          <p14:tracePt t="42249" x="4619625" y="1757363"/>
          <p14:tracePt t="42266" x="4643438" y="1747838"/>
          <p14:tracePt t="42283" x="4657725" y="1743075"/>
          <p14:tracePt t="42299" x="4672013" y="1738313"/>
          <p14:tracePt t="42316" x="4686300" y="1728788"/>
          <p14:tracePt t="42333" x="4710113" y="1714500"/>
          <p14:tracePt t="42349" x="4724400" y="1709738"/>
          <p14:tracePt t="42366" x="4738688" y="1704975"/>
          <p14:tracePt t="42383" x="4757738" y="1695450"/>
          <p14:tracePt t="42399" x="4767263" y="1695450"/>
          <p14:tracePt t="42416" x="4786313" y="1695450"/>
          <p14:tracePt t="42433" x="4800600" y="1695450"/>
          <p14:tracePt t="42449" x="4824413" y="1695450"/>
          <p14:tracePt t="42466" x="4829175" y="1695450"/>
          <p14:tracePt t="42483" x="4838700" y="1695450"/>
          <p14:tracePt t="42499" x="4843463" y="1695450"/>
          <p14:tracePt t="42516" x="4848225" y="1695450"/>
          <p14:tracePt t="42549" x="4852988" y="1695450"/>
          <p14:tracePt t="42566" x="4852988" y="1700213"/>
          <p14:tracePt t="42583" x="4852988" y="1709738"/>
          <p14:tracePt t="42599" x="4852988" y="1733550"/>
          <p14:tracePt t="42616" x="4848225" y="1743075"/>
          <p14:tracePt t="42633" x="4843463" y="1762125"/>
          <p14:tracePt t="42649" x="4838700" y="1776413"/>
          <p14:tracePt t="42666" x="4833938" y="1781175"/>
          <p14:tracePt t="42683" x="4824413" y="1790700"/>
          <p14:tracePt t="42699" x="4819650" y="1790700"/>
          <p14:tracePt t="42716" x="4814888" y="1790700"/>
          <p14:tracePt t="42732" x="4810125" y="1790700"/>
          <p14:tracePt t="42749" x="4791075" y="1790700"/>
          <p14:tracePt t="42766" x="4772025" y="1790700"/>
          <p14:tracePt t="42782" x="4752975" y="1790700"/>
          <p14:tracePt t="42799" x="4743450" y="1790700"/>
          <p14:tracePt t="42816" x="4724400" y="1790700"/>
          <p14:tracePt t="42833" x="4719638" y="1790700"/>
          <p14:tracePt t="42849" x="4714875" y="1790700"/>
          <p14:tracePt t="42866" x="4705350" y="1790700"/>
          <p14:tracePt t="42899" x="4700588" y="1790700"/>
          <p14:tracePt t="42916" x="4695825" y="1790700"/>
          <p14:tracePt t="42932" x="4691063" y="1785938"/>
          <p14:tracePt t="42949" x="4681538" y="1766888"/>
          <p14:tracePt t="42966" x="4681538" y="1752600"/>
          <p14:tracePt t="42983" x="4681538" y="1733550"/>
          <p14:tracePt t="42999" x="4681538" y="1714500"/>
          <p14:tracePt t="43016" x="4681538" y="1695450"/>
          <p14:tracePt t="43032" x="4681538" y="1685925"/>
          <p14:tracePt t="43049" x="4681538" y="1671638"/>
          <p14:tracePt t="43066" x="4686300" y="1657350"/>
          <p14:tracePt t="43082" x="4691063" y="1652588"/>
          <p14:tracePt t="43099" x="4700588" y="1647825"/>
          <p14:tracePt t="43116" x="4705350" y="1638300"/>
          <p14:tracePt t="43132" x="4714875" y="1628775"/>
          <p14:tracePt t="43149" x="4719638" y="1624013"/>
          <p14:tracePt t="43166" x="4719638" y="1619250"/>
          <p14:tracePt t="43182" x="4724400" y="1609725"/>
          <p14:tracePt t="43199" x="4733925" y="1609725"/>
          <p14:tracePt t="43216" x="4738688" y="1609725"/>
          <p14:tracePt t="43232" x="4748213" y="1609725"/>
          <p14:tracePt t="43249" x="4757738" y="1609725"/>
          <p14:tracePt t="43266" x="4762500" y="1609725"/>
          <p14:tracePt t="43282" x="4767263" y="1609725"/>
          <p14:tracePt t="43299" x="4776788" y="1609725"/>
          <p14:tracePt t="43316" x="4786313" y="1609725"/>
          <p14:tracePt t="43333" x="4791075" y="1609725"/>
          <p14:tracePt t="43349" x="4795838" y="1614488"/>
          <p14:tracePt t="43367" x="4805363" y="1619250"/>
          <p14:tracePt t="43383" x="4814888" y="1628775"/>
          <p14:tracePt t="43399" x="4819650" y="1633538"/>
          <p14:tracePt t="43416" x="4824413" y="1643063"/>
          <p14:tracePt t="43433" x="4824413" y="1657350"/>
          <p14:tracePt t="43449" x="4824413" y="1671638"/>
          <p14:tracePt t="43466" x="4824413" y="1685925"/>
          <p14:tracePt t="43482" x="4824413" y="1690688"/>
          <p14:tracePt t="43499" x="4824413" y="1700213"/>
          <p14:tracePt t="43516" x="4824413" y="1709738"/>
          <p14:tracePt t="43565" x="4824413" y="1714500"/>
          <p14:tracePt t="43573" x="4824413" y="1719263"/>
          <p14:tracePt t="43587" x="4824413" y="1724025"/>
          <p14:tracePt t="43599" x="4824413" y="1728788"/>
          <p14:tracePt t="43616" x="4819650" y="1743075"/>
          <p14:tracePt t="43632" x="4810125" y="1766888"/>
          <p14:tracePt t="43649" x="4800600" y="1776413"/>
          <p14:tracePt t="43666" x="4795838" y="1781175"/>
          <p14:tracePt t="43682" x="4786313" y="1790700"/>
          <p14:tracePt t="43699" x="4781550" y="1800225"/>
          <p14:tracePt t="43716" x="4772025" y="1804988"/>
          <p14:tracePt t="43732" x="4752975" y="1809750"/>
          <p14:tracePt t="43749" x="4724400" y="1809750"/>
          <p14:tracePt t="43766" x="4700588" y="1809750"/>
          <p14:tracePt t="43783" x="4681538" y="1809750"/>
          <p14:tracePt t="43799" x="4667250" y="1804988"/>
          <p14:tracePt t="43816" x="4652963" y="1795463"/>
          <p14:tracePt t="43832" x="4633913" y="1776413"/>
          <p14:tracePt t="43849" x="4629150" y="1757363"/>
          <p14:tracePt t="43866" x="4624388" y="1714500"/>
          <p14:tracePt t="43882" x="4624388" y="1700213"/>
          <p14:tracePt t="43899" x="4624388" y="1685925"/>
          <p14:tracePt t="43916" x="4629150" y="1681163"/>
          <p14:tracePt t="43932" x="4638675" y="1671638"/>
          <p14:tracePt t="43949" x="4643438" y="1666875"/>
          <p14:tracePt t="43999" x="4648200" y="1666875"/>
          <p14:tracePt t="44087" x="4643438" y="1666875"/>
          <p14:tracePt t="44094" x="4643438" y="1671638"/>
          <p14:tracePt t="44103" x="4633913" y="1676400"/>
          <p14:tracePt t="44116" x="4624388" y="1685925"/>
          <p14:tracePt t="44132" x="4605338" y="1704975"/>
          <p14:tracePt t="44149" x="4591050" y="1714500"/>
          <p14:tracePt t="44166" x="4567238" y="1724025"/>
          <p14:tracePt t="44182" x="4533900" y="1747838"/>
          <p14:tracePt t="44199" x="4510088" y="1762125"/>
          <p14:tracePt t="44216" x="4491038" y="1771650"/>
          <p14:tracePt t="44232" x="4471988" y="1781175"/>
          <p14:tracePt t="44249" x="4452938" y="1790700"/>
          <p14:tracePt t="44266" x="4438650" y="1800225"/>
          <p14:tracePt t="44282" x="4429125" y="1804988"/>
          <p14:tracePt t="44299" x="4419600" y="1809750"/>
          <p14:tracePt t="44316" x="4410075" y="1809750"/>
          <p14:tracePt t="44332" x="4405313" y="1809750"/>
          <p14:tracePt t="44349" x="4400550" y="1809750"/>
          <p14:tracePt t="44366" x="4391025" y="1819275"/>
          <p14:tracePt t="44382" x="4381500" y="1819275"/>
          <p14:tracePt t="44399" x="4376738" y="1819275"/>
          <p14:tracePt t="44416" x="4371975" y="1819275"/>
          <p14:tracePt t="44432" x="4362450" y="1819275"/>
          <p14:tracePt t="44449" x="4352925" y="1819275"/>
          <p14:tracePt t="44534" x="4348163" y="1819275"/>
          <p14:tracePt t="44615" x="4343400" y="1819275"/>
          <p14:tracePt t="44740" x="4338638" y="1819275"/>
          <p14:tracePt t="44747" x="4333875" y="1819275"/>
          <p14:tracePt t="44762" x="4324350" y="1819275"/>
          <p14:tracePt t="44769" x="4319588" y="1819275"/>
          <p14:tracePt t="44782" x="4310063" y="1819275"/>
          <p14:tracePt t="44799" x="4257675" y="1828800"/>
          <p14:tracePt t="44816" x="4210050" y="1838325"/>
          <p14:tracePt t="44832" x="4167188" y="1843088"/>
          <p14:tracePt t="44849" x="4133850" y="1852613"/>
          <p14:tracePt t="44866" x="4090988" y="1857375"/>
          <p14:tracePt t="44882" x="4071938" y="1862138"/>
          <p14:tracePt t="44899" x="4057650" y="1862138"/>
          <p14:tracePt t="44916" x="4024313" y="1862138"/>
          <p14:tracePt t="44932" x="4005263" y="1862138"/>
          <p14:tracePt t="44949" x="3981450" y="1862138"/>
          <p14:tracePt t="44966" x="3962400" y="1862138"/>
          <p14:tracePt t="44982" x="3929063" y="1862138"/>
          <p14:tracePt t="44999" x="3905250" y="1862138"/>
          <p14:tracePt t="45016" x="3890963" y="1862138"/>
          <p14:tracePt t="45034" x="3876675" y="1862138"/>
          <p14:tracePt t="45037" x="3867150" y="1862138"/>
          <p14:tracePt t="45049" x="3857625" y="1862138"/>
          <p14:tracePt t="45066" x="3848100" y="1862138"/>
          <p14:tracePt t="45082" x="3838575" y="1862138"/>
          <p14:tracePt t="45099" x="3829050" y="1862138"/>
          <p14:tracePt t="45475" x="3843338" y="1862138"/>
          <p14:tracePt t="45482" x="3886200" y="1862138"/>
          <p14:tracePt t="45489" x="3924300" y="1852613"/>
          <p14:tracePt t="45499" x="3957638" y="1852613"/>
          <p14:tracePt t="45516" x="4038600" y="1847850"/>
          <p14:tracePt t="45533" x="4110038" y="1847850"/>
          <p14:tracePt t="45535" x="4143375" y="1838325"/>
          <p14:tracePt t="45549" x="4214813" y="1838325"/>
          <p14:tracePt t="45582" x="4319588" y="1838325"/>
          <p14:tracePt t="45616" x="4410075" y="1838325"/>
          <p14:tracePt t="45632" x="4448175" y="1838325"/>
          <p14:tracePt t="45649" x="4476750" y="1838325"/>
          <p14:tracePt t="45666" x="4505325" y="1838325"/>
          <p14:tracePt t="45682" x="4529138" y="1838325"/>
          <p14:tracePt t="45699" x="4548188" y="1833563"/>
          <p14:tracePt t="45716" x="4567238" y="1828800"/>
          <p14:tracePt t="45732" x="4586288" y="1824038"/>
          <p14:tracePt t="45749" x="4600575" y="1814513"/>
          <p14:tracePt t="45766" x="4605338" y="1814513"/>
          <p14:tracePt t="45782" x="4614863" y="1814513"/>
          <p14:tracePt t="45799" x="4624388" y="1809750"/>
          <p14:tracePt t="45816" x="4633913" y="1804988"/>
          <p14:tracePt t="45832" x="4643438" y="1795463"/>
          <p14:tracePt t="45849" x="4657725" y="1790700"/>
          <p14:tracePt t="45866" x="4662488" y="1790700"/>
          <p14:tracePt t="45882" x="4672013" y="1790700"/>
          <p14:tracePt t="45960" x="4667250" y="1790700"/>
          <p14:tracePt t="45967" x="4662488" y="1790700"/>
          <p14:tracePt t="45982" x="4648200" y="1790700"/>
          <p14:tracePt t="45999" x="4638675" y="1790700"/>
          <p14:tracePt t="46016" x="4624388" y="1790700"/>
          <p14:tracePt t="46018" x="4619625" y="1790700"/>
          <p14:tracePt t="46032" x="4610100" y="1790700"/>
          <p14:tracePt t="46049" x="4600575" y="1790700"/>
          <p14:tracePt t="46066" x="4595813" y="1790700"/>
          <p14:tracePt t="46082" x="4591050" y="1790700"/>
          <p14:tracePt t="46099" x="4586288" y="1790700"/>
          <p14:tracePt t="46132" x="4581525" y="1790700"/>
          <p14:tracePt t="46149" x="4572000" y="1790700"/>
          <p14:tracePt t="46166" x="4543425" y="1790700"/>
          <p14:tracePt t="46182" x="4495800" y="1790700"/>
          <p14:tracePt t="46199" x="4424363" y="1790700"/>
          <p14:tracePt t="46216" x="4310063" y="1790700"/>
          <p14:tracePt t="46232" x="4252913" y="1795463"/>
          <p14:tracePt t="46249" x="4191000" y="1795463"/>
          <p14:tracePt t="46266" x="4138613" y="1804988"/>
          <p14:tracePt t="46282" x="4071938" y="1804988"/>
          <p14:tracePt t="46299" x="4038600" y="1804988"/>
          <p14:tracePt t="46316" x="3995738" y="1804988"/>
          <p14:tracePt t="46332" x="3952875" y="1804988"/>
          <p14:tracePt t="46349" x="3876675" y="1819275"/>
          <p14:tracePt t="46366" x="3833813" y="1824038"/>
          <p14:tracePt t="46382" x="3790950" y="1833563"/>
          <p14:tracePt t="46400" x="3695700" y="1847850"/>
          <p14:tracePt t="46416" x="3614738" y="1862138"/>
          <p14:tracePt t="46432" x="3543300" y="1866900"/>
          <p14:tracePt t="46449" x="3481388" y="1876425"/>
          <p14:tracePt t="46466" x="3405188" y="1885950"/>
          <p14:tracePt t="46482" x="3357563" y="1895475"/>
          <p14:tracePt t="46499" x="3295650" y="1900238"/>
          <p14:tracePt t="46516" x="3243263" y="1914525"/>
          <p14:tracePt t="46532" x="3181350" y="1924050"/>
          <p14:tracePt t="46549" x="3152775" y="1924050"/>
          <p14:tracePt t="46566" x="3138488" y="1924050"/>
          <p14:tracePt t="46582" x="3128963" y="1924050"/>
          <p14:tracePt t="46599" x="3119438" y="1924050"/>
          <p14:tracePt t="46616" x="3114675" y="1924050"/>
          <p14:tracePt t="46649" x="3114675" y="1928813"/>
          <p14:tracePt t="47765" x="3057525" y="1952625"/>
          <p14:tracePt t="47772" x="3000375" y="1976438"/>
          <p14:tracePt t="47782" x="2938463" y="2009775"/>
          <p14:tracePt t="47799" x="2838450" y="2062163"/>
          <p14:tracePt t="47816" x="2752725" y="2109788"/>
          <p14:tracePt t="47832" x="2614613" y="2181225"/>
          <p14:tracePt t="47866" x="2505075" y="2219325"/>
          <p14:tracePt t="47899" x="2414588" y="2238375"/>
          <p14:tracePt t="47915" x="2395538" y="2243138"/>
          <p14:tracePt t="47932" x="2371725" y="2257425"/>
          <p14:tracePt t="47949" x="2338388" y="2257425"/>
          <p14:tracePt t="47966" x="2324100" y="2257425"/>
          <p14:tracePt t="47982" x="2309813" y="2257425"/>
          <p14:tracePt t="47999" x="2300288" y="2257425"/>
          <p14:tracePt t="48015" x="2290763" y="2257425"/>
          <p14:tracePt t="48032" x="2286000" y="2257425"/>
          <p14:tracePt t="48049" x="2276475" y="2257425"/>
          <p14:tracePt t="48066" x="2271713" y="2257425"/>
          <p14:tracePt t="48082" x="2257425" y="2257425"/>
          <p14:tracePt t="48099" x="2233613" y="2266950"/>
          <p14:tracePt t="48116" x="2200275" y="2271713"/>
          <p14:tracePt t="48132" x="2124075" y="2286000"/>
          <p14:tracePt t="48149" x="2052638" y="2300288"/>
          <p14:tracePt t="48165" x="1976438" y="2324100"/>
          <p14:tracePt t="48182" x="1895475" y="2338388"/>
          <p14:tracePt t="48199" x="1757363" y="2352675"/>
          <p14:tracePt t="48215" x="1685925" y="2352675"/>
          <p14:tracePt t="48232" x="1638300" y="2352675"/>
          <p14:tracePt t="48249" x="1595438" y="2352675"/>
          <p14:tracePt t="48265" x="1552575" y="2347913"/>
          <p14:tracePt t="48282" x="1528763" y="2333625"/>
          <p14:tracePt t="48299" x="1519238" y="2328863"/>
          <p14:tracePt t="48315" x="1514475" y="2319338"/>
          <p14:tracePt t="48332" x="1504950" y="2314575"/>
          <p14:tracePt t="48349" x="1504950" y="2309813"/>
          <p14:tracePt t="48365" x="1504950" y="2305050"/>
          <p14:tracePt t="48383" x="1504950" y="2276475"/>
          <p14:tracePt t="48399" x="1509713" y="2224088"/>
          <p14:tracePt t="48416" x="1533525" y="2185988"/>
          <p14:tracePt t="48432" x="1566863" y="2147888"/>
          <p14:tracePt t="48449" x="1685925" y="2076450"/>
          <p14:tracePt t="48466" x="1747838" y="2047875"/>
          <p14:tracePt t="48482" x="1814513" y="2019300"/>
          <p14:tracePt t="48499" x="1876425" y="2009775"/>
          <p14:tracePt t="48516" x="1905000" y="2009775"/>
          <p14:tracePt t="48532" x="1933575" y="2009775"/>
          <p14:tracePt t="48549" x="1952625" y="2009775"/>
          <p14:tracePt t="48566" x="1985963" y="2009775"/>
          <p14:tracePt t="48582" x="2005013" y="2014538"/>
          <p14:tracePt t="48599" x="2019300" y="2024063"/>
          <p14:tracePt t="48615" x="2033588" y="2028825"/>
          <p14:tracePt t="48632" x="2052638" y="2043113"/>
          <p14:tracePt t="48649" x="2066925" y="2066925"/>
          <p14:tracePt t="48666" x="2076450" y="2090738"/>
          <p14:tracePt t="48682" x="2081213" y="2114550"/>
          <p14:tracePt t="48699" x="2095500" y="2147888"/>
          <p14:tracePt t="48715" x="2100263" y="2162175"/>
          <p14:tracePt t="48732" x="2100263" y="2176463"/>
          <p14:tracePt t="48749" x="2100263" y="2190750"/>
          <p14:tracePt t="48765" x="2100263" y="2195513"/>
          <p14:tracePt t="48782" x="2100263" y="2205038"/>
          <p14:tracePt t="48799" x="2100263" y="2214563"/>
          <p14:tracePt t="48815" x="2100263" y="2224088"/>
          <p14:tracePt t="48832" x="2100263" y="2228850"/>
          <p14:tracePt t="48849" x="2100263" y="2238375"/>
          <p14:tracePt t="48866" x="2100263" y="2243138"/>
          <p14:tracePt t="48948" x="2100263" y="2247900"/>
          <p14:tracePt t="49051" x="2100263" y="2252663"/>
          <p14:tracePt t="50145" x="2152650" y="2266950"/>
          <p14:tracePt t="50152" x="2224088" y="2286000"/>
          <p14:tracePt t="50166" x="2362200" y="2319338"/>
          <p14:tracePt t="50182" x="2457450" y="2352675"/>
          <p14:tracePt t="50199" x="2519363" y="2371725"/>
          <p14:tracePt t="50215" x="2571750" y="2386013"/>
          <p14:tracePt t="50232" x="2609850" y="2395538"/>
          <p14:tracePt t="50265" x="2638425" y="2400300"/>
          <p14:tracePt t="50299" x="2657475" y="2400300"/>
          <p14:tracePt t="50315" x="2662238" y="2400300"/>
          <p14:tracePt t="50332" x="2676525" y="2400300"/>
          <p14:tracePt t="50349" x="2690813" y="2400300"/>
          <p14:tracePt t="50365" x="2724150" y="2400300"/>
          <p14:tracePt t="50382" x="2743200" y="2400300"/>
          <p14:tracePt t="50399" x="2767013" y="2395538"/>
          <p14:tracePt t="50415" x="2786063" y="2395538"/>
          <p14:tracePt t="50432" x="2800350" y="2390775"/>
          <p14:tracePt t="50449" x="2809875" y="2390775"/>
          <p14:tracePt t="50465" x="2833688" y="2386013"/>
          <p14:tracePt t="50482" x="2867025" y="2381250"/>
          <p14:tracePt t="50499" x="2900363" y="2371725"/>
          <p14:tracePt t="50515" x="2943225" y="2366963"/>
          <p14:tracePt t="50532" x="2981325" y="2362200"/>
          <p14:tracePt t="50534" x="3000375" y="2352675"/>
          <p14:tracePt t="50549" x="3028950" y="2347913"/>
          <p14:tracePt t="50565" x="3052763" y="2338388"/>
          <p14:tracePt t="50582" x="3067050" y="2333625"/>
          <p14:tracePt t="50599" x="3081338" y="2328863"/>
          <p14:tracePt t="50615" x="3100388" y="2319338"/>
          <p14:tracePt t="50632" x="3105150" y="2309813"/>
          <p14:tracePt t="50649" x="3114675" y="2305050"/>
          <p14:tracePt t="50665" x="3124200" y="2300288"/>
          <p14:tracePt t="50754" x="3124200" y="2295525"/>
          <p14:tracePt t="50761" x="3124200" y="2290763"/>
          <p14:tracePt t="50768" x="3119438" y="2290763"/>
          <p14:tracePt t="50782" x="3109913" y="2286000"/>
          <p14:tracePt t="50799" x="3076575" y="2266950"/>
          <p14:tracePt t="50815" x="3038475" y="2262188"/>
          <p14:tracePt t="50832" x="3009900" y="2252663"/>
          <p14:tracePt t="50849" x="2962275" y="2243138"/>
          <p14:tracePt t="50865" x="2938463" y="2228850"/>
          <p14:tracePt t="50882" x="2919413" y="2228850"/>
          <p14:tracePt t="50899" x="2895600" y="2228850"/>
          <p14:tracePt t="50915" x="2857500" y="2228850"/>
          <p14:tracePt t="50932" x="2833688" y="2228850"/>
          <p14:tracePt t="50949" x="2814638" y="2228850"/>
          <p14:tracePt t="50965" x="2790825" y="2233613"/>
          <p14:tracePt t="50982" x="2743200" y="2243138"/>
          <p14:tracePt t="50999" x="2714625" y="2247900"/>
          <p14:tracePt t="51015" x="2686050" y="2262188"/>
          <p14:tracePt t="51033" x="2647950" y="2266950"/>
          <p14:tracePt t="51049" x="2624138" y="2271713"/>
          <p14:tracePt t="51065" x="2605088" y="2271713"/>
          <p14:tracePt t="51082" x="2586038" y="2271713"/>
          <p14:tracePt t="51099" x="2562225" y="2281238"/>
          <p14:tracePt t="51115" x="2547938" y="2286000"/>
          <p14:tracePt t="51132" x="2524125" y="2290763"/>
          <p14:tracePt t="51149" x="2514600" y="2290763"/>
          <p14:tracePt t="51165" x="2500313" y="2290763"/>
          <p14:tracePt t="51182" x="2495550" y="2290763"/>
          <p14:tracePt t="51199" x="2486025" y="2290763"/>
          <p14:tracePt t="51215" x="2481263" y="2290763"/>
          <p14:tracePt t="51260" x="2476500" y="2290763"/>
          <p14:tracePt t="51275" x="2471738" y="2295525"/>
          <p14:tracePt t="51282" x="2471738" y="2300288"/>
          <p14:tracePt t="51298" x="2466975" y="2305050"/>
          <p14:tracePt t="51315" x="2462213" y="2324100"/>
          <p14:tracePt t="51332" x="2462213" y="2338388"/>
          <p14:tracePt t="51349" x="2462213" y="2357438"/>
          <p14:tracePt t="51365" x="2462213" y="2371725"/>
          <p14:tracePt t="51382" x="2462213" y="2386013"/>
          <p14:tracePt t="51398" x="2471738" y="2409825"/>
          <p14:tracePt t="51415" x="2476500" y="2428875"/>
          <p14:tracePt t="51432" x="2486025" y="2443163"/>
          <p14:tracePt t="51448" x="2495550" y="2452688"/>
          <p14:tracePt t="51465" x="2519363" y="2476500"/>
          <p14:tracePt t="51482" x="2543175" y="2486025"/>
          <p14:tracePt t="51498" x="2566988" y="2495550"/>
          <p14:tracePt t="51515" x="2586038" y="2505075"/>
          <p14:tracePt t="51532" x="2619375" y="2514600"/>
          <p14:tracePt t="51549" x="2633663" y="2519363"/>
          <p14:tracePt t="51565" x="2652713" y="2519363"/>
          <p14:tracePt t="51582" x="2671763" y="2524125"/>
          <p14:tracePt t="51599" x="2705100" y="2524125"/>
          <p14:tracePt t="51615" x="2724150" y="2524125"/>
          <p14:tracePt t="51632" x="2752725" y="2524125"/>
          <p14:tracePt t="51649" x="2795588" y="2524125"/>
          <p14:tracePt t="51665" x="2824163" y="2519363"/>
          <p14:tracePt t="51682" x="2867025" y="2509838"/>
          <p14:tracePt t="51698" x="2909888" y="2505075"/>
          <p14:tracePt t="51715" x="2981325" y="2481263"/>
          <p14:tracePt t="51732" x="3024188" y="2466975"/>
          <p14:tracePt t="51748" x="3062288" y="2462213"/>
          <p14:tracePt t="51765" x="3090863" y="2447925"/>
          <p14:tracePt t="51782" x="3124200" y="2424113"/>
          <p14:tracePt t="51798" x="3143250" y="2409825"/>
          <p14:tracePt t="51815" x="3152775" y="2395538"/>
          <p14:tracePt t="51832" x="3162300" y="2390775"/>
          <p14:tracePt t="51848" x="3171825" y="2381250"/>
          <p14:tracePt t="51865" x="3181350" y="2376488"/>
          <p14:tracePt t="51882" x="3186113" y="2366963"/>
          <p14:tracePt t="51898" x="3186113" y="2357438"/>
          <p14:tracePt t="51915" x="3186113" y="2343150"/>
          <p14:tracePt t="51932" x="3181350" y="2324100"/>
          <p14:tracePt t="51948" x="3157538" y="2314575"/>
          <p14:tracePt t="51965" x="3095625" y="2290763"/>
          <p14:tracePt t="51982" x="3057525" y="2276475"/>
          <p14:tracePt t="51999" x="3038475" y="2271713"/>
          <p14:tracePt t="52015" x="3019425" y="2271713"/>
          <p14:tracePt t="52032" x="3000375" y="2271713"/>
          <p14:tracePt t="52049" x="2995613" y="2271713"/>
          <p14:tracePt t="52065" x="2990850" y="2271713"/>
          <p14:tracePt t="52082" x="2981325" y="2271713"/>
          <p14:tracePt t="52098" x="2971800" y="2271713"/>
          <p14:tracePt t="52115" x="2962275" y="2271713"/>
          <p14:tracePt t="52132" x="2952750" y="2271713"/>
          <p14:tracePt t="52149" x="2943225" y="2271713"/>
          <p14:tracePt t="52165" x="2938463" y="2276475"/>
          <p14:tracePt t="52182" x="2933700" y="2276475"/>
          <p14:tracePt t="52199" x="2924175" y="2276475"/>
          <p14:tracePt t="52516" x="2981325" y="2276475"/>
          <p14:tracePt t="52524" x="3057525" y="2276475"/>
          <p14:tracePt t="52535" x="3148013" y="2286000"/>
          <p14:tracePt t="52549" x="3295650" y="2295525"/>
          <p14:tracePt t="52565" x="3438525" y="2295525"/>
          <p14:tracePt t="52582" x="3605213" y="2295525"/>
          <p14:tracePt t="52598" x="3709988" y="2295525"/>
          <p14:tracePt t="52632" x="3862388" y="2309813"/>
          <p14:tracePt t="52665" x="3957638" y="2309813"/>
          <p14:tracePt t="52682" x="3990975" y="2314575"/>
          <p14:tracePt t="52700" x="4038600" y="2314575"/>
          <p14:tracePt t="52729" x="4081463" y="2314575"/>
          <p14:tracePt t="52743" x="4105275" y="2314575"/>
          <p14:tracePt t="52754" x="4114800" y="2314575"/>
          <p14:tracePt t="52765" x="4133850" y="2314575"/>
          <p14:tracePt t="52782" x="4143375" y="2314575"/>
          <p14:tracePt t="52798" x="4167188" y="2319338"/>
          <p14:tracePt t="52815" x="4186238" y="2319338"/>
          <p14:tracePt t="52832" x="4205288" y="2319338"/>
          <p14:tracePt t="52848" x="4224338" y="2324100"/>
          <p14:tracePt t="52866" x="4233863" y="2324100"/>
          <p14:tracePt t="52882" x="4238625" y="2324100"/>
          <p14:tracePt t="52899" x="4248150" y="2324100"/>
          <p14:tracePt t="52915" x="4252913" y="2324100"/>
          <p14:tracePt t="52949" x="4257675" y="2328863"/>
          <p14:tracePt t="52965" x="4267200" y="2338388"/>
          <p14:tracePt t="53764" x="4271963" y="2338388"/>
          <p14:tracePt t="53771" x="4276725" y="2343150"/>
          <p14:tracePt t="53782" x="4281488" y="2347913"/>
          <p14:tracePt t="53799" x="4286250" y="2347913"/>
          <p14:tracePt t="53815" x="4295775" y="2347913"/>
          <p14:tracePt t="53832" x="4300538" y="2347913"/>
          <p14:tracePt t="53866" x="4305300" y="2357438"/>
          <p14:tracePt t="53898" x="4305300" y="2366963"/>
          <p14:tracePt t="53915" x="4305300" y="2376488"/>
          <p14:tracePt t="53932" x="4295775" y="2390775"/>
          <p14:tracePt t="53948" x="4281488" y="2409825"/>
          <p14:tracePt t="53965" x="4276725" y="2414588"/>
          <p14:tracePt t="53982" x="4267200" y="2424113"/>
          <p14:tracePt t="53999" x="4262438" y="2428875"/>
          <p14:tracePt t="54015" x="4257675" y="2428875"/>
          <p14:tracePt t="54049" x="4252913" y="2433638"/>
          <p14:tracePt t="54132" x="4252913" y="2438400"/>
          <p14:tracePt t="54138" x="4252913" y="2443163"/>
          <p14:tracePt t="54148" x="4262438" y="2443163"/>
          <p14:tracePt t="54165" x="4276725" y="2452688"/>
          <p14:tracePt t="54182" x="4319588" y="2452688"/>
          <p14:tracePt t="54198" x="4362450" y="2452688"/>
          <p14:tracePt t="54215" x="4414838" y="2452688"/>
          <p14:tracePt t="54232" x="4467225" y="2447925"/>
          <p14:tracePt t="54248" x="4533900" y="2433638"/>
          <p14:tracePt t="54265" x="4572000" y="2433638"/>
          <p14:tracePt t="54282" x="4605338" y="2433638"/>
          <p14:tracePt t="54298" x="4633913" y="2433638"/>
          <p14:tracePt t="54315" x="4667250" y="2433638"/>
          <p14:tracePt t="54332" x="4686300" y="2433638"/>
          <p14:tracePt t="54348" x="4710113" y="2433638"/>
          <p14:tracePt t="54365" x="4729163" y="2428875"/>
          <p14:tracePt t="54382" x="4757738" y="2424113"/>
          <p14:tracePt t="54398" x="4776788" y="2419350"/>
          <p14:tracePt t="54415" x="4795838" y="2414588"/>
          <p14:tracePt t="54432" x="4814888" y="2414588"/>
          <p14:tracePt t="54448" x="4824413" y="2414588"/>
          <p14:tracePt t="54465" x="4829175" y="2414588"/>
          <p14:tracePt t="54482" x="4838700" y="2414588"/>
          <p14:tracePt t="54498" x="4848225" y="2414588"/>
          <p14:tracePt t="55255" x="4824413" y="2414588"/>
          <p14:tracePt t="55262" x="4776788" y="2414588"/>
          <p14:tracePt t="55269" x="4743450" y="2414588"/>
          <p14:tracePt t="55282" x="4705350" y="2414588"/>
          <p14:tracePt t="55298" x="4648200" y="2419350"/>
          <p14:tracePt t="55315" x="4624388" y="2419350"/>
          <p14:tracePt t="55348" x="4595813" y="2419350"/>
          <p14:tracePt t="55381" x="4576763" y="2419350"/>
          <p14:tracePt t="55398" x="4567238" y="2419350"/>
          <p14:tracePt t="55415" x="4557713" y="2419350"/>
          <p14:tracePt t="55431" x="4538663" y="2424113"/>
          <p14:tracePt t="55448" x="4491038" y="2433638"/>
          <p14:tracePt t="55465" x="4443413" y="2438400"/>
          <p14:tracePt t="55482" x="4348163" y="2452688"/>
          <p14:tracePt t="55498" x="4286250" y="2452688"/>
          <p14:tracePt t="55515" x="4243388" y="2452688"/>
          <p14:tracePt t="55532" x="4214813" y="2452688"/>
          <p14:tracePt t="55533" x="4195763" y="2452688"/>
          <p14:tracePt t="55548" x="4167188" y="2452688"/>
          <p14:tracePt t="55565" x="4138613" y="2447925"/>
          <p14:tracePt t="55582" x="4105275" y="2438400"/>
          <p14:tracePt t="55598" x="4062413" y="2433638"/>
          <p14:tracePt t="55615" x="4000500" y="2419350"/>
          <p14:tracePt t="55632" x="3957638" y="2419350"/>
          <p14:tracePt t="55648" x="3929063" y="2419350"/>
          <p14:tracePt t="55665" x="3886200" y="2414588"/>
          <p14:tracePt t="55682" x="3876675" y="2414588"/>
          <p14:tracePt t="55698" x="3867150" y="2414588"/>
          <p14:tracePt t="55715" x="3857625" y="2409825"/>
          <p14:tracePt t="55731" x="3848100" y="2409825"/>
          <p14:tracePt t="55748" x="3843338" y="2409825"/>
          <p14:tracePt t="55782" x="3838575" y="2409825"/>
          <p14:tracePt t="55812" x="3833813" y="2409825"/>
          <p14:tracePt t="55827" x="3829050" y="2409825"/>
          <p14:tracePt t="55947" x="3824288" y="2409825"/>
          <p14:tracePt t="55992" x="3819525" y="2409825"/>
          <p14:tracePt t="56011" x="3810000" y="2409825"/>
          <p14:tracePt t="56031" x="3805238" y="2409825"/>
          <p14:tracePt t="56036" x="3800475" y="2409825"/>
          <p14:tracePt t="56055" x="3790950" y="2409825"/>
          <p14:tracePt t="56075" x="3786188" y="2409825"/>
          <p14:tracePt t="56087" x="3781425" y="2409825"/>
          <p14:tracePt t="56098" x="3771900" y="2409825"/>
          <p14:tracePt t="56115" x="3767138" y="2409825"/>
          <p14:tracePt t="56132" x="3762375" y="2409825"/>
          <p14:tracePt t="56148" x="3752850" y="2409825"/>
          <p14:tracePt t="56165" x="3743325" y="2409825"/>
          <p14:tracePt t="56182" x="3738563" y="2409825"/>
          <p14:tracePt t="56198" x="3733800" y="2409825"/>
          <p14:tracePt t="56215" x="3724275" y="2409825"/>
          <p14:tracePt t="56231" x="3714750" y="2409825"/>
          <p14:tracePt t="56265" x="3709988" y="2409825"/>
          <p14:tracePt t="56744" x="3714750" y="2409825"/>
          <p14:tracePt t="56752" x="3729038" y="2409825"/>
          <p14:tracePt t="56765" x="3738563" y="2409825"/>
          <p14:tracePt t="56781" x="3762375" y="2409825"/>
          <p14:tracePt t="56798" x="3781425" y="2409825"/>
          <p14:tracePt t="56815" x="3786188" y="2409825"/>
          <p14:tracePt t="56832" x="3790950" y="2409825"/>
          <p14:tracePt t="56865" x="3800475" y="2409825"/>
          <p14:tracePt t="57098" x="3790950" y="2409825"/>
          <p14:tracePt t="57105" x="3781425" y="2405063"/>
          <p14:tracePt t="57115" x="3776663" y="2405063"/>
          <p14:tracePt t="57132" x="3767138" y="2405063"/>
          <p14:tracePt t="57148" x="3757613" y="2405063"/>
          <p14:tracePt t="57230" x="3752850" y="2405063"/>
          <p14:tracePt t="57500" x="3705225" y="2414588"/>
          <p14:tracePt t="57508" x="3648075" y="2419350"/>
          <p14:tracePt t="57517" x="3581400" y="2428875"/>
          <p14:tracePt t="57531" x="3490913" y="2438400"/>
          <p14:tracePt t="57548" x="3438525" y="2443163"/>
          <p14:tracePt t="57565" x="3400425" y="2443163"/>
          <p14:tracePt t="57598" x="3362325" y="2443163"/>
          <p14:tracePt t="57631" x="3338513" y="2443163"/>
          <p14:tracePt t="57648" x="3319463" y="2438400"/>
          <p14:tracePt t="57665" x="3300413" y="2438400"/>
          <p14:tracePt t="57681" x="3281363" y="2438400"/>
          <p14:tracePt t="57699" x="3257550" y="2438400"/>
          <p14:tracePt t="57715" x="3233738" y="2438400"/>
          <p14:tracePt t="57731" x="3205163" y="2433638"/>
          <p14:tracePt t="57748" x="3162300" y="2433638"/>
          <p14:tracePt t="57765" x="3081338" y="2433638"/>
          <p14:tracePt t="57781" x="3009900" y="2433638"/>
          <p14:tracePt t="57798" x="2933700" y="2433638"/>
          <p14:tracePt t="57815" x="2857500" y="2443163"/>
          <p14:tracePt t="57832" x="2767013" y="2443163"/>
          <p14:tracePt t="57848" x="2714625" y="2443163"/>
          <p14:tracePt t="57865" x="2671763" y="2443163"/>
          <p14:tracePt t="57881" x="2643188" y="2433638"/>
          <p14:tracePt t="57898" x="2609850" y="2433638"/>
          <p14:tracePt t="57915" x="2590800" y="2433638"/>
          <p14:tracePt t="57931" x="2566988" y="2433638"/>
          <p14:tracePt t="57948" x="2543175" y="2433638"/>
          <p14:tracePt t="57965" x="2528888" y="2433638"/>
          <p14:tracePt t="57981" x="2514600" y="2433638"/>
          <p14:tracePt t="57998" x="2495550" y="2433638"/>
          <p14:tracePt t="58015" x="2462213" y="2443163"/>
          <p14:tracePt t="58031" x="2443163" y="2443163"/>
          <p14:tracePt t="58048" x="2405063" y="2452688"/>
          <p14:tracePt t="58065" x="2386013" y="2452688"/>
          <p14:tracePt t="58081" x="2352675" y="2452688"/>
          <p14:tracePt t="58098" x="2343150" y="2452688"/>
          <p14:tracePt t="58115" x="2333625" y="2452688"/>
          <p14:tracePt t="58131" x="2328863" y="2452688"/>
          <p14:tracePt t="58148" x="2319338" y="2452688"/>
          <p14:tracePt t="58165" x="2314575" y="2452688"/>
          <p14:tracePt t="58552" x="2319338" y="2452688"/>
          <p14:tracePt t="58567" x="2324100" y="2452688"/>
          <p14:tracePt t="58573" x="2328863" y="2452688"/>
          <p14:tracePt t="58954" x="2338388" y="2452688"/>
          <p14:tracePt t="58961" x="2357438" y="2452688"/>
          <p14:tracePt t="58969" x="2376488" y="2452688"/>
          <p14:tracePt t="58981" x="2386013" y="2452688"/>
          <p14:tracePt t="58998" x="2424113" y="2452688"/>
          <p14:tracePt t="59015" x="2438400" y="2452688"/>
          <p14:tracePt t="59048" x="2462213" y="2452688"/>
          <p14:tracePt t="59081" x="2471738" y="2452688"/>
          <p14:tracePt t="59417" x="2505075" y="2452688"/>
          <p14:tracePt t="59424" x="2538413" y="2452688"/>
          <p14:tracePt t="59432" x="2576513" y="2452688"/>
          <p14:tracePt t="59448" x="2633663" y="2452688"/>
          <p14:tracePt t="59465" x="2676525" y="2452688"/>
          <p14:tracePt t="59481" x="2714625" y="2452688"/>
          <p14:tracePt t="59498" x="2757488" y="2452688"/>
          <p14:tracePt t="59531" x="2828925" y="2452688"/>
          <p14:tracePt t="59565" x="2952750" y="2452688"/>
          <p14:tracePt t="59581" x="3005138" y="2452688"/>
          <p14:tracePt t="59598" x="3038475" y="2452688"/>
          <p14:tracePt t="59615" x="3095625" y="2447925"/>
          <p14:tracePt t="59631" x="3124200" y="2447925"/>
          <p14:tracePt t="59648" x="3152775" y="2447925"/>
          <p14:tracePt t="59665" x="3181350" y="2447925"/>
          <p14:tracePt t="59681" x="3214688" y="2443163"/>
          <p14:tracePt t="59698" x="3243263" y="2433638"/>
          <p14:tracePt t="59715" x="3262313" y="2433638"/>
          <p14:tracePt t="59731" x="3286125" y="2433638"/>
          <p14:tracePt t="59748" x="3314700" y="2433638"/>
          <p14:tracePt t="59765" x="3338513" y="2433638"/>
          <p14:tracePt t="59781" x="3352800" y="2433638"/>
          <p14:tracePt t="59798" x="3386138" y="2433638"/>
          <p14:tracePt t="59815" x="3400425" y="2433638"/>
          <p14:tracePt t="59831" x="3414713" y="2433638"/>
          <p14:tracePt t="59848" x="3424238" y="2433638"/>
          <p14:tracePt t="59864" x="3433763" y="2433638"/>
          <p14:tracePt t="59881" x="3438525" y="2433638"/>
          <p14:tracePt t="59898" x="3443288" y="2433638"/>
          <p14:tracePt t="59997" x="3438525" y="2433638"/>
          <p14:tracePt t="60004" x="3429000" y="2433638"/>
          <p14:tracePt t="60014" x="3414713" y="2433638"/>
          <p14:tracePt t="60031" x="3381375" y="2433638"/>
          <p14:tracePt t="60048" x="3333750" y="2433638"/>
          <p14:tracePt t="60064" x="3314700" y="2433638"/>
          <p14:tracePt t="60081" x="3295650" y="2433638"/>
          <p14:tracePt t="60098" x="3281363" y="2433638"/>
          <p14:tracePt t="60115" x="3271838" y="2433638"/>
          <p14:tracePt t="60131" x="3262313" y="2433638"/>
          <p14:tracePt t="60148" x="3257550" y="2433638"/>
          <p14:tracePt t="60165" x="3243263" y="2433638"/>
          <p14:tracePt t="60181" x="3228975" y="2433638"/>
          <p14:tracePt t="60198" x="3214688" y="2428875"/>
          <p14:tracePt t="60215" x="3200400" y="2428875"/>
          <p14:tracePt t="60231" x="3157538" y="2419350"/>
          <p14:tracePt t="60248" x="3114675" y="2414588"/>
          <p14:tracePt t="60266" x="3067050" y="2414588"/>
          <p14:tracePt t="60281" x="3009900" y="2414588"/>
          <p14:tracePt t="60298" x="2933700" y="2419350"/>
          <p14:tracePt t="60315" x="2890838" y="2428875"/>
          <p14:tracePt t="60331" x="2852738" y="2433638"/>
          <p14:tracePt t="60348" x="2809875" y="2443163"/>
          <p14:tracePt t="60365" x="2738438" y="2457450"/>
          <p14:tracePt t="60381" x="2695575" y="2462213"/>
          <p14:tracePt t="60398" x="2662238" y="2471738"/>
          <p14:tracePt t="60415" x="2614613" y="2471738"/>
          <p14:tracePt t="60431" x="2590800" y="2471738"/>
          <p14:tracePt t="60448" x="2571750" y="2471738"/>
          <p14:tracePt t="60465" x="2552700" y="2471738"/>
          <p14:tracePt t="60481" x="2519363" y="2476500"/>
          <p14:tracePt t="60498" x="2495550" y="2476500"/>
          <p14:tracePt t="60515" x="2476500" y="2476500"/>
          <p14:tracePt t="60531" x="2452688" y="2476500"/>
          <p14:tracePt t="60533" x="2433638" y="2476500"/>
          <p14:tracePt t="60548" x="2400300" y="2476500"/>
          <p14:tracePt t="60565" x="2352675" y="2476500"/>
          <p14:tracePt t="60581" x="2300288" y="2476500"/>
          <p14:tracePt t="60598" x="2252663" y="2476500"/>
          <p14:tracePt t="60615" x="2181225" y="2476500"/>
          <p14:tracePt t="60631" x="2138363" y="2476500"/>
          <p14:tracePt t="60648" x="2090738" y="2476500"/>
          <p14:tracePt t="60664" x="2014538" y="2466975"/>
          <p14:tracePt t="60681" x="1971675" y="2462213"/>
          <p14:tracePt t="60698" x="1928813" y="2462213"/>
          <p14:tracePt t="60714" x="1900238" y="2462213"/>
          <p14:tracePt t="60731" x="1866900" y="2462213"/>
          <p14:tracePt t="60748" x="1852613" y="2462213"/>
          <p14:tracePt t="60764" x="1838325" y="2457450"/>
          <p14:tracePt t="60781" x="1824038" y="2457450"/>
          <p14:tracePt t="60798" x="1804988" y="2457450"/>
          <p14:tracePt t="60814" x="1795463" y="2457450"/>
          <p14:tracePt t="60831" x="1790700" y="2457450"/>
          <p14:tracePt t="60848" x="1781175" y="2457450"/>
          <p14:tracePt t="60864" x="1776413" y="2457450"/>
          <p14:tracePt t="60881" x="1771650" y="2457450"/>
          <p14:tracePt t="62142" x="1800225" y="2457450"/>
          <p14:tracePt t="62148" x="1838325" y="2447925"/>
          <p14:tracePt t="62156" x="1871663" y="2443163"/>
          <p14:tracePt t="62164" x="1919288" y="2443163"/>
          <p14:tracePt t="62181" x="2019300" y="2443163"/>
          <p14:tracePt t="62198" x="2166938" y="2443163"/>
          <p14:tracePt t="62214" x="2386013" y="2443163"/>
          <p14:tracePt t="62248" x="2771775" y="2443163"/>
          <p14:tracePt t="62281" x="3281363" y="2447925"/>
          <p14:tracePt t="62298" x="3448050" y="2457450"/>
          <p14:tracePt t="62314" x="3595688" y="2471738"/>
          <p14:tracePt t="62331" x="3776663" y="2490788"/>
          <p14:tracePt t="62348" x="3848100" y="2490788"/>
          <p14:tracePt t="62364" x="3905250" y="2490788"/>
          <p14:tracePt t="62381" x="3948113" y="2490788"/>
          <p14:tracePt t="62398" x="4010025" y="2495550"/>
          <p14:tracePt t="62414" x="4033838" y="2495550"/>
          <p14:tracePt t="62431" x="4052888" y="2495550"/>
          <p14:tracePt t="62448" x="4076700" y="2495550"/>
          <p14:tracePt t="62464" x="4105275" y="2495550"/>
          <p14:tracePt t="62481" x="4129088" y="2490788"/>
          <p14:tracePt t="62498" x="4152900" y="2481263"/>
          <p14:tracePt t="62515" x="4186238" y="2471738"/>
          <p14:tracePt t="62531" x="4195763" y="2462213"/>
          <p14:tracePt t="62548" x="4210050" y="2462213"/>
          <p14:tracePt t="62564" x="4214813" y="2462213"/>
          <p14:tracePt t="62581" x="4224338" y="2462213"/>
          <p14:tracePt t="62598" x="4233863" y="2462213"/>
          <p14:tracePt t="62631" x="4238625" y="2462213"/>
          <p14:tracePt t="62648" x="4243388" y="2462213"/>
          <p14:tracePt t="62699" x="4248150" y="2462213"/>
          <p14:tracePt t="63360" x="4257675" y="2462213"/>
          <p14:tracePt t="63370" x="4267200" y="2462213"/>
          <p14:tracePt t="63381" x="4305300" y="2466975"/>
          <p14:tracePt t="63398" x="4348163" y="2476500"/>
          <p14:tracePt t="63414" x="4376738" y="2486025"/>
          <p14:tracePt t="63431" x="4405313" y="2490788"/>
          <p14:tracePt t="63464" x="4452938" y="2490788"/>
          <p14:tracePt t="63498" x="4476750" y="2495550"/>
          <p14:tracePt t="63514" x="4495800" y="2500313"/>
          <p14:tracePt t="63531" x="4510088" y="2500313"/>
          <p14:tracePt t="63548" x="4514850" y="2500313"/>
          <p14:tracePt t="63564" x="4524375" y="2500313"/>
          <p14:tracePt t="63581" x="4533900" y="2505075"/>
          <p14:tracePt t="63598" x="4543425" y="2505075"/>
          <p14:tracePt t="63615" x="4562475" y="2505075"/>
          <p14:tracePt t="63631" x="4572000" y="2509838"/>
          <p14:tracePt t="63648" x="4576763" y="2509838"/>
          <p14:tracePt t="63664" x="4581525" y="2509838"/>
          <p14:tracePt t="65460" x="4552950" y="2524125"/>
          <p14:tracePt t="65467" x="4514850" y="2533650"/>
          <p14:tracePt t="65482" x="4424363" y="2557463"/>
          <p14:tracePt t="65498" x="4333875" y="2557463"/>
          <p14:tracePt t="65514" x="4243388" y="2557463"/>
          <p14:tracePt t="65532" x="4167188" y="2547938"/>
          <p14:tracePt t="65564" x="4119563" y="2528888"/>
          <p14:tracePt t="65598" x="4100513" y="2528888"/>
          <p14:tracePt t="65615" x="4095750" y="2528888"/>
          <p14:tracePt t="65631" x="4090988" y="2528888"/>
          <p14:tracePt t="65647" x="4086225" y="2528888"/>
          <p14:tracePt t="65664" x="4076700" y="2524125"/>
          <p14:tracePt t="65681" x="4062413" y="2524125"/>
          <p14:tracePt t="65698" x="4038600" y="2514600"/>
          <p14:tracePt t="65714" x="4005263" y="2514600"/>
          <p14:tracePt t="65731" x="3910013" y="2514600"/>
          <p14:tracePt t="65747" x="3833813" y="2514600"/>
          <p14:tracePt t="65764" x="3752850" y="2514600"/>
          <p14:tracePt t="65781" x="3657600" y="2509838"/>
          <p14:tracePt t="65797" x="3609975" y="2500313"/>
          <p14:tracePt t="65814" x="3571875" y="2481263"/>
          <p14:tracePt t="65831" x="3543300" y="2476500"/>
          <p14:tracePt t="65847" x="3514725" y="2466975"/>
          <p14:tracePt t="65865" x="3505200" y="2462213"/>
          <p14:tracePt t="65881" x="3495675" y="2457450"/>
          <p14:tracePt t="65899" x="3490913" y="2457450"/>
          <p14:tracePt t="65914" x="3486150" y="2457450"/>
          <p14:tracePt t="65952" x="3486150" y="2452688"/>
          <p14:tracePt t="65980" x="3481388" y="2447925"/>
          <p14:tracePt t="65996" x="3476625" y="2443163"/>
          <p14:tracePt t="66010" x="3471863" y="2433638"/>
          <p14:tracePt t="66017" x="3467100" y="2428875"/>
          <p14:tracePt t="66031" x="3462338" y="2409825"/>
          <p14:tracePt t="66047" x="3457575" y="2400300"/>
          <p14:tracePt t="66064" x="3448050" y="2395538"/>
          <p14:tracePt t="66081" x="3443288" y="2390775"/>
          <p14:tracePt t="66097" x="3438525" y="2381250"/>
          <p14:tracePt t="66114" x="3438525" y="2376488"/>
          <p14:tracePt t="66131" x="3438525" y="2371725"/>
          <p14:tracePt t="66164" x="3438525" y="2366963"/>
          <p14:tracePt t="66186" x="3438525" y="2362200"/>
          <p14:tracePt t="66310" x="3433763" y="2362200"/>
          <p14:tracePt t="66317" x="3429000" y="2362200"/>
          <p14:tracePt t="66331" x="3419475" y="2362200"/>
          <p14:tracePt t="66347" x="3357563" y="2362200"/>
          <p14:tracePt t="66364" x="3305175" y="2362200"/>
          <p14:tracePt t="66381" x="3257550" y="2362200"/>
          <p14:tracePt t="66398" x="3214688" y="2362200"/>
          <p14:tracePt t="66414" x="3152775" y="2352675"/>
          <p14:tracePt t="66431" x="3124200" y="2343150"/>
          <p14:tracePt t="66447" x="3095625" y="2338388"/>
          <p14:tracePt t="66464" x="3067050" y="2314575"/>
          <p14:tracePt t="66481" x="3048000" y="2300288"/>
          <p14:tracePt t="66497" x="3028950" y="2262188"/>
          <p14:tracePt t="66514" x="3014663" y="2224088"/>
          <p14:tracePt t="66531" x="3000375" y="2162175"/>
          <p14:tracePt t="66547" x="3000375" y="2128838"/>
          <p14:tracePt t="66564" x="3000375" y="2100263"/>
          <p14:tracePt t="66581" x="3000375" y="2076450"/>
          <p14:tracePt t="66597" x="3005138" y="2052638"/>
          <p14:tracePt t="66614" x="3009900" y="2038350"/>
          <p14:tracePt t="66631" x="3019425" y="2019300"/>
          <p14:tracePt t="66647" x="3043238" y="2000250"/>
          <p14:tracePt t="66664" x="3057525" y="1990725"/>
          <p14:tracePt t="66681" x="3081338" y="1971675"/>
          <p14:tracePt t="66697" x="3105150" y="1962150"/>
          <p14:tracePt t="66714" x="3128963" y="1947863"/>
          <p14:tracePt t="66731" x="3152775" y="1943100"/>
          <p14:tracePt t="66747" x="3171825" y="1943100"/>
          <p14:tracePt t="66764" x="3200400" y="1943100"/>
          <p14:tracePt t="66781" x="3233738" y="1952625"/>
          <p14:tracePt t="66797" x="3257550" y="1957388"/>
          <p14:tracePt t="66814" x="3271838" y="1962150"/>
          <p14:tracePt t="66831" x="3290888" y="1976438"/>
          <p14:tracePt t="66847" x="3309938" y="2005013"/>
          <p14:tracePt t="66864" x="3328988" y="2057400"/>
          <p14:tracePt t="66881" x="3338513" y="2128838"/>
          <p14:tracePt t="66897" x="3343275" y="2190750"/>
          <p14:tracePt t="66914" x="3343275" y="2205038"/>
          <p14:tracePt t="66931" x="3343275" y="2214563"/>
          <p14:tracePt t="66947" x="3343275" y="2219325"/>
          <p14:tracePt t="66964" x="3343275" y="2228850"/>
          <p14:tracePt t="66981" x="3343275" y="2238375"/>
          <p14:tracePt t="67360" x="3395663" y="2228850"/>
          <p14:tracePt t="67367" x="3467100" y="2214563"/>
          <p14:tracePt t="67381" x="3524250" y="2205038"/>
          <p14:tracePt t="67397" x="3686175" y="2171700"/>
          <p14:tracePt t="67414" x="3786188" y="2171700"/>
          <p14:tracePt t="67431" x="3867150" y="2171700"/>
          <p14:tracePt t="67447" x="3952875" y="2171700"/>
          <p14:tracePt t="67481" x="4024313" y="2171700"/>
          <p14:tracePt t="67514" x="4095750" y="2171700"/>
          <p14:tracePt t="67531" x="4124325" y="2171700"/>
          <p14:tracePt t="67547" x="4162425" y="2171700"/>
          <p14:tracePt t="67564" x="4205288" y="2171700"/>
          <p14:tracePt t="67581" x="4276725" y="2171700"/>
          <p14:tracePt t="67597" x="4329113" y="2171700"/>
          <p14:tracePt t="67614" x="4371975" y="2171700"/>
          <p14:tracePt t="67631" x="4433888" y="2171700"/>
          <p14:tracePt t="67647" x="4476750" y="2171700"/>
          <p14:tracePt t="67664" x="4510088" y="2166938"/>
          <p14:tracePt t="67681" x="4562475" y="2162175"/>
          <p14:tracePt t="67697" x="4638675" y="2152650"/>
          <p14:tracePt t="67714" x="4681538" y="2147888"/>
          <p14:tracePt t="67731" x="4724400" y="2133600"/>
          <p14:tracePt t="67747" x="4752975" y="2128838"/>
          <p14:tracePt t="67764" x="4791075" y="2124075"/>
          <p14:tracePt t="67781" x="4810125" y="2124075"/>
          <p14:tracePt t="67797" x="4824413" y="2124075"/>
          <p14:tracePt t="67814" x="4838700" y="2124075"/>
          <p14:tracePt t="67831" x="4857750" y="2124075"/>
          <p14:tracePt t="67847" x="4872038" y="2124075"/>
          <p14:tracePt t="67864" x="4876800" y="2124075"/>
          <p14:tracePt t="67881" x="4886325" y="2124075"/>
          <p14:tracePt t="67897" x="4891088" y="2124075"/>
          <p14:tracePt t="67914" x="4895850" y="2124075"/>
          <p14:tracePt t="67962" x="4895850" y="2128838"/>
          <p14:tracePt t="67969" x="4895850" y="2133600"/>
          <p14:tracePt t="67981" x="4895850" y="2138363"/>
          <p14:tracePt t="67997" x="4876800" y="2166938"/>
          <p14:tracePt t="68014" x="4843463" y="2209800"/>
          <p14:tracePt t="68030" x="4795838" y="2243138"/>
          <p14:tracePt t="68047" x="4743450" y="2266950"/>
          <p14:tracePt t="68064" x="4691063" y="2281238"/>
          <p14:tracePt t="68081" x="4629150" y="2281238"/>
          <p14:tracePt t="68097" x="4586288" y="2281238"/>
          <p14:tracePt t="68114" x="4557713" y="2262188"/>
          <p14:tracePt t="68131" x="4519613" y="2228850"/>
          <p14:tracePt t="68147" x="4505325" y="2209800"/>
          <p14:tracePt t="68164" x="4486275" y="2185988"/>
          <p14:tracePt t="68181" x="4476750" y="2162175"/>
          <p14:tracePt t="68197" x="4462463" y="2128838"/>
          <p14:tracePt t="68214" x="4457700" y="2109788"/>
          <p14:tracePt t="68231" x="4457700" y="2085975"/>
          <p14:tracePt t="68248" x="4467225" y="2057400"/>
          <p14:tracePt t="68264" x="4481513" y="2043113"/>
          <p14:tracePt t="68281" x="4495800" y="2033588"/>
          <p14:tracePt t="68298" x="4519613" y="2024063"/>
          <p14:tracePt t="68314" x="4557713" y="2014538"/>
          <p14:tracePt t="68331" x="4576763" y="2014538"/>
          <p14:tracePt t="68347" x="4595813" y="2019300"/>
          <p14:tracePt t="68364" x="4610100" y="2028825"/>
          <p14:tracePt t="68381" x="4629150" y="2038350"/>
          <p14:tracePt t="68397" x="4638675" y="2047875"/>
          <p14:tracePt t="68414" x="4643438" y="2057400"/>
          <p14:tracePt t="68431" x="4648200" y="2062163"/>
          <p14:tracePt t="68447" x="4652963" y="2076450"/>
          <p14:tracePt t="68464" x="4652963" y="2090738"/>
          <p14:tracePt t="68481" x="4652963" y="2095500"/>
          <p14:tracePt t="68497" x="4652963" y="2105025"/>
          <p14:tracePt t="68514" x="4652963" y="2109788"/>
          <p14:tracePt t="69050" x="4719638" y="2109788"/>
          <p14:tracePt t="69057" x="4819650" y="2105025"/>
          <p14:tracePt t="69064" x="4929188" y="2105025"/>
          <p14:tracePt t="69081" x="5100638" y="2095500"/>
          <p14:tracePt t="69097" x="5243513" y="2095500"/>
          <p14:tracePt t="69130" x="5534025" y="2095500"/>
          <p14:tracePt t="69164" x="5648325" y="2095500"/>
          <p14:tracePt t="69181" x="5700713" y="2105025"/>
          <p14:tracePt t="69197" x="5729288" y="2105025"/>
          <p14:tracePt t="69214" x="5757863" y="2105025"/>
          <p14:tracePt t="69231" x="5795963" y="2105025"/>
          <p14:tracePt t="69247" x="5824538" y="2105025"/>
          <p14:tracePt t="69264" x="5853113" y="2109788"/>
          <p14:tracePt t="69281" x="5876925" y="2114550"/>
          <p14:tracePt t="69297" x="5900738" y="2114550"/>
          <p14:tracePt t="69314" x="5929313" y="2114550"/>
          <p14:tracePt t="69331" x="5953125" y="2119313"/>
          <p14:tracePt t="69347" x="5976938" y="2128838"/>
          <p14:tracePt t="69364" x="6010275" y="2138363"/>
          <p14:tracePt t="69380" x="6029325" y="2143125"/>
          <p14:tracePt t="69397" x="6053138" y="2147888"/>
          <p14:tracePt t="69414" x="6067425" y="2162175"/>
          <p14:tracePt t="69431" x="6086475" y="2166938"/>
          <p14:tracePt t="69447" x="6091238" y="2166938"/>
          <p14:tracePt t="69464" x="6096000" y="2166938"/>
          <p14:tracePt t="69481" x="6105525" y="2171700"/>
          <p14:tracePt t="69497" x="6110288" y="2181225"/>
          <p14:tracePt t="69514" x="6110288" y="2195513"/>
          <p14:tracePt t="69531" x="6110288" y="2214563"/>
          <p14:tracePt t="69549" x="6110288" y="2247900"/>
          <p14:tracePt t="69564" x="6100763" y="2271713"/>
          <p14:tracePt t="69580" x="6096000" y="2281238"/>
          <p14:tracePt t="69597" x="6091238" y="2295525"/>
          <p14:tracePt t="69614" x="6081713" y="2309813"/>
          <p14:tracePt t="69631" x="6072188" y="2314575"/>
          <p14:tracePt t="69647" x="6072188" y="2319338"/>
          <p14:tracePt t="69664" x="6067425" y="2319338"/>
          <p14:tracePt t="69681" x="6053138" y="2328863"/>
          <p14:tracePt t="69697" x="6029325" y="2338388"/>
          <p14:tracePt t="69714" x="5991225" y="2347913"/>
          <p14:tracePt t="69730" x="5929313" y="2357438"/>
          <p14:tracePt t="69747" x="5881688" y="2366963"/>
          <p14:tracePt t="69764" x="5843588" y="2376488"/>
          <p14:tracePt t="69780" x="5805488" y="2376488"/>
          <p14:tracePt t="69797" x="5767388" y="2376488"/>
          <p14:tracePt t="69814" x="5748338" y="2376488"/>
          <p14:tracePt t="69831" x="5724525" y="2376488"/>
          <p14:tracePt t="69847" x="5695950" y="2376488"/>
          <p14:tracePt t="69864" x="5662613" y="2371725"/>
          <p14:tracePt t="69880" x="5638800" y="2357438"/>
          <p14:tracePt t="69897" x="5619750" y="2347913"/>
          <p14:tracePt t="69914" x="5595938" y="2324100"/>
          <p14:tracePt t="69930" x="5557838" y="2276475"/>
          <p14:tracePt t="69947" x="5543550" y="2243138"/>
          <p14:tracePt t="69964" x="5529263" y="2214563"/>
          <p14:tracePt t="69981" x="5519738" y="2166938"/>
          <p14:tracePt t="69997" x="5519738" y="2138363"/>
          <p14:tracePt t="70014" x="5524500" y="2105025"/>
          <p14:tracePt t="70030" x="5534025" y="2071688"/>
          <p14:tracePt t="70032" x="5538788" y="2052638"/>
          <p14:tracePt t="70047" x="5567363" y="2009775"/>
          <p14:tracePt t="70064" x="5591175" y="1981200"/>
          <p14:tracePt t="70080" x="5614988" y="1957388"/>
          <p14:tracePt t="70097" x="5638800" y="1933575"/>
          <p14:tracePt t="70114" x="5672138" y="1909763"/>
          <p14:tracePt t="70130" x="5695950" y="1905000"/>
          <p14:tracePt t="70147" x="5715000" y="1905000"/>
          <p14:tracePt t="70164" x="5734050" y="1905000"/>
          <p14:tracePt t="70180" x="5753100" y="1914525"/>
          <p14:tracePt t="70197" x="5767388" y="1933575"/>
          <p14:tracePt t="70214" x="5776913" y="1952625"/>
          <p14:tracePt t="70230" x="5800725" y="1985963"/>
          <p14:tracePt t="70247" x="5805488" y="2005013"/>
          <p14:tracePt t="70264" x="5810250" y="2028825"/>
          <p14:tracePt t="70281" x="5815013" y="2043113"/>
          <p14:tracePt t="70297" x="5815013" y="2071688"/>
          <p14:tracePt t="70314" x="5815013" y="2085975"/>
          <p14:tracePt t="70330" x="5815013" y="2105025"/>
          <p14:tracePt t="70347" x="5815013" y="2128838"/>
          <p14:tracePt t="70364" x="5815013" y="2147888"/>
          <p14:tracePt t="70380" x="5815013" y="2162175"/>
          <p14:tracePt t="70397" x="5815013" y="2171700"/>
          <p14:tracePt t="70414" x="5815013" y="2190750"/>
          <p14:tracePt t="70430" x="5815013" y="2200275"/>
          <p14:tracePt t="70447" x="5815013" y="2205038"/>
          <p14:tracePt t="70464" x="5810250" y="2209800"/>
          <p14:tracePt t="70480" x="5810250" y="2219325"/>
          <p14:tracePt t="70497" x="5805488" y="2228850"/>
          <p14:tracePt t="70514" x="5800725" y="2233613"/>
          <p14:tracePt t="70530" x="5795963" y="2238375"/>
          <p14:tracePt t="70532" x="5786438" y="2243138"/>
          <p14:tracePt t="70547" x="5776913" y="2257425"/>
          <p14:tracePt t="70564" x="5753100" y="2271713"/>
          <p14:tracePt t="70581" x="5729288" y="2286000"/>
          <p14:tracePt t="70597" x="5667375" y="2314575"/>
          <p14:tracePt t="70614" x="5624513" y="2333625"/>
          <p14:tracePt t="70630" x="5572125" y="2338388"/>
          <p14:tracePt t="70647" x="5524500" y="2343150"/>
          <p14:tracePt t="70664" x="5438775" y="2352675"/>
          <p14:tracePt t="70680" x="5395913" y="2352675"/>
          <p14:tracePt t="70697" x="5353050" y="2352675"/>
          <p14:tracePt t="70714" x="5324475" y="2352675"/>
          <p14:tracePt t="70730" x="5281613" y="2333625"/>
          <p14:tracePt t="70747" x="5257800" y="2314575"/>
          <p14:tracePt t="70764" x="5233988" y="2286000"/>
          <p14:tracePt t="70780" x="5195888" y="2228850"/>
          <p14:tracePt t="70797" x="5186363" y="2185988"/>
          <p14:tracePt t="70814" x="5172075" y="2138363"/>
          <p14:tracePt t="70831" x="5172075" y="2105025"/>
          <p14:tracePt t="70847" x="5186363" y="2047875"/>
          <p14:tracePt t="70864" x="5205413" y="2014538"/>
          <p14:tracePt t="70880" x="5229225" y="1957388"/>
          <p14:tracePt t="70897" x="5257800" y="1928813"/>
          <p14:tracePt t="70914" x="5291138" y="1890713"/>
          <p14:tracePt t="70930" x="5329238" y="1871663"/>
          <p14:tracePt t="70947" x="5372100" y="1862138"/>
          <p14:tracePt t="70964" x="5414963" y="1852613"/>
          <p14:tracePt t="70980" x="5486400" y="1876425"/>
          <p14:tracePt t="70997" x="5524500" y="1900238"/>
          <p14:tracePt t="71014" x="5553075" y="1924050"/>
          <p14:tracePt t="71030" x="5591175" y="1962150"/>
          <p14:tracePt t="71047" x="5610225" y="2000250"/>
          <p14:tracePt t="71064" x="5629275" y="2052638"/>
          <p14:tracePt t="71080" x="5629275" y="2133600"/>
          <p14:tracePt t="71097" x="5629275" y="2200275"/>
          <p14:tracePt t="71114" x="5629275" y="2233613"/>
          <p14:tracePt t="71130" x="5629275" y="2247900"/>
          <p14:tracePt t="71147" x="5629275" y="2266950"/>
          <p14:tracePt t="71164" x="5629275" y="2276475"/>
          <p14:tracePt t="71180" x="5629275" y="2281238"/>
          <p14:tracePt t="71399" x="5691188" y="2276475"/>
          <p14:tracePt t="71405" x="5791200" y="2266950"/>
          <p14:tracePt t="71413" x="5857875" y="2257425"/>
          <p14:tracePt t="71430" x="6015038" y="2252663"/>
          <p14:tracePt t="71447" x="6181725" y="2233613"/>
          <p14:tracePt t="71464" x="6419850" y="2224088"/>
          <p14:tracePt t="71480" x="6519863" y="2214563"/>
          <p14:tracePt t="71497" x="6610350" y="2214563"/>
          <p14:tracePt t="71514" x="6691313" y="2214563"/>
          <p14:tracePt t="71530" x="6757988" y="2214563"/>
          <p14:tracePt t="71548" x="6791325" y="2214563"/>
          <p14:tracePt t="71564" x="6819900" y="2214563"/>
          <p14:tracePt t="71581" x="6853238" y="2214563"/>
          <p14:tracePt t="71597" x="6877050" y="2214563"/>
          <p14:tracePt t="71614" x="6891338" y="2209800"/>
          <p14:tracePt t="71631" x="6905625" y="2205038"/>
          <p14:tracePt t="71647" x="6938963" y="2195513"/>
          <p14:tracePt t="71664" x="6953250" y="2185988"/>
          <p14:tracePt t="71680" x="6977063" y="2185988"/>
          <p14:tracePt t="71697" x="6996113" y="2185988"/>
          <p14:tracePt t="71714" x="7029450" y="2190750"/>
          <p14:tracePt t="71730" x="7053263" y="2195513"/>
          <p14:tracePt t="71747" x="7067550" y="2200275"/>
          <p14:tracePt t="71764" x="7077075" y="2200275"/>
          <p14:tracePt t="71780" x="7086600" y="2200275"/>
          <p14:tracePt t="71797" x="7096125" y="2200275"/>
          <p14:tracePt t="71831" x="7100888" y="2200275"/>
          <p14:tracePt t="72287" x="7110413" y="2200275"/>
          <p14:tracePt t="72294" x="7119938" y="2200275"/>
          <p14:tracePt t="72301" x="7134225" y="2200275"/>
          <p14:tracePt t="72330" x="7177088" y="2200275"/>
          <p14:tracePt t="72364" x="7205663" y="2200275"/>
          <p14:tracePt t="72380" x="7224713" y="2200275"/>
          <p14:tracePt t="72397" x="7248525" y="2200275"/>
          <p14:tracePt t="72414" x="7258050" y="2200275"/>
          <p14:tracePt t="72430" x="7267575" y="2200275"/>
          <p14:tracePt t="72447" x="7277100" y="2200275"/>
          <p14:tracePt t="73006" x="7291388" y="2200275"/>
          <p14:tracePt t="73013" x="7315200" y="2200275"/>
          <p14:tracePt t="73021" x="7343775" y="2195513"/>
          <p14:tracePt t="73031" x="7367588" y="2195513"/>
          <p14:tracePt t="73047" x="7424738" y="2195513"/>
          <p14:tracePt t="73064" x="7519988" y="2195513"/>
          <p14:tracePt t="73097" x="7605713" y="2185988"/>
          <p14:tracePt t="73130" x="7724775" y="2166938"/>
          <p14:tracePt t="73147" x="7758113" y="2166938"/>
          <p14:tracePt t="73164" x="7786688" y="2166938"/>
          <p14:tracePt t="73180" x="7796213" y="2166938"/>
          <p14:tracePt t="73197" x="7805738" y="2166938"/>
          <p14:tracePt t="73214" x="7815263" y="2166938"/>
          <p14:tracePt t="73247" x="7820025" y="2166938"/>
          <p14:tracePt t="73351" x="7815263" y="2166938"/>
          <p14:tracePt t="73358" x="7800975" y="2166938"/>
          <p14:tracePt t="73365" x="7772400" y="2171700"/>
          <p14:tracePt t="73380" x="7681913" y="2195513"/>
          <p14:tracePt t="73397" x="7519988" y="2209800"/>
          <p14:tracePt t="73414" x="7362825" y="2238375"/>
          <p14:tracePt t="73430" x="7248525" y="2252663"/>
          <p14:tracePt t="73447" x="7096125" y="2276475"/>
          <p14:tracePt t="73464" x="7015163" y="2286000"/>
          <p14:tracePt t="73480" x="6958013" y="2286000"/>
          <p14:tracePt t="73497" x="6910388" y="2286000"/>
          <p14:tracePt t="73514" x="6896100" y="2286000"/>
          <p14:tracePt t="73530" x="6891338" y="2286000"/>
          <p14:tracePt t="73547" x="6886575" y="2286000"/>
          <p14:tracePt t="73564" x="6881813" y="2286000"/>
          <p14:tracePt t="73586" x="6877050" y="2286000"/>
          <p14:tracePt t="74106" x="6872288" y="2286000"/>
          <p14:tracePt t="74408" x="6853238" y="2286000"/>
          <p14:tracePt t="74416" x="6819900" y="2286000"/>
          <p14:tracePt t="74423" x="6781800" y="2286000"/>
          <p14:tracePt t="74430" x="6738938" y="2286000"/>
          <p14:tracePt t="74447" x="6648450" y="2286000"/>
          <p14:tracePt t="74463" x="6577013" y="2286000"/>
          <p14:tracePt t="74480" x="6496050" y="2286000"/>
          <p14:tracePt t="74513" x="6415088" y="2286000"/>
          <p14:tracePt t="74547" x="6305550" y="2266950"/>
          <p14:tracePt t="74563" x="6267450" y="2257425"/>
          <p14:tracePt t="74580" x="6229350" y="2252663"/>
          <p14:tracePt t="74597" x="6210300" y="2252663"/>
          <p14:tracePt t="74613" x="6191250" y="2252663"/>
          <p14:tracePt t="74630" x="6186488" y="2252663"/>
          <p14:tracePt t="74647" x="6181725" y="2252663"/>
          <p14:tracePt t="74663" x="6172200" y="2252663"/>
          <p14:tracePt t="74680" x="6167438" y="2252663"/>
          <p14:tracePt t="75127" x="6096000" y="2252663"/>
          <p14:tracePt t="75134" x="6010275" y="2262188"/>
          <p14:tracePt t="75147" x="5929313" y="2281238"/>
          <p14:tracePt t="75163" x="5672138" y="2319338"/>
          <p14:tracePt t="75180" x="5514975" y="2333625"/>
          <p14:tracePt t="75197" x="5395913" y="2352675"/>
          <p14:tracePt t="75230" x="5148263" y="2366963"/>
          <p14:tracePt t="75263" x="4995863" y="2381250"/>
          <p14:tracePt t="75280" x="4953000" y="2381250"/>
          <p14:tracePt t="75297" x="4905375" y="2386013"/>
          <p14:tracePt t="75313" x="4886325" y="2386013"/>
          <p14:tracePt t="75330" x="4857750" y="2395538"/>
          <p14:tracePt t="75348" x="4800600" y="2405063"/>
          <p14:tracePt t="75363" x="4757738" y="2419350"/>
          <p14:tracePt t="75380" x="4714875" y="2419350"/>
          <p14:tracePt t="75397" x="4681538" y="2419350"/>
          <p14:tracePt t="75413" x="4633913" y="2428875"/>
          <p14:tracePt t="75430" x="4610100" y="2428875"/>
          <p14:tracePt t="75447" x="4591050" y="2428875"/>
          <p14:tracePt t="75463" x="4567238" y="2428875"/>
          <p14:tracePt t="75480" x="4533900" y="2428875"/>
          <p14:tracePt t="75497" x="4524375" y="2428875"/>
          <p14:tracePt t="75513" x="4519613" y="2428875"/>
          <p14:tracePt t="75530" x="4514850" y="2428875"/>
          <p14:tracePt t="75547" x="4510088" y="2428875"/>
          <p14:tracePt t="75583" x="4505325" y="2428875"/>
          <p14:tracePt t="75590" x="4500563" y="2428875"/>
          <p14:tracePt t="75612" x="4495800" y="2428875"/>
          <p14:tracePt t="75619" x="4491038" y="2428875"/>
          <p14:tracePt t="75630" x="4486275" y="2428875"/>
          <p14:tracePt t="75647" x="4467225" y="2433638"/>
          <p14:tracePt t="75663" x="4448175" y="2443163"/>
          <p14:tracePt t="75680" x="4433888" y="2447925"/>
          <p14:tracePt t="75697" x="4424363" y="2447925"/>
          <p14:tracePt t="75713" x="4414838" y="2447925"/>
          <p14:tracePt t="75730" x="4405313" y="2447925"/>
          <p14:tracePt t="75747" x="4400550" y="2447925"/>
          <p14:tracePt t="75780" x="4395788" y="2447925"/>
          <p14:tracePt t="75854" x="4391025" y="2447925"/>
          <p14:tracePt t="75877" x="4386263" y="2447925"/>
          <p14:tracePt t="75949" x="4381500" y="2447925"/>
          <p14:tracePt t="76398" x="4362450" y="2447925"/>
          <p14:tracePt t="76405" x="4333875" y="2447925"/>
          <p14:tracePt t="76413" x="4310063" y="2443163"/>
          <p14:tracePt t="76430" x="4238625" y="2433638"/>
          <p14:tracePt t="76447" x="4186238" y="2428875"/>
          <p14:tracePt t="76464" x="4129088" y="2428875"/>
          <p14:tracePt t="76497" x="4057650" y="2428875"/>
          <p14:tracePt t="76530" x="4000500" y="2428875"/>
          <p14:tracePt t="76547" x="3986213" y="2428875"/>
          <p14:tracePt t="76563" x="3971925" y="2428875"/>
          <p14:tracePt t="76580" x="3952875" y="2428875"/>
          <p14:tracePt t="76597" x="3943350" y="2428875"/>
          <p14:tracePt t="76614" x="3924300" y="2428875"/>
          <p14:tracePt t="76630" x="3900488" y="2428875"/>
          <p14:tracePt t="76647" x="3848100" y="2428875"/>
          <p14:tracePt t="76663" x="3795713" y="2428875"/>
          <p14:tracePt t="76680" x="3733800" y="2438400"/>
          <p14:tracePt t="76697" x="3676650" y="2443163"/>
          <p14:tracePt t="76713" x="3590925" y="2462213"/>
          <p14:tracePt t="76730" x="3519488" y="2476500"/>
          <p14:tracePt t="76747" x="3443288" y="2500313"/>
          <p14:tracePt t="76763" x="3324225" y="2528888"/>
          <p14:tracePt t="76780" x="3252788" y="2538413"/>
          <p14:tracePt t="76797" x="3181350" y="2552700"/>
          <p14:tracePt t="76813" x="3109913" y="2557463"/>
          <p14:tracePt t="76830" x="3005138" y="2571750"/>
          <p14:tracePt t="76847" x="2933700" y="2581275"/>
          <p14:tracePt t="76864" x="2862263" y="2586038"/>
          <p14:tracePt t="76880" x="2805113" y="2586038"/>
          <p14:tracePt t="76897" x="2705100" y="2586038"/>
          <p14:tracePt t="76913" x="2633663" y="2586038"/>
          <p14:tracePt t="76930" x="2552700" y="2586038"/>
          <p14:tracePt t="76947" x="2486025" y="2586038"/>
          <p14:tracePt t="76963" x="2400300" y="2586038"/>
          <p14:tracePt t="76980" x="2343150" y="2586038"/>
          <p14:tracePt t="76997" x="2286000" y="2586038"/>
          <p14:tracePt t="77013" x="2190750" y="2586038"/>
          <p14:tracePt t="77030" x="2133600" y="2586038"/>
          <p14:tracePt t="77047" x="2081213" y="2586038"/>
          <p14:tracePt t="77063" x="2038350" y="2586038"/>
          <p14:tracePt t="77080" x="1981200" y="2586038"/>
          <p14:tracePt t="77097" x="1943100" y="2586038"/>
          <p14:tracePt t="77113" x="1909763" y="2586038"/>
          <p14:tracePt t="77130" x="1885950" y="2586038"/>
          <p14:tracePt t="77147" x="1866900" y="2586038"/>
          <p14:tracePt t="77163" x="1862138" y="2586038"/>
          <p14:tracePt t="77180" x="1857375" y="2586038"/>
          <p14:tracePt t="77197" x="1852613" y="2586038"/>
          <p14:tracePt t="77248" x="1857375" y="2586038"/>
          <p14:tracePt t="77256" x="1881188" y="2581275"/>
          <p14:tracePt t="77264" x="1938338" y="2571750"/>
          <p14:tracePt t="77280" x="2128838" y="2543175"/>
          <p14:tracePt t="77297" x="2352675" y="2524125"/>
          <p14:tracePt t="77313" x="2605088" y="2514600"/>
          <p14:tracePt t="77330" x="2938463" y="2505075"/>
          <p14:tracePt t="77347" x="3171825" y="2505075"/>
          <p14:tracePt t="77363" x="3390900" y="2505075"/>
          <p14:tracePt t="77380" x="3567113" y="2505075"/>
          <p14:tracePt t="77397" x="3790950" y="2505075"/>
          <p14:tracePt t="77413" x="3900488" y="2505075"/>
          <p14:tracePt t="77430" x="3971925" y="2505075"/>
          <p14:tracePt t="77447" x="4043363" y="2505075"/>
          <p14:tracePt t="77463" x="4095750" y="2509838"/>
          <p14:tracePt t="77480" x="4143375" y="2509838"/>
          <p14:tracePt t="77496" x="4195763" y="2519363"/>
          <p14:tracePt t="77513" x="4271963" y="2528888"/>
          <p14:tracePt t="77530" x="4310063" y="2528888"/>
          <p14:tracePt t="77546" x="4343400" y="2528888"/>
          <p14:tracePt t="77563" x="4371975" y="2528888"/>
          <p14:tracePt t="77580" x="4405313" y="2528888"/>
          <p14:tracePt t="77596" x="4419600" y="2528888"/>
          <p14:tracePt t="77613" x="4433888" y="2528888"/>
          <p14:tracePt t="77630" x="4448175" y="2528888"/>
          <p14:tracePt t="77647" x="4457700" y="2528888"/>
          <p14:tracePt t="77663" x="4467225" y="2528888"/>
          <p14:tracePt t="77680" x="4471988" y="2528888"/>
          <p14:tracePt t="77733" x="4476750" y="2528888"/>
          <p14:tracePt t="77748" x="4481513" y="2528888"/>
          <p14:tracePt t="77755" x="4486275" y="2528888"/>
          <p14:tracePt t="77799" x="4491038" y="2528888"/>
          <p14:tracePt t="78938" x="4491038" y="2538413"/>
          <p14:tracePt t="78945" x="4486275" y="2547938"/>
          <p14:tracePt t="78952" x="4476750" y="2562225"/>
          <p14:tracePt t="78963" x="4467225" y="2571750"/>
          <p14:tracePt t="78980" x="4452938" y="2595563"/>
          <p14:tracePt t="78996" x="4424363" y="2628900"/>
          <p14:tracePt t="79030" x="4381500" y="2686050"/>
          <p14:tracePt t="79063" x="4343400" y="2757488"/>
          <p14:tracePt t="79080" x="4324350" y="2790825"/>
          <p14:tracePt t="79097" x="4310063" y="2824163"/>
          <p14:tracePt t="79113" x="4286250" y="2867025"/>
          <p14:tracePt t="79130" x="4271963" y="2886075"/>
          <p14:tracePt t="79147" x="4257675" y="2909888"/>
          <p14:tracePt t="79163" x="4238625" y="2933700"/>
          <p14:tracePt t="79180" x="4214813" y="2967038"/>
          <p14:tracePt t="79197" x="4191000" y="2990850"/>
          <p14:tracePt t="79213" x="4167188" y="3028950"/>
          <p14:tracePt t="79230" x="4143375" y="3067050"/>
          <p14:tracePt t="79246" x="4105275" y="3114675"/>
          <p14:tracePt t="79263" x="4081463" y="3148013"/>
          <p14:tracePt t="79280" x="4057650" y="3176588"/>
          <p14:tracePt t="79296" x="4033838" y="3205163"/>
          <p14:tracePt t="79313" x="4019550" y="3224213"/>
          <p14:tracePt t="79330" x="4000500" y="3233738"/>
          <p14:tracePt t="79346" x="3990975" y="3248025"/>
          <p14:tracePt t="79363" x="3957638" y="3271838"/>
          <p14:tracePt t="79380" x="3905250" y="3290888"/>
          <p14:tracePt t="79396" x="3833813" y="3305175"/>
          <p14:tracePt t="79413" x="3748088" y="3328988"/>
          <p14:tracePt t="79430" x="3524250" y="3338513"/>
          <p14:tracePt t="79446" x="3381375" y="3338513"/>
          <p14:tracePt t="79463" x="3257550" y="3338513"/>
          <p14:tracePt t="79480" x="3109913" y="3324225"/>
          <p14:tracePt t="79496" x="3048000" y="3309938"/>
          <p14:tracePt t="79513" x="3009900" y="3305175"/>
          <p14:tracePt t="79530" x="2995613" y="3300413"/>
          <p14:tracePt t="79531" x="2990850" y="3300413"/>
          <p14:tracePt t="79548" x="2981325" y="3300413"/>
          <p14:tracePt t="79789" x="2933700" y="3300413"/>
          <p14:tracePt t="79796" x="2876550" y="3300413"/>
          <p14:tracePt t="79803" x="2809875" y="3300413"/>
          <p14:tracePt t="79813" x="2743200" y="3300413"/>
          <p14:tracePt t="79830" x="2624138" y="3300413"/>
          <p14:tracePt t="79846" x="2533650" y="3300413"/>
          <p14:tracePt t="79863" x="2438400" y="3300413"/>
          <p14:tracePt t="79880" x="2376488" y="3286125"/>
          <p14:tracePt t="79897" x="2319338" y="3281363"/>
          <p14:tracePt t="79914" x="2219325" y="3257550"/>
          <p14:tracePt t="79930" x="2166938" y="3238500"/>
          <p14:tracePt t="79947" x="2114550" y="3224213"/>
          <p14:tracePt t="79963" x="2081213" y="3219450"/>
          <p14:tracePt t="79980" x="2019300" y="3205163"/>
          <p14:tracePt t="79996" x="1981200" y="3200400"/>
          <p14:tracePt t="80013" x="1938338" y="3186113"/>
          <p14:tracePt t="80030" x="1900238" y="3181350"/>
          <p14:tracePt t="80032" x="1881188" y="3176588"/>
          <p14:tracePt t="80046" x="1852613" y="3171825"/>
          <p14:tracePt t="80063" x="1824038" y="3162300"/>
          <p14:tracePt t="80080" x="1795463" y="3152775"/>
          <p14:tracePt t="80097" x="1781175" y="3143250"/>
          <p14:tracePt t="80113" x="1771650" y="3143250"/>
          <p14:tracePt t="80130" x="1766888" y="3143250"/>
          <p14:tracePt t="80147" x="1762125" y="3143250"/>
          <p14:tracePt t="80163" x="1757363" y="3143250"/>
          <p14:tracePt t="80196" x="1762125" y="3138488"/>
          <p14:tracePt t="80213" x="1790700" y="3133725"/>
          <p14:tracePt t="80230" x="1871663" y="3133725"/>
          <p14:tracePt t="80246" x="1943100" y="3133725"/>
          <p14:tracePt t="80263" x="2033588" y="3133725"/>
          <p14:tracePt t="80280" x="2133600" y="3133725"/>
          <p14:tracePt t="80296" x="2257425" y="3133725"/>
          <p14:tracePt t="80313" x="2314575" y="3133725"/>
          <p14:tracePt t="80330" x="2366963" y="3133725"/>
          <p14:tracePt t="80346" x="2419350" y="3133725"/>
          <p14:tracePt t="80363" x="2471738" y="3133725"/>
          <p14:tracePt t="80380" x="2519363" y="3133725"/>
          <p14:tracePt t="80396" x="2571750" y="3133725"/>
          <p14:tracePt t="80413" x="2652713" y="3124200"/>
          <p14:tracePt t="80430" x="2695575" y="3119438"/>
          <p14:tracePt t="80446" x="2733675" y="3109913"/>
          <p14:tracePt t="80463" x="2771775" y="3095625"/>
          <p14:tracePt t="80480" x="2824163" y="3081338"/>
          <p14:tracePt t="80496" x="2847975" y="3076575"/>
          <p14:tracePt t="80513" x="2862263" y="3071813"/>
          <p14:tracePt t="80530" x="2871788" y="3062288"/>
          <p14:tracePt t="80546" x="2881313" y="3057525"/>
          <p14:tracePt t="80597" x="2881313" y="3052763"/>
          <p14:tracePt t="80612" x="2881313" y="3048000"/>
          <p14:tracePt t="80618" x="2881313" y="3043238"/>
          <p14:tracePt t="80630" x="2881313" y="3038475"/>
          <p14:tracePt t="80646" x="2871788" y="3028950"/>
          <p14:tracePt t="80663" x="2843213" y="3005138"/>
          <p14:tracePt t="80680" x="2805113" y="2976563"/>
          <p14:tracePt t="80696" x="2762250" y="2952750"/>
          <p14:tracePt t="80713" x="2681288" y="2919413"/>
          <p14:tracePt t="80730" x="2638425" y="2900363"/>
          <p14:tracePt t="80746" x="2590800" y="2895600"/>
          <p14:tracePt t="80763" x="2547938" y="2886075"/>
          <p14:tracePt t="80780" x="2481263" y="2881313"/>
          <p14:tracePt t="80796" x="2433638" y="2881313"/>
          <p14:tracePt t="80813" x="2386013" y="2881313"/>
          <p14:tracePt t="80830" x="2343150" y="2895600"/>
          <p14:tracePt t="80846" x="2266950" y="2909888"/>
          <p14:tracePt t="80863" x="2224088" y="2914650"/>
          <p14:tracePt t="80880" x="2181225" y="2919413"/>
          <p14:tracePt t="80896" x="2152650" y="2924175"/>
          <p14:tracePt t="80913" x="2105025" y="2933700"/>
          <p14:tracePt t="80930" x="2076450" y="2938463"/>
          <p14:tracePt t="80946" x="2038350" y="2943225"/>
          <p14:tracePt t="80963" x="1995488" y="2943225"/>
          <p14:tracePt t="80980" x="1966913" y="2947988"/>
          <p14:tracePt t="80996" x="1938338" y="2957513"/>
          <p14:tracePt t="81013" x="1900238" y="2957513"/>
          <p14:tracePt t="81030" x="1866900" y="2957513"/>
          <p14:tracePt t="81046" x="1857375" y="2957513"/>
          <p14:tracePt t="81063" x="1843088" y="2962275"/>
          <p14:tracePt t="81080" x="1838325" y="2962275"/>
          <p14:tracePt t="81096" x="1824038" y="2971800"/>
          <p14:tracePt t="81113" x="1809750" y="2995613"/>
          <p14:tracePt t="81130" x="1795463" y="3019425"/>
          <p14:tracePt t="81147" x="1785938" y="3081338"/>
          <p14:tracePt t="81163" x="1785938" y="3114675"/>
          <p14:tracePt t="81180" x="1785938" y="3157538"/>
          <p14:tracePt t="81196" x="1785938" y="3186113"/>
          <p14:tracePt t="81213" x="1804988" y="3228975"/>
          <p14:tracePt t="81230" x="1814513" y="3238500"/>
          <p14:tracePt t="81247" x="1847850" y="3262313"/>
          <p14:tracePt t="81263" x="1895475" y="3286125"/>
          <p14:tracePt t="81280" x="1962150" y="3300413"/>
          <p14:tracePt t="81296" x="2000250" y="3314700"/>
          <p14:tracePt t="81313" x="2052638" y="3314700"/>
          <p14:tracePt t="81330" x="2124075" y="3314700"/>
          <p14:tracePt t="81346" x="2166938" y="3309938"/>
          <p14:tracePt t="81363" x="2219325" y="3305175"/>
          <p14:tracePt t="81380" x="2262188" y="3290888"/>
          <p14:tracePt t="81396" x="2324100" y="3290888"/>
          <p14:tracePt t="81413" x="2352675" y="3281363"/>
          <p14:tracePt t="81429" x="2381250" y="3267075"/>
          <p14:tracePt t="81446" x="2414588" y="3257550"/>
          <p14:tracePt t="81463" x="2447925" y="3228975"/>
          <p14:tracePt t="81480" x="2466975" y="3205163"/>
          <p14:tracePt t="81496" x="2481263" y="3181350"/>
          <p14:tracePt t="81513" x="2500313" y="3157538"/>
          <p14:tracePt t="81530" x="2519363" y="3114675"/>
          <p14:tracePt t="81546" x="2519363" y="3095625"/>
          <p14:tracePt t="81563" x="2519363" y="3076575"/>
          <p14:tracePt t="81580" x="2509838" y="3033713"/>
          <p14:tracePt t="81596" x="2486025" y="3005138"/>
          <p14:tracePt t="81613" x="2462213" y="2971800"/>
          <p14:tracePt t="81630" x="2424113" y="2933700"/>
          <p14:tracePt t="81646" x="2347913" y="2876550"/>
          <p14:tracePt t="81663" x="2290763" y="2852738"/>
          <p14:tracePt t="81679" x="2238375" y="2828925"/>
          <p14:tracePt t="81696" x="2185988" y="2819400"/>
          <p14:tracePt t="81713" x="2138363" y="2809875"/>
          <p14:tracePt t="81729" x="2119313" y="2809875"/>
          <p14:tracePt t="81746" x="2105025" y="2809875"/>
          <p14:tracePt t="81763" x="2085975" y="2819400"/>
          <p14:tracePt t="81780" x="2066925" y="2833688"/>
          <p14:tracePt t="81796" x="2057400" y="2847975"/>
          <p14:tracePt t="81813" x="2033588" y="2871788"/>
          <p14:tracePt t="81830" x="2000250" y="2919413"/>
          <p14:tracePt t="81846" x="1962150" y="2995613"/>
          <p14:tracePt t="81863" x="1928813" y="3081338"/>
          <p14:tracePt t="81879" x="1909763" y="3143250"/>
          <p14:tracePt t="81896" x="1905000" y="3195638"/>
          <p14:tracePt t="81913" x="1905000" y="3219450"/>
          <p14:tracePt t="81930" x="1905000" y="3238500"/>
          <p14:tracePt t="81947" x="1928813" y="3267075"/>
          <p14:tracePt t="81963" x="1957388" y="3290888"/>
          <p14:tracePt t="81979" x="2009775" y="3309938"/>
          <p14:tracePt t="81996" x="2090738" y="3324225"/>
          <p14:tracePt t="82013" x="2243138" y="3343275"/>
          <p14:tracePt t="82029" x="2324100" y="3328988"/>
          <p14:tracePt t="82046" x="2405063" y="3314700"/>
          <p14:tracePt t="82063" x="2481263" y="3286125"/>
          <p14:tracePt t="82079" x="2590800" y="3209925"/>
          <p14:tracePt t="82096" x="2628900" y="3162300"/>
          <p14:tracePt t="82113" x="2662238" y="3124200"/>
          <p14:tracePt t="82130" x="2676525" y="3086100"/>
          <p14:tracePt t="82146" x="2667000" y="3028950"/>
          <p14:tracePt t="82163" x="2633663" y="2986088"/>
          <p14:tracePt t="82179" x="2581275" y="2924175"/>
          <p14:tracePt t="82196" x="2462213" y="2838450"/>
          <p14:tracePt t="82213" x="2395538" y="2800350"/>
          <p14:tracePt t="82229" x="2333625" y="2771775"/>
          <p14:tracePt t="82246" x="2290763" y="2771775"/>
          <p14:tracePt t="82263" x="2243138" y="2771775"/>
          <p14:tracePt t="82280" x="2219325" y="2781300"/>
          <p14:tracePt t="82296" x="2205038" y="2786063"/>
          <p14:tracePt t="82313" x="2190750" y="2790825"/>
          <p14:tracePt t="82330" x="2166938" y="2809875"/>
          <p14:tracePt t="82346" x="2157413" y="2833688"/>
          <p14:tracePt t="82363" x="2138363" y="2857500"/>
          <p14:tracePt t="82380" x="2114550" y="2890838"/>
          <p14:tracePt t="82396" x="2100263" y="2928938"/>
          <p14:tracePt t="82413" x="2085975" y="2952750"/>
          <p14:tracePt t="82429" x="2081213" y="2971800"/>
          <p14:tracePt t="82446" x="2071688" y="3000375"/>
          <p14:tracePt t="82463" x="2066925" y="3019425"/>
          <p14:tracePt t="82479" x="2066925" y="3038475"/>
          <p14:tracePt t="82496" x="2066925" y="3043238"/>
          <p14:tracePt t="82513" x="2066925" y="3052763"/>
          <p14:tracePt t="82529" x="2066925" y="3057525"/>
          <p14:tracePt t="82977" x="2066925" y="3062288"/>
          <p14:tracePt t="82984" x="2066925" y="3067050"/>
          <p14:tracePt t="82998" x="2066925" y="3076575"/>
          <p14:tracePt t="83013" x="2076450" y="3086100"/>
          <p14:tracePt t="83029" x="2090738" y="3100388"/>
          <p14:tracePt t="83046" x="2166938" y="3143250"/>
          <p14:tracePt t="83079" x="2586038" y="3324225"/>
          <p14:tracePt t="83113" x="2900363" y="3471863"/>
          <p14:tracePt t="83130" x="3033713" y="3524250"/>
          <p14:tracePt t="83146" x="3086100" y="3548063"/>
          <p14:tracePt t="83163" x="3124200" y="3557588"/>
          <p14:tracePt t="83180" x="3162300" y="3571875"/>
          <p14:tracePt t="83196" x="3200400" y="3581400"/>
          <p14:tracePt t="83213" x="3228975" y="3595688"/>
          <p14:tracePt t="83230" x="3252788" y="3595688"/>
          <p14:tracePt t="83247" x="3276600" y="3595688"/>
          <p14:tracePt t="83263" x="3300413" y="3595688"/>
          <p14:tracePt t="83280" x="3319463" y="3595688"/>
          <p14:tracePt t="83296" x="3338513" y="3595688"/>
          <p14:tracePt t="83313" x="3367088" y="3595688"/>
          <p14:tracePt t="83330" x="3381375" y="3590925"/>
          <p14:tracePt t="83346" x="3405188" y="3590925"/>
          <p14:tracePt t="83363" x="3419475" y="3586163"/>
          <p14:tracePt t="83379" x="3443288" y="3581400"/>
          <p14:tracePt t="83396" x="3467100" y="3571875"/>
          <p14:tracePt t="83413" x="3476625" y="3567113"/>
          <p14:tracePt t="83430" x="3495675" y="3567113"/>
          <p14:tracePt t="83446" x="3500438" y="3567113"/>
          <p14:tracePt t="83463" x="3505200" y="3567113"/>
          <p14:tracePt t="83479" x="3509963" y="3567113"/>
          <p14:tracePt t="83513" x="3509963" y="3562350"/>
          <p14:tracePt t="83529" x="3509963" y="3552825"/>
          <p14:tracePt t="83546" x="3505200" y="3514725"/>
          <p14:tracePt t="83563" x="3471863" y="3409950"/>
          <p14:tracePt t="83580" x="3424238" y="3333750"/>
          <p14:tracePt t="83596" x="3357563" y="3233738"/>
          <p14:tracePt t="83613" x="3295650" y="3152775"/>
          <p14:tracePt t="83629" x="3195638" y="3071813"/>
          <p14:tracePt t="83646" x="3138488" y="3043238"/>
          <p14:tracePt t="83663" x="3086100" y="3028950"/>
          <p14:tracePt t="83679" x="2995613" y="3028950"/>
          <p14:tracePt t="83696" x="2928938" y="3043238"/>
          <p14:tracePt t="83713" x="2867025" y="3071813"/>
          <p14:tracePt t="83729" x="2776538" y="3114675"/>
          <p14:tracePt t="83746" x="2676525" y="3157538"/>
          <p14:tracePt t="83763" x="2609850" y="3176588"/>
          <p14:tracePt t="83779" x="2528888" y="3200400"/>
          <p14:tracePt t="83796" x="2457450" y="3214688"/>
          <p14:tracePt t="83813" x="2362200" y="3224213"/>
          <p14:tracePt t="83830" x="2319338" y="3224213"/>
          <p14:tracePt t="83846" x="2276475" y="3224213"/>
          <p14:tracePt t="83863" x="2228850" y="3214688"/>
          <p14:tracePt t="83879" x="2185988" y="3200400"/>
          <p14:tracePt t="83896" x="2143125" y="3195638"/>
          <p14:tracePt t="83913" x="2095500" y="3190875"/>
          <p14:tracePt t="83929" x="2019300" y="3176588"/>
          <p14:tracePt t="83946" x="1971675" y="3176588"/>
          <p14:tracePt t="83964" x="1928813" y="3176588"/>
          <p14:tracePt t="83980" x="1895475" y="3176588"/>
          <p14:tracePt t="83996" x="1862138" y="3171825"/>
          <p14:tracePt t="84013" x="1843088" y="3167063"/>
          <p14:tracePt t="84029" x="1838325" y="3167063"/>
          <p14:tracePt t="84046" x="1828800" y="3167063"/>
          <p14:tracePt t="84063" x="1824038" y="3167063"/>
          <p14:tracePt t="84114" x="1824038" y="3162300"/>
          <p14:tracePt t="84120" x="1833563" y="3162300"/>
          <p14:tracePt t="84129" x="1862138" y="3148013"/>
          <p14:tracePt t="84146" x="1957388" y="3114675"/>
          <p14:tracePt t="84163" x="2071688" y="3090863"/>
          <p14:tracePt t="84179" x="2238375" y="3048000"/>
          <p14:tracePt t="84196" x="2333625" y="3033713"/>
          <p14:tracePt t="84213" x="2405063" y="3019425"/>
          <p14:tracePt t="84229" x="2452688" y="3005138"/>
          <p14:tracePt t="84246" x="2514600" y="2995613"/>
          <p14:tracePt t="84263" x="2552700" y="2986088"/>
          <p14:tracePt t="84279" x="2576513" y="2981325"/>
          <p14:tracePt t="84296" x="2595563" y="2981325"/>
          <p14:tracePt t="84313" x="2609850" y="2981325"/>
          <p14:tracePt t="84329" x="2619375" y="2981325"/>
          <p14:tracePt t="84346" x="2638425" y="2981325"/>
          <p14:tracePt t="84363" x="2662238" y="2976563"/>
          <p14:tracePt t="84379" x="2676525" y="2971800"/>
          <p14:tracePt t="84396" x="2690813" y="2971800"/>
          <p14:tracePt t="84413" x="2695575" y="2971800"/>
          <p14:tracePt t="84429" x="2705100" y="2971800"/>
          <p14:tracePt t="84446" x="2709863" y="2971800"/>
          <p14:tracePt t="84819" x="2733675" y="2971800"/>
          <p14:tracePt t="84825" x="2767013" y="2981325"/>
          <p14:tracePt t="84832" x="2805113" y="2995613"/>
          <p14:tracePt t="84847" x="2857500" y="3009900"/>
          <p14:tracePt t="84863" x="2914650" y="3033713"/>
          <p14:tracePt t="84879" x="2967038" y="3062288"/>
          <p14:tracePt t="84896" x="3014663" y="3086100"/>
          <p14:tracePt t="84929" x="3090863" y="3143250"/>
          <p14:tracePt t="84963" x="3138488" y="3190875"/>
          <p14:tracePt t="84979" x="3176588" y="3214688"/>
          <p14:tracePt t="84996" x="3190875" y="3228975"/>
          <p14:tracePt t="85013" x="3214688" y="3248025"/>
          <p14:tracePt t="85029" x="3238500" y="3262313"/>
          <p14:tracePt t="85031" x="3248025" y="3271838"/>
          <p14:tracePt t="85046" x="3271838" y="3281363"/>
          <p14:tracePt t="85063" x="3295650" y="3295650"/>
          <p14:tracePt t="85079" x="3319463" y="3305175"/>
          <p14:tracePt t="85096" x="3352800" y="3324225"/>
          <p14:tracePt t="85113" x="3371850" y="3333750"/>
          <p14:tracePt t="85129" x="3395663" y="3343275"/>
          <p14:tracePt t="85146" x="3405188" y="3352800"/>
          <p14:tracePt t="85163" x="3424238" y="3362325"/>
          <p14:tracePt t="85179" x="3433763" y="3367088"/>
          <p14:tracePt t="85196" x="3443288" y="3371850"/>
          <p14:tracePt t="85213" x="3448050" y="3381375"/>
          <p14:tracePt t="85229" x="3457575" y="3390900"/>
          <p14:tracePt t="85263" x="3462338" y="3400425"/>
          <p14:tracePt t="85279" x="3476625" y="3419475"/>
          <p14:tracePt t="85296" x="3500438" y="3467100"/>
          <p14:tracePt t="85313" x="3505200" y="3490913"/>
          <p14:tracePt t="85329" x="3509963" y="3500438"/>
          <p14:tracePt t="85346" x="3519488" y="3514725"/>
          <p14:tracePt t="85363" x="3519488" y="3519488"/>
          <p14:tracePt t="85379" x="3529013" y="3533775"/>
          <p14:tracePt t="85396" x="3533775" y="3543300"/>
          <p14:tracePt t="85413" x="3538538" y="3557588"/>
          <p14:tracePt t="85429" x="3538538" y="3567113"/>
          <p14:tracePt t="85446" x="3538538" y="3576638"/>
          <p14:tracePt t="85463" x="3538538" y="3581400"/>
          <p14:tracePt t="85479" x="3538538" y="3595688"/>
          <p14:tracePt t="85496" x="3538538" y="3605213"/>
          <p14:tracePt t="85513" x="3538538" y="3624263"/>
          <p14:tracePt t="85529" x="3538538" y="3638550"/>
          <p14:tracePt t="85546" x="3533775" y="3643313"/>
          <p14:tracePt t="85563" x="3524250" y="3648075"/>
          <p14:tracePt t="85579" x="3519488" y="3657600"/>
          <p14:tracePt t="85596" x="3509963" y="3667125"/>
          <p14:tracePt t="85613" x="3495675" y="3671888"/>
          <p14:tracePt t="85629" x="3481388" y="3676650"/>
          <p14:tracePt t="85646" x="3452813" y="3686175"/>
          <p14:tracePt t="85663" x="3405188" y="3686175"/>
          <p14:tracePt t="85679" x="3381375" y="3686175"/>
          <p14:tracePt t="85696" x="3362325" y="3686175"/>
          <p14:tracePt t="85713" x="3328988" y="3681413"/>
          <p14:tracePt t="85729" x="3305175" y="3676650"/>
          <p14:tracePt t="85746" x="3295650" y="3671888"/>
          <p14:tracePt t="85763" x="3281363" y="3662363"/>
          <p14:tracePt t="85779" x="3262313" y="3648075"/>
          <p14:tracePt t="85796" x="3252788" y="3648075"/>
          <p14:tracePt t="85813" x="3248025" y="3643313"/>
          <p14:tracePt t="85829" x="3238500" y="3624263"/>
          <p14:tracePt t="85846" x="3228975" y="3590925"/>
          <p14:tracePt t="85863" x="3214688" y="3562350"/>
          <p14:tracePt t="85879" x="3214688" y="3533775"/>
          <p14:tracePt t="85896" x="3214688" y="3514725"/>
          <p14:tracePt t="85913" x="3214688" y="3476625"/>
          <p14:tracePt t="85929" x="3214688" y="3452813"/>
          <p14:tracePt t="85946" x="3219450" y="3438525"/>
          <p14:tracePt t="85963" x="3233738" y="3419475"/>
          <p14:tracePt t="85979" x="3243263" y="3409950"/>
          <p14:tracePt t="85996" x="3248025" y="3405188"/>
          <p14:tracePt t="86012" x="3252788" y="3400425"/>
          <p14:tracePt t="86029" x="3271838" y="3386138"/>
          <p14:tracePt t="86046" x="3281363" y="3381375"/>
          <p14:tracePt t="86063" x="3295650" y="3371850"/>
          <p14:tracePt t="86079" x="3309938" y="3367088"/>
          <p14:tracePt t="86096" x="3343275" y="3357563"/>
          <p14:tracePt t="86113" x="3357563" y="3357563"/>
          <p14:tracePt t="86129" x="3371850" y="3357563"/>
          <p14:tracePt t="86146" x="3395663" y="3357563"/>
          <p14:tracePt t="86162" x="3409950" y="3357563"/>
          <p14:tracePt t="86179" x="3424238" y="3357563"/>
          <p14:tracePt t="86196" x="3438525" y="3357563"/>
          <p14:tracePt t="86213" x="3467100" y="3367088"/>
          <p14:tracePt t="86229" x="3481388" y="3371850"/>
          <p14:tracePt t="86246" x="3495675" y="3376613"/>
          <p14:tracePt t="86263" x="3505200" y="3386138"/>
          <p14:tracePt t="86279" x="3524250" y="3395663"/>
          <p14:tracePt t="86296" x="3533775" y="3405188"/>
          <p14:tracePt t="86313" x="3543300" y="3429000"/>
          <p14:tracePt t="86329" x="3557588" y="3448050"/>
          <p14:tracePt t="86346" x="3562350" y="3452813"/>
          <p14:tracePt t="86363" x="3562350" y="3457575"/>
          <p14:tracePt t="86379" x="3567113" y="3471863"/>
          <p14:tracePt t="86396" x="3567113" y="3495675"/>
          <p14:tracePt t="86412" x="3562350" y="3519488"/>
          <p14:tracePt t="86429" x="3557588" y="3543300"/>
          <p14:tracePt t="86446" x="3548063" y="3557588"/>
          <p14:tracePt t="86463" x="3533775" y="3576638"/>
          <p14:tracePt t="86479" x="3529013" y="3590925"/>
          <p14:tracePt t="86496" x="3519488" y="3595688"/>
          <p14:tracePt t="86513" x="3509963" y="3605213"/>
          <p14:tracePt t="86529" x="3505200" y="3609975"/>
          <p14:tracePt t="86546" x="3500438" y="3609975"/>
          <p14:tracePt t="86563" x="3490913" y="3609975"/>
          <p14:tracePt t="86579" x="3467100" y="3619500"/>
          <p14:tracePt t="86596" x="3438525" y="3619500"/>
          <p14:tracePt t="86613" x="3395663" y="3619500"/>
          <p14:tracePt t="86629" x="3362325" y="3614738"/>
          <p14:tracePt t="86646" x="3305175" y="3605213"/>
          <p14:tracePt t="86663" x="3286125" y="3600450"/>
          <p14:tracePt t="86679" x="3267075" y="3595688"/>
          <p14:tracePt t="86696" x="3252788" y="3581400"/>
          <p14:tracePt t="86712" x="3248025" y="3571875"/>
          <p14:tracePt t="86729" x="3238500" y="3571875"/>
          <p14:tracePt t="86746" x="3233738" y="3562350"/>
          <p14:tracePt t="86762" x="3228975" y="3519488"/>
          <p14:tracePt t="86779" x="3228975" y="3481388"/>
          <p14:tracePt t="86796" x="3228975" y="3452813"/>
          <p14:tracePt t="86812" x="3233738" y="3433763"/>
          <p14:tracePt t="86829" x="3248025" y="3405188"/>
          <p14:tracePt t="86846" x="3252788" y="3390900"/>
          <p14:tracePt t="86863" x="3257550" y="3386138"/>
          <p14:tracePt t="86879" x="3267075" y="3376613"/>
          <p14:tracePt t="86896" x="3286125" y="3362325"/>
          <p14:tracePt t="86912" x="3309938" y="3348038"/>
          <p14:tracePt t="86929" x="3338513" y="3343275"/>
          <p14:tracePt t="86946" x="3386138" y="3333750"/>
          <p14:tracePt t="86963" x="3414713" y="3324225"/>
          <p14:tracePt t="86979" x="3433763" y="3324225"/>
          <p14:tracePt t="86996" x="3457575" y="3324225"/>
          <p14:tracePt t="87013" x="3481388" y="3324225"/>
          <p14:tracePt t="87029" x="3495675" y="3324225"/>
          <p14:tracePt t="87046" x="3505200" y="3333750"/>
          <p14:tracePt t="87063" x="3519488" y="3338513"/>
          <p14:tracePt t="87079" x="3543300" y="3352800"/>
          <p14:tracePt t="87096" x="3552825" y="3376613"/>
          <p14:tracePt t="87113" x="3557588" y="3400425"/>
          <p14:tracePt t="87129" x="3571875" y="3433763"/>
          <p14:tracePt t="87146" x="3571875" y="3476625"/>
          <p14:tracePt t="87162" x="3571875" y="3505200"/>
          <p14:tracePt t="87179" x="3562350" y="3524250"/>
          <p14:tracePt t="87196" x="3552825" y="3552825"/>
          <p14:tracePt t="87212" x="3543300" y="3567113"/>
          <p14:tracePt t="87229" x="3538538" y="3576638"/>
          <p14:tracePt t="87246" x="3533775" y="3586163"/>
          <p14:tracePt t="87262" x="3505200" y="3605213"/>
          <p14:tracePt t="87279" x="3467100" y="3624263"/>
          <p14:tracePt t="87296" x="3424238" y="3629025"/>
          <p14:tracePt t="87312" x="3376613" y="3633788"/>
          <p14:tracePt t="87329" x="3319463" y="3633788"/>
          <p14:tracePt t="87346" x="3290888" y="3633788"/>
          <p14:tracePt t="87363" x="3271838" y="3624263"/>
          <p14:tracePt t="87379" x="3233738" y="3581400"/>
          <p14:tracePt t="87396" x="3209925" y="3505200"/>
          <p14:tracePt t="87413" x="3205163" y="3433763"/>
          <p14:tracePt t="87429" x="3205163" y="3390900"/>
          <p14:tracePt t="87446" x="3214688" y="3352800"/>
          <p14:tracePt t="87463" x="3233738" y="3328988"/>
          <p14:tracePt t="87479" x="3271838" y="3314700"/>
          <p14:tracePt t="87496" x="3333750" y="3309938"/>
          <p14:tracePt t="87512" x="3452813" y="3352800"/>
          <p14:tracePt t="87529" x="3524250" y="3414713"/>
          <p14:tracePt t="87546" x="3576638" y="3471863"/>
          <p14:tracePt t="87562" x="3624263" y="3548063"/>
          <p14:tracePt t="87579" x="3648075" y="3586163"/>
          <p14:tracePt t="87596" x="3652838" y="3605213"/>
          <p14:tracePt t="87612" x="3652838" y="3614738"/>
          <p14:tracePt t="87835" x="3681413" y="3614738"/>
          <p14:tracePt t="87842" x="3705225" y="3609975"/>
          <p14:tracePt t="87850" x="3724275" y="3595688"/>
          <p14:tracePt t="87863" x="3743325" y="3590925"/>
          <p14:tracePt t="87879" x="3790950" y="3567113"/>
          <p14:tracePt t="87896" x="3814763" y="3557588"/>
          <p14:tracePt t="87913" x="3838575" y="3548063"/>
          <p14:tracePt t="87929" x="3852863" y="3543300"/>
          <p14:tracePt t="87946" x="3876675" y="3533775"/>
          <p14:tracePt t="87962" x="3900488" y="3529013"/>
          <p14:tracePt t="87979" x="3924300" y="3509963"/>
          <p14:tracePt t="87996" x="3971925" y="3490913"/>
          <p14:tracePt t="88012" x="4005263" y="3481388"/>
          <p14:tracePt t="88029" x="4052888" y="3467100"/>
          <p14:tracePt t="88046" x="4081463" y="3462338"/>
          <p14:tracePt t="88062" x="4129088" y="3452813"/>
          <p14:tracePt t="88079" x="4148138" y="3452813"/>
          <p14:tracePt t="88096" x="4162425" y="3452813"/>
          <p14:tracePt t="88113" x="4171950" y="3457575"/>
          <p14:tracePt t="88129" x="4181475" y="3457575"/>
          <p14:tracePt t="88146" x="4186238" y="3457575"/>
          <p14:tracePt t="88162" x="4191000" y="3457575"/>
          <p14:tracePt t="88179" x="4195763" y="3467100"/>
          <p14:tracePt t="88196" x="4195763" y="3486150"/>
          <p14:tracePt t="88213" x="4195763" y="3500438"/>
          <p14:tracePt t="88229" x="4191000" y="3519488"/>
          <p14:tracePt t="88246" x="4124325" y="3562350"/>
          <p14:tracePt t="88262" x="4048125" y="3600450"/>
          <p14:tracePt t="88279" x="3986213" y="3619500"/>
          <p14:tracePt t="88296" x="3933825" y="3624263"/>
          <p14:tracePt t="88312" x="3886200" y="3633788"/>
          <p14:tracePt t="88329" x="3867150" y="3629025"/>
          <p14:tracePt t="88346" x="3848100" y="3624263"/>
          <p14:tracePt t="88363" x="3829050" y="3595688"/>
          <p14:tracePt t="88379" x="3814763" y="3552825"/>
          <p14:tracePt t="88396" x="3810000" y="3505200"/>
          <p14:tracePt t="88413" x="3810000" y="3467100"/>
          <p14:tracePt t="88429" x="3810000" y="3438525"/>
          <p14:tracePt t="88446" x="3819525" y="3429000"/>
          <p14:tracePt t="88462" x="3833813" y="3414713"/>
          <p14:tracePt t="88479" x="3867150" y="3409950"/>
          <p14:tracePt t="88496" x="3910013" y="3405188"/>
          <p14:tracePt t="88512" x="3938588" y="3405188"/>
          <p14:tracePt t="88529" x="3957638" y="3414713"/>
          <p14:tracePt t="88546" x="3971925" y="3424238"/>
          <p14:tracePt t="88562" x="3986213" y="3448050"/>
          <p14:tracePt t="88579" x="3986213" y="3476625"/>
          <p14:tracePt t="88596" x="3981450" y="3509963"/>
          <p14:tracePt t="88612" x="3948113" y="3548063"/>
          <p14:tracePt t="88629" x="3914775" y="3571875"/>
          <p14:tracePt t="88646" x="3867150" y="3595688"/>
          <p14:tracePt t="88662" x="3814763" y="3614738"/>
          <p14:tracePt t="88679" x="3714750" y="3638550"/>
          <p14:tracePt t="88696" x="3624263" y="3652838"/>
          <p14:tracePt t="88712" x="3552825" y="3652838"/>
          <p14:tracePt t="88729" x="3495675" y="3652838"/>
          <p14:tracePt t="88746" x="3429000" y="3652838"/>
          <p14:tracePt t="88762" x="3400425" y="3652838"/>
          <p14:tracePt t="88779" x="3386138" y="3652838"/>
          <p14:tracePt t="88796" x="3367088" y="3652838"/>
          <p14:tracePt t="88812" x="3362325" y="3652838"/>
          <p14:tracePt t="88830" x="3357563" y="3652838"/>
          <p14:tracePt t="88908" x="3371850" y="3652838"/>
          <p14:tracePt t="88920" x="3395663" y="3652838"/>
          <p14:tracePt t="88929" x="3462338" y="3652838"/>
          <p14:tracePt t="88946" x="3552825" y="3662363"/>
          <p14:tracePt t="88962" x="3643313" y="3662363"/>
          <p14:tracePt t="88979" x="3790950" y="3662363"/>
          <p14:tracePt t="88996" x="3905250" y="3657600"/>
          <p14:tracePt t="89012" x="3986213" y="3648075"/>
          <p14:tracePt t="89029" x="4057650" y="3643313"/>
          <p14:tracePt t="89046" x="4124325" y="3633788"/>
          <p14:tracePt t="89062" x="4152900" y="3633788"/>
          <p14:tracePt t="89079" x="4191000" y="3633788"/>
          <p14:tracePt t="89096" x="4219575" y="3633788"/>
          <p14:tracePt t="89112" x="4262438" y="3629025"/>
          <p14:tracePt t="89129" x="4291013" y="3629025"/>
          <p14:tracePt t="89146" x="4329113" y="3619500"/>
          <p14:tracePt t="89163" x="4362450" y="3619500"/>
          <p14:tracePt t="89179" x="4376738" y="3614738"/>
          <p14:tracePt t="89196" x="4391025" y="3614738"/>
          <p14:tracePt t="89212" x="4400550" y="3609975"/>
          <p14:tracePt t="89229" x="4419600" y="3609975"/>
          <p14:tracePt t="89246" x="4433888" y="3605213"/>
          <p14:tracePt t="89262" x="4452938" y="3600450"/>
          <p14:tracePt t="89279" x="4457700" y="3600450"/>
          <p14:tracePt t="89296" x="4481513" y="3600450"/>
          <p14:tracePt t="89312" x="4486275" y="3600450"/>
          <p14:tracePt t="89329" x="4491038" y="3600450"/>
          <p14:tracePt t="89346" x="4500563" y="3600450"/>
          <p14:tracePt t="90059" x="4495800" y="3600450"/>
          <p14:tracePt t="90066" x="4481513" y="3605213"/>
          <p14:tracePt t="90079" x="4481513" y="3609975"/>
          <p14:tracePt t="90096" x="4471988" y="3609975"/>
          <p14:tracePt t="90112" x="4462463" y="3609975"/>
          <p14:tracePt t="90179" x="4457700" y="3614738"/>
          <p14:tracePt t="90196" x="4452938" y="3619500"/>
          <p14:tracePt t="90212" x="4443413" y="3629025"/>
          <p14:tracePt t="90229" x="4433888" y="3638550"/>
          <p14:tracePt t="90245" x="4429125" y="3643313"/>
          <p14:tracePt t="90262" x="4419600" y="3648075"/>
          <p14:tracePt t="90279" x="4395788" y="3667125"/>
          <p14:tracePt t="90296" x="4357688" y="3686175"/>
          <p14:tracePt t="90312" x="4286250" y="3709988"/>
          <p14:tracePt t="90329" x="4191000" y="3733800"/>
          <p14:tracePt t="90345" x="4029075" y="3738563"/>
          <p14:tracePt t="90362" x="3948113" y="3748088"/>
          <p14:tracePt t="90379" x="3871913" y="3748088"/>
          <p14:tracePt t="90396" x="3771900" y="3733800"/>
          <p14:tracePt t="90412" x="3724275" y="3724275"/>
          <p14:tracePt t="90429" x="3686175" y="3719513"/>
          <p14:tracePt t="90446" x="3657600" y="3709988"/>
          <p14:tracePt t="90463" x="3614738" y="3695700"/>
          <p14:tracePt t="90479" x="3600450" y="3690938"/>
          <p14:tracePt t="90496" x="3586163" y="3686175"/>
          <p14:tracePt t="90512" x="3576638" y="3676650"/>
          <p14:tracePt t="90529" x="3543300" y="3671888"/>
          <p14:tracePt t="90545" x="3524250" y="3667125"/>
          <p14:tracePt t="90562" x="3500438" y="3662363"/>
          <p14:tracePt t="90579" x="3471863" y="3652838"/>
          <p14:tracePt t="90596" x="3462338" y="3652838"/>
          <p14:tracePt t="90612" x="3457575" y="3652838"/>
          <p14:tracePt t="90629" x="3452813" y="3652838"/>
          <p14:tracePt t="90646" x="3448050" y="3652838"/>
          <p14:tracePt t="90662" x="3443288" y="3652838"/>
          <p14:tracePt t="90697" x="3438525" y="3652838"/>
          <p14:tracePt t="90712" x="3429000" y="3652838"/>
          <p14:tracePt t="90729" x="3409950" y="3652838"/>
          <p14:tracePt t="90745" x="3371850" y="3652838"/>
          <p14:tracePt t="90762" x="3324225" y="3652838"/>
          <p14:tracePt t="90779" x="3238500" y="3657600"/>
          <p14:tracePt t="90795" x="3190875" y="3657600"/>
          <p14:tracePt t="90812" x="3138488" y="3657600"/>
          <p14:tracePt t="90829" x="3076575" y="3648075"/>
          <p14:tracePt t="90845" x="3057525" y="3643313"/>
          <p14:tracePt t="90863" x="3033713" y="3638550"/>
          <p14:tracePt t="90879" x="3024188" y="3633788"/>
          <p14:tracePt t="90896" x="3014663" y="3633788"/>
          <p14:tracePt t="90912" x="3009900" y="3633788"/>
          <p14:tracePt t="90976" x="3014663" y="3633788"/>
          <p14:tracePt t="90984" x="3024188" y="3633788"/>
          <p14:tracePt t="90995" x="3043238" y="3633788"/>
          <p14:tracePt t="91012" x="3095625" y="3633788"/>
          <p14:tracePt t="91029" x="3138488" y="3629025"/>
          <p14:tracePt t="91046" x="3181350" y="3629025"/>
          <p14:tracePt t="91062" x="3219450" y="3629025"/>
          <p14:tracePt t="91079" x="3252788" y="3629025"/>
          <p14:tracePt t="91095" x="3262313" y="3629025"/>
          <p14:tracePt t="91112" x="3267075" y="3629025"/>
          <p14:tracePt t="91129" x="3276600" y="3629025"/>
          <p14:tracePt t="91182" x="3281363" y="3629025"/>
          <p14:tracePt t="91189" x="3286125" y="3629025"/>
          <p14:tracePt t="91196" x="3295650" y="3629025"/>
          <p14:tracePt t="91212" x="3314700" y="3619500"/>
          <p14:tracePt t="91229" x="3338513" y="3619500"/>
          <p14:tracePt t="91246" x="3367088" y="3619500"/>
          <p14:tracePt t="91262" x="3414713" y="3614738"/>
          <p14:tracePt t="91279" x="3443288" y="3614738"/>
          <p14:tracePt t="91295" x="3486150" y="3614738"/>
          <p14:tracePt t="91312" x="3519488" y="3614738"/>
          <p14:tracePt t="91329" x="3571875" y="3614738"/>
          <p14:tracePt t="91346" x="3609975" y="3609975"/>
          <p14:tracePt t="91362" x="3638550" y="3609975"/>
          <p14:tracePt t="91379" x="3667125" y="3609975"/>
          <p14:tracePt t="91396" x="3714750" y="3600450"/>
          <p14:tracePt t="91412" x="3743325" y="3600450"/>
          <p14:tracePt t="91429" x="3776663" y="3595688"/>
          <p14:tracePt t="91446" x="3824288" y="3595688"/>
          <p14:tracePt t="91462" x="3852863" y="3590925"/>
          <p14:tracePt t="91479" x="3895725" y="3586163"/>
          <p14:tracePt t="91495" x="3933825" y="3576638"/>
          <p14:tracePt t="91513" x="3981450" y="3571875"/>
          <p14:tracePt t="91529" x="4024313" y="3571875"/>
          <p14:tracePt t="91546" x="4067175" y="3567113"/>
          <p14:tracePt t="91562" x="4095750" y="3562350"/>
          <p14:tracePt t="91580" x="4133850" y="3562350"/>
          <p14:tracePt t="91604" x="4167188" y="3552825"/>
          <p14:tracePt t="91622" x="4200525" y="3548063"/>
          <p14:tracePt t="91632" x="4210050" y="3543300"/>
          <p14:tracePt t="91646" x="4248150" y="3538538"/>
          <p14:tracePt t="91662" x="4276725" y="3538538"/>
          <p14:tracePt t="91679" x="4305300" y="3533775"/>
          <p14:tracePt t="91695" x="4338638" y="3524250"/>
          <p14:tracePt t="91712" x="4352925" y="3519488"/>
          <p14:tracePt t="91729" x="4362450" y="3519488"/>
          <p14:tracePt t="91745" x="4367213" y="3519488"/>
          <p14:tracePt t="91762" x="4376738" y="3519488"/>
          <p14:tracePt t="91779" x="4381500" y="3519488"/>
          <p14:tracePt t="91813" x="4381500" y="3514725"/>
          <p14:tracePt t="91830" x="4338638" y="3509963"/>
          <p14:tracePt t="91846" x="4257675" y="3500438"/>
          <p14:tracePt t="91863" x="4105275" y="3500438"/>
          <p14:tracePt t="91879" x="3881438" y="3500438"/>
          <p14:tracePt t="91896" x="3790950" y="3505200"/>
          <p14:tracePt t="91913" x="3738563" y="3509963"/>
          <p14:tracePt t="91929" x="3709988" y="3519488"/>
          <p14:tracePt t="91946" x="3695700" y="3519488"/>
          <p14:tracePt t="91962" x="3686175" y="3519488"/>
          <p14:tracePt t="92035" x="3690938" y="3514725"/>
          <p14:tracePt t="92041" x="3700463" y="3509963"/>
          <p14:tracePt t="92049" x="3719513" y="3509963"/>
          <p14:tracePt t="92063" x="3762375" y="3495675"/>
          <p14:tracePt t="92079" x="3810000" y="3495675"/>
          <p14:tracePt t="92096" x="3862388" y="3495675"/>
          <p14:tracePt t="92112" x="3914775" y="3505200"/>
          <p14:tracePt t="92129" x="3948113" y="3514725"/>
          <p14:tracePt t="92145" x="3967163" y="3524250"/>
          <p14:tracePt t="92162" x="3971925" y="3524250"/>
          <p14:tracePt t="92179" x="3976688" y="3524250"/>
          <p14:tracePt t="92196" x="3986213" y="3533775"/>
          <p14:tracePt t="92212" x="3986213" y="3548063"/>
          <p14:tracePt t="92229" x="3981450" y="3571875"/>
          <p14:tracePt t="92246" x="3929063" y="3629025"/>
          <p14:tracePt t="92262" x="3886200" y="3690938"/>
          <p14:tracePt t="92279" x="3829050" y="3738563"/>
          <p14:tracePt t="92295" x="3790950" y="3781425"/>
          <p14:tracePt t="92312" x="3752850" y="3810000"/>
          <p14:tracePt t="92329" x="3743325" y="3819525"/>
          <p14:tracePt t="92346" x="3738563" y="3829050"/>
          <p14:tracePt t="92362" x="3733800" y="3829050"/>
          <p14:tracePt t="92379" x="3729038" y="3829050"/>
          <p14:tracePt t="92400" x="3738563" y="3829050"/>
          <p14:tracePt t="92412" x="3757613" y="3829050"/>
          <p14:tracePt t="92429" x="3824288" y="3829050"/>
          <p14:tracePt t="92445" x="3886200" y="3829050"/>
          <p14:tracePt t="92462" x="3948113" y="3819525"/>
          <p14:tracePt t="92479" x="4014788" y="3819525"/>
          <p14:tracePt t="92495" x="4110038" y="3819525"/>
          <p14:tracePt t="92512" x="4157663" y="3819525"/>
          <p14:tracePt t="92529" x="4200525" y="3819525"/>
          <p14:tracePt t="92545" x="4229100" y="3810000"/>
          <p14:tracePt t="92562" x="4252913" y="3810000"/>
          <p14:tracePt t="92579" x="4262438" y="3810000"/>
          <p14:tracePt t="92596" x="4267200" y="3810000"/>
          <p14:tracePt t="92612" x="4271963" y="3810000"/>
          <p14:tracePt t="92629" x="4276725" y="3810000"/>
          <p14:tracePt t="92645" x="4281488" y="3810000"/>
          <p14:tracePt t="93039" x="4295775" y="3810000"/>
          <p14:tracePt t="93048" x="4314825" y="3810000"/>
          <p14:tracePt t="93054" x="4338638" y="3810000"/>
          <p14:tracePt t="93062" x="4362450" y="3810000"/>
          <p14:tracePt t="93079" x="4414838" y="3810000"/>
          <p14:tracePt t="93096" x="4476750" y="3819525"/>
          <p14:tracePt t="93112" x="4562475" y="3829050"/>
          <p14:tracePt t="93145" x="4633913" y="3857625"/>
          <p14:tracePt t="93179" x="4705350" y="3871913"/>
          <p14:tracePt t="93195" x="4729163" y="3881438"/>
          <p14:tracePt t="93212" x="4757738" y="3890963"/>
          <p14:tracePt t="93229" x="4786313" y="3895725"/>
          <p14:tracePt t="93245" x="4819650" y="3914775"/>
          <p14:tracePt t="93262" x="4843463" y="3919538"/>
          <p14:tracePt t="93279" x="4852988" y="3924300"/>
          <p14:tracePt t="93295" x="4862513" y="3929063"/>
          <p14:tracePt t="93312" x="4867275" y="3929063"/>
          <p14:tracePt t="93329" x="4872038" y="3929063"/>
          <p14:tracePt t="93884" x="4872038" y="3933825"/>
          <p14:tracePt t="93891" x="4867275" y="3938588"/>
          <p14:tracePt t="93906" x="4862513" y="3943350"/>
          <p14:tracePt t="93914" x="4857750" y="3948113"/>
          <p14:tracePt t="93929" x="4843463" y="3957638"/>
          <p14:tracePt t="93945" x="4829175" y="3971925"/>
          <p14:tracePt t="93979" x="4805363" y="3990975"/>
          <p14:tracePt t="94012" x="4776788" y="4000500"/>
          <p14:tracePt t="94029" x="4767263" y="4010025"/>
          <p14:tracePt t="94031" x="4757738" y="4010025"/>
          <p14:tracePt t="94045" x="4748213" y="4019550"/>
          <p14:tracePt t="94062" x="4733925" y="4024313"/>
          <p14:tracePt t="94079" x="4710113" y="4038600"/>
          <p14:tracePt t="94096" x="4657725" y="4067175"/>
          <p14:tracePt t="94113" x="4600575" y="4095750"/>
          <p14:tracePt t="94129" x="4543425" y="4124325"/>
          <p14:tracePt t="94145" x="4495800" y="4133850"/>
          <p14:tracePt t="94162" x="4438650" y="4162425"/>
          <p14:tracePt t="94179" x="4410075" y="4171950"/>
          <p14:tracePt t="94195" x="4386263" y="4176713"/>
          <p14:tracePt t="94212" x="4367213" y="4181475"/>
          <p14:tracePt t="94229" x="4324350" y="4181475"/>
          <p14:tracePt t="94245" x="4281488" y="4191000"/>
          <p14:tracePt t="94262" x="4210050" y="4195763"/>
          <p14:tracePt t="94279" x="4143375" y="4205288"/>
          <p14:tracePt t="94295" x="4024313" y="4219575"/>
          <p14:tracePt t="94312" x="3952875" y="4224338"/>
          <p14:tracePt t="94329" x="3910013" y="4224338"/>
          <p14:tracePt t="94345" x="3843338" y="4238625"/>
          <p14:tracePt t="94362" x="3781425" y="4252913"/>
          <p14:tracePt t="94379" x="3709988" y="4257675"/>
          <p14:tracePt t="94395" x="3629025" y="4267200"/>
          <p14:tracePt t="94412" x="3543300" y="4271963"/>
          <p14:tracePt t="94429" x="3495675" y="4271963"/>
          <p14:tracePt t="94445" x="3443288" y="4271963"/>
          <p14:tracePt t="94463" x="3357563" y="4271963"/>
          <p14:tracePt t="94479" x="3300413" y="4267200"/>
          <p14:tracePt t="94495" x="3228975" y="4257675"/>
          <p14:tracePt t="94512" x="3181350" y="4252913"/>
          <p14:tracePt t="94529" x="3119438" y="4243388"/>
          <p14:tracePt t="94545" x="3090863" y="4233863"/>
          <p14:tracePt t="94562" x="3057525" y="4229100"/>
          <p14:tracePt t="94579" x="3024188" y="4224338"/>
          <p14:tracePt t="94595" x="2962275" y="4210050"/>
          <p14:tracePt t="94612" x="2919413" y="4195763"/>
          <p14:tracePt t="94629" x="2867025" y="4191000"/>
          <p14:tracePt t="94645" x="2814638" y="4186238"/>
          <p14:tracePt t="94662" x="2757488" y="4171950"/>
          <p14:tracePt t="94678" x="2714625" y="4171950"/>
          <p14:tracePt t="94695" x="2676525" y="4167188"/>
          <p14:tracePt t="94712" x="2600325" y="4152900"/>
          <p14:tracePt t="94729" x="2547938" y="4148138"/>
          <p14:tracePt t="94745" x="2500313" y="4148138"/>
          <p14:tracePt t="94762" x="2447925" y="4148138"/>
          <p14:tracePt t="94779" x="2381250" y="4148138"/>
          <p14:tracePt t="94795" x="2352675" y="4148138"/>
          <p14:tracePt t="94812" x="2324100" y="4148138"/>
          <p14:tracePt t="94828" x="2309813" y="4148138"/>
          <p14:tracePt t="94845" x="2295525" y="4148138"/>
          <p14:tracePt t="94862" x="2290763" y="4148138"/>
          <p14:tracePt t="95645" x="2309813" y="4148138"/>
          <p14:tracePt t="95652" x="2333625" y="4138613"/>
          <p14:tracePt t="95662" x="2381250" y="4133850"/>
          <p14:tracePt t="95679" x="2457450" y="4133850"/>
          <p14:tracePt t="95695" x="2538413" y="4133850"/>
          <p14:tracePt t="95712" x="2633663" y="4133850"/>
          <p14:tracePt t="95728" x="2690813" y="4133850"/>
          <p14:tracePt t="95762" x="2824163" y="4133850"/>
          <p14:tracePt t="95795" x="2895600" y="4133850"/>
          <p14:tracePt t="95812" x="2924175" y="4133850"/>
          <p14:tracePt t="95828" x="2957513" y="4133850"/>
          <p14:tracePt t="95845" x="2971800" y="4133850"/>
          <p14:tracePt t="95862" x="2986088" y="4133850"/>
          <p14:tracePt t="95879" x="2995613" y="4133850"/>
          <p14:tracePt t="95895" x="3019425" y="4133850"/>
          <p14:tracePt t="95912" x="3028950" y="4133850"/>
          <p14:tracePt t="95929" x="3043238" y="4133850"/>
          <p14:tracePt t="95945" x="3057525" y="4138613"/>
          <p14:tracePt t="95962" x="3067050" y="4138613"/>
          <p14:tracePt t="95978" x="3081338" y="4148138"/>
          <p14:tracePt t="95995" x="3100388" y="4152900"/>
          <p14:tracePt t="96012" x="3119438" y="4157663"/>
          <p14:tracePt t="96029" x="3128963" y="4157663"/>
          <p14:tracePt t="96045" x="3143250" y="4157663"/>
          <p14:tracePt t="96062" x="3152775" y="4157663"/>
          <p14:tracePt t="96078" x="3162300" y="4157663"/>
          <p14:tracePt t="96095" x="3167063" y="4157663"/>
          <p14:tracePt t="96112" x="3176588" y="4157663"/>
          <p14:tracePt t="96129" x="3186113" y="4157663"/>
          <p14:tracePt t="96145" x="3190875" y="4157663"/>
          <p14:tracePt t="96431" x="3143250" y="4162425"/>
          <p14:tracePt t="96438" x="3071813" y="4171950"/>
          <p14:tracePt t="96446" x="3019425" y="4171950"/>
          <p14:tracePt t="96462" x="2914650" y="4181475"/>
          <p14:tracePt t="96479" x="2809875" y="4176713"/>
          <p14:tracePt t="96495" x="2695575" y="4162425"/>
          <p14:tracePt t="96512" x="2624138" y="4162425"/>
          <p14:tracePt t="96528" x="2581275" y="4162425"/>
          <p14:tracePt t="96545" x="2547938" y="4162425"/>
          <p14:tracePt t="96562" x="2509838" y="4157663"/>
          <p14:tracePt t="96578" x="2500313" y="4157663"/>
          <p14:tracePt t="96595" x="2486025" y="4157663"/>
          <p14:tracePt t="96612" x="2476500" y="4157663"/>
          <p14:tracePt t="96628" x="2466975" y="4157663"/>
          <p14:tracePt t="96672" x="2462213" y="4157663"/>
          <p14:tracePt t="96709" x="2457450" y="4157663"/>
          <p14:tracePt t="96724" x="2452688" y="4157663"/>
          <p14:tracePt t="96731" x="2447925" y="4157663"/>
          <p14:tracePt t="96745" x="2428875" y="4157663"/>
          <p14:tracePt t="96762" x="2405063" y="4152900"/>
          <p14:tracePt t="96778" x="2371725" y="4152900"/>
          <p14:tracePt t="96795" x="2343150" y="4152900"/>
          <p14:tracePt t="96812" x="2305050" y="4152900"/>
          <p14:tracePt t="96828" x="2281238" y="4152900"/>
          <p14:tracePt t="96845" x="2262188" y="4152900"/>
          <p14:tracePt t="96862" x="2252663" y="4152900"/>
          <p14:tracePt t="96878" x="2238375" y="4152900"/>
          <p14:tracePt t="96895" x="2233613" y="4152900"/>
          <p14:tracePt t="96912" x="2224088" y="4152900"/>
          <p14:tracePt t="97171" x="2243138" y="4162425"/>
          <p14:tracePt t="97179" x="2281238" y="4186238"/>
          <p14:tracePt t="97186" x="2309813" y="4200525"/>
          <p14:tracePt t="97195" x="2324100" y="4214813"/>
          <p14:tracePt t="97212" x="2362200" y="4224338"/>
          <p14:tracePt t="97228" x="2386013" y="4238625"/>
          <p14:tracePt t="97245" x="2414588" y="4248150"/>
          <p14:tracePt t="97262" x="2424113" y="4257675"/>
          <p14:tracePt t="97278" x="2433638" y="4262438"/>
          <p14:tracePt t="97295" x="2438400" y="4267200"/>
          <p14:tracePt t="97312" x="2447925" y="4276725"/>
          <p14:tracePt t="97328" x="2452688" y="4286250"/>
          <p14:tracePt t="97345" x="2452688" y="4291013"/>
          <p14:tracePt t="97362" x="2452688" y="4295775"/>
          <p14:tracePt t="97378" x="2452688" y="4300538"/>
          <p14:tracePt t="97412" x="2452688" y="4305300"/>
          <p14:tracePt t="97428" x="2447925" y="4314825"/>
          <p14:tracePt t="97445" x="2438400" y="4324350"/>
          <p14:tracePt t="97462" x="2414588" y="4333875"/>
          <p14:tracePt t="97478" x="2390775" y="4348163"/>
          <p14:tracePt t="97495" x="2371725" y="4357688"/>
          <p14:tracePt t="97512" x="2366963" y="4357688"/>
          <p14:tracePt t="97528" x="2357438" y="4357688"/>
          <p14:tracePt t="97729" x="2376488" y="4357688"/>
          <p14:tracePt t="97737" x="2400300" y="4362450"/>
          <p14:tracePt t="97745" x="2428875" y="4371975"/>
          <p14:tracePt t="97762" x="2476500" y="4376738"/>
          <p14:tracePt t="97778" x="2519363" y="4381500"/>
          <p14:tracePt t="97795" x="2581275" y="4381500"/>
          <p14:tracePt t="97812" x="2609850" y="4381500"/>
          <p14:tracePt t="97828" x="2643188" y="4381500"/>
          <p14:tracePt t="97845" x="2671763" y="4381500"/>
          <p14:tracePt t="97862" x="2719388" y="4391025"/>
          <p14:tracePt t="97878" x="2747963" y="4395788"/>
          <p14:tracePt t="97895" x="2786063" y="4400550"/>
          <p14:tracePt t="97912" x="2824163" y="4405313"/>
          <p14:tracePt t="97929" x="2867025" y="4405313"/>
          <p14:tracePt t="97945" x="2905125" y="4405313"/>
          <p14:tracePt t="97962" x="2938463" y="4405313"/>
          <p14:tracePt t="97978" x="2986088" y="4414838"/>
          <p14:tracePt t="97995" x="3014663" y="4414838"/>
          <p14:tracePt t="98012" x="3043238" y="4414838"/>
          <p14:tracePt t="98028" x="3071813" y="4419600"/>
          <p14:tracePt t="98030" x="3090863" y="4419600"/>
          <p14:tracePt t="98045" x="3109913" y="4419600"/>
          <p14:tracePt t="98062" x="3133725" y="4419600"/>
          <p14:tracePt t="98079" x="3152775" y="4419600"/>
          <p14:tracePt t="98095" x="3176588" y="4419600"/>
          <p14:tracePt t="98112" x="3209925" y="4424363"/>
          <p14:tracePt t="98128" x="3228975" y="4424363"/>
          <p14:tracePt t="98145" x="3238500" y="4424363"/>
          <p14:tracePt t="98162" x="3248025" y="4424363"/>
          <p14:tracePt t="98178" x="3257550" y="4424363"/>
          <p14:tracePt t="98195" x="3267075" y="4424363"/>
          <p14:tracePt t="98212" x="3271838" y="4424363"/>
          <p14:tracePt t="98228" x="3276600" y="4424363"/>
          <p14:tracePt t="98713" x="3243263" y="4429125"/>
          <p14:tracePt t="98720" x="3209925" y="4438650"/>
          <p14:tracePt t="98728" x="3171825" y="4438650"/>
          <p14:tracePt t="98745" x="3124200" y="4438650"/>
          <p14:tracePt t="98762" x="3076575" y="4438650"/>
          <p14:tracePt t="98779" x="3014663" y="4438650"/>
          <p14:tracePt t="98812" x="2957513" y="4438650"/>
          <p14:tracePt t="98845" x="2867025" y="4429125"/>
          <p14:tracePt t="98862" x="2824163" y="4419600"/>
          <p14:tracePt t="98878" x="2781300" y="4410075"/>
          <p14:tracePt t="98895" x="2738438" y="4405313"/>
          <p14:tracePt t="98912" x="2681288" y="4395788"/>
          <p14:tracePt t="98929" x="2652713" y="4395788"/>
          <p14:tracePt t="98945" x="2633663" y="4395788"/>
          <p14:tracePt t="98963" x="2605088" y="4395788"/>
          <p14:tracePt t="98978" x="2590800" y="4395788"/>
          <p14:tracePt t="98995" x="2586038" y="4395788"/>
          <p14:tracePt t="99012" x="2581275" y="4395788"/>
          <p14:tracePt t="99028" x="2571750" y="4395788"/>
          <p14:tracePt t="99045" x="2562225" y="4395788"/>
          <p14:tracePt t="99163" x="2566988" y="4395788"/>
          <p14:tracePt t="99176" x="2595563" y="4395788"/>
          <p14:tracePt t="99182" x="2614613" y="4395788"/>
          <p14:tracePt t="99195" x="2638425" y="4395788"/>
          <p14:tracePt t="99212" x="2728913" y="4395788"/>
          <p14:tracePt t="99228" x="2781300" y="4395788"/>
          <p14:tracePt t="99245" x="2814638" y="4395788"/>
          <p14:tracePt t="99262" x="2852738" y="4386263"/>
          <p14:tracePt t="99278" x="2890838" y="4386263"/>
          <p14:tracePt t="99295" x="2914650" y="4386263"/>
          <p14:tracePt t="99312" x="2943225" y="4386263"/>
          <p14:tracePt t="99328" x="2967038" y="4386263"/>
          <p14:tracePt t="99345" x="3009900" y="4381500"/>
          <p14:tracePt t="99362" x="3038475" y="4381500"/>
          <p14:tracePt t="99378" x="3067050" y="4381500"/>
          <p14:tracePt t="99395" x="3095625" y="4376738"/>
          <p14:tracePt t="99412" x="3133725" y="4376738"/>
          <p14:tracePt t="99428" x="3157538" y="4376738"/>
          <p14:tracePt t="99445" x="3176588" y="4376738"/>
          <p14:tracePt t="99461" x="3195638" y="4376738"/>
          <p14:tracePt t="99478" x="3209925" y="4376738"/>
          <p14:tracePt t="99495" x="3219450" y="4376738"/>
          <p14:tracePt t="99511" x="3228975" y="4376738"/>
          <p14:tracePt t="99528" x="3243263" y="4376738"/>
          <p14:tracePt t="99545" x="3248025" y="4381500"/>
          <p14:tracePt t="99562" x="3252788" y="4381500"/>
          <p14:tracePt t="99578" x="3262313" y="4381500"/>
          <p14:tracePt t="99595" x="3267075" y="4381500"/>
          <p14:tracePt t="105393" x="3276600" y="4381500"/>
          <p14:tracePt t="105401" x="3295650" y="4381500"/>
          <p14:tracePt t="105411" x="3324225" y="4371975"/>
          <p14:tracePt t="105429" x="3448050" y="4338638"/>
          <p14:tracePt t="105446" x="3681413" y="4257675"/>
          <p14:tracePt t="105461" x="3886200" y="4195763"/>
          <p14:tracePt t="105495" x="4238625" y="4124325"/>
          <p14:tracePt t="105528" x="4614863" y="4105275"/>
          <p14:tracePt t="105545" x="4705350" y="4105275"/>
          <p14:tracePt t="105561" x="4776788" y="4105275"/>
          <p14:tracePt t="105578" x="4852988" y="4105275"/>
          <p14:tracePt t="105595" x="4886325" y="4105275"/>
          <p14:tracePt t="105611" x="4919663" y="4105275"/>
          <p14:tracePt t="105628" x="4967288" y="4105275"/>
          <p14:tracePt t="105644" x="4991100" y="4105275"/>
          <p14:tracePt t="105661" x="5010150" y="4105275"/>
          <p14:tracePt t="105678" x="5033963" y="4105275"/>
          <p14:tracePt t="105695" x="5057775" y="4100513"/>
          <p14:tracePt t="105711" x="5076825" y="4095750"/>
          <p14:tracePt t="105728" x="5091113" y="4090988"/>
          <p14:tracePt t="105744" x="5110163" y="4090988"/>
          <p14:tracePt t="105761" x="5138738" y="4090988"/>
          <p14:tracePt t="105778" x="5153025" y="4090988"/>
          <p14:tracePt t="105794" x="5157788" y="4090988"/>
          <p14:tracePt t="105811" x="5167313" y="4090988"/>
          <p14:tracePt t="105828" x="5176838" y="4090988"/>
          <p14:tracePt t="105886" x="5176838" y="4095750"/>
          <p14:tracePt t="105893" x="5172075" y="4105275"/>
          <p14:tracePt t="105900" x="5162550" y="4114800"/>
          <p14:tracePt t="105911" x="5153025" y="4133850"/>
          <p14:tracePt t="105928" x="5119688" y="4157663"/>
          <p14:tracePt t="105944" x="5076825" y="4200525"/>
          <p14:tracePt t="105961" x="5062538" y="4219575"/>
          <p14:tracePt t="105978" x="5043488" y="4229100"/>
          <p14:tracePt t="105994" x="5038725" y="4233863"/>
          <p14:tracePt t="106011" x="5029200" y="4238625"/>
          <p14:tracePt t="106028" x="5019675" y="4238625"/>
          <p14:tracePt t="106045" x="5014913" y="4243388"/>
          <p14:tracePt t="106061" x="4991100" y="4252913"/>
          <p14:tracePt t="106078" x="4967288" y="4262438"/>
          <p14:tracePt t="106094" x="4938713" y="4271963"/>
          <p14:tracePt t="106111" x="4914900" y="4276725"/>
          <p14:tracePt t="106128" x="4881563" y="4281488"/>
          <p14:tracePt t="106144" x="4867275" y="4295775"/>
          <p14:tracePt t="106161" x="4852988" y="4300538"/>
          <p14:tracePt t="106179" x="4833938" y="4300538"/>
          <p14:tracePt t="106195" x="4819650" y="4300538"/>
          <p14:tracePt t="106211" x="4810125" y="4300538"/>
          <p14:tracePt t="106229" x="4795838" y="4300538"/>
          <p14:tracePt t="106244" x="4767263" y="4295775"/>
          <p14:tracePt t="106261" x="4752975" y="4291013"/>
          <p14:tracePt t="106278" x="4738688" y="4286250"/>
          <p14:tracePt t="106294" x="4729163" y="4276725"/>
          <p14:tracePt t="106311" x="4700588" y="4257675"/>
          <p14:tracePt t="106328" x="4686300" y="4248150"/>
          <p14:tracePt t="106344" x="4667250" y="4224338"/>
          <p14:tracePt t="106361" x="4648200" y="4200525"/>
          <p14:tracePt t="106378" x="4629150" y="4167188"/>
          <p14:tracePt t="106394" x="4614863" y="4148138"/>
          <p14:tracePt t="106411" x="4610100" y="4129088"/>
          <p14:tracePt t="106428" x="4605338" y="4114800"/>
          <p14:tracePt t="106444" x="4600575" y="4090988"/>
          <p14:tracePt t="106461" x="4600575" y="4081463"/>
          <p14:tracePt t="106478" x="4600575" y="4062413"/>
          <p14:tracePt t="106495" x="4600575" y="4029075"/>
          <p14:tracePt t="106511" x="4614863" y="4005263"/>
          <p14:tracePt t="106528" x="4629150" y="3986213"/>
          <p14:tracePt t="106544" x="4648200" y="3967163"/>
          <p14:tracePt t="106561" x="4667250" y="3948113"/>
          <p14:tracePt t="106578" x="4695825" y="3933825"/>
          <p14:tracePt t="106594" x="4729163" y="3924300"/>
          <p14:tracePt t="106611" x="4762500" y="3924300"/>
          <p14:tracePt t="106628" x="4810125" y="3924300"/>
          <p14:tracePt t="106644" x="4848225" y="3933825"/>
          <p14:tracePt t="106661" x="4876800" y="3938588"/>
          <p14:tracePt t="106678" x="4924425" y="3948113"/>
          <p14:tracePt t="106694" x="4943475" y="3962400"/>
          <p14:tracePt t="106711" x="4967288" y="3967163"/>
          <p14:tracePt t="106728" x="4981575" y="3971925"/>
          <p14:tracePt t="106744" x="5000625" y="3981450"/>
          <p14:tracePt t="106761" x="5010150" y="3990975"/>
          <p14:tracePt t="106778" x="5014913" y="3995738"/>
          <p14:tracePt t="106794" x="5019675" y="4000500"/>
          <p14:tracePt t="106811" x="5029200" y="4010025"/>
          <p14:tracePt t="106828" x="5038725" y="4019550"/>
          <p14:tracePt t="106844" x="5038725" y="4029075"/>
          <p14:tracePt t="106861" x="5038725" y="4043363"/>
          <p14:tracePt t="106878" x="5038725" y="4057650"/>
          <p14:tracePt t="106894" x="5033963" y="4067175"/>
          <p14:tracePt t="106911" x="5024438" y="4090988"/>
          <p14:tracePt t="106928" x="4986338" y="4124325"/>
          <p14:tracePt t="106944" x="4962525" y="4148138"/>
          <p14:tracePt t="106961" x="4929188" y="4171950"/>
          <p14:tracePt t="106978" x="4895850" y="4200525"/>
          <p14:tracePt t="106994" x="4838700" y="4224338"/>
          <p14:tracePt t="107011" x="4805363" y="4229100"/>
          <p14:tracePt t="107028" x="4767263" y="4229100"/>
          <p14:tracePt t="107044" x="4719638" y="4224338"/>
          <p14:tracePt t="107061" x="4691063" y="4210050"/>
          <p14:tracePt t="107078" x="4667250" y="4191000"/>
          <p14:tracePt t="107094" x="4643438" y="4181475"/>
          <p14:tracePt t="107111" x="4624388" y="4152900"/>
          <p14:tracePt t="107128" x="4605338" y="4129088"/>
          <p14:tracePt t="107144" x="4600575" y="4100513"/>
          <p14:tracePt t="107161" x="4591050" y="4057650"/>
          <p14:tracePt t="107178" x="4610100" y="3971925"/>
          <p14:tracePt t="107195" x="4629150" y="3924300"/>
          <p14:tracePt t="107211" x="4652963" y="3900488"/>
          <p14:tracePt t="107228" x="4691063" y="3862388"/>
          <p14:tracePt t="107244" x="4752975" y="3838575"/>
          <p14:tracePt t="107261" x="4795838" y="3838575"/>
          <p14:tracePt t="107278" x="4833938" y="3843338"/>
          <p14:tracePt t="107295" x="4881563" y="3881438"/>
          <p14:tracePt t="107311" x="4905375" y="3905250"/>
          <p14:tracePt t="107328" x="4919663" y="3919538"/>
          <p14:tracePt t="107344" x="4933950" y="3943350"/>
          <p14:tracePt t="107361" x="4953000" y="3990975"/>
          <p14:tracePt t="107378" x="4957763" y="4014788"/>
          <p14:tracePt t="107394" x="4962525" y="4033838"/>
          <p14:tracePt t="107411" x="4962525" y="4057650"/>
          <p14:tracePt t="107428" x="4962525" y="4090988"/>
          <p14:tracePt t="107444" x="4962525" y="4100513"/>
          <p14:tracePt t="107461" x="4962525" y="4110038"/>
          <p14:tracePt t="107478" x="4962525" y="4119563"/>
          <p14:tracePt t="107511" x="4962525" y="4129088"/>
          <p14:tracePt t="107527" x="4962525" y="4133850"/>
          <p14:tracePt t="107544" x="4967288" y="4143375"/>
          <p14:tracePt t="107561" x="4967288" y="4148138"/>
          <p14:tracePt t="107578" x="4967288" y="4152900"/>
          <p14:tracePt t="107594" x="4967288" y="4157663"/>
          <p14:tracePt t="107611" x="4948238" y="4186238"/>
          <p14:tracePt t="107628" x="4895850" y="4219575"/>
          <p14:tracePt t="107644" x="4700588" y="4286250"/>
          <p14:tracePt t="107661" x="4452938" y="4367213"/>
          <p14:tracePt t="107678" x="4071938" y="4452938"/>
          <p14:tracePt t="107694" x="3871913" y="4491038"/>
          <p14:tracePt t="107711" x="3714750" y="4510088"/>
          <p14:tracePt t="107728" x="3519488" y="4524375"/>
          <p14:tracePt t="107744" x="3429000" y="4524375"/>
          <p14:tracePt t="107761" x="3367088" y="4514850"/>
          <p14:tracePt t="107778" x="3328988" y="4505325"/>
          <p14:tracePt t="107794" x="3290888" y="4491038"/>
          <p14:tracePt t="107811" x="3267075" y="4486275"/>
          <p14:tracePt t="107828" x="3248025" y="4481513"/>
          <p14:tracePt t="107844" x="3224213" y="4476750"/>
          <p14:tracePt t="107861" x="3190875" y="4462463"/>
          <p14:tracePt t="107878" x="3171825" y="4462463"/>
          <p14:tracePt t="107895" x="3148013" y="4462463"/>
          <p14:tracePt t="107911" x="3100388" y="4457700"/>
          <p14:tracePt t="107928" x="3071813" y="4457700"/>
          <p14:tracePt t="107944" x="3043238" y="4452938"/>
          <p14:tracePt t="107961" x="3014663" y="4443413"/>
          <p14:tracePt t="107978" x="2976563" y="4443413"/>
          <p14:tracePt t="107994" x="2938463" y="4443413"/>
          <p14:tracePt t="108011" x="2909888" y="4443413"/>
          <p14:tracePt t="108028" x="2876550" y="4443413"/>
          <p14:tracePt t="108030" x="2857500" y="4443413"/>
          <p14:tracePt t="108044" x="2824163" y="4443413"/>
          <p14:tracePt t="108061" x="2786063" y="4443413"/>
          <p14:tracePt t="108078" x="2752725" y="4438650"/>
          <p14:tracePt t="108095" x="2705100" y="4438650"/>
          <p14:tracePt t="108111" x="2686050" y="4438650"/>
          <p14:tracePt t="108127" x="2676525" y="4438650"/>
          <p14:tracePt t="108144" x="2662238" y="4438650"/>
          <p14:tracePt t="108161" x="2652713" y="4438650"/>
          <p14:tracePt t="108177" x="2647950" y="4438650"/>
          <p14:tracePt t="108220" x="2647950" y="4433888"/>
          <p14:tracePt t="108227" x="2662238" y="4429125"/>
          <p14:tracePt t="108245" x="2705100" y="4424363"/>
          <p14:tracePt t="108262" x="2767013" y="4414838"/>
          <p14:tracePt t="108278" x="2890838" y="4386263"/>
          <p14:tracePt t="108295" x="2986088" y="4371975"/>
          <p14:tracePt t="108311" x="3067050" y="4352925"/>
          <p14:tracePt t="108328" x="3143250" y="4333875"/>
          <p14:tracePt t="108344" x="3190875" y="4314825"/>
          <p14:tracePt t="108361" x="3209925" y="4310063"/>
          <p14:tracePt t="108377" x="3219450" y="4305300"/>
          <p14:tracePt t="108394" x="3224213" y="4305300"/>
          <p14:tracePt t="108411" x="3233738" y="4305300"/>
          <p14:tracePt t="108428" x="3238500" y="4305300"/>
          <p14:tracePt t="109226" x="3248025" y="4305300"/>
          <p14:tracePt t="109233" x="3262313" y="4305300"/>
          <p14:tracePt t="109244" x="3271838" y="4310063"/>
          <p14:tracePt t="109261" x="3295650" y="4314825"/>
          <p14:tracePt t="109278" x="3314700" y="4324350"/>
          <p14:tracePt t="109294" x="3324225" y="4329113"/>
          <p14:tracePt t="109311" x="3338513" y="4333875"/>
          <p14:tracePt t="109344" x="3371850" y="4348163"/>
          <p14:tracePt t="109378" x="3386138" y="4348163"/>
          <p14:tracePt t="109394" x="3395663" y="4348163"/>
          <p14:tracePt t="109428" x="3400425" y="4348163"/>
          <p14:tracePt t="112499" x="3367088" y="4367213"/>
          <p14:tracePt t="112507" x="3300413" y="4395788"/>
          <p14:tracePt t="112514" x="3228975" y="4429125"/>
          <p14:tracePt t="112527" x="3148013" y="4457700"/>
          <p14:tracePt t="112544" x="2947988" y="4538663"/>
          <p14:tracePt t="112561" x="2847975" y="4576763"/>
          <p14:tracePt t="112594" x="2695575" y="4614863"/>
          <p14:tracePt t="112627" x="2586038" y="4629150"/>
          <p14:tracePt t="112644" x="2562225" y="4629150"/>
          <p14:tracePt t="112661" x="2533650" y="4629150"/>
          <p14:tracePt t="112677" x="2509838" y="4629150"/>
          <p14:tracePt t="112694" x="2486025" y="4624388"/>
          <p14:tracePt t="112710" x="2476500" y="4624388"/>
          <p14:tracePt t="112727" x="2452688" y="4610100"/>
          <p14:tracePt t="112744" x="2438400" y="4600575"/>
          <p14:tracePt t="112761" x="2414588" y="4595813"/>
          <p14:tracePt t="112777" x="2390775" y="4591050"/>
          <p14:tracePt t="112794" x="2343150" y="4567238"/>
          <p14:tracePt t="112811" x="2324100" y="4557713"/>
          <p14:tracePt t="112827" x="2300288" y="4552950"/>
          <p14:tracePt t="112844" x="2276475" y="4533900"/>
          <p14:tracePt t="112861" x="2262188" y="4529138"/>
          <p14:tracePt t="112877" x="2257425" y="4524375"/>
          <p14:tracePt t="112894" x="2247900" y="4514850"/>
          <p14:tracePt t="112911" x="2238375" y="4505325"/>
          <p14:tracePt t="112927" x="2233613" y="4505325"/>
          <p14:tracePt t="112944" x="2228850" y="4500563"/>
          <p14:tracePt t="112960" x="2219325" y="4495800"/>
          <p14:tracePt t="112977" x="2209800" y="4486275"/>
          <p14:tracePt t="112994" x="2205038" y="4486275"/>
          <p14:tracePt t="113011" x="2200275" y="4486275"/>
          <p14:tracePt t="113044" x="2195513" y="4486275"/>
          <p14:tracePt t="113088" x="2190750" y="4486275"/>
          <p14:tracePt t="113103" x="2185988" y="4486275"/>
          <p14:tracePt t="113110" x="2181225" y="4486275"/>
          <p14:tracePt t="113124" x="2171700" y="4486275"/>
          <p14:tracePt t="113131" x="2166938" y="4486275"/>
          <p14:tracePt t="113144" x="2157413" y="4486275"/>
          <p14:tracePt t="113161" x="2095500" y="4486275"/>
          <p14:tracePt t="113177" x="2024063" y="4500563"/>
          <p14:tracePt t="113194" x="1938338" y="4524375"/>
          <p14:tracePt t="113210" x="1871663" y="4529138"/>
          <p14:tracePt t="113227" x="1800225" y="4529138"/>
          <p14:tracePt t="113244" x="1771650" y="4519613"/>
          <p14:tracePt t="113261" x="1757363" y="4505325"/>
          <p14:tracePt t="113277" x="1733550" y="4486275"/>
          <p14:tracePt t="113294" x="1724025" y="4467225"/>
          <p14:tracePt t="113310" x="1724025" y="4424363"/>
          <p14:tracePt t="113327" x="1728788" y="4352925"/>
          <p14:tracePt t="113344" x="1762125" y="4252913"/>
          <p14:tracePt t="113361" x="1790700" y="4195763"/>
          <p14:tracePt t="113377" x="1828800" y="4157663"/>
          <p14:tracePt t="113394" x="1866900" y="4133850"/>
          <p14:tracePt t="113410" x="1928813" y="4105275"/>
          <p14:tracePt t="113427" x="1976438" y="4095750"/>
          <p14:tracePt t="113444" x="2009775" y="4095750"/>
          <p14:tracePt t="113461" x="2038350" y="4100513"/>
          <p14:tracePt t="113477" x="2081213" y="4138613"/>
          <p14:tracePt t="113494" x="2105025" y="4176713"/>
          <p14:tracePt t="113511" x="2124075" y="4219575"/>
          <p14:tracePt t="113527" x="2143125" y="4262438"/>
          <p14:tracePt t="113544" x="2152650" y="4276725"/>
          <p14:tracePt t="113561" x="2157413" y="4291013"/>
          <p14:tracePt t="113577" x="2162175" y="4305300"/>
          <p14:tracePt t="113594" x="2176463" y="4333875"/>
          <p14:tracePt t="113611" x="2185988" y="4357688"/>
          <p14:tracePt t="113627" x="2200275" y="4376738"/>
          <p14:tracePt t="113644" x="2214563" y="4395788"/>
          <p14:tracePt t="113661" x="2243138" y="4405313"/>
          <p14:tracePt t="113677" x="2262188" y="4410075"/>
          <p14:tracePt t="113694" x="2286000" y="4414838"/>
          <p14:tracePt t="113711" x="2333625" y="4414838"/>
          <p14:tracePt t="113727" x="2362200" y="4424363"/>
          <p14:tracePt t="113744" x="2390775" y="4429125"/>
          <p14:tracePt t="113760" x="2424113" y="4429125"/>
          <p14:tracePt t="113777" x="2471738" y="4433888"/>
          <p14:tracePt t="113794" x="2509838" y="4433888"/>
          <p14:tracePt t="113810" x="2528888" y="4433888"/>
          <p14:tracePt t="113827" x="2552700" y="4433888"/>
          <p14:tracePt t="113844" x="2581275" y="4433888"/>
          <p14:tracePt t="113861" x="2619375" y="4433888"/>
          <p14:tracePt t="113877" x="2662238" y="4429125"/>
          <p14:tracePt t="113894" x="2705100" y="4419600"/>
          <p14:tracePt t="113910" x="2781300" y="4410075"/>
          <p14:tracePt t="113927" x="2833688" y="4400550"/>
          <p14:tracePt t="113944" x="2881313" y="4395788"/>
          <p14:tracePt t="113960" x="2957513" y="4395788"/>
          <p14:tracePt t="113977" x="3005138" y="4395788"/>
          <p14:tracePt t="113994" x="3043238" y="4395788"/>
          <p14:tracePt t="114010" x="3086100" y="4395788"/>
          <p14:tracePt t="114027" x="3124200" y="4395788"/>
          <p14:tracePt t="114044" x="3148013" y="4395788"/>
          <p14:tracePt t="114060" x="3167063" y="4395788"/>
          <p14:tracePt t="114077" x="3176588" y="4395788"/>
          <p14:tracePt t="114094" x="3186113" y="4395788"/>
          <p14:tracePt t="114110" x="3190875" y="4395788"/>
          <p14:tracePt t="114160" x="3181350" y="4400550"/>
          <p14:tracePt t="114167" x="3162300" y="4410075"/>
          <p14:tracePt t="114177" x="3119438" y="4429125"/>
          <p14:tracePt t="114194" x="2967038" y="4481513"/>
          <p14:tracePt t="114211" x="2738438" y="4552950"/>
          <p14:tracePt t="114227" x="2576513" y="4581525"/>
          <p14:tracePt t="114244" x="2462213" y="4595813"/>
          <p14:tracePt t="114260" x="2371725" y="4605338"/>
          <p14:tracePt t="114277" x="2295525" y="4605338"/>
          <p14:tracePt t="114294" x="2281238" y="4605338"/>
          <p14:tracePt t="114310" x="2266950" y="4605338"/>
          <p14:tracePt t="114327" x="2262188" y="4600575"/>
          <p14:tracePt t="114344" x="2252663" y="4581525"/>
          <p14:tracePt t="114360" x="2252663" y="4572000"/>
          <p14:tracePt t="114377" x="2252663" y="4562475"/>
          <p14:tracePt t="114394" x="2252663" y="4552950"/>
          <p14:tracePt t="114410" x="2252663" y="4548188"/>
          <p14:tracePt t="114427" x="2247900" y="4543425"/>
          <p14:tracePt t="114444" x="2238375" y="4543425"/>
          <p14:tracePt t="114460" x="2219325" y="4543425"/>
          <p14:tracePt t="114477" x="2190750" y="4543425"/>
          <p14:tracePt t="114494" x="2133600" y="4543425"/>
          <p14:tracePt t="114511" x="2014538" y="4533900"/>
          <p14:tracePt t="114527" x="1943100" y="4524375"/>
          <p14:tracePt t="114544" x="1890713" y="4505325"/>
          <p14:tracePt t="114560" x="1838325" y="4486275"/>
          <p14:tracePt t="114577" x="1781175" y="4462463"/>
          <p14:tracePt t="114594" x="1752600" y="4438650"/>
          <p14:tracePt t="114610" x="1733550" y="4405313"/>
          <p14:tracePt t="114627" x="1714500" y="4352925"/>
          <p14:tracePt t="114644" x="1709738" y="4276725"/>
          <p14:tracePt t="114660" x="1724025" y="4229100"/>
          <p14:tracePt t="114678" x="1743075" y="4205288"/>
          <p14:tracePt t="114694" x="1771650" y="4181475"/>
          <p14:tracePt t="114710" x="1852613" y="4152900"/>
          <p14:tracePt t="114727" x="1924050" y="4162425"/>
          <p14:tracePt t="114744" x="1990725" y="4200525"/>
          <p14:tracePt t="114760" x="2066925" y="4262438"/>
          <p14:tracePt t="114777" x="2100263" y="4291013"/>
          <p14:tracePt t="114794" x="2138363" y="4319588"/>
          <p14:tracePt t="114810" x="2181225" y="4343400"/>
          <p14:tracePt t="114827" x="2324100" y="4381500"/>
          <p14:tracePt t="114844" x="2428875" y="4400550"/>
          <p14:tracePt t="114860" x="2519363" y="4405313"/>
          <p14:tracePt t="114877" x="2600325" y="4414838"/>
          <p14:tracePt t="114894" x="2738438" y="4414838"/>
          <p14:tracePt t="114910" x="2828925" y="4414838"/>
          <p14:tracePt t="114927" x="2909888" y="4414838"/>
          <p14:tracePt t="114944" x="2976563" y="4410075"/>
          <p14:tracePt t="114960" x="3062288" y="4410075"/>
          <p14:tracePt t="114977" x="3105150" y="4410075"/>
          <p14:tracePt t="114994" x="3157538" y="4405313"/>
          <p14:tracePt t="115010" x="3209925" y="4400550"/>
          <p14:tracePt t="115027" x="3252788" y="4400550"/>
          <p14:tracePt t="115044" x="3281363" y="4400550"/>
          <p14:tracePt t="115060" x="3314700" y="4400550"/>
          <p14:tracePt t="115077" x="3348038" y="4400550"/>
          <p14:tracePt t="115094" x="3357563" y="4400550"/>
          <p14:tracePt t="115110" x="3367088" y="4400550"/>
          <p14:tracePt t="115127" x="3376613" y="4400550"/>
          <p14:tracePt t="115144" x="3386138" y="4400550"/>
          <p14:tracePt t="115261" x="3390900" y="4400550"/>
          <p14:tracePt t="115929" x="3381375" y="4400550"/>
          <p14:tracePt t="115937" x="3376613" y="4405313"/>
          <p14:tracePt t="115944" x="3371850" y="4410075"/>
          <p14:tracePt t="115961" x="3352800" y="4414838"/>
          <p14:tracePt t="115977" x="3328988" y="4414838"/>
          <p14:tracePt t="115994" x="3300413" y="4414838"/>
          <p14:tracePt t="116010" x="3248025" y="4405313"/>
          <p14:tracePt t="116044" x="3167063" y="4381500"/>
          <p14:tracePt t="116046" x="3148013" y="4376738"/>
          <p14:tracePt t="116077" x="3100388" y="4338638"/>
          <p14:tracePt t="116094" x="3090863" y="4319588"/>
          <p14:tracePt t="116110" x="3095625" y="4257675"/>
          <p14:tracePt t="116127" x="3138488" y="4176713"/>
          <p14:tracePt t="116144" x="3162300" y="4152900"/>
          <p14:tracePt t="116160" x="3200400" y="4124325"/>
          <p14:tracePt t="116177" x="3238500" y="4114800"/>
          <p14:tracePt t="116194" x="3257550" y="4114800"/>
          <p14:tracePt t="116210" x="3262313" y="4114800"/>
          <p14:tracePt t="116227" x="3262313" y="4119563"/>
          <p14:tracePt t="116244" x="3243263" y="4176713"/>
          <p14:tracePt t="116260" x="3181350" y="4224338"/>
          <p14:tracePt t="116277" x="3052763" y="4305300"/>
          <p14:tracePt t="116294" x="2900363" y="4367213"/>
          <p14:tracePt t="116310" x="2714625" y="4429125"/>
          <p14:tracePt t="116327" x="2586038" y="4452938"/>
          <p14:tracePt t="116344" x="2471738" y="4462463"/>
          <p14:tracePt t="116360" x="2395538" y="4462463"/>
          <p14:tracePt t="116377" x="2309813" y="4457700"/>
          <p14:tracePt t="116394" x="2271713" y="4452938"/>
          <p14:tracePt t="116410" x="2252663" y="4452938"/>
          <p14:tracePt t="116427" x="2224088" y="4452938"/>
          <p14:tracePt t="116444" x="2209800" y="4452938"/>
          <p14:tracePt t="116460" x="2200275" y="4452938"/>
          <p14:tracePt t="116477" x="2190750" y="4452938"/>
          <p14:tracePt t="116494" x="2181225" y="4452938"/>
          <p14:tracePt t="116510" x="2171700" y="4452938"/>
          <p14:tracePt t="116729" x="2157413" y="4457700"/>
          <p14:tracePt t="116736" x="2143125" y="4471988"/>
          <p14:tracePt t="116744" x="2124075" y="4481513"/>
          <p14:tracePt t="116760" x="2095500" y="4495800"/>
          <p14:tracePt t="116777" x="2071688" y="4495800"/>
          <p14:tracePt t="116794" x="2052638" y="4495800"/>
          <p14:tracePt t="116810" x="2019300" y="4481513"/>
          <p14:tracePt t="116827" x="1995488" y="4467225"/>
          <p14:tracePt t="116844" x="1971675" y="4452938"/>
          <p14:tracePt t="116861" x="1947863" y="4424363"/>
          <p14:tracePt t="116877" x="1933575" y="4395788"/>
          <p14:tracePt t="116894" x="1919288" y="4343400"/>
          <p14:tracePt t="116910" x="1919288" y="4295775"/>
          <p14:tracePt t="116927" x="1928813" y="4238625"/>
          <p14:tracePt t="116944" x="1938338" y="4205288"/>
          <p14:tracePt t="116960" x="1957388" y="4186238"/>
          <p14:tracePt t="116977" x="1966913" y="4171950"/>
          <p14:tracePt t="116993" x="2005013" y="4162425"/>
          <p14:tracePt t="117010" x="2033588" y="4162425"/>
          <p14:tracePt t="117027" x="2071688" y="4167188"/>
          <p14:tracePt t="117044" x="2119313" y="4191000"/>
          <p14:tracePt t="117060" x="2152650" y="4210050"/>
          <p14:tracePt t="117077" x="2171700" y="4229100"/>
          <p14:tracePt t="117094" x="2190750" y="4238625"/>
          <p14:tracePt t="117110" x="2209800" y="4257675"/>
          <p14:tracePt t="117127" x="2219325" y="4276725"/>
          <p14:tracePt t="117144" x="2228850" y="4286250"/>
          <p14:tracePt t="117160" x="2238375" y="4300538"/>
          <p14:tracePt t="117177" x="2252663" y="4319588"/>
          <p14:tracePt t="117194" x="2257425" y="4333875"/>
          <p14:tracePt t="117210" x="2262188" y="4352925"/>
          <p14:tracePt t="117227" x="2271713" y="4367213"/>
          <p14:tracePt t="117244" x="2276475" y="4376738"/>
          <p14:tracePt t="117260" x="2276475" y="4386263"/>
          <p14:tracePt t="117277" x="2276475" y="4391025"/>
          <p14:tracePt t="117294" x="2276475" y="4395788"/>
          <p14:tracePt t="117310" x="2276475" y="4405313"/>
          <p14:tracePt t="117327" x="2276475" y="4419600"/>
          <p14:tracePt t="117344" x="2276475" y="4433888"/>
          <p14:tracePt t="117360" x="2252663" y="4467225"/>
          <p14:tracePt t="117377" x="2228850" y="4491038"/>
          <p14:tracePt t="117394" x="2205038" y="4514850"/>
          <p14:tracePt t="117410" x="2181225" y="4538663"/>
          <p14:tracePt t="117427" x="2133600" y="4562475"/>
          <p14:tracePt t="117444" x="2109788" y="4562475"/>
          <p14:tracePt t="117460" x="2076450" y="4562475"/>
          <p14:tracePt t="117477" x="2028825" y="4557713"/>
          <p14:tracePt t="117494" x="2000250" y="4543425"/>
          <p14:tracePt t="117511" x="1966913" y="4524375"/>
          <p14:tracePt t="117527" x="1933575" y="4505325"/>
          <p14:tracePt t="117529" x="1928813" y="4500563"/>
          <p14:tracePt t="117544" x="1905000" y="4486275"/>
          <p14:tracePt t="117560" x="1876425" y="4462463"/>
          <p14:tracePt t="117577" x="1852613" y="4443413"/>
          <p14:tracePt t="117593" x="1833563" y="4429125"/>
          <p14:tracePt t="117610" x="1809750" y="4400550"/>
          <p14:tracePt t="117627" x="1795463" y="4381500"/>
          <p14:tracePt t="117644" x="1781175" y="4357688"/>
          <p14:tracePt t="117660" x="1776413" y="4329113"/>
          <p14:tracePt t="117677" x="1771650" y="4281488"/>
          <p14:tracePt t="117694" x="1771650" y="4252913"/>
          <p14:tracePt t="117710" x="1776413" y="4229100"/>
          <p14:tracePt t="117727" x="1795463" y="4205288"/>
          <p14:tracePt t="117743" x="1814513" y="4191000"/>
          <p14:tracePt t="117760" x="1852613" y="4181475"/>
          <p14:tracePt t="117777" x="1895475" y="4181475"/>
          <p14:tracePt t="117793" x="1957388" y="4181475"/>
          <p14:tracePt t="117810" x="1995488" y="4195763"/>
          <p14:tracePt t="117827" x="2024063" y="4214813"/>
          <p14:tracePt t="117844" x="2047875" y="4224338"/>
          <p14:tracePt t="117860" x="2076450" y="4252913"/>
          <p14:tracePt t="117877" x="2085975" y="4276725"/>
          <p14:tracePt t="117894" x="2100263" y="4291013"/>
          <p14:tracePt t="117911" x="2109788" y="4310063"/>
          <p14:tracePt t="117927" x="2109788" y="4329113"/>
          <p14:tracePt t="117943" x="2109788" y="4352925"/>
          <p14:tracePt t="117960" x="2105025" y="4381500"/>
          <p14:tracePt t="117977" x="2095500" y="4414838"/>
          <p14:tracePt t="117994" x="2095500" y="4433888"/>
          <p14:tracePt t="118010" x="2095500" y="4438650"/>
          <p14:tracePt t="118027" x="2095500" y="4448175"/>
          <p14:tracePt t="118044" x="2095500" y="4452938"/>
          <p14:tracePt t="118060" x="2095500" y="4457700"/>
          <p14:tracePt t="118077" x="2109788" y="4457700"/>
          <p14:tracePt t="118094" x="2152650" y="4462463"/>
          <p14:tracePt t="118110" x="2271713" y="4452938"/>
          <p14:tracePt t="118127" x="2386013" y="4424363"/>
          <p14:tracePt t="118143" x="2533650" y="4391025"/>
          <p14:tracePt t="118160" x="2728913" y="4357688"/>
          <p14:tracePt t="118177" x="2809875" y="4348163"/>
          <p14:tracePt t="118194" x="2871788" y="4343400"/>
          <p14:tracePt t="118210" x="2928938" y="4343400"/>
          <p14:tracePt t="118227" x="2995613" y="4343400"/>
          <p14:tracePt t="118243" x="3033713" y="4343400"/>
          <p14:tracePt t="118260" x="3071813" y="4352925"/>
          <p14:tracePt t="118277" x="3090863" y="4362450"/>
          <p14:tracePt t="118293" x="3133725" y="4371975"/>
          <p14:tracePt t="118310" x="3157538" y="4386263"/>
          <p14:tracePt t="118327" x="3176588" y="4395788"/>
          <p14:tracePt t="118344" x="3200400" y="4419600"/>
          <p14:tracePt t="118360" x="3214688" y="4429125"/>
          <p14:tracePt t="118377" x="3224213" y="4443413"/>
          <p14:tracePt t="118394" x="3248025" y="4462463"/>
          <p14:tracePt t="118410" x="3271838" y="4476750"/>
          <p14:tracePt t="118427" x="3295650" y="4481513"/>
          <p14:tracePt t="118444" x="3309938" y="4495800"/>
          <p14:tracePt t="118460" x="3319463" y="4495800"/>
          <p14:tracePt t="118477" x="3338513" y="4510088"/>
          <p14:tracePt t="118493" x="3352800" y="4510088"/>
          <p14:tracePt t="118511" x="3362325" y="4510088"/>
          <p14:tracePt t="118527" x="3367088" y="4510088"/>
          <p14:tracePt t="118528" x="3371850" y="4510088"/>
          <p14:tracePt t="118543" x="3376613" y="4510088"/>
          <p14:tracePt t="118564" x="3381375" y="4510088"/>
          <p14:tracePt t="119107" x="3362325" y="4514850"/>
          <p14:tracePt t="119115" x="3333750" y="4519613"/>
          <p14:tracePt t="119127" x="3309938" y="4533900"/>
          <p14:tracePt t="119143" x="3248025" y="4548188"/>
          <p14:tracePt t="119160" x="3176588" y="4557713"/>
          <p14:tracePt t="119177" x="3143250" y="4557713"/>
          <p14:tracePt t="119210" x="3062288" y="4557713"/>
          <p14:tracePt t="119243" x="3005138" y="4557713"/>
          <p14:tracePt t="119260" x="2981325" y="4557713"/>
          <p14:tracePt t="119277" x="2947988" y="4552950"/>
          <p14:tracePt t="119293" x="2928938" y="4552950"/>
          <p14:tracePt t="119310" x="2919413" y="4552950"/>
          <p14:tracePt t="119327" x="2914650" y="4552950"/>
          <p14:tracePt t="119343" x="2905125" y="4543425"/>
          <p14:tracePt t="119360" x="2900363" y="4533900"/>
          <p14:tracePt t="119377" x="2900363" y="4529138"/>
          <p14:tracePt t="119393" x="2900363" y="4519613"/>
          <p14:tracePt t="119410" x="2900363" y="4514850"/>
          <p14:tracePt t="119427" x="2900363" y="4505325"/>
          <p14:tracePt t="119511" x="2895600" y="4505325"/>
          <p14:tracePt t="119519" x="2890838" y="4505325"/>
          <p14:tracePt t="119527" x="2886075" y="4505325"/>
          <p14:tracePt t="119543" x="2857500" y="4505325"/>
          <p14:tracePt t="119560" x="2814638" y="4514850"/>
          <p14:tracePt t="119577" x="2762250" y="4524375"/>
          <p14:tracePt t="119593" x="2676525" y="4538663"/>
          <p14:tracePt t="119610" x="2624138" y="4538663"/>
          <p14:tracePt t="119627" x="2576513" y="4538663"/>
          <p14:tracePt t="119643" x="2500313" y="4529138"/>
          <p14:tracePt t="119660" x="2462213" y="4510088"/>
          <p14:tracePt t="119677" x="2438400" y="4495800"/>
          <p14:tracePt t="119693" x="2414588" y="4476750"/>
          <p14:tracePt t="119710" x="2390775" y="4419600"/>
          <p14:tracePt t="119727" x="2381250" y="4371975"/>
          <p14:tracePt t="119743" x="2381250" y="4329113"/>
          <p14:tracePt t="119760" x="2386013" y="4291013"/>
          <p14:tracePt t="119777" x="2409825" y="4243388"/>
          <p14:tracePt t="119793" x="2433638" y="4210050"/>
          <p14:tracePt t="119810" x="2466975" y="4186238"/>
          <p14:tracePt t="119827" x="2514600" y="4157663"/>
          <p14:tracePt t="119843" x="2557463" y="4138613"/>
          <p14:tracePt t="119860" x="2628900" y="4129088"/>
          <p14:tracePt t="119877" x="2700338" y="4129088"/>
          <p14:tracePt t="119893" x="2776538" y="4133850"/>
          <p14:tracePt t="119910" x="2814638" y="4143375"/>
          <p14:tracePt t="119927" x="2847975" y="4148138"/>
          <p14:tracePt t="119943" x="2867025" y="4157663"/>
          <p14:tracePt t="119960" x="2886075" y="4171950"/>
          <p14:tracePt t="119977" x="2895600" y="4186238"/>
          <p14:tracePt t="119993" x="2905125" y="4195763"/>
          <p14:tracePt t="120010" x="2914650" y="4233863"/>
          <p14:tracePt t="120027" x="2919413" y="4257675"/>
          <p14:tracePt t="120043" x="2928938" y="4291013"/>
          <p14:tracePt t="120060" x="2928938" y="4310063"/>
          <p14:tracePt t="120077" x="2928938" y="4329113"/>
          <p14:tracePt t="120093" x="2928938" y="4333875"/>
          <p14:tracePt t="120110" x="2928938" y="4338638"/>
          <p14:tracePt t="120127" x="2928938" y="4343400"/>
          <p14:tracePt t="120172" x="2928938" y="4348163"/>
          <p14:tracePt t="120253" x="2928938" y="4357688"/>
          <p14:tracePt t="120260" x="2933700" y="4362450"/>
          <p14:tracePt t="120267" x="2933700" y="4367213"/>
          <p14:tracePt t="120277" x="2933700" y="4376738"/>
          <p14:tracePt t="120293" x="2933700" y="4381500"/>
          <p14:tracePt t="120310" x="2933700" y="4386263"/>
          <p14:tracePt t="120327" x="2933700" y="4395788"/>
          <p14:tracePt t="120343" x="2933700" y="4400550"/>
          <p14:tracePt t="120584" x="2933700" y="4405313"/>
          <p14:tracePt t="120605" x="2933700" y="4410075"/>
          <p14:tracePt t="121017" x="2914650" y="4410075"/>
          <p14:tracePt t="121024" x="2895600" y="4410075"/>
          <p14:tracePt t="121031" x="2876550" y="4410075"/>
          <p14:tracePt t="121043" x="2862263" y="4410075"/>
          <p14:tracePt t="121060" x="2828925" y="4410075"/>
          <p14:tracePt t="121077" x="2814638" y="4410075"/>
          <p14:tracePt t="121093" x="2800350" y="4410075"/>
          <p14:tracePt t="121127" x="2771775" y="4410075"/>
          <p14:tracePt t="121160" x="2738438" y="4410075"/>
          <p14:tracePt t="121177" x="2728913" y="4410075"/>
          <p14:tracePt t="121193" x="2709863" y="4410075"/>
          <p14:tracePt t="121210" x="2695575" y="4410075"/>
          <p14:tracePt t="121227" x="2681288" y="4410075"/>
          <p14:tracePt t="121243" x="2671763" y="4410075"/>
          <p14:tracePt t="121260" x="2647950" y="4410075"/>
          <p14:tracePt t="121276" x="2624138" y="4410075"/>
          <p14:tracePt t="121293" x="2605088" y="4410075"/>
          <p14:tracePt t="121310" x="2581275" y="4410075"/>
          <p14:tracePt t="121327" x="2571750" y="4410075"/>
          <p14:tracePt t="121343" x="2552700" y="4410075"/>
          <p14:tracePt t="121360" x="2538413" y="4410075"/>
          <p14:tracePt t="121377" x="2528888" y="4410075"/>
          <p14:tracePt t="121393" x="2519363" y="4410075"/>
          <p14:tracePt t="121410" x="2514600" y="4410075"/>
          <p14:tracePt t="121427" x="2509838" y="4410075"/>
          <p14:tracePt t="121443" x="2500313" y="4410075"/>
          <p14:tracePt t="121460" x="2490788" y="4410075"/>
          <p14:tracePt t="121502" x="2486025" y="4410075"/>
          <p14:tracePt t="121604" x="2481263" y="4410075"/>
          <p14:tracePt t="121721" x="2476500" y="4410075"/>
          <p14:tracePt t="122178" x="2495550" y="4410075"/>
          <p14:tracePt t="122184" x="2514600" y="4410075"/>
          <p14:tracePt t="122193" x="2528888" y="4414838"/>
          <p14:tracePt t="122210" x="2566988" y="4419600"/>
          <p14:tracePt t="122227" x="2605088" y="4419600"/>
          <p14:tracePt t="122243" x="2647950" y="4419600"/>
          <p14:tracePt t="122277" x="2719388" y="4419600"/>
          <p14:tracePt t="122310" x="2800350" y="4419600"/>
          <p14:tracePt t="122327" x="2838450" y="4419600"/>
          <p14:tracePt t="122343" x="2867025" y="4419600"/>
          <p14:tracePt t="122360" x="2905125" y="4419600"/>
          <p14:tracePt t="122377" x="2928938" y="4419600"/>
          <p14:tracePt t="122393" x="2947988" y="4419600"/>
          <p14:tracePt t="122410" x="2957513" y="4419600"/>
          <p14:tracePt t="122427" x="2976563" y="4419600"/>
          <p14:tracePt t="122443" x="2990850" y="4419600"/>
          <p14:tracePt t="122460" x="2995613" y="4419600"/>
          <p14:tracePt t="122477" x="3005138" y="4419600"/>
          <p14:tracePt t="122493" x="3009900" y="4419600"/>
          <p14:tracePt t="125004" x="3019425" y="4433888"/>
          <p14:tracePt t="125011" x="3033713" y="4443413"/>
          <p14:tracePt t="125026" x="3057525" y="4467225"/>
          <p14:tracePt t="125043" x="3081338" y="4486275"/>
          <p14:tracePt t="125060" x="3109913" y="4524375"/>
          <p14:tracePt t="125077" x="3148013" y="4567238"/>
          <p14:tracePt t="125110" x="3195638" y="4629150"/>
          <p14:tracePt t="125143" x="3238500" y="4705350"/>
          <p14:tracePt t="125160" x="3252788" y="4743450"/>
          <p14:tracePt t="125176" x="3257550" y="4772025"/>
          <p14:tracePt t="125193" x="3267075" y="4795838"/>
          <p14:tracePt t="125210" x="3276600" y="4814888"/>
          <p14:tracePt t="125226" x="3286125" y="4829175"/>
          <p14:tracePt t="125243" x="3290888" y="4838700"/>
          <p14:tracePt t="125260" x="3290888" y="4852988"/>
          <p14:tracePt t="125276" x="3290888" y="4867275"/>
          <p14:tracePt t="125293" x="3290888" y="4872038"/>
          <p14:tracePt t="125310" x="3290888" y="4876800"/>
          <p14:tracePt t="125326" x="3290888" y="4886325"/>
          <p14:tracePt t="125360" x="3290888" y="4895850"/>
          <p14:tracePt t="125376" x="3290888" y="4900613"/>
          <p14:tracePt t="125393" x="3290888" y="4910138"/>
          <p14:tracePt t="125410" x="3286125" y="4914900"/>
          <p14:tracePt t="125426" x="3267075" y="4929188"/>
          <p14:tracePt t="125443" x="3248025" y="4948238"/>
          <p14:tracePt t="125460" x="3209925" y="4962525"/>
          <p14:tracePt t="125476" x="3181350" y="4972050"/>
          <p14:tracePt t="125493" x="3148013" y="4976813"/>
          <p14:tracePt t="125510" x="3090863" y="4976813"/>
          <p14:tracePt t="125526" x="3057525" y="4962525"/>
          <p14:tracePt t="125543" x="3019425" y="4953000"/>
          <p14:tracePt t="125560" x="2995613" y="4943475"/>
          <p14:tracePt t="125576" x="2976563" y="4933950"/>
          <p14:tracePt t="125593" x="2967038" y="4933950"/>
          <p14:tracePt t="125610" x="2962275" y="4933950"/>
          <p14:tracePt t="125626" x="2957513" y="4933950"/>
          <p14:tracePt t="125715" x="2962275" y="4933950"/>
          <p14:tracePt t="125723" x="2971800" y="4929188"/>
          <p14:tracePt t="125730" x="2981325" y="4929188"/>
          <p14:tracePt t="125743" x="2995613" y="4929188"/>
          <p14:tracePt t="125760" x="3033713" y="4924425"/>
          <p14:tracePt t="125776" x="3062288" y="4924425"/>
          <p14:tracePt t="125793" x="3090863" y="4924425"/>
          <p14:tracePt t="125809" x="3128963" y="4919663"/>
          <p14:tracePt t="125826" x="3171825" y="4919663"/>
          <p14:tracePt t="125843" x="3214688" y="4919663"/>
          <p14:tracePt t="125860" x="3257550" y="4919663"/>
          <p14:tracePt t="125876" x="3295650" y="4910138"/>
          <p14:tracePt t="125893" x="3348038" y="4910138"/>
          <p14:tracePt t="125909" x="3376613" y="4910138"/>
          <p14:tracePt t="125926" x="3405188" y="4910138"/>
          <p14:tracePt t="125943" x="3443288" y="4910138"/>
          <p14:tracePt t="125960" x="3471863" y="4910138"/>
          <p14:tracePt t="125976" x="3500438" y="4910138"/>
          <p14:tracePt t="125993" x="3538538" y="4910138"/>
          <p14:tracePt t="126010" x="3581400" y="4910138"/>
          <p14:tracePt t="126026" x="3609975" y="4910138"/>
          <p14:tracePt t="126043" x="3638550" y="4910138"/>
          <p14:tracePt t="126060" x="3676650" y="4910138"/>
          <p14:tracePt t="126076" x="3714750" y="4910138"/>
          <p14:tracePt t="126093" x="3733800" y="4910138"/>
          <p14:tracePt t="126110" x="3757613" y="4910138"/>
          <p14:tracePt t="126127" x="3790950" y="4910138"/>
          <p14:tracePt t="126143" x="3805238" y="4910138"/>
          <p14:tracePt t="126160" x="3814763" y="4910138"/>
          <p14:tracePt t="126176" x="3833813" y="4910138"/>
          <p14:tracePt t="126193" x="3852863" y="4910138"/>
          <p14:tracePt t="126210" x="3862388" y="4910138"/>
          <p14:tracePt t="126226" x="3876675" y="4910138"/>
          <p14:tracePt t="126243" x="3890963" y="4910138"/>
          <p14:tracePt t="126260" x="3900488" y="4910138"/>
          <p14:tracePt t="126276" x="3910013" y="4910138"/>
          <p14:tracePt t="126293" x="3914775" y="4910138"/>
          <p14:tracePt t="126310" x="3919538" y="4910138"/>
          <p14:tracePt t="127419" x="3933825" y="4905375"/>
          <p14:tracePt t="127427" x="3943350" y="4900613"/>
          <p14:tracePt t="127434" x="3962400" y="4886325"/>
          <p14:tracePt t="127443" x="3971925" y="4881563"/>
          <p14:tracePt t="127459" x="4019550" y="4872038"/>
          <p14:tracePt t="127476" x="4067175" y="4857750"/>
          <p14:tracePt t="127509" x="4195763" y="4838700"/>
          <p14:tracePt t="127543" x="4276725" y="4824413"/>
          <p14:tracePt t="127544" x="4286250" y="4824413"/>
          <p14:tracePt t="127559" x="4305300" y="4824413"/>
          <p14:tracePt t="127576" x="4329113" y="4824413"/>
          <p14:tracePt t="127593" x="4348163" y="4824413"/>
          <p14:tracePt t="127609" x="4381500" y="4824413"/>
          <p14:tracePt t="127626" x="4405313" y="4824413"/>
          <p14:tracePt t="127643" x="4424363" y="4824413"/>
          <p14:tracePt t="127659" x="4443413" y="4824413"/>
          <p14:tracePt t="127676" x="4467225" y="4824413"/>
          <p14:tracePt t="127693" x="4476750" y="4824413"/>
          <p14:tracePt t="127710" x="4481513" y="4824413"/>
          <p14:tracePt t="127726" x="4486275" y="4824413"/>
          <p14:tracePt t="128440" x="4471988" y="4833938"/>
          <p14:tracePt t="128448" x="4438650" y="4843463"/>
          <p14:tracePt t="128459" x="4410075" y="4857750"/>
          <p14:tracePt t="128476" x="4291013" y="4891088"/>
          <p14:tracePt t="128493" x="4195763" y="4905375"/>
          <p14:tracePt t="128510" x="4105275" y="4914900"/>
          <p14:tracePt t="128526" x="4024313" y="4919663"/>
          <p14:tracePt t="128530" x="3986213" y="4929188"/>
          <p14:tracePt t="128559" x="3867150" y="4948238"/>
          <p14:tracePt t="128593" x="3743325" y="4962525"/>
          <p14:tracePt t="128609" x="3648075" y="4967288"/>
          <p14:tracePt t="128626" x="3581400" y="4967288"/>
          <p14:tracePt t="128643" x="3533775" y="4967288"/>
          <p14:tracePt t="128660" x="3467100" y="4976813"/>
          <p14:tracePt t="128676" x="3424238" y="4976813"/>
          <p14:tracePt t="128693" x="3386138" y="4976813"/>
          <p14:tracePt t="128709" x="3352800" y="4976813"/>
          <p14:tracePt t="128726" x="3290888" y="4976813"/>
          <p14:tracePt t="128743" x="3252788" y="4981575"/>
          <p14:tracePt t="128759" x="3219450" y="4981575"/>
          <p14:tracePt t="128776" x="3190875" y="4981575"/>
          <p14:tracePt t="128793" x="3138488" y="4981575"/>
          <p14:tracePt t="128809" x="3095625" y="4981575"/>
          <p14:tracePt t="128826" x="3057525" y="4981575"/>
          <p14:tracePt t="128843" x="3005138" y="4981575"/>
          <p14:tracePt t="128859" x="2976563" y="4976813"/>
          <p14:tracePt t="128876" x="2938463" y="4967288"/>
          <p14:tracePt t="128893" x="2900363" y="4957763"/>
          <p14:tracePt t="128910" x="2852738" y="4933950"/>
          <p14:tracePt t="128926" x="2819400" y="4914900"/>
          <p14:tracePt t="128943" x="2786063" y="4905375"/>
          <p14:tracePt t="128959" x="2757488" y="4895850"/>
          <p14:tracePt t="128976" x="2719388" y="4886325"/>
          <p14:tracePt t="128993" x="2695575" y="4876800"/>
          <p14:tracePt t="129009" x="2667000" y="4872038"/>
          <p14:tracePt t="129026" x="2643188" y="4862513"/>
          <p14:tracePt t="129027" x="2633663" y="4862513"/>
          <p14:tracePt t="129043" x="2609850" y="4848225"/>
          <p14:tracePt t="129059" x="2590800" y="4848225"/>
          <p14:tracePt t="129076" x="2566988" y="4848225"/>
          <p14:tracePt t="129093" x="2533650" y="4848225"/>
          <p14:tracePt t="129109" x="2524125" y="4848225"/>
          <p14:tracePt t="129126" x="2514600" y="4848225"/>
          <p14:tracePt t="129159" x="2505075" y="4848225"/>
          <p14:tracePt t="129176" x="2500313" y="4848225"/>
          <p14:tracePt t="129270" x="2505075" y="4843463"/>
          <p14:tracePt t="129277" x="2514600" y="4838700"/>
          <p14:tracePt t="129285" x="2524125" y="4838700"/>
          <p14:tracePt t="129293" x="2533650" y="4833938"/>
          <p14:tracePt t="129309" x="2557463" y="4829175"/>
          <p14:tracePt t="129326" x="2586038" y="4829175"/>
          <p14:tracePt t="129343" x="2619375" y="4829175"/>
          <p14:tracePt t="129359" x="2638425" y="4829175"/>
          <p14:tracePt t="129376" x="2662238" y="4829175"/>
          <p14:tracePt t="129393" x="2681288" y="4829175"/>
          <p14:tracePt t="129409" x="2714625" y="4829175"/>
          <p14:tracePt t="129426" x="2743200" y="4833938"/>
          <p14:tracePt t="129443" x="2767013" y="4848225"/>
          <p14:tracePt t="129459" x="2786063" y="4848225"/>
          <p14:tracePt t="129476" x="2819400" y="4857750"/>
          <p14:tracePt t="129493" x="2857500" y="4862513"/>
          <p14:tracePt t="129509" x="2881313" y="4872038"/>
          <p14:tracePt t="129526" x="2919413" y="4881563"/>
          <p14:tracePt t="129543" x="2933700" y="4891088"/>
          <p14:tracePt t="129559" x="2952750" y="4895850"/>
          <p14:tracePt t="129576" x="2957513" y="4900613"/>
          <p14:tracePt t="129593" x="2967038" y="4905375"/>
          <p14:tracePt t="129626" x="2971800" y="4905375"/>
          <p14:tracePt t="129660" x="2976563" y="4905375"/>
          <p14:tracePt t="129666" x="2981325" y="4905375"/>
          <p14:tracePt t="129681" x="2986088" y="4905375"/>
          <p14:tracePt t="129696" x="2990850" y="4905375"/>
          <p14:tracePt t="129709" x="2995613" y="4905375"/>
          <p14:tracePt t="129726" x="3014663" y="4905375"/>
          <p14:tracePt t="129742" x="3028950" y="4905375"/>
          <p14:tracePt t="129759" x="3038475" y="4910138"/>
          <p14:tracePt t="129776" x="3067050" y="4910138"/>
          <p14:tracePt t="129792" x="3090863" y="4910138"/>
          <p14:tracePt t="129809" x="3109913" y="4910138"/>
          <p14:tracePt t="129826" x="3133725" y="4910138"/>
          <p14:tracePt t="129843" x="3162300" y="4910138"/>
          <p14:tracePt t="129859" x="3186113" y="4910138"/>
          <p14:tracePt t="129876" x="3205163" y="4910138"/>
          <p14:tracePt t="129893" x="3238500" y="4910138"/>
          <p14:tracePt t="129909" x="3262313" y="4910138"/>
          <p14:tracePt t="129926" x="3281363" y="4910138"/>
          <p14:tracePt t="129943" x="3290888" y="4910138"/>
          <p14:tracePt t="129959" x="3338513" y="4905375"/>
          <p14:tracePt t="129976" x="3371850" y="4900613"/>
          <p14:tracePt t="129992" x="3409950" y="4891088"/>
          <p14:tracePt t="130009" x="3452813" y="4881563"/>
          <p14:tracePt t="130026" x="3514725" y="4867275"/>
          <p14:tracePt t="130043" x="3548063" y="4867275"/>
          <p14:tracePt t="130059" x="3576638" y="4867275"/>
          <p14:tracePt t="130077" x="3624263" y="4867275"/>
          <p14:tracePt t="130093" x="3648075" y="4867275"/>
          <p14:tracePt t="130109" x="3667125" y="4867275"/>
          <p14:tracePt t="130126" x="3690938" y="4867275"/>
          <p14:tracePt t="130143" x="3719513" y="4867275"/>
          <p14:tracePt t="130159" x="3743325" y="4867275"/>
          <p14:tracePt t="130176" x="3762375" y="4867275"/>
          <p14:tracePt t="130193" x="3790950" y="4867275"/>
          <p14:tracePt t="130209" x="3824288" y="4867275"/>
          <p14:tracePt t="130226" x="3848100" y="4867275"/>
          <p14:tracePt t="130242" x="3876675" y="4872038"/>
          <p14:tracePt t="130259" x="3895725" y="4872038"/>
          <p14:tracePt t="130276" x="3929063" y="4872038"/>
          <p14:tracePt t="130293" x="3948113" y="4872038"/>
          <p14:tracePt t="130309" x="3971925" y="4872038"/>
          <p14:tracePt t="130326" x="3990975" y="4872038"/>
          <p14:tracePt t="130343" x="4000500" y="4872038"/>
          <p14:tracePt t="130359" x="4005263" y="4872038"/>
          <p14:tracePt t="130376" x="4010025" y="4872038"/>
          <p14:tracePt t="130393" x="4019550" y="4872038"/>
          <p14:tracePt t="130409" x="4024313" y="4872038"/>
          <p14:tracePt t="130467" x="4029075" y="4872038"/>
          <p14:tracePt t="132457" x="4029075" y="4891088"/>
          <p14:tracePt t="132464" x="4029075" y="4910138"/>
          <p14:tracePt t="132476" x="4019550" y="4929188"/>
          <p14:tracePt t="132493" x="3981450" y="5000625"/>
          <p14:tracePt t="132509" x="3938588" y="5057775"/>
          <p14:tracePt t="132526" x="3890963" y="5124450"/>
          <p14:tracePt t="132542" x="3848100" y="5191125"/>
          <p14:tracePt t="132576" x="3786188" y="5272088"/>
          <p14:tracePt t="132609" x="3762375" y="5300663"/>
          <p14:tracePt t="132626" x="3757613" y="5305425"/>
          <p14:tracePt t="132642" x="3748088" y="5314950"/>
          <p14:tracePt t="132659" x="3733800" y="5319713"/>
          <p14:tracePt t="132676" x="3724275" y="5329238"/>
          <p14:tracePt t="132692" x="3714750" y="5334000"/>
          <p14:tracePt t="132709" x="3705225" y="5343525"/>
          <p14:tracePt t="132726" x="3695700" y="5353050"/>
          <p14:tracePt t="132742" x="3686175" y="5367338"/>
          <p14:tracePt t="132759" x="3676650" y="5381625"/>
          <p14:tracePt t="132776" x="3667125" y="5391150"/>
          <p14:tracePt t="132792" x="3662363" y="5400675"/>
          <p14:tracePt t="132809" x="3643313" y="5414963"/>
          <p14:tracePt t="132826" x="3629025" y="5424488"/>
          <p14:tracePt t="132842" x="3619500" y="5429250"/>
          <p14:tracePt t="132859" x="3595688" y="5438775"/>
          <p14:tracePt t="132876" x="3590925" y="5448300"/>
          <p14:tracePt t="132892" x="3581400" y="5453063"/>
          <p14:tracePt t="132909" x="3576638" y="5457825"/>
          <p14:tracePt t="132926" x="3557588" y="5467350"/>
          <p14:tracePt t="132943" x="3543300" y="5476875"/>
          <p14:tracePt t="132959" x="3529013" y="5491163"/>
          <p14:tracePt t="132976" x="3505200" y="5500688"/>
          <p14:tracePt t="132992" x="3462338" y="5519738"/>
          <p14:tracePt t="133009" x="3443288" y="5529263"/>
          <p14:tracePt t="133026" x="3419475" y="5543550"/>
          <p14:tracePt t="133043" x="3395663" y="5553075"/>
          <p14:tracePt t="133059" x="3362325" y="5562600"/>
          <p14:tracePt t="133076" x="3333750" y="5567363"/>
          <p14:tracePt t="133092" x="3309938" y="5576888"/>
          <p14:tracePt t="133109" x="3281363" y="5576888"/>
          <p14:tracePt t="133126" x="3252788" y="5581650"/>
          <p14:tracePt t="133142" x="3224213" y="5581650"/>
          <p14:tracePt t="133159" x="3195638" y="5581650"/>
          <p14:tracePt t="133176" x="3148013" y="5581650"/>
          <p14:tracePt t="133192" x="3119438" y="5581650"/>
          <p14:tracePt t="133209" x="3081338" y="5586413"/>
          <p14:tracePt t="133225" x="3062288" y="5591175"/>
          <p14:tracePt t="133243" x="3014663" y="5591175"/>
          <p14:tracePt t="133259" x="2986088" y="5591175"/>
          <p14:tracePt t="133276" x="2947988" y="5591175"/>
          <p14:tracePt t="133292" x="2895600" y="5586413"/>
          <p14:tracePt t="133309" x="2867025" y="5572125"/>
          <p14:tracePt t="133326" x="2828925" y="5562600"/>
          <p14:tracePt t="133342" x="2790825" y="5557838"/>
          <p14:tracePt t="133359" x="2757488" y="5543550"/>
          <p14:tracePt t="133376" x="2738438" y="5529263"/>
          <p14:tracePt t="133393" x="2714625" y="5519738"/>
          <p14:tracePt t="133409" x="2690813" y="5514975"/>
          <p14:tracePt t="133426" x="2671763" y="5505450"/>
          <p14:tracePt t="133442" x="2657475" y="5505450"/>
          <p14:tracePt t="133459" x="2643188" y="5505450"/>
          <p14:tracePt t="133476" x="2633663" y="5505450"/>
          <p14:tracePt t="133492" x="2628900" y="5505450"/>
          <p14:tracePt t="133509" x="2624138" y="5505450"/>
          <p14:tracePt t="133550" x="2619375" y="5505450"/>
          <p14:tracePt t="133573" x="2614613" y="5505450"/>
          <p14:tracePt t="133624" x="2619375" y="5505450"/>
          <p14:tracePt t="133631" x="2628900" y="5505450"/>
          <p14:tracePt t="133642" x="2652713" y="5505450"/>
          <p14:tracePt t="133659" x="2705100" y="5505450"/>
          <p14:tracePt t="133676" x="2800350" y="5514975"/>
          <p14:tracePt t="133692" x="2847975" y="5514975"/>
          <p14:tracePt t="133709" x="2900363" y="5514975"/>
          <p14:tracePt t="133726" x="2947988" y="5519738"/>
          <p14:tracePt t="133742" x="2981325" y="5524500"/>
          <p14:tracePt t="133759" x="3009900" y="5534025"/>
          <p14:tracePt t="133776" x="3048000" y="5538788"/>
          <p14:tracePt t="133792" x="3095625" y="5548313"/>
          <p14:tracePt t="133809" x="3138488" y="5562600"/>
          <p14:tracePt t="133826" x="3171825" y="5567363"/>
          <p14:tracePt t="133843" x="3205163" y="5576888"/>
          <p14:tracePt t="133859" x="3248025" y="5586413"/>
          <p14:tracePt t="133876" x="3271838" y="5586413"/>
          <p14:tracePt t="133892" x="3286125" y="5586413"/>
          <p14:tracePt t="133910" x="3305175" y="5586413"/>
          <p14:tracePt t="133926" x="3319463" y="5586413"/>
          <p14:tracePt t="133942" x="3328988" y="5586413"/>
          <p14:tracePt t="133959" x="3333750" y="5586413"/>
          <p14:tracePt t="133976" x="3343275" y="5586413"/>
          <p14:tracePt t="133993" x="3348038" y="5586413"/>
          <p14:tracePt t="135128" x="3338513" y="5576888"/>
          <p14:tracePt t="135135" x="3319463" y="5538788"/>
          <p14:tracePt t="135143" x="3286125" y="5500688"/>
          <p14:tracePt t="135159" x="3200400" y="5410200"/>
          <p14:tracePt t="135175" x="3124200" y="5305425"/>
          <p14:tracePt t="135192" x="3024188" y="5153025"/>
          <p14:tracePt t="135225" x="2867025" y="4881563"/>
          <p14:tracePt t="135259" x="2786063" y="4748213"/>
          <p14:tracePt t="135275" x="2743200" y="4657725"/>
          <p14:tracePt t="135292" x="2728913" y="4624388"/>
          <p14:tracePt t="135309" x="2724150" y="4614863"/>
          <p14:tracePt t="135326" x="2719388" y="4600575"/>
          <p14:tracePt t="135342" x="2719388" y="4595813"/>
          <p14:tracePt t="135359" x="2714625" y="4586288"/>
          <p14:tracePt t="135375" x="2709863" y="4581525"/>
          <p14:tracePt t="135392" x="2690813" y="4567238"/>
          <p14:tracePt t="135409" x="2681288" y="4557713"/>
          <p14:tracePt t="135425" x="2657475" y="4543425"/>
          <p14:tracePt t="135442" x="2624138" y="4533900"/>
          <p14:tracePt t="135459" x="2566988" y="4519613"/>
          <p14:tracePt t="135475" x="2524125" y="4500563"/>
          <p14:tracePt t="135493" x="2476500" y="4481513"/>
          <p14:tracePt t="135513" x="2438400" y="4462463"/>
          <p14:tracePt t="135526" x="2419350" y="4457700"/>
          <p14:tracePt t="135542" x="2409825" y="4448175"/>
          <p14:tracePt t="135559" x="2400300" y="4448175"/>
          <p14:tracePt t="135576" x="2390775" y="4443413"/>
          <p14:tracePt t="135635" x="2390775" y="4438650"/>
          <p14:tracePt t="135643" x="2395538" y="4438650"/>
          <p14:tracePt t="135650" x="2409825" y="4433888"/>
          <p14:tracePt t="135659" x="2433638" y="4429125"/>
          <p14:tracePt t="135676" x="2486025" y="4429125"/>
          <p14:tracePt t="135692" x="2533650" y="4419600"/>
          <p14:tracePt t="135709" x="2619375" y="4414838"/>
          <p14:tracePt t="135725" x="2667000" y="4414838"/>
          <p14:tracePt t="135742" x="2705100" y="4414838"/>
          <p14:tracePt t="135759" x="2767013" y="4410075"/>
          <p14:tracePt t="135775" x="2786063" y="4410075"/>
          <p14:tracePt t="135792" x="2800350" y="4410075"/>
          <p14:tracePt t="135809" x="2814638" y="4410075"/>
          <p14:tracePt t="135825" x="2833688" y="4410075"/>
          <p14:tracePt t="135842" x="2838450" y="4410075"/>
          <p14:tracePt t="135859" x="2843213" y="4410075"/>
          <p14:tracePt t="135875" x="2852738" y="4410075"/>
          <p14:tracePt t="135995" x="2847975" y="4410075"/>
          <p14:tracePt t="136002" x="2838450" y="4410075"/>
          <p14:tracePt t="136009" x="2814638" y="4410075"/>
          <p14:tracePt t="136025" x="2771775" y="4414838"/>
          <p14:tracePt t="136042" x="2719388" y="4424363"/>
          <p14:tracePt t="136059" x="2667000" y="4433888"/>
          <p14:tracePt t="136076" x="2600325" y="4448175"/>
          <p14:tracePt t="136092" x="2576513" y="4448175"/>
          <p14:tracePt t="136109" x="2562225" y="4448175"/>
          <p14:tracePt t="136125" x="2552700" y="4448175"/>
          <p14:tracePt t="136142" x="2543175" y="4448175"/>
          <p14:tracePt t="136201" x="2547938" y="4448175"/>
          <p14:tracePt t="136208" x="2557463" y="4448175"/>
          <p14:tracePt t="136215" x="2576513" y="4452938"/>
          <p14:tracePt t="136226" x="2600325" y="4462463"/>
          <p14:tracePt t="136242" x="2671763" y="4467225"/>
          <p14:tracePt t="136259" x="2776538" y="4481513"/>
          <p14:tracePt t="136275" x="2838450" y="4491038"/>
          <p14:tracePt t="136292" x="2890838" y="4500563"/>
          <p14:tracePt t="136309" x="2924175" y="4514850"/>
          <p14:tracePt t="136326" x="2962275" y="4538663"/>
          <p14:tracePt t="136342" x="2971800" y="4548188"/>
          <p14:tracePt t="136359" x="2986088" y="4562475"/>
          <p14:tracePt t="136376" x="2990850" y="4576763"/>
          <p14:tracePt t="136392" x="3000375" y="4600575"/>
          <p14:tracePt t="136409" x="3000375" y="4619625"/>
          <p14:tracePt t="136426" x="3000375" y="4643438"/>
          <p14:tracePt t="136442" x="2962275" y="4676775"/>
          <p14:tracePt t="136459" x="2914650" y="4719638"/>
          <p14:tracePt t="136475" x="2857500" y="4752975"/>
          <p14:tracePt t="136492" x="2819400" y="4786313"/>
          <p14:tracePt t="136509" x="2786063" y="4810125"/>
          <p14:tracePt t="136525" x="2776538" y="4814888"/>
          <p14:tracePt t="136542" x="2771775" y="4819650"/>
          <p14:tracePt t="136559" x="2767013" y="4819650"/>
          <p14:tracePt t="136575" x="2757488" y="4819650"/>
          <p14:tracePt t="136612" x="2762250" y="4819650"/>
          <p14:tracePt t="136626" x="2786063" y="4829175"/>
          <p14:tracePt t="136642" x="2819400" y="4833938"/>
          <p14:tracePt t="136659" x="2862263" y="4848225"/>
          <p14:tracePt t="136675" x="2895600" y="4867275"/>
          <p14:tracePt t="136692" x="2943225" y="4900613"/>
          <p14:tracePt t="136709" x="2981325" y="4938713"/>
          <p14:tracePt t="136725" x="3005138" y="4972050"/>
          <p14:tracePt t="136742" x="3028950" y="5000625"/>
          <p14:tracePt t="136759" x="3048000" y="5057775"/>
          <p14:tracePt t="136775" x="3057525" y="5100638"/>
          <p14:tracePt t="136792" x="3062288" y="5157788"/>
          <p14:tracePt t="136809" x="3062288" y="5210175"/>
          <p14:tracePt t="136825" x="3062288" y="5276850"/>
          <p14:tracePt t="136842" x="3062288" y="5314950"/>
          <p14:tracePt t="136859" x="3062288" y="5343525"/>
          <p14:tracePt t="136875" x="3062288" y="5372100"/>
          <p14:tracePt t="136892" x="3062288" y="5386388"/>
          <p14:tracePt t="136909" x="3062288" y="5391150"/>
          <p14:tracePt t="136925" x="3062288" y="5395913"/>
          <p14:tracePt t="136942" x="3062288" y="5405438"/>
          <p14:tracePt t="136959" x="3057525" y="5414963"/>
          <p14:tracePt t="136975" x="3052763" y="5424488"/>
          <p14:tracePt t="136992" x="3048000" y="5434013"/>
          <p14:tracePt t="137009" x="3043238" y="5448300"/>
          <p14:tracePt t="137025" x="3033713" y="5453063"/>
          <p14:tracePt t="137042" x="3028950" y="5467350"/>
          <p14:tracePt t="137059" x="3024188" y="5486400"/>
          <p14:tracePt t="137075" x="3019425" y="5500688"/>
          <p14:tracePt t="137092" x="3014663" y="5514975"/>
          <p14:tracePt t="137109" x="3014663" y="5519738"/>
          <p14:tracePt t="137125" x="3014663" y="5529263"/>
          <p14:tracePt t="137142" x="3014663" y="5534025"/>
          <p14:tracePt t="139871" x="2995613" y="5534025"/>
          <p14:tracePt t="139878" x="2971800" y="5534025"/>
          <p14:tracePt t="139892" x="2947988" y="5534025"/>
          <p14:tracePt t="139909" x="2871788" y="5534025"/>
          <p14:tracePt t="139926" x="2828925" y="5534025"/>
          <p14:tracePt t="139942" x="2795588" y="5534025"/>
          <p14:tracePt t="139975" x="2738438" y="5534025"/>
          <p14:tracePt t="140008" x="2695575" y="5534025"/>
          <p14:tracePt t="140025" x="2662238" y="5529263"/>
          <p14:tracePt t="140042" x="2643188" y="5524500"/>
          <p14:tracePt t="140058" x="2619375" y="5524500"/>
          <p14:tracePt t="140075" x="2609850" y="5524500"/>
          <p14:tracePt t="140092" x="2600325" y="5524500"/>
          <p14:tracePt t="140108" x="2590800" y="5524500"/>
          <p14:tracePt t="140143" x="2590800" y="5519738"/>
          <p14:tracePt t="140158" x="2590800" y="5514975"/>
          <p14:tracePt t="140175" x="2605088" y="5510213"/>
          <p14:tracePt t="140192" x="2643188" y="5495925"/>
          <p14:tracePt t="140209" x="2738438" y="5491163"/>
          <p14:tracePt t="140225" x="2838450" y="5491163"/>
          <p14:tracePt t="140242" x="2952750" y="5481638"/>
          <p14:tracePt t="140258" x="3052763" y="5481638"/>
          <p14:tracePt t="140275" x="3157538" y="5481638"/>
          <p14:tracePt t="140292" x="3228975" y="5491163"/>
          <p14:tracePt t="140308" x="3290888" y="5505450"/>
          <p14:tracePt t="140325" x="3333750" y="5505450"/>
          <p14:tracePt t="140342" x="3395663" y="5510213"/>
          <p14:tracePt t="140358" x="3424238" y="5510213"/>
          <p14:tracePt t="140375" x="3452813" y="5510213"/>
          <p14:tracePt t="140392" x="3476625" y="5510213"/>
          <p14:tracePt t="140409" x="3490913" y="5510213"/>
          <p14:tracePt t="140425" x="3505200" y="5510213"/>
          <p14:tracePt t="140442" x="3514725" y="5510213"/>
          <p14:tracePt t="140458" x="3529013" y="5510213"/>
          <p14:tracePt t="140475" x="3548063" y="5510213"/>
          <p14:tracePt t="140492" x="3552825" y="5510213"/>
          <p14:tracePt t="140508" x="3576638" y="5510213"/>
          <p14:tracePt t="140525" x="3609975" y="5505450"/>
          <p14:tracePt t="140542" x="3638550" y="5505450"/>
          <p14:tracePt t="140558" x="3671888" y="5505450"/>
          <p14:tracePt t="140575" x="3709988" y="5505450"/>
          <p14:tracePt t="140592" x="3762375" y="5505450"/>
          <p14:tracePt t="140609" x="3795713" y="5505450"/>
          <p14:tracePt t="140625" x="3819525" y="5505450"/>
          <p14:tracePt t="140642" x="3852863" y="5505450"/>
          <p14:tracePt t="140658" x="3871913" y="5505450"/>
          <p14:tracePt t="140675" x="3895725" y="5505450"/>
          <p14:tracePt t="140692" x="3910013" y="5505450"/>
          <p14:tracePt t="140708" x="3929063" y="5505450"/>
          <p14:tracePt t="140725" x="3943350" y="5505450"/>
          <p14:tracePt t="140742" x="3952875" y="5505450"/>
          <p14:tracePt t="140758" x="3962400" y="5505450"/>
          <p14:tracePt t="140775" x="3981450" y="5505450"/>
          <p14:tracePt t="140792" x="3995738" y="5505450"/>
          <p14:tracePt t="140808" x="4010025" y="5505450"/>
          <p14:tracePt t="140826" x="4029075" y="5510213"/>
          <p14:tracePt t="140842" x="4043363" y="5510213"/>
          <p14:tracePt t="140858" x="4048125" y="5510213"/>
          <p14:tracePt t="140875" x="4057650" y="5514975"/>
          <p14:tracePt t="140892" x="4067175" y="5514975"/>
          <p14:tracePt t="140908" x="4076700" y="5514975"/>
          <p14:tracePt t="140925" x="4086225" y="5514975"/>
          <p14:tracePt t="140942" x="4095750" y="5514975"/>
          <p14:tracePt t="140958" x="4110038" y="5514975"/>
          <p14:tracePt t="140975" x="4119563" y="5514975"/>
          <p14:tracePt t="140992" x="4124325" y="5514975"/>
          <p14:tracePt t="141009" x="4129088" y="5514975"/>
          <p14:tracePt t="141025" x="4138613" y="5514975"/>
          <p14:tracePt t="141042" x="4148138" y="5514975"/>
          <p14:tracePt t="141083" x="4152900" y="5514975"/>
          <p14:tracePt t="141905" x="4133850" y="5514975"/>
          <p14:tracePt t="141912" x="4090988" y="5510213"/>
          <p14:tracePt t="141925" x="4052888" y="5505450"/>
          <p14:tracePt t="141942" x="3900488" y="5472113"/>
          <p14:tracePt t="141958" x="3805238" y="5448300"/>
          <p14:tracePt t="141975" x="3724275" y="5424488"/>
          <p14:tracePt t="141992" x="3652838" y="5419725"/>
          <p14:tracePt t="142025" x="3495675" y="5400675"/>
          <p14:tracePt t="142059" x="3333750" y="5410200"/>
          <p14:tracePt t="142075" x="3238500" y="5424488"/>
          <p14:tracePt t="142092" x="3114675" y="5438775"/>
          <p14:tracePt t="142108" x="3000375" y="5457825"/>
          <p14:tracePt t="142125" x="2857500" y="5472113"/>
          <p14:tracePt t="142142" x="2767013" y="5486400"/>
          <p14:tracePt t="142158" x="2671763" y="5505450"/>
          <p14:tracePt t="142175" x="2590800" y="5519738"/>
          <p14:tracePt t="142192" x="2505075" y="5519738"/>
          <p14:tracePt t="142208" x="2457450" y="5519738"/>
          <p14:tracePt t="142225" x="2419350" y="5510213"/>
          <p14:tracePt t="142242" x="2386013" y="5510213"/>
          <p14:tracePt t="142258" x="2366963" y="5510213"/>
          <p14:tracePt t="142275" x="2343150" y="5510213"/>
          <p14:tracePt t="142292" x="2328863" y="5510213"/>
          <p14:tracePt t="142308" x="2314575" y="5510213"/>
          <p14:tracePt t="142325" x="2309813" y="5510213"/>
          <p14:tracePt t="142609" x="2305050" y="5500688"/>
          <p14:tracePt t="142617" x="2300288" y="5491163"/>
          <p14:tracePt t="142625" x="2286000" y="5476875"/>
          <p14:tracePt t="142642" x="2276475" y="5457825"/>
          <p14:tracePt t="142658" x="2257425" y="5443538"/>
          <p14:tracePt t="142675" x="2243138" y="5429250"/>
          <p14:tracePt t="142691" x="2195513" y="5405438"/>
          <p14:tracePt t="142708" x="2133600" y="5391150"/>
          <p14:tracePt t="142725" x="2052638" y="5391150"/>
          <p14:tracePt t="142742" x="1957388" y="5391150"/>
          <p14:tracePt t="142758" x="1900238" y="5400675"/>
          <p14:tracePt t="142775" x="1847850" y="5405438"/>
          <p14:tracePt t="142791" x="1809750" y="5419725"/>
          <p14:tracePt t="142808" x="1771650" y="5429250"/>
          <p14:tracePt t="142825" x="1752600" y="5434013"/>
          <p14:tracePt t="142842" x="1747838" y="5438775"/>
          <p14:tracePt t="142858" x="1743075" y="5448300"/>
          <p14:tracePt t="142875" x="1733550" y="5457825"/>
          <p14:tracePt t="142892" x="1733550" y="5462588"/>
          <p14:tracePt t="142909" x="1733550" y="5467350"/>
          <p14:tracePt t="142926" x="1743075" y="5476875"/>
          <p14:tracePt t="142942" x="1766888" y="5495925"/>
          <p14:tracePt t="142958" x="1795463" y="5500688"/>
          <p14:tracePt t="142975" x="1838325" y="5505450"/>
          <p14:tracePt t="142992" x="1976438" y="5510213"/>
          <p14:tracePt t="143008" x="2152650" y="5510213"/>
          <p14:tracePt t="143025" x="2366963" y="5529263"/>
          <p14:tracePt t="143042" x="2662238" y="5562600"/>
          <p14:tracePt t="143058" x="2981325" y="5591175"/>
          <p14:tracePt t="143075" x="3190875" y="5591175"/>
          <p14:tracePt t="143092" x="3338513" y="5576888"/>
          <p14:tracePt t="143109" x="3457575" y="5557838"/>
          <p14:tracePt t="143125" x="3519488" y="5548313"/>
          <p14:tracePt t="143141" x="3562350" y="5543550"/>
          <p14:tracePt t="143158" x="3590925" y="5543550"/>
          <p14:tracePt t="143175" x="3619500" y="5543550"/>
          <p14:tracePt t="143191" x="3629025" y="5543550"/>
          <p14:tracePt t="143208" x="3633788" y="5543550"/>
          <p14:tracePt t="143225" x="3638550" y="5543550"/>
          <p14:tracePt t="143241" x="3648075" y="5543550"/>
          <p14:tracePt t="143440" x="3667125" y="5543550"/>
          <p14:tracePt t="143447" x="3686175" y="5543550"/>
          <p14:tracePt t="143458" x="3709988" y="5543550"/>
          <p14:tracePt t="143475" x="3738563" y="5543550"/>
          <p14:tracePt t="143492" x="3762375" y="5543550"/>
          <p14:tracePt t="143508" x="3767138" y="5543550"/>
          <p14:tracePt t="143525" x="3771900" y="5543550"/>
          <p14:tracePt t="143557" x="3762375" y="5543550"/>
          <p14:tracePt t="143564" x="3729038" y="5543550"/>
          <p14:tracePt t="143575" x="3671888" y="5553075"/>
          <p14:tracePt t="143591" x="3486150" y="5557838"/>
          <p14:tracePt t="143608" x="3219450" y="5557838"/>
          <p14:tracePt t="143625" x="3052763" y="5557838"/>
          <p14:tracePt t="143642" x="2928938" y="5548313"/>
          <p14:tracePt t="143658" x="2843213" y="5534025"/>
          <p14:tracePt t="143675" x="2776538" y="5524500"/>
          <p14:tracePt t="143692" x="2747963" y="5524500"/>
          <p14:tracePt t="143708" x="2719388" y="5524500"/>
          <p14:tracePt t="143725" x="2686050" y="5524500"/>
          <p14:tracePt t="143741" x="2676525" y="5524500"/>
          <p14:tracePt t="143758" x="2667000" y="5524500"/>
          <p14:tracePt t="143775" x="2657475" y="5524500"/>
          <p14:tracePt t="143791" x="2647950" y="5524500"/>
          <p14:tracePt t="143808" x="2643188" y="5524500"/>
          <p14:tracePt t="143895" x="2638425" y="5524500"/>
          <p14:tracePt t="143910" x="2628900" y="5524500"/>
          <p14:tracePt t="143917" x="2619375" y="5524500"/>
          <p14:tracePt t="143925" x="2600325" y="5524500"/>
          <p14:tracePt t="143942" x="2543175" y="5529263"/>
          <p14:tracePt t="143958" x="2447925" y="5534025"/>
          <p14:tracePt t="143975" x="2266950" y="5553075"/>
          <p14:tracePt t="143991" x="2133600" y="5562600"/>
          <p14:tracePt t="144008" x="2009775" y="5576888"/>
          <p14:tracePt t="144025" x="1919288" y="5576888"/>
          <p14:tracePt t="144027" x="1871663" y="5576888"/>
          <p14:tracePt t="144042" x="1781175" y="5576888"/>
          <p14:tracePt t="144058" x="1700213" y="5576888"/>
          <p14:tracePt t="144075" x="1643063" y="5576888"/>
          <p14:tracePt t="144092" x="1590675" y="5576888"/>
          <p14:tracePt t="144108" x="1562100" y="5576888"/>
          <p14:tracePt t="144125" x="1538288" y="5576888"/>
          <p14:tracePt t="144141" x="1528763" y="5576888"/>
          <p14:tracePt t="144158" x="1519238" y="5576888"/>
          <p14:tracePt t="144175" x="1509713" y="5576888"/>
          <p14:tracePt t="144192" x="1504950" y="5576888"/>
          <p14:tracePt t="144208" x="1500188" y="5576888"/>
          <p14:tracePt t="144894" x="1519238" y="5576888"/>
          <p14:tracePt t="144901" x="1543050" y="5576888"/>
          <p14:tracePt t="144909" x="1576388" y="5576888"/>
          <p14:tracePt t="144925" x="1628775" y="5576888"/>
          <p14:tracePt t="144942" x="1676400" y="5576888"/>
          <p14:tracePt t="144958" x="1719263" y="5576888"/>
          <p14:tracePt t="144975" x="1766888" y="5576888"/>
          <p14:tracePt t="145008" x="1809750" y="5576888"/>
          <p14:tracePt t="145041" x="1862138" y="5576888"/>
          <p14:tracePt t="145058" x="1881188" y="5576888"/>
          <p14:tracePt t="145075" x="1905000" y="5576888"/>
          <p14:tracePt t="145091" x="1938338" y="5576888"/>
          <p14:tracePt t="145108" x="1952625" y="5576888"/>
          <p14:tracePt t="145125" x="1962150" y="5576888"/>
          <p14:tracePt t="145141" x="1976438" y="5576888"/>
          <p14:tracePt t="145158" x="1985963" y="5576888"/>
          <p14:tracePt t="145175" x="1990725" y="5576888"/>
          <p14:tracePt t="145191" x="1995488" y="5576888"/>
          <p14:tracePt t="145414" x="1952625" y="5586413"/>
          <p14:tracePt t="145421" x="1895475" y="5591175"/>
          <p14:tracePt t="145430" x="1838325" y="5591175"/>
          <p14:tracePt t="145441" x="1785938" y="5591175"/>
          <p14:tracePt t="145458" x="1628775" y="5591175"/>
          <p14:tracePt t="145475" x="1547813" y="5591175"/>
          <p14:tracePt t="145492" x="1471613" y="5581650"/>
          <p14:tracePt t="145508" x="1423988" y="5581650"/>
          <p14:tracePt t="145525" x="1376363" y="5581650"/>
          <p14:tracePt t="145541" x="1357313" y="5581650"/>
          <p14:tracePt t="145558" x="1343025" y="5581650"/>
          <p14:tracePt t="145575" x="1323975" y="5581650"/>
          <p14:tracePt t="145591" x="1314450" y="5581650"/>
          <p14:tracePt t="145608" x="1309688" y="5581650"/>
          <p14:tracePt t="145625" x="1304925" y="5581650"/>
          <p14:tracePt t="145642" x="1295400" y="5581650"/>
          <p14:tracePt t="146105" x="1352550" y="5576888"/>
          <p14:tracePt t="146112" x="1433513" y="5567363"/>
          <p14:tracePt t="146125" x="1509713" y="5567363"/>
          <p14:tracePt t="146142" x="1681163" y="5548313"/>
          <p14:tracePt t="146159" x="1762125" y="5548313"/>
          <p14:tracePt t="146175" x="1809750" y="5548313"/>
          <p14:tracePt t="146208" x="1905000" y="5557838"/>
          <p14:tracePt t="146241" x="1966913" y="5567363"/>
          <p14:tracePt t="146258" x="2028825" y="5581650"/>
          <p14:tracePt t="146275" x="2062163" y="5586413"/>
          <p14:tracePt t="146291" x="2090738" y="5595938"/>
          <p14:tracePt t="146308" x="2119313" y="5595938"/>
          <p14:tracePt t="146325" x="2152650" y="5595938"/>
          <p14:tracePt t="146341" x="2166938" y="5595938"/>
          <p14:tracePt t="146358" x="2171700" y="5595938"/>
          <p14:tracePt t="146375" x="2181225" y="5595938"/>
          <p14:tracePt t="146391" x="2185988" y="5595938"/>
          <p14:tracePt t="146425" x="2190750" y="5595938"/>
          <p14:tracePt t="146442" x="2200275" y="5595938"/>
          <p14:tracePt t="146458" x="2205038" y="5595938"/>
          <p14:tracePt t="146475" x="2209800" y="5595938"/>
          <p14:tracePt t="146491" x="2219325" y="5595938"/>
          <p14:tracePt t="146508" x="2228850" y="5595938"/>
          <p14:tracePt t="146560" x="2228850" y="5600700"/>
          <p14:tracePt t="146568" x="2228850" y="5605463"/>
          <p14:tracePt t="146575" x="2228850" y="5610225"/>
          <p14:tracePt t="146591" x="2214563" y="5624513"/>
          <p14:tracePt t="146608" x="2185988" y="5643563"/>
          <p14:tracePt t="146625" x="2133600" y="5662613"/>
          <p14:tracePt t="146641" x="2038350" y="5676900"/>
          <p14:tracePt t="146658" x="1985963" y="5676900"/>
          <p14:tracePt t="146675" x="1943100" y="5667375"/>
          <p14:tracePt t="146692" x="1885950" y="5643563"/>
          <p14:tracePt t="146708" x="1862138" y="5624513"/>
          <p14:tracePt t="146725" x="1838325" y="5610225"/>
          <p14:tracePt t="146741" x="1824038" y="5600700"/>
          <p14:tracePt t="146758" x="1804988" y="5576888"/>
          <p14:tracePt t="146775" x="1795463" y="5562600"/>
          <p14:tracePt t="146791" x="1785938" y="5543550"/>
          <p14:tracePt t="146808" x="1781175" y="5524500"/>
          <p14:tracePt t="146825" x="1776413" y="5462588"/>
          <p14:tracePt t="146841" x="1776413" y="5419725"/>
          <p14:tracePt t="146858" x="1795463" y="5381625"/>
          <p14:tracePt t="146875" x="1833563" y="5348288"/>
          <p14:tracePt t="146892" x="1876425" y="5334000"/>
          <p14:tracePt t="146908" x="1938338" y="5343525"/>
          <p14:tracePt t="146925" x="2000250" y="5372100"/>
          <p14:tracePt t="146941" x="2071688" y="5419725"/>
          <p14:tracePt t="146958" x="2100263" y="5443538"/>
          <p14:tracePt t="146975" x="2124075" y="5467350"/>
          <p14:tracePt t="146991" x="2143125" y="5505450"/>
          <p14:tracePt t="147008" x="2152650" y="5538788"/>
          <p14:tracePt t="147025" x="2166938" y="5553075"/>
          <p14:tracePt t="147041" x="2166938" y="5557838"/>
          <p14:tracePt t="147236" x="2247900" y="5548313"/>
          <p14:tracePt t="147242" x="2362200" y="5529263"/>
          <p14:tracePt t="147258" x="2657475" y="5491163"/>
          <p14:tracePt t="147275" x="2867025" y="5472113"/>
          <p14:tracePt t="147291" x="3081338" y="5453063"/>
          <p14:tracePt t="147308" x="3348038" y="5443538"/>
          <p14:tracePt t="147325" x="3448050" y="5448300"/>
          <p14:tracePt t="147341" x="3509963" y="5448300"/>
          <p14:tracePt t="147358" x="3552825" y="5457825"/>
          <p14:tracePt t="147374" x="3590925" y="5457825"/>
          <p14:tracePt t="147391" x="3614738" y="5462588"/>
          <p14:tracePt t="147408" x="3633788" y="5462588"/>
          <p14:tracePt t="147425" x="3648075" y="5462588"/>
          <p14:tracePt t="147441" x="3686175" y="5462588"/>
          <p14:tracePt t="147458" x="3714750" y="5462588"/>
          <p14:tracePt t="147475" x="3752850" y="5462588"/>
          <p14:tracePt t="147492" x="3800475" y="5462588"/>
          <p14:tracePt t="147508" x="3819525" y="5462588"/>
          <p14:tracePt t="147525" x="3833813" y="5457825"/>
          <p14:tracePt t="147541" x="3843338" y="5457825"/>
          <p14:tracePt t="147558" x="3852863" y="5457825"/>
          <p14:tracePt t="147575" x="3857625" y="5457825"/>
          <p14:tracePt t="147591" x="3867150" y="5457825"/>
          <p14:tracePt t="149738" x="3857625" y="5457825"/>
          <p14:tracePt t="149746" x="3833813" y="5457825"/>
          <p14:tracePt t="149758" x="3805238" y="5467350"/>
          <p14:tracePt t="149775" x="3681413" y="5481638"/>
          <p14:tracePt t="149791" x="3567113" y="5486400"/>
          <p14:tracePt t="149808" x="3452813" y="5505450"/>
          <p14:tracePt t="149824" x="3371850" y="5505450"/>
          <p14:tracePt t="149858" x="3195638" y="5510213"/>
          <p14:tracePt t="149891" x="3095625" y="5510213"/>
          <p14:tracePt t="149908" x="3024188" y="5510213"/>
          <p14:tracePt t="149924" x="2971800" y="5510213"/>
          <p14:tracePt t="149941" x="2924175" y="5510213"/>
          <p14:tracePt t="149958" x="2862263" y="5510213"/>
          <p14:tracePt t="149974" x="2828925" y="5510213"/>
          <p14:tracePt t="149991" x="2800350" y="5510213"/>
          <p14:tracePt t="150008" x="2776538" y="5510213"/>
          <p14:tracePt t="150024" x="2752725" y="5510213"/>
          <p14:tracePt t="150041" x="2738438" y="5510213"/>
          <p14:tracePt t="150058" x="2728913" y="5510213"/>
          <p14:tracePt t="150074" x="2719388" y="5510213"/>
          <p14:tracePt t="150091" x="2709863" y="5510213"/>
          <p14:tracePt t="150108" x="2705100" y="5510213"/>
          <p14:tracePt t="150124" x="2700338" y="5510213"/>
          <p14:tracePt t="150141" x="2690813" y="5510213"/>
          <p14:tracePt t="150158" x="2662238" y="5524500"/>
          <p14:tracePt t="150174" x="2633663" y="5529263"/>
          <p14:tracePt t="150191" x="2605088" y="5538788"/>
          <p14:tracePt t="150208" x="2562225" y="5548313"/>
          <p14:tracePt t="150224" x="2543175" y="5553075"/>
          <p14:tracePt t="150241" x="2519363" y="5553075"/>
          <p14:tracePt t="150258" x="2500313" y="5553075"/>
          <p14:tracePt t="150274" x="2466975" y="5553075"/>
          <p14:tracePt t="150291" x="2447925" y="5553075"/>
          <p14:tracePt t="150308" x="2428875" y="5553075"/>
          <p14:tracePt t="150324" x="2414588" y="5553075"/>
          <p14:tracePt t="150341" x="2395538" y="5553075"/>
          <p14:tracePt t="150358" x="2381250" y="5553075"/>
          <p14:tracePt t="150374" x="2376488" y="5553075"/>
          <p14:tracePt t="150391" x="2366963" y="5553075"/>
          <p14:tracePt t="150680" x="2352675" y="5553075"/>
          <p14:tracePt t="150700" x="2300288" y="5562600"/>
          <p14:tracePt t="150717" x="2224088" y="5576888"/>
          <p14:tracePt t="150727" x="2205038" y="5576888"/>
          <p14:tracePt t="150741" x="2162175" y="5591175"/>
          <p14:tracePt t="150757" x="2133600" y="5595938"/>
          <p14:tracePt t="150774" x="2085975" y="5595938"/>
          <p14:tracePt t="150791" x="2052638" y="5595938"/>
          <p14:tracePt t="150808" x="2024063" y="5595938"/>
          <p14:tracePt t="150824" x="1981200" y="5595938"/>
          <p14:tracePt t="150841" x="1952625" y="5595938"/>
          <p14:tracePt t="150858" x="1933575" y="5595938"/>
          <p14:tracePt t="150874" x="1914525" y="5595938"/>
          <p14:tracePt t="150891" x="1881188" y="5595938"/>
          <p14:tracePt t="150908" x="1857375" y="5595938"/>
          <p14:tracePt t="150924" x="1847850" y="5595938"/>
          <p14:tracePt t="150941" x="1833563" y="5586413"/>
          <p14:tracePt t="150958" x="1814513" y="5576888"/>
          <p14:tracePt t="150975" x="1800225" y="5567363"/>
          <p14:tracePt t="150991" x="1795463" y="5562600"/>
          <p14:tracePt t="151008" x="1790700" y="5553075"/>
          <p14:tracePt t="151024" x="1766888" y="5519738"/>
          <p14:tracePt t="151041" x="1752600" y="5486400"/>
          <p14:tracePt t="151058" x="1747838" y="5457825"/>
          <p14:tracePt t="151074" x="1738313" y="5424488"/>
          <p14:tracePt t="151091" x="1738313" y="5414963"/>
          <p14:tracePt t="151108" x="1738313" y="5405438"/>
          <p14:tracePt t="151124" x="1738313" y="5400675"/>
          <p14:tracePt t="151141" x="1738313" y="5386388"/>
          <p14:tracePt t="151158" x="1738313" y="5362575"/>
          <p14:tracePt t="151174" x="1743075" y="5353050"/>
          <p14:tracePt t="151191" x="1752600" y="5338763"/>
          <p14:tracePt t="151208" x="1781175" y="5319713"/>
          <p14:tracePt t="151224" x="1800225" y="5300663"/>
          <p14:tracePt t="151241" x="1838325" y="5286375"/>
          <p14:tracePt t="151258" x="1871663" y="5276850"/>
          <p14:tracePt t="151274" x="1900238" y="5262563"/>
          <p14:tracePt t="151291" x="1924050" y="5262563"/>
          <p14:tracePt t="151308" x="1938338" y="5262563"/>
          <p14:tracePt t="151324" x="1957388" y="5262563"/>
          <p14:tracePt t="151341" x="1971675" y="5262563"/>
          <p14:tracePt t="151358" x="1981200" y="5262563"/>
          <p14:tracePt t="151374" x="1985963" y="5262563"/>
          <p14:tracePt t="151391" x="1995488" y="5262563"/>
          <p14:tracePt t="151408" x="2005013" y="5262563"/>
          <p14:tracePt t="151424" x="2019300" y="5262563"/>
          <p14:tracePt t="151441" x="2038350" y="5262563"/>
          <p14:tracePt t="151458" x="2047875" y="5267325"/>
          <p14:tracePt t="151474" x="2066925" y="5272088"/>
          <p14:tracePt t="151491" x="2081213" y="5276850"/>
          <p14:tracePt t="151508" x="2100263" y="5286375"/>
          <p14:tracePt t="151524" x="2109788" y="5295900"/>
          <p14:tracePt t="151541" x="2124075" y="5305425"/>
          <p14:tracePt t="151557" x="2138363" y="5319713"/>
          <p14:tracePt t="151574" x="2147888" y="5329238"/>
          <p14:tracePt t="151591" x="2152650" y="5334000"/>
          <p14:tracePt t="151608" x="2157413" y="5338763"/>
          <p14:tracePt t="151641" x="2162175" y="5338763"/>
          <p14:tracePt t="151658" x="2166938" y="5348288"/>
          <p14:tracePt t="151674" x="2176463" y="5367338"/>
          <p14:tracePt t="151691" x="2190750" y="5400675"/>
          <p14:tracePt t="151708" x="2195513" y="5410200"/>
          <p14:tracePt t="151724" x="2195513" y="5424488"/>
          <p14:tracePt t="151741" x="2195513" y="5429250"/>
          <p14:tracePt t="151758" x="2195513" y="5438775"/>
          <p14:tracePt t="151774" x="2195513" y="5443538"/>
          <p14:tracePt t="151791" x="2200275" y="5453063"/>
          <p14:tracePt t="151807" x="2205038" y="5462588"/>
          <p14:tracePt t="151824" x="2205038" y="5476875"/>
          <p14:tracePt t="151841" x="2205038" y="5481638"/>
          <p14:tracePt t="151858" x="2205038" y="5491163"/>
          <p14:tracePt t="151874" x="2205038" y="5495925"/>
          <p14:tracePt t="152161" x="2286000" y="5486400"/>
          <p14:tracePt t="152168" x="2400300" y="5467350"/>
          <p14:tracePt t="152175" x="2500313" y="5448300"/>
          <p14:tracePt t="152191" x="2700338" y="5424488"/>
          <p14:tracePt t="152208" x="2905125" y="5395913"/>
          <p14:tracePt t="152224" x="3062288" y="5376863"/>
          <p14:tracePt t="152241" x="3195638" y="5376863"/>
          <p14:tracePt t="152257" x="3395663" y="5376863"/>
          <p14:tracePt t="152274" x="3476625" y="5386388"/>
          <p14:tracePt t="152291" x="3538538" y="5395913"/>
          <p14:tracePt t="152307" x="3590925" y="5405438"/>
          <p14:tracePt t="152324" x="3624263" y="5414963"/>
          <p14:tracePt t="152341" x="3643313" y="5424488"/>
          <p14:tracePt t="152357" x="3667125" y="5429250"/>
          <p14:tracePt t="152374" x="3700463" y="5443538"/>
          <p14:tracePt t="152391" x="3709988" y="5448300"/>
          <p14:tracePt t="152408" x="3729038" y="5453063"/>
          <p14:tracePt t="152424" x="3738563" y="5453063"/>
          <p14:tracePt t="152441" x="3757613" y="5457825"/>
          <p14:tracePt t="152457" x="3776663" y="5457825"/>
          <p14:tracePt t="152474" x="3795713" y="5457825"/>
          <p14:tracePt t="152491" x="3829050" y="5457825"/>
          <p14:tracePt t="152507" x="3848100" y="5462588"/>
          <p14:tracePt t="152524" x="3862388" y="5462588"/>
          <p14:tracePt t="152541" x="3871913" y="5462588"/>
          <p14:tracePt t="152558" x="3895725" y="5462588"/>
          <p14:tracePt t="152574" x="3905250" y="5462588"/>
          <p14:tracePt t="152591" x="3910013" y="5467350"/>
          <p14:tracePt t="152607" x="3924300" y="5472113"/>
          <p14:tracePt t="152624" x="3938588" y="5481638"/>
          <p14:tracePt t="152641" x="3943350" y="5481638"/>
          <p14:tracePt t="152658" x="3952875" y="5486400"/>
          <p14:tracePt t="152675" x="3957638" y="5486400"/>
          <p14:tracePt t="152691" x="3957638" y="5491163"/>
          <p14:tracePt t="152707" x="3957638" y="5495925"/>
          <p14:tracePt t="152724" x="3957638" y="5505450"/>
          <p14:tracePt t="152741" x="3952875" y="5519738"/>
          <p14:tracePt t="152757" x="3938588" y="5534025"/>
          <p14:tracePt t="152774" x="3914775" y="5553075"/>
          <p14:tracePt t="152791" x="3857625" y="5581650"/>
          <p14:tracePt t="152807" x="3762375" y="5600700"/>
          <p14:tracePt t="152824" x="3700463" y="5605463"/>
          <p14:tracePt t="152841" x="3638550" y="5600700"/>
          <p14:tracePt t="152858" x="3543300" y="5548313"/>
          <p14:tracePt t="152874" x="3495675" y="5505450"/>
          <p14:tracePt t="152891" x="3457575" y="5481638"/>
          <p14:tracePt t="152908" x="3433763" y="5443538"/>
          <p14:tracePt t="152924" x="3405188" y="5367338"/>
          <p14:tracePt t="152941" x="3405188" y="5314950"/>
          <p14:tracePt t="152957" x="3419475" y="5272088"/>
          <p14:tracePt t="152974" x="3443288" y="5233988"/>
          <p14:tracePt t="152991" x="3495675" y="5191125"/>
          <p14:tracePt t="153007" x="3538538" y="5176838"/>
          <p14:tracePt t="153024" x="3576638" y="5172075"/>
          <p14:tracePt t="153041" x="3619500" y="5186363"/>
          <p14:tracePt t="153058" x="3676650" y="5229225"/>
          <p14:tracePt t="153074" x="3700463" y="5267325"/>
          <p14:tracePt t="153091" x="3724275" y="5295900"/>
          <p14:tracePt t="153108" x="3743325" y="5329238"/>
          <p14:tracePt t="153124" x="3748088" y="5353050"/>
          <p14:tracePt t="153141" x="3757613" y="5376863"/>
          <p14:tracePt t="153157" x="3757613" y="5395913"/>
          <p14:tracePt t="153174" x="3757613" y="5414963"/>
          <p14:tracePt t="153191" x="3757613" y="5429250"/>
          <p14:tracePt t="153208" x="3757613" y="5438775"/>
          <p14:tracePt t="153224" x="3757613" y="5443538"/>
          <p14:tracePt t="153241" x="3757613" y="5448300"/>
          <p14:tracePt t="153292" x="3757613" y="5453063"/>
          <p14:tracePt t="153299" x="3757613" y="5457825"/>
          <p14:tracePt t="153307" x="3757613" y="5467350"/>
          <p14:tracePt t="153324" x="3757613" y="5476875"/>
          <p14:tracePt t="153341" x="3757613" y="5495925"/>
          <p14:tracePt t="153357" x="3757613" y="5529263"/>
          <p14:tracePt t="153374" x="3752850" y="5543550"/>
          <p14:tracePt t="153391" x="3752850" y="5553075"/>
          <p14:tracePt t="153407" x="3752850" y="5557838"/>
          <p14:tracePt t="153424" x="3752850" y="5567363"/>
          <p14:tracePt t="153441" x="3752850" y="5572125"/>
          <p14:tracePt t="153542" x="3752850" y="5576888"/>
          <p14:tracePt t="154379" x="3757613" y="5576888"/>
          <p14:tracePt t="154394" x="3762375" y="5576888"/>
          <p14:tracePt t="154400" x="3767138" y="5576888"/>
          <p14:tracePt t="154605" x="3719513" y="5581650"/>
          <p14:tracePt t="154613" x="3652838" y="5591175"/>
          <p14:tracePt t="154624" x="3562350" y="5591175"/>
          <p14:tracePt t="154641" x="3395663" y="5591175"/>
          <p14:tracePt t="154658" x="3171825" y="5610225"/>
          <p14:tracePt t="154675" x="3014663" y="5619750"/>
          <p14:tracePt t="154707" x="2738438" y="5629275"/>
          <p14:tracePt t="154741" x="2495550" y="5600700"/>
          <p14:tracePt t="154757" x="2409825" y="5595938"/>
          <p14:tracePt t="154774" x="2324100" y="5581650"/>
          <p14:tracePt t="154791" x="2281238" y="5572125"/>
          <p14:tracePt t="154807" x="2243138" y="5562600"/>
          <p14:tracePt t="154824" x="2214563" y="5562600"/>
          <p14:tracePt t="154841" x="2171700" y="5562600"/>
          <p14:tracePt t="154857" x="2157413" y="5562600"/>
          <p14:tracePt t="154874" x="2138363" y="5562600"/>
          <p14:tracePt t="154891" x="2133600" y="5562600"/>
          <p14:tracePt t="154907" x="2124075" y="5562600"/>
          <p14:tracePt t="154924" x="2119313" y="5562600"/>
          <p14:tracePt t="154958" x="2147888" y="5557838"/>
          <p14:tracePt t="154974" x="2257425" y="5557838"/>
          <p14:tracePt t="154991" x="2438400" y="5562600"/>
          <p14:tracePt t="155007" x="2624138" y="5562600"/>
          <p14:tracePt t="155024" x="2924175" y="5562600"/>
          <p14:tracePt t="155041" x="3081338" y="5557838"/>
          <p14:tracePt t="155057" x="3214688" y="5548313"/>
          <p14:tracePt t="155074" x="3348038" y="5548313"/>
          <p14:tracePt t="155091" x="3495675" y="5553075"/>
          <p14:tracePt t="155107" x="3557588" y="5557838"/>
          <p14:tracePt t="155124" x="3586163" y="5562600"/>
          <p14:tracePt t="155141" x="3624263" y="5572125"/>
          <p14:tracePt t="155157" x="3638550" y="5572125"/>
          <p14:tracePt t="155174" x="3657600" y="5572125"/>
          <p14:tracePt t="155191" x="3671888" y="5572125"/>
          <p14:tracePt t="155208" x="3690938" y="5572125"/>
          <p14:tracePt t="155224" x="3700463" y="5572125"/>
          <p14:tracePt t="155241" x="3705225" y="5572125"/>
          <p14:tracePt t="155257" x="3709988" y="5572125"/>
          <p14:tracePt t="155274" x="3719513" y="5572125"/>
          <p14:tracePt t="155291" x="3724275" y="5572125"/>
          <p14:tracePt t="156398" x="3767138" y="5510213"/>
          <p14:tracePt t="156405" x="3819525" y="5448300"/>
          <p14:tracePt t="156412" x="3871913" y="5400675"/>
          <p14:tracePt t="156424" x="3910013" y="5357813"/>
          <p14:tracePt t="156442" x="4052888" y="5248275"/>
          <p14:tracePt t="156457" x="4129088" y="5200650"/>
          <p14:tracePt t="156490" x="4214813" y="5172075"/>
          <p14:tracePt t="156524" x="4257675" y="5153025"/>
          <p14:tracePt t="156540" x="4262438" y="5153025"/>
          <p14:tracePt t="156557" x="4271963" y="5143500"/>
          <p14:tracePt t="156574" x="4276725" y="5138738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309600" y="222660"/>
            <a:ext cx="9251913" cy="65187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replacement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greeting2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('l', 'L')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("The original string: " + greeting + " After replacement: " + greeting2)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indexOf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lastIndexOf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('l')) ;	//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lastIndexOf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('l')) ;	//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('L')) ;	// 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("lo")) ;	//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startsWith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endsWith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startsWith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("He"));		// true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startsWith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("he"));		// false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endsWith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("lo"));		// true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greeting.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startsWith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hlo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"));	// false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split(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regex)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line = "first : second : third";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String[] items1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line.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(":");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Arrays.asList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(items1));	// [first ,  second ,  third]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String[] items2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line.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("\\s*:\\s*");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Arrays.asList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(items2));	// [first, second, third]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toLowerCase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toUpperCase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trim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join Since Java 8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String.join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("-", "I", "Love", "Java"));	// I-Love-Java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30"/>
    </mc:Choice>
    <mc:Fallback xmlns="">
      <p:transition spd="slow" advTm="305130"/>
    </mc:Fallback>
  </mc:AlternateContent>
  <p:extLst>
    <p:ext uri="{3A86A75C-4F4B-4683-9AE1-C65F6400EC91}">
      <p14:laserTraceLst xmlns:p14="http://schemas.microsoft.com/office/powerpoint/2010/main">
        <p14:tracePtLst>
          <p14:tracePt t="790" x="4238625" y="5014913"/>
          <p14:tracePt t="798" x="4167188" y="4743450"/>
          <p14:tracePt t="806" x="4048125" y="4252913"/>
          <p14:tracePt t="823" x="3852863" y="3381375"/>
          <p14:tracePt t="840" x="3643313" y="2614613"/>
          <p14:tracePt t="857" x="3290888" y="1481138"/>
          <p14:tracePt t="890" x="3095625" y="895350"/>
          <p14:tracePt t="923" x="2971800" y="638175"/>
          <p14:tracePt t="939" x="2952750" y="609600"/>
          <p14:tracePt t="956" x="2947988" y="600075"/>
          <p14:tracePt t="973" x="2943225" y="590550"/>
          <p14:tracePt t="1224" x="2933700" y="585788"/>
          <p14:tracePt t="1231" x="2924175" y="585788"/>
          <p14:tracePt t="1239" x="2909888" y="576263"/>
          <p14:tracePt t="1256" x="2862263" y="571500"/>
          <p14:tracePt t="1272" x="2809875" y="571500"/>
          <p14:tracePt t="1289" x="2728913" y="571500"/>
          <p14:tracePt t="1322" x="2633663" y="585788"/>
          <p14:tracePt t="1356" x="2562225" y="614363"/>
          <p14:tracePt t="1372" x="2543175" y="623888"/>
          <p14:tracePt t="1389" x="2519363" y="633413"/>
          <p14:tracePt t="1406" x="2486025" y="642938"/>
          <p14:tracePt t="1422" x="2462213" y="642938"/>
          <p14:tracePt t="1439" x="2452688" y="642938"/>
          <p14:tracePt t="1456" x="2438400" y="642938"/>
          <p14:tracePt t="1472" x="2419350" y="642938"/>
          <p14:tracePt t="1489" x="2405063" y="642938"/>
          <p14:tracePt t="1506" x="2395538" y="642938"/>
          <p14:tracePt t="1522" x="2371725" y="652463"/>
          <p14:tracePt t="1539" x="2333625" y="661988"/>
          <p14:tracePt t="1556" x="2290763" y="666750"/>
          <p14:tracePt t="1572" x="2238375" y="681038"/>
          <p14:tracePt t="1591" x="2171700" y="695325"/>
          <p14:tracePt t="1606" x="2133600" y="695325"/>
          <p14:tracePt t="1622" x="2100263" y="695325"/>
          <p14:tracePt t="1640" x="2071688" y="690563"/>
          <p14:tracePt t="1656" x="2028825" y="681038"/>
          <p14:tracePt t="1673" x="2005013" y="676275"/>
          <p14:tracePt t="1689" x="1985963" y="661988"/>
          <p14:tracePt t="1706" x="1966913" y="657225"/>
          <p14:tracePt t="1708" x="1957388" y="652463"/>
          <p14:tracePt t="1723" x="1943100" y="647700"/>
          <p14:tracePt t="1739" x="1919288" y="642938"/>
          <p14:tracePt t="1756" x="1895475" y="628650"/>
          <p14:tracePt t="1773" x="1857375" y="619125"/>
          <p14:tracePt t="1789" x="1828800" y="614363"/>
          <p14:tracePt t="1806" x="1790700" y="604838"/>
          <p14:tracePt t="1822" x="1757363" y="595313"/>
          <p14:tracePt t="1839" x="1700213" y="590550"/>
          <p14:tracePt t="1856" x="1671638" y="576263"/>
          <p14:tracePt t="1872" x="1633538" y="566738"/>
          <p14:tracePt t="1889" x="1604963" y="552450"/>
          <p14:tracePt t="1906" x="1557338" y="528638"/>
          <p14:tracePt t="1922" x="1528763" y="509588"/>
          <p14:tracePt t="1939" x="1495425" y="490538"/>
          <p14:tracePt t="1956" x="1481138" y="485775"/>
          <p14:tracePt t="1972" x="1471613" y="481013"/>
          <p14:tracePt t="1989" x="1471613" y="476250"/>
          <p14:tracePt t="2006" x="1476375" y="471488"/>
          <p14:tracePt t="2022" x="1524000" y="457200"/>
          <p14:tracePt t="2039" x="1595438" y="447675"/>
          <p14:tracePt t="2056" x="1695450" y="442913"/>
          <p14:tracePt t="2072" x="1800225" y="442913"/>
          <p14:tracePt t="2089" x="1914525" y="433388"/>
          <p14:tracePt t="2106" x="1985963" y="433388"/>
          <p14:tracePt t="2122" x="2057400" y="419100"/>
          <p14:tracePt t="2139" x="2105025" y="414338"/>
          <p14:tracePt t="2156" x="2166938" y="404813"/>
          <p14:tracePt t="2172" x="2205038" y="404813"/>
          <p14:tracePt t="2189" x="2224088" y="404813"/>
          <p14:tracePt t="2206" x="2247900" y="414338"/>
          <p14:tracePt t="2206" x="2257425" y="414338"/>
          <p14:tracePt t="2222" x="2281238" y="423863"/>
          <p14:tracePt t="2239" x="2290763" y="428625"/>
          <p14:tracePt t="2256" x="2305050" y="433388"/>
          <p14:tracePt t="2272" x="2333625" y="442913"/>
          <p14:tracePt t="2289" x="2362200" y="457200"/>
          <p14:tracePt t="2306" x="2390775" y="466725"/>
          <p14:tracePt t="2323" x="2419350" y="476250"/>
          <p14:tracePt t="2339" x="2481263" y="500063"/>
          <p14:tracePt t="2356" x="2524125" y="504825"/>
          <p14:tracePt t="2372" x="2571750" y="523875"/>
          <p14:tracePt t="2389" x="2605088" y="542925"/>
          <p14:tracePt t="2406" x="2662238" y="561975"/>
          <p14:tracePt t="2422" x="2690813" y="571500"/>
          <p14:tracePt t="2439" x="2728913" y="581025"/>
          <p14:tracePt t="2456" x="2767013" y="595313"/>
          <p14:tracePt t="2472" x="2800350" y="609600"/>
          <p14:tracePt t="2489" x="2828925" y="633413"/>
          <p14:tracePt t="2506" x="2862263" y="657225"/>
          <p14:tracePt t="2522" x="2895600" y="700088"/>
          <p14:tracePt t="2539" x="2919413" y="728663"/>
          <p14:tracePt t="2556" x="2943225" y="752475"/>
          <p14:tracePt t="2572" x="2967038" y="776288"/>
          <p14:tracePt t="2589" x="3000375" y="800100"/>
          <p14:tracePt t="2606" x="3024188" y="819150"/>
          <p14:tracePt t="2622" x="3043238" y="828675"/>
          <p14:tracePt t="2639" x="3057525" y="838200"/>
          <p14:tracePt t="2656" x="3062288" y="842963"/>
          <p14:tracePt t="2672" x="3067050" y="847725"/>
          <p14:tracePt t="2689" x="3071813" y="847725"/>
          <p14:tracePt t="2743" x="3076575" y="847725"/>
          <p14:tracePt t="2758" x="3081338" y="847725"/>
          <p14:tracePt t="2765" x="3086100" y="852488"/>
          <p14:tracePt t="2780" x="3095625" y="852488"/>
          <p14:tracePt t="2789" x="3100388" y="852488"/>
          <p14:tracePt t="2805" x="3114675" y="852488"/>
          <p14:tracePt t="2823" x="3138488" y="852488"/>
          <p14:tracePt t="2839" x="3157538" y="852488"/>
          <p14:tracePt t="2856" x="3176588" y="847725"/>
          <p14:tracePt t="2872" x="3200400" y="833438"/>
          <p14:tracePt t="2889" x="3233738" y="823913"/>
          <p14:tracePt t="2906" x="3257550" y="819150"/>
          <p14:tracePt t="2922" x="3276600" y="814388"/>
          <p14:tracePt t="2939" x="3295650" y="800100"/>
          <p14:tracePt t="2956" x="3314700" y="785813"/>
          <p14:tracePt t="2972" x="3328988" y="771525"/>
          <p14:tracePt t="2989" x="3338513" y="762000"/>
          <p14:tracePt t="3006" x="3352800" y="747713"/>
          <p14:tracePt t="3022" x="3371850" y="719138"/>
          <p14:tracePt t="3039" x="3381375" y="700088"/>
          <p14:tracePt t="3056" x="3390900" y="676275"/>
          <p14:tracePt t="3073" x="3390900" y="642938"/>
          <p14:tracePt t="3089" x="3390900" y="623888"/>
          <p14:tracePt t="3106" x="3390900" y="604838"/>
          <p14:tracePt t="3122" x="3381375" y="585788"/>
          <p14:tracePt t="3139" x="3348038" y="519113"/>
          <p14:tracePt t="3155" x="3319463" y="481013"/>
          <p14:tracePt t="3172" x="3281363" y="442913"/>
          <p14:tracePt t="3189" x="3233738" y="419100"/>
          <p14:tracePt t="3206" x="3152775" y="390525"/>
          <p14:tracePt t="3222" x="3105150" y="390525"/>
          <p14:tracePt t="3239" x="3052763" y="400050"/>
          <p14:tracePt t="3256" x="2981325" y="414338"/>
          <p14:tracePt t="3272" x="2909888" y="447675"/>
          <p14:tracePt t="3289" x="2862263" y="471488"/>
          <p14:tracePt t="3306" x="2819400" y="500063"/>
          <p14:tracePt t="3322" x="2762250" y="538163"/>
          <p14:tracePt t="3339" x="2733675" y="552450"/>
          <p14:tracePt t="3356" x="2709863" y="566738"/>
          <p14:tracePt t="3372" x="2686050" y="581025"/>
          <p14:tracePt t="3389" x="2671763" y="600075"/>
          <p14:tracePt t="3405" x="2662238" y="604838"/>
          <p14:tracePt t="3422" x="2657475" y="604838"/>
          <p14:tracePt t="3991" x="2662238" y="604838"/>
          <p14:tracePt t="3998" x="2671763" y="604838"/>
          <p14:tracePt t="4005" x="2681288" y="604838"/>
          <p14:tracePt t="4022" x="2705100" y="609600"/>
          <p14:tracePt t="4039" x="2728913" y="614363"/>
          <p14:tracePt t="4056" x="2767013" y="619125"/>
          <p14:tracePt t="4072" x="2786063" y="619125"/>
          <p14:tracePt t="4106" x="2828925" y="619125"/>
          <p14:tracePt t="4139" x="2886075" y="619125"/>
          <p14:tracePt t="4156" x="2914650" y="619125"/>
          <p14:tracePt t="4172" x="2957513" y="619125"/>
          <p14:tracePt t="4189" x="3028950" y="619125"/>
          <p14:tracePt t="4205" x="3100388" y="609600"/>
          <p14:tracePt t="4222" x="3162300" y="604838"/>
          <p14:tracePt t="4239" x="3209925" y="600075"/>
          <p14:tracePt t="4255" x="3295650" y="585788"/>
          <p14:tracePt t="4272" x="3348038" y="585788"/>
          <p14:tracePt t="4289" x="3400425" y="581025"/>
          <p14:tracePt t="4306" x="3467100" y="581025"/>
          <p14:tracePt t="4322" x="3500438" y="581025"/>
          <p14:tracePt t="4339" x="3529013" y="581025"/>
          <p14:tracePt t="4356" x="3567113" y="581025"/>
          <p14:tracePt t="4372" x="3609975" y="581025"/>
          <p14:tracePt t="4389" x="3638550" y="581025"/>
          <p14:tracePt t="4405" x="3681413" y="581025"/>
          <p14:tracePt t="4422" x="3719513" y="581025"/>
          <p14:tracePt t="4439" x="3795713" y="581025"/>
          <p14:tracePt t="4455" x="3843338" y="581025"/>
          <p14:tracePt t="4472" x="3881438" y="581025"/>
          <p14:tracePt t="4489" x="3938588" y="581025"/>
          <p14:tracePt t="4505" x="3976688" y="585788"/>
          <p14:tracePt t="4522" x="3995738" y="585788"/>
          <p14:tracePt t="4539" x="4019550" y="585788"/>
          <p14:tracePt t="4555" x="4052888" y="585788"/>
          <p14:tracePt t="4572" x="4071938" y="585788"/>
          <p14:tracePt t="4589" x="4095750" y="590550"/>
          <p14:tracePt t="4605" x="4110038" y="590550"/>
          <p14:tracePt t="4622" x="4129088" y="590550"/>
          <p14:tracePt t="4639" x="4143375" y="590550"/>
          <p14:tracePt t="4655" x="4152900" y="590550"/>
          <p14:tracePt t="4672" x="4176713" y="595313"/>
          <p14:tracePt t="4689" x="4186238" y="595313"/>
          <p14:tracePt t="4705" x="4200525" y="595313"/>
          <p14:tracePt t="4722" x="4210050" y="595313"/>
          <p14:tracePt t="4739" x="4219575" y="595313"/>
          <p14:tracePt t="4755" x="4224338" y="595313"/>
          <p14:tracePt t="4772" x="4229100" y="595313"/>
          <p14:tracePt t="4789" x="4233863" y="595313"/>
          <p14:tracePt t="5034" x="4214813" y="614363"/>
          <p14:tracePt t="5040" x="4195763" y="628650"/>
          <p14:tracePt t="5047" x="4176713" y="647700"/>
          <p14:tracePt t="5055" x="4148138" y="666750"/>
          <p14:tracePt t="5072" x="4110038" y="695325"/>
          <p14:tracePt t="5089" x="4052888" y="719138"/>
          <p14:tracePt t="5106" x="4005263" y="733425"/>
          <p14:tracePt t="5122" x="3924300" y="752475"/>
          <p14:tracePt t="5139" x="3890963" y="757238"/>
          <p14:tracePt t="5156" x="3843338" y="766763"/>
          <p14:tracePt t="5172" x="3790950" y="766763"/>
          <p14:tracePt t="5189" x="3762375" y="766763"/>
          <p14:tracePt t="5205" x="3733800" y="766763"/>
          <p14:tracePt t="5222" x="3714750" y="766763"/>
          <p14:tracePt t="5239" x="3686175" y="766763"/>
          <p14:tracePt t="5255" x="3671888" y="766763"/>
          <p14:tracePt t="5272" x="3667125" y="766763"/>
          <p14:tracePt t="5289" x="3662363" y="766763"/>
          <p14:tracePt t="5305" x="3652838" y="766763"/>
          <p14:tracePt t="5364" x="3657600" y="766763"/>
          <p14:tracePt t="5371" x="3662363" y="766763"/>
          <p14:tracePt t="5378" x="3671888" y="766763"/>
          <p14:tracePt t="5389" x="3686175" y="762000"/>
          <p14:tracePt t="5405" x="3719513" y="752475"/>
          <p14:tracePt t="5422" x="3790950" y="742950"/>
          <p14:tracePt t="5439" x="3838575" y="733425"/>
          <p14:tracePt t="5455" x="3890963" y="733425"/>
          <p14:tracePt t="5472" x="3938588" y="733425"/>
          <p14:tracePt t="5489" x="3995738" y="733425"/>
          <p14:tracePt t="5505" x="4024313" y="733425"/>
          <p14:tracePt t="5522" x="4043363" y="733425"/>
          <p14:tracePt t="5539" x="4076700" y="733425"/>
          <p14:tracePt t="5555" x="4095750" y="733425"/>
          <p14:tracePt t="5572" x="4119563" y="733425"/>
          <p14:tracePt t="5589" x="4138613" y="733425"/>
          <p14:tracePt t="5605" x="4171950" y="728663"/>
          <p14:tracePt t="5622" x="4191000" y="728663"/>
          <p14:tracePt t="5639" x="4214813" y="719138"/>
          <p14:tracePt t="5655" x="4243388" y="714375"/>
          <p14:tracePt t="5672" x="4276725" y="704850"/>
          <p14:tracePt t="5689" x="4295775" y="704850"/>
          <p14:tracePt t="5705" x="4310063" y="704850"/>
          <p14:tracePt t="5722" x="4324350" y="700088"/>
          <p14:tracePt t="5739" x="4338638" y="700088"/>
          <p14:tracePt t="5755" x="4343400" y="695325"/>
          <p14:tracePt t="5772" x="4352925" y="695325"/>
          <p14:tracePt t="5789" x="4371975" y="695325"/>
          <p14:tracePt t="5805" x="4381500" y="695325"/>
          <p14:tracePt t="5822" x="4391025" y="695325"/>
          <p14:tracePt t="5839" x="4400550" y="695325"/>
          <p14:tracePt t="5855" x="4419600" y="695325"/>
          <p14:tracePt t="5872" x="4433888" y="695325"/>
          <p14:tracePt t="5889" x="4452938" y="695325"/>
          <p14:tracePt t="5905" x="4462463" y="695325"/>
          <p14:tracePt t="5922" x="4471988" y="695325"/>
          <p14:tracePt t="5939" x="4481513" y="695325"/>
          <p14:tracePt t="5955" x="4486275" y="695325"/>
          <p14:tracePt t="5973" x="4491038" y="695325"/>
          <p14:tracePt t="8674" x="4481513" y="695325"/>
          <p14:tracePt t="8682" x="4471988" y="700088"/>
          <p14:tracePt t="8690" x="4448175" y="704850"/>
          <p14:tracePt t="8705" x="4371975" y="733425"/>
          <p14:tracePt t="8722" x="4276725" y="757238"/>
          <p14:tracePt t="8739" x="4181475" y="781050"/>
          <p14:tracePt t="8755" x="4062413" y="814388"/>
          <p14:tracePt t="8789" x="3857625" y="828675"/>
          <p14:tracePt t="8822" x="3648075" y="828675"/>
          <p14:tracePt t="8839" x="3600450" y="819150"/>
          <p14:tracePt t="8855" x="3548063" y="819150"/>
          <p14:tracePt t="8872" x="3481388" y="814388"/>
          <p14:tracePt t="8889" x="3376613" y="814388"/>
          <p14:tracePt t="8905" x="3286125" y="814388"/>
          <p14:tracePt t="8922" x="3209925" y="814388"/>
          <p14:tracePt t="8938" x="3090863" y="823913"/>
          <p14:tracePt t="8955" x="3000375" y="833438"/>
          <p14:tracePt t="8972" x="2914650" y="847725"/>
          <p14:tracePt t="8989" x="2847975" y="852488"/>
          <p14:tracePt t="9005" x="2776538" y="852488"/>
          <p14:tracePt t="9022" x="2743200" y="852488"/>
          <p14:tracePt t="9039" x="2719388" y="852488"/>
          <p14:tracePt t="9055" x="2709863" y="852488"/>
          <p14:tracePt t="9072" x="2700338" y="852488"/>
          <p14:tracePt t="9089" x="2695575" y="852488"/>
          <p14:tracePt t="9130" x="2695575" y="847725"/>
          <p14:tracePt t="9138" x="2700338" y="842963"/>
          <p14:tracePt t="9155" x="2728913" y="833438"/>
          <p14:tracePt t="9172" x="2800350" y="809625"/>
          <p14:tracePt t="9189" x="2919413" y="785813"/>
          <p14:tracePt t="9205" x="2971800" y="776288"/>
          <p14:tracePt t="9222" x="3014663" y="776288"/>
          <p14:tracePt t="9238" x="3057525" y="776288"/>
          <p14:tracePt t="9255" x="3109913" y="776288"/>
          <p14:tracePt t="9272" x="3138488" y="776288"/>
          <p14:tracePt t="9289" x="3176588" y="776288"/>
          <p14:tracePt t="9305" x="3195638" y="776288"/>
          <p14:tracePt t="9322" x="3228975" y="776288"/>
          <p14:tracePt t="9338" x="3243263" y="776288"/>
          <p14:tracePt t="9355" x="3257550" y="776288"/>
          <p14:tracePt t="9372" x="3286125" y="771525"/>
          <p14:tracePt t="9388" x="3305175" y="762000"/>
          <p14:tracePt t="9405" x="3328988" y="762000"/>
          <p14:tracePt t="9422" x="3343275" y="752475"/>
          <p14:tracePt t="9438" x="3376613" y="747713"/>
          <p14:tracePt t="9455" x="3395663" y="747713"/>
          <p14:tracePt t="9472" x="3405188" y="742950"/>
          <p14:tracePt t="9489" x="3429000" y="742950"/>
          <p14:tracePt t="9505" x="3467100" y="738188"/>
          <p14:tracePt t="9522" x="3495675" y="738188"/>
          <p14:tracePt t="9538" x="3538538" y="738188"/>
          <p14:tracePt t="9555" x="3600450" y="738188"/>
          <p14:tracePt t="9572" x="3633788" y="733425"/>
          <p14:tracePt t="9588" x="3662363" y="733425"/>
          <p14:tracePt t="9605" x="3700463" y="733425"/>
          <p14:tracePt t="9622" x="3757613" y="733425"/>
          <p14:tracePt t="9638" x="3795713" y="733425"/>
          <p14:tracePt t="9655" x="3843338" y="733425"/>
          <p14:tracePt t="9672" x="3881438" y="733425"/>
          <p14:tracePt t="9688" x="3938588" y="733425"/>
          <p14:tracePt t="9705" x="3962400" y="733425"/>
          <p14:tracePt t="9722" x="3981450" y="733425"/>
          <p14:tracePt t="9739" x="4005263" y="733425"/>
          <p14:tracePt t="9755" x="4010025" y="733425"/>
          <p14:tracePt t="9772" x="4014788" y="733425"/>
          <p14:tracePt t="9788" x="4024313" y="733425"/>
          <p14:tracePt t="10032" x="4005263" y="733425"/>
          <p14:tracePt t="10040" x="3986213" y="733425"/>
          <p14:tracePt t="10048" x="3971925" y="733425"/>
          <p14:tracePt t="10056" x="3943350" y="733425"/>
          <p14:tracePt t="10072" x="3895725" y="733425"/>
          <p14:tracePt t="10089" x="3843338" y="733425"/>
          <p14:tracePt t="10105" x="3800475" y="733425"/>
          <p14:tracePt t="10122" x="3738563" y="719138"/>
          <p14:tracePt t="10138" x="3709988" y="714375"/>
          <p14:tracePt t="10155" x="3690938" y="700088"/>
          <p14:tracePt t="10172" x="3662363" y="681038"/>
          <p14:tracePt t="10188" x="3643313" y="652463"/>
          <p14:tracePt t="10205" x="3629025" y="604838"/>
          <p14:tracePt t="10222" x="3614738" y="552450"/>
          <p14:tracePt t="10238" x="3614738" y="495300"/>
          <p14:tracePt t="10255" x="3619500" y="457200"/>
          <p14:tracePt t="10272" x="3638550" y="419100"/>
          <p14:tracePt t="10288" x="3662363" y="390525"/>
          <p14:tracePt t="10305" x="3719513" y="347663"/>
          <p14:tracePt t="10322" x="3762375" y="319088"/>
          <p14:tracePt t="10338" x="3800475" y="300038"/>
          <p14:tracePt t="10355" x="3852863" y="295275"/>
          <p14:tracePt t="10372" x="3881438" y="295275"/>
          <p14:tracePt t="10388" x="3919538" y="295275"/>
          <p14:tracePt t="10405" x="3943350" y="304800"/>
          <p14:tracePt t="10422" x="3971925" y="323850"/>
          <p14:tracePt t="10438" x="3986213" y="333375"/>
          <p14:tracePt t="10455" x="3995738" y="352425"/>
          <p14:tracePt t="10472" x="4005263" y="366713"/>
          <p14:tracePt t="10488" x="4019550" y="414338"/>
          <p14:tracePt t="10505" x="4019550" y="457200"/>
          <p14:tracePt t="10522" x="4019550" y="504825"/>
          <p14:tracePt t="10538" x="4019550" y="547688"/>
          <p14:tracePt t="10555" x="4010025" y="595313"/>
          <p14:tracePt t="10572" x="4000500" y="619125"/>
          <p14:tracePt t="10588" x="3990975" y="642938"/>
          <p14:tracePt t="10605" x="3981450" y="661988"/>
          <p14:tracePt t="10622" x="3976688" y="676275"/>
          <p14:tracePt t="10638" x="3967163" y="685800"/>
          <p14:tracePt t="10655" x="3962400" y="695325"/>
          <p14:tracePt t="10672" x="3943350" y="714375"/>
          <p14:tracePt t="10688" x="3929063" y="733425"/>
          <p14:tracePt t="10705" x="3905250" y="742950"/>
          <p14:tracePt t="10722" x="3867150" y="747713"/>
          <p14:tracePt t="10738" x="3790950" y="747713"/>
          <p14:tracePt t="10755" x="3743325" y="747713"/>
          <p14:tracePt t="10772" x="3700463" y="742950"/>
          <p14:tracePt t="10789" x="3643313" y="719138"/>
          <p14:tracePt t="10805" x="3619500" y="704850"/>
          <p14:tracePt t="10822" x="3605213" y="690563"/>
          <p14:tracePt t="10838" x="3590925" y="671513"/>
          <p14:tracePt t="10855" x="3562350" y="604838"/>
          <p14:tracePt t="10872" x="3562350" y="552450"/>
          <p14:tracePt t="10889" x="3562350" y="504825"/>
          <p14:tracePt t="10905" x="3562350" y="466725"/>
          <p14:tracePt t="10922" x="3581400" y="419100"/>
          <p14:tracePt t="10938" x="3605213" y="395288"/>
          <p14:tracePt t="10955" x="3638550" y="371475"/>
          <p14:tracePt t="10972" x="3671888" y="357188"/>
          <p14:tracePt t="10988" x="3719513" y="338138"/>
          <p14:tracePt t="11005" x="3748088" y="333375"/>
          <p14:tracePt t="11022" x="3771900" y="333375"/>
          <p14:tracePt t="11038" x="3790950" y="333375"/>
          <p14:tracePt t="11055" x="3800475" y="338138"/>
          <p14:tracePt t="11072" x="3814763" y="361950"/>
          <p14:tracePt t="11088" x="3833813" y="400050"/>
          <p14:tracePt t="11105" x="3852863" y="476250"/>
          <p14:tracePt t="11122" x="3862388" y="514350"/>
          <p14:tracePt t="11138" x="3867150" y="557213"/>
          <p14:tracePt t="11155" x="3867150" y="590550"/>
          <p14:tracePt t="11172" x="3867150" y="638175"/>
          <p14:tracePt t="11188" x="3867150" y="666750"/>
          <p14:tracePt t="11205" x="3867150" y="681038"/>
          <p14:tracePt t="11222" x="3867150" y="704850"/>
          <p14:tracePt t="11238" x="3867150" y="709613"/>
          <p14:tracePt t="11255" x="3867150" y="719138"/>
          <p14:tracePt t="11272" x="3867150" y="723900"/>
          <p14:tracePt t="11288" x="3867150" y="728663"/>
          <p14:tracePt t="11678" x="3890963" y="728663"/>
          <p14:tracePt t="11685" x="3914775" y="728663"/>
          <p14:tracePt t="11692" x="3938588" y="723900"/>
          <p14:tracePt t="11705" x="3957638" y="723900"/>
          <p14:tracePt t="11722" x="4014788" y="709613"/>
          <p14:tracePt t="11738" x="4048125" y="709613"/>
          <p14:tracePt t="11755" x="4076700" y="709613"/>
          <p14:tracePt t="11788" x="4138613" y="709613"/>
          <p14:tracePt t="11822" x="4167188" y="704850"/>
          <p14:tracePt t="11838" x="4186238" y="704850"/>
          <p14:tracePt t="11855" x="4210050" y="700088"/>
          <p14:tracePt t="11872" x="4229100" y="700088"/>
          <p14:tracePt t="11888" x="4252913" y="695325"/>
          <p14:tracePt t="11905" x="4271963" y="690563"/>
          <p14:tracePt t="11922" x="4286250" y="690563"/>
          <p14:tracePt t="11938" x="4305300" y="690563"/>
          <p14:tracePt t="11955" x="4314825" y="690563"/>
          <p14:tracePt t="11971" x="4333875" y="690563"/>
          <p14:tracePt t="11988" x="4338638" y="690563"/>
          <p14:tracePt t="12005" x="4343400" y="690563"/>
          <p14:tracePt t="12022" x="4352925" y="690563"/>
          <p14:tracePt t="12038" x="4362450" y="690563"/>
          <p14:tracePt t="12072" x="4367213" y="690563"/>
          <p14:tracePt t="12089" x="4371975" y="690563"/>
          <p14:tracePt t="12119" x="4371975" y="695325"/>
          <p14:tracePt t="12134" x="4371975" y="700088"/>
          <p14:tracePt t="12141" x="4371975" y="704850"/>
          <p14:tracePt t="12155" x="4371975" y="714375"/>
          <p14:tracePt t="12172" x="4367213" y="723900"/>
          <p14:tracePt t="12188" x="4348163" y="733425"/>
          <p14:tracePt t="12205" x="4333875" y="742950"/>
          <p14:tracePt t="12207" x="4319588" y="757238"/>
          <p14:tracePt t="12222" x="4305300" y="766763"/>
          <p14:tracePt t="12238" x="4291013" y="771525"/>
          <p14:tracePt t="12255" x="4281488" y="776288"/>
          <p14:tracePt t="12271" x="4262438" y="781050"/>
          <p14:tracePt t="12288" x="4257675" y="781050"/>
          <p14:tracePt t="12305" x="4252913" y="781050"/>
          <p14:tracePt t="12322" x="4243388" y="781050"/>
          <p14:tracePt t="12338" x="4233863" y="781050"/>
          <p14:tracePt t="12355" x="4219575" y="781050"/>
          <p14:tracePt t="12372" x="4205288" y="781050"/>
          <p14:tracePt t="12388" x="4195763" y="781050"/>
          <p14:tracePt t="12405" x="4167188" y="781050"/>
          <p14:tracePt t="12421" x="4157663" y="781050"/>
          <p14:tracePt t="12438" x="4152900" y="781050"/>
          <p14:tracePt t="12455" x="4143375" y="781050"/>
          <p14:tracePt t="12472" x="4133850" y="781050"/>
          <p14:tracePt t="12537" x="4129088" y="781050"/>
          <p14:tracePt t="12544" x="4124325" y="781050"/>
          <p14:tracePt t="12555" x="4124325" y="776288"/>
          <p14:tracePt t="12572" x="4114800" y="771525"/>
          <p14:tracePt t="12588" x="4105275" y="752475"/>
          <p14:tracePt t="12605" x="4100513" y="738188"/>
          <p14:tracePt t="12622" x="4095750" y="728663"/>
          <p14:tracePt t="12638" x="4086225" y="714375"/>
          <p14:tracePt t="12655" x="4076700" y="695325"/>
          <p14:tracePt t="12672" x="4076700" y="685800"/>
          <p14:tracePt t="12688" x="4071938" y="671513"/>
          <p14:tracePt t="12705" x="4062413" y="647700"/>
          <p14:tracePt t="12722" x="4062413" y="638175"/>
          <p14:tracePt t="12738" x="4057650" y="623888"/>
          <p14:tracePt t="12755" x="4057650" y="609600"/>
          <p14:tracePt t="12772" x="4057650" y="590550"/>
          <p14:tracePt t="12788" x="4057650" y="581025"/>
          <p14:tracePt t="12805" x="4057650" y="566738"/>
          <p14:tracePt t="12821" x="4057650" y="552450"/>
          <p14:tracePt t="12838" x="4057650" y="538163"/>
          <p14:tracePt t="12855" x="4057650" y="528638"/>
          <p14:tracePt t="12872" x="4057650" y="514350"/>
          <p14:tracePt t="12888" x="4057650" y="495300"/>
          <p14:tracePt t="12905" x="4057650" y="481013"/>
          <p14:tracePt t="12921" x="4062413" y="466725"/>
          <p14:tracePt t="12938" x="4067175" y="438150"/>
          <p14:tracePt t="12955" x="4086225" y="400050"/>
          <p14:tracePt t="12972" x="4095750" y="381000"/>
          <p14:tracePt t="12988" x="4105275" y="361950"/>
          <p14:tracePt t="13005" x="4110038" y="352425"/>
          <p14:tracePt t="13022" x="4119563" y="342900"/>
          <p14:tracePt t="13038" x="4138613" y="333375"/>
          <p14:tracePt t="13055" x="4148138" y="328613"/>
          <p14:tracePt t="13072" x="4167188" y="328613"/>
          <p14:tracePt t="13088" x="4181475" y="328613"/>
          <p14:tracePt t="13105" x="4195763" y="328613"/>
          <p14:tracePt t="13122" x="4205288" y="328613"/>
          <p14:tracePt t="13138" x="4229100" y="342900"/>
          <p14:tracePt t="13155" x="4238625" y="347663"/>
          <p14:tracePt t="13172" x="4248150" y="357188"/>
          <p14:tracePt t="13188" x="4262438" y="366713"/>
          <p14:tracePt t="13205" x="4281488" y="385763"/>
          <p14:tracePt t="13221" x="4300538" y="404813"/>
          <p14:tracePt t="13238" x="4305300" y="419100"/>
          <p14:tracePt t="13255" x="4310063" y="428625"/>
          <p14:tracePt t="13271" x="4319588" y="447675"/>
          <p14:tracePt t="13288" x="4329113" y="457200"/>
          <p14:tracePt t="13305" x="4333875" y="466725"/>
          <p14:tracePt t="13322" x="4343400" y="485775"/>
          <p14:tracePt t="13338" x="4348163" y="509588"/>
          <p14:tracePt t="13355" x="4357688" y="519113"/>
          <p14:tracePt t="13372" x="4357688" y="533400"/>
          <p14:tracePt t="13388" x="4357688" y="547688"/>
          <p14:tracePt t="13405" x="4357688" y="552450"/>
          <p14:tracePt t="13422" x="4357688" y="557213"/>
          <p14:tracePt t="13438" x="4357688" y="566738"/>
          <p14:tracePt t="13455" x="4357688" y="590550"/>
          <p14:tracePt t="13471" x="4357688" y="609600"/>
          <p14:tracePt t="13488" x="4357688" y="628650"/>
          <p14:tracePt t="13505" x="4357688" y="647700"/>
          <p14:tracePt t="13521" x="4357688" y="661988"/>
          <p14:tracePt t="13538" x="4357688" y="666750"/>
          <p14:tracePt t="13555" x="4357688" y="671513"/>
          <p14:tracePt t="13571" x="4357688" y="676275"/>
          <p14:tracePt t="13588" x="4357688" y="681038"/>
          <p14:tracePt t="13605" x="4357688" y="685800"/>
          <p14:tracePt t="13621" x="4352925" y="690563"/>
          <p14:tracePt t="13638" x="4343400" y="700088"/>
          <p14:tracePt t="13655" x="4338638" y="709613"/>
          <p14:tracePt t="13671" x="4333875" y="714375"/>
          <p14:tracePt t="13688" x="4324350" y="719138"/>
          <p14:tracePt t="13705" x="4314825" y="728663"/>
          <p14:tracePt t="13721" x="4314825" y="733425"/>
          <p14:tracePt t="13738" x="4310063" y="738188"/>
          <p14:tracePt t="13755" x="4310063" y="742950"/>
          <p14:tracePt t="13814" x="4305300" y="747713"/>
          <p14:tracePt t="13828" x="4300538" y="752475"/>
          <p14:tracePt t="13836" x="4295775" y="757238"/>
          <p14:tracePt t="13843" x="4291013" y="757238"/>
          <p14:tracePt t="13855" x="4286250" y="762000"/>
          <p14:tracePt t="13871" x="4271963" y="766763"/>
          <p14:tracePt t="13888" x="4252913" y="776288"/>
          <p14:tracePt t="13905" x="4238625" y="776288"/>
          <p14:tracePt t="13921" x="4229100" y="776288"/>
          <p14:tracePt t="13938" x="4219575" y="776288"/>
          <p14:tracePt t="13955" x="4214813" y="776288"/>
          <p14:tracePt t="13971" x="4210050" y="776288"/>
          <p14:tracePt t="13988" x="4200525" y="776288"/>
          <p14:tracePt t="14005" x="4191000" y="776288"/>
          <p14:tracePt t="14021" x="4186238" y="776288"/>
          <p14:tracePt t="14038" x="4167188" y="776288"/>
          <p14:tracePt t="14055" x="4157663" y="771525"/>
          <p14:tracePt t="14071" x="4148138" y="762000"/>
          <p14:tracePt t="14088" x="4138613" y="752475"/>
          <p14:tracePt t="14105" x="4129088" y="747713"/>
          <p14:tracePt t="14121" x="4119563" y="738188"/>
          <p14:tracePt t="14138" x="4110038" y="733425"/>
          <p14:tracePt t="14155" x="4100513" y="723900"/>
          <p14:tracePt t="14171" x="4086225" y="685800"/>
          <p14:tracePt t="14188" x="4067175" y="647700"/>
          <p14:tracePt t="14205" x="4062413" y="609600"/>
          <p14:tracePt t="14221" x="4052888" y="590550"/>
          <p14:tracePt t="14238" x="4052888" y="566738"/>
          <p14:tracePt t="14255" x="4052888" y="542925"/>
          <p14:tracePt t="14271" x="4052888" y="523875"/>
          <p14:tracePt t="14288" x="4052888" y="514350"/>
          <p14:tracePt t="14305" x="4052888" y="504825"/>
          <p14:tracePt t="14321" x="4052888" y="495300"/>
          <p14:tracePt t="14338" x="4052888" y="485775"/>
          <p14:tracePt t="14355" x="4057650" y="476250"/>
          <p14:tracePt t="14371" x="4071938" y="457200"/>
          <p14:tracePt t="14388" x="4081463" y="447675"/>
          <p14:tracePt t="14405" x="4086225" y="438150"/>
          <p14:tracePt t="14421" x="4090988" y="428625"/>
          <p14:tracePt t="14438" x="4100513" y="419100"/>
          <p14:tracePt t="14455" x="4110038" y="409575"/>
          <p14:tracePt t="14471" x="4114800" y="400050"/>
          <p14:tracePt t="14488" x="4119563" y="395288"/>
          <p14:tracePt t="14505" x="4133850" y="385763"/>
          <p14:tracePt t="14521" x="4138613" y="381000"/>
          <p14:tracePt t="14538" x="4148138" y="381000"/>
          <p14:tracePt t="14555" x="4162425" y="381000"/>
          <p14:tracePt t="14571" x="4176713" y="381000"/>
          <p14:tracePt t="14588" x="4186238" y="385763"/>
          <p14:tracePt t="14605" x="4200525" y="395288"/>
          <p14:tracePt t="14621" x="4214813" y="404813"/>
          <p14:tracePt t="14638" x="4219575" y="414338"/>
          <p14:tracePt t="14655" x="4224338" y="428625"/>
          <p14:tracePt t="14671" x="4233863" y="447675"/>
          <p14:tracePt t="14688" x="4248150" y="471488"/>
          <p14:tracePt t="14705" x="4252913" y="495300"/>
          <p14:tracePt t="14721" x="4257675" y="523875"/>
          <p14:tracePt t="14738" x="4271963" y="571500"/>
          <p14:tracePt t="14755" x="4281488" y="595313"/>
          <p14:tracePt t="14771" x="4281488" y="623888"/>
          <p14:tracePt t="14788" x="4281488" y="642938"/>
          <p14:tracePt t="14805" x="4281488" y="666750"/>
          <p14:tracePt t="14821" x="4281488" y="676275"/>
          <p14:tracePt t="14838" x="4281488" y="695325"/>
          <p14:tracePt t="14855" x="4281488" y="709613"/>
          <p14:tracePt t="14871" x="4281488" y="723900"/>
          <p14:tracePt t="14888" x="4281488" y="733425"/>
          <p14:tracePt t="14905" x="4281488" y="742950"/>
          <p14:tracePt t="14922" x="4281488" y="747713"/>
          <p14:tracePt t="15157" x="4305300" y="747713"/>
          <p14:tracePt t="15165" x="4329113" y="742950"/>
          <p14:tracePt t="15172" x="4357688" y="728663"/>
          <p14:tracePt t="15188" x="4395788" y="714375"/>
          <p14:tracePt t="15205" x="4433888" y="695325"/>
          <p14:tracePt t="15221" x="4467225" y="685800"/>
          <p14:tracePt t="15238" x="4500563" y="666750"/>
          <p14:tracePt t="15255" x="4524375" y="661988"/>
          <p14:tracePt t="15271" x="4548188" y="652463"/>
          <p14:tracePt t="15288" x="4562475" y="647700"/>
          <p14:tracePt t="15305" x="4595813" y="638175"/>
          <p14:tracePt t="15321" x="4610100" y="628650"/>
          <p14:tracePt t="15338" x="4633913" y="623888"/>
          <p14:tracePt t="15355" x="4652963" y="619125"/>
          <p14:tracePt t="15371" x="4686300" y="604838"/>
          <p14:tracePt t="15388" x="4705350" y="595313"/>
          <p14:tracePt t="15405" x="4714875" y="590550"/>
          <p14:tracePt t="15421" x="4724400" y="590550"/>
          <p14:tracePt t="15438" x="4729163" y="590550"/>
          <p14:tracePt t="15455" x="4733925" y="590550"/>
          <p14:tracePt t="15517" x="4733925" y="595313"/>
          <p14:tracePt t="15524" x="4733925" y="600075"/>
          <p14:tracePt t="15538" x="4729163" y="609600"/>
          <p14:tracePt t="15555" x="4719638" y="628650"/>
          <p14:tracePt t="15571" x="4705350" y="647700"/>
          <p14:tracePt t="15589" x="4691063" y="657225"/>
          <p14:tracePt t="15605" x="4667250" y="681038"/>
          <p14:tracePt t="15622" x="4652963" y="690563"/>
          <p14:tracePt t="15639" x="4638675" y="695325"/>
          <p14:tracePt t="15655" x="4624388" y="700088"/>
          <p14:tracePt t="15672" x="4595813" y="709613"/>
          <p14:tracePt t="15688" x="4581525" y="714375"/>
          <p14:tracePt t="15705" x="4567238" y="714375"/>
          <p14:tracePt t="15721" x="4543425" y="714375"/>
          <p14:tracePt t="15738" x="4524375" y="714375"/>
          <p14:tracePt t="15755" x="4505325" y="714375"/>
          <p14:tracePt t="15771" x="4486275" y="714375"/>
          <p14:tracePt t="15789" x="4462463" y="704850"/>
          <p14:tracePt t="15805" x="4448175" y="700088"/>
          <p14:tracePt t="15821" x="4429125" y="681038"/>
          <p14:tracePt t="15838" x="4419600" y="666750"/>
          <p14:tracePt t="15855" x="4391025" y="619125"/>
          <p14:tracePt t="15871" x="4376738" y="566738"/>
          <p14:tracePt t="15888" x="4371975" y="533400"/>
          <p14:tracePt t="15904" x="4371975" y="504825"/>
          <p14:tracePt t="15921" x="4371975" y="471488"/>
          <p14:tracePt t="15938" x="4376738" y="452438"/>
          <p14:tracePt t="15955" x="4391025" y="438150"/>
          <p14:tracePt t="15972" x="4400550" y="419100"/>
          <p14:tracePt t="15988" x="4410075" y="404813"/>
          <p14:tracePt t="16005" x="4419600" y="395288"/>
          <p14:tracePt t="16021" x="4438650" y="376238"/>
          <p14:tracePt t="16038" x="4481513" y="361950"/>
          <p14:tracePt t="16055" x="4510088" y="352425"/>
          <p14:tracePt t="16071" x="4548188" y="352425"/>
          <p14:tracePt t="16088" x="4567238" y="352425"/>
          <p14:tracePt t="16105" x="4600575" y="361950"/>
          <p14:tracePt t="16121" x="4610100" y="366713"/>
          <p14:tracePt t="16138" x="4624388" y="376238"/>
          <p14:tracePt t="16155" x="4643438" y="381000"/>
          <p14:tracePt t="16171" x="4657725" y="400050"/>
          <p14:tracePt t="16188" x="4662488" y="423863"/>
          <p14:tracePt t="16205" x="4672013" y="442913"/>
          <p14:tracePt t="16222" x="4686300" y="485775"/>
          <p14:tracePt t="16238" x="4686300" y="514350"/>
          <p14:tracePt t="16255" x="4686300" y="542925"/>
          <p14:tracePt t="16271" x="4686300" y="576263"/>
          <p14:tracePt t="16288" x="4676775" y="623888"/>
          <p14:tracePt t="16305" x="4676775" y="638175"/>
          <p14:tracePt t="16321" x="4676775" y="661988"/>
          <p14:tracePt t="16338" x="4676775" y="671513"/>
          <p14:tracePt t="16354" x="4676775" y="681038"/>
          <p14:tracePt t="16371" x="4676775" y="690563"/>
          <p14:tracePt t="16388" x="4676775" y="695325"/>
          <p14:tracePt t="17411" x="4652963" y="695325"/>
          <p14:tracePt t="17419" x="4638675" y="695325"/>
          <p14:tracePt t="17426" x="4619625" y="700088"/>
          <p14:tracePt t="17438" x="4591050" y="704850"/>
          <p14:tracePt t="17455" x="4543425" y="719138"/>
          <p14:tracePt t="17471" x="4514850" y="723900"/>
          <p14:tracePt t="17504" x="4491038" y="723900"/>
          <p14:tracePt t="17538" x="4471988" y="723900"/>
          <p14:tracePt t="17631" x="4467225" y="723900"/>
          <p14:tracePt t="17669" x="4462463" y="723900"/>
          <p14:tracePt t="17705" x="4457700" y="723900"/>
          <p14:tracePt t="17713" x="4452938" y="723900"/>
          <p14:tracePt t="17728" x="4448175" y="723900"/>
          <p14:tracePt t="17738" x="4443413" y="723900"/>
          <p14:tracePt t="17754" x="4429125" y="728663"/>
          <p14:tracePt t="17771" x="4414838" y="728663"/>
          <p14:tracePt t="17788" x="4400550" y="738188"/>
          <p14:tracePt t="17805" x="4386263" y="738188"/>
          <p14:tracePt t="17821" x="4376738" y="742950"/>
          <p14:tracePt t="17838" x="4357688" y="747713"/>
          <p14:tracePt t="17854" x="4338638" y="747713"/>
          <p14:tracePt t="17871" x="4324350" y="747713"/>
          <p14:tracePt t="17888" x="4300538" y="747713"/>
          <p14:tracePt t="17905" x="4276725" y="747713"/>
          <p14:tracePt t="17921" x="4252913" y="747713"/>
          <p14:tracePt t="17938" x="4210050" y="747713"/>
          <p14:tracePt t="17955" x="4152900" y="747713"/>
          <p14:tracePt t="17971" x="4119563" y="747713"/>
          <p14:tracePt t="17988" x="4081463" y="747713"/>
          <p14:tracePt t="18004" x="4048125" y="747713"/>
          <p14:tracePt t="18021" x="3981450" y="747713"/>
          <p14:tracePt t="18038" x="3938588" y="747713"/>
          <p14:tracePt t="18055" x="3886200" y="747713"/>
          <p14:tracePt t="18071" x="3838575" y="747713"/>
          <p14:tracePt t="18088" x="3786188" y="747713"/>
          <p14:tracePt t="18104" x="3743325" y="747713"/>
          <p14:tracePt t="18121" x="3714750" y="747713"/>
          <p14:tracePt t="18138" x="3667125" y="747713"/>
          <p14:tracePt t="18154" x="3643313" y="747713"/>
          <p14:tracePt t="18171" x="3633788" y="747713"/>
          <p14:tracePt t="18188" x="3624263" y="747713"/>
          <p14:tracePt t="18205" x="3614738" y="747713"/>
          <p14:tracePt t="18221" x="3605213" y="747713"/>
          <p14:tracePt t="18238" x="3600450" y="747713"/>
          <p14:tracePt t="18373" x="3614738" y="742950"/>
          <p14:tracePt t="18380" x="3629025" y="742950"/>
          <p14:tracePt t="18388" x="3648075" y="738188"/>
          <p14:tracePt t="18404" x="3686175" y="728663"/>
          <p14:tracePt t="18421" x="3729038" y="719138"/>
          <p14:tracePt t="18438" x="3762375" y="714375"/>
          <p14:tracePt t="18454" x="3810000" y="714375"/>
          <p14:tracePt t="18471" x="3838575" y="714375"/>
          <p14:tracePt t="18488" x="3862388" y="714375"/>
          <p14:tracePt t="18505" x="3895725" y="704850"/>
          <p14:tracePt t="18521" x="3914775" y="704850"/>
          <p14:tracePt t="18538" x="3933825" y="704850"/>
          <p14:tracePt t="18555" x="3957638" y="704850"/>
          <p14:tracePt t="18571" x="3981450" y="704850"/>
          <p14:tracePt t="18588" x="3990975" y="704850"/>
          <p14:tracePt t="18604" x="4005263" y="704850"/>
          <p14:tracePt t="18621" x="4024313" y="704850"/>
          <p14:tracePt t="18638" x="4043363" y="695325"/>
          <p14:tracePt t="18654" x="4062413" y="695325"/>
          <p14:tracePt t="18671" x="4086225" y="695325"/>
          <p14:tracePt t="18688" x="4105275" y="695325"/>
          <p14:tracePt t="18704" x="4133850" y="695325"/>
          <p14:tracePt t="18721" x="4148138" y="695325"/>
          <p14:tracePt t="18738" x="4162425" y="695325"/>
          <p14:tracePt t="18754" x="4186238" y="695325"/>
          <p14:tracePt t="18771" x="4195763" y="695325"/>
          <p14:tracePt t="18788" x="4210050" y="695325"/>
          <p14:tracePt t="18804" x="4224338" y="695325"/>
          <p14:tracePt t="18821" x="4233863" y="695325"/>
          <p14:tracePt t="18838" x="4243388" y="695325"/>
          <p14:tracePt t="18871" x="4248150" y="695325"/>
          <p14:tracePt t="19578" x="4233863" y="695325"/>
          <p14:tracePt t="19585" x="4210050" y="695325"/>
          <p14:tracePt t="19593" x="4191000" y="695325"/>
          <p14:tracePt t="19604" x="4171950" y="695325"/>
          <p14:tracePt t="19622" x="4119563" y="695325"/>
          <p14:tracePt t="19638" x="4090988" y="695325"/>
          <p14:tracePt t="19671" x="4038600" y="695325"/>
          <p14:tracePt t="19704" x="3986213" y="695325"/>
          <p14:tracePt t="19721" x="3967163" y="695325"/>
          <p14:tracePt t="19738" x="3938588" y="695325"/>
          <p14:tracePt t="19754" x="3910013" y="695325"/>
          <p14:tracePt t="19771" x="3881438" y="695325"/>
          <p14:tracePt t="19788" x="3862388" y="695325"/>
          <p14:tracePt t="19805" x="3824288" y="695325"/>
          <p14:tracePt t="19821" x="3800475" y="695325"/>
          <p14:tracePt t="19838" x="3781425" y="695325"/>
          <p14:tracePt t="19854" x="3762375" y="695325"/>
          <p14:tracePt t="19871" x="3743325" y="695325"/>
          <p14:tracePt t="19888" x="3733800" y="695325"/>
          <p14:tracePt t="19904" x="3729038" y="695325"/>
          <p14:tracePt t="19921" x="3719513" y="695325"/>
          <p14:tracePt t="20136" x="3738563" y="695325"/>
          <p14:tracePt t="20143" x="3757613" y="695325"/>
          <p14:tracePt t="20154" x="3771900" y="695325"/>
          <p14:tracePt t="20171" x="3810000" y="695325"/>
          <p14:tracePt t="20187" x="3871913" y="695325"/>
          <p14:tracePt t="20204" x="3900488" y="695325"/>
          <p14:tracePt t="20221" x="3929063" y="695325"/>
          <p14:tracePt t="20238" x="3971925" y="695325"/>
          <p14:tracePt t="20254" x="4010025" y="695325"/>
          <p14:tracePt t="20271" x="4038600" y="695325"/>
          <p14:tracePt t="20288" x="4057650" y="695325"/>
          <p14:tracePt t="20304" x="4095750" y="695325"/>
          <p14:tracePt t="20321" x="4119563" y="695325"/>
          <p14:tracePt t="20338" x="4148138" y="695325"/>
          <p14:tracePt t="20354" x="4167188" y="695325"/>
          <p14:tracePt t="20371" x="4214813" y="695325"/>
          <p14:tracePt t="20387" x="4252913" y="695325"/>
          <p14:tracePt t="20404" x="4295775" y="695325"/>
          <p14:tracePt t="20421" x="4362450" y="695325"/>
          <p14:tracePt t="20438" x="4395788" y="695325"/>
          <p14:tracePt t="20454" x="4424363" y="695325"/>
          <p14:tracePt t="20471" x="4462463" y="690563"/>
          <p14:tracePt t="20488" x="4495800" y="690563"/>
          <p14:tracePt t="20504" x="4514850" y="690563"/>
          <p14:tracePt t="20521" x="4538663" y="690563"/>
          <p14:tracePt t="20538" x="4557713" y="690563"/>
          <p14:tracePt t="20554" x="4591050" y="690563"/>
          <p14:tracePt t="20571" x="4600575" y="690563"/>
          <p14:tracePt t="20588" x="4619625" y="690563"/>
          <p14:tracePt t="20604" x="4633913" y="690563"/>
          <p14:tracePt t="20621" x="4652963" y="690563"/>
          <p14:tracePt t="20638" x="4662488" y="690563"/>
          <p14:tracePt t="20654" x="4667250" y="690563"/>
          <p14:tracePt t="20671" x="4676775" y="690563"/>
          <p14:tracePt t="20688" x="4686300" y="690563"/>
          <p14:tracePt t="23102" x="4638675" y="690563"/>
          <p14:tracePt t="23109" x="4572000" y="700088"/>
          <p14:tracePt t="23121" x="4481513" y="719138"/>
          <p14:tracePt t="23137" x="4257675" y="738188"/>
          <p14:tracePt t="23154" x="4143375" y="752475"/>
          <p14:tracePt t="23171" x="4071938" y="752475"/>
          <p14:tracePt t="23188" x="4005263" y="747713"/>
          <p14:tracePt t="23221" x="3919538" y="719138"/>
          <p14:tracePt t="23254" x="3852863" y="695325"/>
          <p14:tracePt t="23271" x="3805238" y="676275"/>
          <p14:tracePt t="23287" x="3776663" y="666750"/>
          <p14:tracePt t="23304" x="3752850" y="661988"/>
          <p14:tracePt t="23321" x="3719513" y="647700"/>
          <p14:tracePt t="23337" x="3709988" y="638175"/>
          <p14:tracePt t="23354" x="3700463" y="633413"/>
          <p14:tracePt t="23371" x="3690938" y="633413"/>
          <p14:tracePt t="23387" x="3676650" y="628650"/>
          <p14:tracePt t="23404" x="3657600" y="628650"/>
          <p14:tracePt t="23421" x="3638550" y="628650"/>
          <p14:tracePt t="23437" x="3619500" y="628650"/>
          <p14:tracePt t="23454" x="3548063" y="633413"/>
          <p14:tracePt t="23471" x="3500438" y="638175"/>
          <p14:tracePt t="23487" x="3452813" y="652463"/>
          <p14:tracePt t="23504" x="3376613" y="676275"/>
          <p14:tracePt t="23521" x="3338513" y="690563"/>
          <p14:tracePt t="23537" x="3295650" y="700088"/>
          <p14:tracePt t="23554" x="3243263" y="709613"/>
          <p14:tracePt t="23571" x="3157538" y="714375"/>
          <p14:tracePt t="23587" x="3109913" y="714375"/>
          <p14:tracePt t="23604" x="3057525" y="704850"/>
          <p14:tracePt t="23621" x="3014663" y="700088"/>
          <p14:tracePt t="23638" x="2962275" y="681038"/>
          <p14:tracePt t="23654" x="2928938" y="661988"/>
          <p14:tracePt t="23671" x="2900363" y="647700"/>
          <p14:tracePt t="23687" x="2886075" y="633413"/>
          <p14:tracePt t="23704" x="2862263" y="600075"/>
          <p14:tracePt t="23721" x="2847975" y="552450"/>
          <p14:tracePt t="23737" x="2847975" y="490538"/>
          <p14:tracePt t="23755" x="2857500" y="414338"/>
          <p14:tracePt t="23771" x="2876550" y="381000"/>
          <p14:tracePt t="23787" x="2905125" y="352425"/>
          <p14:tracePt t="23804" x="2957513" y="333375"/>
          <p14:tracePt t="23821" x="3076575" y="328613"/>
          <p14:tracePt t="23837" x="3148013" y="338138"/>
          <p14:tracePt t="23854" x="3190875" y="366713"/>
          <p14:tracePt t="23871" x="3228975" y="395288"/>
          <p14:tracePt t="23887" x="3267075" y="438150"/>
          <p14:tracePt t="23904" x="3276600" y="466725"/>
          <p14:tracePt t="23921" x="3290888" y="490538"/>
          <p14:tracePt t="23937" x="3290888" y="500063"/>
          <p14:tracePt t="23954" x="3290888" y="514350"/>
          <p14:tracePt t="23971" x="3290888" y="519113"/>
          <p14:tracePt t="23988" x="3290888" y="528638"/>
          <p14:tracePt t="24021" x="3290888" y="533400"/>
          <p14:tracePt t="24114" x="3290888" y="538163"/>
          <p14:tracePt t="24121" x="3295650" y="538163"/>
          <p14:tracePt t="24129" x="3300413" y="542925"/>
          <p14:tracePt t="24137" x="3300413" y="547688"/>
          <p14:tracePt t="24154" x="3314700" y="557213"/>
          <p14:tracePt t="24171" x="3328988" y="576263"/>
          <p14:tracePt t="24187" x="3343275" y="590550"/>
          <p14:tracePt t="24204" x="3352800" y="600075"/>
          <p14:tracePt t="24221" x="3357563" y="609600"/>
          <p14:tracePt t="24237" x="3357563" y="614363"/>
          <p14:tracePt t="24254" x="3357563" y="619125"/>
          <p14:tracePt t="24287" x="3357563" y="623888"/>
          <p14:tracePt t="24328" x="3357563" y="628650"/>
          <p14:tracePt t="24343" x="3357563" y="633413"/>
          <p14:tracePt t="24352" x="3352800" y="638175"/>
          <p14:tracePt t="24366" x="3333750" y="657225"/>
          <p14:tracePt t="24374" x="3319463" y="671513"/>
          <p14:tracePt t="24387" x="3300413" y="695325"/>
          <p14:tracePt t="24404" x="3257550" y="733425"/>
          <p14:tracePt t="24421" x="3214688" y="766763"/>
          <p14:tracePt t="24437" x="3148013" y="804863"/>
          <p14:tracePt t="24454" x="3114675" y="819150"/>
          <p14:tracePt t="24471" x="3086100" y="823913"/>
          <p14:tracePt t="24487" x="3052763" y="833438"/>
          <p14:tracePt t="24504" x="3009900" y="833438"/>
          <p14:tracePt t="24520" x="2971800" y="833438"/>
          <p14:tracePt t="24537" x="2938463" y="833438"/>
          <p14:tracePt t="24554" x="2876550" y="833438"/>
          <p14:tracePt t="24571" x="2833688" y="833438"/>
          <p14:tracePt t="24587" x="2790825" y="828675"/>
          <p14:tracePt t="24604" x="2762250" y="814388"/>
          <p14:tracePt t="24621" x="2719388" y="790575"/>
          <p14:tracePt t="24637" x="2695575" y="781050"/>
          <p14:tracePt t="24654" x="2681288" y="762000"/>
          <p14:tracePt t="24671" x="2662238" y="742950"/>
          <p14:tracePt t="24687" x="2643188" y="700088"/>
          <p14:tracePt t="24704" x="2638425" y="671513"/>
          <p14:tracePt t="24721" x="2647950" y="628650"/>
          <p14:tracePt t="24738" x="2690813" y="523875"/>
          <p14:tracePt t="24754" x="2724150" y="476250"/>
          <p14:tracePt t="24771" x="2757488" y="438150"/>
          <p14:tracePt t="24787" x="2805113" y="400050"/>
          <p14:tracePt t="24805" x="2876550" y="352425"/>
          <p14:tracePt t="24821" x="2928938" y="333375"/>
          <p14:tracePt t="24837" x="2981325" y="314325"/>
          <p14:tracePt t="24854" x="3033713" y="300038"/>
          <p14:tracePt t="24871" x="3081338" y="295275"/>
          <p14:tracePt t="24887" x="3105150" y="295275"/>
          <p14:tracePt t="24904" x="3124200" y="300038"/>
          <p14:tracePt t="24920" x="3148013" y="314325"/>
          <p14:tracePt t="24937" x="3181350" y="338138"/>
          <p14:tracePt t="24954" x="3200400" y="357188"/>
          <p14:tracePt t="24971" x="3219450" y="381000"/>
          <p14:tracePt t="24988" x="3228975" y="400050"/>
          <p14:tracePt t="25004" x="3233738" y="409575"/>
          <p14:tracePt t="25021" x="3243263" y="428625"/>
          <p14:tracePt t="25037" x="3248025" y="438150"/>
          <p14:tracePt t="25054" x="3257550" y="457200"/>
          <p14:tracePt t="25071" x="3257550" y="471488"/>
          <p14:tracePt t="25087" x="3257550" y="485775"/>
          <p14:tracePt t="25104" x="3257550" y="490538"/>
          <p14:tracePt t="25121" x="3257550" y="500063"/>
          <p14:tracePt t="25137" x="3257550" y="504825"/>
          <p14:tracePt t="25171" x="3257550" y="509588"/>
          <p14:tracePt t="25187" x="3257550" y="514350"/>
          <p14:tracePt t="25204" x="3257550" y="519113"/>
          <p14:tracePt t="25221" x="3257550" y="528638"/>
          <p14:tracePt t="25237" x="3257550" y="561975"/>
          <p14:tracePt t="25254" x="3252788" y="590550"/>
          <p14:tracePt t="25271" x="3233738" y="614363"/>
          <p14:tracePt t="25287" x="3219450" y="642938"/>
          <p14:tracePt t="25304" x="3200400" y="671513"/>
          <p14:tracePt t="25321" x="3171825" y="695325"/>
          <p14:tracePt t="25337" x="3128963" y="719138"/>
          <p14:tracePt t="25354" x="3081338" y="733425"/>
          <p14:tracePt t="25371" x="3000375" y="752475"/>
          <p14:tracePt t="25387" x="2957513" y="757238"/>
          <p14:tracePt t="25404" x="2914650" y="757238"/>
          <p14:tracePt t="25420" x="2852738" y="742950"/>
          <p14:tracePt t="25437" x="2824163" y="728663"/>
          <p14:tracePt t="25454" x="2800350" y="714375"/>
          <p14:tracePt t="25470" x="2781300" y="685800"/>
          <p14:tracePt t="25487" x="2771775" y="623888"/>
          <p14:tracePt t="25504" x="2771775" y="595313"/>
          <p14:tracePt t="25521" x="2790825" y="547688"/>
          <p14:tracePt t="25537" x="2814638" y="504825"/>
          <p14:tracePt t="25554" x="2862263" y="438150"/>
          <p14:tracePt t="25570" x="2900363" y="409575"/>
          <p14:tracePt t="25587" x="2962275" y="385763"/>
          <p14:tracePt t="25604" x="3067050" y="381000"/>
          <p14:tracePt t="25620" x="3133725" y="404813"/>
          <p14:tracePt t="25637" x="3176588" y="423863"/>
          <p14:tracePt t="25654" x="3205163" y="438150"/>
          <p14:tracePt t="25671" x="3243263" y="461963"/>
          <p14:tracePt t="25687" x="3252788" y="485775"/>
          <p14:tracePt t="25704" x="3271838" y="514350"/>
          <p14:tracePt t="25721" x="3276600" y="552450"/>
          <p14:tracePt t="25737" x="3281363" y="590550"/>
          <p14:tracePt t="25754" x="3281363" y="619125"/>
          <p14:tracePt t="25771" x="3281363" y="647700"/>
          <p14:tracePt t="25787" x="3281363" y="676275"/>
          <p14:tracePt t="25804" x="3281363" y="700088"/>
          <p14:tracePt t="25821" x="3281363" y="714375"/>
          <p14:tracePt t="25837" x="3286125" y="723900"/>
          <p14:tracePt t="25854" x="3295650" y="733425"/>
          <p14:tracePt t="25871" x="3324225" y="747713"/>
          <p14:tracePt t="25887" x="3386138" y="762000"/>
          <p14:tracePt t="25904" x="3490913" y="771525"/>
          <p14:tracePt t="25921" x="3605213" y="781050"/>
          <p14:tracePt t="25937" x="3667125" y="781050"/>
          <p14:tracePt t="25954" x="3709988" y="781050"/>
          <p14:tracePt t="25970" x="3743325" y="781050"/>
          <p14:tracePt t="25987" x="3762375" y="781050"/>
          <p14:tracePt t="26004" x="3771900" y="781050"/>
          <p14:tracePt t="26020" x="3776663" y="781050"/>
          <p14:tracePt t="26038" x="3781425" y="781050"/>
          <p14:tracePt t="26148" x="3786188" y="781050"/>
          <p14:tracePt t="26155" x="3790950" y="781050"/>
          <p14:tracePt t="26162" x="3800475" y="781050"/>
          <p14:tracePt t="26170" x="3829050" y="781050"/>
          <p14:tracePt t="26187" x="3876675" y="771525"/>
          <p14:tracePt t="26204" x="3957638" y="762000"/>
          <p14:tracePt t="26220" x="4081463" y="733425"/>
          <p14:tracePt t="26237" x="4162425" y="709613"/>
          <p14:tracePt t="26254" x="4238625" y="690563"/>
          <p14:tracePt t="26271" x="4291013" y="666750"/>
          <p14:tracePt t="26287" x="4352925" y="657225"/>
          <p14:tracePt t="26304" x="4381500" y="657225"/>
          <p14:tracePt t="26320" x="4395788" y="657225"/>
          <p14:tracePt t="26337" x="4410075" y="657225"/>
          <p14:tracePt t="26354" x="4419600" y="657225"/>
          <p14:tracePt t="26371" x="4424363" y="657225"/>
          <p14:tracePt t="26387" x="4433888" y="657225"/>
          <p14:tracePt t="27037" x="4419600" y="647700"/>
          <p14:tracePt t="27044" x="4391025" y="638175"/>
          <p14:tracePt t="27054" x="4352925" y="628650"/>
          <p14:tracePt t="27071" x="4295775" y="623888"/>
          <p14:tracePt t="27087" x="4181475" y="614363"/>
          <p14:tracePt t="27104" x="4067175" y="614363"/>
          <p14:tracePt t="27137" x="3843338" y="604838"/>
          <p14:tracePt t="27170" x="3638550" y="604838"/>
          <p14:tracePt t="27187" x="3567113" y="604838"/>
          <p14:tracePt t="27204" x="3509963" y="609600"/>
          <p14:tracePt t="27220" x="3424238" y="609600"/>
          <p14:tracePt t="27237" x="3386138" y="614363"/>
          <p14:tracePt t="27254" x="3348038" y="614363"/>
          <p14:tracePt t="27270" x="3286125" y="628650"/>
          <p14:tracePt t="27287" x="3248025" y="638175"/>
          <p14:tracePt t="27304" x="3209925" y="642938"/>
          <p14:tracePt t="27320" x="3176588" y="652463"/>
          <p14:tracePt t="27337" x="3128963" y="661988"/>
          <p14:tracePt t="27354" x="3105150" y="676275"/>
          <p14:tracePt t="27370" x="3081338" y="681038"/>
          <p14:tracePt t="27387" x="3067050" y="685800"/>
          <p14:tracePt t="27404" x="3057525" y="695325"/>
          <p14:tracePt t="27420" x="3052763" y="695325"/>
          <p14:tracePt t="27437" x="3043238" y="695325"/>
          <p14:tracePt t="27470" x="3038475" y="695325"/>
          <p14:tracePt t="27529" x="3033713" y="695325"/>
          <p14:tracePt t="28557" x="3043238" y="695325"/>
          <p14:tracePt t="28563" x="3062288" y="695325"/>
          <p14:tracePt t="28571" x="3090863" y="685800"/>
          <p14:tracePt t="28587" x="3138488" y="681038"/>
          <p14:tracePt t="28604" x="3181350" y="676275"/>
          <p14:tracePt t="28620" x="3219450" y="666750"/>
          <p14:tracePt t="28654" x="3305175" y="666750"/>
          <p14:tracePt t="28687" x="3381375" y="666750"/>
          <p14:tracePt t="28704" x="3405188" y="666750"/>
          <p14:tracePt t="28720" x="3424238" y="666750"/>
          <p14:tracePt t="28737" x="3448050" y="666750"/>
          <p14:tracePt t="28754" x="3467100" y="666750"/>
          <p14:tracePt t="28770" x="3481388" y="666750"/>
          <p14:tracePt t="28787" x="3495675" y="666750"/>
          <p14:tracePt t="28804" x="3505200" y="666750"/>
          <p14:tracePt t="28820" x="3529013" y="666750"/>
          <p14:tracePt t="28837" x="3548063" y="666750"/>
          <p14:tracePt t="28854" x="3567113" y="666750"/>
          <p14:tracePt t="28870" x="3586163" y="666750"/>
          <p14:tracePt t="28887" x="3629025" y="666750"/>
          <p14:tracePt t="28904" x="3657600" y="666750"/>
          <p14:tracePt t="28920" x="3690938" y="666750"/>
          <p14:tracePt t="28937" x="3743325" y="666750"/>
          <p14:tracePt t="28954" x="3771900" y="666750"/>
          <p14:tracePt t="28970" x="3800475" y="666750"/>
          <p14:tracePt t="28987" x="3824288" y="666750"/>
          <p14:tracePt t="29004" x="3862388" y="666750"/>
          <p14:tracePt t="29020" x="3890963" y="666750"/>
          <p14:tracePt t="29037" x="3919538" y="661988"/>
          <p14:tracePt t="29054" x="3957638" y="657225"/>
          <p14:tracePt t="29070" x="4014788" y="642938"/>
          <p14:tracePt t="29087" x="4062413" y="633413"/>
          <p14:tracePt t="29104" x="4095750" y="614363"/>
          <p14:tracePt t="29120" x="4138613" y="590550"/>
          <p14:tracePt t="29137" x="4162425" y="576263"/>
          <p14:tracePt t="29154" x="4171950" y="561975"/>
          <p14:tracePt t="29170" x="4181475" y="557213"/>
          <p14:tracePt t="29187" x="4191000" y="547688"/>
          <p14:tracePt t="29203" x="4191000" y="538163"/>
          <p14:tracePt t="29220" x="4191000" y="533400"/>
          <p14:tracePt t="29237" x="4191000" y="519113"/>
          <p14:tracePt t="29253" x="4152900" y="466725"/>
          <p14:tracePt t="29270" x="4086225" y="423863"/>
          <p14:tracePt t="29287" x="4019550" y="395288"/>
          <p14:tracePt t="29304" x="3933825" y="366713"/>
          <p14:tracePt t="29320" x="3886200" y="357188"/>
          <p14:tracePt t="29337" x="3843338" y="357188"/>
          <p14:tracePt t="29354" x="3800475" y="357188"/>
          <p14:tracePt t="29370" x="3743325" y="357188"/>
          <p14:tracePt t="29387" x="3714750" y="357188"/>
          <p14:tracePt t="29403" x="3686175" y="361950"/>
          <p14:tracePt t="29420" x="3667125" y="366713"/>
          <p14:tracePt t="29437" x="3648075" y="376238"/>
          <p14:tracePt t="29453" x="3633788" y="381000"/>
          <p14:tracePt t="29470" x="3619500" y="390525"/>
          <p14:tracePt t="29487" x="3595688" y="409575"/>
          <p14:tracePt t="29503" x="3586163" y="423863"/>
          <p14:tracePt t="29520" x="3581400" y="433388"/>
          <p14:tracePt t="29537" x="3576638" y="438150"/>
          <p14:tracePt t="29554" x="3567113" y="447675"/>
          <p14:tracePt t="29570" x="3567113" y="452438"/>
          <p14:tracePt t="29587" x="3567113" y="457200"/>
          <p14:tracePt t="29620" x="3557588" y="481013"/>
          <p14:tracePt t="29637" x="3557588" y="509588"/>
          <p14:tracePt t="29654" x="3557588" y="538163"/>
          <p14:tracePt t="29670" x="3557588" y="561975"/>
          <p14:tracePt t="29687" x="3557588" y="581025"/>
          <p14:tracePt t="29703" x="3557588" y="590550"/>
          <p14:tracePt t="29720" x="3562350" y="600075"/>
          <p14:tracePt t="29737" x="3581400" y="619125"/>
          <p14:tracePt t="29753" x="3605213" y="633413"/>
          <p14:tracePt t="29770" x="3643313" y="642938"/>
          <p14:tracePt t="29787" x="3671888" y="657225"/>
          <p14:tracePt t="29803" x="3709988" y="661988"/>
          <p14:tracePt t="29820" x="3729038" y="671513"/>
          <p14:tracePt t="29837" x="3738563" y="671513"/>
          <p14:tracePt t="29853" x="3743325" y="671513"/>
          <p14:tracePt t="29870" x="3752850" y="671513"/>
          <p14:tracePt t="29887" x="3757613" y="671513"/>
          <p14:tracePt t="29903" x="3762375" y="671513"/>
          <p14:tracePt t="29920" x="3771900" y="671513"/>
          <p14:tracePt t="29937" x="3786188" y="671513"/>
          <p14:tracePt t="29954" x="3800475" y="671513"/>
          <p14:tracePt t="29970" x="3819525" y="671513"/>
          <p14:tracePt t="29987" x="3852863" y="671513"/>
          <p14:tracePt t="30003" x="3862388" y="671513"/>
          <p14:tracePt t="30020" x="3876675" y="671513"/>
          <p14:tracePt t="30037" x="3900488" y="671513"/>
          <p14:tracePt t="30053" x="3929063" y="671513"/>
          <p14:tracePt t="30070" x="3952875" y="671513"/>
          <p14:tracePt t="30087" x="3967163" y="671513"/>
          <p14:tracePt t="30104" x="3981450" y="666750"/>
          <p14:tracePt t="30120" x="4000500" y="666750"/>
          <p14:tracePt t="30137" x="4014788" y="666750"/>
          <p14:tracePt t="30153" x="4024313" y="661988"/>
          <p14:tracePt t="30170" x="4048125" y="661988"/>
          <p14:tracePt t="30187" x="4052888" y="661988"/>
          <p14:tracePt t="30203" x="4057650" y="661988"/>
          <p14:tracePt t="30220" x="4067175" y="661988"/>
          <p14:tracePt t="30427" x="4071938" y="661988"/>
          <p14:tracePt t="30442" x="4076700" y="661988"/>
          <p14:tracePt t="30457" x="4081463" y="661988"/>
          <p14:tracePt t="30464" x="4086225" y="661988"/>
          <p14:tracePt t="30471" x="4100513" y="661988"/>
          <p14:tracePt t="30487" x="4110038" y="661988"/>
          <p14:tracePt t="30503" x="4124325" y="661988"/>
          <p14:tracePt t="30520" x="4138613" y="661988"/>
          <p14:tracePt t="30537" x="4157663" y="661988"/>
          <p14:tracePt t="30553" x="4167188" y="661988"/>
          <p14:tracePt t="30570" x="4181475" y="661988"/>
          <p14:tracePt t="30587" x="4195763" y="661988"/>
          <p14:tracePt t="30603" x="4214813" y="661988"/>
          <p14:tracePt t="30620" x="4224338" y="661988"/>
          <p14:tracePt t="30637" x="4229100" y="661988"/>
          <p14:tracePt t="30653" x="4233863" y="661988"/>
          <p14:tracePt t="30670" x="4243388" y="661988"/>
          <p14:tracePt t="30935" x="4243388" y="666750"/>
          <p14:tracePt t="30942" x="4238625" y="666750"/>
          <p14:tracePt t="30953" x="4233863" y="671513"/>
          <p14:tracePt t="30987" x="4191000" y="681038"/>
          <p14:tracePt t="31020" x="4157663" y="681038"/>
          <p14:tracePt t="31037" x="4133850" y="676275"/>
          <p14:tracePt t="31053" x="4114800" y="671513"/>
          <p14:tracePt t="31070" x="4105275" y="657225"/>
          <p14:tracePt t="31087" x="4090988" y="647700"/>
          <p14:tracePt t="31103" x="4067175" y="614363"/>
          <p14:tracePt t="31120" x="4057650" y="576263"/>
          <p14:tracePt t="31137" x="4048125" y="523875"/>
          <p14:tracePt t="31154" x="4048125" y="481013"/>
          <p14:tracePt t="31170" x="4048125" y="461963"/>
          <p14:tracePt t="31187" x="4048125" y="447675"/>
          <p14:tracePt t="31203" x="4052888" y="438150"/>
          <p14:tracePt t="31220" x="4067175" y="419100"/>
          <p14:tracePt t="31237" x="4076700" y="414338"/>
          <p14:tracePt t="31253" x="4081463" y="409575"/>
          <p14:tracePt t="31270" x="4086225" y="400050"/>
          <p14:tracePt t="31287" x="4095750" y="400050"/>
          <p14:tracePt t="31303" x="4110038" y="400050"/>
          <p14:tracePt t="31320" x="4114800" y="404813"/>
          <p14:tracePt t="31337" x="4124325" y="409575"/>
          <p14:tracePt t="31353" x="4143375" y="428625"/>
          <p14:tracePt t="31370" x="4152900" y="457200"/>
          <p14:tracePt t="31387" x="4167188" y="490538"/>
          <p14:tracePt t="31404" x="4181475" y="509588"/>
          <p14:tracePt t="31420" x="4191000" y="538163"/>
          <p14:tracePt t="31437" x="4200525" y="561975"/>
          <p14:tracePt t="31453" x="4205288" y="581025"/>
          <p14:tracePt t="31470" x="4214813" y="600075"/>
          <p14:tracePt t="31487" x="4219575" y="619125"/>
          <p14:tracePt t="31503" x="4219575" y="623888"/>
          <p14:tracePt t="31520" x="4219575" y="628650"/>
          <p14:tracePt t="31537" x="4219575" y="638175"/>
          <p14:tracePt t="31553" x="4219575" y="642938"/>
          <p14:tracePt t="31595" x="4219575" y="647700"/>
          <p14:tracePt t="31947" x="4243388" y="642938"/>
          <p14:tracePt t="31955" x="4291013" y="638175"/>
          <p14:tracePt t="31962" x="4329113" y="623888"/>
          <p14:tracePt t="31970" x="4362450" y="614363"/>
          <p14:tracePt t="31987" x="4433888" y="604838"/>
          <p14:tracePt t="32003" x="4486275" y="595313"/>
          <p14:tracePt t="32020" x="4552950" y="595313"/>
          <p14:tracePt t="32053" x="4633913" y="595313"/>
          <p14:tracePt t="32087" x="4700588" y="595313"/>
          <p14:tracePt t="32103" x="4738688" y="595313"/>
          <p14:tracePt t="32120" x="4757738" y="595313"/>
          <p14:tracePt t="32137" x="4781550" y="595313"/>
          <p14:tracePt t="32153" x="4810125" y="595313"/>
          <p14:tracePt t="32170" x="4819650" y="600075"/>
          <p14:tracePt t="32187" x="4829175" y="600075"/>
          <p14:tracePt t="32204" x="4838700" y="600075"/>
          <p14:tracePt t="32220" x="4843463" y="600075"/>
          <p14:tracePt t="32237" x="4848225" y="600075"/>
          <p14:tracePt t="32255" x="4848225" y="604838"/>
          <p14:tracePt t="32270" x="4848225" y="619125"/>
          <p14:tracePt t="32287" x="4838700" y="642938"/>
          <p14:tracePt t="32303" x="4805363" y="666750"/>
          <p14:tracePt t="32320" x="4776788" y="704850"/>
          <p14:tracePt t="32337" x="4719638" y="742950"/>
          <p14:tracePt t="32353" x="4681538" y="752475"/>
          <p14:tracePt t="32370" x="4657725" y="766763"/>
          <p14:tracePt t="32387" x="4638675" y="766763"/>
          <p14:tracePt t="32403" x="4605338" y="747713"/>
          <p14:tracePt t="32420" x="4572000" y="723900"/>
          <p14:tracePt t="32437" x="4543425" y="690563"/>
          <p14:tracePt t="32453" x="4500563" y="647700"/>
          <p14:tracePt t="32470" x="4476750" y="633413"/>
          <p14:tracePt t="32487" x="4452938" y="609600"/>
          <p14:tracePt t="32503" x="4433888" y="585788"/>
          <p14:tracePt t="32520" x="4410075" y="542925"/>
          <p14:tracePt t="32537" x="4400550" y="504825"/>
          <p14:tracePt t="32553" x="4400550" y="457200"/>
          <p14:tracePt t="32570" x="4414838" y="395288"/>
          <p14:tracePt t="32587" x="4452938" y="328613"/>
          <p14:tracePt t="32604" x="4476750" y="304800"/>
          <p14:tracePt t="32620" x="4505325" y="285750"/>
          <p14:tracePt t="32637" x="4552950" y="266700"/>
          <p14:tracePt t="32654" x="4591050" y="266700"/>
          <p14:tracePt t="32670" x="4610100" y="266700"/>
          <p14:tracePt t="32687" x="4633913" y="276225"/>
          <p14:tracePt t="32703" x="4672013" y="323850"/>
          <p14:tracePt t="32720" x="4695825" y="371475"/>
          <p14:tracePt t="32737" x="4714875" y="404813"/>
          <p14:tracePt t="32753" x="4719638" y="452438"/>
          <p14:tracePt t="32770" x="4729163" y="495300"/>
          <p14:tracePt t="32787" x="4729163" y="523875"/>
          <p14:tracePt t="32803" x="4724400" y="547688"/>
          <p14:tracePt t="32820" x="4714875" y="595313"/>
          <p14:tracePt t="32836" x="4710113" y="619125"/>
          <p14:tracePt t="32853" x="4705350" y="623888"/>
          <p14:tracePt t="32870" x="4705350" y="628650"/>
          <p14:tracePt t="32887" x="4705350" y="633413"/>
          <p14:tracePt t="32903" x="4705350" y="642938"/>
          <p14:tracePt t="34055" x="4629150" y="642938"/>
          <p14:tracePt t="34062" x="4529138" y="642938"/>
          <p14:tracePt t="34070" x="4429125" y="633413"/>
          <p14:tracePt t="34087" x="4238625" y="638175"/>
          <p14:tracePt t="34103" x="4038600" y="638175"/>
          <p14:tracePt t="34120" x="3824288" y="661988"/>
          <p14:tracePt t="34154" x="3586163" y="704850"/>
          <p14:tracePt t="34187" x="3390900" y="752475"/>
          <p14:tracePt t="34203" x="3333750" y="757238"/>
          <p14:tracePt t="34220" x="3281363" y="757238"/>
          <p14:tracePt t="34237" x="3214688" y="757238"/>
          <p14:tracePt t="34253" x="3176588" y="757238"/>
          <p14:tracePt t="34270" x="3157538" y="757238"/>
          <p14:tracePt t="34287" x="3133725" y="757238"/>
          <p14:tracePt t="34303" x="3109913" y="757238"/>
          <p14:tracePt t="34320" x="3095625" y="752475"/>
          <p14:tracePt t="34336" x="3081338" y="747713"/>
          <p14:tracePt t="34353" x="3057525" y="747713"/>
          <p14:tracePt t="34370" x="3024188" y="747713"/>
          <p14:tracePt t="34386" x="3009900" y="747713"/>
          <p14:tracePt t="34403" x="3000375" y="747713"/>
          <p14:tracePt t="34420" x="2986088" y="747713"/>
          <p14:tracePt t="34436" x="2971800" y="747713"/>
          <p14:tracePt t="34453" x="2962275" y="747713"/>
          <p14:tracePt t="34470" x="2957513" y="747713"/>
          <p14:tracePt t="34846" x="2947988" y="738188"/>
          <p14:tracePt t="34855" x="2933700" y="719138"/>
          <p14:tracePt t="34861" x="2914650" y="690563"/>
          <p14:tracePt t="34870" x="2890838" y="661988"/>
          <p14:tracePt t="34886" x="2847975" y="604838"/>
          <p14:tracePt t="34903" x="2795588" y="542925"/>
          <p14:tracePt t="34937" x="2619375" y="423863"/>
          <p14:tracePt t="34970" x="2428875" y="352425"/>
          <p14:tracePt t="34987" x="2266950" y="319088"/>
          <p14:tracePt t="35003" x="2171700" y="309563"/>
          <p14:tracePt t="35020" x="2090738" y="300038"/>
          <p14:tracePt t="35037" x="2024063" y="300038"/>
          <p14:tracePt t="35053" x="1909763" y="300038"/>
          <p14:tracePt t="35070" x="1819275" y="300038"/>
          <p14:tracePt t="35087" x="1762125" y="300038"/>
          <p14:tracePt t="35103" x="1690688" y="309563"/>
          <p14:tracePt t="35120" x="1657350" y="314325"/>
          <p14:tracePt t="35137" x="1624013" y="328613"/>
          <p14:tracePt t="35153" x="1595438" y="333375"/>
          <p14:tracePt t="35170" x="1557338" y="357188"/>
          <p14:tracePt t="35187" x="1533525" y="376238"/>
          <p14:tracePt t="35203" x="1514475" y="385763"/>
          <p14:tracePt t="35220" x="1500188" y="400050"/>
          <p14:tracePt t="35236" x="1481138" y="419100"/>
          <p14:tracePt t="35253" x="1476375" y="423863"/>
          <p14:tracePt t="35270" x="1466850" y="433388"/>
          <p14:tracePt t="35287" x="1462088" y="442913"/>
          <p14:tracePt t="35382" x="1457325" y="442913"/>
          <p14:tracePt t="36909" x="1495425" y="438150"/>
          <p14:tracePt t="36917" x="1557338" y="419100"/>
          <p14:tracePt t="36924" x="1604963" y="414338"/>
          <p14:tracePt t="36936" x="1652588" y="395288"/>
          <p14:tracePt t="36953" x="1790700" y="371475"/>
          <p14:tracePt t="36970" x="1895475" y="366713"/>
          <p14:tracePt t="37003" x="2052638" y="357188"/>
          <p14:tracePt t="37036" x="2181225" y="366713"/>
          <p14:tracePt t="37053" x="2219325" y="371475"/>
          <p14:tracePt t="37070" x="2257425" y="381000"/>
          <p14:tracePt t="37086" x="2286000" y="390525"/>
          <p14:tracePt t="37103" x="2305050" y="390525"/>
          <p14:tracePt t="37120" x="2309813" y="390525"/>
          <p14:tracePt t="37136" x="2319338" y="395288"/>
          <p14:tracePt t="37170" x="2319338" y="400050"/>
          <p14:tracePt t="37186" x="2305050" y="414338"/>
          <p14:tracePt t="37203" x="2228850" y="485775"/>
          <p14:tracePt t="37220" x="2128838" y="552450"/>
          <p14:tracePt t="37236" x="1985963" y="614363"/>
          <p14:tracePt t="37253" x="1866900" y="657225"/>
          <p14:tracePt t="37270" x="1728788" y="685800"/>
          <p14:tracePt t="37286" x="1647825" y="695325"/>
          <p14:tracePt t="37303" x="1585913" y="700088"/>
          <p14:tracePt t="37320" x="1543050" y="700088"/>
          <p14:tracePt t="37336" x="1514475" y="700088"/>
          <p14:tracePt t="37353" x="1504950" y="700088"/>
          <p14:tracePt t="37370" x="1500188" y="700088"/>
          <p14:tracePt t="37386" x="1495425" y="700088"/>
          <p14:tracePt t="37403" x="1490663" y="700088"/>
          <p14:tracePt t="37420" x="1485900" y="700088"/>
          <p14:tracePt t="37453" x="1471613" y="700088"/>
          <p14:tracePt t="37470" x="1447800" y="704850"/>
          <p14:tracePt t="37486" x="1414463" y="714375"/>
          <p14:tracePt t="37503" x="1352550" y="719138"/>
          <p14:tracePt t="37519" x="1219200" y="757238"/>
          <p14:tracePt t="37536" x="1133475" y="781050"/>
          <p14:tracePt t="37553" x="1081088" y="795338"/>
          <p14:tracePt t="37570" x="1033463" y="800100"/>
          <p14:tracePt t="37586" x="1019175" y="800100"/>
          <p14:tracePt t="37603" x="1014413" y="800100"/>
          <p14:tracePt t="37620" x="1004888" y="800100"/>
          <p14:tracePt t="37636" x="995363" y="800100"/>
          <p14:tracePt t="37673" x="1000125" y="795338"/>
          <p14:tracePt t="37686" x="1028700" y="785813"/>
          <p14:tracePt t="37703" x="1228725" y="685800"/>
          <p14:tracePt t="37720" x="1481138" y="576263"/>
          <p14:tracePt t="37736" x="1790700" y="461963"/>
          <p14:tracePt t="37753" x="2162175" y="381000"/>
          <p14:tracePt t="37770" x="2381250" y="361950"/>
          <p14:tracePt t="37786" x="2547938" y="361950"/>
          <p14:tracePt t="37803" x="2705100" y="376238"/>
          <p14:tracePt t="37820" x="2871788" y="409575"/>
          <p14:tracePt t="37836" x="2933700" y="428625"/>
          <p14:tracePt t="37853" x="2971800" y="447675"/>
          <p14:tracePt t="37870" x="3000375" y="461963"/>
          <p14:tracePt t="37886" x="3043238" y="476250"/>
          <p14:tracePt t="37903" x="3076575" y="490538"/>
          <p14:tracePt t="37920" x="3128963" y="509588"/>
          <p14:tracePt t="37936" x="3190875" y="519113"/>
          <p14:tracePt t="37953" x="3276600" y="528638"/>
          <p14:tracePt t="37970" x="3309938" y="538163"/>
          <p14:tracePt t="37986" x="3348038" y="547688"/>
          <p14:tracePt t="38003" x="3395663" y="561975"/>
          <p14:tracePt t="38020" x="3448050" y="571500"/>
          <p14:tracePt t="38036" x="3500438" y="585788"/>
          <p14:tracePt t="38053" x="3571875" y="600075"/>
          <p14:tracePt t="38070" x="3648075" y="619125"/>
          <p14:tracePt t="38086" x="3700463" y="628650"/>
          <p14:tracePt t="38103" x="3738563" y="623888"/>
          <p14:tracePt t="38119" x="3767138" y="609600"/>
          <p14:tracePt t="38136" x="3810000" y="585788"/>
          <p14:tracePt t="38153" x="3824288" y="576263"/>
          <p14:tracePt t="38171" x="3843338" y="552450"/>
          <p14:tracePt t="38187" x="3852863" y="519113"/>
          <p14:tracePt t="38204" x="3852863" y="504825"/>
          <p14:tracePt t="38220" x="3848100" y="485775"/>
          <p14:tracePt t="38236" x="3824288" y="476250"/>
          <p14:tracePt t="38253" x="3719513" y="466725"/>
          <p14:tracePt t="38270" x="3633788" y="500063"/>
          <p14:tracePt t="38286" x="3557588" y="538163"/>
          <p14:tracePt t="38303" x="3519488" y="561975"/>
          <p14:tracePt t="38320" x="3486150" y="590550"/>
          <p14:tracePt t="38336" x="3476625" y="595313"/>
          <p14:tracePt t="38353" x="3471863" y="604838"/>
          <p14:tracePt t="38369" x="3471863" y="614363"/>
          <p14:tracePt t="38386" x="3481388" y="623888"/>
          <p14:tracePt t="38403" x="3533775" y="647700"/>
          <p14:tracePt t="38420" x="3614738" y="661988"/>
          <p14:tracePt t="38436" x="3729038" y="661988"/>
          <p14:tracePt t="38453" x="3805238" y="638175"/>
          <p14:tracePt t="38470" x="3871913" y="600075"/>
          <p14:tracePt t="38486" x="3929063" y="561975"/>
          <p14:tracePt t="38503" x="4000500" y="485775"/>
          <p14:tracePt t="38519" x="4033838" y="447675"/>
          <p14:tracePt t="38536" x="4043363" y="428625"/>
          <p14:tracePt t="38553" x="4048125" y="409575"/>
          <p14:tracePt t="38570" x="4033838" y="395288"/>
          <p14:tracePt t="38587" x="3995738" y="381000"/>
          <p14:tracePt t="38603" x="3895725" y="381000"/>
          <p14:tracePt t="38620" x="3709988" y="409575"/>
          <p14:tracePt t="38636" x="3609975" y="461963"/>
          <p14:tracePt t="38653" x="3552825" y="485775"/>
          <p14:tracePt t="38670" x="3524250" y="514350"/>
          <p14:tracePt t="38686" x="3509963" y="523875"/>
          <p14:tracePt t="38703" x="3505200" y="533400"/>
          <p14:tracePt t="38719" x="3505200" y="538163"/>
          <p14:tracePt t="38736" x="3514725" y="542925"/>
          <p14:tracePt t="38753" x="3562350" y="561975"/>
          <p14:tracePt t="38770" x="3590925" y="571500"/>
          <p14:tracePt t="38786" x="3619500" y="576263"/>
          <p14:tracePt t="38803" x="3648075" y="581025"/>
          <p14:tracePt t="38819" x="3657600" y="581025"/>
          <p14:tracePt t="38836" x="3667125" y="581025"/>
          <p14:tracePt t="38853" x="3671888" y="581025"/>
          <p14:tracePt t="38869" x="3681413" y="581025"/>
          <p14:tracePt t="39766" x="3686175" y="581025"/>
          <p14:tracePt t="39773" x="3690938" y="581025"/>
          <p14:tracePt t="39786" x="3700463" y="581025"/>
          <p14:tracePt t="39820" x="3743325" y="571500"/>
          <p14:tracePt t="39853" x="3771900" y="566738"/>
          <p14:tracePt t="39870" x="3781425" y="566738"/>
          <p14:tracePt t="39886" x="3786188" y="566738"/>
          <p14:tracePt t="39903" x="3790950" y="566738"/>
          <p14:tracePt t="39919" x="3800475" y="566738"/>
          <p14:tracePt t="39936" x="3810000" y="566738"/>
          <p14:tracePt t="39994" x="3814763" y="566738"/>
          <p14:tracePt t="40001" x="3819525" y="566738"/>
          <p14:tracePt t="40015" x="3824288" y="566738"/>
          <p14:tracePt t="40022" x="3829050" y="566738"/>
          <p14:tracePt t="40036" x="3838575" y="557213"/>
          <p14:tracePt t="40053" x="3848100" y="557213"/>
          <p14:tracePt t="40069" x="3852863" y="557213"/>
          <p14:tracePt t="40086" x="3862388" y="552450"/>
          <p14:tracePt t="40103" x="3871913" y="552450"/>
          <p14:tracePt t="40119" x="3876675" y="552450"/>
          <p14:tracePt t="40136" x="3881438" y="552450"/>
          <p14:tracePt t="40169" x="3886200" y="552450"/>
          <p14:tracePt t="41168" x="3881438" y="552450"/>
          <p14:tracePt t="41175" x="3871913" y="542925"/>
          <p14:tracePt t="41186" x="3857625" y="538163"/>
          <p14:tracePt t="41203" x="3843338" y="528638"/>
          <p14:tracePt t="41206" x="3838575" y="528638"/>
          <p14:tracePt t="41219" x="3824288" y="523875"/>
          <p14:tracePt t="41236" x="3810000" y="514350"/>
          <p14:tracePt t="41253" x="3800475" y="509588"/>
          <p14:tracePt t="41286" x="3757613" y="485775"/>
          <p14:tracePt t="41320" x="3695700" y="471488"/>
          <p14:tracePt t="41336" x="3648075" y="457200"/>
          <p14:tracePt t="41353" x="3619500" y="447675"/>
          <p14:tracePt t="41369" x="3590925" y="442913"/>
          <p14:tracePt t="41386" x="3557588" y="433388"/>
          <p14:tracePt t="41403" x="3509963" y="423863"/>
          <p14:tracePt t="41419" x="3471863" y="409575"/>
          <p14:tracePt t="41436" x="3448050" y="409575"/>
          <p14:tracePt t="41453" x="3409950" y="409575"/>
          <p14:tracePt t="41469" x="3381375" y="409575"/>
          <p14:tracePt t="41486" x="3348038" y="409575"/>
          <p14:tracePt t="41503" x="3319463" y="419100"/>
          <p14:tracePt t="41519" x="3271838" y="428625"/>
          <p14:tracePt t="41536" x="3238500" y="442913"/>
          <p14:tracePt t="41553" x="3219450" y="447675"/>
          <p14:tracePt t="41569" x="3195638" y="452438"/>
          <p14:tracePt t="41586" x="3176588" y="461963"/>
          <p14:tracePt t="41603" x="3157538" y="471488"/>
          <p14:tracePt t="41620" x="3152775" y="471488"/>
          <p14:tracePt t="41636" x="3143250" y="471488"/>
          <p14:tracePt t="41725" x="3138488" y="471488"/>
          <p14:tracePt t="41732" x="3133725" y="481013"/>
          <p14:tracePt t="41740" x="3133725" y="485775"/>
          <p14:tracePt t="41753" x="3128963" y="490538"/>
          <p14:tracePt t="41769" x="3119438" y="514350"/>
          <p14:tracePt t="41786" x="3119438" y="523875"/>
          <p14:tracePt t="41803" x="3119438" y="538163"/>
          <p14:tracePt t="41819" x="3119438" y="547688"/>
          <p14:tracePt t="41836" x="3119438" y="566738"/>
          <p14:tracePt t="41853" x="3119438" y="576263"/>
          <p14:tracePt t="41869" x="3119438" y="590550"/>
          <p14:tracePt t="41886" x="3124200" y="604838"/>
          <p14:tracePt t="41903" x="3128963" y="614363"/>
          <p14:tracePt t="41919" x="3138488" y="623888"/>
          <p14:tracePt t="41936" x="3143250" y="628650"/>
          <p14:tracePt t="41953" x="3162300" y="638175"/>
          <p14:tracePt t="41969" x="3181350" y="652463"/>
          <p14:tracePt t="41986" x="3195638" y="666750"/>
          <p14:tracePt t="42003" x="3219450" y="676275"/>
          <p14:tracePt t="42019" x="3257550" y="700088"/>
          <p14:tracePt t="42036" x="3281363" y="714375"/>
          <p14:tracePt t="42053" x="3305175" y="719138"/>
          <p14:tracePt t="42070" x="3338513" y="728663"/>
          <p14:tracePt t="42086" x="3357563" y="733425"/>
          <p14:tracePt t="42103" x="3395663" y="742950"/>
          <p14:tracePt t="42119" x="3433763" y="742950"/>
          <p14:tracePt t="42136" x="3490913" y="742950"/>
          <p14:tracePt t="42153" x="3533775" y="738188"/>
          <p14:tracePt t="42169" x="3576638" y="733425"/>
          <p14:tracePt t="42186" x="3614738" y="728663"/>
          <p14:tracePt t="42203" x="3652838" y="714375"/>
          <p14:tracePt t="42219" x="3676650" y="704850"/>
          <p14:tracePt t="42236" x="3700463" y="690563"/>
          <p14:tracePt t="42253" x="3714750" y="681038"/>
          <p14:tracePt t="42269" x="3748088" y="671513"/>
          <p14:tracePt t="42286" x="3762375" y="652463"/>
          <p14:tracePt t="42303" x="3776663" y="638175"/>
          <p14:tracePt t="42320" x="3795713" y="614363"/>
          <p14:tracePt t="42336" x="3814763" y="600075"/>
          <p14:tracePt t="42353" x="3829050" y="561975"/>
          <p14:tracePt t="42369" x="3824288" y="500063"/>
          <p14:tracePt t="42386" x="3805238" y="433388"/>
          <p14:tracePt t="42402" x="3795713" y="404813"/>
          <p14:tracePt t="42419" x="3776663" y="371475"/>
          <p14:tracePt t="42436" x="3762375" y="357188"/>
          <p14:tracePt t="42452" x="3709988" y="333375"/>
          <p14:tracePt t="42469" x="3667125" y="328613"/>
          <p14:tracePt t="42486" x="3619500" y="328613"/>
          <p14:tracePt t="42503" x="3557588" y="328613"/>
          <p14:tracePt t="42519" x="3529013" y="333375"/>
          <p14:tracePt t="42536" x="3514725" y="338138"/>
          <p14:tracePt t="42552" x="3505200" y="338138"/>
          <p14:tracePt t="42569" x="3495675" y="338138"/>
          <p14:tracePt t="42586" x="3490913" y="338138"/>
          <p14:tracePt t="42603" x="3486150" y="338138"/>
          <p14:tracePt t="42619" x="3481388" y="338138"/>
          <p14:tracePt t="43099" x="3486150" y="338138"/>
          <p14:tracePt t="43106" x="3495675" y="338138"/>
          <p14:tracePt t="43122" x="3500438" y="338138"/>
          <p14:tracePt t="43136" x="3505200" y="338138"/>
          <p14:tracePt t="43152" x="3514725" y="338138"/>
          <p14:tracePt t="43202" x="3524250" y="338138"/>
          <p14:tracePt t="43236" x="3538538" y="338138"/>
          <p14:tracePt t="43252" x="3552825" y="338138"/>
          <p14:tracePt t="43269" x="3567113" y="338138"/>
          <p14:tracePt t="43286" x="3581400" y="338138"/>
          <p14:tracePt t="43303" x="3605213" y="338138"/>
          <p14:tracePt t="43319" x="3657600" y="352425"/>
          <p14:tracePt t="43336" x="3700463" y="352425"/>
          <p14:tracePt t="43353" x="3733800" y="352425"/>
          <p14:tracePt t="43369" x="3776663" y="352425"/>
          <p14:tracePt t="43386" x="3795713" y="352425"/>
          <p14:tracePt t="43402" x="3819525" y="352425"/>
          <p14:tracePt t="43419" x="3848100" y="352425"/>
          <p14:tracePt t="43436" x="3876675" y="352425"/>
          <p14:tracePt t="43452" x="3895725" y="352425"/>
          <p14:tracePt t="43469" x="3910013" y="352425"/>
          <p14:tracePt t="43486" x="3919538" y="352425"/>
          <p14:tracePt t="43502" x="3929063" y="352425"/>
          <p14:tracePt t="43519" x="3933825" y="352425"/>
          <p14:tracePt t="43536" x="3938588" y="352425"/>
          <p14:tracePt t="43620" x="3933825" y="347663"/>
          <p14:tracePt t="43627" x="3914775" y="347663"/>
          <p14:tracePt t="43636" x="3900488" y="347663"/>
          <p14:tracePt t="43653" x="3838575" y="333375"/>
          <p14:tracePt t="43669" x="3767138" y="319088"/>
          <p14:tracePt t="43686" x="3671888" y="319088"/>
          <p14:tracePt t="43703" x="3614738" y="319088"/>
          <p14:tracePt t="43719" x="3543300" y="319088"/>
          <p14:tracePt t="43736" x="3471863" y="319088"/>
          <p14:tracePt t="43752" x="3433763" y="319088"/>
          <p14:tracePt t="43769" x="3400425" y="328613"/>
          <p14:tracePt t="43786" x="3376613" y="333375"/>
          <p14:tracePt t="43802" x="3343275" y="338138"/>
          <p14:tracePt t="43819" x="3328988" y="347663"/>
          <p14:tracePt t="43836" x="3314700" y="352425"/>
          <p14:tracePt t="43853" x="3295650" y="361950"/>
          <p14:tracePt t="43869" x="3276600" y="390525"/>
          <p14:tracePt t="43886" x="3257550" y="414338"/>
          <p14:tracePt t="43903" x="3248025" y="438150"/>
          <p14:tracePt t="43919" x="3233738" y="457200"/>
          <p14:tracePt t="43936" x="3224213" y="481013"/>
          <p14:tracePt t="43952" x="3214688" y="495300"/>
          <p14:tracePt t="43969" x="3209925" y="504825"/>
          <p14:tracePt t="43986" x="3200400" y="519113"/>
          <p14:tracePt t="44002" x="3200400" y="523875"/>
          <p14:tracePt t="44019" x="3200400" y="533400"/>
          <p14:tracePt t="44036" x="3200400" y="542925"/>
          <p14:tracePt t="44053" x="3200400" y="561975"/>
          <p14:tracePt t="44069" x="3200400" y="571500"/>
          <p14:tracePt t="44086" x="3200400" y="581025"/>
          <p14:tracePt t="44102" x="3200400" y="600075"/>
          <p14:tracePt t="44119" x="3209925" y="619125"/>
          <p14:tracePt t="44136" x="3214688" y="633413"/>
          <p14:tracePt t="44153" x="3233738" y="642938"/>
          <p14:tracePt t="44169" x="3252788" y="676275"/>
          <p14:tracePt t="44186" x="3276600" y="700088"/>
          <p14:tracePt t="44202" x="3309938" y="723900"/>
          <p14:tracePt t="44219" x="3338513" y="747713"/>
          <p14:tracePt t="44236" x="3386138" y="771525"/>
          <p14:tracePt t="44252" x="3424238" y="785813"/>
          <p14:tracePt t="44269" x="3471863" y="800100"/>
          <p14:tracePt t="44286" x="3514725" y="814388"/>
          <p14:tracePt t="44302" x="3576638" y="814388"/>
          <p14:tracePt t="44319" x="3619500" y="814388"/>
          <p14:tracePt t="44336" x="3667125" y="814388"/>
          <p14:tracePt t="44352" x="3752850" y="804863"/>
          <p14:tracePt t="44369" x="3810000" y="790575"/>
          <p14:tracePt t="44386" x="3862388" y="785813"/>
          <p14:tracePt t="44402" x="3914775" y="776288"/>
          <p14:tracePt t="44419" x="3976688" y="757238"/>
          <p14:tracePt t="44436" x="4019550" y="738188"/>
          <p14:tracePt t="44452" x="4071938" y="728663"/>
          <p14:tracePt t="44469" x="4119563" y="704850"/>
          <p14:tracePt t="44486" x="4181475" y="681038"/>
          <p14:tracePt t="44502" x="4210050" y="671513"/>
          <p14:tracePt t="44519" x="4233863" y="657225"/>
          <p14:tracePt t="44536" x="4257675" y="652463"/>
          <p14:tracePt t="44552" x="4276725" y="642938"/>
          <p14:tracePt t="44569" x="4291013" y="633413"/>
          <p14:tracePt t="44586" x="4300538" y="628650"/>
          <p14:tracePt t="44602" x="4310063" y="619125"/>
          <p14:tracePt t="44619" x="4314825" y="609600"/>
          <p14:tracePt t="44636" x="4324350" y="604838"/>
          <p14:tracePt t="44652" x="4329113" y="590550"/>
          <p14:tracePt t="44669" x="4338638" y="576263"/>
          <p14:tracePt t="44686" x="4343400" y="571500"/>
          <p14:tracePt t="44702" x="4348163" y="566738"/>
          <p14:tracePt t="44719" x="4348163" y="557213"/>
          <p14:tracePt t="44736" x="4348163" y="547688"/>
          <p14:tracePt t="44752" x="4348163" y="542925"/>
          <p14:tracePt t="44769" x="4348163" y="538163"/>
          <p14:tracePt t="44786" x="4338638" y="528638"/>
          <p14:tracePt t="44802" x="4314825" y="514350"/>
          <p14:tracePt t="44819" x="4291013" y="504825"/>
          <p14:tracePt t="44836" x="4271963" y="490538"/>
          <p14:tracePt t="44852" x="4238625" y="481013"/>
          <p14:tracePt t="44869" x="4214813" y="471488"/>
          <p14:tracePt t="44886" x="4191000" y="461963"/>
          <p14:tracePt t="44902" x="4171950" y="457200"/>
          <p14:tracePt t="44919" x="4138613" y="447675"/>
          <p14:tracePt t="44936" x="4119563" y="442913"/>
          <p14:tracePt t="44952" x="4105275" y="428625"/>
          <p14:tracePt t="44969" x="4071938" y="419100"/>
          <p14:tracePt t="44986" x="4048125" y="414338"/>
          <p14:tracePt t="45002" x="4014788" y="409575"/>
          <p14:tracePt t="45019" x="3976688" y="409575"/>
          <p14:tracePt t="45036" x="3905250" y="409575"/>
          <p14:tracePt t="45052" x="3852863" y="409575"/>
          <p14:tracePt t="45069" x="3800475" y="414338"/>
          <p14:tracePt t="45086" x="3767138" y="419100"/>
          <p14:tracePt t="45102" x="3719513" y="433388"/>
          <p14:tracePt t="45119" x="3681413" y="447675"/>
          <p14:tracePt t="45136" x="3643313" y="457200"/>
          <p14:tracePt t="45153" x="3590925" y="481013"/>
          <p14:tracePt t="45169" x="3557588" y="495300"/>
          <p14:tracePt t="45186" x="3524250" y="500063"/>
          <p14:tracePt t="45203" x="3500438" y="504825"/>
          <p14:tracePt t="45204" x="3490913" y="509588"/>
          <p14:tracePt t="45219" x="3467100" y="519113"/>
          <p14:tracePt t="45236" x="3443288" y="528638"/>
          <p14:tracePt t="45252" x="3429000" y="533400"/>
          <p14:tracePt t="45269" x="3414713" y="538163"/>
          <p14:tracePt t="45286" x="3395663" y="547688"/>
          <p14:tracePt t="45302" x="3381375" y="557213"/>
          <p14:tracePt t="45319" x="3371850" y="561975"/>
          <p14:tracePt t="45336" x="3367088" y="566738"/>
          <p14:tracePt t="45352" x="3357563" y="566738"/>
          <p14:tracePt t="45369" x="3352800" y="566738"/>
          <p14:tracePt t="45402" x="3348038" y="566738"/>
          <p14:tracePt t="45601" x="3357563" y="581025"/>
          <p14:tracePt t="45608" x="3371850" y="590550"/>
          <p14:tracePt t="45619" x="3390900" y="604838"/>
          <p14:tracePt t="45636" x="3405188" y="628650"/>
          <p14:tracePt t="45652" x="3438525" y="652463"/>
          <p14:tracePt t="45669" x="3462338" y="671513"/>
          <p14:tracePt t="45686" x="3486150" y="695325"/>
          <p14:tracePt t="45702" x="3509963" y="714375"/>
          <p14:tracePt t="45704" x="3524250" y="719138"/>
          <p14:tracePt t="45719" x="3557588" y="738188"/>
          <p14:tracePt t="45736" x="3581400" y="757238"/>
          <p14:tracePt t="45752" x="3614738" y="766763"/>
          <p14:tracePt t="45769" x="3638550" y="776288"/>
          <p14:tracePt t="45786" x="3648075" y="776288"/>
          <p14:tracePt t="45802" x="3652838" y="776288"/>
          <p14:tracePt t="45819" x="3657600" y="776288"/>
          <p14:tracePt t="45836" x="3662363" y="776288"/>
          <p14:tracePt t="45852" x="3667125" y="776288"/>
          <p14:tracePt t="45869" x="3686175" y="738188"/>
          <p14:tracePt t="45886" x="3705225" y="676275"/>
          <p14:tracePt t="45903" x="3733800" y="595313"/>
          <p14:tracePt t="45919" x="3738563" y="552450"/>
          <p14:tracePt t="45936" x="3743325" y="523875"/>
          <p14:tracePt t="45953" x="3757613" y="504825"/>
          <p14:tracePt t="45969" x="3757613" y="490538"/>
          <p14:tracePt t="45986" x="3757613" y="485775"/>
          <p14:tracePt t="46002" x="3767138" y="476250"/>
          <p14:tracePt t="46019" x="3786188" y="471488"/>
          <p14:tracePt t="46036" x="3805238" y="471488"/>
          <p14:tracePt t="46052" x="3843338" y="476250"/>
          <p14:tracePt t="46069" x="3862388" y="481013"/>
          <p14:tracePt t="46086" x="3890963" y="490538"/>
          <p14:tracePt t="46102" x="3905250" y="495300"/>
          <p14:tracePt t="46119" x="3910013" y="504825"/>
          <p14:tracePt t="46136" x="3914775" y="504825"/>
          <p14:tracePt t="46152" x="3924300" y="504825"/>
          <p14:tracePt t="46169" x="3929063" y="509588"/>
          <p14:tracePt t="46186" x="3933825" y="514350"/>
          <p14:tracePt t="46203" x="3943350" y="523875"/>
          <p14:tracePt t="46219" x="3948113" y="528638"/>
          <p14:tracePt t="46262" x="3952875" y="533400"/>
          <p14:tracePt t="46277" x="3957638" y="538163"/>
          <p14:tracePt t="46286" x="3962400" y="542925"/>
          <p14:tracePt t="46302" x="3971925" y="557213"/>
          <p14:tracePt t="46319" x="3986213" y="581025"/>
          <p14:tracePt t="46336" x="3995738" y="604838"/>
          <p14:tracePt t="46352" x="4000500" y="614363"/>
          <p14:tracePt t="46369" x="4005263" y="619125"/>
          <p14:tracePt t="46386" x="4005263" y="623888"/>
          <p14:tracePt t="46402" x="4005263" y="633413"/>
          <p14:tracePt t="46436" x="4005263" y="638175"/>
          <p14:tracePt t="46452" x="4005263" y="642938"/>
          <p14:tracePt t="46469" x="4005263" y="652463"/>
          <p14:tracePt t="46485" x="3990975" y="666750"/>
          <p14:tracePt t="46502" x="3952875" y="681038"/>
          <p14:tracePt t="46519" x="3852863" y="709613"/>
          <p14:tracePt t="46536" x="3781425" y="723900"/>
          <p14:tracePt t="46553" x="3709988" y="733425"/>
          <p14:tracePt t="46569" x="3657600" y="747713"/>
          <p14:tracePt t="46586" x="3590925" y="747713"/>
          <p14:tracePt t="46602" x="3548063" y="747713"/>
          <p14:tracePt t="46619" x="3505200" y="747713"/>
          <p14:tracePt t="46636" x="3438525" y="742950"/>
          <p14:tracePt t="46652" x="3400425" y="738188"/>
          <p14:tracePt t="46669" x="3362325" y="733425"/>
          <p14:tracePt t="46686" x="3343275" y="728663"/>
          <p14:tracePt t="46702" x="3314700" y="728663"/>
          <p14:tracePt t="46719" x="3309938" y="728663"/>
          <p14:tracePt t="46736" x="3305175" y="728663"/>
          <p14:tracePt t="46752" x="3300413" y="728663"/>
          <p14:tracePt t="46806" x="3300413" y="723900"/>
          <p14:tracePt t="46812" x="3309938" y="714375"/>
          <p14:tracePt t="46819" x="3314700" y="714375"/>
          <p14:tracePt t="46836" x="3352800" y="704850"/>
          <p14:tracePt t="46852" x="3429000" y="690563"/>
          <p14:tracePt t="46869" x="3509963" y="685800"/>
          <p14:tracePt t="46886" x="3667125" y="685800"/>
          <p14:tracePt t="46902" x="3767138" y="685800"/>
          <p14:tracePt t="46919" x="3838575" y="685800"/>
          <p14:tracePt t="46936" x="3886200" y="690563"/>
          <p14:tracePt t="46952" x="3943350" y="690563"/>
          <p14:tracePt t="46969" x="3971925" y="690563"/>
          <p14:tracePt t="46986" x="4005263" y="690563"/>
          <p14:tracePt t="47002" x="4033838" y="690563"/>
          <p14:tracePt t="47019" x="4081463" y="690563"/>
          <p14:tracePt t="47036" x="4110038" y="690563"/>
          <p14:tracePt t="47052" x="4152900" y="690563"/>
          <p14:tracePt t="47069" x="4205288" y="690563"/>
          <p14:tracePt t="47086" x="4233863" y="690563"/>
          <p14:tracePt t="47102" x="4262438" y="690563"/>
          <p14:tracePt t="47119" x="4291013" y="690563"/>
          <p14:tracePt t="47136" x="4338638" y="690563"/>
          <p14:tracePt t="47152" x="4371975" y="690563"/>
          <p14:tracePt t="47169" x="4400550" y="690563"/>
          <p14:tracePt t="47186" x="4438650" y="690563"/>
          <p14:tracePt t="47202" x="4467225" y="690563"/>
          <p14:tracePt t="47219" x="4491038" y="690563"/>
          <p14:tracePt t="47235" x="4505325" y="690563"/>
          <p14:tracePt t="47253" x="4519613" y="690563"/>
          <p14:tracePt t="47269" x="4524375" y="690563"/>
          <p14:tracePt t="47286" x="4529138" y="690563"/>
          <p14:tracePt t="47302" x="4538663" y="690563"/>
          <p14:tracePt t="48538" x="4533900" y="690563"/>
          <p14:tracePt t="48545" x="4524375" y="695325"/>
          <p14:tracePt t="48554" x="4514850" y="695325"/>
          <p14:tracePt t="48569" x="4491038" y="695325"/>
          <p14:tracePt t="48586" x="4471988" y="704850"/>
          <p14:tracePt t="48602" x="4452938" y="704850"/>
          <p14:tracePt t="48635" x="4419600" y="704850"/>
          <p14:tracePt t="48669" x="4395788" y="704850"/>
          <p14:tracePt t="48685" x="4371975" y="704850"/>
          <p14:tracePt t="48702" x="4357688" y="704850"/>
          <p14:tracePt t="48719" x="4338638" y="709613"/>
          <p14:tracePt t="48736" x="4319588" y="709613"/>
          <p14:tracePt t="48752" x="4305300" y="709613"/>
          <p14:tracePt t="48769" x="4291013" y="709613"/>
          <p14:tracePt t="48785" x="4276725" y="709613"/>
          <p14:tracePt t="48802" x="4248150" y="709613"/>
          <p14:tracePt t="48819" x="4229100" y="709613"/>
          <p14:tracePt t="48836" x="4219575" y="709613"/>
          <p14:tracePt t="48852" x="4205288" y="709613"/>
          <p14:tracePt t="48869" x="4191000" y="709613"/>
          <p14:tracePt t="48886" x="4181475" y="709613"/>
          <p14:tracePt t="48902" x="4171950" y="709613"/>
          <p14:tracePt t="48919" x="4162425" y="709613"/>
          <p14:tracePt t="48936" x="4152900" y="709613"/>
          <p14:tracePt t="48952" x="4148138" y="709613"/>
          <p14:tracePt t="48969" x="4143375" y="709613"/>
          <p14:tracePt t="49052" x="4138613" y="709613"/>
          <p14:tracePt t="50366" x="4148138" y="709613"/>
          <p14:tracePt t="50374" x="4171950" y="709613"/>
          <p14:tracePt t="50385" x="4191000" y="709613"/>
          <p14:tracePt t="50402" x="4243388" y="709613"/>
          <p14:tracePt t="50419" x="4271963" y="709613"/>
          <p14:tracePt t="50435" x="4295775" y="709613"/>
          <p14:tracePt t="50468" x="4319588" y="709613"/>
          <p14:tracePt t="50502" x="4333875" y="709613"/>
          <p14:tracePt t="50519" x="4338638" y="709613"/>
          <p14:tracePt t="50552" x="4343400" y="709613"/>
          <p14:tracePt t="50829" x="4343400" y="728663"/>
          <p14:tracePt t="50836" x="4343400" y="757238"/>
          <p14:tracePt t="50843" x="4333875" y="781050"/>
          <p14:tracePt t="50852" x="4329113" y="804863"/>
          <p14:tracePt t="50869" x="4310063" y="862013"/>
          <p14:tracePt t="50885" x="4281488" y="904875"/>
          <p14:tracePt t="50902" x="4243388" y="981075"/>
          <p14:tracePt t="50935" x="4181475" y="1081088"/>
          <p14:tracePt t="50969" x="4138613" y="1157288"/>
          <p14:tracePt t="50985" x="4129088" y="1181100"/>
          <p14:tracePt t="51002" x="4114800" y="1200150"/>
          <p14:tracePt t="51019" x="4105275" y="1219200"/>
          <p14:tracePt t="51035" x="4095750" y="1228725"/>
          <p14:tracePt t="51052" x="4090988" y="1233488"/>
          <p14:tracePt t="51068" x="4090988" y="1238250"/>
          <p14:tracePt t="51085" x="4090988" y="1247775"/>
          <p14:tracePt t="51119" x="4090988" y="1257300"/>
          <p14:tracePt t="51135" x="4086225" y="1262063"/>
          <p14:tracePt t="51152" x="4076700" y="1271588"/>
          <p14:tracePt t="51169" x="4067175" y="1281113"/>
          <p14:tracePt t="51185" x="4062413" y="1295400"/>
          <p14:tracePt t="51202" x="4052888" y="1309688"/>
          <p14:tracePt t="51219" x="4038600" y="1323975"/>
          <p14:tracePt t="51235" x="4029075" y="1333500"/>
          <p14:tracePt t="51252" x="4005263" y="1357313"/>
          <p14:tracePt t="51269" x="3943350" y="1395413"/>
          <p14:tracePt t="51285" x="3871913" y="1414463"/>
          <p14:tracePt t="51302" x="3805238" y="1438275"/>
          <p14:tracePt t="51319" x="3752850" y="1452563"/>
          <p14:tracePt t="51335" x="3686175" y="1462088"/>
          <p14:tracePt t="51352" x="3648075" y="1476375"/>
          <p14:tracePt t="51368" x="3614738" y="1481138"/>
          <p14:tracePt t="51385" x="3514725" y="1495425"/>
          <p14:tracePt t="51402" x="3457575" y="1500188"/>
          <p14:tracePt t="51418" x="3400425" y="1500188"/>
          <p14:tracePt t="51435" x="3348038" y="1509713"/>
          <p14:tracePt t="51452" x="3271838" y="1514475"/>
          <p14:tracePt t="51468" x="3224213" y="1514475"/>
          <p14:tracePt t="51485" x="3143250" y="1528763"/>
          <p14:tracePt t="51502" x="3048000" y="1538288"/>
          <p14:tracePt t="51518" x="2886075" y="1562100"/>
          <p14:tracePt t="51535" x="2814638" y="1576388"/>
          <p14:tracePt t="51552" x="2743200" y="1581150"/>
          <p14:tracePt t="51569" x="2638425" y="1590675"/>
          <p14:tracePt t="51586" x="2571750" y="1590675"/>
          <p14:tracePt t="51602" x="2509838" y="1590675"/>
          <p14:tracePt t="51620" x="2443163" y="1590675"/>
          <p14:tracePt t="51638" x="2376488" y="1590675"/>
          <p14:tracePt t="51652" x="2333625" y="1581150"/>
          <p14:tracePt t="51669" x="2295525" y="1566863"/>
          <p14:tracePt t="51687" x="2247900" y="1552575"/>
          <p14:tracePt t="51703" x="2224088" y="1547813"/>
          <p14:tracePt t="51720" x="2205038" y="1533525"/>
          <p14:tracePt t="51735" x="2195513" y="1528763"/>
          <p14:tracePt t="51752" x="2185988" y="1524000"/>
          <p14:tracePt t="51768" x="2185988" y="1519238"/>
          <p14:tracePt t="52010" x="2147888" y="1519238"/>
          <p14:tracePt t="52017" x="2100263" y="1514475"/>
          <p14:tracePt t="52024" x="2052638" y="1504950"/>
          <p14:tracePt t="52035" x="2019300" y="1504950"/>
          <p14:tracePt t="52052" x="1957388" y="1495425"/>
          <p14:tracePt t="52069" x="1866900" y="1490663"/>
          <p14:tracePt t="52085" x="1795463" y="1490663"/>
          <p14:tracePt t="52102" x="1747838" y="1490663"/>
          <p14:tracePt t="52119" x="1704975" y="1490663"/>
          <p14:tracePt t="52135" x="1652588" y="1490663"/>
          <p14:tracePt t="52152" x="1624013" y="1490663"/>
          <p14:tracePt t="52168" x="1600200" y="1490663"/>
          <p14:tracePt t="52185" x="1557338" y="1490663"/>
          <p14:tracePt t="52202" x="1528763" y="1490663"/>
          <p14:tracePt t="52218" x="1500188" y="1490663"/>
          <p14:tracePt t="52235" x="1462088" y="1490663"/>
          <p14:tracePt t="52252" x="1414463" y="1490663"/>
          <p14:tracePt t="52268" x="1385888" y="1490663"/>
          <p14:tracePt t="52285" x="1357313" y="1495425"/>
          <p14:tracePt t="52302" x="1338263" y="1495425"/>
          <p14:tracePt t="52318" x="1323975" y="1495425"/>
          <p14:tracePt t="52335" x="1319213" y="1495425"/>
          <p14:tracePt t="52352" x="1309688" y="1495425"/>
          <p14:tracePt t="52368" x="1304925" y="1495425"/>
          <p14:tracePt t="52824" x="1343025" y="1490663"/>
          <p14:tracePt t="52832" x="1414463" y="1481138"/>
          <p14:tracePt t="52839" x="1462088" y="1471613"/>
          <p14:tracePt t="52852" x="1509713" y="1457325"/>
          <p14:tracePt t="52868" x="1604963" y="1443038"/>
          <p14:tracePt t="52885" x="1647825" y="1438275"/>
          <p14:tracePt t="52902" x="1690688" y="1438275"/>
          <p14:tracePt t="52935" x="1795463" y="1438275"/>
          <p14:tracePt t="52969" x="1866900" y="1438275"/>
          <p14:tracePt t="52985" x="1895475" y="1438275"/>
          <p14:tracePt t="53002" x="1933575" y="1438275"/>
          <p14:tracePt t="53018" x="1947863" y="1438275"/>
          <p14:tracePt t="53035" x="1966913" y="1438275"/>
          <p14:tracePt t="53052" x="2000250" y="1438275"/>
          <p14:tracePt t="53068" x="2009775" y="1438275"/>
          <p14:tracePt t="53085" x="2024063" y="1438275"/>
          <p14:tracePt t="53102" x="2028825" y="1438275"/>
          <p14:tracePt t="53118" x="2038350" y="1438275"/>
          <p14:tracePt t="53135" x="2043113" y="1438275"/>
          <p14:tracePt t="53184" x="2047875" y="1438275"/>
          <p14:tracePt t="53427" x="2071688" y="1428750"/>
          <p14:tracePt t="53434" x="2119313" y="1409700"/>
          <p14:tracePt t="53441" x="2157413" y="1404938"/>
          <p14:tracePt t="53452" x="2190750" y="1395413"/>
          <p14:tracePt t="53469" x="2257425" y="1376363"/>
          <p14:tracePt t="53485" x="2333625" y="1362075"/>
          <p14:tracePt t="53502" x="2381250" y="1362075"/>
          <p14:tracePt t="53518" x="2433638" y="1362075"/>
          <p14:tracePt t="53535" x="2476500" y="1362075"/>
          <p14:tracePt t="53553" x="2533650" y="1362075"/>
          <p14:tracePt t="53569" x="2571750" y="1362075"/>
          <p14:tracePt t="53585" x="2605088" y="1362075"/>
          <p14:tracePt t="53602" x="2652713" y="1362075"/>
          <p14:tracePt t="53619" x="2671763" y="1362075"/>
          <p14:tracePt t="53640" x="2705100" y="1362075"/>
          <p14:tracePt t="53652" x="2719388" y="1357313"/>
          <p14:tracePt t="53668" x="2738438" y="1357313"/>
          <p14:tracePt t="53685" x="2757488" y="1352550"/>
          <p14:tracePt t="53702" x="2781300" y="1352550"/>
          <p14:tracePt t="53718" x="2800350" y="1343025"/>
          <p14:tracePt t="53735" x="2833688" y="1333500"/>
          <p14:tracePt t="53752" x="2857500" y="1328738"/>
          <p14:tracePt t="53768" x="2867025" y="1328738"/>
          <p14:tracePt t="53785" x="2881313" y="1328738"/>
          <p14:tracePt t="53802" x="2900363" y="1323975"/>
          <p14:tracePt t="53819" x="2914650" y="1319213"/>
          <p14:tracePt t="53835" x="2924175" y="1314450"/>
          <p14:tracePt t="53852" x="2943225" y="1314450"/>
          <p14:tracePt t="53868" x="2947988" y="1314450"/>
          <p14:tracePt t="53885" x="2957513" y="1314450"/>
          <p14:tracePt t="53902" x="2962275" y="1314450"/>
          <p14:tracePt t="54000" x="2967038" y="1314450"/>
          <p14:tracePt t="56379" x="2976563" y="1314450"/>
          <p14:tracePt t="56386" x="2986088" y="1314450"/>
          <p14:tracePt t="56392" x="2995613" y="1314450"/>
          <p14:tracePt t="56402" x="3005138" y="1314450"/>
          <p14:tracePt t="56418" x="3043238" y="1314450"/>
          <p14:tracePt t="56435" x="3086100" y="1314450"/>
          <p14:tracePt t="56468" x="3290888" y="1314450"/>
          <p14:tracePt t="56501" x="3490913" y="1314450"/>
          <p14:tracePt t="56518" x="3657600" y="1314450"/>
          <p14:tracePt t="56535" x="3738563" y="1314450"/>
          <p14:tracePt t="56552" x="3800475" y="1314450"/>
          <p14:tracePt t="56568" x="3867150" y="1314450"/>
          <p14:tracePt t="56585" x="3910013" y="1314450"/>
          <p14:tracePt t="56602" x="3952875" y="1314450"/>
          <p14:tracePt t="56618" x="3995738" y="1314450"/>
          <p14:tracePt t="56635" x="4033838" y="1314450"/>
          <p14:tracePt t="56652" x="4062413" y="1314450"/>
          <p14:tracePt t="56668" x="4081463" y="1314450"/>
          <p14:tracePt t="56685" x="4105275" y="1314450"/>
          <p14:tracePt t="56702" x="4129088" y="1314450"/>
          <p14:tracePt t="56718" x="4138613" y="1314450"/>
          <p14:tracePt t="56735" x="4152900" y="1314450"/>
          <p14:tracePt t="56752" x="4171950" y="1319213"/>
          <p14:tracePt t="56768" x="4181475" y="1319213"/>
          <p14:tracePt t="56785" x="4186238" y="1319213"/>
          <p14:tracePt t="56801" x="4195763" y="1319213"/>
          <p14:tracePt t="56819" x="4205288" y="1319213"/>
          <p14:tracePt t="57258" x="4205288" y="1328738"/>
          <p14:tracePt t="57266" x="4214813" y="1338263"/>
          <p14:tracePt t="57273" x="4219575" y="1366838"/>
          <p14:tracePt t="57285" x="4219575" y="1400175"/>
          <p14:tracePt t="57302" x="4224338" y="1481138"/>
          <p14:tracePt t="57318" x="4224338" y="1562100"/>
          <p14:tracePt t="57351" x="4233863" y="1633538"/>
          <p14:tracePt t="57385" x="4243388" y="1747838"/>
          <p14:tracePt t="57401" x="4243388" y="1814513"/>
          <p14:tracePt t="57418" x="4243388" y="1866900"/>
          <p14:tracePt t="57435" x="4243388" y="1924050"/>
          <p14:tracePt t="57451" x="4252913" y="1962150"/>
          <p14:tracePt t="57468" x="4257675" y="2000250"/>
          <p14:tracePt t="57485" x="4257675" y="2019300"/>
          <p14:tracePt t="57501" x="4257675" y="2052638"/>
          <p14:tracePt t="57518" x="4257675" y="2066925"/>
          <p14:tracePt t="57535" x="4257675" y="2081213"/>
          <p14:tracePt t="57551" x="4257675" y="2090738"/>
          <p14:tracePt t="57568" x="4257675" y="2128838"/>
          <p14:tracePt t="57585" x="4257675" y="2157413"/>
          <p14:tracePt t="57602" x="4257675" y="2181225"/>
          <p14:tracePt t="57619" x="4257675" y="2209800"/>
          <p14:tracePt t="57635" x="4257675" y="2228850"/>
          <p14:tracePt t="57651" x="4257675" y="2243138"/>
          <p14:tracePt t="57668" x="4257675" y="2252663"/>
          <p14:tracePt t="57685" x="4257675" y="2271713"/>
          <p14:tracePt t="57701" x="4257675" y="2286000"/>
          <p14:tracePt t="57718" x="4257675" y="2295525"/>
          <p14:tracePt t="57735" x="4257675" y="2300288"/>
          <p14:tracePt t="57751" x="4257675" y="2309813"/>
          <p14:tracePt t="57768" x="4257675" y="2314575"/>
          <p14:tracePt t="59666" x="4252913" y="2300288"/>
          <p14:tracePt t="59674" x="4224338" y="2266950"/>
          <p14:tracePt t="59684" x="4191000" y="2214563"/>
          <p14:tracePt t="59701" x="4119563" y="2071688"/>
          <p14:tracePt t="59718" x="4048125" y="1947863"/>
          <p14:tracePt t="59735" x="4019550" y="1900238"/>
          <p14:tracePt t="59768" x="3976688" y="1833563"/>
          <p14:tracePt t="59801" x="3929063" y="1738313"/>
          <p14:tracePt t="59818" x="3910013" y="1695450"/>
          <p14:tracePt t="59835" x="3876675" y="1638300"/>
          <p14:tracePt t="59851" x="3867150" y="1609725"/>
          <p14:tracePt t="59868" x="3848100" y="1585913"/>
          <p14:tracePt t="59884" x="3838575" y="1562100"/>
          <p14:tracePt t="59901" x="3824288" y="1538288"/>
          <p14:tracePt t="59918" x="3819525" y="1519238"/>
          <p14:tracePt t="59935" x="3810000" y="1509713"/>
          <p14:tracePt t="59951" x="3805238" y="1504950"/>
          <p14:tracePt t="59968" x="3795713" y="1495425"/>
          <p14:tracePt t="59984" x="3790950" y="1485900"/>
          <p14:tracePt t="60001" x="3781425" y="1481138"/>
          <p14:tracePt t="60018" x="3776663" y="1476375"/>
          <p14:tracePt t="60034" x="3757613" y="1466850"/>
          <p14:tracePt t="60051" x="3743325" y="1457325"/>
          <p14:tracePt t="60068" x="3729038" y="1457325"/>
          <p14:tracePt t="60084" x="3695700" y="1457325"/>
          <p14:tracePt t="60101" x="3681413" y="1457325"/>
          <p14:tracePt t="60118" x="3657600" y="1466850"/>
          <p14:tracePt t="60134" x="3638550" y="1471613"/>
          <p14:tracePt t="60151" x="3605213" y="1481138"/>
          <p14:tracePt t="60168" x="3581400" y="1485900"/>
          <p14:tracePt t="60185" x="3571875" y="1495425"/>
          <p14:tracePt t="60201" x="3557588" y="1500188"/>
          <p14:tracePt t="60202" x="3552825" y="1504950"/>
          <p14:tracePt t="60218" x="3538538" y="1504950"/>
          <p14:tracePt t="60234" x="3533775" y="1504950"/>
          <p14:tracePt t="60251" x="3524250" y="1504950"/>
          <p14:tracePt t="60268" x="3514725" y="1504950"/>
          <p14:tracePt t="60503" x="3524250" y="1504950"/>
          <p14:tracePt t="60511" x="3548063" y="1504950"/>
          <p14:tracePt t="60518" x="3562350" y="1504950"/>
          <p14:tracePt t="60535" x="3595688" y="1504950"/>
          <p14:tracePt t="60551" x="3624263" y="1504950"/>
          <p14:tracePt t="60568" x="3652838" y="1504950"/>
          <p14:tracePt t="60584" x="3700463" y="1504950"/>
          <p14:tracePt t="60601" x="3729038" y="1514475"/>
          <p14:tracePt t="60618" x="3757613" y="1519238"/>
          <p14:tracePt t="60635" x="3795713" y="1524000"/>
          <p14:tracePt t="60651" x="3833813" y="1538288"/>
          <p14:tracePt t="60668" x="3862388" y="1543050"/>
          <p14:tracePt t="60685" x="3886200" y="1547813"/>
          <p14:tracePt t="60701" x="3919538" y="1552575"/>
          <p14:tracePt t="60718" x="3929063" y="1552575"/>
          <p14:tracePt t="60735" x="3943350" y="1552575"/>
          <p14:tracePt t="60751" x="3948113" y="1552575"/>
          <p14:tracePt t="60768" x="3957638" y="1552575"/>
          <p14:tracePt t="60784" x="3962400" y="1552575"/>
          <p14:tracePt t="60801" x="3967163" y="1552575"/>
          <p14:tracePt t="61443" x="3981450" y="1552575"/>
          <p14:tracePt t="61450" x="4010025" y="1543050"/>
          <p14:tracePt t="61457" x="4029075" y="1543050"/>
          <p14:tracePt t="61468" x="4052888" y="1538288"/>
          <p14:tracePt t="61484" x="4105275" y="1533525"/>
          <p14:tracePt t="61502" x="4148138" y="1519238"/>
          <p14:tracePt t="61518" x="4186238" y="1514475"/>
          <p14:tracePt t="61551" x="4229100" y="1514475"/>
          <p14:tracePt t="61584" x="4252913" y="1514475"/>
          <p14:tracePt t="61601" x="4257675" y="1509713"/>
          <p14:tracePt t="61618" x="4267200" y="1504950"/>
          <p14:tracePt t="61635" x="4281488" y="1500188"/>
          <p14:tracePt t="61651" x="4291013" y="1495425"/>
          <p14:tracePt t="61668" x="4300538" y="1495425"/>
          <p14:tracePt t="61685" x="4310063" y="1495425"/>
          <p14:tracePt t="61701" x="4314825" y="1495425"/>
          <p14:tracePt t="61718" x="4324350" y="1495425"/>
          <p14:tracePt t="61751" x="4333875" y="1495425"/>
          <p14:tracePt t="61768" x="4338638" y="1495425"/>
          <p14:tracePt t="61891" x="4338638" y="1500188"/>
          <p14:tracePt t="61906" x="4338638" y="1504950"/>
          <p14:tracePt t="61913" x="4338638" y="1509713"/>
          <p14:tracePt t="61927" x="4333875" y="1514475"/>
          <p14:tracePt t="61935" x="4329113" y="1519238"/>
          <p14:tracePt t="61951" x="4319588" y="1524000"/>
          <p14:tracePt t="61968" x="4305300" y="1524000"/>
          <p14:tracePt t="61984" x="4286250" y="1524000"/>
          <p14:tracePt t="62001" x="4243388" y="1524000"/>
          <p14:tracePt t="62018" x="4224338" y="1509713"/>
          <p14:tracePt t="62035" x="4191000" y="1500188"/>
          <p14:tracePt t="62051" x="4167188" y="1466850"/>
          <p14:tracePt t="62068" x="4124325" y="1404938"/>
          <p14:tracePt t="62084" x="4095750" y="1347788"/>
          <p14:tracePt t="62101" x="4086225" y="1304925"/>
          <p14:tracePt t="62118" x="4071938" y="1271588"/>
          <p14:tracePt t="62134" x="4071938" y="1247775"/>
          <p14:tracePt t="62151" x="4071938" y="1233488"/>
          <p14:tracePt t="62168" x="4071938" y="1219200"/>
          <p14:tracePt t="62184" x="4086225" y="1209675"/>
          <p14:tracePt t="62201" x="4110038" y="1200150"/>
          <p14:tracePt t="62218" x="4148138" y="1190625"/>
          <p14:tracePt t="62234" x="4181475" y="1185863"/>
          <p14:tracePt t="62251" x="4224338" y="1185863"/>
          <p14:tracePt t="62268" x="4243388" y="1190625"/>
          <p14:tracePt t="62284" x="4262438" y="1200150"/>
          <p14:tracePt t="62301" x="4271963" y="1219200"/>
          <p14:tracePt t="62318" x="4295775" y="1285875"/>
          <p14:tracePt t="62334" x="4305300" y="1323975"/>
          <p14:tracePt t="62351" x="4305300" y="1357313"/>
          <p14:tracePt t="62368" x="4305300" y="1404938"/>
          <p14:tracePt t="62384" x="4305300" y="1419225"/>
          <p14:tracePt t="62401" x="4305300" y="1433513"/>
          <p14:tracePt t="62418" x="4305300" y="1443038"/>
          <p14:tracePt t="62434" x="4305300" y="1462088"/>
          <p14:tracePt t="62451" x="4305300" y="1471613"/>
          <p14:tracePt t="62468" x="4305300" y="1476375"/>
          <p14:tracePt t="62484" x="4305300" y="1481138"/>
          <p14:tracePt t="62501" x="4305300" y="1490663"/>
          <p14:tracePt t="62518" x="4305300" y="1495425"/>
          <p14:tracePt t="62551" x="4305300" y="1504950"/>
          <p14:tracePt t="62568" x="4305300" y="1509713"/>
          <p14:tracePt t="62584" x="4305300" y="1514475"/>
          <p14:tracePt t="63198" x="4291013" y="1524000"/>
          <p14:tracePt t="63206" x="4271963" y="1524000"/>
          <p14:tracePt t="63218" x="4243388" y="1533525"/>
          <p14:tracePt t="63235" x="4195763" y="1547813"/>
          <p14:tracePt t="63251" x="4152900" y="1547813"/>
          <p14:tracePt t="63268" x="4119563" y="1547813"/>
          <p14:tracePt t="63284" x="4067175" y="1538288"/>
          <p14:tracePt t="63318" x="3976688" y="1514475"/>
          <p14:tracePt t="63351" x="3919538" y="1509713"/>
          <p14:tracePt t="63368" x="3881438" y="1509713"/>
          <p14:tracePt t="63385" x="3852863" y="1509713"/>
          <p14:tracePt t="63401" x="3814763" y="1509713"/>
          <p14:tracePt t="63418" x="3767138" y="1509713"/>
          <p14:tracePt t="63434" x="3738563" y="1524000"/>
          <p14:tracePt t="63451" x="3709988" y="1528763"/>
          <p14:tracePt t="63468" x="3681413" y="1538288"/>
          <p14:tracePt t="63484" x="3648075" y="1552575"/>
          <p14:tracePt t="63501" x="3629025" y="1557338"/>
          <p14:tracePt t="63518" x="3624263" y="1557338"/>
          <p14:tracePt t="63534" x="3614738" y="1557338"/>
          <p14:tracePt t="63551" x="3605213" y="1557338"/>
          <p14:tracePt t="63595" x="3600450" y="1557338"/>
          <p14:tracePt t="64645" x="3614738" y="1557338"/>
          <p14:tracePt t="64653" x="3633788" y="1557338"/>
          <p14:tracePt t="64659" x="3643313" y="1557338"/>
          <p14:tracePt t="64668" x="3652838" y="1557338"/>
          <p14:tracePt t="64684" x="3676650" y="1562100"/>
          <p14:tracePt t="64701" x="3695700" y="1576388"/>
          <p14:tracePt t="64703" x="3700463" y="1576388"/>
          <p14:tracePt t="64718" x="3719513" y="1609725"/>
          <p14:tracePt t="64751" x="3743325" y="1666875"/>
          <p14:tracePt t="64784" x="3743325" y="1724025"/>
          <p14:tracePt t="64801" x="3738563" y="1743075"/>
          <p14:tracePt t="64818" x="3729038" y="1752600"/>
          <p14:tracePt t="64835" x="3709988" y="1771650"/>
          <p14:tracePt t="64851" x="3700463" y="1781175"/>
          <p14:tracePt t="64868" x="3686175" y="1790700"/>
          <p14:tracePt t="64884" x="3662363" y="1795463"/>
          <p14:tracePt t="64901" x="3629025" y="1809750"/>
          <p14:tracePt t="64918" x="3614738" y="1814513"/>
          <p14:tracePt t="64934" x="3590925" y="1814513"/>
          <p14:tracePt t="64951" x="3581400" y="1814513"/>
          <p14:tracePt t="64968" x="3562350" y="1814513"/>
          <p14:tracePt t="64984" x="3552825" y="1814513"/>
          <p14:tracePt t="65001" x="3548063" y="1814513"/>
          <p14:tracePt t="65018" x="3538538" y="1814513"/>
          <p14:tracePt t="65034" x="3533775" y="1814513"/>
          <p14:tracePt t="65068" x="3529013" y="1814513"/>
          <p14:tracePt t="65092" x="3524250" y="1814513"/>
          <p14:tracePt t="65349" x="3543300" y="1814513"/>
          <p14:tracePt t="65357" x="3576638" y="1814513"/>
          <p14:tracePt t="65367" x="3609975" y="1814513"/>
          <p14:tracePt t="65384" x="3662363" y="1804988"/>
          <p14:tracePt t="65401" x="3738563" y="1804988"/>
          <p14:tracePt t="65417" x="3786188" y="1804988"/>
          <p14:tracePt t="65434" x="3814763" y="1804988"/>
          <p14:tracePt t="65451" x="3852863" y="1804988"/>
          <p14:tracePt t="65467" x="3862388" y="1804988"/>
          <p14:tracePt t="65484" x="3876675" y="1804988"/>
          <p14:tracePt t="65501" x="3886200" y="1804988"/>
          <p14:tracePt t="65517" x="3895725" y="1804988"/>
          <p14:tracePt t="65834" x="3914775" y="1804988"/>
          <p14:tracePt t="65841" x="3943350" y="1800225"/>
          <p14:tracePt t="65851" x="3986213" y="1790700"/>
          <p14:tracePt t="65868" x="4057650" y="1790700"/>
          <p14:tracePt t="65885" x="4148138" y="1790700"/>
          <p14:tracePt t="65901" x="4200525" y="1790700"/>
          <p14:tracePt t="65918" x="4243388" y="1790700"/>
          <p14:tracePt t="65951" x="4319588" y="1790700"/>
          <p14:tracePt t="65984" x="4348163" y="1790700"/>
          <p14:tracePt t="66001" x="4362450" y="1790700"/>
          <p14:tracePt t="66018" x="4376738" y="1790700"/>
          <p14:tracePt t="66034" x="4381500" y="1790700"/>
          <p14:tracePt t="66051" x="4386263" y="1790700"/>
          <p14:tracePt t="66067" x="4391025" y="1790700"/>
          <p14:tracePt t="67280" x="4338638" y="1790700"/>
          <p14:tracePt t="67287" x="4267200" y="1795463"/>
          <p14:tracePt t="67301" x="4176713" y="1804988"/>
          <p14:tracePt t="67317" x="3976688" y="1819275"/>
          <p14:tracePt t="67334" x="3871913" y="1828800"/>
          <p14:tracePt t="67351" x="3810000" y="1838325"/>
          <p14:tracePt t="67384" x="3700463" y="1847850"/>
          <p14:tracePt t="67417" x="3662363" y="1847850"/>
          <p14:tracePt t="67434" x="3633788" y="1847850"/>
          <p14:tracePt t="67451" x="3609975" y="1847850"/>
          <p14:tracePt t="67467" x="3590925" y="1847850"/>
          <p14:tracePt t="67484" x="3567113" y="1847850"/>
          <p14:tracePt t="67501" x="3533775" y="1847850"/>
          <p14:tracePt t="67517" x="3519488" y="1847850"/>
          <p14:tracePt t="67534" x="3505200" y="1847850"/>
          <p14:tracePt t="67551" x="3486150" y="1847850"/>
          <p14:tracePt t="67567" x="3476625" y="1847850"/>
          <p14:tracePt t="67584" x="3462338" y="1847850"/>
          <p14:tracePt t="67601" x="3443288" y="1847850"/>
          <p14:tracePt t="67617" x="3409950" y="1847850"/>
          <p14:tracePt t="67634" x="3381375" y="1847850"/>
          <p14:tracePt t="67651" x="3352800" y="1847850"/>
          <p14:tracePt t="67667" x="3314700" y="1862138"/>
          <p14:tracePt t="67684" x="3252788" y="1866900"/>
          <p14:tracePt t="67701" x="3209925" y="1866900"/>
          <p14:tracePt t="67717" x="3167063" y="1866900"/>
          <p14:tracePt t="67735" x="3114675" y="1866900"/>
          <p14:tracePt t="67751" x="3081338" y="1866900"/>
          <p14:tracePt t="67767" x="3043238" y="1866900"/>
          <p14:tracePt t="67784" x="3000375" y="1866900"/>
          <p14:tracePt t="67801" x="2943225" y="1866900"/>
          <p14:tracePt t="67817" x="2900363" y="1866900"/>
          <p14:tracePt t="67834" x="2862263" y="1866900"/>
          <p14:tracePt t="67851" x="2819400" y="1866900"/>
          <p14:tracePt t="67867" x="2767013" y="1866900"/>
          <p14:tracePt t="67884" x="2728913" y="1862138"/>
          <p14:tracePt t="67901" x="2709863" y="1852613"/>
          <p14:tracePt t="67917" x="2686050" y="1843088"/>
          <p14:tracePt t="67934" x="2657475" y="1833563"/>
          <p14:tracePt t="67951" x="2643188" y="1828800"/>
          <p14:tracePt t="67967" x="2633663" y="1824038"/>
          <p14:tracePt t="67984" x="2624138" y="1814513"/>
          <p14:tracePt t="68001" x="2624138" y="1804988"/>
          <p14:tracePt t="68017" x="2624138" y="1795463"/>
          <p14:tracePt t="68034" x="2628900" y="1771650"/>
          <p14:tracePt t="68051" x="2643188" y="1738313"/>
          <p14:tracePt t="68067" x="2657475" y="1714500"/>
          <p14:tracePt t="68084" x="2671763" y="1700213"/>
          <p14:tracePt t="68101" x="2686050" y="1690688"/>
          <p14:tracePt t="68117" x="2719388" y="1666875"/>
          <p14:tracePt t="68134" x="2757488" y="1647825"/>
          <p14:tracePt t="68151" x="2809875" y="1643063"/>
          <p14:tracePt t="68167" x="2886075" y="1628775"/>
          <p14:tracePt t="68184" x="2919413" y="1624013"/>
          <p14:tracePt t="68201" x="2947988" y="1624013"/>
          <p14:tracePt t="68217" x="2971800" y="1624013"/>
          <p14:tracePt t="68234" x="2990850" y="1624013"/>
          <p14:tracePt t="68251" x="2995613" y="1624013"/>
          <p14:tracePt t="68267" x="3005138" y="1624013"/>
          <p14:tracePt t="68284" x="3009900" y="1624013"/>
          <p14:tracePt t="68317" x="3014663" y="1624013"/>
          <p14:tracePt t="68334" x="3019425" y="1624013"/>
          <p14:tracePt t="68454" x="3024188" y="1624013"/>
          <p14:tracePt t="68469" x="3028950" y="1624013"/>
          <p14:tracePt t="68476" x="3033713" y="1624013"/>
          <p14:tracePt t="68484" x="3038475" y="1624013"/>
          <p14:tracePt t="68501" x="3052763" y="1628775"/>
          <p14:tracePt t="68517" x="3062288" y="1633538"/>
          <p14:tracePt t="68534" x="3081338" y="1643063"/>
          <p14:tracePt t="68551" x="3109913" y="1652588"/>
          <p14:tracePt t="68567" x="3133725" y="1657350"/>
          <p14:tracePt t="68585" x="3152775" y="1666875"/>
          <p14:tracePt t="68603" x="3186113" y="1676400"/>
          <p14:tracePt t="68617" x="3209925" y="1685925"/>
          <p14:tracePt t="68635" x="3224213" y="1690688"/>
          <p14:tracePt t="68651" x="3228975" y="1690688"/>
          <p14:tracePt t="68667" x="3238500" y="1690688"/>
          <p14:tracePt t="68684" x="3243263" y="1695450"/>
          <p14:tracePt t="68701" x="3252788" y="1695450"/>
          <p14:tracePt t="68717" x="3252788" y="1700213"/>
          <p14:tracePt t="68734" x="3238500" y="1709738"/>
          <p14:tracePt t="68751" x="3195638" y="1728788"/>
          <p14:tracePt t="68767" x="3128963" y="1752600"/>
          <p14:tracePt t="68785" x="3043238" y="1781175"/>
          <p14:tracePt t="68801" x="2995613" y="1790700"/>
          <p14:tracePt t="68817" x="2962275" y="1804988"/>
          <p14:tracePt t="68834" x="2924175" y="1809750"/>
          <p14:tracePt t="68851" x="2890838" y="1809750"/>
          <p14:tracePt t="68867" x="2862263" y="1809750"/>
          <p14:tracePt t="68884" x="2843213" y="1809750"/>
          <p14:tracePt t="68901" x="2814638" y="1809750"/>
          <p14:tracePt t="68917" x="2781300" y="1809750"/>
          <p14:tracePt t="68934" x="2762250" y="1809750"/>
          <p14:tracePt t="68951" x="2738438" y="1809750"/>
          <p14:tracePt t="68967" x="2728913" y="1809750"/>
          <p14:tracePt t="68984" x="2719388" y="1809750"/>
          <p14:tracePt t="69001" x="2709863" y="1809750"/>
          <p14:tracePt t="69017" x="2705100" y="1809750"/>
          <p14:tracePt t="69034" x="2700338" y="1809750"/>
          <p14:tracePt t="69071" x="2705100" y="1809750"/>
          <p14:tracePt t="69084" x="2709863" y="1809750"/>
          <p14:tracePt t="69101" x="2762250" y="1804988"/>
          <p14:tracePt t="69117" x="2805113" y="1800225"/>
          <p14:tracePt t="69134" x="2847975" y="1800225"/>
          <p14:tracePt t="69151" x="2876550" y="1800225"/>
          <p14:tracePt t="69167" x="2924175" y="1785938"/>
          <p14:tracePt t="69184" x="2952750" y="1785938"/>
          <p14:tracePt t="69201" x="2981325" y="1781175"/>
          <p14:tracePt t="69218" x="3028950" y="1776413"/>
          <p14:tracePt t="69234" x="3062288" y="1776413"/>
          <p14:tracePt t="69251" x="3100388" y="1762125"/>
          <p14:tracePt t="69267" x="3128963" y="1762125"/>
          <p14:tracePt t="69284" x="3176588" y="1757363"/>
          <p14:tracePt t="69301" x="3200400" y="1752600"/>
          <p14:tracePt t="69317" x="3219450" y="1752600"/>
          <p14:tracePt t="69334" x="3228975" y="1752600"/>
          <p14:tracePt t="69351" x="3248025" y="1752600"/>
          <p14:tracePt t="69367" x="3252788" y="1752600"/>
          <p14:tracePt t="69385" x="3257550" y="1752600"/>
          <p14:tracePt t="69401" x="3262313" y="1752600"/>
          <p14:tracePt t="69489" x="3267075" y="1752600"/>
          <p14:tracePt t="69702" x="3243263" y="1752600"/>
          <p14:tracePt t="69710" x="3219450" y="1757363"/>
          <p14:tracePt t="69718" x="3190875" y="1757363"/>
          <p14:tracePt t="69734" x="3157538" y="1771650"/>
          <p14:tracePt t="69767" x="3119438" y="1771650"/>
          <p14:tracePt t="69800" x="3100388" y="1771650"/>
          <p14:tracePt t="69817" x="3090863" y="1771650"/>
          <p14:tracePt t="69834" x="3086100" y="1771650"/>
          <p14:tracePt t="69851" x="3081338" y="1771650"/>
          <p14:tracePt t="69887" x="3086100" y="1771650"/>
          <p14:tracePt t="69894" x="3090863" y="1771650"/>
          <p14:tracePt t="69901" x="3100388" y="1771650"/>
          <p14:tracePt t="69917" x="3119438" y="1771650"/>
          <p14:tracePt t="69934" x="3143250" y="1771650"/>
          <p14:tracePt t="69951" x="3162300" y="1771650"/>
          <p14:tracePt t="69967" x="3190875" y="1771650"/>
          <p14:tracePt t="69984" x="3200400" y="1771650"/>
          <p14:tracePt t="70001" x="3214688" y="1771650"/>
          <p14:tracePt t="70017" x="3228975" y="1771650"/>
          <p14:tracePt t="70034" x="3238500" y="1771650"/>
          <p14:tracePt t="70051" x="3248025" y="1771650"/>
          <p14:tracePt t="70067" x="3257550" y="1771650"/>
          <p14:tracePt t="70084" x="3267075" y="1771650"/>
          <p14:tracePt t="70100" x="3276600" y="1771650"/>
          <p14:tracePt t="70223" x="3281363" y="1771650"/>
          <p14:tracePt t="70268" x="3286125" y="1771650"/>
          <p14:tracePt t="73866" x="3343275" y="1762125"/>
          <p14:tracePt t="73873" x="3433763" y="1743075"/>
          <p14:tracePt t="73884" x="3509963" y="1733550"/>
          <p14:tracePt t="73900" x="3657600" y="1719263"/>
          <p14:tracePt t="73917" x="3871913" y="1709738"/>
          <p14:tracePt t="73934" x="4005263" y="1709738"/>
          <p14:tracePt t="73950" x="4081463" y="1709738"/>
          <p14:tracePt t="73984" x="4181475" y="1709738"/>
          <p14:tracePt t="74017" x="4229100" y="1709738"/>
          <p14:tracePt t="74034" x="4267200" y="1709738"/>
          <p14:tracePt t="74050" x="4291013" y="1709738"/>
          <p14:tracePt t="74067" x="4310063" y="1709738"/>
          <p14:tracePt t="74083" x="4333875" y="1709738"/>
          <p14:tracePt t="74100" x="4362450" y="1709738"/>
          <p14:tracePt t="74117" x="4386263" y="1709738"/>
          <p14:tracePt t="74134" x="4405313" y="1709738"/>
          <p14:tracePt t="74150" x="4429125" y="1704975"/>
          <p14:tracePt t="74167" x="4462463" y="1704975"/>
          <p14:tracePt t="74184" x="4481513" y="1704975"/>
          <p14:tracePt t="74200" x="4505325" y="1704975"/>
          <p14:tracePt t="74217" x="4533900" y="1704975"/>
          <p14:tracePt t="74233" x="4557713" y="1704975"/>
          <p14:tracePt t="74250" x="4576763" y="1704975"/>
          <p14:tracePt t="74267" x="4605338" y="1704975"/>
          <p14:tracePt t="74283" x="4638675" y="1709738"/>
          <p14:tracePt t="74300" x="4662488" y="1714500"/>
          <p14:tracePt t="74317" x="4686300" y="1724025"/>
          <p14:tracePt t="74333" x="4695825" y="1728788"/>
          <p14:tracePt t="74350" x="4705350" y="1728788"/>
          <p14:tracePt t="74367" x="4714875" y="1728788"/>
          <p14:tracePt t="74384" x="4719638" y="1733550"/>
          <p14:tracePt t="74400" x="4719638" y="1743075"/>
          <p14:tracePt t="74417" x="4719638" y="1752600"/>
          <p14:tracePt t="74433" x="4719638" y="1766888"/>
          <p14:tracePt t="74450" x="4705350" y="1781175"/>
          <p14:tracePt t="74467" x="4686300" y="1800225"/>
          <p14:tracePt t="74483" x="4676775" y="1809750"/>
          <p14:tracePt t="74500" x="4667250" y="1814513"/>
          <p14:tracePt t="74517" x="4662488" y="1819275"/>
          <p14:tracePt t="74533" x="4652963" y="1824038"/>
          <p14:tracePt t="74550" x="4648200" y="1824038"/>
          <p14:tracePt t="74567" x="4633913" y="1824038"/>
          <p14:tracePt t="74584" x="4610100" y="1824038"/>
          <p14:tracePt t="74600" x="4586288" y="1814513"/>
          <p14:tracePt t="74617" x="4572000" y="1814513"/>
          <p14:tracePt t="74633" x="4557713" y="1804988"/>
          <p14:tracePt t="74650" x="4533900" y="1790700"/>
          <p14:tracePt t="74667" x="4524375" y="1790700"/>
          <p14:tracePt t="74683" x="4514850" y="1781175"/>
          <p14:tracePt t="74700" x="4510088" y="1762125"/>
          <p14:tracePt t="74701" x="4505325" y="1752600"/>
          <p14:tracePt t="74717" x="4486275" y="1728788"/>
          <p14:tracePt t="74733" x="4481513" y="1704975"/>
          <p14:tracePt t="74750" x="4471988" y="1685925"/>
          <p14:tracePt t="74767" x="4467225" y="1657350"/>
          <p14:tracePt t="74783" x="4457700" y="1624013"/>
          <p14:tracePt t="74800" x="4457700" y="1600200"/>
          <p14:tracePt t="74817" x="4457700" y="1585913"/>
          <p14:tracePt t="74833" x="4462463" y="1566863"/>
          <p14:tracePt t="74850" x="4471988" y="1562100"/>
          <p14:tracePt t="74867" x="4486275" y="1552575"/>
          <p14:tracePt t="74883" x="4500563" y="1543050"/>
          <p14:tracePt t="74900" x="4524375" y="1528763"/>
          <p14:tracePt t="74917" x="4548188" y="1528763"/>
          <p14:tracePt t="74933" x="4562475" y="1528763"/>
          <p14:tracePt t="74950" x="4576763" y="1533525"/>
          <p14:tracePt t="74967" x="4595813" y="1543050"/>
          <p14:tracePt t="74983" x="4605338" y="1552575"/>
          <p14:tracePt t="75000" x="4624388" y="1571625"/>
          <p14:tracePt t="75017" x="4652963" y="1619250"/>
          <p14:tracePt t="75033" x="4662488" y="1652588"/>
          <p14:tracePt t="75050" x="4672013" y="1671638"/>
          <p14:tracePt t="75067" x="4676775" y="1690688"/>
          <p14:tracePt t="75083" x="4681538" y="1704975"/>
          <p14:tracePt t="75100" x="4681538" y="1719263"/>
          <p14:tracePt t="75117" x="4681538" y="1728788"/>
          <p14:tracePt t="75133" x="4681538" y="1738313"/>
          <p14:tracePt t="75150" x="4676775" y="1757363"/>
          <p14:tracePt t="75167" x="4672013" y="1771650"/>
          <p14:tracePt t="75183" x="4662488" y="1781175"/>
          <p14:tracePt t="75200" x="4652963" y="1790700"/>
          <p14:tracePt t="75217" x="4648200" y="1795463"/>
          <p14:tracePt t="75233" x="4643438" y="1804988"/>
          <p14:tracePt t="75250" x="4633913" y="1804988"/>
          <p14:tracePt t="75267" x="4614863" y="1804988"/>
          <p14:tracePt t="75283" x="4591050" y="1804988"/>
          <p14:tracePt t="75300" x="4572000" y="1804988"/>
          <p14:tracePt t="75317" x="4548188" y="1800225"/>
          <p14:tracePt t="75333" x="4529138" y="1781175"/>
          <p14:tracePt t="75350" x="4500563" y="1743075"/>
          <p14:tracePt t="75367" x="4491038" y="1690688"/>
          <p14:tracePt t="75383" x="4491038" y="1638300"/>
          <p14:tracePt t="75400" x="4495800" y="1576388"/>
          <p14:tracePt t="75417" x="4500563" y="1562100"/>
          <p14:tracePt t="75434" x="4505325" y="1547813"/>
          <p14:tracePt t="75450" x="4529138" y="1538288"/>
          <p14:tracePt t="75467" x="4538663" y="1533525"/>
          <p14:tracePt t="75483" x="4543425" y="1533525"/>
          <p14:tracePt t="75500" x="4548188" y="1533525"/>
          <p14:tracePt t="75517" x="4557713" y="1543050"/>
          <p14:tracePt t="75533" x="4567238" y="1566863"/>
          <p14:tracePt t="75550" x="4567238" y="1604963"/>
          <p14:tracePt t="75567" x="4567238" y="1624013"/>
          <p14:tracePt t="75583" x="4567238" y="1657350"/>
          <p14:tracePt t="75600" x="4562475" y="1666875"/>
          <p14:tracePt t="75617" x="4557713" y="1671638"/>
          <p14:tracePt t="75633" x="4557713" y="1681163"/>
          <p14:tracePt t="75678" x="4557713" y="1685925"/>
          <p14:tracePt t="75898" x="4552950" y="1685925"/>
          <p14:tracePt t="75905" x="4548188" y="1685925"/>
          <p14:tracePt t="76008" x="4543425" y="1685925"/>
          <p14:tracePt t="76030" x="4538663" y="1685925"/>
          <p14:tracePt t="76045" x="4529138" y="1690688"/>
          <p14:tracePt t="76067" x="4471988" y="1704975"/>
          <p14:tracePt t="76100" x="4319588" y="1733550"/>
          <p14:tracePt t="76117" x="4224338" y="1757363"/>
          <p14:tracePt t="76134" x="4052888" y="1771650"/>
          <p14:tracePt t="76150" x="3948113" y="1790700"/>
          <p14:tracePt t="76167" x="3857625" y="1804988"/>
          <p14:tracePt t="76183" x="3767138" y="1804988"/>
          <p14:tracePt t="76200" x="3619500" y="1804988"/>
          <p14:tracePt t="76217" x="3529013" y="1804988"/>
          <p14:tracePt t="76233" x="3457575" y="1804988"/>
          <p14:tracePt t="76251" x="3381375" y="1804988"/>
          <p14:tracePt t="76267" x="3348038" y="1804988"/>
          <p14:tracePt t="76283" x="3319463" y="1804988"/>
          <p14:tracePt t="76300" x="3290888" y="1804988"/>
          <p14:tracePt t="76317" x="3257550" y="1804988"/>
          <p14:tracePt t="76333" x="3248025" y="1804988"/>
          <p14:tracePt t="76350" x="3243263" y="1804988"/>
          <p14:tracePt t="76367" x="3238500" y="1804988"/>
          <p14:tracePt t="76420" x="3243263" y="1800225"/>
          <p14:tracePt t="76429" x="3252788" y="1800225"/>
          <p14:tracePt t="76438" x="3281363" y="1790700"/>
          <p14:tracePt t="76450" x="3390900" y="1785938"/>
          <p14:tracePt t="76467" x="3538538" y="1766888"/>
          <p14:tracePt t="76483" x="3676650" y="1752600"/>
          <p14:tracePt t="76500" x="3857625" y="1733550"/>
          <p14:tracePt t="76517" x="3971925" y="1719263"/>
          <p14:tracePt t="76533" x="4052888" y="1709738"/>
          <p14:tracePt t="76550" x="4114800" y="1709738"/>
          <p14:tracePt t="76567" x="4171950" y="1709738"/>
          <p14:tracePt t="76583" x="4195763" y="1709738"/>
          <p14:tracePt t="76600" x="4224338" y="1709738"/>
          <p14:tracePt t="76617" x="4257675" y="1709738"/>
          <p14:tracePt t="76633" x="4271963" y="1709738"/>
          <p14:tracePt t="76650" x="4281488" y="1709738"/>
          <p14:tracePt t="76667" x="4295775" y="1709738"/>
          <p14:tracePt t="76692" x="4310063" y="1709738"/>
          <p14:tracePt t="76707" x="4314825" y="1709738"/>
          <p14:tracePt t="76721" x="4319588" y="1709738"/>
          <p14:tracePt t="77190" x="4329113" y="1709738"/>
          <p14:tracePt t="77198" x="4338638" y="1709738"/>
          <p14:tracePt t="77205" x="4352925" y="1714500"/>
          <p14:tracePt t="77217" x="4362450" y="1714500"/>
          <p14:tracePt t="77233" x="4386263" y="1728788"/>
          <p14:tracePt t="77250" x="4405313" y="1738313"/>
          <p14:tracePt t="77267" x="4419600" y="1743075"/>
          <p14:tracePt t="77300" x="4452938" y="1766888"/>
          <p14:tracePt t="77333" x="4481513" y="1790700"/>
          <p14:tracePt t="77350" x="4495800" y="1809750"/>
          <p14:tracePt t="77366" x="4514850" y="1828800"/>
          <p14:tracePt t="77383" x="4524375" y="1852613"/>
          <p14:tracePt t="77400" x="4543425" y="1871663"/>
          <p14:tracePt t="77416" x="4552950" y="1895475"/>
          <p14:tracePt t="77433" x="4567238" y="1914525"/>
          <p14:tracePt t="77450" x="4572000" y="1924050"/>
          <p14:tracePt t="77466" x="4572000" y="1938338"/>
          <p14:tracePt t="77483" x="4572000" y="1966913"/>
          <p14:tracePt t="77500" x="4572000" y="1985963"/>
          <p14:tracePt t="77516" x="4562475" y="2009775"/>
          <p14:tracePt t="77533" x="4557713" y="2024063"/>
          <p14:tracePt t="77550" x="4552950" y="2038350"/>
          <p14:tracePt t="77567" x="4552950" y="2043113"/>
          <p14:tracePt t="77583" x="4552950" y="2052638"/>
          <p14:tracePt t="77600" x="4552950" y="2057400"/>
          <p14:tracePt t="77617" x="4552950" y="2062163"/>
          <p14:tracePt t="77633" x="4543425" y="2071688"/>
          <p14:tracePt t="77650" x="4538663" y="2076450"/>
          <p14:tracePt t="77667" x="4524375" y="2085975"/>
          <p14:tracePt t="77683" x="4505325" y="2100263"/>
          <p14:tracePt t="77700" x="4495800" y="2105025"/>
          <p14:tracePt t="77717" x="4481513" y="2114550"/>
          <p14:tracePt t="77733" x="4457700" y="2114550"/>
          <p14:tracePt t="77750" x="4438650" y="2114550"/>
          <p14:tracePt t="77767" x="4414838" y="2105025"/>
          <p14:tracePt t="77783" x="4386263" y="2100263"/>
          <p14:tracePt t="77800" x="4352925" y="2081213"/>
          <p14:tracePt t="77816" x="4329113" y="2071688"/>
          <p14:tracePt t="77833" x="4319588" y="2066925"/>
          <p14:tracePt t="77850" x="4300538" y="2062163"/>
          <p14:tracePt t="77867" x="4276725" y="2052638"/>
          <p14:tracePt t="77883" x="4257675" y="2038350"/>
          <p14:tracePt t="77900" x="4243388" y="2038350"/>
          <p14:tracePt t="77916" x="4219575" y="2028825"/>
          <p14:tracePt t="77933" x="4205288" y="2028825"/>
          <p14:tracePt t="77950" x="4195763" y="2028825"/>
          <p14:tracePt t="77967" x="4186238" y="2028825"/>
          <p14:tracePt t="77983" x="4176713" y="2028825"/>
          <p14:tracePt t="78000" x="4167188" y="2028825"/>
          <p14:tracePt t="78033" x="4162425" y="2028825"/>
          <p14:tracePt t="78306" x="4181475" y="2024063"/>
          <p14:tracePt t="78314" x="4205288" y="2019300"/>
          <p14:tracePt t="78321" x="4233863" y="2009775"/>
          <p14:tracePt t="78333" x="4257675" y="2009775"/>
          <p14:tracePt t="78351" x="4319588" y="2005013"/>
          <p14:tracePt t="78367" x="4338638" y="2005013"/>
          <p14:tracePt t="78383" x="4362450" y="2005013"/>
          <p14:tracePt t="78400" x="4381500" y="2005013"/>
          <p14:tracePt t="78417" x="4400550" y="2005013"/>
          <p14:tracePt t="78433" x="4410075" y="2005013"/>
          <p14:tracePt t="78450" x="4424363" y="2005013"/>
          <p14:tracePt t="78466" x="4429125" y="2005013"/>
          <p14:tracePt t="78483" x="4438650" y="2005013"/>
          <p14:tracePt t="78500" x="4448175" y="2005013"/>
          <p14:tracePt t="78806" x="4448175" y="2028825"/>
          <p14:tracePt t="78813" x="4448175" y="2076450"/>
          <p14:tracePt t="78820" x="4443413" y="2100263"/>
          <p14:tracePt t="78833" x="4438650" y="2128838"/>
          <p14:tracePt t="78850" x="4438650" y="2166938"/>
          <p14:tracePt t="78866" x="4438650" y="2181225"/>
          <p14:tracePt t="78883" x="4438650" y="2185988"/>
          <p14:tracePt t="78900" x="4438650" y="2190750"/>
          <p14:tracePt t="78917" x="4438650" y="2200275"/>
          <p14:tracePt t="78933" x="4438650" y="2205038"/>
          <p14:tracePt t="78950" x="4433888" y="2209800"/>
          <p14:tracePt t="78967" x="4429125" y="2228850"/>
          <p14:tracePt t="78983" x="4414838" y="2238375"/>
          <p14:tracePt t="79000" x="4410075" y="2247900"/>
          <p14:tracePt t="79016" x="4405313" y="2257425"/>
          <p14:tracePt t="79033" x="4405313" y="2266950"/>
          <p14:tracePt t="79050" x="4405313" y="2271713"/>
          <p14:tracePt t="79083" x="4400550" y="2276475"/>
          <p14:tracePt t="79100" x="4386263" y="2286000"/>
          <p14:tracePt t="79117" x="4367213" y="2295525"/>
          <p14:tracePt t="79133" x="4324350" y="2300288"/>
          <p14:tracePt t="79150" x="4262438" y="2305050"/>
          <p14:tracePt t="79167" x="4233863" y="2305050"/>
          <p14:tracePt t="79183" x="4210050" y="2305050"/>
          <p14:tracePt t="79200" x="4186238" y="2300288"/>
          <p14:tracePt t="79201" x="4176713" y="2295525"/>
          <p14:tracePt t="79216" x="4162425" y="2290763"/>
          <p14:tracePt t="79233" x="4152900" y="2286000"/>
          <p14:tracePt t="79250" x="4148138" y="2281238"/>
          <p14:tracePt t="79266" x="4138613" y="2276475"/>
          <p14:tracePt t="79283" x="4124325" y="2243138"/>
          <p14:tracePt t="79300" x="4114800" y="2205038"/>
          <p14:tracePt t="79316" x="4110038" y="2166938"/>
          <p14:tracePt t="79333" x="4100513" y="2138363"/>
          <p14:tracePt t="79350" x="4100513" y="2114550"/>
          <p14:tracePt t="79366" x="4110038" y="2090738"/>
          <p14:tracePt t="79383" x="4114800" y="2071688"/>
          <p14:tracePt t="79400" x="4129088" y="2047875"/>
          <p14:tracePt t="79417" x="4143375" y="2038350"/>
          <p14:tracePt t="79433" x="4176713" y="2028825"/>
          <p14:tracePt t="79450" x="4210050" y="2014538"/>
          <p14:tracePt t="79466" x="4257675" y="2009775"/>
          <p14:tracePt t="79483" x="4286250" y="2009775"/>
          <p14:tracePt t="79500" x="4314825" y="2009775"/>
          <p14:tracePt t="79516" x="4338638" y="2014538"/>
          <p14:tracePt t="79533" x="4367213" y="2028825"/>
          <p14:tracePt t="79550" x="4381500" y="2038350"/>
          <p14:tracePt t="79566" x="4391025" y="2052638"/>
          <p14:tracePt t="79583" x="4414838" y="2085975"/>
          <p14:tracePt t="79600" x="4429125" y="2119313"/>
          <p14:tracePt t="79616" x="4438650" y="2138363"/>
          <p14:tracePt t="79633" x="4448175" y="2162175"/>
          <p14:tracePt t="79650" x="4448175" y="2190750"/>
          <p14:tracePt t="79666" x="4448175" y="2209800"/>
          <p14:tracePt t="79683" x="4448175" y="2233613"/>
          <p14:tracePt t="79700" x="4443413" y="2252663"/>
          <p14:tracePt t="79702" x="4433888" y="2266950"/>
          <p14:tracePt t="79718" x="4419600" y="2300288"/>
          <p14:tracePt t="79733" x="4405313" y="2324100"/>
          <p14:tracePt t="79750" x="4386263" y="2352675"/>
          <p14:tracePt t="79767" x="4367213" y="2381250"/>
          <p14:tracePt t="79783" x="4348163" y="2400300"/>
          <p14:tracePt t="79800" x="4338638" y="2405063"/>
          <p14:tracePt t="79816" x="4319588" y="2414588"/>
          <p14:tracePt t="79833" x="4262438" y="2414588"/>
          <p14:tracePt t="79850" x="4233863" y="2400300"/>
          <p14:tracePt t="79866" x="4195763" y="2381250"/>
          <p14:tracePt t="79883" x="4171950" y="2357438"/>
          <p14:tracePt t="79900" x="4129088" y="2309813"/>
          <p14:tracePt t="79916" x="4090988" y="2233613"/>
          <p14:tracePt t="79933" x="4076700" y="2147888"/>
          <p14:tracePt t="79950" x="4076700" y="2071688"/>
          <p14:tracePt t="79966" x="4076700" y="2033588"/>
          <p14:tracePt t="79983" x="4081463" y="2014538"/>
          <p14:tracePt t="80000" x="4100513" y="1995488"/>
          <p14:tracePt t="80016" x="4133850" y="1976438"/>
          <p14:tracePt t="80033" x="4162425" y="1962150"/>
          <p14:tracePt t="80050" x="4200525" y="1947863"/>
          <p14:tracePt t="80067" x="4233863" y="1947863"/>
          <p14:tracePt t="80083" x="4281488" y="1957388"/>
          <p14:tracePt t="80100" x="4305300" y="1966913"/>
          <p14:tracePt t="80117" x="4324350" y="1985963"/>
          <p14:tracePt t="80133" x="4343400" y="2009775"/>
          <p14:tracePt t="80150" x="4362450" y="2043113"/>
          <p14:tracePt t="80166" x="4371975" y="2071688"/>
          <p14:tracePt t="80183" x="4386263" y="2109788"/>
          <p14:tracePt t="80200" x="4391025" y="2138363"/>
          <p14:tracePt t="80217" x="4391025" y="2157413"/>
          <p14:tracePt t="80233" x="4391025" y="2171700"/>
          <p14:tracePt t="80250" x="4391025" y="2185988"/>
          <p14:tracePt t="80266" x="4391025" y="2205038"/>
          <p14:tracePt t="80283" x="4381500" y="2219325"/>
          <p14:tracePt t="80300" x="4376738" y="2228850"/>
          <p14:tracePt t="80316" x="4371975" y="2238375"/>
          <p14:tracePt t="80333" x="4362450" y="2247900"/>
          <p14:tracePt t="80350" x="4362450" y="2257425"/>
          <p14:tracePt t="80413" x="4357688" y="2257425"/>
          <p14:tracePt t="80420" x="4352925" y="2257425"/>
          <p14:tracePt t="80434" x="4343400" y="2257425"/>
          <p14:tracePt t="80450" x="4333875" y="2257425"/>
          <p14:tracePt t="80466" x="4319588" y="2257425"/>
          <p14:tracePt t="80483" x="4314825" y="2257425"/>
          <p14:tracePt t="80500" x="4305300" y="2257425"/>
          <p14:tracePt t="80516" x="4300538" y="2257425"/>
          <p14:tracePt t="82263" x="4267200" y="2286000"/>
          <p14:tracePt t="82270" x="4229100" y="2309813"/>
          <p14:tracePt t="82283" x="4176713" y="2343150"/>
          <p14:tracePt t="82299" x="4029075" y="2424113"/>
          <p14:tracePt t="82316" x="3943350" y="2471738"/>
          <p14:tracePt t="82333" x="3833813" y="2505075"/>
          <p14:tracePt t="82366" x="3581400" y="2538413"/>
          <p14:tracePt t="82399" x="3376613" y="2552700"/>
          <p14:tracePt t="82416" x="3214688" y="2566988"/>
          <p14:tracePt t="82433" x="3109913" y="2586038"/>
          <p14:tracePt t="82449" x="3019425" y="2600325"/>
          <p14:tracePt t="82466" x="2914650" y="2624138"/>
          <p14:tracePt t="82483" x="2752725" y="2657475"/>
          <p14:tracePt t="82499" x="2643188" y="2681288"/>
          <p14:tracePt t="82516" x="2562225" y="2705100"/>
          <p14:tracePt t="82533" x="2486025" y="2728913"/>
          <p14:tracePt t="82549" x="2371725" y="2743200"/>
          <p14:tracePt t="82566" x="2286000" y="2757488"/>
          <p14:tracePt t="82583" x="2214563" y="2767013"/>
          <p14:tracePt t="82600" x="2157413" y="2771775"/>
          <p14:tracePt t="82616" x="2081213" y="2771775"/>
          <p14:tracePt t="82633" x="2038350" y="2771775"/>
          <p14:tracePt t="82650" x="1985963" y="2771775"/>
          <p14:tracePt t="82666" x="1900238" y="2786063"/>
          <p14:tracePt t="82683" x="1843088" y="2786063"/>
          <p14:tracePt t="82699" x="1800225" y="2786063"/>
          <p14:tracePt t="82716" x="1757363" y="2800350"/>
          <p14:tracePt t="82733" x="1709738" y="2809875"/>
          <p14:tracePt t="82750" x="1681163" y="2814638"/>
          <p14:tracePt t="82766" x="1647825" y="2824163"/>
          <p14:tracePt t="82783" x="1614488" y="2824163"/>
          <p14:tracePt t="82800" x="1566863" y="2824163"/>
          <p14:tracePt t="82816" x="1538288" y="2824163"/>
          <p14:tracePt t="82833" x="1504950" y="2824163"/>
          <p14:tracePt t="82849" x="1452563" y="2824163"/>
          <p14:tracePt t="82866" x="1414463" y="2824163"/>
          <p14:tracePt t="82883" x="1385888" y="2824163"/>
          <p14:tracePt t="82899" x="1357313" y="2824163"/>
          <p14:tracePt t="82916" x="1319213" y="2824163"/>
          <p14:tracePt t="82933" x="1295400" y="2824163"/>
          <p14:tracePt t="82950" x="1281113" y="2824163"/>
          <p14:tracePt t="82966" x="1271588" y="2824163"/>
          <p14:tracePt t="82983" x="1262063" y="2824163"/>
          <p14:tracePt t="82999" x="1252538" y="2824163"/>
          <p14:tracePt t="83016" x="1247775" y="2824163"/>
          <p14:tracePt t="83254" x="1266825" y="2824163"/>
          <p14:tracePt t="83261" x="1290638" y="2824163"/>
          <p14:tracePt t="83268" x="1323975" y="2814638"/>
          <p14:tracePt t="83283" x="1376363" y="2800350"/>
          <p14:tracePt t="83299" x="1428750" y="2795588"/>
          <p14:tracePt t="83316" x="1481138" y="2781300"/>
          <p14:tracePt t="83333" x="1528763" y="2781300"/>
          <p14:tracePt t="83349" x="1604963" y="2786063"/>
          <p14:tracePt t="83366" x="1638300" y="2790825"/>
          <p14:tracePt t="83383" x="1676400" y="2805113"/>
          <p14:tracePt t="83399" x="1704975" y="2809875"/>
          <p14:tracePt t="83416" x="1733550" y="2814638"/>
          <p14:tracePt t="83433" x="1738313" y="2814638"/>
          <p14:tracePt t="83449" x="1743075" y="2814638"/>
          <p14:tracePt t="83466" x="1752600" y="2814638"/>
          <p14:tracePt t="83687" x="1795463" y="2805113"/>
          <p14:tracePt t="83694" x="1843088" y="2805113"/>
          <p14:tracePt t="83701" x="1876425" y="2800350"/>
          <p14:tracePt t="83716" x="1938338" y="2790825"/>
          <p14:tracePt t="83733" x="1976438" y="2781300"/>
          <p14:tracePt t="83749" x="2009775" y="2781300"/>
          <p14:tracePt t="83766" x="2033588" y="2781300"/>
          <p14:tracePt t="83784" x="2047875" y="2781300"/>
          <p14:tracePt t="83800" x="2052638" y="2781300"/>
          <p14:tracePt t="83817" x="2062163" y="2781300"/>
          <p14:tracePt t="83833" x="2066925" y="2781300"/>
          <p14:tracePt t="84443" x="2090738" y="2781300"/>
          <p14:tracePt t="84450" x="2124075" y="2781300"/>
          <p14:tracePt t="84466" x="2171700" y="2781300"/>
          <p14:tracePt t="84483" x="2219325" y="2781300"/>
          <p14:tracePt t="84500" x="2271713" y="2781300"/>
          <p14:tracePt t="84516" x="2319338" y="2781300"/>
          <p14:tracePt t="84549" x="2366963" y="2781300"/>
          <p14:tracePt t="84583" x="2400300" y="2781300"/>
          <p14:tracePt t="84599" x="2405063" y="2781300"/>
          <p14:tracePt t="84616" x="2409825" y="2781300"/>
          <p14:tracePt t="84633" x="2414588" y="2781300"/>
          <p14:tracePt t="84649" x="2419350" y="2781300"/>
          <p14:tracePt t="84914" x="2471738" y="2781300"/>
          <p14:tracePt t="84921" x="2538413" y="2781300"/>
          <p14:tracePt t="84933" x="2609850" y="2781300"/>
          <p14:tracePt t="84949" x="2819400" y="2781300"/>
          <p14:tracePt t="84966" x="2919413" y="2781300"/>
          <p14:tracePt t="84983" x="2990850" y="2781300"/>
          <p14:tracePt t="84999" x="3033713" y="2781300"/>
          <p14:tracePt t="85016" x="3095625" y="2786063"/>
          <p14:tracePt t="85033" x="3114675" y="2790825"/>
          <p14:tracePt t="85049" x="3138488" y="2800350"/>
          <p14:tracePt t="85066" x="3152775" y="2800350"/>
          <p14:tracePt t="85083" x="3171825" y="2805113"/>
          <p14:tracePt t="85099" x="3186113" y="2805113"/>
          <p14:tracePt t="85116" x="3209925" y="2809875"/>
          <p14:tracePt t="85133" x="3243263" y="2809875"/>
          <p14:tracePt t="85149" x="3276600" y="2809875"/>
          <p14:tracePt t="85166" x="3305175" y="2809875"/>
          <p14:tracePt t="85183" x="3333750" y="2814638"/>
          <p14:tracePt t="85199" x="3371850" y="2814638"/>
          <p14:tracePt t="85216" x="3390900" y="2819400"/>
          <p14:tracePt t="85233" x="3405188" y="2819400"/>
          <p14:tracePt t="85249" x="3419475" y="2819400"/>
          <p14:tracePt t="85266" x="3438525" y="2819400"/>
          <p14:tracePt t="85283" x="3448050" y="2819400"/>
          <p14:tracePt t="85299" x="3457575" y="2819400"/>
          <p14:tracePt t="85316" x="3467100" y="2819400"/>
          <p14:tracePt t="85333" x="3476625" y="2819400"/>
          <p14:tracePt t="85366" x="3481388" y="2819400"/>
          <p14:tracePt t="85831" x="3509963" y="2819400"/>
          <p14:tracePt t="85839" x="3548063" y="2819400"/>
          <p14:tracePt t="85849" x="3595688" y="2809875"/>
          <p14:tracePt t="85867" x="3662363" y="2809875"/>
          <p14:tracePt t="85883" x="3757613" y="2809875"/>
          <p14:tracePt t="85900" x="3814763" y="2809875"/>
          <p14:tracePt t="85916" x="3871913" y="2809875"/>
          <p14:tracePt t="85949" x="4005263" y="2809875"/>
          <p14:tracePt t="85983" x="4086225" y="2809875"/>
          <p14:tracePt t="85999" x="4133850" y="2819400"/>
          <p14:tracePt t="86016" x="4152900" y="2819400"/>
          <p14:tracePt t="86033" x="4176713" y="2819400"/>
          <p14:tracePt t="86049" x="4195763" y="2819400"/>
          <p14:tracePt t="86066" x="4243388" y="2819400"/>
          <p14:tracePt t="86083" x="4271963" y="2819400"/>
          <p14:tracePt t="86099" x="4300538" y="2819400"/>
          <p14:tracePt t="86116" x="4333875" y="2819400"/>
          <p14:tracePt t="86133" x="4376738" y="2819400"/>
          <p14:tracePt t="86149" x="4405313" y="2819400"/>
          <p14:tracePt t="86166" x="4424363" y="2819400"/>
          <p14:tracePt t="86183" x="4462463" y="2819400"/>
          <p14:tracePt t="86199" x="4486275" y="2819400"/>
          <p14:tracePt t="86216" x="4505325" y="2819400"/>
          <p14:tracePt t="86233" x="4519613" y="2819400"/>
          <p14:tracePt t="86249" x="4538663" y="2819400"/>
          <p14:tracePt t="86266" x="4548188" y="2819400"/>
          <p14:tracePt t="86283" x="4567238" y="2819400"/>
          <p14:tracePt t="86299" x="4572000" y="2819400"/>
          <p14:tracePt t="86316" x="4581525" y="2819400"/>
          <p14:tracePt t="86333" x="4591050" y="2819400"/>
          <p14:tracePt t="86349" x="4595813" y="2819400"/>
          <p14:tracePt t="86366" x="4600575" y="2819400"/>
          <p14:tracePt t="86786" x="4572000" y="2824163"/>
          <p14:tracePt t="86793" x="4548188" y="2828925"/>
          <p14:tracePt t="86801" x="4529138" y="2828925"/>
          <p14:tracePt t="86816" x="4476750" y="2838450"/>
          <p14:tracePt t="86833" x="4438650" y="2838450"/>
          <p14:tracePt t="86849" x="4386263" y="2838450"/>
          <p14:tracePt t="86883" x="4252913" y="2843213"/>
          <p14:tracePt t="86916" x="4095750" y="2843213"/>
          <p14:tracePt t="86933" x="3957638" y="2843213"/>
          <p14:tracePt t="86949" x="3857625" y="2843213"/>
          <p14:tracePt t="86966" x="3767138" y="2843213"/>
          <p14:tracePt t="86983" x="3700463" y="2843213"/>
          <p14:tracePt t="86999" x="3605213" y="2843213"/>
          <p14:tracePt t="87016" x="3538538" y="2843213"/>
          <p14:tracePt t="87032" x="3457575" y="2843213"/>
          <p14:tracePt t="87049" x="3367088" y="2843213"/>
          <p14:tracePt t="87066" x="3324225" y="2843213"/>
          <p14:tracePt t="87082" x="3286125" y="2843213"/>
          <p14:tracePt t="87099" x="3252788" y="2843213"/>
          <p14:tracePt t="87116" x="3214688" y="2843213"/>
          <p14:tracePt t="87132" x="3190875" y="2843213"/>
          <p14:tracePt t="87149" x="3171825" y="2843213"/>
          <p14:tracePt t="87166" x="3157538" y="2843213"/>
          <p14:tracePt t="87182" x="3148013" y="2843213"/>
          <p14:tracePt t="87200" x="3143250" y="2843213"/>
          <p14:tracePt t="87204" x="3138488" y="2843213"/>
          <p14:tracePt t="87218" x="3133725" y="2843213"/>
          <p14:tracePt t="87232" x="3128963" y="2843213"/>
          <p14:tracePt t="87249" x="3124200" y="2843213"/>
          <p14:tracePt t="87266" x="3119438" y="2843213"/>
          <p14:tracePt t="87284" x="3114675" y="2843213"/>
          <p14:tracePt t="87299" x="3109913" y="2843213"/>
          <p14:tracePt t="87316" x="3100388" y="2843213"/>
          <p14:tracePt t="87333" x="3090863" y="2843213"/>
          <p14:tracePt t="87349" x="3081338" y="2843213"/>
          <p14:tracePt t="87366" x="3038475" y="2843213"/>
          <p14:tracePt t="87382" x="3009900" y="2843213"/>
          <p14:tracePt t="87399" x="2976563" y="2843213"/>
          <p14:tracePt t="87416" x="2943225" y="2847975"/>
          <p14:tracePt t="87432" x="2924175" y="2847975"/>
          <p14:tracePt t="87449" x="2914650" y="2847975"/>
          <p14:tracePt t="87466" x="2900363" y="2847975"/>
          <p14:tracePt t="87482" x="2871788" y="2852738"/>
          <p14:tracePt t="87499" x="2852738" y="2852738"/>
          <p14:tracePt t="87516" x="2824163" y="2852738"/>
          <p14:tracePt t="87533" x="2795588" y="2852738"/>
          <p14:tracePt t="87549" x="2762250" y="2852738"/>
          <p14:tracePt t="87566" x="2738438" y="2852738"/>
          <p14:tracePt t="87582" x="2724150" y="2852738"/>
          <p14:tracePt t="87599" x="2705100" y="2852738"/>
          <p14:tracePt t="87616" x="2690813" y="2847975"/>
          <p14:tracePt t="87632" x="2686050" y="2838450"/>
          <p14:tracePt t="87649" x="2681288" y="2833688"/>
          <p14:tracePt t="87666" x="2676525" y="2809875"/>
          <p14:tracePt t="87683" x="2676525" y="2771775"/>
          <p14:tracePt t="87699" x="2690813" y="2738438"/>
          <p14:tracePt t="87716" x="2714625" y="2705100"/>
          <p14:tracePt t="87732" x="2776538" y="2667000"/>
          <p14:tracePt t="87749" x="2852738" y="2638425"/>
          <p14:tracePt t="87766" x="2947988" y="2624138"/>
          <p14:tracePt t="87783" x="3038475" y="2624138"/>
          <p14:tracePt t="87799" x="3133725" y="2638425"/>
          <p14:tracePt t="87816" x="3171825" y="2652713"/>
          <p14:tracePt t="87833" x="3200400" y="2662238"/>
          <p14:tracePt t="87849" x="3219450" y="2671763"/>
          <p14:tracePt t="87866" x="3224213" y="2676525"/>
          <p14:tracePt t="87883" x="3233738" y="2681288"/>
          <p14:tracePt t="87899" x="3238500" y="2690813"/>
          <p14:tracePt t="87916" x="3252788" y="2709863"/>
          <p14:tracePt t="87933" x="3257550" y="2724150"/>
          <p14:tracePt t="87949" x="3267075" y="2743200"/>
          <p14:tracePt t="87966" x="3267075" y="2747963"/>
          <p14:tracePt t="87982" x="3267075" y="2757488"/>
          <p14:tracePt t="87999" x="3267075" y="2762250"/>
          <p14:tracePt t="88016" x="3267075" y="2767013"/>
          <p14:tracePt t="88033" x="3267075" y="2771775"/>
          <p14:tracePt t="88372" x="3248025" y="2781300"/>
          <p14:tracePt t="88379" x="3219450" y="2795588"/>
          <p14:tracePt t="88385" x="3190875" y="2809875"/>
          <p14:tracePt t="88399" x="3171825" y="2819400"/>
          <p14:tracePt t="88416" x="3095625" y="2852738"/>
          <p14:tracePt t="88432" x="3038475" y="2876550"/>
          <p14:tracePt t="88449" x="2990850" y="2881313"/>
          <p14:tracePt t="88482" x="2876550" y="2886075"/>
          <p14:tracePt t="88516" x="2819400" y="2867025"/>
          <p14:tracePt t="88533" x="2795588" y="2843213"/>
          <p14:tracePt t="88549" x="2786063" y="2805113"/>
          <p14:tracePt t="88566" x="2771775" y="2767013"/>
          <p14:tracePt t="88583" x="2771775" y="2733675"/>
          <p14:tracePt t="88599" x="2781300" y="2686050"/>
          <p14:tracePt t="88616" x="2790825" y="2647950"/>
          <p14:tracePt t="88632" x="2819400" y="2609850"/>
          <p14:tracePt t="88649" x="2881313" y="2566988"/>
          <p14:tracePt t="88666" x="2957513" y="2543175"/>
          <p14:tracePt t="88683" x="3005138" y="2538413"/>
          <p14:tracePt t="88699" x="3057525" y="2538413"/>
          <p14:tracePt t="88701" x="3076575" y="2547938"/>
          <p14:tracePt t="88716" x="3109913" y="2552700"/>
          <p14:tracePt t="88732" x="3133725" y="2557463"/>
          <p14:tracePt t="88749" x="3148013" y="2566988"/>
          <p14:tracePt t="88766" x="3167063" y="2571750"/>
          <p14:tracePt t="88782" x="3186113" y="2614613"/>
          <p14:tracePt t="88799" x="3200400" y="2686050"/>
          <p14:tracePt t="88816" x="3209925" y="2800350"/>
          <p14:tracePt t="88833" x="3209925" y="2852738"/>
          <p14:tracePt t="88849" x="3209925" y="2905125"/>
          <p14:tracePt t="88866" x="3209925" y="2919413"/>
          <p14:tracePt t="88882" x="3209925" y="2928938"/>
          <p14:tracePt t="88899" x="3209925" y="2938463"/>
          <p14:tracePt t="89083" x="3295650" y="2933700"/>
          <p14:tracePt t="89090" x="3395663" y="2924175"/>
          <p14:tracePt t="89099" x="3495675" y="2919413"/>
          <p14:tracePt t="89116" x="3662363" y="2909888"/>
          <p14:tracePt t="89132" x="3819525" y="2900363"/>
          <p14:tracePt t="89149" x="4010025" y="2890838"/>
          <p14:tracePt t="89166" x="4100513" y="2895600"/>
          <p14:tracePt t="89182" x="4171950" y="2909888"/>
          <p14:tracePt t="89199" x="4219575" y="2919413"/>
          <p14:tracePt t="89216" x="4252913" y="2928938"/>
          <p14:tracePt t="89232" x="4267200" y="2928938"/>
          <p14:tracePt t="89249" x="4271963" y="2928938"/>
          <p14:tracePt t="89266" x="4281488" y="2928938"/>
          <p14:tracePt t="89283" x="4295775" y="2933700"/>
          <p14:tracePt t="89299" x="4314825" y="2938463"/>
          <p14:tracePt t="89316" x="4338638" y="2947988"/>
          <p14:tracePt t="89333" x="4371975" y="2947988"/>
          <p14:tracePt t="89349" x="4391025" y="2947988"/>
          <p14:tracePt t="89367" x="4414838" y="2947988"/>
          <p14:tracePt t="89384" x="4438650" y="2947988"/>
          <p14:tracePt t="89399" x="4452938" y="2947988"/>
          <p14:tracePt t="89416" x="4471988" y="2947988"/>
          <p14:tracePt t="89432" x="4481513" y="2947988"/>
          <p14:tracePt t="89449" x="4491038" y="2947988"/>
          <p14:tracePt t="89466" x="4500563" y="2947988"/>
          <p14:tracePt t="91116" x="4510088" y="2943225"/>
          <p14:tracePt t="91123" x="4519613" y="2928938"/>
          <p14:tracePt t="91132" x="4533900" y="2919413"/>
          <p14:tracePt t="91149" x="4557713" y="2905125"/>
          <p14:tracePt t="91166" x="4576763" y="2890838"/>
          <p14:tracePt t="91182" x="4614863" y="2871788"/>
          <p14:tracePt t="91216" x="4638675" y="2862263"/>
          <p14:tracePt t="91249" x="4672013" y="2852738"/>
          <p14:tracePt t="91265" x="4681538" y="2852738"/>
          <p14:tracePt t="91282" x="4686300" y="2852738"/>
          <p14:tracePt t="91299" x="4695825" y="2852738"/>
          <p14:tracePt t="91315" x="4710113" y="2852738"/>
          <p14:tracePt t="91332" x="4714875" y="2852738"/>
          <p14:tracePt t="91349" x="4724400" y="2852738"/>
          <p14:tracePt t="91365" x="4733925" y="2852738"/>
          <p14:tracePt t="91382" x="4743450" y="2852738"/>
          <p14:tracePt t="91399" x="4748213" y="2852738"/>
          <p14:tracePt t="91432" x="4752975" y="2852738"/>
          <p14:tracePt t="91727" x="4743450" y="2852738"/>
          <p14:tracePt t="91734" x="4719638" y="2852738"/>
          <p14:tracePt t="91741" x="4705350" y="2852738"/>
          <p14:tracePt t="91749" x="4691063" y="2852738"/>
          <p14:tracePt t="91766" x="4662488" y="2852738"/>
          <p14:tracePt t="91782" x="4638675" y="2847975"/>
          <p14:tracePt t="91799" x="4610100" y="2847975"/>
          <p14:tracePt t="91815" x="4591050" y="2847975"/>
          <p14:tracePt t="91832" x="4562475" y="2847975"/>
          <p14:tracePt t="91849" x="4529138" y="2847975"/>
          <p14:tracePt t="91865" x="4467225" y="2852738"/>
          <p14:tracePt t="91882" x="4429125" y="2867025"/>
          <p14:tracePt t="91899" x="4395788" y="2867025"/>
          <p14:tracePt t="91916" x="4371975" y="2867025"/>
          <p14:tracePt t="91932" x="4338638" y="2867025"/>
          <p14:tracePt t="91949" x="4324350" y="2867025"/>
          <p14:tracePt t="91965" x="4310063" y="2867025"/>
          <p14:tracePt t="91982" x="4291013" y="2867025"/>
          <p14:tracePt t="91999" x="4281488" y="2867025"/>
          <p14:tracePt t="92015" x="4271963" y="2867025"/>
          <p14:tracePt t="92032" x="4267200" y="2867025"/>
          <p14:tracePt t="92049" x="4248150" y="2867025"/>
          <p14:tracePt t="92065" x="4233863" y="2867025"/>
          <p14:tracePt t="92082" x="4224338" y="2867025"/>
          <p14:tracePt t="92099" x="4200525" y="2867025"/>
          <p14:tracePt t="92116" x="4152900" y="2867025"/>
          <p14:tracePt t="92132" x="4110038" y="2867025"/>
          <p14:tracePt t="92149" x="4067175" y="2871788"/>
          <p14:tracePt t="92166" x="3990975" y="2886075"/>
          <p14:tracePt t="92182" x="3943350" y="2890838"/>
          <p14:tracePt t="92199" x="3890963" y="2905125"/>
          <p14:tracePt t="92216" x="3819525" y="2914650"/>
          <p14:tracePt t="92217" x="3795713" y="2919413"/>
          <p14:tracePt t="92232" x="3733800" y="2919413"/>
          <p14:tracePt t="92249" x="3676650" y="2919413"/>
          <p14:tracePt t="92266" x="3629025" y="2919413"/>
          <p14:tracePt t="92282" x="3576638" y="2924175"/>
          <p14:tracePt t="92299" x="3514725" y="2924175"/>
          <p14:tracePt t="92315" x="3471863" y="2924175"/>
          <p14:tracePt t="92332" x="3429000" y="2924175"/>
          <p14:tracePt t="92349" x="3386138" y="2924175"/>
          <p14:tracePt t="92365" x="3343275" y="2924175"/>
          <p14:tracePt t="92382" x="3314700" y="2924175"/>
          <p14:tracePt t="92399" x="3286125" y="2924175"/>
          <p14:tracePt t="92415" x="3252788" y="2924175"/>
          <p14:tracePt t="92432" x="3228975" y="2924175"/>
          <p14:tracePt t="92449" x="3209925" y="2924175"/>
          <p14:tracePt t="92465" x="3200400" y="2924175"/>
          <p14:tracePt t="92482" x="3190875" y="2924175"/>
          <p14:tracePt t="92499" x="3181350" y="2924175"/>
          <p14:tracePt t="92516" x="3176588" y="2924175"/>
          <p14:tracePt t="92532" x="3171825" y="2924175"/>
          <p14:tracePt t="94641" x="3190875" y="2924175"/>
          <p14:tracePt t="94648" x="3224213" y="2933700"/>
          <p14:tracePt t="94656" x="3257550" y="2938463"/>
          <p14:tracePt t="94665" x="3295650" y="2938463"/>
          <p14:tracePt t="94682" x="3367088" y="2952750"/>
          <p14:tracePt t="94699" x="3476625" y="2976563"/>
          <p14:tracePt t="94715" x="3548063" y="3000375"/>
          <p14:tracePt t="94749" x="3695700" y="3028950"/>
          <p14:tracePt t="94782" x="3790950" y="3043238"/>
          <p14:tracePt t="94799" x="3814763" y="3052763"/>
          <p14:tracePt t="94815" x="3833813" y="3052763"/>
          <p14:tracePt t="94832" x="3867150" y="3062288"/>
          <p14:tracePt t="94849" x="3890963" y="3067050"/>
          <p14:tracePt t="94865" x="3905250" y="3071813"/>
          <p14:tracePt t="94882" x="3924300" y="3071813"/>
          <p14:tracePt t="94899" x="3938588" y="3071813"/>
          <p14:tracePt t="94915" x="3948113" y="3071813"/>
          <p14:tracePt t="94932" x="3957638" y="3071813"/>
          <p14:tracePt t="94949" x="3971925" y="3071813"/>
          <p14:tracePt t="94965" x="3986213" y="3071813"/>
          <p14:tracePt t="94982" x="3990975" y="3071813"/>
          <p14:tracePt t="94999" x="3995738" y="3071813"/>
          <p14:tracePt t="95015" x="4005263" y="3071813"/>
          <p14:tracePt t="95049" x="4010025" y="3071813"/>
          <p14:tracePt t="96235" x="4033838" y="3062288"/>
          <p14:tracePt t="96241" x="4071938" y="3028950"/>
          <p14:tracePt t="96249" x="4114800" y="2995613"/>
          <p14:tracePt t="96265" x="4200525" y="2947988"/>
          <p14:tracePt t="96282" x="4267200" y="2919413"/>
          <p14:tracePt t="96299" x="4310063" y="2905125"/>
          <p14:tracePt t="96315" x="4357688" y="2895600"/>
          <p14:tracePt t="96348" x="4386263" y="2890838"/>
          <p14:tracePt t="96382" x="4405313" y="2890838"/>
          <p14:tracePt t="96398" x="4414838" y="2890838"/>
          <p14:tracePt t="96415" x="4419600" y="2890838"/>
          <p14:tracePt t="96432" x="4424363" y="2890838"/>
          <p14:tracePt t="96513" x="4410075" y="2890838"/>
          <p14:tracePt t="96520" x="4386263" y="2890838"/>
          <p14:tracePt t="96532" x="4324350" y="2890838"/>
          <p14:tracePt t="96549" x="4081463" y="2895600"/>
          <p14:tracePt t="96565" x="3867150" y="2914650"/>
          <p14:tracePt t="96582" x="3667125" y="2919413"/>
          <p14:tracePt t="96599" x="3481388" y="2928938"/>
          <p14:tracePt t="96615" x="3214688" y="2928938"/>
          <p14:tracePt t="96632" x="3090863" y="2928938"/>
          <p14:tracePt t="96648" x="3024188" y="2928938"/>
          <p14:tracePt t="96665" x="2952750" y="2928938"/>
          <p14:tracePt t="96682" x="2867025" y="2919413"/>
          <p14:tracePt t="96699" x="2824163" y="2905125"/>
          <p14:tracePt t="96715" x="2790825" y="2886075"/>
          <p14:tracePt t="96732" x="2762250" y="2871788"/>
          <p14:tracePt t="96748" x="2733675" y="2857500"/>
          <p14:tracePt t="96765" x="2724150" y="2852738"/>
          <p14:tracePt t="96782" x="2719388" y="2847975"/>
          <p14:tracePt t="96799" x="2709863" y="2843213"/>
          <p14:tracePt t="96815" x="2700338" y="2843213"/>
          <p14:tracePt t="97342" x="2714625" y="2847975"/>
          <p14:tracePt t="97349" x="2738438" y="2852738"/>
          <p14:tracePt t="97365" x="2814638" y="2890838"/>
          <p14:tracePt t="97382" x="2871788" y="2928938"/>
          <p14:tracePt t="97398" x="2938463" y="2967038"/>
          <p14:tracePt t="97415" x="3033713" y="3024188"/>
          <p14:tracePt t="97448" x="3157538" y="3162300"/>
          <p14:tracePt t="97482" x="3290888" y="3352800"/>
          <p14:tracePt t="97498" x="3314700" y="3386138"/>
          <p14:tracePt t="97515" x="3333750" y="3409950"/>
          <p14:tracePt t="97532" x="3348038" y="3433763"/>
          <p14:tracePt t="97548" x="3367088" y="3462338"/>
          <p14:tracePt t="97565" x="3371850" y="3476625"/>
          <p14:tracePt t="97582" x="3381375" y="3490913"/>
          <p14:tracePt t="97598" x="3405188" y="3529013"/>
          <p14:tracePt t="97615" x="3429000" y="3552825"/>
          <p14:tracePt t="97632" x="3452813" y="3567113"/>
          <p14:tracePt t="97648" x="3462338" y="3586163"/>
          <p14:tracePt t="97665" x="3481388" y="3595688"/>
          <p14:tracePt t="97682" x="3486150" y="3605213"/>
          <p14:tracePt t="97699" x="3490913" y="3609975"/>
          <p14:tracePt t="97715" x="3495675" y="3614738"/>
          <p14:tracePt t="97915" x="3500438" y="3609975"/>
          <p14:tracePt t="97922" x="3514725" y="3595688"/>
          <p14:tracePt t="97932" x="3524250" y="3586163"/>
          <p14:tracePt t="97948" x="3538538" y="3562350"/>
          <p14:tracePt t="97965" x="3552825" y="3552825"/>
          <p14:tracePt t="97982" x="3562350" y="3529013"/>
          <p14:tracePt t="98015" x="3567113" y="3514725"/>
          <p14:tracePt t="98048" x="3567113" y="3500438"/>
          <p14:tracePt t="98065" x="3567113" y="3495675"/>
          <p14:tracePt t="98113" x="3567113" y="3490913"/>
          <p14:tracePt t="98120" x="3567113" y="3486150"/>
          <p14:tracePt t="98135" x="3567113" y="3481388"/>
          <p14:tracePt t="98148" x="3567113" y="3476625"/>
          <p14:tracePt t="98165" x="3557588" y="3457575"/>
          <p14:tracePt t="98182" x="3552825" y="3452813"/>
          <p14:tracePt t="98198" x="3543300" y="3448050"/>
          <p14:tracePt t="98215" x="3533775" y="3438525"/>
          <p14:tracePt t="98232" x="3533775" y="3429000"/>
          <p14:tracePt t="98267" x="3533775" y="3424238"/>
          <p14:tracePt t="98289" x="3529013" y="3419475"/>
          <p14:tracePt t="98298" x="3524250" y="3419475"/>
          <p14:tracePt t="98315" x="3514725" y="3409950"/>
          <p14:tracePt t="98332" x="3505200" y="3409950"/>
          <p14:tracePt t="98348" x="3486150" y="3409950"/>
          <p14:tracePt t="98365" x="3476625" y="3409950"/>
          <p14:tracePt t="98382" x="3471863" y="3409950"/>
          <p14:tracePt t="98398" x="3462338" y="3409950"/>
          <p14:tracePt t="98415" x="3457575" y="3409950"/>
          <p14:tracePt t="98432" x="3448050" y="3409950"/>
          <p14:tracePt t="98448" x="3443288" y="3409950"/>
          <p14:tracePt t="98465" x="3429000" y="3409950"/>
          <p14:tracePt t="98482" x="3414713" y="3414713"/>
          <p14:tracePt t="98498" x="3409950" y="3419475"/>
          <p14:tracePt t="98515" x="3400425" y="3419475"/>
          <p14:tracePt t="98532" x="3390900" y="3419475"/>
          <p14:tracePt t="98548" x="3386138" y="3419475"/>
          <p14:tracePt t="98582" x="3381375" y="3419475"/>
          <p14:tracePt t="98598" x="3381375" y="3414713"/>
          <p14:tracePt t="98615" x="3381375" y="3400425"/>
          <p14:tracePt t="98632" x="3381375" y="3386138"/>
          <p14:tracePt t="98648" x="3381375" y="3362325"/>
          <p14:tracePt t="98665" x="3381375" y="3357563"/>
          <p14:tracePt t="98681" x="3381375" y="3352800"/>
          <p14:tracePt t="99340" x="3390900" y="3352800"/>
          <p14:tracePt t="99346" x="3400425" y="3352800"/>
          <p14:tracePt t="99354" x="3409950" y="3352800"/>
          <p14:tracePt t="99365" x="3424238" y="3352800"/>
          <p14:tracePt t="99383" x="3452813" y="3348038"/>
          <p14:tracePt t="99398" x="3476625" y="3338513"/>
          <p14:tracePt t="99431" x="3524250" y="3324225"/>
          <p14:tracePt t="99465" x="3576638" y="3309938"/>
          <p14:tracePt t="99481" x="3614738" y="3305175"/>
          <p14:tracePt t="99498" x="3643313" y="3300413"/>
          <p14:tracePt t="99515" x="3695700" y="3295650"/>
          <p14:tracePt t="99532" x="3724275" y="3295650"/>
          <p14:tracePt t="99548" x="3757613" y="3295650"/>
          <p14:tracePt t="99565" x="3790950" y="3286125"/>
          <p14:tracePt t="99582" x="3833813" y="3281363"/>
          <p14:tracePt t="99598" x="3862388" y="3281363"/>
          <p14:tracePt t="99615" x="3886200" y="3281363"/>
          <p14:tracePt t="99632" x="3900488" y="3281363"/>
          <p14:tracePt t="99648" x="3910013" y="3281363"/>
          <p14:tracePt t="99665" x="3914775" y="3281363"/>
          <p14:tracePt t="99682" x="3919538" y="3281363"/>
          <p14:tracePt t="100125" x="3943350" y="3281363"/>
          <p14:tracePt t="100132" x="3967163" y="3281363"/>
          <p14:tracePt t="100139" x="3990975" y="3290888"/>
          <p14:tracePt t="100148" x="4019550" y="3290888"/>
          <p14:tracePt t="100165" x="4067175" y="3300413"/>
          <p14:tracePt t="100182" x="4133850" y="3324225"/>
          <p14:tracePt t="100198" x="4200525" y="3343275"/>
          <p14:tracePt t="100232" x="4252913" y="3357563"/>
          <p14:tracePt t="100265" x="4300538" y="3367088"/>
          <p14:tracePt t="100282" x="4324350" y="3367088"/>
          <p14:tracePt t="100298" x="4343400" y="3367088"/>
          <p14:tracePt t="100315" x="4381500" y="3367088"/>
          <p14:tracePt t="100332" x="4410075" y="3367088"/>
          <p14:tracePt t="100348" x="4433888" y="3367088"/>
          <p14:tracePt t="100365" x="4452938" y="3367088"/>
          <p14:tracePt t="100381" x="4486275" y="3367088"/>
          <p14:tracePt t="100398" x="4505325" y="3367088"/>
          <p14:tracePt t="100415" x="4514850" y="3367088"/>
          <p14:tracePt t="100431" x="4529138" y="3367088"/>
          <p14:tracePt t="100448" x="4552950" y="3367088"/>
          <p14:tracePt t="100465" x="4567238" y="3367088"/>
          <p14:tracePt t="100481" x="4576763" y="3362325"/>
          <p14:tracePt t="100498" x="4595813" y="3338513"/>
          <p14:tracePt t="100515" x="4605338" y="3333750"/>
          <p14:tracePt t="100531" x="4614863" y="3328988"/>
          <p14:tracePt t="100548" x="4619625" y="3319463"/>
          <p14:tracePt t="100565" x="4629150" y="3309938"/>
          <p14:tracePt t="100581" x="4629150" y="3300413"/>
          <p14:tracePt t="100598" x="4629150" y="3281363"/>
          <p14:tracePt t="100615" x="4629150" y="3257550"/>
          <p14:tracePt t="100631" x="4605338" y="3233738"/>
          <p14:tracePt t="100648" x="4595813" y="3214688"/>
          <p14:tracePt t="100665" x="4576763" y="3205163"/>
          <p14:tracePt t="100682" x="4533900" y="3181350"/>
          <p14:tracePt t="100698" x="4510088" y="3176588"/>
          <p14:tracePt t="100715" x="4495800" y="3171825"/>
          <p14:tracePt t="100732" x="4491038" y="3167063"/>
          <p14:tracePt t="100748" x="4481513" y="3167063"/>
          <p14:tracePt t="100765" x="4476750" y="3167063"/>
          <p14:tracePt t="100781" x="4467225" y="3167063"/>
          <p14:tracePt t="100798" x="4462463" y="3167063"/>
          <p14:tracePt t="100815" x="4448175" y="3186113"/>
          <p14:tracePt t="100832" x="4438650" y="3209925"/>
          <p14:tracePt t="100848" x="4424363" y="3271838"/>
          <p14:tracePt t="100866" x="4410075" y="3348038"/>
          <p14:tracePt t="100881" x="4410075" y="3390900"/>
          <p14:tracePt t="100898" x="4410075" y="3419475"/>
          <p14:tracePt t="100915" x="4414838" y="3448050"/>
          <p14:tracePt t="100931" x="4429125" y="3486150"/>
          <p14:tracePt t="100948" x="4433888" y="3505200"/>
          <p14:tracePt t="100965" x="4438650" y="3529013"/>
          <p14:tracePt t="100982" x="4448175" y="3543300"/>
          <p14:tracePt t="100998" x="4457700" y="3562350"/>
          <p14:tracePt t="101015" x="4471988" y="3571875"/>
          <p14:tracePt t="101032" x="4476750" y="3586163"/>
          <p14:tracePt t="101048" x="4481513" y="3595688"/>
          <p14:tracePt t="101065" x="4491038" y="3605213"/>
          <p14:tracePt t="101081" x="4500563" y="3609975"/>
          <p14:tracePt t="101098" x="4510088" y="3614738"/>
          <p14:tracePt t="101115" x="4529138" y="3629025"/>
          <p14:tracePt t="101131" x="4538663" y="3633788"/>
          <p14:tracePt t="101148" x="4552950" y="3643313"/>
          <p14:tracePt t="101165" x="4567238" y="3648075"/>
          <p14:tracePt t="101182" x="4586288" y="3652838"/>
          <p14:tracePt t="101198" x="4595813" y="3657600"/>
          <p14:tracePt t="101215" x="4610100" y="3657600"/>
          <p14:tracePt t="101232" x="4629150" y="3657600"/>
          <p14:tracePt t="101248" x="4648200" y="3657600"/>
          <p14:tracePt t="101265" x="4657725" y="3652838"/>
          <p14:tracePt t="101281" x="4667250" y="3648075"/>
          <p14:tracePt t="101298" x="4672013" y="3638550"/>
          <p14:tracePt t="101315" x="4686300" y="3629025"/>
          <p14:tracePt t="101331" x="4695825" y="3619500"/>
          <p14:tracePt t="101348" x="4710113" y="3595688"/>
          <p14:tracePt t="101365" x="4724400" y="3533775"/>
          <p14:tracePt t="101381" x="4729163" y="3490913"/>
          <p14:tracePt t="101398" x="4738688" y="3424238"/>
          <p14:tracePt t="101415" x="4738688" y="3371850"/>
          <p14:tracePt t="101431" x="4729163" y="3324225"/>
          <p14:tracePt t="101448" x="4724400" y="3305175"/>
          <p14:tracePt t="101465" x="4714875" y="3295650"/>
          <p14:tracePt t="101482" x="4710113" y="3286125"/>
          <p14:tracePt t="101498" x="4700588" y="3267075"/>
          <p14:tracePt t="101515" x="4686300" y="3267075"/>
          <p14:tracePt t="101531" x="4676775" y="3257550"/>
          <p14:tracePt t="101548" x="4652963" y="3248025"/>
          <p14:tracePt t="101565" x="4648200" y="3243263"/>
          <p14:tracePt t="101581" x="4643438" y="3238500"/>
          <p14:tracePt t="101598" x="4638675" y="3238500"/>
          <p14:tracePt t="101616" x="4629150" y="3238500"/>
          <p14:tracePt t="101666" x="4624388" y="3238500"/>
          <p14:tracePt t="101673" x="4619625" y="3238500"/>
          <p14:tracePt t="101681" x="4605338" y="3238500"/>
          <p14:tracePt t="101699" x="4557713" y="3228975"/>
          <p14:tracePt t="101716" x="4491038" y="3228975"/>
          <p14:tracePt t="101732" x="4371975" y="3233738"/>
          <p14:tracePt t="101749" x="4281488" y="3238500"/>
          <p14:tracePt t="101765" x="4191000" y="3248025"/>
          <p14:tracePt t="101781" x="4105275" y="3262313"/>
          <p14:tracePt t="101798" x="4000500" y="3276600"/>
          <p14:tracePt t="101815" x="3948113" y="3286125"/>
          <p14:tracePt t="101831" x="3905250" y="3290888"/>
          <p14:tracePt t="101848" x="3871913" y="3290888"/>
          <p14:tracePt t="101865" x="3814763" y="3295650"/>
          <p14:tracePt t="101881" x="3786188" y="3295650"/>
          <p14:tracePt t="101898" x="3757613" y="3295650"/>
          <p14:tracePt t="101915" x="3738563" y="3295650"/>
          <p14:tracePt t="101931" x="3705225" y="3295650"/>
          <p14:tracePt t="101948" x="3686175" y="3295650"/>
          <p14:tracePt t="101965" x="3648075" y="3295650"/>
          <p14:tracePt t="101982" x="3605213" y="3295650"/>
          <p14:tracePt t="101998" x="3581400" y="3295650"/>
          <p14:tracePt t="102015" x="3562350" y="3295650"/>
          <p14:tracePt t="102031" x="3538538" y="3295650"/>
          <p14:tracePt t="102048" x="3519488" y="3295650"/>
          <p14:tracePt t="102065" x="3509963" y="3295650"/>
          <p14:tracePt t="102082" x="3500438" y="3295650"/>
          <p14:tracePt t="102098" x="3495675" y="3295650"/>
          <p14:tracePt t="102115" x="3486150" y="3295650"/>
          <p14:tracePt t="102429" x="3509963" y="3295650"/>
          <p14:tracePt t="102436" x="3548063" y="3295650"/>
          <p14:tracePt t="102448" x="3581400" y="3295650"/>
          <p14:tracePt t="102465" x="3638550" y="3295650"/>
          <p14:tracePt t="102481" x="3733800" y="3295650"/>
          <p14:tracePt t="102498" x="3781425" y="3295650"/>
          <p14:tracePt t="102515" x="3833813" y="3295650"/>
          <p14:tracePt t="102531" x="3881438" y="3295650"/>
          <p14:tracePt t="102548" x="3943350" y="3295650"/>
          <p14:tracePt t="102565" x="3971925" y="3295650"/>
          <p14:tracePt t="102582" x="4000500" y="3295650"/>
          <p14:tracePt t="102598" x="4043363" y="3295650"/>
          <p14:tracePt t="102615" x="4081463" y="3295650"/>
          <p14:tracePt t="102631" x="4100513" y="3295650"/>
          <p14:tracePt t="102648" x="4124325" y="3295650"/>
          <p14:tracePt t="102665" x="4148138" y="3295650"/>
          <p14:tracePt t="102681" x="4162425" y="3295650"/>
          <p14:tracePt t="102698" x="4171950" y="3295650"/>
          <p14:tracePt t="102715" x="4181475" y="3295650"/>
          <p14:tracePt t="102731" x="4191000" y="3295650"/>
          <p14:tracePt t="102748" x="4195763" y="3295650"/>
          <p14:tracePt t="102765" x="4200525" y="3295650"/>
          <p14:tracePt t="102804" x="4205288" y="3295650"/>
          <p14:tracePt t="102815" x="4210050" y="3295650"/>
          <p14:tracePt t="102831" x="4214813" y="3300413"/>
          <p14:tracePt t="102848" x="4224338" y="3309938"/>
          <p14:tracePt t="102865" x="4229100" y="3314700"/>
          <p14:tracePt t="102882" x="4238625" y="3319463"/>
          <p14:tracePt t="102898" x="4243388" y="3319463"/>
          <p14:tracePt t="102915" x="4248150" y="3319463"/>
          <p14:tracePt t="102965" x="4252913" y="3319463"/>
          <p14:tracePt t="102972" x="4257675" y="3319463"/>
          <p14:tracePt t="102988" x="4262438" y="3319463"/>
          <p14:tracePt t="102998" x="4267200" y="3324225"/>
          <p14:tracePt t="103015" x="4271963" y="3324225"/>
          <p14:tracePt t="103031" x="4281488" y="3333750"/>
          <p14:tracePt t="103048" x="4286250" y="3338513"/>
          <p14:tracePt t="103065" x="4295775" y="3343275"/>
          <p14:tracePt t="103081" x="4314825" y="3352800"/>
          <p14:tracePt t="103098" x="4329113" y="3362325"/>
          <p14:tracePt t="103115" x="4343400" y="3367088"/>
          <p14:tracePt t="103131" x="4357688" y="3381375"/>
          <p14:tracePt t="103148" x="4367213" y="3390900"/>
          <p14:tracePt t="103165" x="4386263" y="3405188"/>
          <p14:tracePt t="103181" x="4400550" y="3414713"/>
          <p14:tracePt t="103198" x="4414838" y="3419475"/>
          <p14:tracePt t="103215" x="4429125" y="3429000"/>
          <p14:tracePt t="103231" x="4438650" y="3438525"/>
          <p14:tracePt t="103248" x="4443413" y="3448050"/>
          <p14:tracePt t="103265" x="4452938" y="3452813"/>
          <p14:tracePt t="103282" x="4467225" y="3462338"/>
          <p14:tracePt t="103298" x="4476750" y="3467100"/>
          <p14:tracePt t="103315" x="4495800" y="3476625"/>
          <p14:tracePt t="103331" x="4500563" y="3486150"/>
          <p14:tracePt t="103348" x="4510088" y="3500438"/>
          <p14:tracePt t="103364" x="4514850" y="3505200"/>
          <p14:tracePt t="103381" x="4524375" y="3514725"/>
          <p14:tracePt t="103398" x="4529138" y="3519488"/>
          <p14:tracePt t="103435" x="4533900" y="3524250"/>
          <p14:tracePt t="103897" x="4538663" y="3524250"/>
          <p14:tracePt t="103905" x="4543425" y="3529013"/>
          <p14:tracePt t="103914" x="4543425" y="3533775"/>
          <p14:tracePt t="103931" x="4543425" y="3538538"/>
          <p14:tracePt t="103948" x="4543425" y="3543300"/>
          <p14:tracePt t="103965" x="4543425" y="3552825"/>
          <p14:tracePt t="104082" x="4543425" y="3557588"/>
          <p14:tracePt t="104089" x="4543425" y="3562350"/>
          <p14:tracePt t="104104" x="4543425" y="3571875"/>
          <p14:tracePt t="104114" x="4543425" y="3576638"/>
          <p14:tracePt t="104131" x="4543425" y="3595688"/>
          <p14:tracePt t="104148" x="4543425" y="3614738"/>
          <p14:tracePt t="104165" x="4543425" y="3624263"/>
          <p14:tracePt t="104181" x="4543425" y="3633788"/>
          <p14:tracePt t="104198" x="4543425" y="3643313"/>
          <p14:tracePt t="104215" x="4543425" y="3648075"/>
          <p14:tracePt t="104295" x="4543425" y="3652838"/>
          <p14:tracePt t="104368" x="4543425" y="3657600"/>
          <p14:tracePt t="104375" x="4543425" y="3662363"/>
          <p14:tracePt t="104397" x="4543425" y="3667125"/>
          <p14:tracePt t="106401" x="4533900" y="3657600"/>
          <p14:tracePt t="106408" x="4524375" y="3648075"/>
          <p14:tracePt t="106416" x="4510088" y="3638550"/>
          <p14:tracePt t="106431" x="4486275" y="3614738"/>
          <p14:tracePt t="106448" x="4462463" y="3590925"/>
          <p14:tracePt t="106464" x="4452938" y="3567113"/>
          <p14:tracePt t="106481" x="4429125" y="3519488"/>
          <p14:tracePt t="106514" x="4391025" y="3443288"/>
          <p14:tracePt t="106548" x="4357688" y="3357563"/>
          <p14:tracePt t="106564" x="4343400" y="3333750"/>
          <p14:tracePt t="106581" x="4338638" y="3314700"/>
          <p14:tracePt t="106598" x="4324350" y="3290888"/>
          <p14:tracePt t="106614" x="4314825" y="3257550"/>
          <p14:tracePt t="106631" x="4310063" y="3233738"/>
          <p14:tracePt t="106648" x="4295775" y="3209925"/>
          <p14:tracePt t="106665" x="4291013" y="3181350"/>
          <p14:tracePt t="106681" x="4291013" y="3171825"/>
          <p14:tracePt t="106698" x="4291013" y="3167063"/>
          <p14:tracePt t="106714" x="4291013" y="3162300"/>
          <p14:tracePt t="106768" x="4291013" y="3167063"/>
          <p14:tracePt t="106775" x="4295775" y="3171825"/>
          <p14:tracePt t="106783" x="4300538" y="3181350"/>
          <p14:tracePt t="106798" x="4329113" y="3224213"/>
          <p14:tracePt t="106814" x="4357688" y="3319463"/>
          <p14:tracePt t="106831" x="4381500" y="3395663"/>
          <p14:tracePt t="106848" x="4400550" y="3448050"/>
          <p14:tracePt t="106864" x="4414838" y="3490913"/>
          <p14:tracePt t="106881" x="4419600" y="3509963"/>
          <p14:tracePt t="106898" x="4424363" y="3524250"/>
          <p14:tracePt t="106915" x="4433888" y="3548063"/>
          <p14:tracePt t="106931" x="4438650" y="3548063"/>
          <p14:tracePt t="106948" x="4438650" y="3552825"/>
          <p14:tracePt t="106964" x="4438650" y="3562350"/>
          <p14:tracePt t="106981" x="4438650" y="3571875"/>
          <p14:tracePt t="107048" x="4443413" y="3576638"/>
          <p14:tracePt t="107062" x="4448175" y="3590925"/>
          <p14:tracePt t="107069" x="4452938" y="3590925"/>
          <p14:tracePt t="108009" x="4452938" y="3595688"/>
          <p14:tracePt t="108017" x="4448175" y="3595688"/>
          <p14:tracePt t="108023" x="4448175" y="3600450"/>
          <p14:tracePt t="108031" x="4443413" y="3605213"/>
          <p14:tracePt t="108065" x="4424363" y="3619500"/>
          <p14:tracePt t="108097" x="4386263" y="3652838"/>
          <p14:tracePt t="108114" x="4371975" y="3662363"/>
          <p14:tracePt t="108131" x="4357688" y="3681413"/>
          <p14:tracePt t="108148" x="4333875" y="3700463"/>
          <p14:tracePt t="108164" x="4324350" y="3714750"/>
          <p14:tracePt t="108181" x="4310063" y="3729038"/>
          <p14:tracePt t="108198" x="4291013" y="3743325"/>
          <p14:tracePt t="108199" x="4286250" y="3752850"/>
          <p14:tracePt t="108214" x="4262438" y="3776663"/>
          <p14:tracePt t="108231" x="4229100" y="3810000"/>
          <p14:tracePt t="108248" x="4191000" y="3848100"/>
          <p14:tracePt t="108264" x="4167188" y="3886200"/>
          <p14:tracePt t="108281" x="4133850" y="3919538"/>
          <p14:tracePt t="108298" x="4110038" y="3943350"/>
          <p14:tracePt t="108314" x="4086225" y="3957638"/>
          <p14:tracePt t="108331" x="4062413" y="3971925"/>
          <p14:tracePt t="108348" x="4000500" y="4000500"/>
          <p14:tracePt t="108364" x="3948113" y="4005263"/>
          <p14:tracePt t="108381" x="3876675" y="4019550"/>
          <p14:tracePt t="108397" x="3786188" y="4019550"/>
          <p14:tracePt t="108414" x="3705225" y="4019550"/>
          <p14:tracePt t="108431" x="3581400" y="4019550"/>
          <p14:tracePt t="108447" x="3462338" y="4019550"/>
          <p14:tracePt t="108464" x="3305175" y="4019550"/>
          <p14:tracePt t="108481" x="3190875" y="4019550"/>
          <p14:tracePt t="108498" x="3057525" y="4019550"/>
          <p14:tracePt t="108514" x="2933700" y="4019550"/>
          <p14:tracePt t="108531" x="2757488" y="4019550"/>
          <p14:tracePt t="108548" x="2633663" y="4019550"/>
          <p14:tracePt t="108564" x="2519363" y="4019550"/>
          <p14:tracePt t="108581" x="2362200" y="4019550"/>
          <p14:tracePt t="108598" x="2295525" y="4019550"/>
          <p14:tracePt t="108614" x="2214563" y="4019550"/>
          <p14:tracePt t="108631" x="2147888" y="4019550"/>
          <p14:tracePt t="108647" x="2043113" y="4019550"/>
          <p14:tracePt t="108664" x="1985963" y="4024313"/>
          <p14:tracePt t="108681" x="1933575" y="4033838"/>
          <p14:tracePt t="108698" x="1890713" y="4033838"/>
          <p14:tracePt t="108714" x="1828800" y="4033838"/>
          <p14:tracePt t="108731" x="1795463" y="4033838"/>
          <p14:tracePt t="108748" x="1757363" y="4033838"/>
          <p14:tracePt t="108765" x="1700213" y="4033838"/>
          <p14:tracePt t="108781" x="1662113" y="4038600"/>
          <p14:tracePt t="108798" x="1619250" y="4043363"/>
          <p14:tracePt t="108814" x="1590675" y="4043363"/>
          <p14:tracePt t="108831" x="1543050" y="4043363"/>
          <p14:tracePt t="108847" x="1509713" y="4043363"/>
          <p14:tracePt t="108864" x="1485900" y="4043363"/>
          <p14:tracePt t="108881" x="1452563" y="4043363"/>
          <p14:tracePt t="108898" x="1404938" y="4043363"/>
          <p14:tracePt t="108914" x="1376363" y="4043363"/>
          <p14:tracePt t="108931" x="1347788" y="4043363"/>
          <p14:tracePt t="108948" x="1295400" y="4052888"/>
          <p14:tracePt t="108964" x="1257300" y="4057650"/>
          <p14:tracePt t="108981" x="1228725" y="4062413"/>
          <p14:tracePt t="108998" x="1195388" y="4067175"/>
          <p14:tracePt t="109014" x="1162050" y="4076700"/>
          <p14:tracePt t="109031" x="1143000" y="4081463"/>
          <p14:tracePt t="109048" x="1128713" y="4081463"/>
          <p14:tracePt t="109064" x="1123950" y="4081463"/>
          <p14:tracePt t="109081" x="1114425" y="4081463"/>
          <p14:tracePt t="109097" x="1109663" y="4081463"/>
          <p14:tracePt t="109114" x="1104900" y="4081463"/>
          <p14:tracePt t="109170" x="1109663" y="4086225"/>
          <p14:tracePt t="109176" x="1119188" y="4090988"/>
          <p14:tracePt t="109183" x="1133475" y="4090988"/>
          <p14:tracePt t="109197" x="1162050" y="4095750"/>
          <p14:tracePt t="109214" x="1195388" y="4095750"/>
          <p14:tracePt t="109231" x="1219200" y="4095750"/>
          <p14:tracePt t="109248" x="1238250" y="4095750"/>
          <p14:tracePt t="109264" x="1271588" y="4095750"/>
          <p14:tracePt t="109281" x="1285875" y="4095750"/>
          <p14:tracePt t="109298" x="1300163" y="4095750"/>
          <p14:tracePt t="109314" x="1309688" y="4095750"/>
          <p14:tracePt t="109331" x="1333500" y="4095750"/>
          <p14:tracePt t="109348" x="1347788" y="4105275"/>
          <p14:tracePt t="111790" x="1404938" y="4105275"/>
          <p14:tracePt t="111797" x="1495425" y="4124325"/>
          <p14:tracePt t="111805" x="1585913" y="4133850"/>
          <p14:tracePt t="111831" x="1838325" y="4195763"/>
          <p14:tracePt t="111864" x="2105025" y="4252913"/>
          <p14:tracePt t="111881" x="2219325" y="4276725"/>
          <p14:tracePt t="111897" x="2314575" y="4295775"/>
          <p14:tracePt t="111914" x="2433638" y="4324350"/>
          <p14:tracePt t="111931" x="2500313" y="4343400"/>
          <p14:tracePt t="111947" x="2547938" y="4357688"/>
          <p14:tracePt t="111964" x="2586038" y="4371975"/>
          <p14:tracePt t="111980" x="2609850" y="4376738"/>
          <p14:tracePt t="111997" x="2619375" y="4376738"/>
          <p14:tracePt t="112014" x="2633663" y="4376738"/>
          <p14:tracePt t="112031" x="2647950" y="4376738"/>
          <p14:tracePt t="112047" x="2695575" y="4381500"/>
          <p14:tracePt t="112064" x="2733675" y="4381500"/>
          <p14:tracePt t="112081" x="2771775" y="4381500"/>
          <p14:tracePt t="112097" x="2824163" y="4381500"/>
          <p14:tracePt t="112114" x="2847975" y="4381500"/>
          <p14:tracePt t="112131" x="2862263" y="4381500"/>
          <p14:tracePt t="112147" x="2867025" y="4381500"/>
          <p14:tracePt t="112164" x="2876550" y="4381500"/>
          <p14:tracePt t="112197" x="2881313" y="4381500"/>
          <p14:tracePt t="112214" x="2886075" y="4381500"/>
          <p14:tracePt t="112231" x="2895600" y="4381500"/>
          <p14:tracePt t="112247" x="2900363" y="4381500"/>
          <p14:tracePt t="112369" x="2895600" y="4381500"/>
          <p14:tracePt t="112384" x="2890838" y="4381500"/>
          <p14:tracePt t="112391" x="2886075" y="4381500"/>
          <p14:tracePt t="112398" x="2876550" y="4381500"/>
          <p14:tracePt t="112414" x="2867025" y="4381500"/>
          <p14:tracePt t="112430" x="2852738" y="4381500"/>
          <p14:tracePt t="112447" x="2833688" y="4381500"/>
          <p14:tracePt t="112464" x="2814638" y="4381500"/>
          <p14:tracePt t="112481" x="2800350" y="4381500"/>
          <p14:tracePt t="112497" x="2786063" y="4381500"/>
          <p14:tracePt t="112514" x="2771775" y="4381500"/>
          <p14:tracePt t="112530" x="2747963" y="4381500"/>
          <p14:tracePt t="112547" x="2724150" y="4386263"/>
          <p14:tracePt t="112564" x="2690813" y="4386263"/>
          <p14:tracePt t="112581" x="2667000" y="4386263"/>
          <p14:tracePt t="112597" x="2628900" y="4386263"/>
          <p14:tracePt t="112614" x="2605088" y="4386263"/>
          <p14:tracePt t="112631" x="2590800" y="4386263"/>
          <p14:tracePt t="112647" x="2581275" y="4386263"/>
          <p14:tracePt t="112664" x="2562225" y="4386263"/>
          <p14:tracePt t="112680" x="2547938" y="4386263"/>
          <p14:tracePt t="112697" x="2538413" y="4386263"/>
          <p14:tracePt t="112714" x="2528888" y="4386263"/>
          <p14:tracePt t="112730" x="2524125" y="4386263"/>
          <p14:tracePt t="112747" x="2514600" y="4386263"/>
          <p14:tracePt t="112780" x="2505075" y="4376738"/>
          <p14:tracePt t="112797" x="2495550" y="4367213"/>
          <p14:tracePt t="112814" x="2495550" y="4362450"/>
          <p14:tracePt t="112830" x="2490788" y="4352925"/>
          <p14:tracePt t="112847" x="2490788" y="4329113"/>
          <p14:tracePt t="112864" x="2490788" y="4305300"/>
          <p14:tracePt t="112880" x="2490788" y="4286250"/>
          <p14:tracePt t="112897" x="2505075" y="4252913"/>
          <p14:tracePt t="112914" x="2514600" y="4233863"/>
          <p14:tracePt t="112930" x="2519363" y="4224338"/>
          <p14:tracePt t="112947" x="2524125" y="4214813"/>
          <p14:tracePt t="112964" x="2547938" y="4210050"/>
          <p14:tracePt t="112981" x="2571750" y="4210050"/>
          <p14:tracePt t="112997" x="2590800" y="4224338"/>
          <p14:tracePt t="113014" x="2609850" y="4229100"/>
          <p14:tracePt t="113030" x="2628900" y="4238625"/>
          <p14:tracePt t="113047" x="2638425" y="4243388"/>
          <p14:tracePt t="113064" x="2643188" y="4252913"/>
          <p14:tracePt t="113080" x="2647950" y="4267200"/>
          <p14:tracePt t="113097" x="2657475" y="4281488"/>
          <p14:tracePt t="113114" x="2667000" y="4286250"/>
          <p14:tracePt t="113130" x="2667000" y="4291013"/>
          <p14:tracePt t="113147" x="2667000" y="4300538"/>
          <p14:tracePt t="113164" x="2667000" y="4310063"/>
          <p14:tracePt t="113180" x="2667000" y="4314825"/>
          <p14:tracePt t="113197" x="2667000" y="4319588"/>
          <p14:tracePt t="113214" x="2667000" y="4329113"/>
          <p14:tracePt t="113230" x="2667000" y="4338638"/>
          <p14:tracePt t="113247" x="2667000" y="4343400"/>
          <p14:tracePt t="113264" x="2667000" y="4348163"/>
          <p14:tracePt t="113280" x="2667000" y="4352925"/>
          <p14:tracePt t="113302" x="2667000" y="4357688"/>
          <p14:tracePt t="113314" x="2662238" y="4362450"/>
          <p14:tracePt t="113331" x="2652713" y="4362450"/>
          <p14:tracePt t="113347" x="2647950" y="4367213"/>
          <p14:tracePt t="113364" x="2643188" y="4371975"/>
          <p14:tracePt t="113380" x="2628900" y="4381500"/>
          <p14:tracePt t="113397" x="2614613" y="4391025"/>
          <p14:tracePt t="113414" x="2605088" y="4391025"/>
          <p14:tracePt t="113430" x="2595563" y="4391025"/>
          <p14:tracePt t="113447" x="2590800" y="4391025"/>
          <p14:tracePt t="113464" x="2571750" y="4391025"/>
          <p14:tracePt t="113481" x="2562225" y="4391025"/>
          <p14:tracePt t="113497" x="2547938" y="4391025"/>
          <p14:tracePt t="113514" x="2519363" y="4391025"/>
          <p14:tracePt t="113530" x="2495550" y="4391025"/>
          <p14:tracePt t="113547" x="2471738" y="4386263"/>
          <p14:tracePt t="113564" x="2457450" y="4386263"/>
          <p14:tracePt t="113580" x="2438400" y="4381500"/>
          <p14:tracePt t="113597" x="2433638" y="4381500"/>
          <p14:tracePt t="113614" x="2428875" y="4381500"/>
          <p14:tracePt t="113630" x="2419350" y="4376738"/>
          <p14:tracePt t="113647" x="2409825" y="4367213"/>
          <p14:tracePt t="113664" x="2405063" y="4357688"/>
          <p14:tracePt t="113681" x="2400300" y="4352925"/>
          <p14:tracePt t="113697" x="2390775" y="4343400"/>
          <p14:tracePt t="113714" x="2381250" y="4319588"/>
          <p14:tracePt t="113730" x="2381250" y="4300538"/>
          <p14:tracePt t="113747" x="2381250" y="4271963"/>
          <p14:tracePt t="113764" x="2395538" y="4229100"/>
          <p14:tracePt t="113780" x="2400300" y="4210050"/>
          <p14:tracePt t="113797" x="2409825" y="4191000"/>
          <p14:tracePt t="113814" x="2419350" y="4181475"/>
          <p14:tracePt t="113831" x="2433638" y="4167188"/>
          <p14:tracePt t="113847" x="2452688" y="4157663"/>
          <p14:tracePt t="113864" x="2466975" y="4148138"/>
          <p14:tracePt t="113881" x="2481263" y="4143375"/>
          <p14:tracePt t="113897" x="2514600" y="4133850"/>
          <p14:tracePt t="113914" x="2524125" y="4129088"/>
          <p14:tracePt t="113931" x="2538413" y="4129088"/>
          <p14:tracePt t="113947" x="2552700" y="4129088"/>
          <p14:tracePt t="113964" x="2562225" y="4129088"/>
          <p14:tracePt t="113980" x="2571750" y="4129088"/>
          <p14:tracePt t="113997" x="2576513" y="4129088"/>
          <p14:tracePt t="114014" x="2586038" y="4138613"/>
          <p14:tracePt t="114030" x="2590800" y="4143375"/>
          <p14:tracePt t="114047" x="2600325" y="4152900"/>
          <p14:tracePt t="114064" x="2605088" y="4162425"/>
          <p14:tracePt t="114080" x="2614613" y="4176713"/>
          <p14:tracePt t="114097" x="2619375" y="4181475"/>
          <p14:tracePt t="114114" x="2619375" y="4195763"/>
          <p14:tracePt t="114130" x="2619375" y="4210050"/>
          <p14:tracePt t="114147" x="2619375" y="4229100"/>
          <p14:tracePt t="114164" x="2619375" y="4238625"/>
          <p14:tracePt t="114180" x="2619375" y="4257675"/>
          <p14:tracePt t="114197" x="2619375" y="4281488"/>
          <p14:tracePt t="114214" x="2614613" y="4295775"/>
          <p14:tracePt t="114230" x="2609850" y="4310063"/>
          <p14:tracePt t="114247" x="2605088" y="4324350"/>
          <p14:tracePt t="114264" x="2595563" y="4343400"/>
          <p14:tracePt t="114280" x="2590800" y="4367213"/>
          <p14:tracePt t="114297" x="2590800" y="4376738"/>
          <p14:tracePt t="114314" x="2590800" y="4391025"/>
          <p14:tracePt t="114330" x="2590800" y="4400550"/>
          <p14:tracePt t="114347" x="2590800" y="4405313"/>
          <p14:tracePt t="114364" x="2590800" y="4410075"/>
          <p14:tracePt t="114397" x="2590800" y="4414838"/>
          <p14:tracePt t="114771" x="2605088" y="4414838"/>
          <p14:tracePt t="114778" x="2633663" y="4414838"/>
          <p14:tracePt t="114786" x="2657475" y="4405313"/>
          <p14:tracePt t="114797" x="2681288" y="4405313"/>
          <p14:tracePt t="114830" x="2819400" y="4395788"/>
          <p14:tracePt t="114864" x="2919413" y="4395788"/>
          <p14:tracePt t="114880" x="2967038" y="4381500"/>
          <p14:tracePt t="114897" x="3000375" y="4381500"/>
          <p14:tracePt t="114914" x="3024188" y="4381500"/>
          <p14:tracePt t="114930" x="3048000" y="4371975"/>
          <p14:tracePt t="114947" x="3086100" y="4371975"/>
          <p14:tracePt t="114964" x="3114675" y="4357688"/>
          <p14:tracePt t="114980" x="3157538" y="4357688"/>
          <p14:tracePt t="114997" x="3200400" y="4352925"/>
          <p14:tracePt t="115014" x="3252788" y="4348163"/>
          <p14:tracePt t="115030" x="3290888" y="4348163"/>
          <p14:tracePt t="115047" x="3319463" y="4348163"/>
          <p14:tracePt t="115064" x="3367088" y="4348163"/>
          <p14:tracePt t="115080" x="3390900" y="4348163"/>
          <p14:tracePt t="115097" x="3414713" y="4348163"/>
          <p14:tracePt t="115114" x="3433763" y="4348163"/>
          <p14:tracePt t="115130" x="3476625" y="4348163"/>
          <p14:tracePt t="115147" x="3495675" y="4348163"/>
          <p14:tracePt t="115164" x="3519488" y="4348163"/>
          <p14:tracePt t="115181" x="3543300" y="4348163"/>
          <p14:tracePt t="115197" x="3552825" y="4348163"/>
          <p14:tracePt t="115214" x="3557588" y="4348163"/>
          <p14:tracePt t="115230" x="3567113" y="4348163"/>
          <p14:tracePt t="115247" x="3586163" y="4357688"/>
          <p14:tracePt t="115264" x="3595688" y="4362450"/>
          <p14:tracePt t="115280" x="3605213" y="4371975"/>
          <p14:tracePt t="115297" x="3609975" y="4376738"/>
          <p14:tracePt t="115314" x="3619500" y="4386263"/>
          <p14:tracePt t="115330" x="3624263" y="4391025"/>
          <p14:tracePt t="115347" x="3624263" y="4400550"/>
          <p14:tracePt t="115380" x="3609975" y="4410075"/>
          <p14:tracePt t="115397" x="3595688" y="4419600"/>
          <p14:tracePt t="115414" x="3571875" y="4424363"/>
          <p14:tracePt t="115430" x="3533775" y="4429125"/>
          <p14:tracePt t="115447" x="3495675" y="4429125"/>
          <p14:tracePt t="115464" x="3476625" y="4429125"/>
          <p14:tracePt t="115480" x="3448050" y="4429125"/>
          <p14:tracePt t="115497" x="3405188" y="4414838"/>
          <p14:tracePt t="115514" x="3386138" y="4405313"/>
          <p14:tracePt t="115530" x="3367088" y="4395788"/>
          <p14:tracePt t="115547" x="3352800" y="4386263"/>
          <p14:tracePt t="115564" x="3343275" y="4371975"/>
          <p14:tracePt t="115580" x="3338513" y="4357688"/>
          <p14:tracePt t="115597" x="3333750" y="4343400"/>
          <p14:tracePt t="115614" x="3333750" y="4333875"/>
          <p14:tracePt t="115630" x="3333750" y="4329113"/>
          <p14:tracePt t="115647" x="3333750" y="4324350"/>
          <p14:tracePt t="117457" x="3343275" y="4324350"/>
          <p14:tracePt t="117465" x="3362325" y="4324350"/>
          <p14:tracePt t="117472" x="3381375" y="4324350"/>
          <p14:tracePt t="117480" x="3400425" y="4324350"/>
          <p14:tracePt t="117497" x="3443288" y="4324350"/>
          <p14:tracePt t="117513" x="3486150" y="4324350"/>
          <p14:tracePt t="117547" x="3595688" y="4324350"/>
          <p14:tracePt t="117580" x="3671888" y="4310063"/>
          <p14:tracePt t="117597" x="3700463" y="4300538"/>
          <p14:tracePt t="117613" x="3709988" y="4300538"/>
          <p14:tracePt t="117630" x="3714750" y="4300538"/>
          <p14:tracePt t="117647" x="3719513" y="4300538"/>
          <p14:tracePt t="117767" x="3719513" y="4295775"/>
          <p14:tracePt t="117781" x="3719513" y="4291013"/>
          <p14:tracePt t="117818" x="3719513" y="4286250"/>
          <p14:tracePt t="117884" x="3719513" y="4281488"/>
          <p14:tracePt t="117943" x="3719513" y="4276725"/>
          <p14:tracePt t="117979" x="3719513" y="4271963"/>
          <p14:tracePt t="118310" x="3719513" y="4267200"/>
          <p14:tracePt t="118347" x="3719513" y="4262438"/>
          <p14:tracePt t="118390" x="3719513" y="4257675"/>
          <p14:tracePt t="118412" x="3719513" y="4252913"/>
          <p14:tracePt t="118449" x="3719513" y="4248150"/>
          <p14:tracePt t="118839" x="3714750" y="4252913"/>
          <p14:tracePt t="118846" x="3709988" y="4252913"/>
          <p14:tracePt t="118853" x="3709988" y="4257675"/>
          <p14:tracePt t="118863" x="3705225" y="4257675"/>
          <p14:tracePt t="118880" x="3700463" y="4257675"/>
          <p14:tracePt t="118897" x="3690938" y="4257675"/>
          <p14:tracePt t="118913" x="3686175" y="4257675"/>
          <p14:tracePt t="118947" x="3662363" y="4271963"/>
          <p14:tracePt t="118980" x="3595688" y="4305300"/>
          <p14:tracePt t="118997" x="3567113" y="4324350"/>
          <p14:tracePt t="119014" x="3533775" y="4343400"/>
          <p14:tracePt t="119030" x="3524250" y="4352925"/>
          <p14:tracePt t="119047" x="3514725" y="4357688"/>
          <p14:tracePt t="119063" x="3505200" y="4362450"/>
          <p14:tracePt t="119080" x="3495675" y="4362450"/>
          <p14:tracePt t="119786" x="3490913" y="4362450"/>
          <p14:tracePt t="119793" x="3486150" y="4367213"/>
          <p14:tracePt t="119807" x="3481388" y="4367213"/>
          <p14:tracePt t="119830" x="3471863" y="4367213"/>
          <p14:tracePt t="119863" x="3467100" y="4367213"/>
          <p14:tracePt t="120350" x="3462338" y="4367213"/>
          <p14:tracePt t="120366" x="3457575" y="4367213"/>
          <p14:tracePt t="120372" x="3452813" y="4367213"/>
          <p14:tracePt t="120387" x="3443288" y="4371975"/>
          <p14:tracePt t="120397" x="3438525" y="4371975"/>
          <p14:tracePt t="120413" x="3419475" y="4376738"/>
          <p14:tracePt t="120430" x="3409950" y="4376738"/>
          <p14:tracePt t="120463" x="3386138" y="4376738"/>
          <p14:tracePt t="120497" x="3371850" y="4376738"/>
          <p14:tracePt t="120513" x="3362325" y="4376738"/>
          <p14:tracePt t="120530" x="3357563" y="4376738"/>
          <p14:tracePt t="120547" x="3352800" y="4376738"/>
          <p14:tracePt t="120563" x="3333750" y="4376738"/>
          <p14:tracePt t="120580" x="3324225" y="4376738"/>
          <p14:tracePt t="120597" x="3314700" y="4376738"/>
          <p14:tracePt t="120613" x="3300413" y="4376738"/>
          <p14:tracePt t="120630" x="3281363" y="4376738"/>
          <p14:tracePt t="120647" x="3267075" y="4381500"/>
          <p14:tracePt t="120663" x="3252788" y="4381500"/>
          <p14:tracePt t="120680" x="3219450" y="4381500"/>
          <p14:tracePt t="120697" x="3195638" y="4386263"/>
          <p14:tracePt t="120713" x="3167063" y="4391025"/>
          <p14:tracePt t="120730" x="3133725" y="4391025"/>
          <p14:tracePt t="120747" x="3071813" y="4405313"/>
          <p14:tracePt t="120763" x="3033713" y="4405313"/>
          <p14:tracePt t="120780" x="3000375" y="4405313"/>
          <p14:tracePt t="120797" x="2981325" y="4405313"/>
          <p14:tracePt t="120813" x="2947988" y="4405313"/>
          <p14:tracePt t="120830" x="2919413" y="4405313"/>
          <p14:tracePt t="120847" x="2890838" y="4405313"/>
          <p14:tracePt t="120863" x="2867025" y="4405313"/>
          <p14:tracePt t="120880" x="2838450" y="4405313"/>
          <p14:tracePt t="120897" x="2819400" y="4405313"/>
          <p14:tracePt t="120913" x="2809875" y="4405313"/>
          <p14:tracePt t="120930" x="2805113" y="4405313"/>
          <p14:tracePt t="120947" x="2805113" y="4410075"/>
          <p14:tracePt t="121305" x="2819400" y="4405313"/>
          <p14:tracePt t="121312" x="2838450" y="4391025"/>
          <p14:tracePt t="121320" x="2847975" y="4381500"/>
          <p14:tracePt t="121330" x="2867025" y="4371975"/>
          <p14:tracePt t="121363" x="2905125" y="4352925"/>
          <p14:tracePt t="121396" x="2914650" y="4348163"/>
          <p14:tracePt t="121430" x="2895600" y="4338638"/>
          <p14:tracePt t="121446" x="2790825" y="4314825"/>
          <p14:tracePt t="121463" x="2652713" y="4286250"/>
          <p14:tracePt t="121480" x="2505075" y="4271963"/>
          <p14:tracePt t="121496" x="2309813" y="4233863"/>
          <p14:tracePt t="121514" x="2185988" y="4219575"/>
          <p14:tracePt t="121530" x="2081213" y="4200525"/>
          <p14:tracePt t="121547" x="2009775" y="4186238"/>
          <p14:tracePt t="121563" x="1933575" y="4176713"/>
          <p14:tracePt t="121580" x="1881188" y="4162425"/>
          <p14:tracePt t="121597" x="1833563" y="4157663"/>
          <p14:tracePt t="121613" x="1733550" y="4143375"/>
          <p14:tracePt t="121630" x="1685925" y="4133850"/>
          <p14:tracePt t="121647" x="1633538" y="4133850"/>
          <p14:tracePt t="121663" x="1600200" y="4129088"/>
          <p14:tracePt t="121680" x="1552575" y="4124325"/>
          <p14:tracePt t="121697" x="1528763" y="4110038"/>
          <p14:tracePt t="121713" x="1509713" y="4105275"/>
          <p14:tracePt t="121730" x="1485900" y="4100513"/>
          <p14:tracePt t="121747" x="1457325" y="4090988"/>
          <p14:tracePt t="121763" x="1447800" y="4081463"/>
          <p14:tracePt t="121780" x="1443038" y="4081463"/>
          <p14:tracePt t="121797" x="1433513" y="4081463"/>
          <p14:tracePt t="121813" x="1423988" y="4081463"/>
          <p14:tracePt t="121915" x="1428750" y="4081463"/>
          <p14:tracePt t="121923" x="1457325" y="4086225"/>
          <p14:tracePt t="121930" x="1490663" y="4095750"/>
          <p14:tracePt t="121947" x="1628775" y="4119563"/>
          <p14:tracePt t="121963" x="1776413" y="4138613"/>
          <p14:tracePt t="121980" x="1909763" y="4148138"/>
          <p14:tracePt t="121997" x="2138363" y="4171950"/>
          <p14:tracePt t="122013" x="2314575" y="4200525"/>
          <p14:tracePt t="122030" x="2443163" y="4224338"/>
          <p14:tracePt t="122047" x="2605088" y="4267200"/>
          <p14:tracePt t="122063" x="2681288" y="4286250"/>
          <p14:tracePt t="122080" x="2719388" y="4300538"/>
          <p14:tracePt t="122096" x="2738438" y="4305300"/>
          <p14:tracePt t="122113" x="2757488" y="4314825"/>
          <p14:tracePt t="122130" x="2781300" y="4319588"/>
          <p14:tracePt t="122147" x="2809875" y="4333875"/>
          <p14:tracePt t="122163" x="2838450" y="4343400"/>
          <p14:tracePt t="122180" x="2881313" y="4357688"/>
          <p14:tracePt t="122196" x="2890838" y="4367213"/>
          <p14:tracePt t="122213" x="2900363" y="4367213"/>
          <p14:tracePt t="122230" x="2909888" y="4367213"/>
          <p14:tracePt t="122247" x="2924175" y="4367213"/>
          <p14:tracePt t="122263" x="2938463" y="4367213"/>
          <p14:tracePt t="122280" x="2957513" y="4367213"/>
          <p14:tracePt t="122296" x="2990850" y="4367213"/>
          <p14:tracePt t="122313" x="3014663" y="4367213"/>
          <p14:tracePt t="122330" x="3033713" y="4362450"/>
          <p14:tracePt t="122347" x="3057525" y="4362450"/>
          <p14:tracePt t="122363" x="3076575" y="4362450"/>
          <p14:tracePt t="122380" x="3081338" y="4362450"/>
          <p14:tracePt t="122396" x="3086100" y="4362450"/>
          <p14:tracePt t="122413" x="3095625" y="4362450"/>
          <p14:tracePt t="122430" x="3100388" y="4362450"/>
          <p14:tracePt t="122502" x="3100388" y="4357688"/>
          <p14:tracePt t="122525" x="3100388" y="4352925"/>
          <p14:tracePt t="122532" x="3100388" y="4348163"/>
          <p14:tracePt t="122547" x="3090863" y="4343400"/>
          <p14:tracePt t="122554" x="3086100" y="4338638"/>
          <p14:tracePt t="122563" x="3071813" y="4338638"/>
          <p14:tracePt t="122580" x="3052763" y="4329113"/>
          <p14:tracePt t="122597" x="3028950" y="4329113"/>
          <p14:tracePt t="122613" x="2990850" y="4333875"/>
          <p14:tracePt t="122630" x="2957513" y="4348163"/>
          <p14:tracePt t="122647" x="2928938" y="4357688"/>
          <p14:tracePt t="122663" x="2881313" y="4381500"/>
          <p14:tracePt t="122680" x="2843213" y="4414838"/>
          <p14:tracePt t="122697" x="2786063" y="4448175"/>
          <p14:tracePt t="122713" x="2747963" y="4476750"/>
          <p14:tracePt t="122715" x="2728913" y="4486275"/>
          <p14:tracePt t="122730" x="2700338" y="4510088"/>
          <p14:tracePt t="122746" x="2686050" y="4524375"/>
          <p14:tracePt t="122763" x="2667000" y="4533900"/>
          <p14:tracePt t="122780" x="2662238" y="4538663"/>
          <p14:tracePt t="122796" x="2652713" y="4543425"/>
          <p14:tracePt t="122813" x="2647950" y="4543425"/>
          <p14:tracePt t="123075" x="2657475" y="4533900"/>
          <p14:tracePt t="123082" x="2667000" y="4524375"/>
          <p14:tracePt t="123096" x="2690813" y="4500563"/>
          <p14:tracePt t="123113" x="2709863" y="4491038"/>
          <p14:tracePt t="123130" x="2724150" y="4476750"/>
          <p14:tracePt t="123147" x="2738438" y="4457700"/>
          <p14:tracePt t="123163" x="2757488" y="4438650"/>
          <p14:tracePt t="123180" x="2767013" y="4429125"/>
          <p14:tracePt t="123196" x="2790825" y="4419600"/>
          <p14:tracePt t="123213" x="2805113" y="4410075"/>
          <p14:tracePt t="123215" x="2814638" y="4405313"/>
          <p14:tracePt t="123230" x="2833688" y="4391025"/>
          <p14:tracePt t="123246" x="2847975" y="4386263"/>
          <p14:tracePt t="123263" x="2862263" y="4376738"/>
          <p14:tracePt t="123280" x="2871788" y="4367213"/>
          <p14:tracePt t="123296" x="2881313" y="4367213"/>
          <p14:tracePt t="123313" x="2886075" y="4367213"/>
          <p14:tracePt t="123383" x="2886075" y="4371975"/>
          <p14:tracePt t="123391" x="2886075" y="4386263"/>
          <p14:tracePt t="123398" x="2881313" y="4405313"/>
          <p14:tracePt t="123413" x="2857500" y="4467225"/>
          <p14:tracePt t="123430" x="2828925" y="4529138"/>
          <p14:tracePt t="123446" x="2805113" y="4576763"/>
          <p14:tracePt t="123463" x="2781300" y="4610100"/>
          <p14:tracePt t="123480" x="2771775" y="4629150"/>
          <p14:tracePt t="123496" x="2767013" y="4633913"/>
          <p14:tracePt t="123513" x="2767013" y="4643438"/>
          <p14:tracePt t="123596" x="2776538" y="4643438"/>
          <p14:tracePt t="123603" x="2786063" y="4633913"/>
          <p14:tracePt t="123613" x="2805113" y="4624388"/>
          <p14:tracePt t="123630" x="2871788" y="4595813"/>
          <p14:tracePt t="123646" x="2943225" y="4562475"/>
          <p14:tracePt t="123663" x="3057525" y="4510088"/>
          <p14:tracePt t="123680" x="3114675" y="4486275"/>
          <p14:tracePt t="123697" x="3157538" y="4467225"/>
          <p14:tracePt t="123713" x="3209925" y="4438650"/>
          <p14:tracePt t="123730" x="3243263" y="4429125"/>
          <p14:tracePt t="123746" x="3286125" y="4424363"/>
          <p14:tracePt t="123763" x="3324225" y="4414838"/>
          <p14:tracePt t="123780" x="3386138" y="4405313"/>
          <p14:tracePt t="123796" x="3414713" y="4391025"/>
          <p14:tracePt t="123813" x="3443288" y="4391025"/>
          <p14:tracePt t="123830" x="3467100" y="4391025"/>
          <p14:tracePt t="123846" x="3486150" y="4391025"/>
          <p14:tracePt t="123863" x="3495675" y="4391025"/>
          <p14:tracePt t="123880" x="3500438" y="4391025"/>
          <p14:tracePt t="123897" x="3505200" y="4391025"/>
          <p14:tracePt t="124566" x="3500438" y="4391025"/>
          <p14:tracePt t="124573" x="3490913" y="4391025"/>
          <p14:tracePt t="124582" x="3476625" y="4391025"/>
          <p14:tracePt t="124596" x="3457575" y="4391025"/>
          <p14:tracePt t="124613" x="3443288" y="4391025"/>
          <p14:tracePt t="124630" x="3424238" y="4391025"/>
          <p14:tracePt t="124647" x="3400425" y="4391025"/>
          <p14:tracePt t="124680" x="3376613" y="4391025"/>
          <p14:tracePt t="124713" x="3357563" y="4391025"/>
          <p14:tracePt t="124730" x="3352800" y="4391025"/>
          <p14:tracePt t="124746" x="3343275" y="4391025"/>
          <p14:tracePt t="124764" x="3333750" y="4391025"/>
          <p14:tracePt t="124780" x="3319463" y="4395788"/>
          <p14:tracePt t="124796" x="3295650" y="4410075"/>
          <p14:tracePt t="124813" x="3276600" y="4414838"/>
          <p14:tracePt t="124830" x="3248025" y="4424363"/>
          <p14:tracePt t="124846" x="3233738" y="4429125"/>
          <p14:tracePt t="124863" x="3228975" y="4429125"/>
          <p14:tracePt t="124880" x="3224213" y="4429125"/>
          <p14:tracePt t="124896" x="3209925" y="4429125"/>
          <p14:tracePt t="124913" x="3195638" y="4438650"/>
          <p14:tracePt t="124930" x="3186113" y="4443413"/>
          <p14:tracePt t="124946" x="3162300" y="4448175"/>
          <p14:tracePt t="124963" x="3133725" y="4457700"/>
          <p14:tracePt t="124980" x="3119438" y="4471988"/>
          <p14:tracePt t="124996" x="3109913" y="4471988"/>
          <p14:tracePt t="125013" x="3100388" y="4471988"/>
          <p14:tracePt t="125030" x="3095625" y="4471988"/>
          <p14:tracePt t="125046" x="3090863" y="4471988"/>
          <p14:tracePt t="125063" x="3081338" y="4481513"/>
          <p14:tracePt t="125080" x="3062288" y="4491038"/>
          <p14:tracePt t="125096" x="3048000" y="4495800"/>
          <p14:tracePt t="125113" x="3033713" y="4500563"/>
          <p14:tracePt t="125130" x="3024188" y="4510088"/>
          <p14:tracePt t="125146" x="3009900" y="4510088"/>
          <p14:tracePt t="125163" x="3005138" y="4510088"/>
          <p14:tracePt t="125180" x="2995613" y="4510088"/>
          <p14:tracePt t="125197" x="2986088" y="4514850"/>
          <p14:tracePt t="125213" x="2971800" y="4514850"/>
          <p14:tracePt t="125230" x="2957513" y="4519613"/>
          <p14:tracePt t="125246" x="2947988" y="4519613"/>
          <p14:tracePt t="125263" x="2933700" y="4519613"/>
          <p14:tracePt t="125280" x="2928938" y="4519613"/>
          <p14:tracePt t="125296" x="2919413" y="4519613"/>
          <p14:tracePt t="125313" x="2909888" y="4519613"/>
          <p14:tracePt t="125330" x="2886075" y="4519613"/>
          <p14:tracePt t="125346" x="2867025" y="4519613"/>
          <p14:tracePt t="125363" x="2852738" y="4519613"/>
          <p14:tracePt t="125380" x="2833688" y="4519613"/>
          <p14:tracePt t="125396" x="2824163" y="4519613"/>
          <p14:tracePt t="125413" x="2819400" y="4519613"/>
          <p14:tracePt t="125430" x="2809875" y="4519613"/>
          <p14:tracePt t="125446" x="2786063" y="4519613"/>
          <p14:tracePt t="125463" x="2776538" y="4519613"/>
          <p14:tracePt t="125479" x="2767013" y="4519613"/>
          <p14:tracePt t="125496" x="2757488" y="4519613"/>
          <p14:tracePt t="125513" x="2747963" y="4519613"/>
          <p14:tracePt t="125530" x="2743200" y="4519613"/>
          <p14:tracePt t="125546" x="2738438" y="4519613"/>
          <p14:tracePt t="125564" x="2733675" y="4519613"/>
          <p14:tracePt t="126005" x="2747963" y="4514850"/>
          <p14:tracePt t="126012" x="2757488" y="4510088"/>
          <p14:tracePt t="126019" x="2781300" y="4505325"/>
          <p14:tracePt t="126030" x="2800350" y="4505325"/>
          <p14:tracePt t="126046" x="2843213" y="4491038"/>
          <p14:tracePt t="126063" x="2905125" y="4481513"/>
          <p14:tracePt t="126080" x="2943225" y="4467225"/>
          <p14:tracePt t="126113" x="3038475" y="4452938"/>
          <p14:tracePt t="126146" x="3195638" y="4452938"/>
          <p14:tracePt t="126163" x="3267075" y="4448175"/>
          <p14:tracePt t="126180" x="3328988" y="4438650"/>
          <p14:tracePt t="126196" x="3395663" y="4433888"/>
          <p14:tracePt t="126213" x="3443288" y="4429125"/>
          <p14:tracePt t="126230" x="3481388" y="4429125"/>
          <p14:tracePt t="126246" x="3538538" y="4429125"/>
          <p14:tracePt t="126263" x="3567113" y="4429125"/>
          <p14:tracePt t="126280" x="3586163" y="4429125"/>
          <p14:tracePt t="126296" x="3609975" y="4429125"/>
          <p14:tracePt t="126313" x="3629025" y="4429125"/>
          <p14:tracePt t="126330" x="3638550" y="4429125"/>
          <p14:tracePt t="126346" x="3648075" y="4429125"/>
          <p14:tracePt t="126363" x="3652838" y="4429125"/>
          <p14:tracePt t="126379" x="3657600" y="4429125"/>
          <p14:tracePt t="126423" x="3638550" y="4429125"/>
          <p14:tracePt t="126430" x="3595688" y="4429125"/>
          <p14:tracePt t="126446" x="3419475" y="4438650"/>
          <p14:tracePt t="126463" x="3157538" y="4457700"/>
          <p14:tracePt t="126479" x="2919413" y="4491038"/>
          <p14:tracePt t="126496" x="2600325" y="4514850"/>
          <p14:tracePt t="126513" x="2438400" y="4533900"/>
          <p14:tracePt t="126530" x="2328863" y="4533900"/>
          <p14:tracePt t="126546" x="2238375" y="4533900"/>
          <p14:tracePt t="126563" x="2143125" y="4533900"/>
          <p14:tracePt t="126579" x="2100263" y="4533900"/>
          <p14:tracePt t="126596" x="2057400" y="4524375"/>
          <p14:tracePt t="126613" x="1995488" y="4514850"/>
          <p14:tracePt t="126629" x="1952625" y="4510088"/>
          <p14:tracePt t="126646" x="1909763" y="4510088"/>
          <p14:tracePt t="126663" x="1871663" y="4510088"/>
          <p14:tracePt t="126680" x="1814513" y="4500563"/>
          <p14:tracePt t="126696" x="1776413" y="4495800"/>
          <p14:tracePt t="126713" x="1738313" y="4491038"/>
          <p14:tracePt t="126730" x="1719263" y="4476750"/>
          <p14:tracePt t="126746" x="1695450" y="4476750"/>
          <p14:tracePt t="126763" x="1690688" y="4476750"/>
          <p14:tracePt t="126780" x="1685925" y="4476750"/>
          <p14:tracePt t="126796" x="1676400" y="4476750"/>
          <p14:tracePt t="126849" x="1671638" y="4476750"/>
          <p14:tracePt t="126856" x="1666875" y="4476750"/>
          <p14:tracePt t="126872" x="1662113" y="4476750"/>
          <p14:tracePt t="126880" x="1657350" y="4476750"/>
          <p14:tracePt t="126896" x="1652588" y="4467225"/>
          <p14:tracePt t="126913" x="1638300" y="4462463"/>
          <p14:tracePt t="126929" x="1600200" y="4457700"/>
          <p14:tracePt t="126946" x="1571625" y="4457700"/>
          <p14:tracePt t="126963" x="1533525" y="4457700"/>
          <p14:tracePt t="126979" x="1485900" y="4457700"/>
          <p14:tracePt t="126996" x="1419225" y="4457700"/>
          <p14:tracePt t="127013" x="1376363" y="4457700"/>
          <p14:tracePt t="127030" x="1338263" y="4457700"/>
          <p14:tracePt t="127046" x="1285875" y="4457700"/>
          <p14:tracePt t="127063" x="1257300" y="4457700"/>
          <p14:tracePt t="127079" x="1238250" y="4457700"/>
          <p14:tracePt t="127096" x="1228725" y="4457700"/>
          <p14:tracePt t="127113" x="1209675" y="4457700"/>
          <p14:tracePt t="127130" x="1204913" y="4457700"/>
          <p14:tracePt t="127146" x="1195388" y="4457700"/>
          <p14:tracePt t="127195" x="1204913" y="4457700"/>
          <p14:tracePt t="127201" x="1214438" y="4457700"/>
          <p14:tracePt t="127213" x="1238250" y="4452938"/>
          <p14:tracePt t="127230" x="1366838" y="4443413"/>
          <p14:tracePt t="127246" x="1447800" y="4438650"/>
          <p14:tracePt t="127263" x="1514475" y="4438650"/>
          <p14:tracePt t="127280" x="1604963" y="4438650"/>
          <p14:tracePt t="127296" x="1728788" y="4438650"/>
          <p14:tracePt t="127313" x="1790700" y="4438650"/>
          <p14:tracePt t="127329" x="1833563" y="4438650"/>
          <p14:tracePt t="127346" x="1871663" y="4438650"/>
          <p14:tracePt t="127363" x="1924050" y="4438650"/>
          <p14:tracePt t="127379" x="1966913" y="4443413"/>
          <p14:tracePt t="127396" x="2009775" y="4452938"/>
          <p14:tracePt t="127413" x="2043113" y="4452938"/>
          <p14:tracePt t="127429" x="2085975" y="4452938"/>
          <p14:tracePt t="127446" x="2100263" y="4452938"/>
          <p14:tracePt t="127463" x="2105025" y="4452938"/>
          <p14:tracePt t="127480" x="2114550" y="4452938"/>
          <p14:tracePt t="127513" x="2119313" y="4452938"/>
          <p14:tracePt t="128471" x="2128838" y="4448175"/>
          <p14:tracePt t="128478" x="2138363" y="4433888"/>
          <p14:tracePt t="128486" x="2152650" y="4414838"/>
          <p14:tracePt t="128513" x="2195513" y="4367213"/>
          <p14:tracePt t="128546" x="2257425" y="4305300"/>
          <p14:tracePt t="128563" x="2271713" y="4281488"/>
          <p14:tracePt t="128579" x="2295525" y="4257675"/>
          <p14:tracePt t="128596" x="2319338" y="4229100"/>
          <p14:tracePt t="128613" x="2328863" y="4214813"/>
          <p14:tracePt t="128629" x="2333625" y="4210050"/>
          <p14:tracePt t="128646" x="2338388" y="4205288"/>
          <p14:tracePt t="128663" x="2347913" y="4195763"/>
          <p14:tracePt t="128728" x="2347913" y="4191000"/>
          <p14:tracePt t="128841" x="2347913" y="4186238"/>
          <p14:tracePt t="129557" x="2357438" y="4186238"/>
          <p14:tracePt t="129565" x="2362200" y="4186238"/>
          <p14:tracePt t="129572" x="2366963" y="4186238"/>
          <p14:tracePt t="129580" x="2371725" y="4186238"/>
          <p14:tracePt t="129596" x="2376488" y="4186238"/>
          <p14:tracePt t="129613" x="2386013" y="4186238"/>
          <p14:tracePt t="129629" x="2390775" y="4186238"/>
          <p14:tracePt t="129663" x="2405063" y="4200525"/>
          <p14:tracePt t="129696" x="2419350" y="4210050"/>
          <p14:tracePt t="129713" x="2428875" y="4219575"/>
          <p14:tracePt t="129729" x="2433638" y="4219575"/>
          <p14:tracePt t="129749" x="2438400" y="4224338"/>
          <p14:tracePt t="129762" x="2443163" y="4229100"/>
          <p14:tracePt t="129779" x="2452688" y="4238625"/>
          <p14:tracePt t="129796" x="2457450" y="4238625"/>
          <p14:tracePt t="129813" x="2462213" y="4243388"/>
          <p14:tracePt t="129830" x="2462213" y="4248150"/>
          <p14:tracePt t="130394" x="2466975" y="4248150"/>
          <p14:tracePt t="130401" x="2471738" y="4252913"/>
          <p14:tracePt t="130416" x="2476500" y="4257675"/>
          <p14:tracePt t="130429" x="2481263" y="4257675"/>
          <p14:tracePt t="130446" x="2490788" y="4257675"/>
          <p14:tracePt t="130463" x="2495550" y="4257675"/>
          <p14:tracePt t="130496" x="2509838" y="4257675"/>
          <p14:tracePt t="130529" x="2524125" y="4257675"/>
          <p14:tracePt t="130546" x="2533650" y="4257675"/>
          <p14:tracePt t="130563" x="2552700" y="4257675"/>
          <p14:tracePt t="130579" x="2562225" y="4257675"/>
          <p14:tracePt t="130596" x="2566988" y="4257675"/>
          <p14:tracePt t="130612" x="2576513" y="4257675"/>
          <p14:tracePt t="130629" x="2586038" y="4257675"/>
          <p14:tracePt t="130646" x="2590800" y="4257675"/>
          <p14:tracePt t="130663" x="2595563" y="4257675"/>
          <p14:tracePt t="131172" x="2600325" y="4257675"/>
          <p14:tracePt t="131180" x="2605088" y="4257675"/>
          <p14:tracePt t="131210" x="2609850" y="4257675"/>
          <p14:tracePt t="131217" x="2614613" y="4257675"/>
          <p14:tracePt t="131239" x="2619375" y="4262438"/>
          <p14:tracePt t="131248" x="2624138" y="4262438"/>
          <p14:tracePt t="131262" x="2628900" y="4262438"/>
          <p14:tracePt t="131296" x="2638425" y="4271963"/>
          <p14:tracePt t="131329" x="2647950" y="4271963"/>
          <p14:tracePt t="131346" x="2652713" y="4276725"/>
          <p14:tracePt t="131363" x="2657475" y="4281488"/>
          <p14:tracePt t="131379" x="2667000" y="4281488"/>
          <p14:tracePt t="131396" x="2671763" y="4281488"/>
          <p14:tracePt t="131466" x="2676525" y="4286250"/>
          <p14:tracePt t="131473" x="2681288" y="4286250"/>
          <p14:tracePt t="131488" x="2686050" y="4286250"/>
          <p14:tracePt t="131497" x="2690813" y="4286250"/>
          <p14:tracePt t="131512" x="2695575" y="4286250"/>
          <p14:tracePt t="131529" x="2700338" y="4286250"/>
          <p14:tracePt t="131546" x="2714625" y="4286250"/>
          <p14:tracePt t="131563" x="2733675" y="4286250"/>
          <p14:tracePt t="131579" x="2747963" y="4286250"/>
          <p14:tracePt t="131596" x="2757488" y="4281488"/>
          <p14:tracePt t="131613" x="2781300" y="4271963"/>
          <p14:tracePt t="131629" x="2795588" y="4267200"/>
          <p14:tracePt t="131646" x="2809875" y="4257675"/>
          <p14:tracePt t="131662" x="2819400" y="4252913"/>
          <p14:tracePt t="131679" x="2838450" y="4243388"/>
          <p14:tracePt t="131696" x="2852738" y="4238625"/>
          <p14:tracePt t="131712" x="2871788" y="4224338"/>
          <p14:tracePt t="131731" x="2890838" y="4214813"/>
          <p14:tracePt t="131746" x="2900363" y="4210050"/>
          <p14:tracePt t="131763" x="2914650" y="4205288"/>
          <p14:tracePt t="131779" x="2928938" y="4195763"/>
          <p14:tracePt t="131796" x="2947988" y="4186238"/>
          <p14:tracePt t="131812" x="2962275" y="4181475"/>
          <p14:tracePt t="131829" x="2981325" y="4176713"/>
          <p14:tracePt t="131846" x="2986088" y="4176713"/>
          <p14:tracePt t="131863" x="2995613" y="4176713"/>
          <p14:tracePt t="131879" x="3000375" y="4176713"/>
          <p14:tracePt t="131896" x="3005138" y="4176713"/>
          <p14:tracePt t="131951" x="3009900" y="4176713"/>
          <p14:tracePt t="132068" x="3014663" y="4176713"/>
          <p14:tracePt t="132075" x="3019425" y="4176713"/>
          <p14:tracePt t="132091" x="3024188" y="4176713"/>
          <p14:tracePt t="132106" x="3038475" y="4176713"/>
          <p14:tracePt t="132113" x="3043238" y="4176713"/>
          <p14:tracePt t="132129" x="3052763" y="4176713"/>
          <p14:tracePt t="132146" x="3062288" y="4176713"/>
          <p14:tracePt t="132162" x="3071813" y="4176713"/>
          <p14:tracePt t="132179" x="3081338" y="4176713"/>
          <p14:tracePt t="132196" x="3086100" y="4176713"/>
          <p14:tracePt t="132212" x="3095625" y="4176713"/>
          <p14:tracePt t="132252" x="3100388" y="4176713"/>
          <p14:tracePt t="132260" x="3105150" y="4176713"/>
          <p14:tracePt t="132326" x="3109913" y="4176713"/>
          <p14:tracePt t="132333" x="3114675" y="4176713"/>
          <p14:tracePt t="132348" x="3119438" y="4176713"/>
          <p14:tracePt t="132362" x="3124200" y="4176713"/>
          <p14:tracePt t="132379" x="3133725" y="4181475"/>
          <p14:tracePt t="132396" x="3143250" y="4191000"/>
          <p14:tracePt t="132412" x="3152775" y="4200525"/>
          <p14:tracePt t="132429" x="3167063" y="4205288"/>
          <p14:tracePt t="132446" x="3181350" y="4210050"/>
          <p14:tracePt t="132462" x="3186113" y="4210050"/>
          <p14:tracePt t="132479" x="3195638" y="4214813"/>
          <p14:tracePt t="132496" x="3200400" y="4214813"/>
          <p14:tracePt t="132512" x="3205163" y="4214813"/>
          <p14:tracePt t="132576" x="3209925" y="4214813"/>
          <p14:tracePt t="132605" x="3214688" y="4214813"/>
          <p14:tracePt t="132619" x="3219450" y="4214813"/>
          <p14:tracePt t="132633" x="3224213" y="4214813"/>
          <p14:tracePt t="132641" x="3228975" y="4214813"/>
          <p14:tracePt t="132655" x="3233738" y="4214813"/>
          <p14:tracePt t="132663" x="3238500" y="4214813"/>
          <p14:tracePt t="132679" x="3243263" y="4214813"/>
          <p14:tracePt t="132696" x="3248025" y="4214813"/>
          <p14:tracePt t="132712" x="3257550" y="4214813"/>
          <p14:tracePt t="132729" x="3262313" y="4214813"/>
          <p14:tracePt t="132746" x="3267075" y="4214813"/>
          <p14:tracePt t="133221" x="3271838" y="4219575"/>
          <p14:tracePt t="133228" x="3271838" y="4224338"/>
          <p14:tracePt t="133235" x="3276600" y="4224338"/>
          <p14:tracePt t="133246" x="3281363" y="4229100"/>
          <p14:tracePt t="133263" x="3286125" y="4233863"/>
          <p14:tracePt t="133279" x="3286125" y="4238625"/>
          <p14:tracePt t="133312" x="3295650" y="4238625"/>
          <p14:tracePt t="133346" x="3309938" y="4238625"/>
          <p14:tracePt t="133362" x="3319463" y="4238625"/>
          <p14:tracePt t="133379" x="3324225" y="4238625"/>
          <p14:tracePt t="133396" x="3328988" y="4238625"/>
          <p14:tracePt t="133412" x="3338513" y="4238625"/>
          <p14:tracePt t="133429" x="3343275" y="4238625"/>
          <p14:tracePt t="133890" x="3348038" y="4238625"/>
          <p14:tracePt t="133898" x="3352800" y="4238625"/>
          <p14:tracePt t="133903" x="3362325" y="4238625"/>
          <p14:tracePt t="133912" x="3367088" y="4238625"/>
          <p14:tracePt t="133929" x="3381375" y="4238625"/>
          <p14:tracePt t="133946" x="3390900" y="4238625"/>
          <p14:tracePt t="133979" x="3414713" y="4238625"/>
          <p14:tracePt t="134012" x="3429000" y="4238625"/>
          <p14:tracePt t="134029" x="3438525" y="4238625"/>
          <p14:tracePt t="134046" x="3452813" y="4238625"/>
          <p14:tracePt t="134062" x="3462338" y="4248150"/>
          <p14:tracePt t="134079" x="3476625" y="4252913"/>
          <p14:tracePt t="134096" x="3490913" y="4257675"/>
          <p14:tracePt t="134112" x="3495675" y="4262438"/>
          <p14:tracePt t="134129" x="3509963" y="4267200"/>
          <p14:tracePt t="134146" x="3524250" y="4276725"/>
          <p14:tracePt t="134162" x="3529013" y="4281488"/>
          <p14:tracePt t="134179" x="3538538" y="4291013"/>
          <p14:tracePt t="134196" x="3543300" y="4291013"/>
          <p14:tracePt t="134212" x="3548063" y="4291013"/>
          <p14:tracePt t="135151" x="3557588" y="4291013"/>
          <p14:tracePt t="135159" x="3571875" y="4281488"/>
          <p14:tracePt t="135167" x="3581400" y="4271963"/>
          <p14:tracePt t="135195" x="3629025" y="4233863"/>
          <p14:tracePt t="135229" x="3667125" y="4210050"/>
          <p14:tracePt t="135245" x="3686175" y="4205288"/>
          <p14:tracePt t="135262" x="3700463" y="4195763"/>
          <p14:tracePt t="135279" x="3709988" y="4186238"/>
          <p14:tracePt t="135296" x="3719513" y="4181475"/>
          <p14:tracePt t="135313" x="3748088" y="4167188"/>
          <p14:tracePt t="135329" x="3771900" y="4162425"/>
          <p14:tracePt t="135345" x="3795713" y="4152900"/>
          <p14:tracePt t="135362" x="3814763" y="4152900"/>
          <p14:tracePt t="135379" x="3838575" y="4148138"/>
          <p14:tracePt t="135395" x="3848100" y="4148138"/>
          <p14:tracePt t="135412" x="3857625" y="4148138"/>
          <p14:tracePt t="135429" x="3862388" y="4148138"/>
          <p14:tracePt t="135445" x="3871913" y="4148138"/>
          <p14:tracePt t="137304" x="3852863" y="4152900"/>
          <p14:tracePt t="137311" x="3824288" y="4176713"/>
          <p14:tracePt t="137318" x="3795713" y="4195763"/>
          <p14:tracePt t="137329" x="3776663" y="4210050"/>
          <p14:tracePt t="137345" x="3729038" y="4233863"/>
          <p14:tracePt t="137362" x="3671888" y="4267200"/>
          <p14:tracePt t="137395" x="3629025" y="4286250"/>
          <p14:tracePt t="137429" x="3586163" y="4305300"/>
          <p14:tracePt t="137445" x="3576638" y="4310063"/>
          <p14:tracePt t="137462" x="3562350" y="4319588"/>
          <p14:tracePt t="137479" x="3548063" y="4319588"/>
          <p14:tracePt t="137495" x="3543300" y="4319588"/>
          <p14:tracePt t="137512" x="3538538" y="4319588"/>
          <p14:tracePt t="137529" x="3529013" y="4319588"/>
          <p14:tracePt t="137590" x="3524250" y="4324350"/>
          <p14:tracePt t="137597" x="3519488" y="4329113"/>
          <p14:tracePt t="137612" x="3514725" y="4333875"/>
          <p14:tracePt t="137619" x="3509963" y="4338638"/>
          <p14:tracePt t="137628" x="3500438" y="4343400"/>
          <p14:tracePt t="137645" x="3490913" y="4357688"/>
          <p14:tracePt t="137662" x="3452813" y="4400550"/>
          <p14:tracePt t="137679" x="3429000" y="4424363"/>
          <p14:tracePt t="137695" x="3419475" y="4438650"/>
          <p14:tracePt t="137712" x="3409950" y="4448175"/>
          <p14:tracePt t="137729" x="3400425" y="4457700"/>
          <p14:tracePt t="137745" x="3395663" y="4462463"/>
          <p14:tracePt t="137780" x="3390900" y="4462463"/>
          <p14:tracePt t="137817" x="3386138" y="4462463"/>
          <p14:tracePt t="137825" x="3381375" y="4467225"/>
          <p14:tracePt t="137839" x="3376613" y="4471988"/>
          <p14:tracePt t="137846" x="3371850" y="4476750"/>
          <p14:tracePt t="137862" x="3362325" y="4476750"/>
          <p14:tracePt t="137879" x="3352800" y="4476750"/>
          <p14:tracePt t="137895" x="3338513" y="4476750"/>
          <p14:tracePt t="137912" x="3328988" y="4476750"/>
          <p14:tracePt t="137929" x="3324225" y="4476750"/>
          <p14:tracePt t="137945" x="3314700" y="4476750"/>
          <p14:tracePt t="137962" x="3300413" y="4462463"/>
          <p14:tracePt t="137979" x="3290888" y="4405313"/>
          <p14:tracePt t="137995" x="3281363" y="4391025"/>
          <p14:tracePt t="138012" x="3276600" y="4376738"/>
          <p14:tracePt t="138029" x="3271838" y="4367213"/>
          <p14:tracePt t="138045" x="3271838" y="4362450"/>
          <p14:tracePt t="138062" x="3271838" y="4352925"/>
          <p14:tracePt t="138079" x="3271838" y="4338638"/>
          <p14:tracePt t="138095" x="3271838" y="4319588"/>
          <p14:tracePt t="138112" x="3271838" y="4305300"/>
          <p14:tracePt t="138129" x="3276600" y="4291013"/>
          <p14:tracePt t="138145" x="3276600" y="4281488"/>
          <p14:tracePt t="138162" x="3276600" y="4271963"/>
          <p14:tracePt t="138179" x="3276600" y="4267200"/>
          <p14:tracePt t="138250" x="3281363" y="4267200"/>
          <p14:tracePt t="138257" x="3286125" y="4267200"/>
          <p14:tracePt t="138272" x="3290888" y="4267200"/>
          <p14:tracePt t="138280" x="3295650" y="4267200"/>
          <p14:tracePt t="138295" x="3300413" y="4267200"/>
          <p14:tracePt t="138312" x="3309938" y="4267200"/>
          <p14:tracePt t="138329" x="3324225" y="4267200"/>
          <p14:tracePt t="138346" x="3338513" y="4267200"/>
          <p14:tracePt t="138362" x="3348038" y="4271963"/>
          <p14:tracePt t="138379" x="3352800" y="4276725"/>
          <p14:tracePt t="138395" x="3362325" y="4286250"/>
          <p14:tracePt t="138412" x="3371850" y="4295775"/>
          <p14:tracePt t="138428" x="3376613" y="4305300"/>
          <p14:tracePt t="138445" x="3381375" y="4314825"/>
          <p14:tracePt t="138462" x="3395663" y="4357688"/>
          <p14:tracePt t="138479" x="3405188" y="4376738"/>
          <p14:tracePt t="138495" x="3414713" y="4400550"/>
          <p14:tracePt t="138512" x="3414713" y="4414838"/>
          <p14:tracePt t="138529" x="3414713" y="4433888"/>
          <p14:tracePt t="138545" x="3414713" y="4443413"/>
          <p14:tracePt t="138562" x="3414713" y="4448175"/>
          <p14:tracePt t="138579" x="3414713" y="4452938"/>
          <p14:tracePt t="138595" x="3414713" y="4462463"/>
          <p14:tracePt t="138612" x="3414713" y="4471988"/>
          <p14:tracePt t="138629" x="3414713" y="4476750"/>
          <p14:tracePt t="138646" x="3414713" y="4486275"/>
          <p14:tracePt t="138698" x="3409950" y="4491038"/>
          <p14:tracePt t="138712" x="3400425" y="4491038"/>
          <p14:tracePt t="138720" x="3395663" y="4491038"/>
          <p14:tracePt t="138729" x="3390900" y="4491038"/>
          <p14:tracePt t="138745" x="3376613" y="4491038"/>
          <p14:tracePt t="138762" x="3371850" y="4491038"/>
          <p14:tracePt t="138779" x="3348038" y="4476750"/>
          <p14:tracePt t="138795" x="3338513" y="4452938"/>
          <p14:tracePt t="138812" x="3319463" y="4429125"/>
          <p14:tracePt t="138829" x="3309938" y="4410075"/>
          <p14:tracePt t="138845" x="3305175" y="4395788"/>
          <p14:tracePt t="138862" x="3300413" y="4371975"/>
          <p14:tracePt t="138879" x="3300413" y="4352925"/>
          <p14:tracePt t="138895" x="3300413" y="4319588"/>
          <p14:tracePt t="138912" x="3314700" y="4295775"/>
          <p14:tracePt t="138929" x="3324225" y="4281488"/>
          <p14:tracePt t="138945" x="3333750" y="4271963"/>
          <p14:tracePt t="138962" x="3343275" y="4262438"/>
          <p14:tracePt t="138978" x="3348038" y="4257675"/>
          <p14:tracePt t="138995" x="3352800" y="4257675"/>
          <p14:tracePt t="139012" x="3362325" y="4257675"/>
          <p14:tracePt t="139029" x="3371850" y="4257675"/>
          <p14:tracePt t="139045" x="3376613" y="4267200"/>
          <p14:tracePt t="139062" x="3390900" y="4286250"/>
          <p14:tracePt t="139079" x="3405188" y="4324350"/>
          <p14:tracePt t="139095" x="3414713" y="4348163"/>
          <p14:tracePt t="139112" x="3414713" y="4357688"/>
          <p14:tracePt t="139129" x="3414713" y="4367213"/>
          <p14:tracePt t="139145" x="3414713" y="4376738"/>
          <p14:tracePt t="139179" x="3414713" y="4386263"/>
          <p14:tracePt t="139909" x="3414713" y="4381500"/>
          <p14:tracePt t="139916" x="3409950" y="4376738"/>
          <p14:tracePt t="139928" x="3409950" y="4371975"/>
          <p14:tracePt t="139945" x="3409950" y="4357688"/>
          <p14:tracePt t="139962" x="3409950" y="4352925"/>
          <p14:tracePt t="139978" x="3409950" y="4348163"/>
          <p14:tracePt t="140033" x="3414713" y="4348163"/>
          <p14:tracePt t="140062" x="3443288" y="4348163"/>
          <p14:tracePt t="140078" x="3452813" y="4352925"/>
          <p14:tracePt t="140095" x="3457575" y="4357688"/>
          <p14:tracePt t="140112" x="3462338" y="4367213"/>
          <p14:tracePt t="140129" x="3471863" y="4386263"/>
          <p14:tracePt t="140145" x="3471863" y="4395788"/>
          <p14:tracePt t="140162" x="3471863" y="4405313"/>
          <p14:tracePt t="140178" x="3471863" y="4414838"/>
          <p14:tracePt t="140195" x="3471863" y="4419600"/>
          <p14:tracePt t="140923" x="3467100" y="4419600"/>
          <p14:tracePt t="140937" x="3443288" y="4410075"/>
          <p14:tracePt t="140945" x="3424238" y="4410075"/>
          <p14:tracePt t="140962" x="3395663" y="4400550"/>
          <p14:tracePt t="140979" x="3367088" y="4395788"/>
          <p14:tracePt t="140995" x="3300413" y="4381500"/>
          <p14:tracePt t="141012" x="3238500" y="4376738"/>
          <p14:tracePt t="141045" x="3057525" y="4376738"/>
          <p14:tracePt t="141078" x="2909888" y="4386263"/>
          <p14:tracePt t="141096" x="2881313" y="4386263"/>
          <p14:tracePt t="141112" x="2862263" y="4386263"/>
          <p14:tracePt t="141128" x="2843213" y="4386263"/>
          <p14:tracePt t="141145" x="2828925" y="4386263"/>
          <p14:tracePt t="141162" x="2819400" y="4386263"/>
          <p14:tracePt t="141178" x="2800350" y="4386263"/>
          <p14:tracePt t="141195" x="2776538" y="4386263"/>
          <p14:tracePt t="141212" x="2757488" y="4386263"/>
          <p14:tracePt t="141228" x="2733675" y="4386263"/>
          <p14:tracePt t="141245" x="2700338" y="4386263"/>
          <p14:tracePt t="141262" x="2681288" y="4386263"/>
          <p14:tracePt t="141279" x="2657475" y="4376738"/>
          <p14:tracePt t="141295" x="2647950" y="4371975"/>
          <p14:tracePt t="141312" x="2633663" y="4371975"/>
          <p14:tracePt t="141328" x="2628900" y="4371975"/>
          <p14:tracePt t="141345" x="2619375" y="4367213"/>
          <p14:tracePt t="141362" x="2609850" y="4357688"/>
          <p14:tracePt t="141378" x="2605088" y="4352925"/>
          <p14:tracePt t="141395" x="2600325" y="4348163"/>
          <p14:tracePt t="141412" x="2590800" y="4348163"/>
          <p14:tracePt t="141428" x="2581275" y="4333875"/>
          <p14:tracePt t="141445" x="2576513" y="4324350"/>
          <p14:tracePt t="141462" x="2571750" y="4314825"/>
          <p14:tracePt t="141478" x="2562225" y="4305300"/>
          <p14:tracePt t="141495" x="2557463" y="4295775"/>
          <p14:tracePt t="141553" x="2552700" y="4295775"/>
          <p14:tracePt t="141568" x="2543175" y="4291013"/>
          <p14:tracePt t="141575" x="2538413" y="4291013"/>
          <p14:tracePt t="141582" x="2528888" y="4291013"/>
          <p14:tracePt t="141595" x="2509838" y="4291013"/>
          <p14:tracePt t="141612" x="2457450" y="4291013"/>
          <p14:tracePt t="141628" x="2414588" y="4291013"/>
          <p14:tracePt t="141645" x="2376488" y="4291013"/>
          <p14:tracePt t="141662" x="2347913" y="4291013"/>
          <p14:tracePt t="141678" x="2328863" y="4291013"/>
          <p14:tracePt t="141695" x="2319338" y="4291013"/>
          <p14:tracePt t="141712" x="2314575" y="4291013"/>
          <p14:tracePt t="141728" x="2305050" y="4291013"/>
          <p14:tracePt t="141745" x="2295525" y="4291013"/>
          <p14:tracePt t="141762" x="2290763" y="4291013"/>
          <p14:tracePt t="141825" x="2286000" y="4291013"/>
          <p14:tracePt t="142067" x="2290763" y="4291013"/>
          <p14:tracePt t="142074" x="2305050" y="4286250"/>
          <p14:tracePt t="142082" x="2314575" y="4286250"/>
          <p14:tracePt t="142112" x="2386013" y="4267200"/>
          <p14:tracePt t="142145" x="2571750" y="4252913"/>
          <p14:tracePt t="142162" x="2771775" y="4252913"/>
          <p14:tracePt t="142178" x="2895600" y="4252913"/>
          <p14:tracePt t="142195" x="3038475" y="4243388"/>
          <p14:tracePt t="142212" x="3167063" y="4229100"/>
          <p14:tracePt t="142228" x="3328988" y="4200525"/>
          <p14:tracePt t="142245" x="3409950" y="4186238"/>
          <p14:tracePt t="142262" x="3514725" y="4171950"/>
          <p14:tracePt t="142278" x="3629025" y="4162425"/>
          <p14:tracePt t="142295" x="3743325" y="4148138"/>
          <p14:tracePt t="142312" x="3795713" y="4133850"/>
          <p14:tracePt t="142328" x="3833813" y="4133850"/>
          <p14:tracePt t="142345" x="3867150" y="4133850"/>
          <p14:tracePt t="142362" x="3905250" y="4133850"/>
          <p14:tracePt t="142378" x="3924300" y="4133850"/>
          <p14:tracePt t="142395" x="3938588" y="4133850"/>
          <p14:tracePt t="142412" x="3952875" y="4133850"/>
          <p14:tracePt t="142428" x="3957638" y="4133850"/>
          <p14:tracePt t="142445" x="3962400" y="4133850"/>
          <p14:tracePt t="143757" x="4014788" y="4143375"/>
          <p14:tracePt t="143764" x="4095750" y="4181475"/>
          <p14:tracePt t="143779" x="4271963" y="4271963"/>
          <p14:tracePt t="143812" x="4543425" y="4433888"/>
          <p14:tracePt t="143845" x="4833938" y="4595813"/>
          <p14:tracePt t="143862" x="4914900" y="4643438"/>
          <p14:tracePt t="143879" x="4953000" y="4681538"/>
          <p14:tracePt t="143896" x="5005388" y="4724400"/>
          <p14:tracePt t="143912" x="5029200" y="4743450"/>
          <p14:tracePt t="143928" x="5043488" y="4752975"/>
          <p14:tracePt t="143945" x="5057775" y="4772025"/>
          <p14:tracePt t="143962" x="5081588" y="4786313"/>
          <p14:tracePt t="143978" x="5086350" y="4791075"/>
          <p14:tracePt t="143995" x="5095875" y="4795838"/>
          <p14:tracePt t="144012" x="5114925" y="4805363"/>
          <p14:tracePt t="144028" x="5133975" y="4805363"/>
          <p14:tracePt t="144045" x="5162550" y="4810125"/>
          <p14:tracePt t="144061" x="5191125" y="4814888"/>
          <p14:tracePt t="144078" x="5238750" y="4814888"/>
          <p14:tracePt t="144095" x="5267325" y="4814888"/>
          <p14:tracePt t="144112" x="5286375" y="4814888"/>
          <p14:tracePt t="144128" x="5305425" y="4814888"/>
          <p14:tracePt t="144145" x="5324475" y="4814888"/>
          <p14:tracePt t="144162" x="5329238" y="4814888"/>
          <p14:tracePt t="144178" x="5338763" y="4814888"/>
          <p14:tracePt t="144195" x="5348288" y="4810125"/>
          <p14:tracePt t="144212" x="5357813" y="4810125"/>
          <p14:tracePt t="144228" x="5362575" y="4810125"/>
          <p14:tracePt t="144245" x="5367338" y="4810125"/>
          <p14:tracePt t="144322" x="5367338" y="4805363"/>
          <p14:tracePt t="144337" x="5367338" y="4800600"/>
          <p14:tracePt t="144351" x="5367338" y="4795838"/>
          <p14:tracePt t="144358" x="5367338" y="4791075"/>
          <p14:tracePt t="144373" x="5372100" y="4786313"/>
          <p14:tracePt t="144379" x="5376863" y="4772025"/>
          <p14:tracePt t="144395" x="5376863" y="4762500"/>
          <p14:tracePt t="144411" x="5376863" y="4752975"/>
          <p14:tracePt t="144428" x="5376863" y="4748213"/>
          <p14:tracePt t="144445" x="5376863" y="4743450"/>
          <p14:tracePt t="144461" x="5376863" y="4733925"/>
          <p14:tracePt t="144478" x="5376863" y="4724400"/>
          <p14:tracePt t="144512" x="5372100" y="4714875"/>
          <p14:tracePt t="144806" x="5381625" y="4714875"/>
          <p14:tracePt t="144813" x="5395913" y="4719638"/>
          <p14:tracePt t="144820" x="5405438" y="4724400"/>
          <p14:tracePt t="144828" x="5414963" y="4724400"/>
          <p14:tracePt t="144845" x="5424488" y="4724400"/>
          <p14:tracePt t="144861" x="5434013" y="4724400"/>
          <p14:tracePt t="144879" x="5443538" y="4724400"/>
          <p14:tracePt t="144895" x="5448300" y="4724400"/>
          <p14:tracePt t="144912" x="5453063" y="4724400"/>
          <p14:tracePt t="144928" x="5462588" y="4729163"/>
          <p14:tracePt t="144945" x="5476875" y="4738688"/>
          <p14:tracePt t="144961" x="5486400" y="4743450"/>
          <p14:tracePt t="144978" x="5491163" y="4748213"/>
          <p14:tracePt t="144995" x="5505450" y="4748213"/>
          <p14:tracePt t="145011" x="5524500" y="4748213"/>
          <p14:tracePt t="145028" x="5529263" y="4748213"/>
          <p14:tracePt t="145045" x="5543550" y="4748213"/>
          <p14:tracePt t="145061" x="5548313" y="4748213"/>
          <p14:tracePt t="145078" x="5557838" y="4748213"/>
          <p14:tracePt t="145095" x="5562600" y="4748213"/>
          <p14:tracePt t="145111" x="5567363" y="4748213"/>
          <p14:tracePt t="145145" x="5572125" y="4748213"/>
          <p14:tracePt t="145161" x="5581650" y="4748213"/>
          <p14:tracePt t="145178" x="5586413" y="4748213"/>
          <p14:tracePt t="145195" x="5595938" y="4748213"/>
          <p14:tracePt t="145211" x="5600700" y="4748213"/>
          <p14:tracePt t="145228" x="5610225" y="4748213"/>
          <p14:tracePt t="145245" x="5614988" y="4748213"/>
          <p14:tracePt t="145261" x="5624513" y="4738688"/>
          <p14:tracePt t="145278" x="5629275" y="4733925"/>
          <p14:tracePt t="145295" x="5638800" y="4733925"/>
          <p14:tracePt t="145311" x="5638800" y="4729163"/>
          <p14:tracePt t="145378" x="5643563" y="4729163"/>
          <p14:tracePt t="145385" x="5648325" y="4724400"/>
          <p14:tracePt t="145395" x="5648325" y="4719638"/>
          <p14:tracePt t="145412" x="5657850" y="4714875"/>
          <p14:tracePt t="145428" x="5662613" y="4710113"/>
          <p14:tracePt t="145445" x="5667375" y="4700588"/>
          <p14:tracePt t="146443" x="5676900" y="4700588"/>
          <p14:tracePt t="146450" x="5686425" y="4700588"/>
          <p14:tracePt t="146461" x="5695950" y="4700588"/>
          <p14:tracePt t="146478" x="5705475" y="4700588"/>
          <p14:tracePt t="146495" x="5738813" y="4710113"/>
          <p14:tracePt t="146511" x="5753100" y="4714875"/>
          <p14:tracePt t="146545" x="5781675" y="4729163"/>
          <p14:tracePt t="146578" x="5819775" y="4738688"/>
          <p14:tracePt t="146595" x="5829300" y="4738688"/>
          <p14:tracePt t="146611" x="5848350" y="4738688"/>
          <p14:tracePt t="146628" x="5853113" y="4738688"/>
          <p14:tracePt t="146645" x="5862638" y="4738688"/>
          <p14:tracePt t="146661" x="5867400" y="4738688"/>
          <p14:tracePt t="146678" x="5876925" y="4738688"/>
          <p14:tracePt t="146695" x="5886450" y="4738688"/>
          <p14:tracePt t="146711" x="5891213" y="4738688"/>
          <p14:tracePt t="146728" x="5895975" y="4738688"/>
          <p14:tracePt t="146745" x="5905500" y="4738688"/>
          <p14:tracePt t="146778" x="5910263" y="4738688"/>
          <p14:tracePt t="147104" x="5910263" y="4733925"/>
          <p14:tracePt t="147654" x="5919788" y="4733925"/>
          <p14:tracePt t="147662" x="5929313" y="4733925"/>
          <p14:tracePt t="147670" x="5938838" y="4733925"/>
          <p14:tracePt t="147678" x="5953125" y="4733925"/>
          <p14:tracePt t="147695" x="5972175" y="4733925"/>
          <p14:tracePt t="147711" x="5995988" y="4729163"/>
          <p14:tracePt t="147714" x="6005513" y="4724400"/>
          <p14:tracePt t="147728" x="6015038" y="4724400"/>
          <p14:tracePt t="147761" x="6048375" y="4719638"/>
          <p14:tracePt t="147794" x="6076950" y="4714875"/>
          <p14:tracePt t="147811" x="6091238" y="4714875"/>
          <p14:tracePt t="147828" x="6105525" y="4705350"/>
          <p14:tracePt t="147844" x="6134100" y="4705350"/>
          <p14:tracePt t="147861" x="6153150" y="4700588"/>
          <p14:tracePt t="147878" x="6172200" y="4691063"/>
          <p14:tracePt t="147894" x="6196013" y="4691063"/>
          <p14:tracePt t="147911" x="6219825" y="4691063"/>
          <p14:tracePt t="147928" x="6234113" y="4691063"/>
          <p14:tracePt t="147945" x="6248400" y="4691063"/>
          <p14:tracePt t="147961" x="6257925" y="4691063"/>
          <p14:tracePt t="147978" x="6267450" y="4691063"/>
          <p14:tracePt t="147995" x="6276975" y="4691063"/>
          <p14:tracePt t="148011" x="6286500" y="4691063"/>
          <p14:tracePt t="148028" x="6300788" y="4686300"/>
          <p14:tracePt t="148044" x="6310313" y="4686300"/>
          <p14:tracePt t="148061" x="6315075" y="4686300"/>
          <p14:tracePt t="148078" x="6319838" y="4686300"/>
          <p14:tracePt t="148125" x="6324600" y="4686300"/>
          <p14:tracePt t="148513" x="6334125" y="4686300"/>
          <p14:tracePt t="148521" x="6343650" y="4686300"/>
          <p14:tracePt t="148529" x="6353175" y="4686300"/>
          <p14:tracePt t="148545" x="6367463" y="4686300"/>
          <p14:tracePt t="148561" x="6381750" y="4686300"/>
          <p14:tracePt t="148578" x="6391275" y="4686300"/>
          <p14:tracePt t="148611" x="6429375" y="4686300"/>
          <p14:tracePt t="148645" x="6453188" y="4681538"/>
          <p14:tracePt t="148661" x="6462713" y="4681538"/>
          <p14:tracePt t="148678" x="6467475" y="4681538"/>
          <p14:tracePt t="148695" x="6481763" y="4681538"/>
          <p14:tracePt t="148711" x="6500813" y="4681538"/>
          <p14:tracePt t="148728" x="6510338" y="4681538"/>
          <p14:tracePt t="148744" x="6524625" y="4676775"/>
          <p14:tracePt t="148761" x="6534150" y="4676775"/>
          <p14:tracePt t="148778" x="6543675" y="4676775"/>
          <p14:tracePt t="148794" x="6548438" y="4676775"/>
          <p14:tracePt t="148811" x="6553200" y="4676775"/>
          <p14:tracePt t="148828" x="6557963" y="4676775"/>
          <p14:tracePt t="148844" x="6567488" y="4676775"/>
          <p14:tracePt t="148861" x="6572250" y="4676775"/>
          <p14:tracePt t="148878" x="6577013" y="4676775"/>
          <p14:tracePt t="148894" x="6586538" y="4676775"/>
          <p14:tracePt t="149579" x="6596063" y="4676775"/>
          <p14:tracePt t="149586" x="6615113" y="4676775"/>
          <p14:tracePt t="149594" x="6634163" y="4676775"/>
          <p14:tracePt t="149611" x="6653213" y="4676775"/>
          <p14:tracePt t="149628" x="6662738" y="4676775"/>
          <p14:tracePt t="149645" x="6681788" y="4676775"/>
          <p14:tracePt t="149678" x="6715125" y="4676775"/>
          <p14:tracePt t="149711" x="6748463" y="4676775"/>
          <p14:tracePt t="149728" x="6762750" y="4676775"/>
          <p14:tracePt t="149745" x="6767513" y="4676775"/>
          <p14:tracePt t="149761" x="6781800" y="4676775"/>
          <p14:tracePt t="149778" x="6791325" y="4676775"/>
          <p14:tracePt t="149794" x="6800850" y="4676775"/>
          <p14:tracePt t="149811" x="6810375" y="4676775"/>
          <p14:tracePt t="149828" x="6819900" y="4676775"/>
          <p14:tracePt t="149844" x="6824663" y="4676775"/>
          <p14:tracePt t="149861" x="6829425" y="4676775"/>
          <p14:tracePt t="149878" x="6838950" y="4676775"/>
          <p14:tracePt t="149894" x="6843713" y="4676775"/>
          <p14:tracePt t="149911" x="6848475" y="4676775"/>
          <p14:tracePt t="150385" x="6858000" y="4676775"/>
          <p14:tracePt t="150392" x="6867525" y="4667250"/>
          <p14:tracePt t="150400" x="6881813" y="4667250"/>
          <p14:tracePt t="150411" x="6891338" y="4662488"/>
          <p14:tracePt t="150428" x="6910388" y="4662488"/>
          <p14:tracePt t="150444" x="6934200" y="4662488"/>
          <p14:tracePt t="150478" x="6958013" y="4652963"/>
          <p14:tracePt t="150511" x="6996113" y="4648200"/>
          <p14:tracePt t="150528" x="7010400" y="4648200"/>
          <p14:tracePt t="150544" x="7019925" y="4648200"/>
          <p14:tracePt t="150561" x="7029450" y="4648200"/>
          <p14:tracePt t="150578" x="7034213" y="4648200"/>
          <p14:tracePt t="152281" x="6996113" y="4648200"/>
          <p14:tracePt t="152288" x="6934200" y="4667250"/>
          <p14:tracePt t="152295" x="6877050" y="4691063"/>
          <p14:tracePt t="152311" x="6738938" y="4733925"/>
          <p14:tracePt t="152327" x="6610350" y="4776788"/>
          <p14:tracePt t="152344" x="6515100" y="4800600"/>
          <p14:tracePt t="152361" x="6391275" y="4843463"/>
          <p14:tracePt t="152394" x="6238875" y="4857750"/>
          <p14:tracePt t="152427" x="6129338" y="4862513"/>
          <p14:tracePt t="152444" x="6100763" y="4862513"/>
          <p14:tracePt t="152461" x="6072188" y="4862513"/>
          <p14:tracePt t="152478" x="6029325" y="4862513"/>
          <p14:tracePt t="152494" x="6015038" y="4852988"/>
          <p14:tracePt t="152511" x="6000750" y="4848225"/>
          <p14:tracePt t="152527" x="5991225" y="4848225"/>
          <p14:tracePt t="152544" x="5981700" y="4843463"/>
          <p14:tracePt t="152561" x="5976938" y="4843463"/>
          <p14:tracePt t="152577" x="5967413" y="4843463"/>
          <p14:tracePt t="152594" x="5957888" y="4843463"/>
          <p14:tracePt t="152611" x="5910263" y="4833938"/>
          <p14:tracePt t="152627" x="5853113" y="4833938"/>
          <p14:tracePt t="152644" x="5781675" y="4838700"/>
          <p14:tracePt t="152661" x="5676900" y="4852988"/>
          <p14:tracePt t="152678" x="5595938" y="4857750"/>
          <p14:tracePt t="152694" x="5481638" y="4857750"/>
          <p14:tracePt t="152711" x="5357813" y="4857750"/>
          <p14:tracePt t="152713" x="5314950" y="4857750"/>
          <p14:tracePt t="152728" x="5210175" y="4833938"/>
          <p14:tracePt t="152744" x="5119688" y="4791075"/>
          <p14:tracePt t="152761" x="5053013" y="4752975"/>
          <p14:tracePt t="152777" x="5005388" y="4719638"/>
          <p14:tracePt t="152794" x="4953000" y="4643438"/>
          <p14:tracePt t="152811" x="4924425" y="4495800"/>
          <p14:tracePt t="152828" x="4929188" y="4362450"/>
          <p14:tracePt t="152844" x="4962525" y="4276725"/>
          <p14:tracePt t="152861" x="5000625" y="4191000"/>
          <p14:tracePt t="152878" x="5024438" y="4162425"/>
          <p14:tracePt t="152894" x="5100638" y="4133850"/>
          <p14:tracePt t="152911" x="5262563" y="4138613"/>
          <p14:tracePt t="152928" x="5367338" y="4171950"/>
          <p14:tracePt t="152944" x="5457825" y="4243388"/>
          <p14:tracePt t="152961" x="5548313" y="4357688"/>
          <p14:tracePt t="152978" x="5619750" y="4481513"/>
          <p14:tracePt t="152994" x="5634038" y="4505325"/>
          <p14:tracePt t="153011" x="5638800" y="4519613"/>
          <p14:tracePt t="153027" x="5643563" y="4533900"/>
          <p14:tracePt t="153044" x="5653088" y="4543425"/>
          <p14:tracePt t="153061" x="5676900" y="4552950"/>
          <p14:tracePt t="153078" x="5729288" y="4572000"/>
          <p14:tracePt t="153094" x="5857875" y="4595813"/>
          <p14:tracePt t="153111" x="5938838" y="4600575"/>
          <p14:tracePt t="153128" x="6029325" y="4600575"/>
          <p14:tracePt t="153144" x="6119813" y="4600575"/>
          <p14:tracePt t="153161" x="6257925" y="4600575"/>
          <p14:tracePt t="153177" x="6324600" y="4600575"/>
          <p14:tracePt t="153194" x="6396038" y="4600575"/>
          <p14:tracePt t="153211" x="6457950" y="4600575"/>
          <p14:tracePt t="153213" x="6481763" y="4600575"/>
          <p14:tracePt t="153227" x="6529388" y="4600575"/>
          <p14:tracePt t="153244" x="6567488" y="4595813"/>
          <p14:tracePt t="153261" x="6586538" y="4595813"/>
          <p14:tracePt t="153277" x="6634163" y="4595813"/>
          <p14:tracePt t="153294" x="6653213" y="4595813"/>
          <p14:tracePt t="153311" x="6672263" y="4595813"/>
          <p14:tracePt t="153328" x="6686550" y="4595813"/>
          <p14:tracePt t="153344" x="6696075" y="4595813"/>
          <p14:tracePt t="153361" x="6696075" y="4605338"/>
          <p14:tracePt t="153377" x="6691313" y="4614863"/>
          <p14:tracePt t="153394" x="6643688" y="4652963"/>
          <p14:tracePt t="153411" x="6505575" y="4733925"/>
          <p14:tracePt t="153427" x="6376988" y="4786313"/>
          <p14:tracePt t="153444" x="6262688" y="4800600"/>
          <p14:tracePt t="153461" x="6148388" y="4800600"/>
          <p14:tracePt t="153477" x="6100763" y="4781550"/>
          <p14:tracePt t="153494" x="6072188" y="4748213"/>
          <p14:tracePt t="153511" x="6043613" y="4686300"/>
          <p14:tracePt t="153527" x="6038850" y="4457700"/>
          <p14:tracePt t="153544" x="6062663" y="4352925"/>
          <p14:tracePt t="153562" x="6100763" y="4276725"/>
          <p14:tracePt t="153578" x="6143625" y="4219575"/>
          <p14:tracePt t="153594" x="6243638" y="4138613"/>
          <p14:tracePt t="153611" x="6310313" y="4100513"/>
          <p14:tracePt t="153627" x="6372225" y="4086225"/>
          <p14:tracePt t="153644" x="6424613" y="4086225"/>
          <p14:tracePt t="153661" x="6486525" y="4119563"/>
          <p14:tracePt t="153677" x="6524625" y="4157663"/>
          <p14:tracePt t="153694" x="6577013" y="4267200"/>
          <p14:tracePt t="153711" x="6610350" y="4419600"/>
          <p14:tracePt t="153727" x="6605588" y="4491038"/>
          <p14:tracePt t="153744" x="6591300" y="4572000"/>
          <p14:tracePt t="153761" x="6562725" y="4629150"/>
          <p14:tracePt t="153777" x="6548438" y="4672013"/>
          <p14:tracePt t="153794" x="6538913" y="4681538"/>
          <p14:tracePt t="153811" x="6534150" y="4686300"/>
          <p14:tracePt t="153859" x="6538913" y="4681538"/>
          <p14:tracePt t="153866" x="6557963" y="4667250"/>
          <p14:tracePt t="153877" x="6572250" y="4657725"/>
          <p14:tracePt t="153894" x="6681788" y="4581525"/>
          <p14:tracePt t="153911" x="6767513" y="4533900"/>
          <p14:tracePt t="153927" x="6886575" y="4481513"/>
          <p14:tracePt t="153944" x="7005638" y="4448175"/>
          <p14:tracePt t="153961" x="7110413" y="4433888"/>
          <p14:tracePt t="153977" x="7153275" y="4433888"/>
          <p14:tracePt t="153994" x="7191375" y="4433888"/>
          <p14:tracePt t="154011" x="7215188" y="4438650"/>
          <p14:tracePt t="154027" x="7248525" y="4452938"/>
          <p14:tracePt t="154044" x="7272338" y="4467225"/>
          <p14:tracePt t="154061" x="7291388" y="4486275"/>
          <p14:tracePt t="154078" x="7305675" y="4510088"/>
          <p14:tracePt t="154094" x="7329488" y="4543425"/>
          <p14:tracePt t="154111" x="7339013" y="4552950"/>
          <p14:tracePt t="154127" x="7343775" y="4562475"/>
          <p14:tracePt t="154144" x="7348538" y="4567238"/>
          <p14:tracePt t="154161" x="7348538" y="4572000"/>
          <p14:tracePt t="154177" x="7348538" y="4581525"/>
          <p14:tracePt t="154194" x="7348538" y="4591050"/>
          <p14:tracePt t="154211" x="7343775" y="4610100"/>
          <p14:tracePt t="154227" x="7329488" y="4633913"/>
          <p14:tracePt t="154244" x="7300913" y="4657725"/>
          <p14:tracePt t="154261" x="7215188" y="4686300"/>
          <p14:tracePt t="154277" x="7034213" y="4705350"/>
          <p14:tracePt t="154294" x="6919913" y="4676775"/>
          <p14:tracePt t="154311" x="6834188" y="4643438"/>
          <p14:tracePt t="154328" x="6729413" y="4586288"/>
          <p14:tracePt t="154344" x="6677025" y="4543425"/>
          <p14:tracePt t="154361" x="6643688" y="4476750"/>
          <p14:tracePt t="154377" x="6619875" y="4381500"/>
          <p14:tracePt t="154394" x="6629400" y="4243388"/>
          <p14:tracePt t="154411" x="6653213" y="4195763"/>
          <p14:tracePt t="154427" x="6677025" y="4167188"/>
          <p14:tracePt t="154444" x="6700838" y="4143375"/>
          <p14:tracePt t="154461" x="6772275" y="4114800"/>
          <p14:tracePt t="154477" x="6815138" y="4114800"/>
          <p14:tracePt t="154494" x="6843713" y="4124325"/>
          <p14:tracePt t="154511" x="6877050" y="4162425"/>
          <p14:tracePt t="154527" x="6905625" y="4252913"/>
          <p14:tracePt t="154544" x="6905625" y="4300538"/>
          <p14:tracePt t="154561" x="6896100" y="4352925"/>
          <p14:tracePt t="154577" x="6858000" y="4419600"/>
          <p14:tracePt t="154594" x="6834188" y="4457700"/>
          <p14:tracePt t="154611" x="6815138" y="4481513"/>
          <p14:tracePt t="154627" x="6810375" y="4486275"/>
          <p14:tracePt t="154644" x="6800850" y="4495800"/>
          <p14:tracePt t="155232" x="6791325" y="4495800"/>
          <p14:tracePt t="155239" x="6781800" y="4495800"/>
          <p14:tracePt t="155247" x="6762750" y="4500563"/>
          <p14:tracePt t="155261" x="6681788" y="4510088"/>
          <p14:tracePt t="155277" x="6529388" y="4505325"/>
          <p14:tracePt t="155294" x="6272213" y="4486275"/>
          <p14:tracePt t="155327" x="5138738" y="4367213"/>
          <p14:tracePt t="155361" x="4195763" y="4329113"/>
          <p14:tracePt t="155378" x="3505200" y="4348163"/>
          <p14:tracePt t="155394" x="3105150" y="4371975"/>
          <p14:tracePt t="155411" x="2828925" y="4405313"/>
          <p14:tracePt t="155427" x="2662238" y="4419600"/>
          <p14:tracePt t="155444" x="2447925" y="4429125"/>
          <p14:tracePt t="155461" x="2357438" y="4429125"/>
          <p14:tracePt t="155477" x="2300288" y="4429125"/>
          <p14:tracePt t="155494" x="2247900" y="4429125"/>
          <p14:tracePt t="155511" x="2190750" y="4429125"/>
          <p14:tracePt t="155527" x="2162175" y="4429125"/>
          <p14:tracePt t="155544" x="2143125" y="4429125"/>
          <p14:tracePt t="155561" x="2138363" y="4429125"/>
          <p14:tracePt t="155826" x="2124075" y="4429125"/>
          <p14:tracePt t="155834" x="2105025" y="4429125"/>
          <p14:tracePt t="155844" x="2095500" y="4433888"/>
          <p14:tracePt t="155861" x="2071688" y="4443413"/>
          <p14:tracePt t="155878" x="2033588" y="4452938"/>
          <p14:tracePt t="155894" x="2005013" y="4462463"/>
          <p14:tracePt t="155911" x="1981200" y="4462463"/>
          <p14:tracePt t="155927" x="1962150" y="4462463"/>
          <p14:tracePt t="155944" x="1947863" y="4462463"/>
          <p14:tracePt t="155961" x="1943100" y="4462463"/>
          <p14:tracePt t="155977" x="1933575" y="4462463"/>
          <p14:tracePt t="155994" x="1924050" y="4462463"/>
          <p14:tracePt t="156011" x="1919288" y="4462463"/>
          <p14:tracePt t="156027" x="1905000" y="4462463"/>
          <p14:tracePt t="156044" x="1881188" y="4462463"/>
          <p14:tracePt t="156061" x="1833563" y="4462463"/>
          <p14:tracePt t="156077" x="1804988" y="4457700"/>
          <p14:tracePt t="156094" x="1771650" y="4457700"/>
          <p14:tracePt t="156111" x="1743075" y="4448175"/>
          <p14:tracePt t="156127" x="1700213" y="4448175"/>
          <p14:tracePt t="156144" x="1681163" y="4438650"/>
          <p14:tracePt t="156161" x="1671638" y="4438650"/>
          <p14:tracePt t="156177" x="1662113" y="4438650"/>
          <p14:tracePt t="156194" x="1652588" y="4438650"/>
          <p14:tracePt t="156211" x="1647825" y="4438650"/>
          <p14:tracePt t="156251" x="1643063" y="4438650"/>
          <p14:tracePt t="156355" x="1638300" y="4438650"/>
          <p14:tracePt t="156370" x="1633538" y="4438650"/>
          <p14:tracePt t="156384" x="1624013" y="4438650"/>
          <p14:tracePt t="156391" x="1619250" y="4438650"/>
          <p14:tracePt t="156398" x="1614488" y="4438650"/>
          <p14:tracePt t="156410" x="1600200" y="4433888"/>
          <p14:tracePt t="156427" x="1547813" y="4433888"/>
          <p14:tracePt t="156444" x="1500188" y="4433888"/>
          <p14:tracePt t="156461" x="1457325" y="4429125"/>
          <p14:tracePt t="156477" x="1419225" y="4424363"/>
          <p14:tracePt t="156494" x="1385888" y="4424363"/>
          <p14:tracePt t="156510" x="1376363" y="4424363"/>
          <p14:tracePt t="156527" x="1371600" y="4424363"/>
          <p14:tracePt t="156544" x="1366838" y="4424363"/>
          <p14:tracePt t="156561" x="1357313" y="4424363"/>
          <p14:tracePt t="156663" x="1371600" y="4424363"/>
          <p14:tracePt t="156671" x="1385888" y="4424363"/>
          <p14:tracePt t="156678" x="1404938" y="4424363"/>
          <p14:tracePt t="156694" x="1447800" y="4424363"/>
          <p14:tracePt t="156711" x="1481138" y="4424363"/>
          <p14:tracePt t="156727" x="1524000" y="4424363"/>
          <p14:tracePt t="156744" x="1566863" y="4424363"/>
          <p14:tracePt t="156760" x="1585913" y="4424363"/>
          <p14:tracePt t="156777" x="1609725" y="4424363"/>
          <p14:tracePt t="156794" x="1628775" y="4414838"/>
          <p14:tracePt t="156811" x="1662113" y="4414838"/>
          <p14:tracePt t="156827" x="1681163" y="4414838"/>
          <p14:tracePt t="156844" x="1690688" y="4414838"/>
          <p14:tracePt t="156861" x="1700213" y="4414838"/>
          <p14:tracePt t="156877" x="1709738" y="4414838"/>
          <p14:tracePt t="156994" x="1709738" y="4410075"/>
          <p14:tracePt t="157001" x="1704975" y="4410075"/>
          <p14:tracePt t="157010" x="1695450" y="4405313"/>
          <p14:tracePt t="157027" x="1681163" y="4400550"/>
          <p14:tracePt t="157044" x="1647825" y="4400550"/>
          <p14:tracePt t="157061" x="1628775" y="4400550"/>
          <p14:tracePt t="157077" x="1614488" y="4400550"/>
          <p14:tracePt t="157094" x="1604963" y="4400550"/>
          <p14:tracePt t="157111" x="1571625" y="4395788"/>
          <p14:tracePt t="157127" x="1547813" y="4391025"/>
          <p14:tracePt t="157144" x="1514475" y="4391025"/>
          <p14:tracePt t="157160" x="1476375" y="4391025"/>
          <p14:tracePt t="157177" x="1433513" y="4391025"/>
          <p14:tracePt t="157194" x="1395413" y="4391025"/>
          <p14:tracePt t="157211" x="1366838" y="4391025"/>
          <p14:tracePt t="157227" x="1323975" y="4391025"/>
          <p14:tracePt t="157244" x="1295400" y="4391025"/>
          <p14:tracePt t="157260" x="1257300" y="4391025"/>
          <p14:tracePt t="157277" x="1228725" y="4391025"/>
          <p14:tracePt t="157294" x="1204913" y="4391025"/>
          <p14:tracePt t="157310" x="1181100" y="4391025"/>
          <p14:tracePt t="157327" x="1171575" y="4391025"/>
          <p14:tracePt t="157344" x="1157288" y="4391025"/>
          <p14:tracePt t="157360" x="1143000" y="4391025"/>
          <p14:tracePt t="157377" x="1138238" y="4391025"/>
          <p14:tracePt t="157448" x="1147763" y="4391025"/>
          <p14:tracePt t="157456" x="1162050" y="4395788"/>
          <p14:tracePt t="157463" x="1176338" y="4395788"/>
          <p14:tracePt t="157477" x="1223963" y="4410075"/>
          <p14:tracePt t="157494" x="1300163" y="4410075"/>
          <p14:tracePt t="157510" x="1404938" y="4414838"/>
          <p14:tracePt t="157527" x="1485900" y="4414838"/>
          <p14:tracePt t="157544" x="1576388" y="4414838"/>
          <p14:tracePt t="157560" x="1604963" y="4414838"/>
          <p14:tracePt t="157577" x="1628775" y="4414838"/>
          <p14:tracePt t="157594" x="1643063" y="4414838"/>
          <p14:tracePt t="157610" x="1662113" y="4414838"/>
          <p14:tracePt t="157627" x="1676400" y="4414838"/>
          <p14:tracePt t="157644" x="1700213" y="4414838"/>
          <p14:tracePt t="157661" x="1747838" y="4414838"/>
          <p14:tracePt t="157677" x="1776413" y="4410075"/>
          <p14:tracePt t="157694" x="1804988" y="4410075"/>
          <p14:tracePt t="157710" x="1824038" y="4405313"/>
          <p14:tracePt t="157712" x="1838325" y="4405313"/>
          <p14:tracePt t="157727" x="1857375" y="4405313"/>
          <p14:tracePt t="157744" x="1881188" y="4405313"/>
          <p14:tracePt t="157760" x="1900238" y="4405313"/>
          <p14:tracePt t="157777" x="1914525" y="4405313"/>
          <p14:tracePt t="157794" x="1928813" y="4405313"/>
          <p14:tracePt t="157810" x="1933575" y="4405313"/>
          <p14:tracePt t="157827" x="1938338" y="4405313"/>
          <p14:tracePt t="157844" x="1943100" y="4405313"/>
          <p14:tracePt t="157877" x="1947863" y="4405313"/>
          <p14:tracePt t="157894" x="1952625" y="4405313"/>
          <p14:tracePt t="157910" x="1971675" y="4405313"/>
          <p14:tracePt t="157927" x="1985963" y="4400550"/>
          <p14:tracePt t="157944" x="1995488" y="4395788"/>
          <p14:tracePt t="157960" x="2014538" y="4395788"/>
          <p14:tracePt t="157977" x="2033588" y="4391025"/>
          <p14:tracePt t="157994" x="2047875" y="4386263"/>
          <p14:tracePt t="158011" x="2066925" y="4386263"/>
          <p14:tracePt t="158027" x="2095500" y="4376738"/>
          <p14:tracePt t="158044" x="2124075" y="4371975"/>
          <p14:tracePt t="158060" x="2133600" y="4371975"/>
          <p14:tracePt t="158077" x="2138363" y="4371975"/>
          <p14:tracePt t="158094" x="2147888" y="4371975"/>
          <p14:tracePt t="158110" x="2152650" y="4371975"/>
          <p14:tracePt t="158144" x="2157413" y="4371975"/>
          <p14:tracePt t="158160" x="2166938" y="4371975"/>
          <p14:tracePt t="158177" x="2176463" y="4367213"/>
          <p14:tracePt t="158194" x="2190750" y="4362450"/>
          <p14:tracePt t="158210" x="2205038" y="4357688"/>
          <p14:tracePt t="158212" x="2219325" y="4352925"/>
          <p14:tracePt t="158227" x="2238375" y="4348163"/>
          <p14:tracePt t="158244" x="2262188" y="4343400"/>
          <p14:tracePt t="158260" x="2281238" y="4343400"/>
          <p14:tracePt t="158277" x="2305050" y="4343400"/>
          <p14:tracePt t="158294" x="2338388" y="4343400"/>
          <p14:tracePt t="158310" x="2357438" y="4343400"/>
          <p14:tracePt t="158327" x="2376488" y="4343400"/>
          <p14:tracePt t="158344" x="2409825" y="4343400"/>
          <p14:tracePt t="158360" x="2433638" y="4343400"/>
          <p14:tracePt t="158377" x="2452688" y="4343400"/>
          <p14:tracePt t="158394" x="2476500" y="4343400"/>
          <p14:tracePt t="158410" x="2505075" y="4343400"/>
          <p14:tracePt t="158427" x="2528888" y="4333875"/>
          <p14:tracePt t="158444" x="2538413" y="4329113"/>
          <p14:tracePt t="158461" x="2552700" y="4329113"/>
          <p14:tracePt t="158477" x="2562225" y="4329113"/>
          <p14:tracePt t="158494" x="2566988" y="4329113"/>
          <p14:tracePt t="158510" x="2576513" y="4329113"/>
          <p14:tracePt t="158601" x="2576513" y="4324350"/>
          <p14:tracePt t="158608" x="2576513" y="4319588"/>
          <p14:tracePt t="158615" x="2571750" y="4319588"/>
          <p14:tracePt t="158627" x="2557463" y="4310063"/>
          <p14:tracePt t="158644" x="2524125" y="4295775"/>
          <p14:tracePt t="158660" x="2462213" y="4271963"/>
          <p14:tracePt t="158677" x="2428875" y="4248150"/>
          <p14:tracePt t="158694" x="2400300" y="4233863"/>
          <p14:tracePt t="158710" x="2352675" y="4210050"/>
          <p14:tracePt t="158727" x="2300288" y="4191000"/>
          <p14:tracePt t="158744" x="2247900" y="4186238"/>
          <p14:tracePt t="158760" x="2200275" y="4181475"/>
          <p14:tracePt t="158777" x="2128838" y="4181475"/>
          <p14:tracePt t="158794" x="2085975" y="4181475"/>
          <p14:tracePt t="158810" x="2043113" y="4181475"/>
          <p14:tracePt t="158827" x="2000250" y="4181475"/>
          <p14:tracePt t="158844" x="1924050" y="4195763"/>
          <p14:tracePt t="158860" x="1881188" y="4205288"/>
          <p14:tracePt t="158877" x="1833563" y="4219575"/>
          <p14:tracePt t="158894" x="1790700" y="4233863"/>
          <p14:tracePt t="158910" x="1743075" y="4243388"/>
          <p14:tracePt t="158928" x="1724025" y="4257675"/>
          <p14:tracePt t="158948" x="1700213" y="4267200"/>
          <p14:tracePt t="158960" x="1690688" y="4271963"/>
          <p14:tracePt t="158977" x="1685925" y="4271963"/>
          <p14:tracePt t="158994" x="1681163" y="4271963"/>
          <p14:tracePt t="159010" x="1671638" y="4271963"/>
          <p14:tracePt t="159027" x="1666875" y="4271963"/>
          <p14:tracePt t="159064" x="1662113" y="4276725"/>
          <p14:tracePt t="159820" x="1662113" y="4281488"/>
          <p14:tracePt t="159828" x="1662113" y="4286250"/>
          <p14:tracePt t="159835" x="1666875" y="4286250"/>
          <p14:tracePt t="159844" x="1671638" y="4295775"/>
          <p14:tracePt t="159861" x="1704975" y="4305300"/>
          <p14:tracePt t="159877" x="1747838" y="4329113"/>
          <p14:tracePt t="159910" x="1862138" y="4357688"/>
          <p14:tracePt t="159944" x="1990725" y="4386263"/>
          <p14:tracePt t="159960" x="2038350" y="4386263"/>
          <p14:tracePt t="159977" x="2081213" y="4386263"/>
          <p14:tracePt t="159994" x="2124075" y="4386263"/>
          <p14:tracePt t="160010" x="2162175" y="4386263"/>
          <p14:tracePt t="160027" x="2190750" y="4386263"/>
          <p14:tracePt t="160043" x="2214563" y="4386263"/>
          <p14:tracePt t="160060" x="2228850" y="4386263"/>
          <p14:tracePt t="160077" x="2252663" y="4386263"/>
          <p14:tracePt t="160094" x="2276475" y="4386263"/>
          <p14:tracePt t="160110" x="2295525" y="4386263"/>
          <p14:tracePt t="160127" x="2333625" y="4386263"/>
          <p14:tracePt t="160144" x="2371725" y="4386263"/>
          <p14:tracePt t="160160" x="2390775" y="4386263"/>
          <p14:tracePt t="160177" x="2414588" y="4386263"/>
          <p14:tracePt t="160194" x="2438400" y="4386263"/>
          <p14:tracePt t="160210" x="2443163" y="4386263"/>
          <p14:tracePt t="160227" x="2447925" y="4386263"/>
          <p14:tracePt t="160244" x="2452688" y="4386263"/>
          <p14:tracePt t="160841" x="2476500" y="4386263"/>
          <p14:tracePt t="160849" x="2500313" y="4381500"/>
          <p14:tracePt t="160860" x="2528888" y="4376738"/>
          <p14:tracePt t="160877" x="2624138" y="4362450"/>
          <p14:tracePt t="160894" x="2686050" y="4348163"/>
          <p14:tracePt t="160911" x="2743200" y="4348163"/>
          <p14:tracePt t="160943" x="2881313" y="4348163"/>
          <p14:tracePt t="160977" x="2952750" y="4348163"/>
          <p14:tracePt t="160994" x="3005138" y="4348163"/>
          <p14:tracePt t="161010" x="3052763" y="4348163"/>
          <p14:tracePt t="161027" x="3105150" y="4352925"/>
          <p14:tracePt t="161043" x="3152775" y="4352925"/>
          <p14:tracePt t="161061" x="3209925" y="4352925"/>
          <p14:tracePt t="161077" x="3238500" y="4352925"/>
          <p14:tracePt t="161094" x="3271838" y="4352925"/>
          <p14:tracePt t="161111" x="3295650" y="4352925"/>
          <p14:tracePt t="161127" x="3333750" y="4352925"/>
          <p14:tracePt t="161144" x="3352800" y="4352925"/>
          <p14:tracePt t="161161" x="3362325" y="4352925"/>
          <p14:tracePt t="161177" x="3371850" y="4352925"/>
          <p14:tracePt t="161193" x="3381375" y="4352925"/>
          <p14:tracePt t="161227" x="3386138" y="4352925"/>
          <p14:tracePt t="161243" x="3395663" y="4352925"/>
          <p14:tracePt t="161260" x="3400425" y="4352925"/>
          <p14:tracePt t="161333" x="3400425" y="4357688"/>
          <p14:tracePt t="161340" x="3400425" y="4362450"/>
          <p14:tracePt t="161347" x="3400425" y="4367213"/>
          <p14:tracePt t="161360" x="3395663" y="4376738"/>
          <p14:tracePt t="161377" x="3371850" y="4414838"/>
          <p14:tracePt t="161393" x="3348038" y="4448175"/>
          <p14:tracePt t="161410" x="3324225" y="4476750"/>
          <p14:tracePt t="161427" x="3290888" y="4505325"/>
          <p14:tracePt t="161443" x="3257550" y="4524375"/>
          <p14:tracePt t="161460" x="3233738" y="4543425"/>
          <p14:tracePt t="161477" x="3209925" y="4562475"/>
          <p14:tracePt t="161493" x="3167063" y="4572000"/>
          <p14:tracePt t="161510" x="3143250" y="4586288"/>
          <p14:tracePt t="161527" x="3119438" y="4591050"/>
          <p14:tracePt t="161543" x="3100388" y="4595813"/>
          <p14:tracePt t="161560" x="3090863" y="4600575"/>
          <p14:tracePt t="161577" x="3081338" y="4600575"/>
          <p14:tracePt t="161593" x="3076575" y="4600575"/>
          <p14:tracePt t="161610" x="3071813" y="4600575"/>
          <p14:tracePt t="161627" x="3062288" y="4600575"/>
          <p14:tracePt t="161644" x="3052763" y="4605338"/>
          <p14:tracePt t="161660" x="3033713" y="4614863"/>
          <p14:tracePt t="161677" x="3000375" y="4629150"/>
          <p14:tracePt t="161693" x="2971800" y="4633913"/>
          <p14:tracePt t="161710" x="2938463" y="4638675"/>
          <p14:tracePt t="161727" x="2900363" y="4652963"/>
          <p14:tracePt t="161744" x="2805113" y="4667250"/>
          <p14:tracePt t="161760" x="2752725" y="4672013"/>
          <p14:tracePt t="161777" x="2705100" y="4676775"/>
          <p14:tracePt t="161794" x="2652713" y="4676775"/>
          <p14:tracePt t="161810" x="2581275" y="4676775"/>
          <p14:tracePt t="161827" x="2543175" y="4676775"/>
          <p14:tracePt t="161843" x="2505075" y="4672013"/>
          <p14:tracePt t="161861" x="2486025" y="4657725"/>
          <p14:tracePt t="161877" x="2466975" y="4648200"/>
          <p14:tracePt t="161894" x="2457450" y="4643438"/>
          <p14:tracePt t="161910" x="2447925" y="4629150"/>
          <p14:tracePt t="161927" x="2443163" y="4581525"/>
          <p14:tracePt t="161943" x="2443163" y="4548188"/>
          <p14:tracePt t="161960" x="2452688" y="4510088"/>
          <p14:tracePt t="161977" x="2481263" y="4471988"/>
          <p14:tracePt t="161994" x="2543175" y="4419600"/>
          <p14:tracePt t="162010" x="2605088" y="4405313"/>
          <p14:tracePt t="162027" x="2681288" y="4405313"/>
          <p14:tracePt t="162044" x="2781300" y="4429125"/>
          <p14:tracePt t="162060" x="2828925" y="4452938"/>
          <p14:tracePt t="162077" x="2857500" y="4481513"/>
          <p14:tracePt t="162094" x="2881313" y="4505325"/>
          <p14:tracePt t="162110" x="2919413" y="4567238"/>
          <p14:tracePt t="162127" x="2947988" y="4624388"/>
          <p14:tracePt t="162144" x="2976563" y="4676775"/>
          <p14:tracePt t="162160" x="2990850" y="4729163"/>
          <p14:tracePt t="162177" x="3014663" y="4772025"/>
          <p14:tracePt t="162194" x="3028950" y="4786313"/>
          <p14:tracePt t="162210" x="3057525" y="4800600"/>
          <p14:tracePt t="162227" x="3119438" y="4814888"/>
          <p14:tracePt t="162243" x="3214688" y="4814888"/>
          <p14:tracePt t="162260" x="3262313" y="4814888"/>
          <p14:tracePt t="162277" x="3290888" y="4814888"/>
          <p14:tracePt t="162294" x="3319463" y="4810125"/>
          <p14:tracePt t="162310" x="3324225" y="4810125"/>
          <p14:tracePt t="162327" x="3333750" y="4810125"/>
          <p14:tracePt t="162389" x="3333750" y="4805363"/>
          <p14:tracePt t="162404" x="3333750" y="4800600"/>
          <p14:tracePt t="162411" x="3328988" y="4795838"/>
          <p14:tracePt t="162427" x="3295650" y="4786313"/>
          <p14:tracePt t="162443" x="3257550" y="4767263"/>
          <p14:tracePt t="162460" x="3219450" y="4748213"/>
          <p14:tracePt t="162477" x="3200400" y="4738688"/>
          <p14:tracePt t="162493" x="3190875" y="4738688"/>
          <p14:tracePt t="162510" x="3186113" y="4738688"/>
          <p14:tracePt t="162527" x="3186113" y="4733925"/>
          <p14:tracePt t="162543" x="3190875" y="4724400"/>
          <p14:tracePt t="162560" x="3219450" y="4714875"/>
          <p14:tracePt t="162577" x="3281363" y="4691063"/>
          <p14:tracePt t="162593" x="3343275" y="4676775"/>
          <p14:tracePt t="162610" x="3452813" y="4657725"/>
          <p14:tracePt t="162627" x="3505200" y="4648200"/>
          <p14:tracePt t="162643" x="3538538" y="4643438"/>
          <p14:tracePt t="162660" x="3557588" y="4643438"/>
          <p14:tracePt t="162677" x="3571875" y="4643438"/>
          <p14:tracePt t="162693" x="3581400" y="4643438"/>
          <p14:tracePt t="162751" x="3586163" y="4643438"/>
          <p14:tracePt t="164181" x="3576638" y="4643438"/>
          <p14:tracePt t="164188" x="3557588" y="4643438"/>
          <p14:tracePt t="164197" x="3533775" y="4652963"/>
          <p14:tracePt t="164210" x="3495675" y="4657725"/>
          <p14:tracePt t="164227" x="3452813" y="4662488"/>
          <p14:tracePt t="164243" x="3409950" y="4676775"/>
          <p14:tracePt t="164260" x="3376613" y="4676775"/>
          <p14:tracePt t="164293" x="3300413" y="4676775"/>
          <p14:tracePt t="164327" x="3228975" y="4676775"/>
          <p14:tracePt t="164343" x="3176588" y="4676775"/>
          <p14:tracePt t="164360" x="3148013" y="4676775"/>
          <p14:tracePt t="164377" x="3119438" y="4676775"/>
          <p14:tracePt t="164393" x="3086100" y="4672013"/>
          <p14:tracePt t="164410" x="3062288" y="4657725"/>
          <p14:tracePt t="164427" x="3038475" y="4657725"/>
          <p14:tracePt t="164443" x="3019425" y="4657725"/>
          <p14:tracePt t="164460" x="2981325" y="4648200"/>
          <p14:tracePt t="164477" x="2952750" y="4648200"/>
          <p14:tracePt t="164493" x="2928938" y="4648200"/>
          <p14:tracePt t="164510" x="2900363" y="4648200"/>
          <p14:tracePt t="164527" x="2852738" y="4648200"/>
          <p14:tracePt t="164543" x="2824163" y="4648200"/>
          <p14:tracePt t="164560" x="2790825" y="4648200"/>
          <p14:tracePt t="164577" x="2728913" y="4652963"/>
          <p14:tracePt t="164593" x="2690813" y="4652963"/>
          <p14:tracePt t="164610" x="2667000" y="4652963"/>
          <p14:tracePt t="164626" x="2638425" y="4652963"/>
          <p14:tracePt t="164643" x="2609850" y="4652963"/>
          <p14:tracePt t="164660" x="2600325" y="4652963"/>
          <p14:tracePt t="164677" x="2595563" y="4652963"/>
          <p14:tracePt t="164693" x="2590800" y="4652963"/>
          <p14:tracePt t="164710" x="2581275" y="4652963"/>
          <p14:tracePt t="164805" x="2586038" y="4652963"/>
          <p14:tracePt t="164815" x="2614613" y="4652963"/>
          <p14:tracePt t="164827" x="2662238" y="4652963"/>
          <p14:tracePt t="164843" x="2733675" y="4643438"/>
          <p14:tracePt t="164860" x="2838450" y="4638675"/>
          <p14:tracePt t="164877" x="2928938" y="4629150"/>
          <p14:tracePt t="164893" x="3024188" y="4629150"/>
          <p14:tracePt t="164910" x="3057525" y="4629150"/>
          <p14:tracePt t="164927" x="3081338" y="4629150"/>
          <p14:tracePt t="164943" x="3090863" y="4629150"/>
          <p14:tracePt t="164960" x="3100388" y="4629150"/>
          <p14:tracePt t="164976" x="3105150" y="4629150"/>
          <p14:tracePt t="165018" x="3109913" y="4629150"/>
          <p14:tracePt t="165047" x="3114675" y="4629150"/>
          <p14:tracePt t="165054" x="3119438" y="4629150"/>
          <p14:tracePt t="168051" x="3128963" y="4629150"/>
          <p14:tracePt t="168058" x="3138488" y="4629150"/>
          <p14:tracePt t="168065" x="3152775" y="4624388"/>
          <p14:tracePt t="168076" x="3167063" y="4624388"/>
          <p14:tracePt t="168094" x="3200400" y="4624388"/>
          <p14:tracePt t="168110" x="3228975" y="4624388"/>
          <p14:tracePt t="168143" x="3286125" y="4624388"/>
          <p14:tracePt t="168176" x="3333750" y="4624388"/>
          <p14:tracePt t="168193" x="3348038" y="4624388"/>
          <p14:tracePt t="168210" x="3357563" y="4624388"/>
          <p14:tracePt t="168226" x="3367088" y="4624388"/>
          <p14:tracePt t="168243" x="3371850" y="4624388"/>
          <p14:tracePt t="168276" x="3376613" y="4624388"/>
          <p14:tracePt t="168293" x="3386138" y="4624388"/>
          <p14:tracePt t="168310" x="3390900" y="4629150"/>
          <p14:tracePt t="168326" x="3395663" y="4633913"/>
          <p14:tracePt t="168344" x="3409950" y="4633913"/>
          <p14:tracePt t="168360" x="3414713" y="4633913"/>
          <p14:tracePt t="168376" x="3424238" y="4633913"/>
          <p14:tracePt t="168393" x="3429000" y="4633913"/>
          <p14:tracePt t="168410" x="3438525" y="4633913"/>
          <p14:tracePt t="168426" x="3443288" y="4633913"/>
          <p14:tracePt t="168443" x="3448050" y="4633913"/>
          <p14:tracePt t="168460" x="3457575" y="4633913"/>
          <p14:tracePt t="169042" x="3452813" y="4633913"/>
          <p14:tracePt t="169050" x="3438525" y="4638675"/>
          <p14:tracePt t="169060" x="3424238" y="4643438"/>
          <p14:tracePt t="169076" x="3381375" y="4652963"/>
          <p14:tracePt t="169093" x="3309938" y="4667250"/>
          <p14:tracePt t="169110" x="3267075" y="4676775"/>
          <p14:tracePt t="169143" x="3200400" y="4695825"/>
          <p14:tracePt t="169176" x="3171825" y="4695825"/>
          <p14:tracePt t="169193" x="3167063" y="4695825"/>
          <p14:tracePt t="169277" x="3167063" y="4700588"/>
          <p14:tracePt t="169284" x="3167063" y="4705350"/>
          <p14:tracePt t="169293" x="3171825" y="4705350"/>
          <p14:tracePt t="169310" x="3181350" y="4714875"/>
          <p14:tracePt t="169326" x="3200400" y="4719638"/>
          <p14:tracePt t="169343" x="3233738" y="4719638"/>
          <p14:tracePt t="169359" x="3252788" y="4719638"/>
          <p14:tracePt t="169376" x="3276600" y="4719638"/>
          <p14:tracePt t="169393" x="3295650" y="4719638"/>
          <p14:tracePt t="169409" x="3305175" y="4719638"/>
          <p14:tracePt t="169426" x="3314700" y="4719638"/>
          <p14:tracePt t="169443" x="3319463" y="4719638"/>
          <p14:tracePt t="169459" x="3324225" y="4719638"/>
          <p14:tracePt t="169790" x="3362325" y="4710113"/>
          <p14:tracePt t="169797" x="3409950" y="4695825"/>
          <p14:tracePt t="169810" x="3448050" y="4681538"/>
          <p14:tracePt t="169826" x="3538538" y="4643438"/>
          <p14:tracePt t="169843" x="3581400" y="4638675"/>
          <p14:tracePt t="169860" x="3605213" y="4633913"/>
          <p14:tracePt t="169876" x="3619500" y="4624388"/>
          <p14:tracePt t="169893" x="3629025" y="4624388"/>
          <p14:tracePt t="169910" x="3643313" y="4624388"/>
          <p14:tracePt t="169926" x="3652838" y="4619625"/>
          <p14:tracePt t="169943" x="3676650" y="4614863"/>
          <p14:tracePt t="169960" x="3709988" y="4605338"/>
          <p14:tracePt t="169976" x="3729038" y="4600575"/>
          <p14:tracePt t="169993" x="3738563" y="4591050"/>
          <p14:tracePt t="170010" x="3752850" y="4591050"/>
          <p14:tracePt t="170026" x="3762375" y="4591050"/>
          <p14:tracePt t="170043" x="3767138" y="4591050"/>
          <p14:tracePt t="170114" x="3767138" y="4586288"/>
          <p14:tracePt t="170121" x="3767138" y="4581525"/>
          <p14:tracePt t="170136" x="3767138" y="4576763"/>
          <p14:tracePt t="170143" x="3762375" y="4572000"/>
          <p14:tracePt t="170159" x="3743325" y="4562475"/>
          <p14:tracePt t="170176" x="3719513" y="4557713"/>
          <p14:tracePt t="170193" x="3709988" y="4548188"/>
          <p14:tracePt t="170209" x="3695700" y="4538663"/>
          <p14:tracePt t="170226" x="3690938" y="4533900"/>
          <p14:tracePt t="170243" x="3690938" y="4514850"/>
          <p14:tracePt t="170260" x="3700463" y="4471988"/>
          <p14:tracePt t="170276" x="3714750" y="4452938"/>
          <p14:tracePt t="170293" x="3748088" y="4419600"/>
          <p14:tracePt t="170310" x="3786188" y="4395788"/>
          <p14:tracePt t="170326" x="3848100" y="4357688"/>
          <p14:tracePt t="170343" x="3900488" y="4338638"/>
          <p14:tracePt t="170360" x="3952875" y="4324350"/>
          <p14:tracePt t="170377" x="4014788" y="4319588"/>
          <p14:tracePt t="170393" x="4048125" y="4319588"/>
          <p14:tracePt t="170409" x="4076700" y="4319588"/>
          <p14:tracePt t="170426" x="4105275" y="4319588"/>
          <p14:tracePt t="170443" x="4152900" y="4319588"/>
          <p14:tracePt t="170459" x="4176713" y="4324350"/>
          <p14:tracePt t="170476" x="4200525" y="4329113"/>
          <p14:tracePt t="170493" x="4219575" y="4343400"/>
          <p14:tracePt t="170509" x="4238625" y="4352925"/>
          <p14:tracePt t="170526" x="4248150" y="4357688"/>
          <p14:tracePt t="170543" x="4257675" y="4367213"/>
          <p14:tracePt t="170560" x="4271963" y="4381500"/>
          <p14:tracePt t="170576" x="4291013" y="4438650"/>
          <p14:tracePt t="170593" x="4295775" y="4467225"/>
          <p14:tracePt t="170610" x="4300538" y="4476750"/>
          <p14:tracePt t="170626" x="4300538" y="4486275"/>
          <p14:tracePt t="170643" x="4300538" y="4495800"/>
          <p14:tracePt t="170660" x="4300538" y="4500563"/>
          <p14:tracePt t="170676" x="4300538" y="4505325"/>
          <p14:tracePt t="170693" x="4300538" y="4514850"/>
          <p14:tracePt t="170709" x="4300538" y="4524375"/>
          <p14:tracePt t="170726" x="4300538" y="4529138"/>
          <p14:tracePt t="170743" x="4295775" y="4543425"/>
          <p14:tracePt t="170759" x="4281488" y="4562475"/>
          <p14:tracePt t="170776" x="4271963" y="4572000"/>
          <p14:tracePt t="170793" x="4252913" y="4586288"/>
          <p14:tracePt t="170809" x="4238625" y="4591050"/>
          <p14:tracePt t="170826" x="4224338" y="4600575"/>
          <p14:tracePt t="170843" x="4219575" y="4610100"/>
          <p14:tracePt t="170859" x="4200525" y="4614863"/>
          <p14:tracePt t="170876" x="4152900" y="4629150"/>
          <p14:tracePt t="170893" x="4100513" y="4633913"/>
          <p14:tracePt t="170909" x="4052888" y="4643438"/>
          <p14:tracePt t="170926" x="4010025" y="4643438"/>
          <p14:tracePt t="170943" x="3948113" y="4643438"/>
          <p14:tracePt t="170959" x="3905250" y="4643438"/>
          <p14:tracePt t="170976" x="3867150" y="4643438"/>
          <p14:tracePt t="170993" x="3833813" y="4643438"/>
          <p14:tracePt t="171010" x="3795713" y="4638675"/>
          <p14:tracePt t="171026" x="3771900" y="4633913"/>
          <p14:tracePt t="171043" x="3757613" y="4629150"/>
          <p14:tracePt t="171060" x="3733800" y="4619625"/>
          <p14:tracePt t="171076" x="3719513" y="4595813"/>
          <p14:tracePt t="171093" x="3714750" y="4567238"/>
          <p14:tracePt t="171109" x="3700463" y="4524375"/>
          <p14:tracePt t="171126" x="3709988" y="4429125"/>
          <p14:tracePt t="171143" x="3729038" y="4391025"/>
          <p14:tracePt t="171159" x="3762375" y="4352925"/>
          <p14:tracePt t="171176" x="3800475" y="4319588"/>
          <p14:tracePt t="171193" x="3871913" y="4281488"/>
          <p14:tracePt t="171210" x="3933825" y="4257675"/>
          <p14:tracePt t="171226" x="3986213" y="4252913"/>
          <p14:tracePt t="171243" x="4033838" y="4252913"/>
          <p14:tracePt t="171259" x="4090988" y="4252913"/>
          <p14:tracePt t="171276" x="4119563" y="4267200"/>
          <p14:tracePt t="171293" x="4143375" y="4286250"/>
          <p14:tracePt t="171309" x="4171950" y="4305300"/>
          <p14:tracePt t="171326" x="4186238" y="4319588"/>
          <p14:tracePt t="171343" x="4195763" y="4352925"/>
          <p14:tracePt t="171359" x="4214813" y="4381500"/>
          <p14:tracePt t="171376" x="4229100" y="4414838"/>
          <p14:tracePt t="171393" x="4229100" y="4433888"/>
          <p14:tracePt t="171410" x="4229100" y="4457700"/>
          <p14:tracePt t="171426" x="4224338" y="4495800"/>
          <p14:tracePt t="171443" x="4200525" y="4533900"/>
          <p14:tracePt t="171459" x="4191000" y="4557713"/>
          <p14:tracePt t="171476" x="4181475" y="4572000"/>
          <p14:tracePt t="171493" x="4171950" y="4581525"/>
          <p14:tracePt t="171509" x="4162425" y="4586288"/>
          <p14:tracePt t="171526" x="4162425" y="4595813"/>
          <p14:tracePt t="171567" x="4162425" y="4600575"/>
          <p14:tracePt t="171993" x="4157663" y="4600575"/>
          <p14:tracePt t="172008" x="4152900" y="4600575"/>
          <p14:tracePt t="172023" x="4138613" y="4610100"/>
          <p14:tracePt t="172029" x="4129088" y="4610100"/>
          <p14:tracePt t="172043" x="4110038" y="4614863"/>
          <p14:tracePt t="172059" x="4033838" y="4633913"/>
          <p14:tracePt t="172076" x="3948113" y="4648200"/>
          <p14:tracePt t="172110" x="3695700" y="4681538"/>
          <p14:tracePt t="172143" x="3600450" y="4691063"/>
          <p14:tracePt t="172160" x="3571875" y="4691063"/>
          <p14:tracePt t="172176" x="3557588" y="4691063"/>
          <p14:tracePt t="172193" x="3552825" y="4691063"/>
          <p14:tracePt t="172209" x="3543300" y="4691063"/>
          <p14:tracePt t="172226" x="3538538" y="4691063"/>
          <p14:tracePt t="172243" x="3529013" y="4691063"/>
          <p14:tracePt t="172259" x="3524250" y="4691063"/>
          <p14:tracePt t="172276" x="3509963" y="4691063"/>
          <p14:tracePt t="172293" x="3476625" y="4681538"/>
          <p14:tracePt t="172309" x="3452813" y="4676775"/>
          <p14:tracePt t="172326" x="3438525" y="4676775"/>
          <p14:tracePt t="172343" x="3429000" y="4676775"/>
          <p14:tracePt t="172359" x="3419475" y="4676775"/>
          <p14:tracePt t="172376" x="3414713" y="4676775"/>
          <p14:tracePt t="172477" x="3409950" y="4676775"/>
          <p14:tracePt t="172492" x="3405188" y="4676775"/>
          <p14:tracePt t="172528" x="3400425" y="4676775"/>
          <p14:tracePt t="172537" x="3395663" y="4676775"/>
          <p14:tracePt t="172546" x="3390900" y="4676775"/>
          <p14:tracePt t="172559" x="3376613" y="4676775"/>
          <p14:tracePt t="172576" x="3362325" y="4676775"/>
          <p14:tracePt t="172593" x="3338513" y="4667250"/>
          <p14:tracePt t="172609" x="3314700" y="4657725"/>
          <p14:tracePt t="172626" x="3305175" y="4657725"/>
          <p14:tracePt t="172643" x="3295650" y="4648200"/>
          <p14:tracePt t="172659" x="3290888" y="4648200"/>
          <p14:tracePt t="172676" x="3281363" y="4629150"/>
          <p14:tracePt t="172693" x="3271838" y="4576763"/>
          <p14:tracePt t="172709" x="3286125" y="4481513"/>
          <p14:tracePt t="172730" x="3314700" y="4362450"/>
          <p14:tracePt t="172743" x="3338513" y="4314825"/>
          <p14:tracePt t="172759" x="3357563" y="4291013"/>
          <p14:tracePt t="172776" x="3381375" y="4276725"/>
          <p14:tracePt t="172793" x="3419475" y="4257675"/>
          <p14:tracePt t="172809" x="3443288" y="4252913"/>
          <p14:tracePt t="172826" x="3462338" y="4252913"/>
          <p14:tracePt t="172843" x="3481388" y="4257675"/>
          <p14:tracePt t="172859" x="3509963" y="4300538"/>
          <p14:tracePt t="172876" x="3529013" y="4352925"/>
          <p14:tracePt t="172893" x="3543300" y="4405313"/>
          <p14:tracePt t="172910" x="3552825" y="4443413"/>
          <p14:tracePt t="172926" x="3552825" y="4457700"/>
          <p14:tracePt t="172943" x="3552825" y="4462463"/>
          <p14:tracePt t="172959" x="3552825" y="4467225"/>
          <p14:tracePt t="172976" x="3552825" y="4476750"/>
          <p14:tracePt t="172993" x="3552825" y="4486275"/>
          <p14:tracePt t="173009" x="3552825" y="4500563"/>
          <p14:tracePt t="173026" x="3552825" y="4514850"/>
          <p14:tracePt t="173043" x="3552825" y="4538663"/>
          <p14:tracePt t="173059" x="3552825" y="4548188"/>
          <p14:tracePt t="173076" x="3552825" y="4552950"/>
          <p14:tracePt t="173093" x="3552825" y="4562475"/>
          <p14:tracePt t="173109" x="3552825" y="4567238"/>
          <p14:tracePt t="174108" x="3529013" y="4576763"/>
          <p14:tracePt t="174120" x="3490913" y="4581525"/>
          <p14:tracePt t="174131" x="3409950" y="4595813"/>
          <p14:tracePt t="174143" x="3376613" y="4595813"/>
          <p14:tracePt t="174159" x="3276600" y="4610100"/>
          <p14:tracePt t="174176" x="3219450" y="4624388"/>
          <p14:tracePt t="174209" x="3090863" y="4638675"/>
          <p14:tracePt t="174243" x="3009900" y="4638675"/>
          <p14:tracePt t="174259" x="2976563" y="4638675"/>
          <p14:tracePt t="174276" x="2928938" y="4643438"/>
          <p14:tracePt t="174293" x="2900363" y="4648200"/>
          <p14:tracePt t="174309" x="2871788" y="4648200"/>
          <p14:tracePt t="174326" x="2833688" y="4648200"/>
          <p14:tracePt t="174342" x="2795588" y="4648200"/>
          <p14:tracePt t="174359" x="2776538" y="4648200"/>
          <p14:tracePt t="174376" x="2767013" y="4648200"/>
          <p14:tracePt t="174393" x="2752725" y="4648200"/>
          <p14:tracePt t="174409" x="2724150" y="4648200"/>
          <p14:tracePt t="174426" x="2695575" y="4648200"/>
          <p14:tracePt t="174443" x="2652713" y="4648200"/>
          <p14:tracePt t="174459" x="2590800" y="4657725"/>
          <p14:tracePt t="174476" x="2552700" y="4662488"/>
          <p14:tracePt t="174492" x="2533650" y="4662488"/>
          <p14:tracePt t="174509" x="2524125" y="4662488"/>
          <p14:tracePt t="174526" x="2514600" y="4662488"/>
          <p14:tracePt t="174543" x="2505075" y="4662488"/>
          <p14:tracePt t="174635" x="2509838" y="4662488"/>
          <p14:tracePt t="174643" x="2533650" y="4662488"/>
          <p14:tracePt t="174659" x="2624138" y="4662488"/>
          <p14:tracePt t="174676" x="2757488" y="4662488"/>
          <p14:tracePt t="174693" x="2867025" y="4662488"/>
          <p14:tracePt t="174709" x="3057525" y="4662488"/>
          <p14:tracePt t="174726" x="3214688" y="4662488"/>
          <p14:tracePt t="174743" x="3338513" y="4662488"/>
          <p14:tracePt t="174759" x="3438525" y="4657725"/>
          <p14:tracePt t="174776" x="3586163" y="4652963"/>
          <p14:tracePt t="174792" x="3667125" y="4643438"/>
          <p14:tracePt t="174809" x="3738563" y="4633913"/>
          <p14:tracePt t="174826" x="3814763" y="4624388"/>
          <p14:tracePt t="174843" x="3848100" y="4610100"/>
          <p14:tracePt t="174859" x="3876675" y="4610100"/>
          <p14:tracePt t="174876" x="3895725" y="4610100"/>
          <p14:tracePt t="174893" x="3910013" y="4610100"/>
          <p14:tracePt t="174909" x="3914775" y="4610100"/>
          <p14:tracePt t="174926" x="3919538" y="4610100"/>
          <p14:tracePt t="175105" x="4019550" y="4591050"/>
          <p14:tracePt t="175113" x="4143375" y="4567238"/>
          <p14:tracePt t="175126" x="4291013" y="4557713"/>
          <p14:tracePt t="175142" x="4657725" y="4572000"/>
          <p14:tracePt t="175159" x="4838700" y="4610100"/>
          <p14:tracePt t="175176" x="4995863" y="4624388"/>
          <p14:tracePt t="175193" x="5114925" y="4657725"/>
          <p14:tracePt t="175209" x="5176838" y="4676775"/>
          <p14:tracePt t="175226" x="5195888" y="4686300"/>
          <p14:tracePt t="175242" x="5200650" y="4695825"/>
          <p14:tracePt t="175260" x="5210175" y="4695825"/>
          <p14:tracePt t="175276" x="5219700" y="4695825"/>
          <p14:tracePt t="175310" x="5224463" y="4695825"/>
          <p14:tracePt t="175327" x="5243513" y="4705350"/>
          <p14:tracePt t="175343" x="5257800" y="4705350"/>
          <p14:tracePt t="175359" x="5267325" y="4705350"/>
          <p14:tracePt t="175376" x="5281613" y="4705350"/>
          <p14:tracePt t="175392" x="5300663" y="4705350"/>
          <p14:tracePt t="175409" x="5305425" y="4705350"/>
          <p14:tracePt t="175426" x="5314950" y="4705350"/>
          <p14:tracePt t="175443" x="5324475" y="4705350"/>
          <p14:tracePt t="175715" x="5376863" y="4700588"/>
          <p14:tracePt t="175723" x="5467350" y="4691063"/>
          <p14:tracePt t="175730" x="5553075" y="4691063"/>
          <p14:tracePt t="175742" x="5643563" y="4691063"/>
          <p14:tracePt t="175759" x="5867400" y="4705350"/>
          <p14:tracePt t="175776" x="6038850" y="4733925"/>
          <p14:tracePt t="175793" x="6172200" y="4748213"/>
          <p14:tracePt t="175826" x="6372225" y="4762500"/>
          <p14:tracePt t="175859" x="6462713" y="4762500"/>
          <p14:tracePt t="175876" x="6534150" y="4762500"/>
          <p14:tracePt t="175893" x="6577013" y="4762500"/>
          <p14:tracePt t="175909" x="6610350" y="4762500"/>
          <p14:tracePt t="175926" x="6648450" y="4762500"/>
          <p14:tracePt t="175942" x="6691313" y="4762500"/>
          <p14:tracePt t="175959" x="6734175" y="4757738"/>
          <p14:tracePt t="175976" x="6777038" y="4757738"/>
          <p14:tracePt t="175992" x="6815138" y="4757738"/>
          <p14:tracePt t="176009" x="6891338" y="4757738"/>
          <p14:tracePt t="176026" x="6934200" y="4752975"/>
          <p14:tracePt t="176043" x="6977063" y="4743450"/>
          <p14:tracePt t="176059" x="7010400" y="4738688"/>
          <p14:tracePt t="176076" x="7067550" y="4724400"/>
          <p14:tracePt t="176092" x="7086600" y="4724400"/>
          <p14:tracePt t="176109" x="7115175" y="4724400"/>
          <p14:tracePt t="176126" x="7148513" y="4714875"/>
          <p14:tracePt t="176142" x="7172325" y="4710113"/>
          <p14:tracePt t="176159" x="7191375" y="4710113"/>
          <p14:tracePt t="176176" x="7200900" y="4710113"/>
          <p14:tracePt t="176192" x="7215188" y="4710113"/>
          <p14:tracePt t="176209" x="7219950" y="4710113"/>
          <p14:tracePt t="176226" x="7229475" y="4710113"/>
          <p14:tracePt t="176927" x="7205663" y="4724400"/>
          <p14:tracePt t="176934" x="7158038" y="4738688"/>
          <p14:tracePt t="176943" x="7096125" y="4762500"/>
          <p14:tracePt t="176959" x="6977063" y="4805363"/>
          <p14:tracePt t="176976" x="6848475" y="4857750"/>
          <p14:tracePt t="176992" x="6686550" y="4891088"/>
          <p14:tracePt t="177026" x="6543675" y="4910138"/>
          <p14:tracePt t="177059" x="6329363" y="4910138"/>
          <p14:tracePt t="177076" x="6215063" y="4910138"/>
          <p14:tracePt t="177092" x="6091238" y="4910138"/>
          <p14:tracePt t="177109" x="5943600" y="4919663"/>
          <p14:tracePt t="177126" x="5676900" y="4957763"/>
          <p14:tracePt t="177142" x="5505450" y="4981575"/>
          <p14:tracePt t="177159" x="5291138" y="5038725"/>
          <p14:tracePt t="177176" x="4986338" y="5114925"/>
          <p14:tracePt t="177192" x="4767263" y="5143500"/>
          <p14:tracePt t="177209" x="4552950" y="5157788"/>
          <p14:tracePt t="177226" x="4386263" y="5167313"/>
          <p14:tracePt t="177242" x="4143375" y="5162550"/>
          <p14:tracePt t="177259" x="4029075" y="5157788"/>
          <p14:tracePt t="177276" x="3948113" y="5148263"/>
          <p14:tracePt t="177293" x="3871913" y="5143500"/>
          <p14:tracePt t="177309" x="3843338" y="5143500"/>
          <p14:tracePt t="177326" x="3833813" y="5143500"/>
          <p14:tracePt t="177343" x="3819525" y="5143500"/>
          <p14:tracePt t="177551" x="3771900" y="5143500"/>
          <p14:tracePt t="177558" x="3714750" y="5143500"/>
          <p14:tracePt t="177565" x="3667125" y="5133975"/>
          <p14:tracePt t="177576" x="3633788" y="5129213"/>
          <p14:tracePt t="177592" x="3548063" y="5119688"/>
          <p14:tracePt t="177609" x="3462338" y="5091113"/>
          <p14:tracePt t="177626" x="3386138" y="5072063"/>
          <p14:tracePt t="177642" x="3333750" y="5048250"/>
          <p14:tracePt t="177659" x="3281363" y="5024438"/>
          <p14:tracePt t="177676" x="3228975" y="4995863"/>
          <p14:tracePt t="177692" x="3205163" y="4981575"/>
          <p14:tracePt t="177709" x="3195638" y="4976813"/>
          <p14:tracePt t="177726" x="3195638" y="4972050"/>
          <p14:tracePt t="177742" x="3186113" y="4962525"/>
          <p14:tracePt t="177759" x="3181350" y="4962525"/>
          <p14:tracePt t="177776" x="3171825" y="4962525"/>
          <p14:tracePt t="177793" x="3167063" y="4962525"/>
          <p14:tracePt t="177809" x="3148013" y="4962525"/>
          <p14:tracePt t="177826" x="3114675" y="4962525"/>
          <p14:tracePt t="177842" x="3062288" y="4962525"/>
          <p14:tracePt t="177859" x="2971800" y="4953000"/>
          <p14:tracePt t="177876" x="2900363" y="4938713"/>
          <p14:tracePt t="177892" x="2852738" y="4919663"/>
          <p14:tracePt t="177909" x="2824163" y="4910138"/>
          <p14:tracePt t="177926" x="2781300" y="4872038"/>
          <p14:tracePt t="177942" x="2767013" y="4857750"/>
          <p14:tracePt t="177959" x="2757488" y="4833938"/>
          <p14:tracePt t="177976" x="2743200" y="4805363"/>
          <p14:tracePt t="177992" x="2738438" y="4752975"/>
          <p14:tracePt t="178009" x="2752725" y="4714875"/>
          <p14:tracePt t="178027" x="2795588" y="4667250"/>
          <p14:tracePt t="178042" x="2847975" y="4643438"/>
          <p14:tracePt t="178059" x="2909888" y="4638675"/>
          <p14:tracePt t="178076" x="2957513" y="4648200"/>
          <p14:tracePt t="178092" x="2995613" y="4657725"/>
          <p14:tracePt t="178109" x="3038475" y="4681538"/>
          <p14:tracePt t="178126" x="3057525" y="4700588"/>
          <p14:tracePt t="178142" x="3067050" y="4714875"/>
          <p14:tracePt t="178159" x="3076575" y="4752975"/>
          <p14:tracePt t="178176" x="3081338" y="4791075"/>
          <p14:tracePt t="178192" x="3081338" y="4819650"/>
          <p14:tracePt t="178209" x="3081338" y="4833938"/>
          <p14:tracePt t="178226" x="3081338" y="4843463"/>
          <p14:tracePt t="178242" x="3081338" y="4852988"/>
          <p14:tracePt t="178259" x="3081338" y="4857750"/>
          <p14:tracePt t="178337" x="3081338" y="4862513"/>
          <p14:tracePt t="178858" x="3095625" y="4838700"/>
          <p14:tracePt t="178865" x="3100388" y="4810125"/>
          <p14:tracePt t="178876" x="3114675" y="4772025"/>
          <p14:tracePt t="178893" x="3143250" y="4710113"/>
          <p14:tracePt t="178909" x="3181350" y="4629150"/>
          <p14:tracePt t="178926" x="3205163" y="4572000"/>
          <p14:tracePt t="178959" x="3243263" y="4505325"/>
          <p14:tracePt t="178992" x="3276600" y="4452938"/>
          <p14:tracePt t="179009" x="3290888" y="4438650"/>
          <p14:tracePt t="179026" x="3314700" y="4424363"/>
          <p14:tracePt t="179042" x="3328988" y="4419600"/>
          <p14:tracePt t="179059" x="3338513" y="4414838"/>
          <p14:tracePt t="179076" x="3352800" y="4405313"/>
          <p14:tracePt t="179092" x="3371850" y="4400550"/>
          <p14:tracePt t="179109" x="3381375" y="4395788"/>
          <p14:tracePt t="179125" x="3395663" y="4395788"/>
          <p14:tracePt t="179142" x="3409950" y="4391025"/>
          <p14:tracePt t="179159" x="3419475" y="4386263"/>
          <p14:tracePt t="179175" x="3429000" y="4381500"/>
          <p14:tracePt t="179192" x="3443288" y="4376738"/>
          <p14:tracePt t="179209" x="3457575" y="4367213"/>
          <p14:tracePt t="179225" x="3467100" y="4357688"/>
          <p14:tracePt t="179242" x="3471863" y="4357688"/>
          <p14:tracePt t="179259" x="3476625" y="4357688"/>
          <p14:tracePt t="179276" x="3481388" y="4357688"/>
          <p14:tracePt t="179378" x="3481388" y="4362450"/>
          <p14:tracePt t="179385" x="3476625" y="4362450"/>
          <p14:tracePt t="179393" x="3471863" y="4367213"/>
          <p14:tracePt t="179409" x="3467100" y="4371975"/>
          <p14:tracePt t="179425" x="3462338" y="4381500"/>
          <p14:tracePt t="179442" x="3452813" y="4391025"/>
          <p14:tracePt t="179459" x="3433763" y="4400550"/>
          <p14:tracePt t="179475" x="3424238" y="4414838"/>
          <p14:tracePt t="179492" x="3409950" y="4424363"/>
          <p14:tracePt t="179509" x="3386138" y="4433888"/>
          <p14:tracePt t="179526" x="3352800" y="4448175"/>
          <p14:tracePt t="179542" x="3328988" y="4452938"/>
          <p14:tracePt t="179559" x="3314700" y="4452938"/>
          <p14:tracePt t="179576" x="3305175" y="4448175"/>
          <p14:tracePt t="179592" x="3286125" y="4438650"/>
          <p14:tracePt t="179609" x="3276600" y="4433888"/>
          <p14:tracePt t="179625" x="3267075" y="4429125"/>
          <p14:tracePt t="179642" x="3262313" y="4419600"/>
          <p14:tracePt t="179659" x="3252788" y="4400550"/>
          <p14:tracePt t="179675" x="3248025" y="4391025"/>
          <p14:tracePt t="179692" x="3238500" y="4376738"/>
          <p14:tracePt t="179709" x="3238500" y="4357688"/>
          <p14:tracePt t="179726" x="3238500" y="4338638"/>
          <p14:tracePt t="179742" x="3238500" y="4329113"/>
          <p14:tracePt t="179759" x="3238500" y="4314825"/>
          <p14:tracePt t="179775" x="3238500" y="4305300"/>
          <p14:tracePt t="179792" x="3243263" y="4300538"/>
          <p14:tracePt t="179809" x="3252788" y="4291013"/>
          <p14:tracePt t="179826" x="3262313" y="4281488"/>
          <p14:tracePt t="179842" x="3276600" y="4276725"/>
          <p14:tracePt t="179859" x="3290888" y="4271963"/>
          <p14:tracePt t="179875" x="3295650" y="4267200"/>
          <p14:tracePt t="179892" x="3314700" y="4267200"/>
          <p14:tracePt t="179909" x="3328988" y="4267200"/>
          <p14:tracePt t="179925" x="3338513" y="4267200"/>
          <p14:tracePt t="179942" x="3352800" y="4276725"/>
          <p14:tracePt t="179959" x="3367088" y="4286250"/>
          <p14:tracePt t="179975" x="3371850" y="4291013"/>
          <p14:tracePt t="179992" x="3381375" y="4295775"/>
          <p14:tracePt t="180009" x="3386138" y="4305300"/>
          <p14:tracePt t="180025" x="3390900" y="4314825"/>
          <p14:tracePt t="180042" x="3400425" y="4319588"/>
          <p14:tracePt t="180059" x="3405188" y="4324350"/>
          <p14:tracePt t="180075" x="3414713" y="4348163"/>
          <p14:tracePt t="180092" x="3419475" y="4362450"/>
          <p14:tracePt t="180109" x="3419475" y="4371975"/>
          <p14:tracePt t="180125" x="3419475" y="4376738"/>
          <p14:tracePt t="180142" x="3419475" y="4386263"/>
          <p14:tracePt t="180159" x="3419475" y="4395788"/>
          <p14:tracePt t="180201" x="3419475" y="4400550"/>
          <p14:tracePt t="180209" x="3419475" y="4405313"/>
          <p14:tracePt t="180225" x="3419475" y="4414838"/>
          <p14:tracePt t="180242" x="3419475" y="4424363"/>
          <p14:tracePt t="180259" x="3419475" y="4443413"/>
          <p14:tracePt t="180275" x="3414713" y="4452938"/>
          <p14:tracePt t="180292" x="3414713" y="4457700"/>
          <p14:tracePt t="180309" x="3414713" y="4462463"/>
          <p14:tracePt t="180369" x="3409950" y="4462463"/>
          <p14:tracePt t="180377" x="3405188" y="4462463"/>
          <p14:tracePt t="180392" x="3390900" y="4462463"/>
          <p14:tracePt t="180409" x="3367088" y="4457700"/>
          <p14:tracePt t="180425" x="3352800" y="4452938"/>
          <p14:tracePt t="180442" x="3333750" y="4443413"/>
          <p14:tracePt t="180459" x="3314700" y="4424363"/>
          <p14:tracePt t="180475" x="3300413" y="4414838"/>
          <p14:tracePt t="180492" x="3295650" y="4405313"/>
          <p14:tracePt t="180509" x="3286125" y="4386263"/>
          <p14:tracePt t="180525" x="3281363" y="4367213"/>
          <p14:tracePt t="180542" x="3276600" y="4348163"/>
          <p14:tracePt t="180559" x="3276600" y="4333875"/>
          <p14:tracePt t="180575" x="3276600" y="4319588"/>
          <p14:tracePt t="180592" x="3276600" y="4314825"/>
          <p14:tracePt t="180609" x="3276600" y="4305300"/>
          <p14:tracePt t="180625" x="3276600" y="4300538"/>
          <p14:tracePt t="180642" x="3276600" y="4291013"/>
          <p14:tracePt t="180659" x="3276600" y="4286250"/>
          <p14:tracePt t="180675" x="3286125" y="4276725"/>
          <p14:tracePt t="180692" x="3309938" y="4262438"/>
          <p14:tracePt t="180709" x="3338513" y="4252913"/>
          <p14:tracePt t="180725" x="3376613" y="4248150"/>
          <p14:tracePt t="180742" x="3395663" y="4248150"/>
          <p14:tracePt t="180759" x="3419475" y="4248150"/>
          <p14:tracePt t="180775" x="3433763" y="4248150"/>
          <p14:tracePt t="180792" x="3448050" y="4257675"/>
          <p14:tracePt t="180809" x="3457575" y="4262438"/>
          <p14:tracePt t="180825" x="3476625" y="4271963"/>
          <p14:tracePt t="180842" x="3481388" y="4276725"/>
          <p14:tracePt t="180859" x="3486150" y="4276725"/>
          <p14:tracePt t="180875" x="3495675" y="4276725"/>
          <p14:tracePt t="180920" x="3495675" y="4281488"/>
          <p14:tracePt t="180927" x="3495675" y="4286250"/>
          <p14:tracePt t="180942" x="3495675" y="4291013"/>
          <p14:tracePt t="180959" x="3495675" y="4295775"/>
          <p14:tracePt t="180975" x="3495675" y="4310063"/>
          <p14:tracePt t="180992" x="3495675" y="4319588"/>
          <p14:tracePt t="181009" x="3495675" y="4329113"/>
          <p14:tracePt t="181025" x="3495675" y="4333875"/>
          <p14:tracePt t="181042" x="3495675" y="4338638"/>
          <p14:tracePt t="181059" x="3495675" y="4343400"/>
          <p14:tracePt t="181096" x="3495675" y="4348163"/>
          <p14:tracePt t="181109" x="3490913" y="4352925"/>
          <p14:tracePt t="181125" x="3476625" y="4367213"/>
          <p14:tracePt t="181142" x="3467100" y="4371975"/>
          <p14:tracePt t="181159" x="3452813" y="4376738"/>
          <p14:tracePt t="181175" x="3443288" y="4386263"/>
          <p14:tracePt t="181192" x="3433763" y="4386263"/>
          <p14:tracePt t="181209" x="3429000" y="4386263"/>
          <p14:tracePt t="181225" x="3424238" y="4386263"/>
          <p14:tracePt t="181242" x="3414713" y="4386263"/>
          <p14:tracePt t="181259" x="3395663" y="4386263"/>
          <p14:tracePt t="181275" x="3371850" y="4376738"/>
          <p14:tracePt t="181292" x="3362325" y="4371975"/>
          <p14:tracePt t="181309" x="3343275" y="4362450"/>
          <p14:tracePt t="181325" x="3328988" y="4357688"/>
          <p14:tracePt t="181342" x="3319463" y="4348163"/>
          <p14:tracePt t="181359" x="3314700" y="4343400"/>
          <p14:tracePt t="181375" x="3305175" y="4319588"/>
          <p14:tracePt t="181392" x="3300413" y="4295775"/>
          <p14:tracePt t="181409" x="3300413" y="4271963"/>
          <p14:tracePt t="181425" x="3305175" y="4252913"/>
          <p14:tracePt t="181442" x="3314700" y="4229100"/>
          <p14:tracePt t="181459" x="3324225" y="4224338"/>
          <p14:tracePt t="181475" x="3338513" y="4224338"/>
          <p14:tracePt t="181492" x="3362325" y="4224338"/>
          <p14:tracePt t="181509" x="3376613" y="4233863"/>
          <p14:tracePt t="181525" x="3390900" y="4252913"/>
          <p14:tracePt t="181542" x="3400425" y="4267200"/>
          <p14:tracePt t="181559" x="3419475" y="4300538"/>
          <p14:tracePt t="181575" x="3424238" y="4310063"/>
          <p14:tracePt t="181593" x="3429000" y="4319588"/>
          <p14:tracePt t="181614" x="3429000" y="4329113"/>
          <p14:tracePt t="181636" x="3433763" y="4348163"/>
          <p14:tracePt t="181654" x="3448050" y="4381500"/>
          <p14:tracePt t="181665" x="3452813" y="4395788"/>
          <p14:tracePt t="181676" x="3452813" y="4405313"/>
          <p14:tracePt t="181692" x="3452813" y="4414838"/>
          <p14:tracePt t="181709" x="3452813" y="4424363"/>
          <p14:tracePt t="181725" x="3452813" y="4429125"/>
          <p14:tracePt t="181742" x="3452813" y="4433888"/>
          <p14:tracePt t="181779" x="3448050" y="4433888"/>
          <p14:tracePt t="181787" x="3429000" y="4429125"/>
          <p14:tracePt t="181795" x="3386138" y="4414838"/>
          <p14:tracePt t="181809" x="3267075" y="4362450"/>
          <p14:tracePt t="181825" x="3095625" y="4291013"/>
          <p14:tracePt t="181842" x="2900363" y="4224338"/>
          <p14:tracePt t="181859" x="2738438" y="4181475"/>
          <p14:tracePt t="181875" x="2571750" y="4114800"/>
          <p14:tracePt t="181892" x="2486025" y="4081463"/>
          <p14:tracePt t="181909" x="2443163" y="4057650"/>
          <p14:tracePt t="181925" x="2405063" y="4038600"/>
          <p14:tracePt t="181942" x="2395538" y="4033838"/>
          <p14:tracePt t="181959" x="2390775" y="4024313"/>
          <p14:tracePt t="181975" x="2381250" y="4024313"/>
          <p14:tracePt t="181992" x="2371725" y="4024313"/>
          <p14:tracePt t="182025" x="2371725" y="4019550"/>
          <p14:tracePt t="182042" x="2366963" y="4014788"/>
          <p14:tracePt t="182059" x="2357438" y="4005263"/>
          <p14:tracePt t="182075" x="2352675" y="3995738"/>
          <p14:tracePt t="182092" x="2343150" y="3981450"/>
          <p14:tracePt t="182109" x="2338388" y="3967163"/>
          <p14:tracePt t="182344" x="2300288" y="3976688"/>
          <p14:tracePt t="182351" x="2266950" y="3981450"/>
          <p14:tracePt t="182359" x="2228850" y="3995738"/>
          <p14:tracePt t="182375" x="2185988" y="3995738"/>
          <p14:tracePt t="182392" x="2157413" y="3995738"/>
          <p14:tracePt t="182408" x="2133600" y="3981450"/>
          <p14:tracePt t="182425" x="2105025" y="3900488"/>
          <p14:tracePt t="182442" x="2095500" y="3852863"/>
          <p14:tracePt t="182459" x="2095500" y="3810000"/>
          <p14:tracePt t="182475" x="2100263" y="3776663"/>
          <p14:tracePt t="182492" x="2124075" y="3729038"/>
          <p14:tracePt t="182508" x="2138363" y="3705225"/>
          <p14:tracePt t="182525" x="2162175" y="3681413"/>
          <p14:tracePt t="182542" x="2209800" y="3657600"/>
          <p14:tracePt t="182559" x="2252663" y="3638550"/>
          <p14:tracePt t="182575" x="2290763" y="3624263"/>
          <p14:tracePt t="182592" x="2319338" y="3619500"/>
          <p14:tracePt t="182609" x="2366963" y="3624263"/>
          <p14:tracePt t="182625" x="2405063" y="3633788"/>
          <p14:tracePt t="182642" x="2424113" y="3638550"/>
          <p14:tracePt t="182659" x="2447925" y="3652838"/>
          <p14:tracePt t="182675" x="2476500" y="3671888"/>
          <p14:tracePt t="182692" x="2490788" y="3686175"/>
          <p14:tracePt t="182709" x="2505075" y="3700463"/>
          <p14:tracePt t="182727" x="2528888" y="3757613"/>
          <p14:tracePt t="182742" x="2538413" y="3810000"/>
          <p14:tracePt t="182759" x="2552700" y="3871913"/>
          <p14:tracePt t="182775" x="2552700" y="3905250"/>
          <p14:tracePt t="182792" x="2533650" y="3952875"/>
          <p14:tracePt t="182809" x="2524125" y="3971925"/>
          <p14:tracePt t="182825" x="2509838" y="3986213"/>
          <p14:tracePt t="182842" x="2486025" y="3995738"/>
          <p14:tracePt t="182858" x="2438400" y="4024313"/>
          <p14:tracePt t="182875" x="2395538" y="4033838"/>
          <p14:tracePt t="182892" x="2324100" y="4043363"/>
          <p14:tracePt t="182909" x="2252663" y="4043363"/>
          <p14:tracePt t="182925" x="2171700" y="4038600"/>
          <p14:tracePt t="182942" x="2133600" y="4033838"/>
          <p14:tracePt t="182959" x="2105025" y="4014788"/>
          <p14:tracePt t="182975" x="2066925" y="3971925"/>
          <p14:tracePt t="182992" x="2047875" y="3914775"/>
          <p14:tracePt t="183008" x="2043113" y="3862388"/>
          <p14:tracePt t="183025" x="2043113" y="3824288"/>
          <p14:tracePt t="183042" x="2047875" y="3781425"/>
          <p14:tracePt t="183059" x="2062163" y="3743325"/>
          <p14:tracePt t="183075" x="2085975" y="3719513"/>
          <p14:tracePt t="183092" x="2109788" y="3695700"/>
          <p14:tracePt t="183109" x="2162175" y="3671888"/>
          <p14:tracePt t="183125" x="2190750" y="3662363"/>
          <p14:tracePt t="183142" x="2219325" y="3662363"/>
          <p14:tracePt t="183159" x="2247900" y="3671888"/>
          <p14:tracePt t="183175" x="2257425" y="3676650"/>
          <p14:tracePt t="183192" x="2262188" y="3686175"/>
          <p14:tracePt t="183209" x="2266950" y="3705225"/>
          <p14:tracePt t="183210" x="2271713" y="3719513"/>
          <p14:tracePt t="183225" x="2271713" y="3738563"/>
          <p14:tracePt t="183242" x="2271713" y="3762375"/>
          <p14:tracePt t="183259" x="2266950" y="3781425"/>
          <p14:tracePt t="183275" x="2262188" y="3800475"/>
          <p14:tracePt t="183292" x="2262188" y="3814763"/>
          <p14:tracePt t="183309" x="2262188" y="3819525"/>
          <p14:tracePt t="183325" x="2262188" y="3824288"/>
          <p14:tracePt t="184018" x="2286000" y="3843338"/>
          <p14:tracePt t="184026" x="2333625" y="3867150"/>
          <p14:tracePt t="184033" x="2386013" y="3900488"/>
          <p14:tracePt t="184042" x="2447925" y="3933825"/>
          <p14:tracePt t="184059" x="2547938" y="4000500"/>
          <p14:tracePt t="184075" x="2628900" y="4081463"/>
          <p14:tracePt t="184108" x="2800350" y="4238625"/>
          <p14:tracePt t="184142" x="2924175" y="4329113"/>
          <p14:tracePt t="184159" x="3000375" y="4381500"/>
          <p14:tracePt t="184175" x="3048000" y="4414838"/>
          <p14:tracePt t="184192" x="3081338" y="4452938"/>
          <p14:tracePt t="184208" x="3124200" y="4491038"/>
          <p14:tracePt t="184225" x="3138488" y="4514850"/>
          <p14:tracePt t="184242" x="3162300" y="4538663"/>
          <p14:tracePt t="184259" x="3181350" y="4562475"/>
          <p14:tracePt t="184275" x="3219450" y="4595813"/>
          <p14:tracePt t="184292" x="3233738" y="4619625"/>
          <p14:tracePt t="184308" x="3257550" y="4643438"/>
          <p14:tracePt t="184325" x="3281363" y="4662488"/>
          <p14:tracePt t="184342" x="3300413" y="4681538"/>
          <p14:tracePt t="184358" x="3319463" y="4691063"/>
          <p14:tracePt t="184375" x="3319463" y="4695825"/>
          <p14:tracePt t="184392" x="3328988" y="4705350"/>
          <p14:tracePt t="184408" x="3333750" y="4705350"/>
          <p14:tracePt t="184495" x="3328988" y="4705350"/>
          <p14:tracePt t="184502" x="3319463" y="4705350"/>
          <p14:tracePt t="184511" x="3305175" y="4705350"/>
          <p14:tracePt t="184525" x="3238500" y="4667250"/>
          <p14:tracePt t="184542" x="3124200" y="4591050"/>
          <p14:tracePt t="184559" x="2981325" y="4491038"/>
          <p14:tracePt t="184575" x="2862263" y="4424363"/>
          <p14:tracePt t="184592" x="2752725" y="4343400"/>
          <p14:tracePt t="184609" x="2700338" y="4319588"/>
          <p14:tracePt t="184625" x="2662238" y="4291013"/>
          <p14:tracePt t="184642" x="2609850" y="4257675"/>
          <p14:tracePt t="184659" x="2581275" y="4233863"/>
          <p14:tracePt t="184675" x="2547938" y="4195763"/>
          <p14:tracePt t="184692" x="2509838" y="4162425"/>
          <p14:tracePt t="184709" x="2476500" y="4124325"/>
          <p14:tracePt t="184725" x="2452688" y="4100513"/>
          <p14:tracePt t="184742" x="2428875" y="4076700"/>
          <p14:tracePt t="184758" x="2405063" y="4062413"/>
          <p14:tracePt t="184775" x="2357438" y="4024313"/>
          <p14:tracePt t="184792" x="2324100" y="4005263"/>
          <p14:tracePt t="184808" x="2290763" y="3986213"/>
          <p14:tracePt t="184825" x="2233613" y="3967163"/>
          <p14:tracePt t="184842" x="2200275" y="3962400"/>
          <p14:tracePt t="184858" x="2157413" y="3962400"/>
          <p14:tracePt t="184875" x="2114550" y="3962400"/>
          <p14:tracePt t="184892" x="2066925" y="3962400"/>
          <p14:tracePt t="184908" x="2043113" y="3962400"/>
          <p14:tracePt t="184925" x="2024063" y="3962400"/>
          <p14:tracePt t="184942" x="2009775" y="3962400"/>
          <p14:tracePt t="184958" x="1995488" y="3962400"/>
          <p14:tracePt t="184975" x="1990725" y="3962400"/>
          <p14:tracePt t="184992" x="1985963" y="3962400"/>
          <p14:tracePt t="185008" x="1976438" y="3962400"/>
          <p14:tracePt t="185054" x="1976438" y="3957638"/>
          <p14:tracePt t="185061" x="1981200" y="3957638"/>
          <p14:tracePt t="185075" x="2019300" y="3948113"/>
          <p14:tracePt t="185092" x="2085975" y="3938588"/>
          <p14:tracePt t="185108" x="2152650" y="3938588"/>
          <p14:tracePt t="185125" x="2224088" y="3938588"/>
          <p14:tracePt t="185142" x="2352675" y="3948113"/>
          <p14:tracePt t="185159" x="2443163" y="3957638"/>
          <p14:tracePt t="185175" x="2514600" y="3971925"/>
          <p14:tracePt t="185192" x="2571750" y="3986213"/>
          <p14:tracePt t="185208" x="2609850" y="3995738"/>
          <p14:tracePt t="185226" x="2624138" y="4005263"/>
          <p14:tracePt t="185243" x="2633663" y="4005263"/>
          <p14:tracePt t="185259" x="2643188" y="4005263"/>
          <p14:tracePt t="185275" x="2647950" y="4005263"/>
          <p14:tracePt t="185308" x="2652713" y="4005263"/>
          <p14:tracePt t="185325" x="2662238" y="4005263"/>
          <p14:tracePt t="185342" x="2667000" y="4005263"/>
          <p14:tracePt t="186354" x="2671763" y="4019550"/>
          <p14:tracePt t="186361" x="2686050" y="4029075"/>
          <p14:tracePt t="186375" x="2709863" y="4052888"/>
          <p14:tracePt t="186392" x="2733675" y="4076700"/>
          <p14:tracePt t="186408" x="2757488" y="4105275"/>
          <p14:tracePt t="186425" x="2805113" y="4138613"/>
          <p14:tracePt t="186458" x="2947988" y="4300538"/>
          <p14:tracePt t="186492" x="3086100" y="4476750"/>
          <p14:tracePt t="186508" x="3133725" y="4529138"/>
          <p14:tracePt t="186525" x="3195638" y="4572000"/>
          <p14:tracePt t="186542" x="3252788" y="4629150"/>
          <p14:tracePt t="186558" x="3348038" y="4729163"/>
          <p14:tracePt t="186575" x="3390900" y="4800600"/>
          <p14:tracePt t="186592" x="3433763" y="4857750"/>
          <p14:tracePt t="186608" x="3457575" y="4895850"/>
          <p14:tracePt t="186625" x="3495675" y="4943475"/>
          <p14:tracePt t="186642" x="3529013" y="4976813"/>
          <p14:tracePt t="186658" x="3557588" y="5005388"/>
          <p14:tracePt t="186675" x="3624263" y="5043488"/>
          <p14:tracePt t="186692" x="3667125" y="5062538"/>
          <p14:tracePt t="186708" x="3709988" y="5081588"/>
          <p14:tracePt t="186725" x="3748088" y="5105400"/>
          <p14:tracePt t="186742" x="3805238" y="5133975"/>
          <p14:tracePt t="186758" x="3833813" y="5148263"/>
          <p14:tracePt t="186775" x="3857625" y="5167313"/>
          <p14:tracePt t="186792" x="3881438" y="5172075"/>
          <p14:tracePt t="186808" x="3890963" y="5176838"/>
          <p14:tracePt t="186825" x="3900488" y="5176838"/>
          <p14:tracePt t="186842" x="3905250" y="5176838"/>
          <p14:tracePt t="186875" x="3910013" y="5176838"/>
          <p14:tracePt t="186919" x="3914775" y="5176838"/>
          <p14:tracePt t="186925" x="3919538" y="5176838"/>
          <p14:tracePt t="186934" x="3924300" y="5176838"/>
          <p14:tracePt t="186941" x="3929063" y="5176838"/>
          <p14:tracePt t="186958" x="3943350" y="5172075"/>
          <p14:tracePt t="186975" x="3957638" y="5157788"/>
          <p14:tracePt t="186992" x="3981450" y="5133975"/>
          <p14:tracePt t="187009" x="3995738" y="5119688"/>
          <p14:tracePt t="187025" x="4010025" y="5100638"/>
          <p14:tracePt t="187042" x="4014788" y="5091113"/>
          <p14:tracePt t="187058" x="4024313" y="5081588"/>
          <p14:tracePt t="187075" x="4024313" y="5076825"/>
          <p14:tracePt t="187092" x="4024313" y="5067300"/>
          <p14:tracePt t="187109" x="4024313" y="5062538"/>
          <p14:tracePt t="187125" x="4024313" y="5057775"/>
          <p14:tracePt t="187141" x="4024313" y="5053013"/>
          <p14:tracePt t="187158" x="4019550" y="5048250"/>
          <p14:tracePt t="187175" x="4000500" y="5038725"/>
          <p14:tracePt t="187192" x="3986213" y="5029200"/>
          <p14:tracePt t="187208" x="3976688" y="5024438"/>
          <p14:tracePt t="187225" x="3967163" y="5019675"/>
          <p14:tracePt t="187242" x="3957638" y="5010150"/>
          <p14:tracePt t="187258" x="3952875" y="5010150"/>
          <p14:tracePt t="187275" x="3948113" y="5010150"/>
          <p14:tracePt t="187367" x="3943350" y="5005388"/>
          <p14:tracePt t="187380" x="3938588" y="5000625"/>
          <p14:tracePt t="187402" x="3933825" y="4995863"/>
          <p14:tracePt t="187410" x="3929063" y="4991100"/>
          <p14:tracePt t="187424" x="3924300" y="4986338"/>
          <p14:tracePt t="187432" x="3919538" y="4981575"/>
          <p14:tracePt t="187446" x="3914775" y="4976813"/>
          <p14:tracePt t="187458" x="3910013" y="4972050"/>
          <p14:tracePt t="187475" x="3895725" y="4967288"/>
          <p14:tracePt t="187491" x="3881438" y="4957763"/>
          <p14:tracePt t="187508" x="3876675" y="4953000"/>
          <p14:tracePt t="187525" x="3871913" y="4953000"/>
          <p14:tracePt t="187541" x="3867150" y="4953000"/>
          <p14:tracePt t="187575" x="3862388" y="4953000"/>
          <p14:tracePt t="187591" x="3857625" y="4953000"/>
          <p14:tracePt t="189465" x="3843338" y="4953000"/>
          <p14:tracePt t="189472" x="3814763" y="4948238"/>
          <p14:tracePt t="189480" x="3790950" y="4943475"/>
          <p14:tracePt t="189492" x="3767138" y="4943475"/>
          <p14:tracePt t="189508" x="3714750" y="4943475"/>
          <p14:tracePt t="189525" x="3643313" y="4943475"/>
          <p14:tracePt t="189541" x="3595688" y="4948238"/>
          <p14:tracePt t="189575" x="3543300" y="4948238"/>
          <p14:tracePt t="189608" x="3524250" y="4948238"/>
          <p14:tracePt t="189625" x="3519488" y="4948238"/>
          <p14:tracePt t="189642" x="3509963" y="4948238"/>
          <p14:tracePt t="189854" x="3505200" y="4948238"/>
          <p14:tracePt t="189861" x="3495675" y="4948238"/>
          <p14:tracePt t="189875" x="3481388" y="4948238"/>
          <p14:tracePt t="189891" x="3462338" y="4948238"/>
          <p14:tracePt t="189908" x="3457575" y="4948238"/>
          <p14:tracePt t="189925" x="3452813" y="4948238"/>
          <p14:tracePt t="189941" x="3443288" y="4948238"/>
          <p14:tracePt t="189958" x="3438525" y="4948238"/>
          <p14:tracePt t="190184" x="3443288" y="4948238"/>
          <p14:tracePt t="190273" x="3448050" y="4948238"/>
          <p14:tracePt t="190280" x="3452813" y="4948238"/>
          <p14:tracePt t="190291" x="3467100" y="4948238"/>
          <p14:tracePt t="190308" x="3481388" y="4948238"/>
          <p14:tracePt t="190325" x="3519488" y="4948238"/>
          <p14:tracePt t="190341" x="3538538" y="4948238"/>
          <p14:tracePt t="190358" x="3557588" y="4948238"/>
          <p14:tracePt t="190375" x="3571875" y="4948238"/>
          <p14:tracePt t="190391" x="3590925" y="4948238"/>
          <p14:tracePt t="190408" x="3600450" y="4948238"/>
          <p14:tracePt t="190425" x="3614738" y="4948238"/>
          <p14:tracePt t="190441" x="3633788" y="4948238"/>
          <p14:tracePt t="190458" x="3648075" y="4948238"/>
          <p14:tracePt t="190475" x="3657600" y="4948238"/>
          <p14:tracePt t="190491" x="3671888" y="4948238"/>
          <p14:tracePt t="190508" x="3690938" y="4948238"/>
          <p14:tracePt t="190525" x="3700463" y="4948238"/>
          <p14:tracePt t="190541" x="3705225" y="4948238"/>
          <p14:tracePt t="190558" x="3714750" y="4948238"/>
          <p14:tracePt t="190575" x="3719513" y="4948238"/>
          <p14:tracePt t="190678" x="3714750" y="4943475"/>
          <p14:tracePt t="190684" x="3709988" y="4938713"/>
          <p14:tracePt t="190692" x="3705225" y="4929188"/>
          <p14:tracePt t="190708" x="3686175" y="4900613"/>
          <p14:tracePt t="190725" x="3671888" y="4867275"/>
          <p14:tracePt t="190741" x="3652838" y="4833938"/>
          <p14:tracePt t="190758" x="3633788" y="4791075"/>
          <p14:tracePt t="190775" x="3629025" y="4776788"/>
          <p14:tracePt t="190791" x="3619500" y="4767263"/>
          <p14:tracePt t="190808" x="3614738" y="4757738"/>
          <p14:tracePt t="190825" x="3609975" y="4752975"/>
          <p14:tracePt t="190841" x="3605213" y="4743450"/>
          <p14:tracePt t="190858" x="3600450" y="4738688"/>
          <p14:tracePt t="190875" x="3590925" y="4729163"/>
          <p14:tracePt t="190891" x="3581400" y="4724400"/>
          <p14:tracePt t="190908" x="3576638" y="4714875"/>
          <p14:tracePt t="190925" x="3571875" y="4710113"/>
          <p14:tracePt t="190941" x="3562350" y="4705350"/>
          <p14:tracePt t="190975" x="3557588" y="4705350"/>
          <p14:tracePt t="190992" x="3543300" y="4695825"/>
          <p14:tracePt t="191008" x="3533775" y="4686300"/>
          <p14:tracePt t="191025" x="3519488" y="4681538"/>
          <p14:tracePt t="191041" x="3505200" y="4676775"/>
          <p14:tracePt t="191058" x="3495675" y="4667250"/>
          <p14:tracePt t="191075" x="3486150" y="4667250"/>
          <p14:tracePt t="191092" x="3481388" y="4667250"/>
          <p14:tracePt t="191177" x="3481388" y="4672013"/>
          <p14:tracePt t="191184" x="3486150" y="4686300"/>
          <p14:tracePt t="191192" x="3490913" y="4705350"/>
          <p14:tracePt t="191208" x="3519488" y="4757738"/>
          <p14:tracePt t="191225" x="3543300" y="4814888"/>
          <p14:tracePt t="191242" x="3576638" y="4862513"/>
          <p14:tracePt t="191258" x="3595688" y="4886325"/>
          <p14:tracePt t="191275" x="3600450" y="4905375"/>
          <p14:tracePt t="191291" x="3605213" y="4919663"/>
          <p14:tracePt t="191308" x="3614738" y="4938713"/>
          <p14:tracePt t="191325" x="3624263" y="4948238"/>
          <p14:tracePt t="191341" x="3629025" y="4957763"/>
          <p14:tracePt t="191358" x="3633788" y="4962525"/>
          <p14:tracePt t="191375" x="3643313" y="4972050"/>
          <p14:tracePt t="191391" x="3643313" y="4976813"/>
          <p14:tracePt t="191469" x="3648075" y="4981575"/>
          <p14:tracePt t="191477" x="3652838" y="4981575"/>
          <p14:tracePt t="191492" x="3657600" y="4981575"/>
          <p14:tracePt t="191508" x="3662363" y="4981575"/>
          <p14:tracePt t="191525" x="3671888" y="4981575"/>
          <p14:tracePt t="191541" x="3681413" y="4981575"/>
          <p14:tracePt t="191558" x="3700463" y="4981575"/>
          <p14:tracePt t="191575" x="3709988" y="4976813"/>
          <p14:tracePt t="191591" x="3724275" y="4957763"/>
          <p14:tracePt t="191608" x="3743325" y="4924425"/>
          <p14:tracePt t="191625" x="3771900" y="4857750"/>
          <p14:tracePt t="191641" x="3776663" y="4819650"/>
          <p14:tracePt t="191658" x="3781425" y="4791075"/>
          <p14:tracePt t="191675" x="3781425" y="4767263"/>
          <p14:tracePt t="191691" x="3781425" y="4762500"/>
          <p14:tracePt t="191708" x="3781425" y="4757738"/>
          <p14:tracePt t="191725" x="3776663" y="4748213"/>
          <p14:tracePt t="191742" x="3752850" y="4738688"/>
          <p14:tracePt t="191758" x="3729038" y="4724400"/>
          <p14:tracePt t="191775" x="3700463" y="4719638"/>
          <p14:tracePt t="191791" x="3676650" y="4719638"/>
          <p14:tracePt t="191808" x="3652838" y="4719638"/>
          <p14:tracePt t="191824" x="3643313" y="4719638"/>
          <p14:tracePt t="191841" x="3638550" y="4719638"/>
          <p14:tracePt t="191858" x="3629025" y="4719638"/>
          <p14:tracePt t="191891" x="3629025" y="4729163"/>
          <p14:tracePt t="191908" x="3629025" y="4743450"/>
          <p14:tracePt t="191924" x="3648075" y="4810125"/>
          <p14:tracePt t="191941" x="3667125" y="4838700"/>
          <p14:tracePt t="191958" x="3686175" y="4862513"/>
          <p14:tracePt t="191975" x="3709988" y="4886325"/>
          <p14:tracePt t="191991" x="3738563" y="4910138"/>
          <p14:tracePt t="192008" x="3748088" y="4919663"/>
          <p14:tracePt t="192025" x="3752850" y="4919663"/>
          <p14:tracePt t="192042" x="3762375" y="4929188"/>
          <p14:tracePt t="192058" x="3767138" y="4933950"/>
          <p14:tracePt t="192167" x="3767138" y="4938713"/>
          <p14:tracePt t="192174" x="3762375" y="4943475"/>
          <p14:tracePt t="192182" x="3757613" y="4943475"/>
          <p14:tracePt t="192191" x="3757613" y="4948238"/>
          <p14:tracePt t="192208" x="3748088" y="4953000"/>
          <p14:tracePt t="192224" x="3743325" y="4953000"/>
          <p14:tracePt t="192241" x="3738563" y="4953000"/>
          <p14:tracePt t="192337" x="3733800" y="4953000"/>
          <p14:tracePt t="197512" x="3729038" y="4953000"/>
          <p14:tracePt t="197541" x="3724275" y="4953000"/>
          <p14:tracePt t="197548" x="3719513" y="4953000"/>
          <p14:tracePt t="197557" x="3705225" y="4948238"/>
          <p14:tracePt t="197574" x="3695700" y="4943475"/>
          <p14:tracePt t="197607" x="3667125" y="4929188"/>
          <p14:tracePt t="197641" x="3638550" y="4914900"/>
          <p14:tracePt t="197658" x="3629025" y="4905375"/>
          <p14:tracePt t="197674" x="3619500" y="4900613"/>
          <p14:tracePt t="197691" x="3614738" y="4900613"/>
          <p14:tracePt t="197707" x="3609975" y="4895850"/>
          <p14:tracePt t="197710" x="3600450" y="4891088"/>
          <p14:tracePt t="197724" x="3595688" y="4876800"/>
          <p14:tracePt t="197741" x="3590925" y="4867275"/>
          <p14:tracePt t="197758" x="3581400" y="4862513"/>
          <p14:tracePt t="197774" x="3571875" y="4852988"/>
          <p14:tracePt t="197791" x="3548063" y="4824413"/>
          <p14:tracePt t="197807" x="3538538" y="4810125"/>
          <p14:tracePt t="197824" x="3524250" y="4795838"/>
          <p14:tracePt t="197841" x="3505200" y="4786313"/>
          <p14:tracePt t="197857" x="3495675" y="4772025"/>
          <p14:tracePt t="197874" x="3481388" y="4762500"/>
          <p14:tracePt t="197891" x="3471863" y="4752975"/>
          <p14:tracePt t="197907" x="3462338" y="4738688"/>
          <p14:tracePt t="197924" x="3457575" y="4733925"/>
          <p14:tracePt t="197941" x="3448050" y="4714875"/>
          <p14:tracePt t="197957" x="3438525" y="4705350"/>
          <p14:tracePt t="197974" x="3429000" y="4695825"/>
          <p14:tracePt t="197991" x="3424238" y="4691063"/>
          <p14:tracePt t="198007" x="3419475" y="4686300"/>
          <p14:tracePt t="198024" x="3409950" y="4676775"/>
          <p14:tracePt t="198041" x="3400425" y="4672013"/>
          <p14:tracePt t="198057" x="3400425" y="4667250"/>
          <p14:tracePt t="198320" x="3405188" y="4672013"/>
          <p14:tracePt t="198328" x="3409950" y="4672013"/>
          <p14:tracePt t="198341" x="3414713" y="4676775"/>
          <p14:tracePt t="198357" x="3424238" y="4681538"/>
          <p14:tracePt t="198375" x="3429000" y="4686300"/>
          <p14:tracePt t="198391" x="3433763" y="4691063"/>
          <p14:tracePt t="198407" x="3443288" y="4695825"/>
          <p14:tracePt t="198424" x="3452813" y="4700588"/>
          <p14:tracePt t="198441" x="3452813" y="4705350"/>
          <p14:tracePt t="198458" x="3462338" y="4710113"/>
          <p14:tracePt t="198474" x="3467100" y="4710113"/>
          <p14:tracePt t="198491" x="3471863" y="4719638"/>
          <p14:tracePt t="198507" x="3476625" y="4724400"/>
          <p14:tracePt t="198524" x="3486150" y="4733925"/>
          <p14:tracePt t="198541" x="3495675" y="4743450"/>
          <p14:tracePt t="198557" x="3500438" y="4748213"/>
          <p14:tracePt t="198575" x="3505200" y="4757738"/>
          <p14:tracePt t="198591" x="3519488" y="4767263"/>
          <p14:tracePt t="198607" x="3529013" y="4781550"/>
          <p14:tracePt t="198624" x="3533775" y="4791075"/>
          <p14:tracePt t="198641" x="3538538" y="4800600"/>
          <p14:tracePt t="198657" x="3543300" y="4805363"/>
          <p14:tracePt t="198674" x="3548063" y="4810125"/>
          <p14:tracePt t="198691" x="3557588" y="4819650"/>
          <p14:tracePt t="198707" x="3562350" y="4829175"/>
          <p14:tracePt t="198724" x="3567113" y="4833938"/>
          <p14:tracePt t="198741" x="3567113" y="4838700"/>
          <p14:tracePt t="198763" x="3576638" y="4848225"/>
          <p14:tracePt t="198775" x="3581400" y="4857750"/>
          <p14:tracePt t="198791" x="3586163" y="4862513"/>
          <p14:tracePt t="198807" x="3586163" y="4867275"/>
          <p14:tracePt t="198825" x="3595688" y="4876800"/>
          <p14:tracePt t="198842" x="3600450" y="4886325"/>
          <p14:tracePt t="198857" x="3600450" y="4891088"/>
          <p14:tracePt t="198874" x="3605213" y="4895850"/>
          <p14:tracePt t="198945" x="3609975" y="4895850"/>
          <p14:tracePt t="198980" x="3614738" y="4905375"/>
          <p14:tracePt t="198997" x="3619500" y="4905375"/>
          <p14:tracePt t="199008" x="3624263" y="4910138"/>
          <p14:tracePt t="199024" x="3624263" y="4914900"/>
          <p14:tracePt t="199041" x="3629025" y="4914900"/>
          <p14:tracePt t="199057" x="3633788" y="4914900"/>
          <p14:tracePt t="201028" x="3643313" y="4914900"/>
          <p14:tracePt t="201035" x="3652838" y="4905375"/>
          <p14:tracePt t="201043" x="3667125" y="4895850"/>
          <p14:tracePt t="201057" x="3686175" y="4886325"/>
          <p14:tracePt t="201074" x="3700463" y="4867275"/>
          <p14:tracePt t="201091" x="3714750" y="4862513"/>
          <p14:tracePt t="201124" x="3738563" y="4838700"/>
          <p14:tracePt t="201157" x="3767138" y="4810125"/>
          <p14:tracePt t="201175" x="3790950" y="4791075"/>
          <p14:tracePt t="201191" x="3800475" y="4776788"/>
          <p14:tracePt t="201207" x="3814763" y="4757738"/>
          <p14:tracePt t="201224" x="3819525" y="4752975"/>
          <p14:tracePt t="201241" x="3829050" y="4743450"/>
          <p14:tracePt t="201257" x="3833813" y="4738688"/>
          <p14:tracePt t="201274" x="3838575" y="4729163"/>
          <p14:tracePt t="201290" x="3843338" y="4724400"/>
          <p14:tracePt t="201528" x="3843338" y="4729163"/>
          <p14:tracePt t="201534" x="3838575" y="4733925"/>
          <p14:tracePt t="201541" x="3838575" y="4738688"/>
          <p14:tracePt t="201557" x="3829050" y="4743450"/>
          <p14:tracePt t="201574" x="3824288" y="4748213"/>
          <p14:tracePt t="201591" x="3810000" y="4757738"/>
          <p14:tracePt t="201607" x="3776663" y="4757738"/>
          <p14:tracePt t="201624" x="3757613" y="4757738"/>
          <p14:tracePt t="201641" x="3743325" y="4752975"/>
          <p14:tracePt t="201657" x="3729038" y="4748213"/>
          <p14:tracePt t="201674" x="3719513" y="4738688"/>
          <p14:tracePt t="201690" x="3700463" y="4710113"/>
          <p14:tracePt t="201707" x="3695700" y="4672013"/>
          <p14:tracePt t="201724" x="3695700" y="4638675"/>
          <p14:tracePt t="201741" x="3695700" y="4605338"/>
          <p14:tracePt t="201757" x="3700463" y="4581525"/>
          <p14:tracePt t="201774" x="3709988" y="4567238"/>
          <p14:tracePt t="201791" x="3719513" y="4557713"/>
          <p14:tracePt t="201807" x="3719513" y="4548188"/>
          <p14:tracePt t="201842" x="3724275" y="4548188"/>
          <p14:tracePt t="201857" x="3729038" y="4548188"/>
          <p14:tracePt t="201874" x="3743325" y="4548188"/>
          <p14:tracePt t="201891" x="3752850" y="4552950"/>
          <p14:tracePt t="201907" x="3771900" y="4567238"/>
          <p14:tracePt t="201924" x="3786188" y="4586288"/>
          <p14:tracePt t="201940" x="3790950" y="4595813"/>
          <p14:tracePt t="201957" x="3800475" y="4600575"/>
          <p14:tracePt t="201974" x="3800475" y="4610100"/>
          <p14:tracePt t="201990" x="3800475" y="4614863"/>
          <p14:tracePt t="202007" x="3805238" y="4633913"/>
          <p14:tracePt t="202024" x="3810000" y="4648200"/>
          <p14:tracePt t="202040" x="3810000" y="4662488"/>
          <p14:tracePt t="202057" x="3810000" y="4667250"/>
          <p14:tracePt t="202074" x="3810000" y="4676775"/>
          <p14:tracePt t="202166" x="3810000" y="4681538"/>
          <p14:tracePt t="202181" x="3810000" y="4686300"/>
          <p14:tracePt t="202203" x="3810000" y="4691063"/>
          <p14:tracePt t="202210" x="3810000" y="4695825"/>
          <p14:tracePt t="202224" x="3810000" y="4710113"/>
          <p14:tracePt t="202240" x="3805238" y="4724400"/>
          <p14:tracePt t="202257" x="3795713" y="4733925"/>
          <p14:tracePt t="202274" x="3776663" y="4757738"/>
          <p14:tracePt t="202291" x="3752850" y="4776788"/>
          <p14:tracePt t="202307" x="3729038" y="4795838"/>
          <p14:tracePt t="202324" x="3705225" y="4805363"/>
          <p14:tracePt t="202340" x="3695700" y="4810125"/>
          <p14:tracePt t="202357" x="3667125" y="4814888"/>
          <p14:tracePt t="202374" x="3643313" y="4814888"/>
          <p14:tracePt t="202390" x="3619500" y="4805363"/>
          <p14:tracePt t="202407" x="3605213" y="4800600"/>
          <p14:tracePt t="202424" x="3600450" y="4795838"/>
          <p14:tracePt t="202440" x="3590925" y="4795838"/>
          <p14:tracePt t="202457" x="3581400" y="4776788"/>
          <p14:tracePt t="202474" x="3562350" y="4757738"/>
          <p14:tracePt t="202490" x="3548063" y="4748213"/>
          <p14:tracePt t="202507" x="3538538" y="4743450"/>
          <p14:tracePt t="202524" x="3529013" y="4733925"/>
          <p14:tracePt t="202540" x="3519488" y="4724400"/>
          <p14:tracePt t="202557" x="3514725" y="4719638"/>
          <p14:tracePt t="202574" x="3509963" y="4719638"/>
          <p14:tracePt t="202590" x="3505200" y="4719638"/>
          <p14:tracePt t="202657" x="3505200" y="4724400"/>
          <p14:tracePt t="202665" x="3505200" y="4729163"/>
          <p14:tracePt t="202674" x="3519488" y="4738688"/>
          <p14:tracePt t="202690" x="3533775" y="4752975"/>
          <p14:tracePt t="202707" x="3571875" y="4776788"/>
          <p14:tracePt t="202708" x="3590925" y="4791075"/>
          <p14:tracePt t="202724" x="3629025" y="4814888"/>
          <p14:tracePt t="202740" x="3662363" y="4833938"/>
          <p14:tracePt t="202757" x="3686175" y="4848225"/>
          <p14:tracePt t="202774" x="3705225" y="4857750"/>
          <p14:tracePt t="202790" x="3724275" y="4867275"/>
          <p14:tracePt t="202807" x="3738563" y="4872038"/>
          <p14:tracePt t="202824" x="3743325" y="4876800"/>
          <p14:tracePt t="202840" x="3752850" y="4886325"/>
          <p14:tracePt t="202857" x="3757613" y="4895850"/>
          <p14:tracePt t="202874" x="3767138" y="4900613"/>
          <p14:tracePt t="202890" x="3767138" y="4905375"/>
          <p14:tracePt t="202907" x="3771900" y="4914900"/>
          <p14:tracePt t="202924" x="3776663" y="4914900"/>
          <p14:tracePt t="202940" x="3786188" y="4914900"/>
          <p14:tracePt t="202974" x="3790950" y="4914900"/>
          <p14:tracePt t="203075" x="3781425" y="4895850"/>
          <p14:tracePt t="203083" x="3767138" y="4876800"/>
          <p14:tracePt t="203091" x="3762375" y="4862513"/>
          <p14:tracePt t="203107" x="3738563" y="4829175"/>
          <p14:tracePt t="203124" x="3719513" y="4805363"/>
          <p14:tracePt t="203140" x="3695700" y="4776788"/>
          <p14:tracePt t="203157" x="3667125" y="4748213"/>
          <p14:tracePt t="203174" x="3657600" y="4738688"/>
          <p14:tracePt t="203190" x="3652838" y="4733925"/>
          <p14:tracePt t="203207" x="3643313" y="4729163"/>
          <p14:tracePt t="203281" x="3643313" y="4738688"/>
          <p14:tracePt t="203288" x="3643313" y="4743450"/>
          <p14:tracePt t="203296" x="3643313" y="4748213"/>
          <p14:tracePt t="203307" x="3643313" y="4757738"/>
          <p14:tracePt t="203324" x="3643313" y="4781550"/>
          <p14:tracePt t="203340" x="3648075" y="4819650"/>
          <p14:tracePt t="203357" x="3662363" y="4848225"/>
          <p14:tracePt t="203374" x="3667125" y="4862513"/>
          <p14:tracePt t="203391" x="3676650" y="4886325"/>
          <p14:tracePt t="203407" x="3681413" y="4891088"/>
          <p14:tracePt t="203424" x="3681413" y="4900613"/>
          <p14:tracePt t="203440" x="3681413" y="4905375"/>
          <p14:tracePt t="203457" x="3681413" y="4910138"/>
          <p14:tracePt t="203494" x="3681413" y="4914900"/>
          <p14:tracePt t="203508" x="3681413" y="4919663"/>
          <p14:tracePt t="206196" x="3686175" y="4919663"/>
          <p14:tracePt t="206203" x="3690938" y="4919663"/>
          <p14:tracePt t="206210" x="3690938" y="4914900"/>
          <p14:tracePt t="206226" x="3695700" y="4914900"/>
          <p14:tracePt t="206241" x="3700463" y="4914900"/>
          <p14:tracePt t="206489" x="3695700" y="4914900"/>
          <p14:tracePt t="206496" x="3695700" y="4910138"/>
          <p14:tracePt t="206507" x="3686175" y="4905375"/>
          <p14:tracePt t="206540" x="3643313" y="4905375"/>
          <p14:tracePt t="206573" x="3619500" y="4905375"/>
          <p14:tracePt t="206590" x="3614738" y="4905375"/>
          <p14:tracePt t="206607" x="3605213" y="4905375"/>
          <p14:tracePt t="206623" x="3595688" y="4900613"/>
          <p14:tracePt t="206640" x="3586163" y="4895850"/>
          <p14:tracePt t="206657" x="3571875" y="4886325"/>
          <p14:tracePt t="206673" x="3557588" y="4876800"/>
          <p14:tracePt t="206690" x="3548063" y="4872038"/>
          <p14:tracePt t="206707" x="3543300" y="4867275"/>
          <p14:tracePt t="206723" x="3533775" y="4857750"/>
          <p14:tracePt t="206740" x="3529013" y="4848225"/>
          <p14:tracePt t="206757" x="3514725" y="4810125"/>
          <p14:tracePt t="206773" x="3509963" y="4772025"/>
          <p14:tracePt t="206790" x="3505200" y="4748213"/>
          <p14:tracePt t="206807" x="3505200" y="4733925"/>
          <p14:tracePt t="206823" x="3505200" y="4719638"/>
          <p14:tracePt t="206840" x="3505200" y="4700588"/>
          <p14:tracePt t="206857" x="3505200" y="4691063"/>
          <p14:tracePt t="206873" x="3505200" y="4686300"/>
          <p14:tracePt t="206951" x="3509963" y="4686300"/>
          <p14:tracePt t="206966" x="3514725" y="4686300"/>
          <p14:tracePt t="206974" x="3519488" y="4686300"/>
          <p14:tracePt t="206990" x="3529013" y="4691063"/>
          <p14:tracePt t="207007" x="3538538" y="4695825"/>
          <p14:tracePt t="207023" x="3548063" y="4695825"/>
          <p14:tracePt t="207040" x="3557588" y="4705350"/>
          <p14:tracePt t="207057" x="3562350" y="4724400"/>
          <p14:tracePt t="207074" x="3576638" y="4738688"/>
          <p14:tracePt t="207090" x="3586163" y="4757738"/>
          <p14:tracePt t="207107" x="3595688" y="4786313"/>
          <p14:tracePt t="207123" x="3600450" y="4795838"/>
          <p14:tracePt t="207140" x="3600450" y="4800600"/>
          <p14:tracePt t="207157" x="3600450" y="4810125"/>
          <p14:tracePt t="207173" x="3600450" y="4814888"/>
          <p14:tracePt t="207190" x="3600450" y="4819650"/>
          <p14:tracePt t="207239" x="3600450" y="4824413"/>
          <p14:tracePt t="207246" x="3600450" y="4829175"/>
          <p14:tracePt t="207260" x="3600450" y="4833938"/>
          <p14:tracePt t="207275" x="3600450" y="4838700"/>
          <p14:tracePt t="207532" x="3605213" y="4838700"/>
          <p14:tracePt t="207539" x="3609975" y="4838700"/>
          <p14:tracePt t="207554" x="3614738" y="4838700"/>
          <p14:tracePt t="207574" x="3619500" y="4838700"/>
          <p14:tracePt t="207607" x="3629025" y="4838700"/>
          <p14:tracePt t="207650" x="3633788" y="4838700"/>
          <p14:tracePt t="207657" x="3638550" y="4838700"/>
          <p14:tracePt t="207673" x="3648075" y="4838700"/>
          <p14:tracePt t="207690" x="3662363" y="4838700"/>
          <p14:tracePt t="207707" x="3676650" y="4838700"/>
          <p14:tracePt t="207708" x="3686175" y="4838700"/>
          <p14:tracePt t="207723" x="3700463" y="4838700"/>
          <p14:tracePt t="207740" x="3719513" y="4838700"/>
          <p14:tracePt t="207757" x="3729038" y="4833938"/>
          <p14:tracePt t="207773" x="3748088" y="4833938"/>
          <p14:tracePt t="207790" x="3752850" y="4833938"/>
          <p14:tracePt t="207807" x="3762375" y="4833938"/>
          <p14:tracePt t="207823" x="3767138" y="4833938"/>
          <p14:tracePt t="208111" x="3762375" y="4833938"/>
          <p14:tracePt t="208119" x="3748088" y="4833938"/>
          <p14:tracePt t="208126" x="3743325" y="4838700"/>
          <p14:tracePt t="208140" x="3729038" y="4838700"/>
          <p14:tracePt t="208157" x="3719513" y="4838700"/>
          <p14:tracePt t="208173" x="3705225" y="4838700"/>
          <p14:tracePt t="208190" x="3690938" y="4838700"/>
          <p14:tracePt t="208207" x="3671888" y="4838700"/>
          <p14:tracePt t="208223" x="3648075" y="4838700"/>
          <p14:tracePt t="208240" x="3638550" y="4838700"/>
          <p14:tracePt t="208257" x="3624263" y="4838700"/>
          <p14:tracePt t="208275" x="3614738" y="4838700"/>
          <p14:tracePt t="208294" x="3605213" y="4838700"/>
          <p14:tracePt t="208307" x="3600450" y="4838700"/>
          <p14:tracePt t="208323" x="3595688" y="4838700"/>
          <p14:tracePt t="208340" x="3586163" y="4838700"/>
          <p14:tracePt t="208357" x="3581400" y="4838700"/>
          <p14:tracePt t="208373" x="3571875" y="4838700"/>
          <p14:tracePt t="208390" x="3562350" y="4838700"/>
          <p14:tracePt t="208406" x="3557588" y="4838700"/>
          <p14:tracePt t="208440" x="3552825" y="4838700"/>
          <p14:tracePt t="208728" x="3562350" y="4838700"/>
          <p14:tracePt t="208735" x="3567113" y="4838700"/>
          <p14:tracePt t="208743" x="3571875" y="4838700"/>
          <p14:tracePt t="208757" x="3590925" y="4838700"/>
          <p14:tracePt t="208773" x="3600450" y="4838700"/>
          <p14:tracePt t="208790" x="3614738" y="4838700"/>
          <p14:tracePt t="208807" x="3624263" y="4838700"/>
          <p14:tracePt t="208823" x="3652838" y="4838700"/>
          <p14:tracePt t="208840" x="3676650" y="4838700"/>
          <p14:tracePt t="208857" x="3695700" y="4838700"/>
          <p14:tracePt t="208873" x="3705225" y="4838700"/>
          <p14:tracePt t="208890" x="3714750" y="4838700"/>
          <p14:tracePt t="208907" x="3719513" y="4838700"/>
          <p14:tracePt t="208923" x="3724275" y="4838700"/>
          <p14:tracePt t="208957" x="3733800" y="4843463"/>
          <p14:tracePt t="208973" x="3752850" y="4843463"/>
          <p14:tracePt t="208990" x="3767138" y="4848225"/>
          <p14:tracePt t="209007" x="3776663" y="4848225"/>
          <p14:tracePt t="209023" x="3781425" y="4848225"/>
          <p14:tracePt t="209040" x="3790950" y="4848225"/>
          <p14:tracePt t="210005" x="3795713" y="4848225"/>
          <p14:tracePt t="210014" x="3800475" y="4848225"/>
          <p14:tracePt t="210023" x="3805238" y="4848225"/>
          <p14:tracePt t="210040" x="3810000" y="4843463"/>
          <p14:tracePt t="210056" x="3819525" y="4843463"/>
          <p14:tracePt t="210073" x="3824288" y="4843463"/>
          <p14:tracePt t="210106" x="3824288" y="4833938"/>
          <p14:tracePt t="210140" x="3862388" y="4729163"/>
          <p14:tracePt t="210156" x="3881438" y="4686300"/>
          <p14:tracePt t="210173" x="3890963" y="4648200"/>
          <p14:tracePt t="210190" x="3900488" y="4614863"/>
          <p14:tracePt t="210206" x="3905250" y="4600575"/>
          <p14:tracePt t="210223" x="3910013" y="4591050"/>
          <p14:tracePt t="210240" x="3914775" y="4581525"/>
          <p14:tracePt t="210256" x="3914775" y="4576763"/>
          <p14:tracePt t="210273" x="3914775" y="4572000"/>
          <p14:tracePt t="210512" x="3914775" y="4576763"/>
          <p14:tracePt t="210520" x="3914775" y="4586288"/>
          <p14:tracePt t="210528" x="3914775" y="4600575"/>
          <p14:tracePt t="210540" x="3914775" y="4610100"/>
          <p14:tracePt t="210556" x="3914775" y="4633913"/>
          <p14:tracePt t="210573" x="3914775" y="4657725"/>
          <p14:tracePt t="210590" x="3914775" y="4686300"/>
          <p14:tracePt t="210607" x="3910013" y="4724400"/>
          <p14:tracePt t="210623" x="3910013" y="4748213"/>
          <p14:tracePt t="210640" x="3910013" y="4767263"/>
          <p14:tracePt t="210657" x="3905250" y="4781550"/>
          <p14:tracePt t="210673" x="3900488" y="4810125"/>
          <p14:tracePt t="210690" x="3900488" y="4819650"/>
          <p14:tracePt t="210706" x="3900488" y="4829175"/>
          <p14:tracePt t="210723" x="3900488" y="4833938"/>
          <p14:tracePt t="210740" x="3900488" y="4848225"/>
          <p14:tracePt t="210756" x="3900488" y="4857750"/>
          <p14:tracePt t="210773" x="3900488" y="4872038"/>
          <p14:tracePt t="210790" x="3900488" y="4886325"/>
          <p14:tracePt t="210806" x="3900488" y="4895850"/>
          <p14:tracePt t="210823" x="3900488" y="4905375"/>
          <p14:tracePt t="210840" x="3900488" y="4910138"/>
          <p14:tracePt t="210856" x="3900488" y="4919663"/>
          <p14:tracePt t="210873" x="3900488" y="4924425"/>
          <p14:tracePt t="210890" x="3900488" y="4929188"/>
          <p14:tracePt t="210906" x="3900488" y="4943475"/>
          <p14:tracePt t="210923" x="3890963" y="4962525"/>
          <p14:tracePt t="210940" x="3890963" y="4972050"/>
          <p14:tracePt t="210956" x="3890963" y="4981575"/>
          <p14:tracePt t="210973" x="3890963" y="4991100"/>
          <p14:tracePt t="210990" x="3890963" y="5000625"/>
          <p14:tracePt t="211007" x="3890963" y="5005388"/>
          <p14:tracePt t="211023" x="3890963" y="5010150"/>
          <p14:tracePt t="211341" x="3890963" y="5005388"/>
          <p14:tracePt t="211348" x="3895725" y="4986338"/>
          <p14:tracePt t="211356" x="3895725" y="4976813"/>
          <p14:tracePt t="211373" x="3905250" y="4957763"/>
          <p14:tracePt t="211390" x="3910013" y="4943475"/>
          <p14:tracePt t="211406" x="3914775" y="4929188"/>
          <p14:tracePt t="211423" x="3919538" y="4914900"/>
          <p14:tracePt t="211440" x="3919538" y="4910138"/>
          <p14:tracePt t="211456" x="3919538" y="4905375"/>
          <p14:tracePt t="211473" x="3919538" y="4895850"/>
          <p14:tracePt t="211506" x="3919538" y="4891088"/>
          <p14:tracePt t="211547" x="3919538" y="4886325"/>
          <p14:tracePt t="212092" x="3914775" y="4886325"/>
          <p14:tracePt t="212098" x="3914775" y="4881563"/>
          <p14:tracePt t="212106" x="3910013" y="4876800"/>
          <p14:tracePt t="212123" x="3905250" y="4872038"/>
          <p14:tracePt t="212140" x="3895725" y="4857750"/>
          <p14:tracePt t="212157" x="3886200" y="4824413"/>
          <p14:tracePt t="212190" x="3886200" y="4795838"/>
          <p14:tracePt t="212223" x="3886200" y="4781550"/>
          <p14:tracePt t="212240" x="3886200" y="4776788"/>
          <p14:tracePt t="212256" x="3886200" y="4767263"/>
          <p14:tracePt t="212347" x="3886200" y="4772025"/>
          <p14:tracePt t="212354" x="3886200" y="4781550"/>
          <p14:tracePt t="212362" x="3886200" y="4786313"/>
          <p14:tracePt t="212373" x="3886200" y="4795838"/>
          <p14:tracePt t="212389" x="3886200" y="4814888"/>
          <p14:tracePt t="212406" x="3886200" y="4838700"/>
          <p14:tracePt t="212423" x="3886200" y="4848225"/>
          <p14:tracePt t="212440" x="3886200" y="4852988"/>
          <p14:tracePt t="212457" x="3886200" y="4862513"/>
          <p14:tracePt t="212473" x="3890963" y="4872038"/>
          <p14:tracePt t="212490" x="3895725" y="4876800"/>
          <p14:tracePt t="212506" x="3900488" y="4881563"/>
          <p14:tracePt t="212523" x="3910013" y="4891088"/>
          <p14:tracePt t="212540" x="3914775" y="4900613"/>
          <p14:tracePt t="212556" x="3919538" y="4900613"/>
          <p14:tracePt t="212590" x="3929063" y="4900613"/>
          <p14:tracePt t="212607" x="3938588" y="4900613"/>
          <p14:tracePt t="212623" x="3948113" y="4900613"/>
          <p14:tracePt t="212640" x="3962400" y="4900613"/>
          <p14:tracePt t="212656" x="3981450" y="4900613"/>
          <p14:tracePt t="212673" x="3990975" y="4900613"/>
          <p14:tracePt t="212690" x="4005263" y="4900613"/>
          <p14:tracePt t="212707" x="4024313" y="4900613"/>
          <p14:tracePt t="212723" x="4048125" y="4895850"/>
          <p14:tracePt t="212740" x="4076700" y="4891088"/>
          <p14:tracePt t="212757" x="4119563" y="4886325"/>
          <p14:tracePt t="212773" x="4167188" y="4872038"/>
          <p14:tracePt t="212790" x="4191000" y="4867275"/>
          <p14:tracePt t="212806" x="4210050" y="4857750"/>
          <p14:tracePt t="212823" x="4233863" y="4848225"/>
          <p14:tracePt t="212840" x="4262438" y="4838700"/>
          <p14:tracePt t="212856" x="4276725" y="4838700"/>
          <p14:tracePt t="212873" x="4286250" y="4838700"/>
          <p14:tracePt t="212890" x="4295775" y="4838700"/>
          <p14:tracePt t="212906" x="4300538" y="4838700"/>
          <p14:tracePt t="212986" x="4305300" y="4838700"/>
          <p14:tracePt t="212993" x="4310063" y="4838700"/>
          <p14:tracePt t="213006" x="4314825" y="4838700"/>
          <p14:tracePt t="213023" x="4329113" y="4838700"/>
          <p14:tracePt t="213040" x="4333875" y="4838700"/>
          <p14:tracePt t="213056" x="4338638" y="4838700"/>
          <p14:tracePt t="213074" x="4343400" y="4838700"/>
          <p14:tracePt t="213090" x="4348163" y="4838700"/>
          <p14:tracePt t="213207" x="4348163" y="4843463"/>
          <p14:tracePt t="213214" x="4343400" y="4848225"/>
          <p14:tracePt t="213229" x="4338638" y="4857750"/>
          <p14:tracePt t="213240" x="4333875" y="4862513"/>
          <p14:tracePt t="213256" x="4319588" y="4881563"/>
          <p14:tracePt t="213273" x="4305300" y="4891088"/>
          <p14:tracePt t="213290" x="4300538" y="4900613"/>
          <p14:tracePt t="213306" x="4291013" y="4900613"/>
          <p14:tracePt t="213323" x="4286250" y="4900613"/>
          <p14:tracePt t="213340" x="4271963" y="4900613"/>
          <p14:tracePt t="213356" x="4243388" y="4891088"/>
          <p14:tracePt t="213373" x="4210050" y="4886325"/>
          <p14:tracePt t="213389" x="4148138" y="4872038"/>
          <p14:tracePt t="213406" x="4110038" y="4867275"/>
          <p14:tracePt t="213423" x="4071938" y="4857750"/>
          <p14:tracePt t="213439" x="4052888" y="4857750"/>
          <p14:tracePt t="213456" x="4033838" y="4857750"/>
          <p14:tracePt t="213473" x="4029075" y="4857750"/>
          <p14:tracePt t="213489" x="4024313" y="4857750"/>
          <p14:tracePt t="213506" x="4005263" y="4814888"/>
          <p14:tracePt t="213523" x="4000500" y="4781550"/>
          <p14:tracePt t="213540" x="3995738" y="4738688"/>
          <p14:tracePt t="213556" x="3995738" y="4686300"/>
          <p14:tracePt t="213573" x="4010025" y="4624388"/>
          <p14:tracePt t="213590" x="4019550" y="4600575"/>
          <p14:tracePt t="213606" x="4024313" y="4586288"/>
          <p14:tracePt t="213623" x="4029075" y="4572000"/>
          <p14:tracePt t="213639" x="4062413" y="4562475"/>
          <p14:tracePt t="213656" x="4086225" y="4548188"/>
          <p14:tracePt t="213673" x="4119563" y="4548188"/>
          <p14:tracePt t="213690" x="4143375" y="4557713"/>
          <p14:tracePt t="213706" x="4171950" y="4576763"/>
          <p14:tracePt t="213723" x="4186238" y="4600575"/>
          <p14:tracePt t="213740" x="4205288" y="4624388"/>
          <p14:tracePt t="213756" x="4224338" y="4657725"/>
          <p14:tracePt t="213773" x="4229100" y="4681538"/>
          <p14:tracePt t="213790" x="4233863" y="4700588"/>
          <p14:tracePt t="213806" x="4238625" y="4710113"/>
          <p14:tracePt t="213823" x="4238625" y="4729163"/>
          <p14:tracePt t="213840" x="4238625" y="4743450"/>
          <p14:tracePt t="213856" x="4238625" y="4757738"/>
          <p14:tracePt t="213873" x="4238625" y="4767263"/>
          <p14:tracePt t="213890" x="4238625" y="4791075"/>
          <p14:tracePt t="213906" x="4233863" y="4800600"/>
          <p14:tracePt t="213923" x="4229100" y="4810125"/>
          <p14:tracePt t="213940" x="4219575" y="4819650"/>
          <p14:tracePt t="213956" x="4205288" y="4829175"/>
          <p14:tracePt t="213973" x="4181475" y="4838700"/>
          <p14:tracePt t="213990" x="4152900" y="4848225"/>
          <p14:tracePt t="214006" x="4105275" y="4848225"/>
          <p14:tracePt t="214023" x="4076700" y="4848225"/>
          <p14:tracePt t="214040" x="4048125" y="4848225"/>
          <p14:tracePt t="214056" x="4029075" y="4848225"/>
          <p14:tracePt t="214073" x="4014788" y="4848225"/>
          <p14:tracePt t="214090" x="4010025" y="4848225"/>
          <p14:tracePt t="214106" x="4000500" y="4848225"/>
          <p14:tracePt t="214123" x="3995738" y="4848225"/>
          <p14:tracePt t="214140" x="3990975" y="4848225"/>
          <p14:tracePt t="214358" x="4000500" y="4848225"/>
          <p14:tracePt t="214366" x="4019550" y="4848225"/>
          <p14:tracePt t="214373" x="4029075" y="4848225"/>
          <p14:tracePt t="214389" x="4057650" y="4848225"/>
          <p14:tracePt t="214406" x="4071938" y="4848225"/>
          <p14:tracePt t="214423" x="4086225" y="4848225"/>
          <p14:tracePt t="214439" x="4095750" y="4848225"/>
          <p14:tracePt t="214456" x="4100513" y="4848225"/>
          <p14:tracePt t="214536" x="4105275" y="4848225"/>
          <p14:tracePt t="215217" x="4110038" y="4848225"/>
          <p14:tracePt t="215225" x="4114800" y="4848225"/>
          <p14:tracePt t="215239" x="4129088" y="4843463"/>
          <p14:tracePt t="215256" x="4133850" y="4843463"/>
          <p14:tracePt t="215273" x="4143375" y="4843463"/>
          <p14:tracePt t="215290" x="4148138" y="4843463"/>
          <p14:tracePt t="215323" x="4162425" y="4833938"/>
          <p14:tracePt t="215356" x="4186238" y="4819650"/>
          <p14:tracePt t="215373" x="4200525" y="4805363"/>
          <p14:tracePt t="215389" x="4205288" y="4800600"/>
          <p14:tracePt t="215406" x="4210050" y="4795838"/>
          <p14:tracePt t="215423" x="4219575" y="4786313"/>
          <p14:tracePt t="215439" x="4219575" y="4776788"/>
          <p14:tracePt t="215456" x="4219575" y="4762500"/>
          <p14:tracePt t="215473" x="4219575" y="4714875"/>
          <p14:tracePt t="215489" x="4205288" y="4667250"/>
          <p14:tracePt t="215506" x="4186238" y="4643438"/>
          <p14:tracePt t="215523" x="4162425" y="4619625"/>
          <p14:tracePt t="215539" x="4133850" y="4600575"/>
          <p14:tracePt t="215556" x="4090988" y="4586288"/>
          <p14:tracePt t="215573" x="4071938" y="4586288"/>
          <p14:tracePt t="215589" x="4057650" y="4586288"/>
          <p14:tracePt t="215606" x="4033838" y="4576763"/>
          <p14:tracePt t="215623" x="4029075" y="4576763"/>
          <p14:tracePt t="215639" x="4019550" y="4576763"/>
          <p14:tracePt t="215656" x="4000500" y="4572000"/>
          <p14:tracePt t="215673" x="3976688" y="4567238"/>
          <p14:tracePt t="215689" x="3952875" y="4562475"/>
          <p14:tracePt t="215706" x="3924300" y="4562475"/>
          <p14:tracePt t="215723" x="3905250" y="4562475"/>
          <p14:tracePt t="215739" x="3871913" y="4562475"/>
          <p14:tracePt t="215756" x="3848100" y="4562475"/>
          <p14:tracePt t="215773" x="3833813" y="4562475"/>
          <p14:tracePt t="215790" x="3814763" y="4562475"/>
          <p14:tracePt t="215806" x="3781425" y="4562475"/>
          <p14:tracePt t="215823" x="3767138" y="4567238"/>
          <p14:tracePt t="215840" x="3752850" y="4567238"/>
          <p14:tracePt t="215856" x="3724275" y="4576763"/>
          <p14:tracePt t="215873" x="3709988" y="4576763"/>
          <p14:tracePt t="215889" x="3686175" y="4591050"/>
          <p14:tracePt t="215906" x="3667125" y="4595813"/>
          <p14:tracePt t="215923" x="3619500" y="4605338"/>
          <p14:tracePt t="215939" x="3595688" y="4614863"/>
          <p14:tracePt t="215956" x="3571875" y="4624388"/>
          <p14:tracePt t="215973" x="3552825" y="4629150"/>
          <p14:tracePt t="215989" x="3519488" y="4643438"/>
          <p14:tracePt t="216006" x="3509963" y="4648200"/>
          <p14:tracePt t="216023" x="3490913" y="4657725"/>
          <p14:tracePt t="216039" x="3476625" y="4667250"/>
          <p14:tracePt t="216056" x="3467100" y="4672013"/>
          <p14:tracePt t="216073" x="3462338" y="4676775"/>
          <p14:tracePt t="216089" x="3457575" y="4686300"/>
          <p14:tracePt t="216106" x="3448050" y="4695825"/>
          <p14:tracePt t="216123" x="3438525" y="4700588"/>
          <p14:tracePt t="216140" x="3433763" y="4705350"/>
          <p14:tracePt t="216156" x="3429000" y="4714875"/>
          <p14:tracePt t="216189" x="3429000" y="4724400"/>
          <p14:tracePt t="216206" x="3429000" y="4729163"/>
          <p14:tracePt t="216223" x="3429000" y="4738688"/>
          <p14:tracePt t="216239" x="3429000" y="4743450"/>
          <p14:tracePt t="216256" x="3429000" y="4752975"/>
          <p14:tracePt t="216273" x="3433763" y="4767263"/>
          <p14:tracePt t="216289" x="3457575" y="4786313"/>
          <p14:tracePt t="216306" x="3481388" y="4805363"/>
          <p14:tracePt t="216323" x="3519488" y="4829175"/>
          <p14:tracePt t="216339" x="3562350" y="4848225"/>
          <p14:tracePt t="216356" x="3619500" y="4872038"/>
          <p14:tracePt t="216373" x="3648075" y="4886325"/>
          <p14:tracePt t="216389" x="3671888" y="4895850"/>
          <p14:tracePt t="216406" x="3695700" y="4910138"/>
          <p14:tracePt t="216423" x="3719513" y="4914900"/>
          <p14:tracePt t="216439" x="3752850" y="4919663"/>
          <p14:tracePt t="216456" x="3790950" y="4919663"/>
          <p14:tracePt t="216473" x="3852863" y="4924425"/>
          <p14:tracePt t="216489" x="3886200" y="4933950"/>
          <p14:tracePt t="216506" x="3929063" y="4933950"/>
          <p14:tracePt t="216523" x="3957638" y="4933950"/>
          <p14:tracePt t="216539" x="4000500" y="4924425"/>
          <p14:tracePt t="216556" x="4019550" y="4919663"/>
          <p14:tracePt t="216573" x="4043363" y="4914900"/>
          <p14:tracePt t="216589" x="4057650" y="4914900"/>
          <p14:tracePt t="216606" x="4076700" y="4914900"/>
          <p14:tracePt t="216623" x="4090988" y="4914900"/>
          <p14:tracePt t="216639" x="4105275" y="4914900"/>
          <p14:tracePt t="216656" x="4119563" y="4905375"/>
          <p14:tracePt t="216673" x="4133850" y="4895850"/>
          <p14:tracePt t="216689" x="4143375" y="4891088"/>
          <p14:tracePt t="216706" x="4157663" y="4886325"/>
          <p14:tracePt t="216708" x="4162425" y="4881563"/>
          <p14:tracePt t="216723" x="4176713" y="4876800"/>
          <p14:tracePt t="216739" x="4181475" y="4867275"/>
          <p14:tracePt t="216756" x="4200525" y="4862513"/>
          <p14:tracePt t="216773" x="4205288" y="4857750"/>
          <p14:tracePt t="216789" x="4214813" y="4848225"/>
          <p14:tracePt t="216806" x="4224338" y="4843463"/>
          <p14:tracePt t="216840" x="4224338" y="4833938"/>
          <p14:tracePt t="216856" x="4224338" y="4829175"/>
          <p14:tracePt t="216873" x="4219575" y="4824413"/>
          <p14:tracePt t="216889" x="4210050" y="4814888"/>
          <p14:tracePt t="216906" x="4167188" y="4800600"/>
          <p14:tracePt t="216923" x="4138613" y="4781550"/>
          <p14:tracePt t="216939" x="4100513" y="4772025"/>
          <p14:tracePt t="216956" x="4067175" y="4762500"/>
          <p14:tracePt t="216973" x="3995738" y="4743450"/>
          <p14:tracePt t="216989" x="3943350" y="4738688"/>
          <p14:tracePt t="217006" x="3910013" y="4729163"/>
          <p14:tracePt t="217023" x="3848100" y="4714875"/>
          <p14:tracePt t="217039" x="3805238" y="4710113"/>
          <p14:tracePt t="217056" x="3776663" y="4710113"/>
          <p14:tracePt t="217073" x="3738563" y="4710113"/>
          <p14:tracePt t="217089" x="3676650" y="4710113"/>
          <p14:tracePt t="217106" x="3643313" y="4714875"/>
          <p14:tracePt t="217122" x="3605213" y="4724400"/>
          <p14:tracePt t="217139" x="3576638" y="4733925"/>
          <p14:tracePt t="217156" x="3533775" y="4743450"/>
          <p14:tracePt t="217173" x="3514725" y="4752975"/>
          <p14:tracePt t="217189" x="3505200" y="4757738"/>
          <p14:tracePt t="217206" x="3495675" y="4762500"/>
          <p14:tracePt t="217223" x="3486150" y="4762500"/>
          <p14:tracePt t="217239" x="3481388" y="4762500"/>
          <p14:tracePt t="217256" x="3476625" y="4762500"/>
          <p14:tracePt t="218000" x="3433763" y="4724400"/>
          <p14:tracePt t="218007" x="3371850" y="4652963"/>
          <p14:tracePt t="218022" x="3290888" y="4562475"/>
          <p14:tracePt t="218039" x="3228975" y="4510088"/>
          <p14:tracePt t="218056" x="3181350" y="4476750"/>
          <p14:tracePt t="218073" x="3119438" y="4438650"/>
          <p14:tracePt t="218106" x="3043238" y="4400550"/>
          <p14:tracePt t="218139" x="2947988" y="4381500"/>
          <p14:tracePt t="218156" x="2909888" y="4376738"/>
          <p14:tracePt t="218172" x="2876550" y="4376738"/>
          <p14:tracePt t="218189" x="2847975" y="4376738"/>
          <p14:tracePt t="218206" x="2814638" y="4376738"/>
          <p14:tracePt t="218223" x="2790825" y="4376738"/>
          <p14:tracePt t="218239" x="2771775" y="4376738"/>
          <p14:tracePt t="218256" x="2733675" y="4376738"/>
          <p14:tracePt t="218272" x="2705100" y="4376738"/>
          <p14:tracePt t="218289" x="2676525" y="4371975"/>
          <p14:tracePt t="218306" x="2638425" y="4362450"/>
          <p14:tracePt t="218322" x="2576513" y="4352925"/>
          <p14:tracePt t="218339" x="2533650" y="4338638"/>
          <p14:tracePt t="218356" x="2495550" y="4333875"/>
          <p14:tracePt t="218372" x="2462213" y="4324350"/>
          <p14:tracePt t="218389" x="2405063" y="4314825"/>
          <p14:tracePt t="218406" x="2371725" y="4300538"/>
          <p14:tracePt t="218423" x="2333625" y="4295775"/>
          <p14:tracePt t="218439" x="2305050" y="4291013"/>
          <p14:tracePt t="218456" x="2257425" y="4271963"/>
          <p14:tracePt t="218472" x="2228850" y="4267200"/>
          <p14:tracePt t="218489" x="2195513" y="4252913"/>
          <p14:tracePt t="218506" x="2157413" y="4233863"/>
          <p14:tracePt t="218522" x="2133600" y="4229100"/>
          <p14:tracePt t="218539" x="2109788" y="4219575"/>
          <p14:tracePt t="218556" x="2100263" y="4210050"/>
          <p14:tracePt t="218572" x="2081213" y="4200525"/>
          <p14:tracePt t="218589" x="2066925" y="4191000"/>
          <p14:tracePt t="218606" x="2062163" y="4186238"/>
          <p14:tracePt t="218622" x="2052638" y="4181475"/>
          <p14:tracePt t="218639" x="2043113" y="4171950"/>
          <p14:tracePt t="218656" x="2038350" y="4171950"/>
          <p14:tracePt t="218672" x="2033588" y="4171950"/>
          <p14:tracePt t="218689" x="2024063" y="4171950"/>
          <p14:tracePt t="218749" x="2024063" y="4167188"/>
          <p14:tracePt t="218756" x="2033588" y="4167188"/>
          <p14:tracePt t="218763" x="2052638" y="4157663"/>
          <p14:tracePt t="218772" x="2071688" y="4157663"/>
          <p14:tracePt t="218789" x="2147888" y="4157663"/>
          <p14:tracePt t="218806" x="2262188" y="4157663"/>
          <p14:tracePt t="218822" x="2419350" y="4143375"/>
          <p14:tracePt t="218839" x="2538413" y="4129088"/>
          <p14:tracePt t="218856" x="2647950" y="4119563"/>
          <p14:tracePt t="218872" x="2752725" y="4110038"/>
          <p14:tracePt t="218889" x="2857500" y="4095750"/>
          <p14:tracePt t="218906" x="2900363" y="4095750"/>
          <p14:tracePt t="218923" x="2943225" y="4095750"/>
          <p14:tracePt t="218939" x="3009900" y="4095750"/>
          <p14:tracePt t="218956" x="3062288" y="4095750"/>
          <p14:tracePt t="218972" x="3105150" y="4095750"/>
          <p14:tracePt t="218989" x="3152775" y="4095750"/>
          <p14:tracePt t="219006" x="3214688" y="4095750"/>
          <p14:tracePt t="219022" x="3252788" y="4095750"/>
          <p14:tracePt t="219039" x="3286125" y="4095750"/>
          <p14:tracePt t="219056" x="3328988" y="4100513"/>
          <p14:tracePt t="219072" x="3400425" y="4110038"/>
          <p14:tracePt t="219089" x="3448050" y="4119563"/>
          <p14:tracePt t="219106" x="3519488" y="4138613"/>
          <p14:tracePt t="219123" x="3595688" y="4157663"/>
          <p14:tracePt t="219139" x="3633788" y="4176713"/>
          <p14:tracePt t="219156" x="3671888" y="4191000"/>
          <p14:tracePt t="219172" x="3714750" y="4195763"/>
          <p14:tracePt t="219189" x="3776663" y="4205288"/>
          <p14:tracePt t="219206" x="3814763" y="4219575"/>
          <p14:tracePt t="219222" x="3848100" y="4224338"/>
          <p14:tracePt t="219239" x="3886200" y="4229100"/>
          <p14:tracePt t="219256" x="3933825" y="4243388"/>
          <p14:tracePt t="219272" x="3952875" y="4243388"/>
          <p14:tracePt t="219289" x="3967163" y="4243388"/>
          <p14:tracePt t="219306" x="3986213" y="4243388"/>
          <p14:tracePt t="219322" x="3990975" y="4243388"/>
          <p14:tracePt t="219339" x="3995738" y="4243388"/>
          <p14:tracePt t="219356" x="4000500" y="4243388"/>
          <p14:tracePt t="219905" x="3890963" y="4243388"/>
          <p14:tracePt t="219914" x="3771900" y="4252913"/>
          <p14:tracePt t="219923" x="3524250" y="4281488"/>
          <p14:tracePt t="219939" x="3309938" y="4319588"/>
          <p14:tracePt t="219956" x="3171825" y="4352925"/>
          <p14:tracePt t="219973" x="3100388" y="4357688"/>
          <p14:tracePt t="219989" x="3033713" y="4357688"/>
          <p14:tracePt t="220022" x="2981325" y="4324350"/>
          <p14:tracePt t="220056" x="2919413" y="4262438"/>
          <p14:tracePt t="220072" x="2895600" y="4238625"/>
          <p14:tracePt t="220089" x="2867025" y="4205288"/>
          <p14:tracePt t="220106" x="2833688" y="4176713"/>
          <p14:tracePt t="220122" x="2795588" y="4119563"/>
          <p14:tracePt t="220139" x="2776538" y="4076700"/>
          <p14:tracePt t="220156" x="2767013" y="4048125"/>
          <p14:tracePt t="220173" x="2757488" y="4019550"/>
          <p14:tracePt t="220189" x="2752725" y="4010025"/>
          <p14:tracePt t="220206" x="2752725" y="4000500"/>
          <p14:tracePt t="220224" x="2752725" y="3981450"/>
          <p14:tracePt t="220239" x="2752725" y="3957638"/>
          <p14:tracePt t="220256" x="2752725" y="3952875"/>
          <p14:tracePt t="220272" x="2752725" y="3948113"/>
          <p14:tracePt t="220306" x="2714625" y="4000500"/>
          <p14:tracePt t="220322" x="2652713" y="4152900"/>
          <p14:tracePt t="220339" x="2524125" y="4471988"/>
          <p14:tracePt t="220356" x="2409825" y="4695825"/>
          <p14:tracePt t="220373" x="2338388" y="4829175"/>
          <p14:tracePt t="220389" x="2290763" y="4914900"/>
          <p14:tracePt t="220406" x="2271713" y="4953000"/>
          <p14:tracePt t="220422" x="2262188" y="4967288"/>
          <p14:tracePt t="220439" x="2252663" y="4972050"/>
          <p14:tracePt t="220474" x="2257425" y="4967288"/>
          <p14:tracePt t="220489" x="2300288" y="4933950"/>
          <p14:tracePt t="220506" x="2357438" y="4872038"/>
          <p14:tracePt t="220522" x="2462213" y="4781550"/>
          <p14:tracePt t="220539" x="2681288" y="4557713"/>
          <p14:tracePt t="220556" x="2838450" y="4438650"/>
          <p14:tracePt t="220572" x="2947988" y="4362450"/>
          <p14:tracePt t="220589" x="3038475" y="4305300"/>
          <p14:tracePt t="220606" x="3167063" y="4233863"/>
          <p14:tracePt t="220622" x="3233738" y="4195763"/>
          <p14:tracePt t="220639" x="3262313" y="4171950"/>
          <p14:tracePt t="220655" x="3281363" y="4157663"/>
          <p14:tracePt t="220672" x="3290888" y="4148138"/>
          <p14:tracePt t="220689" x="3300413" y="4148138"/>
          <p14:tracePt t="220706" x="3305175" y="4148138"/>
          <p14:tracePt t="220722" x="3309938" y="4148138"/>
          <p14:tracePt t="220745" x="3309938" y="4157663"/>
          <p14:tracePt t="220756" x="3309938" y="4176713"/>
          <p14:tracePt t="220772" x="3295650" y="4243388"/>
          <p14:tracePt t="220789" x="3257550" y="4419600"/>
          <p14:tracePt t="220806" x="3233738" y="4491038"/>
          <p14:tracePt t="220822" x="3219450" y="4519613"/>
          <p14:tracePt t="220839" x="3209925" y="4538663"/>
          <p14:tracePt t="220856" x="3205163" y="4543425"/>
          <p14:tracePt t="220872" x="3205163" y="4552950"/>
          <p14:tracePt t="220889" x="3205163" y="4557713"/>
          <p14:tracePt t="220906" x="3205163" y="4562475"/>
          <p14:tracePt t="221333" x="3200400" y="4576763"/>
          <p14:tracePt t="221341" x="3200400" y="4586288"/>
          <p14:tracePt t="221347" x="3195638" y="4610100"/>
          <p14:tracePt t="221356" x="3186113" y="4648200"/>
          <p14:tracePt t="221372" x="3162300" y="4743450"/>
          <p14:tracePt t="221389" x="3138488" y="4838700"/>
          <p14:tracePt t="221406" x="3119438" y="4905375"/>
          <p14:tracePt t="221439" x="3114675" y="4938713"/>
          <p14:tracePt t="221472" x="3114675" y="4953000"/>
          <p14:tracePt t="221489" x="3114675" y="4957763"/>
          <p14:tracePt t="221533" x="3114675" y="4962525"/>
          <p14:tracePt t="221546" x="3109913" y="4967288"/>
          <p14:tracePt t="221556" x="3105150" y="4972050"/>
          <p14:tracePt t="221572" x="3100388" y="4976813"/>
          <p14:tracePt t="221589" x="3086100" y="4986338"/>
          <p14:tracePt t="221606" x="3057525" y="5000625"/>
          <p14:tracePt t="221622" x="3024188" y="5010150"/>
          <p14:tracePt t="221639" x="2981325" y="5014913"/>
          <p14:tracePt t="221656" x="2919413" y="5029200"/>
          <p14:tracePt t="221672" x="2876550" y="5029200"/>
          <p14:tracePt t="221689" x="2833688" y="5029200"/>
          <p14:tracePt t="221706" x="2805113" y="5029200"/>
          <p14:tracePt t="221707" x="2786063" y="5029200"/>
          <p14:tracePt t="221723" x="2757488" y="5029200"/>
          <p14:tracePt t="221739" x="2733675" y="5029200"/>
          <p14:tracePt t="221756" x="2719388" y="5029200"/>
          <p14:tracePt t="221772" x="2709863" y="5029200"/>
          <p14:tracePt t="222009" x="2628900" y="5033963"/>
          <p14:tracePt t="222016" x="2505075" y="5043488"/>
          <p14:tracePt t="222023" x="2395538" y="5043488"/>
          <p14:tracePt t="222039" x="2214563" y="5062538"/>
          <p14:tracePt t="222056" x="2052638" y="5062538"/>
          <p14:tracePt t="222072" x="1928813" y="5062538"/>
          <p14:tracePt t="222089" x="1800225" y="5053013"/>
          <p14:tracePt t="222106" x="1747838" y="5038725"/>
          <p14:tracePt t="222122" x="1700213" y="5038725"/>
          <p14:tracePt t="222139" x="1662113" y="5024438"/>
          <p14:tracePt t="222156" x="1614488" y="5000625"/>
          <p14:tracePt t="222172" x="1590675" y="4995863"/>
          <p14:tracePt t="222189" x="1576388" y="4991100"/>
          <p14:tracePt t="222206" x="1562100" y="4981575"/>
          <p14:tracePt t="222222" x="1552575" y="4981575"/>
          <p14:tracePt t="222239" x="1547813" y="4981575"/>
          <p14:tracePt t="222256" x="1543050" y="4981575"/>
          <p14:tracePt t="222302" x="1547813" y="4976813"/>
          <p14:tracePt t="222309" x="1557338" y="4967288"/>
          <p14:tracePt t="222322" x="1581150" y="4967288"/>
          <p14:tracePt t="222339" x="1771650" y="4953000"/>
          <p14:tracePt t="222356" x="1976438" y="4933950"/>
          <p14:tracePt t="222372" x="2143125" y="4929188"/>
          <p14:tracePt t="222389" x="2386013" y="4910138"/>
          <p14:tracePt t="222405" x="2509838" y="4900613"/>
          <p14:tracePt t="222422" x="2595563" y="4886325"/>
          <p14:tracePt t="222439" x="2667000" y="4872038"/>
          <p14:tracePt t="222456" x="2733675" y="4857750"/>
          <p14:tracePt t="222472" x="2767013" y="4848225"/>
          <p14:tracePt t="222489" x="2800350" y="4848225"/>
          <p14:tracePt t="222505" x="2828925" y="4848225"/>
          <p14:tracePt t="222522" x="2890838" y="4848225"/>
          <p14:tracePt t="222539" x="2933700" y="4848225"/>
          <p14:tracePt t="222556" x="2981325" y="4848225"/>
          <p14:tracePt t="222572" x="3024188" y="4848225"/>
          <p14:tracePt t="222589" x="3100388" y="4848225"/>
          <p14:tracePt t="222606" x="3138488" y="4848225"/>
          <p14:tracePt t="222622" x="3167063" y="4848225"/>
          <p14:tracePt t="222639" x="3190875" y="4848225"/>
          <p14:tracePt t="222655" x="3195638" y="4848225"/>
          <p14:tracePt t="222672" x="3200400" y="4848225"/>
          <p14:tracePt t="222689" x="3209925" y="4848225"/>
          <p14:tracePt t="223021" x="3276600" y="4848225"/>
          <p14:tracePt t="223029" x="3343275" y="4848225"/>
          <p14:tracePt t="223039" x="3409950" y="4857750"/>
          <p14:tracePt t="223056" x="3524250" y="4862513"/>
          <p14:tracePt t="223073" x="3662363" y="4881563"/>
          <p14:tracePt t="223089" x="3748088" y="4895850"/>
          <p14:tracePt t="223106" x="3810000" y="4914900"/>
          <p14:tracePt t="223139" x="3919538" y="4962525"/>
          <p14:tracePt t="223172" x="4029075" y="5029200"/>
          <p14:tracePt t="223189" x="4129088" y="5081588"/>
          <p14:tracePt t="223205" x="4305300" y="5148263"/>
          <p14:tracePt t="223222" x="4424363" y="5181600"/>
          <p14:tracePt t="223239" x="4529138" y="5195888"/>
          <p14:tracePt t="223256" x="4686300" y="5214938"/>
          <p14:tracePt t="223272" x="4776788" y="5214938"/>
          <p14:tracePt t="223289" x="4829175" y="5214938"/>
          <p14:tracePt t="223305" x="4876800" y="5214938"/>
          <p14:tracePt t="223322" x="4938713" y="5214938"/>
          <p14:tracePt t="223339" x="4981575" y="5214938"/>
          <p14:tracePt t="223356" x="5033963" y="5224463"/>
          <p14:tracePt t="223372" x="5091113" y="5233988"/>
          <p14:tracePt t="223389" x="5167313" y="5238750"/>
          <p14:tracePt t="223405" x="5210175" y="5238750"/>
          <p14:tracePt t="223422" x="5248275" y="5238750"/>
          <p14:tracePt t="223439" x="5286375" y="5238750"/>
          <p14:tracePt t="223455" x="5305425" y="5238750"/>
          <p14:tracePt t="223472" x="5310188" y="5238750"/>
          <p14:tracePt t="223756" x="5334000" y="5233988"/>
          <p14:tracePt t="223763" x="5381625" y="5214938"/>
          <p14:tracePt t="223772" x="5438775" y="5210175"/>
          <p14:tracePt t="223789" x="5557838" y="5181600"/>
          <p14:tracePt t="223806" x="5729288" y="5167313"/>
          <p14:tracePt t="223822" x="5862638" y="5167313"/>
          <p14:tracePt t="223839" x="5981700" y="5167313"/>
          <p14:tracePt t="223872" x="6191250" y="5167313"/>
          <p14:tracePt t="223905" x="6329363" y="5167313"/>
          <p14:tracePt t="223922" x="6396038" y="5167313"/>
          <p14:tracePt t="223939" x="6486525" y="5167313"/>
          <p14:tracePt t="223955" x="6538913" y="5167313"/>
          <p14:tracePt t="223972" x="6581775" y="5167313"/>
          <p14:tracePt t="223989" x="6624638" y="5167313"/>
          <p14:tracePt t="224005" x="6672263" y="5167313"/>
          <p14:tracePt t="224022" x="6705600" y="5167313"/>
          <p14:tracePt t="224039" x="6729413" y="5167313"/>
          <p14:tracePt t="224056" x="6757988" y="5167313"/>
          <p14:tracePt t="224072" x="6781800" y="5167313"/>
          <p14:tracePt t="224089" x="6796088" y="5167313"/>
          <p14:tracePt t="224105" x="6810375" y="5167313"/>
          <p14:tracePt t="224122" x="6829425" y="5167313"/>
          <p14:tracePt t="224139" x="6834188" y="5167313"/>
          <p14:tracePt t="224155" x="6838950" y="5167313"/>
          <p14:tracePt t="224172" x="6848475" y="5167313"/>
          <p14:tracePt t="224189" x="6853238" y="5167313"/>
          <p14:tracePt t="224931" x="6710363" y="5191125"/>
          <p14:tracePt t="224939" x="6500813" y="5200650"/>
          <p14:tracePt t="224946" x="6224588" y="5214938"/>
          <p14:tracePt t="224955" x="5919788" y="5191125"/>
          <p14:tracePt t="224972" x="5386388" y="5148263"/>
          <p14:tracePt t="224989" x="4562475" y="5033963"/>
          <p14:tracePt t="225006" x="4129088" y="4972050"/>
          <p14:tracePt t="225039" x="3486150" y="4848225"/>
          <p14:tracePt t="225072" x="3371850" y="4810125"/>
          <p14:tracePt t="225089" x="3357563" y="4805363"/>
          <p14:tracePt t="225105" x="3343275" y="4800600"/>
          <p14:tracePt t="225122" x="3338513" y="4800600"/>
          <p14:tracePt t="225378" x="3328988" y="4800600"/>
          <p14:tracePt t="225385" x="3324225" y="4800600"/>
          <p14:tracePt t="225392" x="3314700" y="4800600"/>
          <p14:tracePt t="225405" x="3309938" y="4800600"/>
          <p14:tracePt t="225422" x="3290888" y="4805363"/>
          <p14:tracePt t="225439" x="3276600" y="4805363"/>
          <p14:tracePt t="225455" x="3267075" y="4805363"/>
          <p14:tracePt t="225489" x="3267075" y="4814888"/>
          <p14:tracePt t="225505" x="3286125" y="4829175"/>
          <p14:tracePt t="225522" x="3348038" y="4857750"/>
          <p14:tracePt t="225539" x="3471863" y="4886325"/>
          <p14:tracePt t="225555" x="3552825" y="4900613"/>
          <p14:tracePt t="225572" x="3619500" y="4900613"/>
          <p14:tracePt t="225589" x="3690938" y="4900613"/>
          <p14:tracePt t="225605" x="3771900" y="4900613"/>
          <p14:tracePt t="225622" x="3810000" y="4900613"/>
          <p14:tracePt t="225639" x="3838575" y="4900613"/>
          <p14:tracePt t="225655" x="3848100" y="4900613"/>
          <p14:tracePt t="225672" x="3862388" y="4900613"/>
          <p14:tracePt t="225689" x="3867150" y="4900613"/>
          <p14:tracePt t="225705" x="3876675" y="4900613"/>
          <p14:tracePt t="225759" x="3871913" y="4895850"/>
          <p14:tracePt t="225767" x="3843338" y="4881563"/>
          <p14:tracePt t="225774" x="3795713" y="4848225"/>
          <p14:tracePt t="225789" x="3629025" y="4757738"/>
          <p14:tracePt t="225805" x="3390900" y="4657725"/>
          <p14:tracePt t="225822" x="3205163" y="4586288"/>
          <p14:tracePt t="225839" x="3086100" y="4533900"/>
          <p14:tracePt t="225855" x="2919413" y="4457700"/>
          <p14:tracePt t="225872" x="2843213" y="4410075"/>
          <p14:tracePt t="225889" x="2795588" y="4371975"/>
          <p14:tracePt t="225905" x="2752725" y="4333875"/>
          <p14:tracePt t="225922" x="2733675" y="4324350"/>
          <p14:tracePt t="225939" x="2724150" y="4319588"/>
          <p14:tracePt t="225955" x="2714625" y="4314825"/>
          <p14:tracePt t="225972" x="2705100" y="4305300"/>
          <p14:tracePt t="225988" x="2690813" y="4291013"/>
          <p14:tracePt t="226005" x="2676525" y="4271963"/>
          <p14:tracePt t="226022" x="2667000" y="4262438"/>
          <p14:tracePt t="226038" x="2638425" y="4243388"/>
          <p14:tracePt t="226055" x="2624138" y="4229100"/>
          <p14:tracePt t="226072" x="2614613" y="4224338"/>
          <p14:tracePt t="226089" x="2605088" y="4214813"/>
          <p14:tracePt t="226105" x="2595563" y="4210050"/>
          <p14:tracePt t="226398" x="2586038" y="4210050"/>
          <p14:tracePt t="226406" x="2581275" y="4210050"/>
          <p14:tracePt t="226422" x="2562225" y="4214813"/>
          <p14:tracePt t="226438" x="2552700" y="4214813"/>
          <p14:tracePt t="226455" x="2543175" y="4214813"/>
          <p14:tracePt t="226472" x="2533650" y="4214813"/>
          <p14:tracePt t="226489" x="2524125" y="4210050"/>
          <p14:tracePt t="226505" x="2514600" y="4191000"/>
          <p14:tracePt t="226522" x="2490788" y="4157663"/>
          <p14:tracePt t="226538" x="2466975" y="4133850"/>
          <p14:tracePt t="226555" x="2457450" y="4110038"/>
          <p14:tracePt t="226572" x="2447925" y="4090988"/>
          <p14:tracePt t="226589" x="2443163" y="4076700"/>
          <p14:tracePt t="226605" x="2443163" y="4071938"/>
          <p14:tracePt t="226622" x="2443163" y="4062413"/>
          <p14:tracePt t="226655" x="2462213" y="4062413"/>
          <p14:tracePt t="226672" x="2505075" y="4062413"/>
          <p14:tracePt t="226689" x="2562225" y="4062413"/>
          <p14:tracePt t="226705" x="2605088" y="4067175"/>
          <p14:tracePt t="226707" x="2624138" y="4076700"/>
          <p14:tracePt t="226722" x="2652713" y="4081463"/>
          <p14:tracePt t="226738" x="2667000" y="4090988"/>
          <p14:tracePt t="226755" x="2676525" y="4095750"/>
          <p14:tracePt t="226772" x="2686050" y="4095750"/>
          <p14:tracePt t="226805" x="2686050" y="4100513"/>
          <p14:tracePt t="226822" x="2686050" y="4110038"/>
          <p14:tracePt t="226839" x="2686050" y="4143375"/>
          <p14:tracePt t="226855" x="2667000" y="4181475"/>
          <p14:tracePt t="226872" x="2643188" y="4210050"/>
          <p14:tracePt t="226888" x="2619375" y="4233863"/>
          <p14:tracePt t="226905" x="2586038" y="4262438"/>
          <p14:tracePt t="226922" x="2562225" y="4276725"/>
          <p14:tracePt t="226938" x="2538413" y="4281488"/>
          <p14:tracePt t="226955" x="2514600" y="4281488"/>
          <p14:tracePt t="226972" x="2500313" y="4281488"/>
          <p14:tracePt t="226988" x="2490788" y="4281488"/>
          <p14:tracePt t="227005" x="2476500" y="4281488"/>
          <p14:tracePt t="227022" x="2447925" y="4281488"/>
          <p14:tracePt t="227038" x="2433638" y="4281488"/>
          <p14:tracePt t="227055" x="2419350" y="4276725"/>
          <p14:tracePt t="227072" x="2409825" y="4276725"/>
          <p14:tracePt t="227090" x="2395538" y="4276725"/>
          <p14:tracePt t="227110" x="2386013" y="4276725"/>
          <p14:tracePt t="227124" x="2381250" y="4276725"/>
          <p14:tracePt t="227139" x="2376488" y="4276725"/>
          <p14:tracePt t="227172" x="2371725" y="4276725"/>
          <p14:tracePt t="227214" x="2366963" y="4276725"/>
          <p14:tracePt t="227258" x="2362200" y="4276725"/>
          <p14:tracePt t="227377" x="2362200" y="4271963"/>
          <p14:tracePt t="227401" x="2386013" y="4262438"/>
          <p14:tracePt t="227414" x="2419350" y="4252913"/>
          <p14:tracePt t="227423" x="2433638" y="4248150"/>
          <p14:tracePt t="227438" x="2486025" y="4243388"/>
          <p14:tracePt t="227455" x="2543175" y="4224338"/>
          <p14:tracePt t="227472" x="2571750" y="4219575"/>
          <p14:tracePt t="227488" x="2600325" y="4210050"/>
          <p14:tracePt t="227505" x="2624138" y="4200525"/>
          <p14:tracePt t="227522" x="2647950" y="4200525"/>
          <p14:tracePt t="227539" x="2671763" y="4195763"/>
          <p14:tracePt t="227555" x="2690813" y="4191000"/>
          <p14:tracePt t="227572" x="2738438" y="4176713"/>
          <p14:tracePt t="227588" x="2776538" y="4171950"/>
          <p14:tracePt t="227605" x="2795588" y="4171950"/>
          <p14:tracePt t="227622" x="2819400" y="4171950"/>
          <p14:tracePt t="227639" x="2828925" y="4171950"/>
          <p14:tracePt t="227655" x="2838450" y="4171950"/>
          <p14:tracePt t="227672" x="2843213" y="4171950"/>
          <p14:tracePt t="228175" x="2886075" y="4248150"/>
          <p14:tracePt t="228182" x="2947988" y="4376738"/>
          <p14:tracePt t="228190" x="3005138" y="4467225"/>
          <p14:tracePt t="228205" x="3071813" y="4567238"/>
          <p14:tracePt t="228222" x="3119438" y="4610100"/>
          <p14:tracePt t="228239" x="3152775" y="4643438"/>
          <p14:tracePt t="228255" x="3186113" y="4667250"/>
          <p14:tracePt t="228288" x="3238500" y="4681538"/>
          <p14:tracePt t="228322" x="3319463" y="4705350"/>
          <p14:tracePt t="228339" x="3343275" y="4710113"/>
          <p14:tracePt t="228355" x="3357563" y="4714875"/>
          <p14:tracePt t="228372" x="3371850" y="4714875"/>
          <p14:tracePt t="228388" x="3381375" y="4714875"/>
          <p14:tracePt t="228405" x="3386138" y="4714875"/>
          <p14:tracePt t="228422" x="3390900" y="4714875"/>
          <p14:tracePt t="228438" x="3400425" y="4714875"/>
          <p14:tracePt t="228455" x="3409950" y="4714875"/>
          <p14:tracePt t="228472" x="3424238" y="4724400"/>
          <p14:tracePt t="228488" x="3462338" y="4738688"/>
          <p14:tracePt t="228505" x="3548063" y="4795838"/>
          <p14:tracePt t="228522" x="3595688" y="4838700"/>
          <p14:tracePt t="228538" x="3619500" y="4867275"/>
          <p14:tracePt t="228555" x="3638550" y="4886325"/>
          <p14:tracePt t="228572" x="3648075" y="4900613"/>
          <p14:tracePt t="228588" x="3652838" y="4905375"/>
          <p14:tracePt t="228605" x="3657600" y="4910138"/>
          <p14:tracePt t="228622" x="3657600" y="4914900"/>
          <p14:tracePt t="228857" x="3667125" y="4910138"/>
          <p14:tracePt t="228864" x="3676650" y="4910138"/>
          <p14:tracePt t="228872" x="3705225" y="4900613"/>
          <p14:tracePt t="228888" x="3795713" y="4881563"/>
          <p14:tracePt t="228905" x="3929063" y="4881563"/>
          <p14:tracePt t="228922" x="4067175" y="4867275"/>
          <p14:tracePt t="228939" x="4205288" y="4852988"/>
          <p14:tracePt t="228955" x="4262438" y="4843463"/>
          <p14:tracePt t="228972" x="4324350" y="4843463"/>
          <p14:tracePt t="228989" x="4371975" y="4843463"/>
          <p14:tracePt t="229005" x="4381500" y="4843463"/>
          <p14:tracePt t="229022" x="4391025" y="4843463"/>
          <p14:tracePt t="229038" x="4395788" y="4843463"/>
          <p14:tracePt t="229055" x="4405313" y="4843463"/>
          <p14:tracePt t="229072" x="4410075" y="4843463"/>
          <p14:tracePt t="229293" x="4405313" y="4833938"/>
          <p14:tracePt t="229310" x="4391025" y="4819650"/>
          <p14:tracePt t="229322" x="4371975" y="4800600"/>
          <p14:tracePt t="229338" x="4362450" y="4786313"/>
          <p14:tracePt t="229355" x="4348163" y="4781550"/>
          <p14:tracePt t="229372" x="4329113" y="4772025"/>
          <p14:tracePt t="229388" x="4324350" y="4767263"/>
          <p14:tracePt t="229405" x="4314825" y="4767263"/>
          <p14:tracePt t="229422" x="4305300" y="4767263"/>
          <p14:tracePt t="229455" x="4295775" y="4762500"/>
          <p14:tracePt t="229472" x="4276725" y="4757738"/>
          <p14:tracePt t="229488" x="4214813" y="4757738"/>
          <p14:tracePt t="229505" x="4171950" y="4757738"/>
          <p14:tracePt t="229522" x="4143375" y="4757738"/>
          <p14:tracePt t="229538" x="4124325" y="4757738"/>
          <p14:tracePt t="229555" x="4090988" y="4757738"/>
          <p14:tracePt t="229572" x="4067175" y="4757738"/>
          <p14:tracePt t="229588" x="4048125" y="4752975"/>
          <p14:tracePt t="229605" x="4014788" y="4733925"/>
          <p14:tracePt t="229622" x="3976688" y="4719638"/>
          <p14:tracePt t="229638" x="3938588" y="4710113"/>
          <p14:tracePt t="229655" x="3900488" y="4691063"/>
          <p14:tracePt t="229672" x="3867150" y="4672013"/>
          <p14:tracePt t="229688" x="3848100" y="4667250"/>
          <p14:tracePt t="229705" x="3838575" y="4662488"/>
          <p14:tracePt t="229722" x="3814763" y="4652963"/>
          <p14:tracePt t="229738" x="3781425" y="4638675"/>
          <p14:tracePt t="229755" x="3757613" y="4633913"/>
          <p14:tracePt t="229772" x="3738563" y="4633913"/>
          <p14:tracePt t="229788" x="3709988" y="4633913"/>
          <p14:tracePt t="229805" x="3657600" y="4633913"/>
          <p14:tracePt t="229822" x="3614738" y="4638675"/>
          <p14:tracePt t="229838" x="3576638" y="4643438"/>
          <p14:tracePt t="229855" x="3524250" y="4652963"/>
          <p14:tracePt t="229872" x="3486150" y="4672013"/>
          <p14:tracePt t="229888" x="3462338" y="4686300"/>
          <p14:tracePt t="229905" x="3424238" y="4710113"/>
          <p14:tracePt t="229922" x="3405188" y="4724400"/>
          <p14:tracePt t="229938" x="3395663" y="4733925"/>
          <p14:tracePt t="229955" x="3386138" y="4738688"/>
          <p14:tracePt t="229972" x="3381375" y="4748213"/>
          <p14:tracePt t="229988" x="3376613" y="4757738"/>
          <p14:tracePt t="230005" x="3371850" y="4772025"/>
          <p14:tracePt t="230022" x="3371850" y="4791075"/>
          <p14:tracePt t="230039" x="3371850" y="4824413"/>
          <p14:tracePt t="230055" x="3381375" y="4848225"/>
          <p14:tracePt t="230072" x="3400425" y="4872038"/>
          <p14:tracePt t="230089" x="3429000" y="4895850"/>
          <p14:tracePt t="230105" x="3486150" y="4933950"/>
          <p14:tracePt t="230122" x="3538538" y="4953000"/>
          <p14:tracePt t="230138" x="3600450" y="4957763"/>
          <p14:tracePt t="230155" x="3638550" y="4957763"/>
          <p14:tracePt t="230172" x="3700463" y="4953000"/>
          <p14:tracePt t="230188" x="3729038" y="4938713"/>
          <p14:tracePt t="230205" x="3757613" y="4933950"/>
          <p14:tracePt t="230222" x="3781425" y="4929188"/>
          <p14:tracePt t="230238" x="3833813" y="4914900"/>
          <p14:tracePt t="230255" x="3876675" y="4905375"/>
          <p14:tracePt t="230272" x="3914775" y="4895850"/>
          <p14:tracePt t="230288" x="3976688" y="4891088"/>
          <p14:tracePt t="230305" x="4019550" y="4886325"/>
          <p14:tracePt t="230322" x="4048125" y="4886325"/>
          <p14:tracePt t="230338" x="4081463" y="4886325"/>
          <p14:tracePt t="230355" x="4114800" y="4886325"/>
          <p14:tracePt t="230372" x="4138613" y="4876800"/>
          <p14:tracePt t="230388" x="4157663" y="4876800"/>
          <p14:tracePt t="230405" x="4181475" y="4867275"/>
          <p14:tracePt t="230422" x="4200525" y="4857750"/>
          <p14:tracePt t="230438" x="4210050" y="4857750"/>
          <p14:tracePt t="230455" x="4219575" y="4857750"/>
          <p14:tracePt t="230472" x="4229100" y="4857750"/>
          <p14:tracePt t="230531" x="4229100" y="4848225"/>
          <p14:tracePt t="230538" x="4229100" y="4843463"/>
          <p14:tracePt t="230546" x="4229100" y="4833938"/>
          <p14:tracePt t="230555" x="4224338" y="4814888"/>
          <p14:tracePt t="230572" x="4200525" y="4791075"/>
          <p14:tracePt t="230588" x="4176713" y="4757738"/>
          <p14:tracePt t="230605" x="4138613" y="4724400"/>
          <p14:tracePt t="230622" x="4110038" y="4705350"/>
          <p14:tracePt t="230638" x="4071938" y="4681538"/>
          <p14:tracePt t="230655" x="4010025" y="4657725"/>
          <p14:tracePt t="230672" x="3967163" y="4648200"/>
          <p14:tracePt t="230688" x="3914775" y="4643438"/>
          <p14:tracePt t="230705" x="3867150" y="4643438"/>
          <p14:tracePt t="230707" x="3838575" y="4643438"/>
          <p14:tracePt t="230722" x="3805238" y="4643438"/>
          <p14:tracePt t="230738" x="3762375" y="4643438"/>
          <p14:tracePt t="230755" x="3719513" y="4643438"/>
          <p14:tracePt t="230772" x="3657600" y="4652963"/>
          <p14:tracePt t="230788" x="3562350" y="4672013"/>
          <p14:tracePt t="230805" x="3495675" y="4695825"/>
          <p14:tracePt t="230822" x="3443288" y="4705350"/>
          <p14:tracePt t="230839" x="3395663" y="4729163"/>
          <p14:tracePt t="230855" x="3371850" y="4743450"/>
          <p14:tracePt t="230872" x="3362325" y="4748213"/>
          <p14:tracePt t="230888" x="3357563" y="4752975"/>
          <p14:tracePt t="230905" x="3348038" y="4752975"/>
          <p14:tracePt t="230938" x="3348038" y="4757738"/>
          <p14:tracePt t="230957" x="3348038" y="4762500"/>
          <p14:tracePt t="230972" x="3348038" y="4772025"/>
          <p14:tracePt t="230988" x="3348038" y="4791075"/>
          <p14:tracePt t="231005" x="3362325" y="4814888"/>
          <p14:tracePt t="231022" x="3371850" y="4824413"/>
          <p14:tracePt t="231038" x="3405188" y="4843463"/>
          <p14:tracePt t="231055" x="3433763" y="4862513"/>
          <p14:tracePt t="231071" x="3471863" y="4881563"/>
          <p14:tracePt t="231089" x="3533775" y="4895850"/>
          <p14:tracePt t="231105" x="3576638" y="4905375"/>
          <p14:tracePt t="231122" x="3614738" y="4905375"/>
          <p14:tracePt t="231138" x="3662363" y="4905375"/>
          <p14:tracePt t="231155" x="3724275" y="4905375"/>
          <p14:tracePt t="231172" x="3771900" y="4905375"/>
          <p14:tracePt t="231188" x="3824288" y="4905375"/>
          <p14:tracePt t="231205" x="3867150" y="4900613"/>
          <p14:tracePt t="231206" x="3886200" y="4900613"/>
          <p14:tracePt t="231221" x="3914775" y="4886325"/>
          <p14:tracePt t="231238" x="3943350" y="4886325"/>
          <p14:tracePt t="231255" x="3962400" y="4886325"/>
          <p14:tracePt t="231272" x="3986213" y="4886325"/>
          <p14:tracePt t="231288" x="3995738" y="4886325"/>
          <p14:tracePt t="231305" x="4005263" y="4886325"/>
          <p14:tracePt t="231322" x="4010025" y="4886325"/>
          <p14:tracePt t="231338" x="4014788" y="4886325"/>
          <p14:tracePt t="231714" x="3948113" y="4872038"/>
          <p14:tracePt t="231720" x="3857625" y="4838700"/>
          <p14:tracePt t="231728" x="3757613" y="4819650"/>
          <p14:tracePt t="231738" x="3667125" y="4791075"/>
          <p14:tracePt t="231771" x="3362325" y="4705350"/>
          <p14:tracePt t="231805" x="3181350" y="4633913"/>
          <p14:tracePt t="231821" x="3133725" y="4624388"/>
          <p14:tracePt t="231838" x="3081338" y="4600575"/>
          <p14:tracePt t="231855" x="3057525" y="4586288"/>
          <p14:tracePt t="231872" x="3033713" y="4567238"/>
          <p14:tracePt t="231888" x="3005138" y="4557713"/>
          <p14:tracePt t="231905" x="2986088" y="4543425"/>
          <p14:tracePt t="231921" x="2962275" y="4529138"/>
          <p14:tracePt t="231939" x="2938463" y="4514850"/>
          <p14:tracePt t="231958" x="2905125" y="4491038"/>
          <p14:tracePt t="231971" x="2881313" y="4467225"/>
          <p14:tracePt t="231988" x="2857500" y="4443413"/>
          <p14:tracePt t="232005" x="2833688" y="4419600"/>
          <p14:tracePt t="232021" x="2795588" y="4376738"/>
          <p14:tracePt t="232038" x="2771775" y="4357688"/>
          <p14:tracePt t="232055" x="2747963" y="4338638"/>
          <p14:tracePt t="232072" x="2714625" y="4319588"/>
          <p14:tracePt t="232088" x="2690813" y="4300538"/>
          <p14:tracePt t="232105" x="2681288" y="4291013"/>
          <p14:tracePt t="232121" x="2667000" y="4286250"/>
          <p14:tracePt t="232139" x="2657475" y="4276725"/>
          <p14:tracePt t="232155" x="2652713" y="4271963"/>
          <p14:tracePt t="232172" x="2643188" y="4271963"/>
          <p14:tracePt t="232188" x="2638425" y="4267200"/>
          <p14:tracePt t="232205" x="2628900" y="4262438"/>
          <p14:tracePt t="232221" x="2624138" y="4252913"/>
          <p14:tracePt t="232238" x="2614613" y="4248150"/>
          <p14:tracePt t="232255" x="2609850" y="4243388"/>
          <p14:tracePt t="232272" x="2595563" y="4233863"/>
          <p14:tracePt t="232288" x="2590800" y="4224338"/>
          <p14:tracePt t="232305" x="2586038" y="4224338"/>
          <p14:tracePt t="232322" x="2576513" y="4224338"/>
          <p14:tracePt t="232338" x="2566988" y="4224338"/>
          <p14:tracePt t="232355" x="2562225" y="4224338"/>
          <p14:tracePt t="232372" x="2557463" y="4224338"/>
          <p14:tracePt t="232388" x="2547938" y="4224338"/>
          <p14:tracePt t="232405" x="2543175" y="4224338"/>
          <p14:tracePt t="232421" x="2528888" y="4224338"/>
          <p14:tracePt t="232438" x="2519363" y="4224338"/>
          <p14:tracePt t="232455" x="2509838" y="4224338"/>
          <p14:tracePt t="232471" x="2505075" y="4224338"/>
          <p14:tracePt t="232488" x="2500313" y="4224338"/>
          <p14:tracePt t="232924" x="2505075" y="4224338"/>
          <p14:tracePt t="232932" x="2509838" y="4219575"/>
          <p14:tracePt t="232940" x="2514600" y="4219575"/>
          <p14:tracePt t="232955" x="2528888" y="4214813"/>
          <p14:tracePt t="232988" x="2543175" y="4214813"/>
          <p14:tracePt t="233021" x="2562225" y="4214813"/>
          <p14:tracePt t="233038" x="2566988" y="4214813"/>
          <p14:tracePt t="233055" x="2571750" y="4214813"/>
          <p14:tracePt t="233144" x="2576513" y="4214813"/>
          <p14:tracePt t="233188" x="2581275" y="4214813"/>
          <p14:tracePt t="233959" x="2576513" y="4214813"/>
          <p14:tracePt t="233967" x="2557463" y="4214813"/>
          <p14:tracePt t="233975" x="2538413" y="4224338"/>
          <p14:tracePt t="233988" x="2519363" y="4229100"/>
          <p14:tracePt t="234005" x="2509838" y="4233863"/>
          <p14:tracePt t="234021" x="2495550" y="4233863"/>
          <p14:tracePt t="234054" x="2481263" y="4233863"/>
          <p14:tracePt t="234088" x="2462213" y="4233863"/>
          <p14:tracePt t="234105" x="2438400" y="4233863"/>
          <p14:tracePt t="234121" x="2400300" y="4243388"/>
          <p14:tracePt t="234138" x="2362200" y="4257675"/>
          <p14:tracePt t="234155" x="2319338" y="4262438"/>
          <p14:tracePt t="234171" x="2281238" y="4271963"/>
          <p14:tracePt t="234188" x="2262188" y="4271963"/>
          <p14:tracePt t="234205" x="2252663" y="4271963"/>
          <p14:tracePt t="234221" x="2243138" y="4271963"/>
          <p14:tracePt t="234238" x="2233613" y="4271963"/>
          <p14:tracePt t="234255" x="2228850" y="4271963"/>
          <p14:tracePt t="234271" x="2224088" y="4271963"/>
          <p14:tracePt t="234333" x="2219325" y="4271963"/>
          <p14:tracePt t="234348" x="2214563" y="4271963"/>
          <p14:tracePt t="234671" x="2262188" y="4271963"/>
          <p14:tracePt t="234679" x="2328863" y="4271963"/>
          <p14:tracePt t="234688" x="2390775" y="4262438"/>
          <p14:tracePt t="234705" x="2500313" y="4252913"/>
          <p14:tracePt t="234721" x="2581275" y="4248150"/>
          <p14:tracePt t="234738" x="2724150" y="4224338"/>
          <p14:tracePt t="234771" x="2867025" y="4200525"/>
          <p14:tracePt t="234805" x="2962275" y="4200525"/>
          <p14:tracePt t="234821" x="2981325" y="4200525"/>
          <p14:tracePt t="234838" x="2990850" y="4200525"/>
          <p14:tracePt t="234855" x="3000375" y="4200525"/>
          <p14:tracePt t="234871" x="3005138" y="4200525"/>
          <p14:tracePt t="235126" x="3067050" y="4186238"/>
          <p14:tracePt t="235134" x="3148013" y="4171950"/>
          <p14:tracePt t="235141" x="3205163" y="4162425"/>
          <p14:tracePt t="235155" x="3262313" y="4152900"/>
          <p14:tracePt t="235171" x="3424238" y="4129088"/>
          <p14:tracePt t="235188" x="3538538" y="4119563"/>
          <p14:tracePt t="235204" x="3629025" y="4119563"/>
          <p14:tracePt t="235221" x="3705225" y="4129088"/>
          <p14:tracePt t="235238" x="3733800" y="4133850"/>
          <p14:tracePt t="235255" x="3748088" y="4138613"/>
          <p14:tracePt t="235271" x="3762375" y="4138613"/>
          <p14:tracePt t="235288" x="3771900" y="4138613"/>
          <p14:tracePt t="235321" x="3776663" y="4138613"/>
          <p14:tracePt t="235913" x="3929063" y="4233863"/>
          <p14:tracePt t="235920" x="4181475" y="4410075"/>
          <p14:tracePt t="235927" x="4410075" y="4586288"/>
          <p14:tracePt t="235938" x="4638675" y="4757738"/>
          <p14:tracePt t="235955" x="5133975" y="5172075"/>
          <p14:tracePt t="235971" x="5495925" y="5472113"/>
          <p14:tracePt t="236005" x="5757863" y="5634038"/>
          <p14:tracePt t="236038" x="5848350" y="5676900"/>
          <p14:tracePt t="236054" x="5862638" y="5681663"/>
          <p14:tracePt t="236071" x="5867400" y="5686425"/>
          <p14:tracePt t="236198" x="5867400" y="5681663"/>
          <p14:tracePt t="236205" x="5876925" y="5672138"/>
          <p14:tracePt t="236214" x="5876925" y="5653088"/>
          <p14:tracePt t="236221" x="5876925" y="5629275"/>
          <p14:tracePt t="236238" x="5876925" y="5529263"/>
          <p14:tracePt t="236254" x="5881688" y="5429250"/>
          <p14:tracePt t="236271" x="5881688" y="5334000"/>
          <p14:tracePt t="236288" x="5876925" y="5291138"/>
          <p14:tracePt t="236304" x="5857875" y="5257800"/>
          <p14:tracePt t="236321" x="5834063" y="5233988"/>
          <p14:tracePt t="236338" x="5791200" y="5200650"/>
          <p14:tracePt t="236354" x="5753100" y="5181600"/>
          <p14:tracePt t="236371" x="5724525" y="5162550"/>
          <p14:tracePt t="236388" x="5691188" y="5148263"/>
          <p14:tracePt t="236404" x="5657850" y="5138738"/>
          <p14:tracePt t="236421" x="5643563" y="5138738"/>
          <p14:tracePt t="236438" x="5614988" y="5138738"/>
          <p14:tracePt t="236454" x="5562600" y="5138738"/>
          <p14:tracePt t="236471" x="5491163" y="5162550"/>
          <p14:tracePt t="236488" x="5414963" y="5181600"/>
          <p14:tracePt t="236504" x="5353050" y="5195888"/>
          <p14:tracePt t="236521" x="5300663" y="5210175"/>
          <p14:tracePt t="236538" x="5286375" y="5210175"/>
          <p14:tracePt t="236554" x="5272088" y="5210175"/>
          <p14:tracePt t="236571" x="5262563" y="5210175"/>
          <p14:tracePt t="236588" x="5233988" y="5143500"/>
          <p14:tracePt t="236605" x="5233988" y="5043488"/>
          <p14:tracePt t="236621" x="5233988" y="4972050"/>
          <p14:tracePt t="236638" x="5243513" y="4919663"/>
          <p14:tracePt t="236655" x="5267325" y="4872038"/>
          <p14:tracePt t="236671" x="5281613" y="4862513"/>
          <p14:tracePt t="236688" x="5319713" y="4852988"/>
          <p14:tracePt t="236705" x="5405438" y="4848225"/>
          <p14:tracePt t="236721" x="5462588" y="4881563"/>
          <p14:tracePt t="236738" x="5510213" y="4933950"/>
          <p14:tracePt t="236754" x="5548313" y="4972050"/>
          <p14:tracePt t="236771" x="5600700" y="5014913"/>
          <p14:tracePt t="236788" x="5638800" y="5033963"/>
          <p14:tracePt t="236804" x="5672138" y="5043488"/>
          <p14:tracePt t="236821" x="5724525" y="5057775"/>
          <p14:tracePt t="236838" x="5829300" y="5067300"/>
          <p14:tracePt t="236854" x="5891213" y="5067300"/>
          <p14:tracePt t="236872" x="5938838" y="5067300"/>
          <p14:tracePt t="236888" x="6000750" y="5067300"/>
          <p14:tracePt t="236904" x="6034088" y="5067300"/>
          <p14:tracePt t="236921" x="6072188" y="5067300"/>
          <p14:tracePt t="236938" x="6100763" y="5072063"/>
          <p14:tracePt t="236954" x="6124575" y="5072063"/>
          <p14:tracePt t="236971" x="6129338" y="5072063"/>
          <p14:tracePt t="236988" x="6134100" y="5072063"/>
          <p14:tracePt t="237004" x="6143625" y="5072063"/>
          <p14:tracePt t="237038" x="6143625" y="5081588"/>
          <p14:tracePt t="237055" x="6129338" y="5091113"/>
          <p14:tracePt t="237071" x="6081713" y="5110163"/>
          <p14:tracePt t="237088" x="6057900" y="5114925"/>
          <p14:tracePt t="237104" x="6034088" y="5114925"/>
          <p14:tracePt t="237121" x="6024563" y="5114925"/>
          <p14:tracePt t="237138" x="6019800" y="5114925"/>
          <p14:tracePt t="237171" x="6034088" y="5114925"/>
          <p14:tracePt t="237188" x="6091238" y="5114925"/>
          <p14:tracePt t="237204" x="6238875" y="5114925"/>
          <p14:tracePt t="237222" x="6319838" y="5119688"/>
          <p14:tracePt t="237238" x="6391275" y="5133975"/>
          <p14:tracePt t="237255" x="6477000" y="5143500"/>
          <p14:tracePt t="237271" x="6515100" y="5153025"/>
          <p14:tracePt t="237288" x="6529388" y="5153025"/>
          <p14:tracePt t="237304" x="6538913" y="5153025"/>
          <p14:tracePt t="237498" x="6577013" y="5153025"/>
          <p14:tracePt t="237505" x="6619875" y="5153025"/>
          <p14:tracePt t="237512" x="6643688" y="5153025"/>
          <p14:tracePt t="237521" x="6672263" y="5157788"/>
          <p14:tracePt t="237538" x="6705600" y="5157788"/>
          <p14:tracePt t="237554" x="6729413" y="5157788"/>
          <p14:tracePt t="237571" x="6738938" y="5157788"/>
          <p14:tracePt t="237588" x="6743700" y="5157788"/>
          <p14:tracePt t="237604" x="6748463" y="5157788"/>
          <p14:tracePt t="239855" x="6743700" y="5153025"/>
          <p14:tracePt t="239870" x="6743700" y="5148263"/>
          <p14:tracePt t="239876" x="6738938" y="5148263"/>
          <p14:tracePt t="239888" x="6734175" y="5143500"/>
          <p14:tracePt t="239904" x="6724650" y="5138738"/>
          <p14:tracePt t="239921" x="6677025" y="5119688"/>
          <p14:tracePt t="239954" x="6572250" y="5100638"/>
          <p14:tracePt t="239988" x="6257925" y="5086350"/>
          <p14:tracePt t="240004" x="6124575" y="5100638"/>
          <p14:tracePt t="240021" x="6000750" y="5105400"/>
          <p14:tracePt t="240038" x="5819775" y="5124450"/>
          <p14:tracePt t="240054" x="5705475" y="5129213"/>
          <p14:tracePt t="240071" x="5619750" y="5148263"/>
          <p14:tracePt t="240087" x="5557838" y="5157788"/>
          <p14:tracePt t="240104" x="5462588" y="5181600"/>
          <p14:tracePt t="240121" x="5400675" y="5186363"/>
          <p14:tracePt t="240138" x="5348288" y="5195888"/>
          <p14:tracePt t="240155" x="5281613" y="5205413"/>
          <p14:tracePt t="240171" x="5253038" y="5214938"/>
          <p14:tracePt t="240187" x="5229225" y="5214938"/>
          <p14:tracePt t="240204" x="5214938" y="5214938"/>
          <p14:tracePt t="240221" x="5205413" y="5214938"/>
          <p14:tracePt t="240237" x="5200650" y="5214938"/>
          <p14:tracePt t="241168" x="5138738" y="5224463"/>
          <p14:tracePt t="241175" x="5038725" y="5243513"/>
          <p14:tracePt t="241187" x="4938713" y="5262563"/>
          <p14:tracePt t="241204" x="4614863" y="5291138"/>
          <p14:tracePt t="241221" x="4405313" y="5291138"/>
          <p14:tracePt t="241237" x="4238625" y="5291138"/>
          <p14:tracePt t="241271" x="3914775" y="5291138"/>
          <p14:tracePt t="241304" x="3795713" y="5291138"/>
          <p14:tracePt t="241321" x="3762375" y="5291138"/>
          <p14:tracePt t="241337" x="3719513" y="5291138"/>
          <p14:tracePt t="241354" x="3690938" y="5291138"/>
          <p14:tracePt t="241371" x="3643313" y="5295900"/>
          <p14:tracePt t="241388" x="3529013" y="5305425"/>
          <p14:tracePt t="241404" x="3433763" y="5319713"/>
          <p14:tracePt t="241421" x="3371850" y="5329238"/>
          <p14:tracePt t="241437" x="3314700" y="5334000"/>
          <p14:tracePt t="241454" x="3228975" y="5348288"/>
          <p14:tracePt t="241471" x="3167063" y="5362575"/>
          <p14:tracePt t="241487" x="3114675" y="5362575"/>
          <p14:tracePt t="241504" x="3067050" y="5362575"/>
          <p14:tracePt t="241521" x="3005138" y="5362575"/>
          <p14:tracePt t="241537" x="2976563" y="5362575"/>
          <p14:tracePt t="241554" x="2957513" y="5362575"/>
          <p14:tracePt t="241571" x="2938463" y="5362575"/>
          <p14:tracePt t="241587" x="2919413" y="5372100"/>
          <p14:tracePt t="242181" x="2881313" y="5372100"/>
          <p14:tracePt t="242189" x="2814638" y="5376863"/>
          <p14:tracePt t="242196" x="2757488" y="5386388"/>
          <p14:tracePt t="242204" x="2700338" y="5386388"/>
          <p14:tracePt t="242221" x="2619375" y="5400675"/>
          <p14:tracePt t="242239" x="2547938" y="5414963"/>
          <p14:tracePt t="242271" x="2343150" y="5462588"/>
          <p14:tracePt t="242304" x="2195513" y="5505450"/>
          <p14:tracePt t="242321" x="2119313" y="5519738"/>
          <p14:tracePt t="242337" x="2081213" y="5538788"/>
          <p14:tracePt t="242354" x="2043113" y="5557838"/>
          <p14:tracePt t="242371" x="2009775" y="5567363"/>
          <p14:tracePt t="242387" x="1919288" y="5595938"/>
          <p14:tracePt t="242404" x="1866900" y="5610225"/>
          <p14:tracePt t="242421" x="1795463" y="5624513"/>
          <p14:tracePt t="242437" x="1728788" y="5634038"/>
          <p14:tracePt t="242454" x="1685925" y="5643563"/>
          <p14:tracePt t="242471" x="1657350" y="5648325"/>
          <p14:tracePt t="242487" x="1624013" y="5657850"/>
          <p14:tracePt t="242504" x="1576388" y="5672138"/>
          <p14:tracePt t="242521" x="1543050" y="5676900"/>
          <p14:tracePt t="242538" x="1500188" y="5681663"/>
          <p14:tracePt t="242554" x="1471613" y="5681663"/>
          <p14:tracePt t="242571" x="1419225" y="5681663"/>
          <p14:tracePt t="242588" x="1390650" y="5681663"/>
          <p14:tracePt t="242604" x="1371600" y="5681663"/>
          <p14:tracePt t="242622" x="1357313" y="5681663"/>
          <p14:tracePt t="242638" x="1352550" y="5681663"/>
          <p14:tracePt t="242654" x="1347788" y="5681663"/>
          <p14:tracePt t="242671" x="1338263" y="5681663"/>
          <p14:tracePt t="242688" x="1323975" y="5681663"/>
          <p14:tracePt t="242704" x="1309688" y="5681663"/>
          <p14:tracePt t="242721" x="1276350" y="5681663"/>
          <p14:tracePt t="242737" x="1243013" y="5676900"/>
          <p14:tracePt t="242754" x="1190625" y="5672138"/>
          <p14:tracePt t="242771" x="1157288" y="5662613"/>
          <p14:tracePt t="242787" x="1123950" y="5657850"/>
          <p14:tracePt t="242804" x="1109663" y="5653088"/>
          <p14:tracePt t="242821" x="1090613" y="5648325"/>
          <p14:tracePt t="242837" x="1085850" y="5643563"/>
          <p14:tracePt t="242854" x="1081088" y="5643563"/>
          <p14:tracePt t="242871" x="1071563" y="5643563"/>
          <p14:tracePt t="242887" x="1062038" y="5643563"/>
          <p14:tracePt t="242938" x="1057275" y="5643563"/>
          <p14:tracePt t="243239" x="1076325" y="5638800"/>
          <p14:tracePt t="243246" x="1090613" y="5629275"/>
          <p14:tracePt t="243254" x="1109663" y="5629275"/>
          <p14:tracePt t="243271" x="1162050" y="5619750"/>
          <p14:tracePt t="243287" x="1209675" y="5619750"/>
          <p14:tracePt t="243304" x="1304925" y="5629275"/>
          <p14:tracePt t="243321" x="1376363" y="5643563"/>
          <p14:tracePt t="243337" x="1423988" y="5653088"/>
          <p14:tracePt t="243354" x="1457325" y="5662613"/>
          <p14:tracePt t="243371" x="1495425" y="5667375"/>
          <p14:tracePt t="243387" x="1519238" y="5672138"/>
          <p14:tracePt t="243404" x="1543050" y="5676900"/>
          <p14:tracePt t="243420" x="1576388" y="5681663"/>
          <p14:tracePt t="243437" x="1624013" y="5695950"/>
          <p14:tracePt t="243454" x="1662113" y="5700713"/>
          <p14:tracePt t="243471" x="1690688" y="5700713"/>
          <p14:tracePt t="243487" x="1728788" y="5700713"/>
          <p14:tracePt t="243504" x="1738313" y="5700713"/>
          <p14:tracePt t="243521" x="1752600" y="5700713"/>
          <p14:tracePt t="243537" x="1762125" y="5700713"/>
          <p14:tracePt t="243554" x="1781175" y="5700713"/>
          <p14:tracePt t="243571" x="1795463" y="5700713"/>
          <p14:tracePt t="243587" x="1804988" y="5700713"/>
          <p14:tracePt t="243604" x="1819275" y="5700713"/>
          <p14:tracePt t="243621" x="1828800" y="5700713"/>
          <p14:tracePt t="243637" x="1838325" y="5700713"/>
          <p14:tracePt t="243654" x="1843088" y="5700713"/>
          <p14:tracePt t="243671" x="1847850" y="5700713"/>
          <p14:tracePt t="244046" x="1843088" y="5700713"/>
          <p14:tracePt t="244053" x="1843088" y="5695950"/>
          <p14:tracePt t="244061" x="1838325" y="5691188"/>
          <p14:tracePt t="244071" x="1833563" y="5691188"/>
          <p14:tracePt t="244088" x="1824038" y="5681663"/>
          <p14:tracePt t="244104" x="1814513" y="5672138"/>
          <p14:tracePt t="244120" x="1800225" y="5672138"/>
          <p14:tracePt t="244137" x="1790700" y="5667375"/>
          <p14:tracePt t="244154" x="1766888" y="5662613"/>
          <p14:tracePt t="244171" x="1685925" y="5662613"/>
          <p14:tracePt t="244187" x="1604963" y="5662613"/>
          <p14:tracePt t="244204" x="1524000" y="5662613"/>
          <p14:tracePt t="244220" x="1447800" y="5662613"/>
          <p14:tracePt t="244237" x="1352550" y="5648325"/>
          <p14:tracePt t="244254" x="1314450" y="5643563"/>
          <p14:tracePt t="244271" x="1276350" y="5634038"/>
          <p14:tracePt t="244288" x="1228725" y="5610225"/>
          <p14:tracePt t="244304" x="1200150" y="5600700"/>
          <p14:tracePt t="244321" x="1171575" y="5581650"/>
          <p14:tracePt t="244337" x="1133475" y="5567363"/>
          <p14:tracePt t="244354" x="1100138" y="5557838"/>
          <p14:tracePt t="244370" x="1076325" y="5553075"/>
          <p14:tracePt t="244387" x="1066800" y="5553075"/>
          <p14:tracePt t="244404" x="1062038" y="5553075"/>
          <p14:tracePt t="244420" x="1052513" y="5553075"/>
          <p14:tracePt t="244500" x="1062038" y="5553075"/>
          <p14:tracePt t="244509" x="1081088" y="5553075"/>
          <p14:tracePt t="244520" x="1104900" y="5553075"/>
          <p14:tracePt t="244537" x="1243013" y="5553075"/>
          <p14:tracePt t="244554" x="1343025" y="5553075"/>
          <p14:tracePt t="244571" x="1423988" y="5553075"/>
          <p14:tracePt t="244587" x="1481138" y="5553075"/>
          <p14:tracePt t="244604" x="1576388" y="5553075"/>
          <p14:tracePt t="244621" x="1633538" y="5553075"/>
          <p14:tracePt t="244637" x="1681163" y="5553075"/>
          <p14:tracePt t="244654" x="1733550" y="5553075"/>
          <p14:tracePt t="244670" x="1762125" y="5553075"/>
          <p14:tracePt t="244687" x="1790700" y="5553075"/>
          <p14:tracePt t="244704" x="1814513" y="5553075"/>
          <p14:tracePt t="244722" x="1838325" y="5553075"/>
          <p14:tracePt t="244738" x="1862138" y="5553075"/>
          <p14:tracePt t="244754" x="1881188" y="5553075"/>
          <p14:tracePt t="244770" x="1905000" y="5553075"/>
          <p14:tracePt t="244787" x="1924050" y="5553075"/>
          <p14:tracePt t="244804" x="1933575" y="5553075"/>
          <p14:tracePt t="244820" x="1938338" y="5553075"/>
          <p14:tracePt t="244837" x="1943100" y="5553075"/>
          <p14:tracePt t="244854" x="1952625" y="5553075"/>
          <p14:tracePt t="244870" x="1962150" y="5553075"/>
          <p14:tracePt t="244887" x="1971675" y="5553075"/>
          <p14:tracePt t="244904" x="1981200" y="5553075"/>
          <p14:tracePt t="246322" x="1985963" y="5553075"/>
          <p14:tracePt t="246337" x="1990725" y="5553075"/>
          <p14:tracePt t="247643" x="1985963" y="5553075"/>
          <p14:tracePt t="247651" x="1981200" y="5553075"/>
          <p14:tracePt t="247666" x="1976438" y="5553075"/>
          <p14:tracePt t="247673" x="1971675" y="5553075"/>
          <p14:tracePt t="247688" x="1966913" y="5553075"/>
          <p14:tracePt t="247709" x="1962150" y="5553075"/>
          <p14:tracePt t="247737" x="1957388" y="5553075"/>
          <p14:tracePt t="247770" x="1952625" y="5553075"/>
          <p14:tracePt t="247842" x="1947863" y="5553075"/>
          <p14:tracePt t="247848" x="1943100" y="5553075"/>
          <p14:tracePt t="247863" x="1938338" y="5557838"/>
          <p14:tracePt t="247871" x="1933575" y="5557838"/>
          <p14:tracePt t="247887" x="1928813" y="5567363"/>
          <p14:tracePt t="247904" x="1914525" y="5572125"/>
          <p14:tracePt t="247920" x="1905000" y="5576888"/>
          <p14:tracePt t="247937" x="1871663" y="5591175"/>
          <p14:tracePt t="247953" x="1852613" y="5595938"/>
          <p14:tracePt t="247970" x="1833563" y="5610225"/>
          <p14:tracePt t="247987" x="1814513" y="5619750"/>
          <p14:tracePt t="248004" x="1804988" y="5624513"/>
          <p14:tracePt t="248020" x="1785938" y="5629275"/>
          <p14:tracePt t="248037" x="1771650" y="5634038"/>
          <p14:tracePt t="248054" x="1752600" y="5634038"/>
          <p14:tracePt t="248070" x="1728788" y="5638800"/>
          <p14:tracePt t="248087" x="1700213" y="5643563"/>
          <p14:tracePt t="248103" x="1681163" y="5643563"/>
          <p14:tracePt t="248120" x="1647825" y="5653088"/>
          <p14:tracePt t="248137" x="1628775" y="5653088"/>
          <p14:tracePt t="248154" x="1604963" y="5653088"/>
          <p14:tracePt t="248170" x="1576388" y="5653088"/>
          <p14:tracePt t="248187" x="1528763" y="5662613"/>
          <p14:tracePt t="248203" x="1495425" y="5662613"/>
          <p14:tracePt t="248220" x="1471613" y="5662613"/>
          <p14:tracePt t="248237" x="1438275" y="5662613"/>
          <p14:tracePt t="248253" x="1428750" y="5662613"/>
          <p14:tracePt t="248270" x="1414463" y="5662613"/>
          <p14:tracePt t="248287" x="1400175" y="5662613"/>
          <p14:tracePt t="248303" x="1376363" y="5662613"/>
          <p14:tracePt t="248320" x="1362075" y="5662613"/>
          <p14:tracePt t="248337" x="1338263" y="5662613"/>
          <p14:tracePt t="248353" x="1319213" y="5662613"/>
          <p14:tracePt t="248370" x="1290638" y="5662613"/>
          <p14:tracePt t="248387" x="1271588" y="5662613"/>
          <p14:tracePt t="248403" x="1247775" y="5657850"/>
          <p14:tracePt t="248420" x="1209675" y="5643563"/>
          <p14:tracePt t="248437" x="1185863" y="5638800"/>
          <p14:tracePt t="248453" x="1162050" y="5634038"/>
          <p14:tracePt t="248470" x="1143000" y="5634038"/>
          <p14:tracePt t="248487" x="1128713" y="5634038"/>
          <p14:tracePt t="248503" x="1123950" y="5634038"/>
          <p14:tracePt t="248520" x="1114425" y="5634038"/>
          <p14:tracePt t="248986" x="1104900" y="5634038"/>
          <p14:tracePt t="248993" x="1095375" y="5634038"/>
          <p14:tracePt t="249003" x="1081088" y="5634038"/>
          <p14:tracePt t="249020" x="1071563" y="5634038"/>
          <p14:tracePt t="249037" x="1052513" y="5634038"/>
          <p14:tracePt t="249070" x="1038225" y="5634038"/>
          <p14:tracePt t="249103" x="1023938" y="5634038"/>
          <p14:tracePt t="249120" x="1014413" y="5634038"/>
          <p14:tracePt t="249137" x="1000125" y="5634038"/>
          <p14:tracePt t="249153" x="981075" y="5634038"/>
          <p14:tracePt t="249170" x="933450" y="5634038"/>
          <p14:tracePt t="249187" x="904875" y="5634038"/>
          <p14:tracePt t="249203" x="876300" y="5634038"/>
          <p14:tracePt t="249220" x="814388" y="5634038"/>
          <p14:tracePt t="249237" x="781050" y="5634038"/>
          <p14:tracePt t="249253" x="742950" y="5634038"/>
          <p14:tracePt t="249270" x="700088" y="5634038"/>
          <p14:tracePt t="249287" x="633413" y="5634038"/>
          <p14:tracePt t="249303" x="585788" y="5624513"/>
          <p14:tracePt t="249320" x="533400" y="5619750"/>
          <p14:tracePt t="249337" x="490538" y="5605463"/>
          <p14:tracePt t="249353" x="428625" y="5595938"/>
          <p14:tracePt t="249370" x="400050" y="5591175"/>
          <p14:tracePt t="249387" x="361950" y="5581650"/>
          <p14:tracePt t="249404" x="314325" y="5572125"/>
          <p14:tracePt t="249420" x="290513" y="5557838"/>
          <p14:tracePt t="249437" x="271463" y="5553075"/>
          <p14:tracePt t="249453" x="247650" y="5548313"/>
          <p14:tracePt t="249470" x="214313" y="5538788"/>
          <p14:tracePt t="249487" x="200025" y="5524500"/>
          <p14:tracePt t="249503" x="190500" y="5524500"/>
          <p14:tracePt t="249520" x="185738" y="5524500"/>
          <p14:tracePt t="249537" x="176213" y="5524500"/>
          <p14:tracePt t="249553" x="166688" y="5524500"/>
          <p14:tracePt t="250028" x="219075" y="5529263"/>
          <p14:tracePt t="250035" x="290513" y="5538788"/>
          <p14:tracePt t="250043" x="357188" y="5538788"/>
          <p14:tracePt t="250053" x="442913" y="5548313"/>
          <p14:tracePt t="250070" x="633413" y="5562600"/>
          <p14:tracePt t="250087" x="881063" y="5591175"/>
          <p14:tracePt t="250103" x="1062038" y="5610225"/>
          <p14:tracePt t="250137" x="1395413" y="5624513"/>
          <p14:tracePt t="250170" x="1776413" y="5634038"/>
          <p14:tracePt t="250187" x="1885950" y="5643563"/>
          <p14:tracePt t="250203" x="1981200" y="5657850"/>
          <p14:tracePt t="250220" x="2119313" y="5667375"/>
          <p14:tracePt t="250237" x="2176463" y="5672138"/>
          <p14:tracePt t="250253" x="2238375" y="5672138"/>
          <p14:tracePt t="250270" x="2290763" y="5672138"/>
          <p14:tracePt t="250287" x="2305050" y="5672138"/>
          <p14:tracePt t="250303" x="2314575" y="5672138"/>
          <p14:tracePt t="250320" x="2324100" y="5672138"/>
          <p14:tracePt t="250535" x="2343150" y="5672138"/>
          <p14:tracePt t="250543" x="2362200" y="5667375"/>
          <p14:tracePt t="250553" x="2371725" y="5653088"/>
          <p14:tracePt t="250570" x="2400300" y="5648325"/>
          <p14:tracePt t="250587" x="2447925" y="5638800"/>
          <p14:tracePt t="250603" x="2486025" y="5629275"/>
          <p14:tracePt t="250620" x="2514600" y="5619750"/>
          <p14:tracePt t="250637" x="2543175" y="5614988"/>
          <p14:tracePt t="250653" x="2590800" y="5600700"/>
          <p14:tracePt t="250670" x="2619375" y="5595938"/>
          <p14:tracePt t="250687" x="2643188" y="5586413"/>
          <p14:tracePt t="250703" x="2676525" y="5572125"/>
          <p14:tracePt t="250720" x="2700338" y="5567363"/>
          <p14:tracePt t="250737" x="2719388" y="5567363"/>
          <p14:tracePt t="250753" x="2747963" y="5562600"/>
          <p14:tracePt t="250770" x="2795588" y="5557838"/>
          <p14:tracePt t="250787" x="2833688" y="5557838"/>
          <p14:tracePt t="250803" x="2876550" y="5557838"/>
          <p14:tracePt t="250820" x="2919413" y="5557838"/>
          <p14:tracePt t="250837" x="2986088" y="5557838"/>
          <p14:tracePt t="250853" x="3028950" y="5557838"/>
          <p14:tracePt t="250870" x="3057525" y="5557838"/>
          <p14:tracePt t="250887" x="3095625" y="5557838"/>
          <p14:tracePt t="250903" x="3114675" y="5557838"/>
          <p14:tracePt t="250920" x="3133725" y="5557838"/>
          <p14:tracePt t="250937" x="3148013" y="5557838"/>
          <p14:tracePt t="250953" x="3167063" y="5557838"/>
          <p14:tracePt t="250970" x="3176588" y="5557838"/>
          <p14:tracePt t="250987" x="3186113" y="5557838"/>
          <p14:tracePt t="251003" x="3190875" y="5557838"/>
          <p14:tracePt t="251020" x="3200400" y="5557838"/>
          <p14:tracePt t="251063" x="3205163" y="5557838"/>
          <p14:tracePt t="251760" x="3200400" y="5557838"/>
          <p14:tracePt t="251768" x="3195638" y="5557838"/>
          <p14:tracePt t="251776" x="3186113" y="5562600"/>
          <p14:tracePt t="251787" x="3181350" y="5562600"/>
          <p14:tracePt t="251820" x="3124200" y="5576888"/>
          <p14:tracePt t="251853" x="3076575" y="5576888"/>
          <p14:tracePt t="251870" x="3052763" y="5581650"/>
          <p14:tracePt t="251887" x="3005138" y="5586413"/>
          <p14:tracePt t="251903" x="2986088" y="5586413"/>
          <p14:tracePt t="251920" x="2957513" y="5586413"/>
          <p14:tracePt t="251937" x="2909888" y="5586413"/>
          <p14:tracePt t="251953" x="2881313" y="5586413"/>
          <p14:tracePt t="251970" x="2862263" y="5586413"/>
          <p14:tracePt t="251987" x="2824163" y="5586413"/>
          <p14:tracePt t="252003" x="2790825" y="5586413"/>
          <p14:tracePt t="252020" x="2757488" y="5595938"/>
          <p14:tracePt t="252037" x="2733675" y="5595938"/>
          <p14:tracePt t="252053" x="2700338" y="5600700"/>
          <p14:tracePt t="252070" x="2657475" y="5605463"/>
          <p14:tracePt t="252087" x="2628900" y="5614988"/>
          <p14:tracePt t="252103" x="2609850" y="5614988"/>
          <p14:tracePt t="252120" x="2576513" y="5624513"/>
          <p14:tracePt t="252137" x="2557463" y="5624513"/>
          <p14:tracePt t="252153" x="2543175" y="5624513"/>
          <p14:tracePt t="252170" x="2533650" y="5624513"/>
          <p14:tracePt t="252187" x="2514600" y="5624513"/>
          <p14:tracePt t="252203" x="2505075" y="5624513"/>
          <p14:tracePt t="252220" x="2500313" y="5624513"/>
          <p14:tracePt t="252237" x="2495550" y="5624513"/>
          <p14:tracePt t="252253" x="2486025" y="5624513"/>
          <p14:tracePt t="252270" x="2481263" y="5624513"/>
          <p14:tracePt t="252286" x="2476500" y="5624513"/>
          <p14:tracePt t="253986" x="2438400" y="5595938"/>
          <p14:tracePt t="253993" x="2395538" y="5553075"/>
          <p14:tracePt t="254003" x="2357438" y="5514975"/>
          <p14:tracePt t="254020" x="2266950" y="5438775"/>
          <p14:tracePt t="254037" x="2138363" y="5357813"/>
          <p14:tracePt t="254053" x="2076450" y="5305425"/>
          <p14:tracePt t="254086" x="2000250" y="5243513"/>
          <p14:tracePt t="254120" x="1952625" y="5210175"/>
          <p14:tracePt t="254136" x="1947863" y="5205413"/>
          <p14:tracePt t="254154" x="1938338" y="5195888"/>
          <p14:tracePt t="254170" x="1933575" y="5195888"/>
          <p14:tracePt t="254203" x="1928813" y="5195888"/>
          <p14:tracePt t="254301" x="1943100" y="5195888"/>
          <p14:tracePt t="254308" x="1966913" y="5200650"/>
          <p14:tracePt t="254320" x="2014538" y="5214938"/>
          <p14:tracePt t="254336" x="2162175" y="5253038"/>
          <p14:tracePt t="254353" x="2481263" y="5305425"/>
          <p14:tracePt t="254370" x="2681288" y="5343525"/>
          <p14:tracePt t="254386" x="2924175" y="5362575"/>
          <p14:tracePt t="254403" x="3238500" y="5400675"/>
          <p14:tracePt t="254420" x="3395663" y="5410200"/>
          <p14:tracePt t="254436" x="3524250" y="5424488"/>
          <p14:tracePt t="254453" x="3605213" y="5434013"/>
          <p14:tracePt t="254470" x="3671888" y="5448300"/>
          <p14:tracePt t="254486" x="3686175" y="5448300"/>
          <p14:tracePt t="254503" x="3695700" y="5448300"/>
          <p14:tracePt t="254520" x="3700463" y="5448300"/>
          <p14:tracePt t="254720" x="3748088" y="5448300"/>
          <p14:tracePt t="254727" x="3805238" y="5448300"/>
          <p14:tracePt t="254736" x="3848100" y="5448300"/>
          <p14:tracePt t="254753" x="3929063" y="5448300"/>
          <p14:tracePt t="254770" x="3990975" y="5457825"/>
          <p14:tracePt t="254787" x="4052888" y="5472113"/>
          <p14:tracePt t="254820" x="4081463" y="5481638"/>
          <p14:tracePt t="254853" x="4100513" y="5491163"/>
          <p14:tracePt t="254870" x="4100513" y="5495925"/>
          <p14:tracePt t="254886" x="4100513" y="5500688"/>
          <p14:tracePt t="254903" x="4086225" y="5534025"/>
          <p14:tracePt t="254920" x="4043363" y="5562600"/>
          <p14:tracePt t="254936" x="3971925" y="5591175"/>
          <p14:tracePt t="254954" x="3852863" y="5610225"/>
          <p14:tracePt t="254970" x="3781425" y="5619750"/>
          <p14:tracePt t="254986" x="3738563" y="5610225"/>
          <p14:tracePt t="255003" x="3690938" y="5600700"/>
          <p14:tracePt t="255020" x="3657600" y="5576888"/>
          <p14:tracePt t="255036" x="3633788" y="5553075"/>
          <p14:tracePt t="255053" x="3614738" y="5519738"/>
          <p14:tracePt t="255070" x="3609975" y="5476875"/>
          <p14:tracePt t="255086" x="3619500" y="5386388"/>
          <p14:tracePt t="255104" x="3643313" y="5319713"/>
          <p14:tracePt t="255120" x="3667125" y="5281613"/>
          <p14:tracePt t="255137" x="3738563" y="5257800"/>
          <p14:tracePt t="255153" x="3829050" y="5267325"/>
          <p14:tracePt t="255170" x="3929063" y="5300663"/>
          <p14:tracePt t="255186" x="3971925" y="5329238"/>
          <p14:tracePt t="255203" x="4014788" y="5362575"/>
          <p14:tracePt t="255220" x="4029075" y="5391150"/>
          <p14:tracePt t="255236" x="4038600" y="5429250"/>
          <p14:tracePt t="255253" x="4038600" y="5467350"/>
          <p14:tracePt t="255270" x="4038600" y="5534025"/>
          <p14:tracePt t="255286" x="4038600" y="5557838"/>
          <p14:tracePt t="255303" x="4038600" y="5572125"/>
          <p14:tracePt t="255320" x="4038600" y="5576888"/>
          <p14:tracePt t="255336" x="4038600" y="5581650"/>
          <p14:tracePt t="255952" x="4052888" y="5581650"/>
          <p14:tracePt t="255959" x="4090988" y="5576888"/>
          <p14:tracePt t="255970" x="4124325" y="5572125"/>
          <p14:tracePt t="255986" x="4191000" y="5572125"/>
          <p14:tracePt t="256003" x="4286250" y="5572125"/>
          <p14:tracePt t="256020" x="4329113" y="5576888"/>
          <p14:tracePt t="256036" x="4357688" y="5576888"/>
          <p14:tracePt t="256070" x="4376738" y="5576888"/>
          <p14:tracePt t="256103" x="4381500" y="5576888"/>
          <p14:tracePt t="256635" x="4438650" y="5557838"/>
          <p14:tracePt t="256642" x="4514850" y="5529263"/>
          <p14:tracePt t="256653" x="4595813" y="5500688"/>
          <p14:tracePt t="256670" x="4733925" y="5476875"/>
          <p14:tracePt t="256686" x="4929188" y="5453063"/>
          <p14:tracePt t="256703" x="5062538" y="5443538"/>
          <p14:tracePt t="256720" x="5153025" y="5448300"/>
          <p14:tracePt t="256753" x="5300663" y="5467350"/>
          <p14:tracePt t="256786" x="5391150" y="5486400"/>
          <p14:tracePt t="256803" x="5453063" y="5495925"/>
          <p14:tracePt t="256819" x="5472113" y="5500688"/>
          <p14:tracePt t="256836" x="5486400" y="5500688"/>
          <p14:tracePt t="256853" x="5491163" y="5505450"/>
          <p14:tracePt t="256869" x="5500688" y="5505450"/>
          <p14:tracePt t="256886" x="5505450" y="5505450"/>
          <p14:tracePt t="257442" x="5443538" y="5519738"/>
          <p14:tracePt t="257450" x="5372100" y="5538788"/>
          <p14:tracePt t="257457" x="5305425" y="5553075"/>
          <p14:tracePt t="257469" x="5233988" y="5572125"/>
          <p14:tracePt t="257486" x="5062538" y="5605463"/>
          <p14:tracePt t="257503" x="4967288" y="5619750"/>
          <p14:tracePt t="257520" x="4900613" y="5629275"/>
          <p14:tracePt t="257553" x="4814888" y="5638800"/>
          <p14:tracePt t="257586" x="4772025" y="5648325"/>
          <p14:tracePt t="257603" x="4752975" y="5648325"/>
          <p14:tracePt t="257620" x="4710113" y="5657850"/>
          <p14:tracePt t="257636" x="4681538" y="5667375"/>
          <p14:tracePt t="257653" x="4638675" y="5676900"/>
          <p14:tracePt t="257670" x="4581525" y="5686425"/>
          <p14:tracePt t="257686" x="4548188" y="5695950"/>
          <p14:tracePt t="257703" x="4519613" y="5695950"/>
          <p14:tracePt t="257720" x="4491038" y="5695950"/>
          <p14:tracePt t="257736" x="4457700" y="5700713"/>
          <p14:tracePt t="257753" x="4433888" y="5705475"/>
          <p14:tracePt t="257769" x="4400550" y="5710238"/>
          <p14:tracePt t="257786" x="4362450" y="5724525"/>
          <p14:tracePt t="257803" x="4286250" y="5738813"/>
          <p14:tracePt t="257820" x="4243388" y="5738813"/>
          <p14:tracePt t="257836" x="4210050" y="5738813"/>
          <p14:tracePt t="257853" x="4176713" y="5748338"/>
          <p14:tracePt t="257870" x="4138613" y="5748338"/>
          <p14:tracePt t="257886" x="4119563" y="5748338"/>
          <p14:tracePt t="257903" x="4095750" y="5748338"/>
          <p14:tracePt t="257920" x="4071938" y="5748338"/>
          <p14:tracePt t="257936" x="4062413" y="5748338"/>
          <p14:tracePt t="257953" x="4052888" y="5748338"/>
          <p14:tracePt t="257969" x="4043363" y="5748338"/>
          <p14:tracePt t="258382" x="4043363" y="5743575"/>
          <p14:tracePt t="258389" x="4033838" y="5734050"/>
          <p14:tracePt t="258396" x="4029075" y="5715000"/>
          <p14:tracePt t="258405" x="4029075" y="5695950"/>
          <p14:tracePt t="258419" x="4029075" y="5672138"/>
          <p14:tracePt t="258453" x="4029075" y="5653088"/>
          <p14:tracePt t="258486" x="4024313" y="5643563"/>
          <p14:tracePt t="258503" x="4019550" y="5643563"/>
          <p14:tracePt t="258519" x="4000500" y="5643563"/>
          <p14:tracePt t="258536" x="3952875" y="5648325"/>
          <p14:tracePt t="258553" x="3924300" y="5653088"/>
          <p14:tracePt t="258569" x="3895725" y="5657850"/>
          <p14:tracePt t="258586" x="3857625" y="5657850"/>
          <p14:tracePt t="258603" x="3833813" y="5657850"/>
          <p14:tracePt t="258620" x="3819525" y="5657850"/>
          <p14:tracePt t="258636" x="3814763" y="5657850"/>
          <p14:tracePt t="258653" x="3790950" y="5600700"/>
          <p14:tracePt t="258669" x="3781425" y="5543550"/>
          <p14:tracePt t="258686" x="3776663" y="5491163"/>
          <p14:tracePt t="258703" x="3776663" y="5443538"/>
          <p14:tracePt t="258705" x="3786188" y="5414963"/>
          <p14:tracePt t="258721" x="3795713" y="5362575"/>
          <p14:tracePt t="258736" x="3810000" y="5329238"/>
          <p14:tracePt t="258753" x="3829050" y="5295900"/>
          <p14:tracePt t="258769" x="3843338" y="5286375"/>
          <p14:tracePt t="258786" x="3890963" y="5276850"/>
          <p14:tracePt t="258803" x="3933825" y="5276850"/>
          <p14:tracePt t="258820" x="3971925" y="5291138"/>
          <p14:tracePt t="258836" x="4010025" y="5314950"/>
          <p14:tracePt t="258853" x="4038600" y="5343525"/>
          <p14:tracePt t="258869" x="4052888" y="5372100"/>
          <p14:tracePt t="258886" x="4067175" y="5405438"/>
          <p14:tracePt t="258903" x="4081463" y="5457825"/>
          <p14:tracePt t="258919" x="4081463" y="5505450"/>
          <p14:tracePt t="258936" x="4071938" y="5557838"/>
          <p14:tracePt t="258953" x="4067175" y="5610225"/>
          <p14:tracePt t="258969" x="4048125" y="5657850"/>
          <p14:tracePt t="258986" x="4038600" y="5672138"/>
          <p14:tracePt t="259003" x="4033838" y="5681663"/>
          <p14:tracePt t="259019" x="4029075" y="5686425"/>
          <p14:tracePt t="259036" x="4024313" y="5695950"/>
          <p14:tracePt t="259646" x="4000500" y="5681663"/>
          <p14:tracePt t="259652" x="3957638" y="5643563"/>
          <p14:tracePt t="259660" x="3895725" y="5600700"/>
          <p14:tracePt t="259669" x="3824288" y="5543550"/>
          <p14:tracePt t="259686" x="3667125" y="5434013"/>
          <p14:tracePt t="259703" x="3452813" y="5300663"/>
          <p14:tracePt t="259736" x="3114675" y="5100638"/>
          <p14:tracePt t="259770" x="2857500" y="4967288"/>
          <p14:tracePt t="259786" x="2781300" y="4938713"/>
          <p14:tracePt t="259803" x="2719388" y="4924425"/>
          <p14:tracePt t="259819" x="2667000" y="4910138"/>
          <p14:tracePt t="259836" x="2619375" y="4895850"/>
          <p14:tracePt t="259853" x="2590800" y="4886325"/>
          <p14:tracePt t="259869" x="2576513" y="4886325"/>
          <p14:tracePt t="259886" x="2566988" y="4886325"/>
          <p14:tracePt t="259903" x="2557463" y="4886325"/>
          <p14:tracePt t="259919" x="2547938" y="4886325"/>
          <p14:tracePt t="259936" x="2543175" y="4886325"/>
          <p14:tracePt t="260306" x="2600325" y="4910138"/>
          <p14:tracePt t="260313" x="2671763" y="4943475"/>
          <p14:tracePt t="260321" x="2738438" y="4967288"/>
          <p14:tracePt t="260336" x="2881313" y="5029200"/>
          <p14:tracePt t="260369" x="3100388" y="5138738"/>
          <p14:tracePt t="260403" x="3309938" y="5310188"/>
          <p14:tracePt t="260419" x="3352800" y="5343525"/>
          <p14:tracePt t="260436" x="3386138" y="5367338"/>
          <p14:tracePt t="260453" x="3424238" y="5391150"/>
          <p14:tracePt t="260469" x="3448050" y="5410200"/>
          <p14:tracePt t="260486" x="3467100" y="5419725"/>
          <p14:tracePt t="260503" x="3495675" y="5443538"/>
          <p14:tracePt t="260519" x="3509963" y="5448300"/>
          <p14:tracePt t="260536" x="3524250" y="5453063"/>
          <p14:tracePt t="260553" x="3529013" y="5462588"/>
          <p14:tracePt t="260569" x="3533775" y="5462588"/>
          <p14:tracePt t="260586" x="3538538" y="5462588"/>
          <p14:tracePt t="260603" x="3543300" y="5462588"/>
          <p14:tracePt t="260619" x="3557588" y="5467350"/>
          <p14:tracePt t="260636" x="3576638" y="5481638"/>
          <p14:tracePt t="260653" x="3590925" y="5495925"/>
          <p14:tracePt t="260669" x="3605213" y="5500688"/>
          <p14:tracePt t="260686" x="3605213" y="5505450"/>
          <p14:tracePt t="260703" x="3605213" y="5514975"/>
          <p14:tracePt t="260719" x="3567113" y="5524500"/>
          <p14:tracePt t="260736" x="3419475" y="5553075"/>
          <p14:tracePt t="260753" x="3076575" y="5572125"/>
          <p14:tracePt t="260769" x="2781300" y="5572125"/>
          <p14:tracePt t="260786" x="2557463" y="5557838"/>
          <p14:tracePt t="260803" x="2371725" y="5548313"/>
          <p14:tracePt t="260819" x="2166938" y="5529263"/>
          <p14:tracePt t="260836" x="2105025" y="5524500"/>
          <p14:tracePt t="260853" x="2076450" y="5524500"/>
          <p14:tracePt t="260869" x="2066925" y="5524500"/>
          <p14:tracePt t="260886" x="2057400" y="5524500"/>
          <p14:tracePt t="260919" x="2095500" y="5524500"/>
          <p14:tracePt t="260936" x="2262188" y="5510213"/>
          <p14:tracePt t="260953" x="2471738" y="5491163"/>
          <p14:tracePt t="260969" x="2690813" y="5491163"/>
          <p14:tracePt t="260986" x="2914650" y="5491163"/>
          <p14:tracePt t="261003" x="3214688" y="5505450"/>
          <p14:tracePt t="261019" x="3357563" y="5505450"/>
          <p14:tracePt t="261036" x="3481388" y="5505450"/>
          <p14:tracePt t="261052" x="3590925" y="5505450"/>
          <p14:tracePt t="261070" x="3729038" y="5510213"/>
          <p14:tracePt t="261086" x="3781425" y="5519738"/>
          <p14:tracePt t="261103" x="3814763" y="5519738"/>
          <p14:tracePt t="261119" x="3871913" y="5519738"/>
          <p14:tracePt t="261136" x="3900488" y="5519738"/>
          <p14:tracePt t="261152" x="3933825" y="5519738"/>
          <p14:tracePt t="261169" x="3948113" y="5519738"/>
          <p14:tracePt t="261186" x="3962400" y="5519738"/>
          <p14:tracePt t="261202" x="3971925" y="5519738"/>
          <p14:tracePt t="261219" x="3976688" y="5519738"/>
          <p14:tracePt t="261238" x="3981450" y="5519738"/>
          <p14:tracePt t="262310" x="3967163" y="5524500"/>
          <p14:tracePt t="262318" x="3919538" y="5534025"/>
          <p14:tracePt t="262324" x="3881438" y="5548313"/>
          <p14:tracePt t="262336" x="3843338" y="5553075"/>
          <p14:tracePt t="262353" x="3748088" y="5576888"/>
          <p14:tracePt t="262369" x="3552825" y="5619750"/>
          <p14:tracePt t="262386" x="3429000" y="5638800"/>
          <p14:tracePt t="262419" x="3214688" y="5681663"/>
          <p14:tracePt t="262452" x="3090863" y="5710238"/>
          <p14:tracePt t="262469" x="3028950" y="5724525"/>
          <p14:tracePt t="262486" x="2952750" y="5738813"/>
          <p14:tracePt t="262502" x="2909888" y="5753100"/>
          <p14:tracePt t="262519" x="2876550" y="5757863"/>
          <p14:tracePt t="262536" x="2828925" y="5762625"/>
          <p14:tracePt t="262552" x="2776538" y="5776913"/>
          <p14:tracePt t="262569" x="2733675" y="5791200"/>
          <p14:tracePt t="262586" x="2690813" y="5795963"/>
          <p14:tracePt t="262602" x="2619375" y="5815013"/>
          <p14:tracePt t="262619" x="2566988" y="5834063"/>
          <p14:tracePt t="262636" x="2528888" y="5853113"/>
          <p14:tracePt t="262653" x="2486025" y="5867400"/>
          <p14:tracePt t="262669" x="2428875" y="5891213"/>
          <p14:tracePt t="262686" x="2400300" y="5900738"/>
          <p14:tracePt t="262703" x="2371725" y="5905500"/>
          <p14:tracePt t="262719" x="2333625" y="5915025"/>
          <p14:tracePt t="262736" x="2305050" y="5919788"/>
          <p14:tracePt t="262753" x="2281238" y="5924550"/>
          <p14:tracePt t="262769" x="2266950" y="5929313"/>
          <p14:tracePt t="262786" x="2238375" y="5934075"/>
          <p14:tracePt t="262802" x="2224088" y="5934075"/>
          <p14:tracePt t="262819" x="2209800" y="5943600"/>
          <p14:tracePt t="262836" x="2195513" y="5948363"/>
          <p14:tracePt t="262853" x="2171700" y="5953125"/>
          <p14:tracePt t="262869" x="2157413" y="5957888"/>
          <p14:tracePt t="262886" x="2143125" y="5962650"/>
          <p14:tracePt t="262902" x="2128838" y="5972175"/>
          <p14:tracePt t="262919" x="2109788" y="5976938"/>
          <p14:tracePt t="262936" x="2100263" y="5981700"/>
          <p14:tracePt t="262952" x="2085975" y="5986463"/>
          <p14:tracePt t="262969" x="2076450" y="5986463"/>
          <p14:tracePt t="262986" x="2066925" y="5986463"/>
          <p14:tracePt t="263003" x="2062163" y="5986463"/>
          <p14:tracePt t="263019" x="2057400" y="5986463"/>
          <p14:tracePt t="263212" x="2071688" y="5986463"/>
          <p14:tracePt t="263219" x="2100263" y="5986463"/>
          <p14:tracePt t="263227" x="2124075" y="5986463"/>
          <p14:tracePt t="263236" x="2143125" y="5986463"/>
          <p14:tracePt t="263252" x="2176463" y="5986463"/>
          <p14:tracePt t="263269" x="2205038" y="5986463"/>
          <p14:tracePt t="263286" x="2252663" y="5986463"/>
          <p14:tracePt t="263302" x="2286000" y="5986463"/>
          <p14:tracePt t="263319" x="2309813" y="5986463"/>
          <p14:tracePt t="263336" x="2328863" y="5986463"/>
          <p14:tracePt t="263352" x="2376488" y="5986463"/>
          <p14:tracePt t="263369" x="2400300" y="5986463"/>
          <p14:tracePt t="263386" x="2433638" y="5981700"/>
          <p14:tracePt t="263402" x="2481263" y="5972175"/>
          <p14:tracePt t="263419" x="2509838" y="5957888"/>
          <p14:tracePt t="263436" x="2538413" y="5953125"/>
          <p14:tracePt t="263452" x="2576513" y="5938838"/>
          <p14:tracePt t="263469" x="2605088" y="5929313"/>
          <p14:tracePt t="263486" x="2619375" y="5924550"/>
          <p14:tracePt t="263503" x="2628900" y="5915025"/>
          <p14:tracePt t="263519" x="2633663" y="5915025"/>
          <p14:tracePt t="263536" x="2638425" y="5915025"/>
          <p14:tracePt t="264820" x="2528888" y="5915025"/>
          <p14:tracePt t="264827" x="2386013" y="5919788"/>
          <p14:tracePt t="264835" x="2238375" y="5929313"/>
          <p14:tracePt t="264852" x="1981200" y="5948363"/>
          <p14:tracePt t="264869" x="1724025" y="5967413"/>
          <p14:tracePt t="264886" x="1457325" y="5986463"/>
          <p14:tracePt t="264902" x="1333500" y="5986463"/>
          <p14:tracePt t="264936" x="1204913" y="5986463"/>
          <p14:tracePt t="264969" x="1162050" y="5986463"/>
          <p14:tracePt t="264986" x="1157288" y="5986463"/>
          <p14:tracePt t="265019" x="1204913" y="5981700"/>
          <p14:tracePt t="265036" x="1352550" y="5976938"/>
          <p14:tracePt t="265052" x="1585913" y="5995988"/>
          <p14:tracePt t="265069" x="1890713" y="6072188"/>
          <p14:tracePt t="265086" x="2114550" y="6105525"/>
          <p14:tracePt t="265102" x="2295525" y="6143625"/>
          <p14:tracePt t="265119" x="2462213" y="6162675"/>
          <p14:tracePt t="265136" x="2667000" y="6196013"/>
          <p14:tracePt t="265152" x="2762250" y="6210300"/>
          <p14:tracePt t="265169" x="2805113" y="6215063"/>
          <p14:tracePt t="265186" x="2833688" y="6224588"/>
          <p14:tracePt t="265202" x="2847975" y="6229350"/>
          <p14:tracePt t="265219" x="2857500" y="6234113"/>
          <p14:tracePt t="265235" x="2871788" y="6238875"/>
          <p14:tracePt t="265253" x="2905125" y="6243638"/>
          <p14:tracePt t="265269" x="2933700" y="6243638"/>
          <p14:tracePt t="265286" x="2971800" y="6243638"/>
          <p14:tracePt t="265302" x="3005138" y="6243638"/>
          <p14:tracePt t="265319" x="3038475" y="6238875"/>
          <p14:tracePt t="265335" x="3062288" y="6238875"/>
          <p14:tracePt t="265352" x="3071813" y="6238875"/>
          <p14:tracePt t="265369" x="3076575" y="6238875"/>
          <p14:tracePt t="265385" x="3090863" y="6229350"/>
          <p14:tracePt t="265402" x="3100388" y="6224588"/>
          <p14:tracePt t="265419" x="3128963" y="6210300"/>
          <p14:tracePt t="265436" x="3157538" y="6191250"/>
          <p14:tracePt t="265452" x="3219450" y="6181725"/>
          <p14:tracePt t="265469" x="3271838" y="6167438"/>
          <p14:tracePt t="265486" x="3314700" y="6162675"/>
          <p14:tracePt t="265502" x="3376613" y="6157913"/>
          <p14:tracePt t="265519" x="3405188" y="6157913"/>
          <p14:tracePt t="265536" x="3438525" y="6162675"/>
          <p14:tracePt t="265552" x="3471863" y="6176963"/>
          <p14:tracePt t="265569" x="3495675" y="6186488"/>
          <p14:tracePt t="265585" x="3509963" y="6196013"/>
          <p14:tracePt t="265602" x="3519488" y="6200775"/>
          <p14:tracePt t="265619" x="3524250" y="6205538"/>
          <p14:tracePt t="265636" x="3529013" y="6205538"/>
          <p14:tracePt t="265652" x="3533775" y="6205538"/>
          <p14:tracePt t="265669" x="3533775" y="6215063"/>
          <p14:tracePt t="265686" x="3533775" y="6229350"/>
          <p14:tracePt t="265702" x="3529013" y="6257925"/>
          <p14:tracePt t="265719" x="3514725" y="6296025"/>
          <p14:tracePt t="265736" x="3490913" y="6319838"/>
          <p14:tracePt t="265752" x="3457575" y="6348413"/>
          <p14:tracePt t="265769" x="3429000" y="6367463"/>
          <p14:tracePt t="265785" x="3400425" y="6367463"/>
          <p14:tracePt t="265802" x="3376613" y="6357938"/>
          <p14:tracePt t="265819" x="3333750" y="6324600"/>
          <p14:tracePt t="265836" x="3305175" y="6300788"/>
          <p14:tracePt t="265852" x="3271838" y="6262688"/>
          <p14:tracePt t="265869" x="3238500" y="6210300"/>
          <p14:tracePt t="265886" x="3219450" y="6167438"/>
          <p14:tracePt t="265902" x="3205163" y="6124575"/>
          <p14:tracePt t="265919" x="3200400" y="6072188"/>
          <p14:tracePt t="265936" x="3200400" y="5995988"/>
          <p14:tracePt t="265952" x="3205163" y="5962650"/>
          <p14:tracePt t="265969" x="3209925" y="5929313"/>
          <p14:tracePt t="265986" x="3224213" y="5910263"/>
          <p14:tracePt t="266002" x="3243263" y="5886450"/>
          <p14:tracePt t="266019" x="3267075" y="5867400"/>
          <p14:tracePt t="266036" x="3305175" y="5862638"/>
          <p14:tracePt t="266052" x="3348038" y="5857875"/>
          <p14:tracePt t="266069" x="3409950" y="5872163"/>
          <p14:tracePt t="266086" x="3438525" y="5891213"/>
          <p14:tracePt t="266102" x="3476625" y="5915025"/>
          <p14:tracePt t="266119" x="3509963" y="5976938"/>
          <p14:tracePt t="266136" x="3529013" y="6005513"/>
          <p14:tracePt t="266152" x="3533775" y="6038850"/>
          <p14:tracePt t="266169" x="3533775" y="6067425"/>
          <p14:tracePt t="266185" x="3533775" y="6096000"/>
          <p14:tracePt t="266202" x="3519488" y="6119813"/>
          <p14:tracePt t="266219" x="3509963" y="6143625"/>
          <p14:tracePt t="266236" x="3490913" y="6167438"/>
          <p14:tracePt t="266252" x="3467100" y="6196013"/>
          <p14:tracePt t="266269" x="3452813" y="6205538"/>
          <p14:tracePt t="266286" x="3443288" y="6215063"/>
          <p14:tracePt t="266302" x="3433763" y="6224588"/>
          <p14:tracePt t="266319" x="3424238" y="6229350"/>
          <p14:tracePt t="266336" x="3419475" y="6229350"/>
          <p14:tracePt t="266369" x="3414713" y="6229350"/>
          <p14:tracePt t="268168" x="3409950" y="6229350"/>
          <p14:tracePt t="268177" x="3405188" y="6229350"/>
          <p14:tracePt t="268189" x="3395663" y="6238875"/>
          <p14:tracePt t="268202" x="3390900" y="6238875"/>
          <p14:tracePt t="268205" x="3386138" y="6243638"/>
          <p14:tracePt t="268219" x="3376613" y="6248400"/>
          <p14:tracePt t="268235" x="3367088" y="6253163"/>
          <p14:tracePt t="268269" x="3357563" y="6253163"/>
          <p14:tracePt t="268302" x="3348038" y="6253163"/>
          <p14:tracePt t="268483" x="3343275" y="6253163"/>
          <p14:tracePt t="268490" x="3338513" y="6253163"/>
          <p14:tracePt t="268505" x="3333750" y="6253163"/>
          <p14:tracePt t="268616" x="3328988" y="6253163"/>
          <p14:tracePt t="268653" x="3324225" y="6253163"/>
          <p14:tracePt t="268659" x="3319463" y="6253163"/>
          <p14:tracePt t="268669" x="3309938" y="6257925"/>
          <p14:tracePt t="268685" x="3267075" y="6262688"/>
          <p14:tracePt t="268702" x="3214688" y="6286500"/>
          <p14:tracePt t="268704" x="3167063" y="6291263"/>
          <p14:tracePt t="268719" x="3095625" y="6305550"/>
          <p14:tracePt t="268735" x="3033713" y="6315075"/>
          <p14:tracePt t="268752" x="2990850" y="6324600"/>
          <p14:tracePt t="268769" x="2928938" y="6338888"/>
          <p14:tracePt t="268785" x="2886075" y="6338888"/>
          <p14:tracePt t="268802" x="2857500" y="6338888"/>
          <p14:tracePt t="268819" x="2819400" y="6338888"/>
          <p14:tracePt t="268835" x="2781300" y="6338888"/>
          <p14:tracePt t="268852" x="2767013" y="6338888"/>
          <p14:tracePt t="268869" x="2752725" y="6338888"/>
          <p14:tracePt t="268885" x="2747963" y="6338888"/>
          <p14:tracePt t="268902" x="2738438" y="6338888"/>
          <p14:tracePt t="268919" x="2728913" y="6338888"/>
          <p14:tracePt t="269233" x="2714625" y="6329363"/>
          <p14:tracePt t="269239" x="2705100" y="6324600"/>
          <p14:tracePt t="269252" x="2695575" y="6315075"/>
          <p14:tracePt t="269270" x="2647950" y="6262688"/>
          <p14:tracePt t="269285" x="2624138" y="6210300"/>
          <p14:tracePt t="269302" x="2609850" y="6148388"/>
          <p14:tracePt t="269319" x="2605088" y="6096000"/>
          <p14:tracePt t="269335" x="2609850" y="6043613"/>
          <p14:tracePt t="269352" x="2624138" y="6005513"/>
          <p14:tracePt t="269369" x="2633663" y="5981700"/>
          <p14:tracePt t="269386" x="2657475" y="5948363"/>
          <p14:tracePt t="269402" x="2667000" y="5924550"/>
          <p14:tracePt t="269418" x="2690813" y="5915025"/>
          <p14:tracePt t="269435" x="2728913" y="5900738"/>
          <p14:tracePt t="269452" x="2805113" y="5900738"/>
          <p14:tracePt t="269468" x="2852738" y="5905500"/>
          <p14:tracePt t="269485" x="2890838" y="5910263"/>
          <p14:tracePt t="269502" x="2928938" y="5924550"/>
          <p14:tracePt t="269519" x="2952750" y="5938838"/>
          <p14:tracePt t="269535" x="2967038" y="5948363"/>
          <p14:tracePt t="269552" x="2971800" y="5953125"/>
          <p14:tracePt t="269569" x="2986088" y="5981700"/>
          <p14:tracePt t="269585" x="2990850" y="6015038"/>
          <p14:tracePt t="269602" x="2995613" y="6057900"/>
          <p14:tracePt t="269619" x="2995613" y="6110288"/>
          <p14:tracePt t="269635" x="2995613" y="6157913"/>
          <p14:tracePt t="269652" x="2995613" y="6172200"/>
          <p14:tracePt t="269669" x="2995613" y="6181725"/>
          <p14:tracePt t="269685" x="2995613" y="6186488"/>
          <p14:tracePt t="269702" x="2995613" y="6191250"/>
          <p14:tracePt t="269798" x="2995613" y="6196013"/>
          <p14:tracePt t="269848" x="2995613" y="6200775"/>
          <p14:tracePt t="269855" x="2995613" y="6205538"/>
          <p14:tracePt t="269863" x="2995613" y="6215063"/>
          <p14:tracePt t="269870" x="2995613" y="6219825"/>
          <p14:tracePt t="269885" x="2990850" y="6229350"/>
          <p14:tracePt t="269902" x="2990850" y="6234113"/>
          <p14:tracePt t="269919" x="2990850" y="6243638"/>
          <p14:tracePt t="269935" x="2990850" y="6248400"/>
          <p14:tracePt t="269953" x="2990850" y="6253163"/>
          <p14:tracePt t="270378" x="3000375" y="6253163"/>
          <p14:tracePt t="270384" x="3028950" y="6253163"/>
          <p14:tracePt t="270391" x="3043238" y="6253163"/>
          <p14:tracePt t="270419" x="3100388" y="6253163"/>
          <p14:tracePt t="270452" x="3167063" y="6253163"/>
          <p14:tracePt t="270468" x="3200400" y="6253163"/>
          <p14:tracePt t="270485" x="3224213" y="6253163"/>
          <p14:tracePt t="270502" x="3267075" y="6253163"/>
          <p14:tracePt t="270519" x="3295650" y="6253163"/>
          <p14:tracePt t="270535" x="3319463" y="6253163"/>
          <p14:tracePt t="270552" x="3338513" y="6253163"/>
          <p14:tracePt t="270569" x="3367088" y="6253163"/>
          <p14:tracePt t="270585" x="3381375" y="6253163"/>
          <p14:tracePt t="270619" x="3390900" y="6253163"/>
          <p14:tracePt t="270635" x="3400425" y="6253163"/>
          <p14:tracePt t="270722" x="3395663" y="6257925"/>
          <p14:tracePt t="270729" x="3386138" y="6262688"/>
          <p14:tracePt t="270737" x="3381375" y="6262688"/>
          <p14:tracePt t="270752" x="3352800" y="6272213"/>
          <p14:tracePt t="270768" x="3314700" y="6272213"/>
          <p14:tracePt t="270785" x="3281363" y="6272213"/>
          <p14:tracePt t="270802" x="3248025" y="6267450"/>
          <p14:tracePt t="270818" x="3224213" y="6248400"/>
          <p14:tracePt t="270835" x="3200400" y="6205538"/>
          <p14:tracePt t="270852" x="3176588" y="6119813"/>
          <p14:tracePt t="270869" x="3162300" y="6024563"/>
          <p14:tracePt t="270885" x="3162300" y="5981700"/>
          <p14:tracePt t="270902" x="3162300" y="5953125"/>
          <p14:tracePt t="270918" x="3162300" y="5929313"/>
          <p14:tracePt t="270935" x="3171825" y="5910263"/>
          <p14:tracePt t="270952" x="3176588" y="5900738"/>
          <p14:tracePt t="270968" x="3181350" y="5895975"/>
          <p14:tracePt t="270985" x="3205163" y="5886450"/>
          <p14:tracePt t="271002" x="3228975" y="5881688"/>
          <p14:tracePt t="271018" x="3248025" y="5881688"/>
          <p14:tracePt t="271035" x="3271838" y="5881688"/>
          <p14:tracePt t="271052" x="3290888" y="5900738"/>
          <p14:tracePt t="271068" x="3309938" y="5919788"/>
          <p14:tracePt t="271085" x="3319463" y="5962650"/>
          <p14:tracePt t="271102" x="3333750" y="6024563"/>
          <p14:tracePt t="271118" x="3348038" y="6119813"/>
          <p14:tracePt t="271135" x="3348038" y="6162675"/>
          <p14:tracePt t="271152" x="3348038" y="6205538"/>
          <p14:tracePt t="271168" x="3338513" y="6243638"/>
          <p14:tracePt t="271185" x="3338513" y="6267450"/>
          <p14:tracePt t="271202" x="3338513" y="6276975"/>
          <p14:tracePt t="271218" x="3338513" y="6281738"/>
          <p14:tracePt t="271235" x="3338513" y="6291263"/>
          <p14:tracePt t="271287" x="3328988" y="6296025"/>
          <p14:tracePt t="271294" x="3324225" y="6296025"/>
          <p14:tracePt t="271302" x="3319463" y="6296025"/>
          <p14:tracePt t="271318" x="3300413" y="6296025"/>
          <p14:tracePt t="271335" x="3271838" y="6296025"/>
          <p14:tracePt t="271352" x="3243263" y="6286500"/>
          <p14:tracePt t="271368" x="3205163" y="6257925"/>
          <p14:tracePt t="271385" x="3181350" y="6200775"/>
          <p14:tracePt t="271402" x="3148013" y="6134100"/>
          <p14:tracePt t="271418" x="3143250" y="6029325"/>
          <p14:tracePt t="271435" x="3143250" y="5981700"/>
          <p14:tracePt t="271452" x="3152775" y="5943600"/>
          <p14:tracePt t="271468" x="3162300" y="5919788"/>
          <p14:tracePt t="271485" x="3176588" y="5900738"/>
          <p14:tracePt t="271502" x="3195638" y="5891213"/>
          <p14:tracePt t="271518" x="3214688" y="5886450"/>
          <p14:tracePt t="271535" x="3238500" y="5886450"/>
          <p14:tracePt t="271552" x="3262313" y="5891213"/>
          <p14:tracePt t="271568" x="3276600" y="5910263"/>
          <p14:tracePt t="271585" x="3305175" y="5976938"/>
          <p14:tracePt t="271602" x="3338513" y="6072188"/>
          <p14:tracePt t="271618" x="3357563" y="6148388"/>
          <p14:tracePt t="271635" x="3362325" y="6186488"/>
          <p14:tracePt t="271652" x="3371850" y="6210300"/>
          <p14:tracePt t="271668" x="3371850" y="6238875"/>
          <p14:tracePt t="271685" x="3371850" y="6248400"/>
          <p14:tracePt t="271702" x="3371850" y="6262688"/>
          <p14:tracePt t="271718" x="3371850" y="6272213"/>
          <p14:tracePt t="271735" x="3371850" y="6281738"/>
          <p14:tracePt t="271752" x="3371850" y="6291263"/>
          <p14:tracePt t="271768" x="3371850" y="6296025"/>
          <p14:tracePt t="272461" x="3381375" y="6296025"/>
          <p14:tracePt t="272470" x="3405188" y="6296025"/>
          <p14:tracePt t="272476" x="3424238" y="6291263"/>
          <p14:tracePt t="272485" x="3443288" y="6291263"/>
          <p14:tracePt t="272502" x="3490913" y="6276975"/>
          <p14:tracePt t="272518" x="3543300" y="6272213"/>
          <p14:tracePt t="272552" x="3643313" y="6257925"/>
          <p14:tracePt t="272585" x="3686175" y="6248400"/>
          <p14:tracePt t="272602" x="3705225" y="6238875"/>
          <p14:tracePt t="272618" x="3709988" y="6238875"/>
          <p14:tracePt t="272635" x="3714750" y="6238875"/>
          <p14:tracePt t="272652" x="3724275" y="6238875"/>
          <p14:tracePt t="272668" x="3733800" y="6234113"/>
          <p14:tracePt t="272685" x="3748088" y="6229350"/>
          <p14:tracePt t="272702" x="3771900" y="6219825"/>
          <p14:tracePt t="272718" x="3795713" y="6210300"/>
          <p14:tracePt t="272735" x="3805238" y="6205538"/>
          <p14:tracePt t="272752" x="3814763" y="6200775"/>
          <p14:tracePt t="272768" x="3819525" y="6200775"/>
          <p14:tracePt t="272785" x="3824288" y="6200775"/>
          <p14:tracePt t="272802" x="3829050" y="6200775"/>
          <p14:tracePt t="272818" x="3833813" y="6200775"/>
          <p14:tracePt t="272835" x="3838575" y="6200775"/>
          <p14:tracePt t="272859" x="3843338" y="6200775"/>
          <p14:tracePt t="272925" x="3843338" y="6205538"/>
          <p14:tracePt t="272940" x="3838575" y="6210300"/>
          <p14:tracePt t="272947" x="3838575" y="6215063"/>
          <p14:tracePt t="272954" x="3829050" y="6215063"/>
          <p14:tracePt t="272968" x="3819525" y="6229350"/>
          <p14:tracePt t="272985" x="3795713" y="6248400"/>
          <p14:tracePt t="273002" x="3776663" y="6257925"/>
          <p14:tracePt t="273018" x="3762375" y="6276975"/>
          <p14:tracePt t="273035" x="3738563" y="6286500"/>
          <p14:tracePt t="273052" x="3724275" y="6291263"/>
          <p14:tracePt t="273068" x="3714750" y="6296025"/>
          <p14:tracePt t="273085" x="3695700" y="6300788"/>
          <p14:tracePt t="273102" x="3671888" y="6305550"/>
          <p14:tracePt t="273118" x="3652838" y="6305550"/>
          <p14:tracePt t="273135" x="3643313" y="6305550"/>
          <p14:tracePt t="273152" x="3629025" y="6305550"/>
          <p14:tracePt t="273168" x="3624263" y="6305550"/>
          <p14:tracePt t="273185" x="3614738" y="6305550"/>
          <p14:tracePt t="273202" x="3605213" y="6296025"/>
          <p14:tracePt t="273204" x="3600450" y="6296025"/>
          <p14:tracePt t="273218" x="3581400" y="6272213"/>
          <p14:tracePt t="273235" x="3567113" y="6224588"/>
          <p14:tracePt t="273252" x="3557588" y="6176963"/>
          <p14:tracePt t="273268" x="3548063" y="6143625"/>
          <p14:tracePt t="273285" x="3543300" y="6115050"/>
          <p14:tracePt t="273302" x="3543300" y="6100763"/>
          <p14:tracePt t="273318" x="3543300" y="6086475"/>
          <p14:tracePt t="273335" x="3543300" y="6038850"/>
          <p14:tracePt t="273352" x="3552825" y="6010275"/>
          <p14:tracePt t="273368" x="3557588" y="5981700"/>
          <p14:tracePt t="273385" x="3562350" y="5957888"/>
          <p14:tracePt t="273402" x="3567113" y="5934075"/>
          <p14:tracePt t="273418" x="3567113" y="5924550"/>
          <p14:tracePt t="273435" x="3567113" y="5919788"/>
          <p14:tracePt t="273452" x="3567113" y="5910263"/>
          <p14:tracePt t="273468" x="3567113" y="5905500"/>
          <p14:tracePt t="273485" x="3567113" y="5895975"/>
          <p14:tracePt t="273518" x="3567113" y="5886450"/>
          <p14:tracePt t="273535" x="3571875" y="5876925"/>
          <p14:tracePt t="273552" x="3586163" y="5862638"/>
          <p14:tracePt t="273568" x="3590925" y="5843588"/>
          <p14:tracePt t="273585" x="3600450" y="5824538"/>
          <p14:tracePt t="273602" x="3605213" y="5819775"/>
          <p14:tracePt t="273618" x="3614738" y="5815013"/>
          <p14:tracePt t="273635" x="3614738" y="5805488"/>
          <p14:tracePt t="273680" x="3619500" y="5805488"/>
          <p14:tracePt t="273734" x="3624263" y="5805488"/>
          <p14:tracePt t="273756" x="3633788" y="5805488"/>
          <p14:tracePt t="273768" x="3638550" y="5805488"/>
          <p14:tracePt t="273785" x="3643313" y="5810250"/>
          <p14:tracePt t="273801" x="3652838" y="5819775"/>
          <p14:tracePt t="273818" x="3657600" y="5824538"/>
          <p14:tracePt t="273835" x="3671888" y="5838825"/>
          <p14:tracePt t="273852" x="3681413" y="5853113"/>
          <p14:tracePt t="273868" x="3690938" y="5872163"/>
          <p14:tracePt t="273885" x="3700463" y="5891213"/>
          <p14:tracePt t="273902" x="3705225" y="5900738"/>
          <p14:tracePt t="273918" x="3709988" y="5910263"/>
          <p14:tracePt t="273935" x="3719513" y="5924550"/>
          <p14:tracePt t="273952" x="3729038" y="5943600"/>
          <p14:tracePt t="273968" x="3733800" y="5957888"/>
          <p14:tracePt t="273985" x="3738563" y="5981700"/>
          <p14:tracePt t="274002" x="3752850" y="6005513"/>
          <p14:tracePt t="274018" x="3752850" y="6015038"/>
          <p14:tracePt t="274035" x="3752850" y="6019800"/>
          <p14:tracePt t="274052" x="3752850" y="6034088"/>
          <p14:tracePt t="274069" x="3757613" y="6053138"/>
          <p14:tracePt t="274085" x="3757613" y="6072188"/>
          <p14:tracePt t="274102" x="3757613" y="6096000"/>
          <p14:tracePt t="274118" x="3757613" y="6115050"/>
          <p14:tracePt t="274135" x="3757613" y="6134100"/>
          <p14:tracePt t="274152" x="3757613" y="6148388"/>
          <p14:tracePt t="274168" x="3757613" y="6157913"/>
          <p14:tracePt t="274185" x="3757613" y="6176963"/>
          <p14:tracePt t="274202" x="3757613" y="6196013"/>
          <p14:tracePt t="274218" x="3757613" y="6210300"/>
          <p14:tracePt t="274235" x="3757613" y="6219825"/>
          <p14:tracePt t="274251" x="3757613" y="6234113"/>
          <p14:tracePt t="274268" x="3757613" y="6248400"/>
          <p14:tracePt t="274285" x="3757613" y="6257925"/>
          <p14:tracePt t="274301" x="3757613" y="6262688"/>
          <p14:tracePt t="274319" x="3757613" y="6272213"/>
          <p14:tracePt t="274335" x="3757613" y="6276975"/>
          <p14:tracePt t="274352" x="3752850" y="6291263"/>
          <p14:tracePt t="274368" x="3743325" y="6315075"/>
          <p14:tracePt t="274385" x="3733800" y="6353175"/>
          <p14:tracePt t="274401" x="3729038" y="6376988"/>
          <p14:tracePt t="274418" x="3719513" y="6400800"/>
          <p14:tracePt t="274435" x="3709988" y="6405563"/>
          <p14:tracePt t="274451" x="3709988" y="6415088"/>
          <p14:tracePt t="274485" x="3709988" y="6419850"/>
          <p14:tracePt t="274539" x="3705225" y="6419850"/>
          <p14:tracePt t="274547" x="3700463" y="6419850"/>
          <p14:tracePt t="274562" x="3690938" y="6419850"/>
          <p14:tracePt t="274569" x="3686175" y="6419850"/>
          <p14:tracePt t="274585" x="3671888" y="6419850"/>
          <p14:tracePt t="274602" x="3662363" y="6419850"/>
          <p14:tracePt t="274618" x="3652838" y="6410325"/>
          <p14:tracePt t="274635" x="3643313" y="6405563"/>
          <p14:tracePt t="274651" x="3633788" y="6400800"/>
          <p14:tracePt t="274669" x="3624263" y="6386513"/>
          <p14:tracePt t="274685" x="3600450" y="6357938"/>
          <p14:tracePt t="274702" x="3571875" y="6324600"/>
          <p14:tracePt t="274718" x="3552825" y="6300788"/>
          <p14:tracePt t="274735" x="3543300" y="6276975"/>
          <p14:tracePt t="274752" x="3529013" y="6243638"/>
          <p14:tracePt t="274768" x="3519488" y="6219825"/>
          <p14:tracePt t="274785" x="3519488" y="6191250"/>
          <p14:tracePt t="274801" x="3514725" y="6148388"/>
          <p14:tracePt t="274818" x="3514725" y="6100763"/>
          <p14:tracePt t="274835" x="3514725" y="6072188"/>
          <p14:tracePt t="274852" x="3514725" y="6038850"/>
          <p14:tracePt t="274868" x="3514725" y="6019800"/>
          <p14:tracePt t="274885" x="3514725" y="5986463"/>
          <p14:tracePt t="274902" x="3524250" y="5962650"/>
          <p14:tracePt t="274918" x="3529013" y="5953125"/>
          <p14:tracePt t="274935" x="3538538" y="5934075"/>
          <p14:tracePt t="274952" x="3557588" y="5915025"/>
          <p14:tracePt t="274968" x="3567113" y="5900738"/>
          <p14:tracePt t="274985" x="3576638" y="5891213"/>
          <p14:tracePt t="275002" x="3600450" y="5872163"/>
          <p14:tracePt t="275018" x="3614738" y="5862638"/>
          <p14:tracePt t="275035" x="3629025" y="5853113"/>
          <p14:tracePt t="275051" x="3638550" y="5853113"/>
          <p14:tracePt t="275068" x="3657600" y="5838825"/>
          <p14:tracePt t="275085" x="3671888" y="5829300"/>
          <p14:tracePt t="275101" x="3681413" y="5829300"/>
          <p14:tracePt t="275118" x="3695700" y="5829300"/>
          <p14:tracePt t="275135" x="3705225" y="5829300"/>
          <p14:tracePt t="275151" x="3714750" y="5829300"/>
          <p14:tracePt t="275168" x="3729038" y="5834063"/>
          <p14:tracePt t="275185" x="3743325" y="5843588"/>
          <p14:tracePt t="275201" x="3752850" y="5862638"/>
          <p14:tracePt t="275218" x="3757613" y="5876925"/>
          <p14:tracePt t="275235" x="3767138" y="5895975"/>
          <p14:tracePt t="275252" x="3781425" y="5943600"/>
          <p14:tracePt t="275269" x="3786188" y="5967413"/>
          <p14:tracePt t="275286" x="3790950" y="6005513"/>
          <p14:tracePt t="275303" x="3805238" y="6053138"/>
          <p14:tracePt t="275319" x="3814763" y="6072188"/>
          <p14:tracePt t="275335" x="3814763" y="6096000"/>
          <p14:tracePt t="275352" x="3819525" y="6115050"/>
          <p14:tracePt t="275368" x="3819525" y="6138863"/>
          <p14:tracePt t="275385" x="3819525" y="6148388"/>
          <p14:tracePt t="275401" x="3819525" y="6153150"/>
          <p14:tracePt t="275418" x="3819525" y="6162675"/>
          <p14:tracePt t="275435" x="3819525" y="6172200"/>
          <p14:tracePt t="275451" x="3819525" y="6186488"/>
          <p14:tracePt t="275468" x="3819525" y="6200775"/>
          <p14:tracePt t="275485" x="3819525" y="6215063"/>
          <p14:tracePt t="275501" x="3819525" y="6248400"/>
          <p14:tracePt t="275518" x="3819525" y="6267450"/>
          <p14:tracePt t="275535" x="3819525" y="6281738"/>
          <p14:tracePt t="275552" x="3819525" y="6305550"/>
          <p14:tracePt t="275568" x="3814763" y="6315075"/>
          <p14:tracePt t="275585" x="3810000" y="6324600"/>
          <p14:tracePt t="275601" x="3800475" y="6343650"/>
          <p14:tracePt t="275618" x="3786188" y="6376988"/>
          <p14:tracePt t="275635" x="3767138" y="6400800"/>
          <p14:tracePt t="275652" x="3752850" y="6424613"/>
          <p14:tracePt t="275668" x="3748088" y="6434138"/>
          <p14:tracePt t="275685" x="3738563" y="6443663"/>
          <p14:tracePt t="275701" x="3733800" y="6453188"/>
          <p14:tracePt t="275718" x="3724275" y="6453188"/>
          <p14:tracePt t="275735" x="3719513" y="6453188"/>
          <p14:tracePt t="275751" x="3714750" y="6453188"/>
          <p14:tracePt t="275768" x="3705225" y="6453188"/>
          <p14:tracePt t="275785" x="3700463" y="6453188"/>
          <p14:tracePt t="275801" x="3690938" y="6453188"/>
          <p14:tracePt t="275818" x="3686175" y="6453188"/>
          <p14:tracePt t="275835" x="3676650" y="6443663"/>
          <p14:tracePt t="275851" x="3652838" y="6410325"/>
          <p14:tracePt t="275868" x="3624263" y="6348413"/>
          <p14:tracePt t="275885" x="3614738" y="6305550"/>
          <p14:tracePt t="275901" x="3605213" y="6276975"/>
          <p14:tracePt t="275918" x="3600450" y="6238875"/>
          <p14:tracePt t="275935" x="3600450" y="6215063"/>
          <p14:tracePt t="275951" x="3600450" y="6200775"/>
          <p14:tracePt t="275968" x="3600450" y="6181725"/>
          <p14:tracePt t="275985" x="3600450" y="6124575"/>
          <p14:tracePt t="276002" x="3600450" y="6081713"/>
          <p14:tracePt t="276018" x="3600450" y="6053138"/>
          <p14:tracePt t="276035" x="3600450" y="6019800"/>
          <p14:tracePt t="276051" x="3600450" y="5986463"/>
          <p14:tracePt t="276068" x="3600450" y="5972175"/>
          <p14:tracePt t="276085" x="3600450" y="5967413"/>
          <p14:tracePt t="276102" x="3600450" y="5957888"/>
          <p14:tracePt t="276118" x="3600450" y="5948363"/>
          <p14:tracePt t="276135" x="3600450" y="5943600"/>
          <p14:tracePt t="276151" x="3600450" y="5938838"/>
          <p14:tracePt t="276168" x="3609975" y="5924550"/>
          <p14:tracePt t="276185" x="3614738" y="5915025"/>
          <p14:tracePt t="276201" x="3624263" y="5905500"/>
          <p14:tracePt t="276218" x="3629025" y="5900738"/>
          <p14:tracePt t="276235" x="3638550" y="5891213"/>
          <p14:tracePt t="276251" x="3643313" y="5881688"/>
          <p14:tracePt t="276268" x="3652838" y="5881688"/>
          <p14:tracePt t="276315" x="3657600" y="5881688"/>
          <p14:tracePt t="276374" x="3662363" y="5881688"/>
          <p14:tracePt t="276425" x="3667125" y="5881688"/>
          <p14:tracePt t="276690" x="3667125" y="5891213"/>
          <p14:tracePt t="276697" x="3667125" y="5919788"/>
          <p14:tracePt t="276704" x="3662363" y="5943600"/>
          <p14:tracePt t="276719" x="3652838" y="5962650"/>
          <p14:tracePt t="276735" x="3652838" y="6010275"/>
          <p14:tracePt t="276751" x="3648075" y="6043613"/>
          <p14:tracePt t="276768" x="3643313" y="6086475"/>
          <p14:tracePt t="276801" x="3643313" y="6205538"/>
          <p14:tracePt t="276835" x="3643313" y="6296025"/>
          <p14:tracePt t="276851" x="3643313" y="6357938"/>
          <p14:tracePt t="276868" x="3643313" y="6386513"/>
          <p14:tracePt t="276885" x="3643313" y="6410325"/>
          <p14:tracePt t="276901" x="3643313" y="6419850"/>
          <p14:tracePt t="276918" x="3643313" y="6438900"/>
          <p14:tracePt t="276935" x="3643313" y="6453188"/>
          <p14:tracePt t="276951" x="3643313" y="6462713"/>
          <p14:tracePt t="276968" x="3643313" y="6467475"/>
          <p14:tracePt t="276985" x="3643313" y="6477000"/>
          <p14:tracePt t="277001" x="3643313" y="6481763"/>
          <p14:tracePt t="277073" x="3648075" y="6481763"/>
          <p14:tracePt t="277087" x="3652838" y="6481763"/>
          <p14:tracePt t="277094" x="3657600" y="6477000"/>
          <p14:tracePt t="277101" x="3667125" y="6472238"/>
          <p14:tracePt t="277118" x="3686175" y="6443663"/>
          <p14:tracePt t="277135" x="3729038" y="6381750"/>
          <p14:tracePt t="277152" x="3790950" y="6257925"/>
          <p14:tracePt t="277168" x="3810000" y="6196013"/>
          <p14:tracePt t="277185" x="3819525" y="6157913"/>
          <p14:tracePt t="277201" x="3824288" y="6119813"/>
          <p14:tracePt t="277218" x="3824288" y="6091238"/>
          <p14:tracePt t="277235" x="3819525" y="6072188"/>
          <p14:tracePt t="277251" x="3805238" y="6053138"/>
          <p14:tracePt t="277268" x="3800475" y="6034088"/>
          <p14:tracePt t="277285" x="3790950" y="6019800"/>
          <p14:tracePt t="277301" x="3786188" y="6015038"/>
          <p14:tracePt t="277318" x="3781425" y="6005513"/>
          <p14:tracePt t="277335" x="3776663" y="6000750"/>
          <p14:tracePt t="277352" x="3767138" y="5991225"/>
          <p14:tracePt t="277368" x="3757613" y="5991225"/>
          <p14:tracePt t="277401" x="3752850" y="5991225"/>
          <p14:tracePt t="277520" x="3762375" y="5995988"/>
          <p14:tracePt t="277528" x="3776663" y="6010275"/>
          <p14:tracePt t="277535" x="3805238" y="6029325"/>
          <p14:tracePt t="277551" x="3862388" y="6067425"/>
          <p14:tracePt t="277568" x="3895725" y="6091238"/>
          <p14:tracePt t="277585" x="3948113" y="6110288"/>
          <p14:tracePt t="277601" x="3952875" y="6119813"/>
          <p14:tracePt t="277618" x="3962400" y="6124575"/>
          <p14:tracePt t="277635" x="3967163" y="6129338"/>
          <p14:tracePt t="277651" x="3981450" y="6138863"/>
          <p14:tracePt t="277668" x="3990975" y="6148388"/>
          <p14:tracePt t="277685" x="4000500" y="6153150"/>
          <p14:tracePt t="277701" x="4010025" y="6157913"/>
          <p14:tracePt t="277703" x="4014788" y="6162675"/>
          <p14:tracePt t="277718" x="4019550" y="6167438"/>
          <p14:tracePt t="277735" x="4024313" y="6172200"/>
          <p14:tracePt t="277751" x="4029075" y="6176963"/>
          <p14:tracePt t="277768" x="4029075" y="6181725"/>
          <p14:tracePt t="277801" x="4029075" y="6186488"/>
          <p14:tracePt t="277865" x="4029075" y="6191250"/>
          <p14:tracePt t="277981" x="4029075" y="6196013"/>
          <p14:tracePt t="278003" x="4029075" y="6200775"/>
          <p14:tracePt t="278011" x="4033838" y="6200775"/>
          <p14:tracePt t="278019" x="4033838" y="6205538"/>
          <p14:tracePt t="278035" x="4038600" y="6210300"/>
          <p14:tracePt t="278051" x="4038600" y="6219825"/>
          <p14:tracePt t="278068" x="4038600" y="6224588"/>
          <p14:tracePt t="278085" x="4038600" y="6248400"/>
          <p14:tracePt t="278101" x="4038600" y="6262688"/>
          <p14:tracePt t="278118" x="4038600" y="6272213"/>
          <p14:tracePt t="278135" x="4038600" y="6276975"/>
          <p14:tracePt t="278151" x="4038600" y="6286500"/>
          <p14:tracePt t="278168" x="4038600" y="6291263"/>
          <p14:tracePt t="278495" x="4062413" y="6291263"/>
          <p14:tracePt t="278503" x="4095750" y="6291263"/>
          <p14:tracePt t="278510" x="4129088" y="6291263"/>
          <p14:tracePt t="278518" x="4152900" y="6291263"/>
          <p14:tracePt t="278534" x="4214813" y="6296025"/>
          <p14:tracePt t="278551" x="4276725" y="6305550"/>
          <p14:tracePt t="278568" x="4386263" y="6310313"/>
          <p14:tracePt t="278601" x="4505325" y="6310313"/>
          <p14:tracePt t="278634" x="4610100" y="6310313"/>
          <p14:tracePt t="278651" x="4657725" y="6310313"/>
          <p14:tracePt t="278668" x="4710113" y="6310313"/>
          <p14:tracePt t="278684" x="4757738" y="6310313"/>
          <p14:tracePt t="278701" x="4833938" y="6310313"/>
          <p14:tracePt t="278718" x="4886325" y="6310313"/>
          <p14:tracePt t="278735" x="4919663" y="6310313"/>
          <p14:tracePt t="278751" x="4962525" y="6310313"/>
          <p14:tracePt t="278768" x="5024438" y="6300788"/>
          <p14:tracePt t="278784" x="5062538" y="6296025"/>
          <p14:tracePt t="278801" x="5091113" y="6296025"/>
          <p14:tracePt t="278818" x="5138738" y="6286500"/>
          <p14:tracePt t="278834" x="5172075" y="6276975"/>
          <p14:tracePt t="278851" x="5200650" y="6272213"/>
          <p14:tracePt t="278868" x="5229225" y="6267450"/>
          <p14:tracePt t="278884" x="5262563" y="6267450"/>
          <p14:tracePt t="278901" x="5286375" y="6262688"/>
          <p14:tracePt t="278918" x="5300663" y="6262688"/>
          <p14:tracePt t="278934" x="5314950" y="6257925"/>
          <p14:tracePt t="278951" x="5334000" y="6253163"/>
          <p14:tracePt t="278968" x="5343525" y="6253163"/>
          <p14:tracePt t="278984" x="5357813" y="6253163"/>
          <p14:tracePt t="279001" x="5376863" y="6253163"/>
          <p14:tracePt t="279018" x="5395913" y="6253163"/>
          <p14:tracePt t="279034" x="5400675" y="6253163"/>
          <p14:tracePt t="279051" x="5405438" y="6253163"/>
          <p14:tracePt t="279068" x="5414963" y="6253163"/>
          <p14:tracePt t="279084" x="5419725" y="6253163"/>
          <p14:tracePt t="279428" x="5353050" y="6262688"/>
          <p14:tracePt t="279436" x="5286375" y="6262688"/>
          <p14:tracePt t="279442" x="5219700" y="6276975"/>
          <p14:tracePt t="279451" x="5148263" y="6276975"/>
          <p14:tracePt t="279468" x="5057775" y="6286500"/>
          <p14:tracePt t="279485" x="4976813" y="6286500"/>
          <p14:tracePt t="279501" x="4910138" y="6286500"/>
          <p14:tracePt t="279534" x="4843463" y="6272213"/>
          <p14:tracePt t="279568" x="4776788" y="6248400"/>
          <p14:tracePt t="279584" x="4743450" y="6229350"/>
          <p14:tracePt t="279601" x="4714875" y="6219825"/>
          <p14:tracePt t="279618" x="4667250" y="6200775"/>
          <p14:tracePt t="279634" x="4629150" y="6186488"/>
          <p14:tracePt t="279651" x="4595813" y="6181725"/>
          <p14:tracePt t="279669" x="4557713" y="6172200"/>
          <p14:tracePt t="279685" x="4510088" y="6172200"/>
          <p14:tracePt t="279701" x="4481513" y="6172200"/>
          <p14:tracePt t="279718" x="4452938" y="6172200"/>
          <p14:tracePt t="279734" x="4419600" y="6172200"/>
          <p14:tracePt t="279751" x="4352925" y="6172200"/>
          <p14:tracePt t="279768" x="4300538" y="6176963"/>
          <p14:tracePt t="279785" x="4238625" y="6191250"/>
          <p14:tracePt t="279802" x="4186238" y="6205538"/>
          <p14:tracePt t="279818" x="4157663" y="6215063"/>
          <p14:tracePt t="279834" x="4133850" y="6215063"/>
          <p14:tracePt t="279851" x="4124325" y="6219825"/>
          <p14:tracePt t="279868" x="4100513" y="6224588"/>
          <p14:tracePt t="279884" x="4086225" y="6224588"/>
          <p14:tracePt t="279901" x="4076700" y="6224588"/>
          <p14:tracePt t="279918" x="4067175" y="6224588"/>
          <p14:tracePt t="279934" x="4057650" y="6224588"/>
          <p14:tracePt t="279951" x="4052888" y="6224588"/>
          <p14:tracePt t="280022" x="4052888" y="6229350"/>
          <p14:tracePt t="280029" x="4057650" y="6229350"/>
          <p14:tracePt t="280037" x="4076700" y="6238875"/>
          <p14:tracePt t="280051" x="4200525" y="6243638"/>
          <p14:tracePt t="280068" x="4371975" y="6253163"/>
          <p14:tracePt t="280084" x="4524375" y="6248400"/>
          <p14:tracePt t="280101" x="4729163" y="6234113"/>
          <p14:tracePt t="280118" x="5005388" y="6186488"/>
          <p14:tracePt t="280134" x="5167313" y="6157913"/>
          <p14:tracePt t="280151" x="5314950" y="6143625"/>
          <p14:tracePt t="280168" x="5424488" y="6143625"/>
          <p14:tracePt t="280184" x="5505450" y="6134100"/>
          <p14:tracePt t="280201" x="5524500" y="6134100"/>
          <p14:tracePt t="280218" x="5538788" y="6134100"/>
          <p14:tracePt t="280236" x="5548313" y="6134100"/>
          <p14:tracePt t="280268" x="5491163" y="6153150"/>
          <p14:tracePt t="280284" x="5310188" y="6219825"/>
          <p14:tracePt t="280301" x="4929188" y="6296025"/>
          <p14:tracePt t="280318" x="4714875" y="6343650"/>
          <p14:tracePt t="280334" x="4524375" y="6372225"/>
          <p14:tracePt t="280351" x="4324350" y="6400800"/>
          <p14:tracePt t="280368" x="4133850" y="6415088"/>
          <p14:tracePt t="280384" x="4043363" y="6415088"/>
          <p14:tracePt t="280401" x="3952875" y="6415088"/>
          <p14:tracePt t="280418" x="3843338" y="6415088"/>
          <p14:tracePt t="280434" x="3786188" y="6415088"/>
          <p14:tracePt t="280451" x="3752850" y="6415088"/>
          <p14:tracePt t="280468" x="3733800" y="6415088"/>
          <p14:tracePt t="280484" x="3719513" y="6415088"/>
          <p14:tracePt t="280501" x="3714750" y="6415088"/>
          <p14:tracePt t="280534" x="3757613" y="6405563"/>
          <p14:tracePt t="280551" x="3914775" y="6400800"/>
          <p14:tracePt t="280568" x="4071938" y="6400800"/>
          <p14:tracePt t="280585" x="4248150" y="6400800"/>
          <p14:tracePt t="280601" x="4362450" y="6391275"/>
          <p14:tracePt t="280618" x="4467225" y="6391275"/>
          <p14:tracePt t="280635" x="4510088" y="6386513"/>
          <p14:tracePt t="280651" x="4524375" y="6386513"/>
          <p14:tracePt t="280668" x="4538663" y="6386513"/>
          <p14:tracePt t="280684" x="4548188" y="6386513"/>
          <p14:tracePt t="280701" x="4552950" y="6386513"/>
          <p14:tracePt t="280718" x="4557713" y="6386513"/>
          <p14:tracePt t="280955" x="4567238" y="6381750"/>
          <p14:tracePt t="280962" x="4591050" y="6372225"/>
          <p14:tracePt t="280969" x="4657725" y="6362700"/>
          <p14:tracePt t="280984" x="4838700" y="6338888"/>
          <p14:tracePt t="281001" x="5038725" y="6319838"/>
          <p14:tracePt t="281018" x="5229225" y="6300788"/>
          <p14:tracePt t="281035" x="5467350" y="6276975"/>
          <p14:tracePt t="281051" x="5567363" y="6267450"/>
          <p14:tracePt t="281068" x="5638800" y="6257925"/>
          <p14:tracePt t="281085" x="5676900" y="6253163"/>
          <p14:tracePt t="281101" x="5700713" y="6253163"/>
          <p14:tracePt t="281118" x="5705475" y="6253163"/>
          <p14:tracePt t="281134" x="5715000" y="6253163"/>
          <p14:tracePt t="281417" x="5653088" y="6253163"/>
          <p14:tracePt t="281424" x="5529263" y="6253163"/>
          <p14:tracePt t="281434" x="5419725" y="6272213"/>
          <p14:tracePt t="281451" x="5243513" y="6281738"/>
          <p14:tracePt t="281468" x="5072063" y="6300788"/>
          <p14:tracePt t="281484" x="4967288" y="6300788"/>
          <p14:tracePt t="281501" x="4891088" y="6300788"/>
          <p14:tracePt t="281518" x="4829175" y="6296025"/>
          <p14:tracePt t="281534" x="4767263" y="6286500"/>
          <p14:tracePt t="281551" x="4733925" y="6281738"/>
          <p14:tracePt t="281568" x="4710113" y="6272213"/>
          <p14:tracePt t="281584" x="4686300" y="6267450"/>
          <p14:tracePt t="281601" x="4652963" y="6253163"/>
          <p14:tracePt t="281618" x="4629150" y="6234113"/>
          <p14:tracePt t="281634" x="4614863" y="6224588"/>
          <p14:tracePt t="281651" x="4600575" y="6215063"/>
          <p14:tracePt t="281668" x="4595813" y="6210300"/>
          <p14:tracePt t="281684" x="4591050" y="6205538"/>
          <p14:tracePt t="281701" x="4567238" y="6191250"/>
          <p14:tracePt t="281703" x="4557713" y="6181725"/>
          <p14:tracePt t="281718" x="4533900" y="6172200"/>
          <p14:tracePt t="281734" x="4510088" y="6157913"/>
          <p14:tracePt t="281751" x="4500563" y="6153150"/>
          <p14:tracePt t="281768" x="4486275" y="6148388"/>
          <p14:tracePt t="281784" x="4471988" y="6148388"/>
          <p14:tracePt t="281801" x="4457700" y="6148388"/>
          <p14:tracePt t="281818" x="4443413" y="6148388"/>
          <p14:tracePt t="281834" x="4419600" y="6167438"/>
          <p14:tracePt t="281851" x="4371975" y="6205538"/>
          <p14:tracePt t="281868" x="4333875" y="6229350"/>
          <p14:tracePt t="281885" x="4300538" y="6238875"/>
          <p14:tracePt t="281901" x="4252913" y="6257925"/>
          <p14:tracePt t="281918" x="4224338" y="6272213"/>
          <p14:tracePt t="281934" x="4195763" y="6272213"/>
          <p14:tracePt t="281951" x="4171950" y="6262688"/>
          <p14:tracePt t="281968" x="4138613" y="6238875"/>
          <p14:tracePt t="281984" x="4114800" y="6224588"/>
          <p14:tracePt t="282001" x="4090988" y="6186488"/>
          <p14:tracePt t="282018" x="4071938" y="6148388"/>
          <p14:tracePt t="282034" x="4062413" y="6115050"/>
          <p14:tracePt t="282051" x="4062413" y="6091238"/>
          <p14:tracePt t="282068" x="4062413" y="6081713"/>
          <p14:tracePt t="282084" x="4062413" y="6062663"/>
          <p14:tracePt t="282101" x="4076700" y="6053138"/>
          <p14:tracePt t="282118" x="4114800" y="6043613"/>
          <p14:tracePt t="282134" x="4162425" y="6043613"/>
          <p14:tracePt t="282151" x="4257675" y="6057900"/>
          <p14:tracePt t="282168" x="4305300" y="6076950"/>
          <p14:tracePt t="282184" x="4329113" y="6096000"/>
          <p14:tracePt t="282201" x="4343400" y="6100763"/>
          <p14:tracePt t="282203" x="4343400" y="6105525"/>
          <p14:tracePt t="282218" x="4352925" y="6110288"/>
          <p14:tracePt t="282234" x="4357688" y="6119813"/>
          <p14:tracePt t="282251" x="4362450" y="6124575"/>
          <p14:tracePt t="282268" x="4362450" y="6129338"/>
          <p14:tracePt t="282284" x="4362450" y="6138863"/>
          <p14:tracePt t="282318" x="4381500" y="6138863"/>
          <p14:tracePt t="282334" x="4491038" y="6119813"/>
          <p14:tracePt t="282351" x="4605338" y="6086475"/>
          <p14:tracePt t="282368" x="4743450" y="6062663"/>
          <p14:tracePt t="282384" x="4881563" y="6034088"/>
          <p14:tracePt t="282401" x="5029200" y="6019800"/>
          <p14:tracePt t="282418" x="5081588" y="6015038"/>
          <p14:tracePt t="282434" x="5100638" y="6015038"/>
          <p14:tracePt t="282451" x="5129213" y="6015038"/>
          <p14:tracePt t="282468" x="5133975" y="6015038"/>
          <p14:tracePt t="282484" x="5143500" y="6015038"/>
          <p14:tracePt t="282501" x="5148263" y="6015038"/>
          <p14:tracePt t="282518" x="5153025" y="6015038"/>
          <p14:tracePt t="282534" x="5162550" y="6019800"/>
          <p14:tracePt t="282551" x="5167313" y="6024563"/>
          <p14:tracePt t="282568" x="5181600" y="6038850"/>
          <p14:tracePt t="282584" x="5191125" y="6057900"/>
          <p14:tracePt t="282601" x="5200650" y="6067425"/>
          <p14:tracePt t="282618" x="5205413" y="6081713"/>
          <p14:tracePt t="282634" x="5210175" y="6096000"/>
          <p14:tracePt t="282651" x="5210175" y="6129338"/>
          <p14:tracePt t="282668" x="5205413" y="6153150"/>
          <p14:tracePt t="282684" x="5186363" y="6176963"/>
          <p14:tracePt t="282701" x="5124450" y="6205538"/>
          <p14:tracePt t="282718" x="5067300" y="6224588"/>
          <p14:tracePt t="282734" x="5024438" y="6234113"/>
          <p14:tracePt t="282751" x="4991100" y="6234113"/>
          <p14:tracePt t="282768" x="4972050" y="6234113"/>
          <p14:tracePt t="282784" x="4962525" y="6229350"/>
          <p14:tracePt t="282801" x="4962525" y="6224588"/>
          <p14:tracePt t="282817" x="4962525" y="6210300"/>
          <p14:tracePt t="282834" x="4962525" y="6200775"/>
          <p14:tracePt t="282879" x="4957763" y="6200775"/>
          <p14:tracePt t="282885" x="4938713" y="6200775"/>
          <p14:tracePt t="282901" x="4848225" y="6224588"/>
          <p14:tracePt t="282918" x="4676775" y="6262688"/>
          <p14:tracePt t="282934" x="4471988" y="6305550"/>
          <p14:tracePt t="282951" x="4257675" y="6348413"/>
          <p14:tracePt t="282967" x="4143375" y="6367463"/>
          <p14:tracePt t="282984" x="4062413" y="6376988"/>
          <p14:tracePt t="283001" x="4000500" y="6372225"/>
          <p14:tracePt t="283017" x="3948113" y="6334125"/>
          <p14:tracePt t="283034" x="3910013" y="6281738"/>
          <p14:tracePt t="283051" x="3881438" y="6234113"/>
          <p14:tracePt t="283068" x="3862388" y="6181725"/>
          <p14:tracePt t="283084" x="3838575" y="6138863"/>
          <p14:tracePt t="283101" x="3819525" y="6115050"/>
          <p14:tracePt t="283118" x="3814763" y="6100763"/>
          <p14:tracePt t="283134" x="3805238" y="6091238"/>
          <p14:tracePt t="283151" x="3800475" y="6081713"/>
          <p14:tracePt t="283168" x="3790950" y="6076950"/>
          <p14:tracePt t="283184" x="3790950" y="6072188"/>
          <p14:tracePt t="283523" x="3781425" y="6091238"/>
          <p14:tracePt t="283531" x="3771900" y="6115050"/>
          <p14:tracePt t="283539" x="3767138" y="6143625"/>
          <p14:tracePt t="283551" x="3757613" y="6153150"/>
          <p14:tracePt t="283568" x="3733800" y="6181725"/>
          <p14:tracePt t="283584" x="3724275" y="6191250"/>
          <p14:tracePt t="283618" x="3705225" y="6205538"/>
          <p14:tracePt t="283651" x="3643313" y="6224588"/>
          <p14:tracePt t="283668" x="3605213" y="6224588"/>
          <p14:tracePt t="283684" x="3562350" y="6224588"/>
          <p14:tracePt t="283701" x="3500438" y="6215063"/>
          <p14:tracePt t="283718" x="3462338" y="6196013"/>
          <p14:tracePt t="283734" x="3438525" y="6172200"/>
          <p14:tracePt t="283751" x="3395663" y="6100763"/>
          <p14:tracePt t="283767" x="3371850" y="6043613"/>
          <p14:tracePt t="283784" x="3362325" y="6000750"/>
          <p14:tracePt t="283801" x="3348038" y="5972175"/>
          <p14:tracePt t="283818" x="3348038" y="5924550"/>
          <p14:tracePt t="283834" x="3357563" y="5895975"/>
          <p14:tracePt t="283851" x="3367088" y="5857875"/>
          <p14:tracePt t="283868" x="3386138" y="5824538"/>
          <p14:tracePt t="283884" x="3429000" y="5786438"/>
          <p14:tracePt t="283901" x="3457575" y="5767388"/>
          <p14:tracePt t="283917" x="3495675" y="5757863"/>
          <p14:tracePt t="283934" x="3557588" y="5757863"/>
          <p14:tracePt t="283951" x="3600450" y="5767388"/>
          <p14:tracePt t="283968" x="3629025" y="5786438"/>
          <p14:tracePt t="283984" x="3662363" y="5805488"/>
          <p14:tracePt t="284001" x="3695700" y="5829300"/>
          <p14:tracePt t="284018" x="3705225" y="5838825"/>
          <p14:tracePt t="284034" x="3729038" y="5862638"/>
          <p14:tracePt t="284051" x="3752850" y="5915025"/>
          <p14:tracePt t="284067" x="3800475" y="6019800"/>
          <p14:tracePt t="284084" x="3814763" y="6081713"/>
          <p14:tracePt t="284101" x="3824288" y="6124575"/>
          <p14:tracePt t="284118" x="3838575" y="6172200"/>
          <p14:tracePt t="284134" x="3843338" y="6186488"/>
          <p14:tracePt t="284151" x="3843338" y="6196013"/>
          <p14:tracePt t="284168" x="3843338" y="6200775"/>
          <p14:tracePt t="284184" x="3843338" y="6210300"/>
          <p14:tracePt t="284201" x="3843338" y="6219825"/>
          <p14:tracePt t="284217" x="3843338" y="6224588"/>
          <p14:tracePt t="284234" x="3843338" y="6229350"/>
          <p14:tracePt t="284251" x="3838575" y="6248400"/>
          <p14:tracePt t="284267" x="3833813" y="6262688"/>
          <p14:tracePt t="284284" x="3824288" y="6272213"/>
          <p14:tracePt t="284301" x="3819525" y="6276975"/>
          <p14:tracePt t="284318" x="3814763" y="6286500"/>
          <p14:tracePt t="284595" x="3957638" y="6276975"/>
          <p14:tracePt t="284603" x="4138613" y="6276975"/>
          <p14:tracePt t="284611" x="4352925" y="6248400"/>
          <p14:tracePt t="284618" x="4652963" y="6234113"/>
          <p14:tracePt t="284634" x="5000625" y="6224588"/>
          <p14:tracePt t="284651" x="5310188" y="6200775"/>
          <p14:tracePt t="284684" x="5710238" y="6191250"/>
          <p14:tracePt t="284718" x="5795963" y="6191250"/>
          <p14:tracePt t="284720" x="5805488" y="6191250"/>
          <p14:tracePt t="284734" x="5819775" y="6191250"/>
          <p14:tracePt t="284751" x="5829300" y="6191250"/>
          <p14:tracePt t="284768" x="5834063" y="6191250"/>
          <p14:tracePt t="284784" x="5838825" y="6191250"/>
          <p14:tracePt t="284897" x="5843588" y="6191250"/>
          <p14:tracePt t="284904" x="5848350" y="6186488"/>
          <p14:tracePt t="284918" x="5876925" y="6181725"/>
          <p14:tracePt t="284934" x="5919788" y="6172200"/>
          <p14:tracePt t="284951" x="5972175" y="6157913"/>
          <p14:tracePt t="284967" x="6019800" y="6153150"/>
          <p14:tracePt t="284984" x="6091238" y="6153150"/>
          <p14:tracePt t="285001" x="6134100" y="6153150"/>
          <p14:tracePt t="285017" x="6157913" y="6153150"/>
          <p14:tracePt t="285034" x="6181725" y="6153150"/>
          <p14:tracePt t="285051" x="6215063" y="6153150"/>
          <p14:tracePt t="285068" x="6229350" y="6153150"/>
          <p14:tracePt t="285084" x="6238875" y="6153150"/>
          <p14:tracePt t="285101" x="6253163" y="6153150"/>
          <p14:tracePt t="285117" x="6257925" y="6153150"/>
          <p14:tracePt t="285134" x="6267450" y="6153150"/>
          <p14:tracePt t="285176" x="6272213" y="6153150"/>
          <p14:tracePt t="285184" x="6276975" y="6153150"/>
          <p14:tracePt t="285513" x="6305550" y="6153150"/>
          <p14:tracePt t="285520" x="6338888" y="6153150"/>
          <p14:tracePt t="285527" x="6386513" y="6153150"/>
          <p14:tracePt t="285536" x="6419850" y="6153150"/>
          <p14:tracePt t="285551" x="6500813" y="6153150"/>
          <p14:tracePt t="285567" x="6548438" y="6153150"/>
          <p14:tracePt t="285584" x="6610350" y="6157913"/>
          <p14:tracePt t="285617" x="6686550" y="6167438"/>
          <p14:tracePt t="285651" x="6719888" y="6167438"/>
          <p14:tracePt t="285667" x="6729413" y="6167438"/>
          <p14:tracePt t="285684" x="6738938" y="6167438"/>
          <p14:tracePt t="286724" x="6610350" y="6181725"/>
          <p14:tracePt t="286731" x="6415088" y="6219825"/>
          <p14:tracePt t="286738" x="6172200" y="6257925"/>
          <p14:tracePt t="286751" x="5915025" y="6286500"/>
          <p14:tracePt t="286768" x="5272088" y="6362700"/>
          <p14:tracePt t="286784" x="4933950" y="6386513"/>
          <p14:tracePt t="286817" x="4591050" y="6405563"/>
          <p14:tracePt t="286850" x="4448175" y="6405563"/>
          <p14:tracePt t="286867" x="4424363" y="6405563"/>
          <p14:tracePt t="286884" x="4400550" y="6396038"/>
          <p14:tracePt t="286900" x="4367213" y="6391275"/>
          <p14:tracePt t="286917" x="4329113" y="6386513"/>
          <p14:tracePt t="286934" x="4300538" y="6381750"/>
          <p14:tracePt t="286951" x="4271963" y="6372225"/>
          <p14:tracePt t="286967" x="4210050" y="6367463"/>
          <p14:tracePt t="286984" x="4167188" y="6362700"/>
          <p14:tracePt t="287001" x="4119563" y="6348413"/>
          <p14:tracePt t="287017" x="4057650" y="6348413"/>
          <p14:tracePt t="287034" x="4014788" y="6348413"/>
          <p14:tracePt t="287051" x="3976688" y="6343650"/>
          <p14:tracePt t="287067" x="3929063" y="6334125"/>
          <p14:tracePt t="287084" x="3843338" y="6334125"/>
          <p14:tracePt t="287100" x="3786188" y="6334125"/>
          <p14:tracePt t="287117" x="3733800" y="6329363"/>
          <p14:tracePt t="287134" x="3690938" y="6324600"/>
          <p14:tracePt t="287150" x="3652838" y="6324600"/>
          <p14:tracePt t="287167" x="3638550" y="6324600"/>
          <p14:tracePt t="287184" x="3629025" y="6324600"/>
          <p14:tracePt t="287201" x="3619500" y="6324600"/>
          <p14:tracePt t="287218" x="3614738" y="6324600"/>
          <p14:tracePt t="287234" x="3605213" y="6324600"/>
          <p14:tracePt t="287914" x="3614738" y="6319838"/>
          <p14:tracePt t="287921" x="3624263" y="6310313"/>
          <p14:tracePt t="287934" x="3633788" y="6310313"/>
          <p14:tracePt t="287950" x="3662363" y="6310313"/>
          <p14:tracePt t="287967" x="3671888" y="6310313"/>
          <p14:tracePt t="287984" x="3686175" y="6310313"/>
          <p14:tracePt t="288001" x="3705225" y="6310313"/>
          <p14:tracePt t="288034" x="3719513" y="6310313"/>
          <p14:tracePt t="288067" x="3729038" y="6310313"/>
          <p14:tracePt t="288127" x="3733800" y="6310313"/>
          <p14:tracePt t="288134" x="3738563" y="6310313"/>
          <p14:tracePt t="288148" x="3743325" y="6310313"/>
          <p14:tracePt t="288155" x="3748088" y="6310313"/>
          <p14:tracePt t="288167" x="3757613" y="6310313"/>
          <p14:tracePt t="288184" x="3767138" y="6310313"/>
          <p14:tracePt t="288200" x="3771900" y="6310313"/>
          <p14:tracePt t="288217" x="3776663" y="6310313"/>
          <p14:tracePt t="288234" x="3781425" y="6310313"/>
          <p14:tracePt t="288303" x="3786188" y="6310313"/>
          <p14:tracePt t="288530" x="3781425" y="6319838"/>
          <p14:tracePt t="288537" x="3776663" y="6329363"/>
          <p14:tracePt t="288550" x="3771900" y="6334125"/>
          <p14:tracePt t="288584" x="3757613" y="6357938"/>
          <p14:tracePt t="288617" x="3729038" y="6362700"/>
          <p14:tracePt t="288634" x="3705225" y="6362700"/>
          <p14:tracePt t="288651" x="3671888" y="6353175"/>
          <p14:tracePt t="288667" x="3633788" y="6319838"/>
          <p14:tracePt t="288684" x="3586163" y="6262688"/>
          <p14:tracePt t="288700" x="3557588" y="6215063"/>
          <p14:tracePt t="288717" x="3514725" y="6138863"/>
          <p14:tracePt t="288734" x="3486150" y="6010275"/>
          <p14:tracePt t="288750" x="3471863" y="5819775"/>
          <p14:tracePt t="288767" x="3471863" y="5748338"/>
          <p14:tracePt t="288784" x="3471863" y="5691188"/>
          <p14:tracePt t="288801" x="3486150" y="5619750"/>
          <p14:tracePt t="288818" x="3500438" y="5591175"/>
          <p14:tracePt t="288835" x="3505200" y="5572125"/>
          <p14:tracePt t="288851" x="3509963" y="5557838"/>
          <p14:tracePt t="288867" x="3529013" y="5538788"/>
          <p14:tracePt t="288884" x="3552825" y="5534025"/>
          <p14:tracePt t="288900" x="3586163" y="5534025"/>
          <p14:tracePt t="288917" x="3629025" y="5538788"/>
          <p14:tracePt t="288934" x="3700463" y="5567363"/>
          <p14:tracePt t="288951" x="3738563" y="5595938"/>
          <p14:tracePt t="288967" x="3762375" y="5610225"/>
          <p14:tracePt t="288984" x="3795713" y="5638800"/>
          <p14:tracePt t="289000" x="3819525" y="5681663"/>
          <p14:tracePt t="289017" x="3843338" y="5734050"/>
          <p14:tracePt t="289034" x="3857625" y="5838825"/>
          <p14:tracePt t="289051" x="3867150" y="5943600"/>
          <p14:tracePt t="289067" x="3867150" y="5986463"/>
          <p14:tracePt t="289084" x="3862388" y="6019800"/>
          <p14:tracePt t="289100" x="3857625" y="6053138"/>
          <p14:tracePt t="289117" x="3857625" y="6110288"/>
          <p14:tracePt t="289134" x="3857625" y="6153150"/>
          <p14:tracePt t="289151" x="3857625" y="6205538"/>
          <p14:tracePt t="289167" x="3857625" y="6248400"/>
          <p14:tracePt t="289184" x="3852863" y="6296025"/>
          <p14:tracePt t="289201" x="3848100" y="6315075"/>
          <p14:tracePt t="289217" x="3843338" y="6329363"/>
          <p14:tracePt t="289234" x="3843338" y="6338888"/>
          <p14:tracePt t="289250" x="3843338" y="6348413"/>
          <p14:tracePt t="289267" x="3843338" y="6353175"/>
          <p14:tracePt t="289301" x="3838575" y="6357938"/>
          <p14:tracePt t="289317" x="3833813" y="6362700"/>
          <p14:tracePt t="289334" x="3829050" y="6367463"/>
          <p14:tracePt t="289350" x="3819525" y="6376988"/>
          <p14:tracePt t="290292" x="3829050" y="6376988"/>
          <p14:tracePt t="290299" x="3848100" y="6376988"/>
          <p14:tracePt t="290307" x="3871913" y="6372225"/>
          <p14:tracePt t="290317" x="3881438" y="6372225"/>
          <p14:tracePt t="290334" x="3919538" y="6362700"/>
          <p14:tracePt t="290350" x="3952875" y="6357938"/>
          <p14:tracePt t="290384" x="3981450" y="6357938"/>
          <p14:tracePt t="290417" x="3995738" y="6357938"/>
          <p14:tracePt t="290526" x="4000500" y="6357938"/>
          <p14:tracePt t="290534" x="4005263" y="6357938"/>
          <p14:tracePt t="290541" x="4010025" y="6357938"/>
          <p14:tracePt t="290550" x="4019550" y="6357938"/>
          <p14:tracePt t="290567" x="4043363" y="6357938"/>
          <p14:tracePt t="290584" x="4062413" y="6357938"/>
          <p14:tracePt t="290600" x="4086225" y="6357938"/>
          <p14:tracePt t="290617" x="4095750" y="6357938"/>
          <p14:tracePt t="290634" x="4105275" y="6357938"/>
          <p14:tracePt t="290651" x="4114800" y="6357938"/>
          <p14:tracePt t="291525" x="4129088" y="6357938"/>
          <p14:tracePt t="291532" x="4138613" y="6357938"/>
          <p14:tracePt t="291539" x="4157663" y="6357938"/>
          <p14:tracePt t="291550" x="4176713" y="6357938"/>
          <p14:tracePt t="291567" x="4205288" y="6367463"/>
          <p14:tracePt t="291584" x="4252913" y="6367463"/>
          <p14:tracePt t="291617" x="4295775" y="6367463"/>
          <p14:tracePt t="291650" x="4333875" y="6367463"/>
          <p14:tracePt t="291667" x="4357688" y="6367463"/>
          <p14:tracePt t="291683" x="4376738" y="6367463"/>
          <p14:tracePt t="291700" x="4414838" y="6367463"/>
          <p14:tracePt t="291717" x="4438650" y="6362700"/>
          <p14:tracePt t="291734" x="4452938" y="6357938"/>
          <p14:tracePt t="291750" x="4467225" y="6357938"/>
          <p14:tracePt t="291767" x="4491038" y="6357938"/>
          <p14:tracePt t="291783" x="4500563" y="6357938"/>
          <p14:tracePt t="291800" x="4505325" y="6357938"/>
          <p14:tracePt t="291817" x="4510088" y="6357938"/>
          <p14:tracePt t="291834" x="4519613" y="6357938"/>
          <p14:tracePt t="291867" x="4524375" y="6357938"/>
          <p14:tracePt t="291884" x="4533900" y="6353175"/>
          <p14:tracePt t="291900" x="4543425" y="6353175"/>
          <p14:tracePt t="291917" x="4543425" y="6348413"/>
          <p14:tracePt t="291934" x="4552950" y="6348413"/>
          <p14:tracePt t="291950" x="4557713" y="6348413"/>
          <p14:tracePt t="292603" x="4581525" y="6343650"/>
          <p14:tracePt t="292611" x="4629150" y="6334125"/>
          <p14:tracePt t="292619" x="4667250" y="6319838"/>
          <p14:tracePt t="292633" x="4738688" y="6315075"/>
          <p14:tracePt t="292650" x="4800600" y="6305550"/>
          <p14:tracePt t="292667" x="4848225" y="6296025"/>
          <p14:tracePt t="292684" x="4933950" y="6296025"/>
          <p14:tracePt t="292717" x="5024438" y="6296025"/>
          <p14:tracePt t="292750" x="5095875" y="6296025"/>
          <p14:tracePt t="292767" x="5114925" y="6296025"/>
          <p14:tracePt t="292784" x="5138738" y="6296025"/>
          <p14:tracePt t="292800" x="5157788" y="6296025"/>
          <p14:tracePt t="292817" x="5191125" y="6286500"/>
          <p14:tracePt t="292833" x="5210175" y="6286500"/>
          <p14:tracePt t="292850" x="5233988" y="6286500"/>
          <p14:tracePt t="292867" x="5253038" y="6286500"/>
          <p14:tracePt t="292883" x="5276850" y="6281738"/>
          <p14:tracePt t="292900" x="5286375" y="6281738"/>
          <p14:tracePt t="292917" x="5295900" y="6281738"/>
          <p14:tracePt t="292933" x="5305425" y="6281738"/>
          <p14:tracePt t="295430" x="5357813" y="6267450"/>
          <p14:tracePt t="295438" x="5414963" y="6253163"/>
          <p14:tracePt t="295450" x="5476875" y="6234113"/>
          <p14:tracePt t="295467" x="5657850" y="6200775"/>
          <p14:tracePt t="295483" x="5795963" y="6176963"/>
          <p14:tracePt t="295500" x="5900738" y="6167438"/>
          <p14:tracePt t="295517" x="5972175" y="6153150"/>
          <p14:tracePt t="295550" x="6067425" y="6148388"/>
          <p14:tracePt t="295585" x="6091238" y="6148388"/>
          <p14:tracePt t="295600" x="6100763" y="6148388"/>
          <p14:tracePt t="295644" x="6105525" y="6148388"/>
          <p14:tracePt t="295650" x="6110288" y="6148388"/>
          <p14:tracePt t="295667" x="6119813" y="6148388"/>
          <p14:tracePt t="295683" x="6129338" y="6148388"/>
          <p14:tracePt t="295700" x="6138863" y="6148388"/>
          <p14:tracePt t="295717" x="6148388" y="6148388"/>
          <p14:tracePt t="295733" x="6153150" y="6148388"/>
          <p14:tracePt t="295762" x="6157913" y="6148388"/>
          <p14:tracePt t="295775" x="6162675" y="6148388"/>
          <p14:tracePt t="295783" x="6167438" y="6148388"/>
          <p14:tracePt t="296128" x="6219825" y="6148388"/>
          <p14:tracePt t="296136" x="6267450" y="6148388"/>
          <p14:tracePt t="296142" x="6310313" y="6148388"/>
          <p14:tracePt t="296150" x="6348413" y="6148388"/>
          <p14:tracePt t="296167" x="6396038" y="6157913"/>
          <p14:tracePt t="296183" x="6438900" y="6157913"/>
          <p14:tracePt t="296217" x="6505575" y="6172200"/>
          <p14:tracePt t="296250" x="6524625" y="6172200"/>
          <p14:tracePt t="296267" x="6534150" y="6172200"/>
          <p14:tracePt t="296356" x="6538913" y="6172200"/>
          <p14:tracePt t="296362" x="6543675" y="6172200"/>
          <p14:tracePt t="296370" x="6553200" y="6172200"/>
          <p14:tracePt t="296384" x="6572250" y="6172200"/>
          <p14:tracePt t="296400" x="6634163" y="6181725"/>
          <p14:tracePt t="296417" x="6715125" y="6181725"/>
          <p14:tracePt t="296433" x="6781800" y="6181725"/>
          <p14:tracePt t="296450" x="6877050" y="6172200"/>
          <p14:tracePt t="296466" x="6929438" y="6162675"/>
          <p14:tracePt t="296483" x="6981825" y="6157913"/>
          <p14:tracePt t="296500" x="7015163" y="6157913"/>
          <p14:tracePt t="296517" x="7062788" y="6157913"/>
          <p14:tracePt t="296533" x="7086600" y="6153150"/>
          <p14:tracePt t="296550" x="7105650" y="6153150"/>
          <p14:tracePt t="296567" x="7124700" y="6153150"/>
          <p14:tracePt t="296583" x="7158038" y="6153150"/>
          <p14:tracePt t="296600" x="7172325" y="6153150"/>
          <p14:tracePt t="296617" x="7191375" y="6153150"/>
          <p14:tracePt t="296634" x="7205663" y="6153150"/>
          <p14:tracePt t="296650" x="7210425" y="6153150"/>
          <p14:tracePt t="296666" x="7219950" y="6153150"/>
          <p14:tracePt t="297786" x="7215188" y="6153150"/>
          <p14:tracePt t="297794" x="7200900" y="6153150"/>
          <p14:tracePt t="297802" x="7196138" y="6153150"/>
          <p14:tracePt t="297833" x="7172325" y="6162675"/>
          <p14:tracePt t="297866" x="7138988" y="6172200"/>
          <p14:tracePt t="297883" x="7124700" y="6181725"/>
          <p14:tracePt t="297900" x="7115175" y="6181725"/>
          <p14:tracePt t="297916" x="7105650" y="6181725"/>
          <p14:tracePt t="297933" x="7096125" y="6181725"/>
          <p14:tracePt t="297950" x="7091363" y="6181725"/>
          <p14:tracePt t="297967" x="7077075" y="6191250"/>
          <p14:tracePt t="297983" x="7053263" y="6205538"/>
          <p14:tracePt t="298000" x="6948488" y="6248400"/>
          <p14:tracePt t="298016" x="6781800" y="6291263"/>
          <p14:tracePt t="298033" x="6577013" y="6357938"/>
          <p14:tracePt t="298050" x="6081713" y="6438900"/>
          <p14:tracePt t="298067" x="5772150" y="6457950"/>
          <p14:tracePt t="298083" x="5429250" y="6457950"/>
          <p14:tracePt t="298100" x="5148263" y="6453188"/>
          <p14:tracePt t="298117" x="4733925" y="6410325"/>
          <p14:tracePt t="298133" x="4552950" y="6381750"/>
          <p14:tracePt t="298150" x="4414838" y="6357938"/>
          <p14:tracePt t="298167" x="4291013" y="6343650"/>
          <p14:tracePt t="298183" x="4162425" y="6310313"/>
          <p14:tracePt t="298200" x="4110038" y="6296025"/>
          <p14:tracePt t="298216" x="4057650" y="6281738"/>
          <p14:tracePt t="298233" x="4010025" y="6262688"/>
          <p14:tracePt t="298250" x="3943350" y="6253163"/>
          <p14:tracePt t="298266" x="3900488" y="6238875"/>
          <p14:tracePt t="298283" x="3857625" y="6224588"/>
          <p14:tracePt t="298300" x="3795713" y="6215063"/>
          <p14:tracePt t="298316" x="3757613" y="6205538"/>
          <p14:tracePt t="298333" x="3719513" y="6196013"/>
          <p14:tracePt t="298350" x="3690938" y="6191250"/>
          <p14:tracePt t="298367" x="3643313" y="6176963"/>
          <p14:tracePt t="298383" x="3614738" y="6172200"/>
          <p14:tracePt t="298400" x="3581400" y="6172200"/>
          <p14:tracePt t="298416" x="3543300" y="6172200"/>
          <p14:tracePt t="298433" x="3505200" y="6172200"/>
          <p14:tracePt t="298450" x="3486150" y="6172200"/>
          <p14:tracePt t="298466" x="3476625" y="6172200"/>
          <p14:tracePt t="298483" x="3457575" y="6172200"/>
          <p14:tracePt t="298500" x="3452813" y="6172200"/>
          <p14:tracePt t="298516" x="3443288" y="6172200"/>
          <p14:tracePt t="298533" x="3438525" y="6172200"/>
          <p14:tracePt t="298550" x="3424238" y="6172200"/>
          <p14:tracePt t="298566" x="3414713" y="6186488"/>
          <p14:tracePt t="298583" x="3390900" y="6210300"/>
          <p14:tracePt t="298600" x="3376613" y="6234113"/>
          <p14:tracePt t="298617" x="3352800" y="6253163"/>
          <p14:tracePt t="298633" x="3338513" y="6262688"/>
          <p14:tracePt t="298650" x="3314700" y="6276975"/>
          <p14:tracePt t="298666" x="3281363" y="6276975"/>
          <p14:tracePt t="298683" x="3262313" y="6267450"/>
          <p14:tracePt t="298700" x="3238500" y="6253163"/>
          <p14:tracePt t="298717" x="3214688" y="6219825"/>
          <p14:tracePt t="298718" x="3205163" y="6210300"/>
          <p14:tracePt t="298733" x="3190875" y="6167438"/>
          <p14:tracePt t="298750" x="3181350" y="6124575"/>
          <p14:tracePt t="298766" x="3176588" y="6091238"/>
          <p14:tracePt t="298783" x="3176588" y="6062663"/>
          <p14:tracePt t="298800" x="3181350" y="6024563"/>
          <p14:tracePt t="298816" x="3195638" y="6000750"/>
          <p14:tracePt t="298833" x="3219450" y="5991225"/>
          <p14:tracePt t="298850" x="3252788" y="5986463"/>
          <p14:tracePt t="298866" x="3286125" y="5986463"/>
          <p14:tracePt t="298883" x="3309938" y="6005513"/>
          <p14:tracePt t="298900" x="3319463" y="6015038"/>
          <p14:tracePt t="298916" x="3333750" y="6024563"/>
          <p14:tracePt t="298933" x="3338513" y="6038850"/>
          <p14:tracePt t="298950" x="3338513" y="6048375"/>
          <p14:tracePt t="298966" x="3338513" y="6057900"/>
          <p14:tracePt t="298983" x="3338513" y="6067425"/>
          <p14:tracePt t="299000" x="3338513" y="6072188"/>
          <p14:tracePt t="299016" x="3338513" y="6076950"/>
          <p14:tracePt t="299033" x="3367088" y="6086475"/>
          <p14:tracePt t="299050" x="3586163" y="6110288"/>
          <p14:tracePt t="299066" x="3876675" y="6119813"/>
          <p14:tracePt t="299083" x="4114800" y="6119813"/>
          <p14:tracePt t="299100" x="4457700" y="6129338"/>
          <p14:tracePt t="299116" x="4657725" y="6148388"/>
          <p14:tracePt t="299133" x="4824413" y="6148388"/>
          <p14:tracePt t="299150" x="4991100" y="6167438"/>
          <p14:tracePt t="299166" x="5172075" y="6181725"/>
          <p14:tracePt t="299183" x="5243513" y="6186488"/>
          <p14:tracePt t="299200" x="5286375" y="6196013"/>
          <p14:tracePt t="299216" x="5324475" y="6200775"/>
          <p14:tracePt t="299233" x="5376863" y="6205538"/>
          <p14:tracePt t="299250" x="5419725" y="6205538"/>
          <p14:tracePt t="299266" x="5486400" y="6205538"/>
          <p14:tracePt t="299283" x="5643563" y="6205538"/>
          <p14:tracePt t="299300" x="5748338" y="6205538"/>
          <p14:tracePt t="299317" x="5848350" y="6205538"/>
          <p14:tracePt t="299333" x="5943600" y="6196013"/>
          <p14:tracePt t="299350" x="6053138" y="6196013"/>
          <p14:tracePt t="299366" x="6096000" y="6196013"/>
          <p14:tracePt t="299383" x="6124575" y="6196013"/>
          <p14:tracePt t="299400" x="6148388" y="6196013"/>
          <p14:tracePt t="299416" x="6167438" y="6196013"/>
          <p14:tracePt t="299433" x="6176963" y="6196013"/>
          <p14:tracePt t="299450" x="6181725" y="6196013"/>
          <p14:tracePt t="299466" x="6186488" y="6196013"/>
          <p14:tracePt t="299483" x="6200775" y="6196013"/>
          <p14:tracePt t="299500" x="6243638" y="6205538"/>
          <p14:tracePt t="299516" x="6348413" y="6219825"/>
          <p14:tracePt t="299533" x="6548438" y="6229350"/>
          <p14:tracePt t="299550" x="6681788" y="6224588"/>
          <p14:tracePt t="299566" x="6819900" y="6215063"/>
          <p14:tracePt t="299583" x="6929438" y="6205538"/>
          <p14:tracePt t="299601" x="7058025" y="6205538"/>
          <p14:tracePt t="299616" x="7100888" y="6210300"/>
          <p14:tracePt t="299633" x="7129463" y="6210300"/>
          <p14:tracePt t="299650" x="7138988" y="6210300"/>
          <p14:tracePt t="299666" x="7148513" y="6210300"/>
          <p14:tracePt t="299683" x="7153275" y="6210300"/>
          <p14:tracePt t="299700" x="7158038" y="6210300"/>
          <p14:tracePt t="299880" x="7105650" y="6229350"/>
          <p14:tracePt t="299886" x="7015163" y="6257925"/>
          <p14:tracePt t="299893" x="6934200" y="6272213"/>
          <p14:tracePt t="299900" x="6858000" y="6281738"/>
          <p14:tracePt t="299916" x="6753225" y="6291263"/>
          <p14:tracePt t="299933" x="6672263" y="6286500"/>
          <p14:tracePt t="299950" x="6638925" y="6281738"/>
          <p14:tracePt t="299966" x="6605588" y="6276975"/>
          <p14:tracePt t="299983" x="6596063" y="6276975"/>
          <p14:tracePt t="300000" x="6586538" y="6276975"/>
          <p14:tracePt t="300017" x="6581775" y="6276975"/>
          <p14:tracePt t="300033" x="6577013" y="6276975"/>
          <p14:tracePt t="300063" x="6572250" y="6276975"/>
          <p14:tracePt t="300077" x="6567488" y="6276975"/>
          <p14:tracePt t="300129" x="6562725" y="6272213"/>
          <p14:tracePt t="300136" x="6557963" y="6272213"/>
          <p14:tracePt t="300150" x="6543675" y="6257925"/>
          <p14:tracePt t="300166" x="6524625" y="6238875"/>
          <p14:tracePt t="300183" x="6500813" y="6229350"/>
          <p14:tracePt t="300199" x="6472238" y="6215063"/>
          <p14:tracePt t="300216" x="6434138" y="6215063"/>
          <p14:tracePt t="300233" x="6410325" y="6215063"/>
          <p14:tracePt t="300250" x="6391275" y="6215063"/>
          <p14:tracePt t="300266" x="6376988" y="6215063"/>
          <p14:tracePt t="300283" x="6357938" y="6219825"/>
          <p14:tracePt t="300300" x="6348413" y="6229350"/>
          <p14:tracePt t="300316" x="6334125" y="6234113"/>
          <p14:tracePt t="300333" x="6305550" y="6253163"/>
          <p14:tracePt t="300350" x="6281738" y="6262688"/>
          <p14:tracePt t="300366" x="6262688" y="6267450"/>
          <p14:tracePt t="300383" x="6238875" y="6276975"/>
          <p14:tracePt t="300399" x="6191250" y="6286500"/>
          <p14:tracePt t="300416" x="6162675" y="6286500"/>
          <p14:tracePt t="300433" x="6134100" y="6286500"/>
          <p14:tracePt t="300449" x="6110288" y="6267450"/>
          <p14:tracePt t="300466" x="6062663" y="6200775"/>
          <p14:tracePt t="300483" x="6043613" y="6124575"/>
          <p14:tracePt t="300499" x="6034088" y="6057900"/>
          <p14:tracePt t="300517" x="6038850" y="5953125"/>
          <p14:tracePt t="300533" x="6048375" y="5900738"/>
          <p14:tracePt t="300550" x="6062663" y="5862638"/>
          <p14:tracePt t="300566" x="6067425" y="5838825"/>
          <p14:tracePt t="300583" x="6081713" y="5829300"/>
          <p14:tracePt t="300600" x="6100763" y="5829300"/>
          <p14:tracePt t="300616" x="6119813" y="5848350"/>
          <p14:tracePt t="300633" x="6153150" y="5886450"/>
          <p14:tracePt t="300650" x="6210300" y="5981700"/>
          <p14:tracePt t="300666" x="6243638" y="6067425"/>
          <p14:tracePt t="300683" x="6257925" y="6162675"/>
          <p14:tracePt t="300700" x="6257925" y="6243638"/>
          <p14:tracePt t="300716" x="6238875" y="6281738"/>
          <p14:tracePt t="300733" x="6210300" y="6305550"/>
          <p14:tracePt t="300750" x="6100763" y="6353175"/>
          <p14:tracePt t="300766" x="5781675" y="6429375"/>
          <p14:tracePt t="300783" x="5381625" y="6467475"/>
          <p14:tracePt t="300800" x="5033963" y="6477000"/>
          <p14:tracePt t="300816" x="4681538" y="6472238"/>
          <p14:tracePt t="300833" x="4371975" y="6453188"/>
          <p14:tracePt t="300849" x="4229100" y="6443663"/>
          <p14:tracePt t="300866" x="4114800" y="6434138"/>
          <p14:tracePt t="300883" x="4052888" y="6434138"/>
          <p14:tracePt t="300899" x="4014788" y="6434138"/>
          <p14:tracePt t="300916" x="4005263" y="6434138"/>
          <p14:tracePt t="301141" x="3962400" y="6434138"/>
          <p14:tracePt t="301148" x="3938588" y="6429375"/>
          <p14:tracePt t="301155" x="3910013" y="6424613"/>
          <p14:tracePt t="301166" x="3881438" y="6410325"/>
          <p14:tracePt t="301183" x="3862388" y="6396038"/>
          <p14:tracePt t="301200" x="3838575" y="6362700"/>
          <p14:tracePt t="301216" x="3819525" y="6324600"/>
          <p14:tracePt t="301233" x="3814763" y="6305550"/>
          <p14:tracePt t="301249" x="3810000" y="6296025"/>
          <p14:tracePt t="301266" x="3810000" y="6281738"/>
          <p14:tracePt t="301283" x="3810000" y="6276975"/>
          <p14:tracePt t="301299" x="3810000" y="6272213"/>
          <p14:tracePt t="301368" x="3814763" y="6272213"/>
          <p14:tracePt t="301419" x="3814763" y="6276975"/>
          <p14:tracePt t="301434" x="3814763" y="6286500"/>
          <p14:tracePt t="301442" x="3800475" y="6296025"/>
          <p14:tracePt t="301449" x="3790950" y="6310313"/>
          <p14:tracePt t="301466" x="3733800" y="6362700"/>
          <p14:tracePt t="301483" x="3662363" y="6415088"/>
          <p14:tracePt t="301500" x="3595688" y="6453188"/>
          <p14:tracePt t="301516" x="3519488" y="6462713"/>
          <p14:tracePt t="301533" x="3481388" y="6457950"/>
          <p14:tracePt t="301549" x="3457575" y="6434138"/>
          <p14:tracePt t="301566" x="3405188" y="6338888"/>
          <p14:tracePt t="301583" x="3371850" y="6219825"/>
          <p14:tracePt t="301599" x="3352800" y="6115050"/>
          <p14:tracePt t="301616" x="3348038" y="6053138"/>
          <p14:tracePt t="301633" x="3348038" y="6010275"/>
          <p14:tracePt t="301649" x="3348038" y="5986463"/>
          <p14:tracePt t="301666" x="3352800" y="5962650"/>
          <p14:tracePt t="301683" x="3362325" y="5943600"/>
          <p14:tracePt t="301699" x="3371850" y="5929313"/>
          <p14:tracePt t="301716" x="3386138" y="5915025"/>
          <p14:tracePt t="301733" x="3409950" y="5900738"/>
          <p14:tracePt t="301750" x="3471863" y="5881688"/>
          <p14:tracePt t="301766" x="3543300" y="5881688"/>
          <p14:tracePt t="301783" x="3600450" y="5886450"/>
          <p14:tracePt t="301799" x="3648075" y="5895975"/>
          <p14:tracePt t="301816" x="3695700" y="5924550"/>
          <p14:tracePt t="301833" x="3719513" y="5948363"/>
          <p14:tracePt t="301849" x="3748088" y="6010275"/>
          <p14:tracePt t="301866" x="3762375" y="6105525"/>
          <p14:tracePt t="301883" x="3762375" y="6196013"/>
          <p14:tracePt t="301899" x="3757613" y="6243638"/>
          <p14:tracePt t="301916" x="3748088" y="6276975"/>
          <p14:tracePt t="301933" x="3729038" y="6348413"/>
          <p14:tracePt t="301949" x="3719513" y="6396038"/>
          <p14:tracePt t="301966" x="3700463" y="6434138"/>
          <p14:tracePt t="301983" x="3681413" y="6472238"/>
          <p14:tracePt t="301999" x="3657600" y="6505575"/>
          <p14:tracePt t="302016" x="3652838" y="6515100"/>
          <p14:tracePt t="302033" x="3648075" y="6519863"/>
          <p14:tracePt t="302049" x="3638550" y="6524625"/>
          <p14:tracePt t="302066" x="3629025" y="6524625"/>
          <p14:tracePt t="302099" x="3624263" y="6524625"/>
          <p14:tracePt t="302338" x="3714750" y="6510338"/>
          <p14:tracePt t="302345" x="3848100" y="6477000"/>
          <p14:tracePt t="302352" x="4052888" y="6424613"/>
          <p14:tracePt t="302366" x="4491038" y="6348413"/>
          <p14:tracePt t="302383" x="4857750" y="6291263"/>
          <p14:tracePt t="302399" x="5191125" y="6267450"/>
          <p14:tracePt t="302416" x="5410200" y="6248400"/>
          <p14:tracePt t="302433" x="5676900" y="6248400"/>
          <p14:tracePt t="302449" x="5791200" y="6248400"/>
          <p14:tracePt t="302466" x="5838825" y="6248400"/>
          <p14:tracePt t="302483" x="5862638" y="6248400"/>
          <p14:tracePt t="302499" x="5876925" y="6248400"/>
          <p14:tracePt t="302516" x="5881688" y="6248400"/>
          <p14:tracePt t="302719" x="5910263" y="6243638"/>
          <p14:tracePt t="302727" x="5948363" y="6238875"/>
          <p14:tracePt t="302734" x="5995988" y="6229350"/>
          <p14:tracePt t="302749" x="6057900" y="6215063"/>
          <p14:tracePt t="302766" x="6100763" y="6210300"/>
          <p14:tracePt t="302783" x="6134100" y="6196013"/>
          <p14:tracePt t="302800" x="6176963" y="6196013"/>
          <p14:tracePt t="302816" x="6196013" y="6196013"/>
          <p14:tracePt t="302833" x="6224588" y="6196013"/>
          <p14:tracePt t="302849" x="6243638" y="6196013"/>
          <p14:tracePt t="302866" x="6276975" y="6205538"/>
          <p14:tracePt t="302883" x="6286500" y="6205538"/>
          <p14:tracePt t="302900" x="6300788" y="6210300"/>
          <p14:tracePt t="302916" x="6310313" y="6215063"/>
          <p14:tracePt t="302933" x="6319838" y="6224588"/>
          <p14:tracePt t="302949" x="6319838" y="6234113"/>
          <p14:tracePt t="302983" x="6315075" y="6248400"/>
          <p14:tracePt t="303000" x="6305550" y="6253163"/>
          <p14:tracePt t="303016" x="6296025" y="6257925"/>
          <p14:tracePt t="303033" x="6272213" y="6253163"/>
          <p14:tracePt t="303049" x="6238875" y="6229350"/>
          <p14:tracePt t="303066" x="6215063" y="6205538"/>
          <p14:tracePt t="303083" x="6191250" y="6167438"/>
          <p14:tracePt t="303099" x="6172200" y="6134100"/>
          <p14:tracePt t="303116" x="6162675" y="6100763"/>
          <p14:tracePt t="303133" x="6162675" y="6076950"/>
          <p14:tracePt t="303149" x="6162675" y="6072188"/>
          <p14:tracePt t="303166" x="6162675" y="6067425"/>
          <p14:tracePt t="303211" x="6172200" y="6076950"/>
          <p14:tracePt t="303219" x="6176963" y="6105525"/>
          <p14:tracePt t="303233" x="6219825" y="6224588"/>
          <p14:tracePt t="303249" x="6253163" y="6319838"/>
          <p14:tracePt t="303266" x="6262688" y="6372225"/>
          <p14:tracePt t="303283" x="6276975" y="6410325"/>
          <p14:tracePt t="303299" x="6286500" y="6438900"/>
          <p14:tracePt t="303316" x="6296025" y="6453188"/>
          <p14:tracePt t="303333" x="6305550" y="6457950"/>
          <p14:tracePt t="303349" x="6334125" y="6467475"/>
          <p14:tracePt t="303366" x="6386513" y="6467475"/>
          <p14:tracePt t="303383" x="6453188" y="6443663"/>
          <p14:tracePt t="303399" x="6519863" y="6400800"/>
          <p14:tracePt t="303416" x="6619875" y="6305550"/>
          <p14:tracePt t="303433" x="6681788" y="6253163"/>
          <p14:tracePt t="303449" x="6724650" y="6229350"/>
          <p14:tracePt t="303466" x="6757988" y="6210300"/>
          <p14:tracePt t="303483" x="6781800" y="6196013"/>
          <p14:tracePt t="303499" x="6791325" y="6191250"/>
          <p14:tracePt t="303516" x="6805613" y="6191250"/>
          <p14:tracePt t="303533" x="6819900" y="6196013"/>
          <p14:tracePt t="303549" x="6843713" y="6215063"/>
          <p14:tracePt t="303566" x="6848475" y="6229350"/>
          <p14:tracePt t="303583" x="6853238" y="6234113"/>
          <p14:tracePt t="303600" x="6862763" y="6243638"/>
          <p14:tracePt t="303616" x="6867525" y="6248400"/>
          <p14:tracePt t="303633" x="6867525" y="6253163"/>
          <p14:tracePt t="303851" x="6757988" y="6224588"/>
          <p14:tracePt t="303857" x="6643688" y="6196013"/>
          <p14:tracePt t="303866" x="6534150" y="6167438"/>
          <p14:tracePt t="303883" x="6305550" y="6115050"/>
          <p14:tracePt t="303899" x="6115050" y="6067425"/>
          <p14:tracePt t="303916" x="5915025" y="5981700"/>
          <p14:tracePt t="303933" x="5795963" y="5919788"/>
          <p14:tracePt t="303949" x="5710238" y="5881688"/>
          <p14:tracePt t="303966" x="5653088" y="5843588"/>
          <p14:tracePt t="303983" x="5600700" y="5819775"/>
          <p14:tracePt t="303999" x="5591175" y="5815013"/>
          <p14:tracePt t="304016" x="5581650" y="58102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 Types: Overview</a:t>
            </a:r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9219" name="그룹 60"/>
          <p:cNvGrpSpPr>
            <a:grpSpLocks/>
          </p:cNvGrpSpPr>
          <p:nvPr/>
        </p:nvGrpSpPr>
        <p:grpSpPr bwMode="auto">
          <a:xfrm>
            <a:off x="920750" y="1268413"/>
            <a:ext cx="7589838" cy="4989512"/>
            <a:chOff x="1232614" y="1049358"/>
            <a:chExt cx="7004952" cy="4989513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1232614" y="4002108"/>
              <a:ext cx="1259104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types</a:t>
              </a: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944841" y="2849583"/>
              <a:ext cx="1081087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Primitivetypes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017866" y="4911764"/>
              <a:ext cx="1079500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User-defined types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6978678" y="1385898"/>
              <a:ext cx="12588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char</a:t>
              </a: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6978678" y="1901846"/>
              <a:ext cx="1258888" cy="75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byte</a:t>
              </a:r>
            </a:p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short</a:t>
              </a:r>
            </a:p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</a:p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long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6978678" y="2832124"/>
              <a:ext cx="1250950" cy="70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</a:t>
              </a:r>
            </a:p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double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6978678" y="5297508"/>
              <a:ext cx="1258888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6978678" y="4183108"/>
              <a:ext cx="12588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6978678" y="4433936"/>
              <a:ext cx="12588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6978678" y="5040365"/>
              <a:ext cx="12588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Enumeration</a:t>
              </a:r>
            </a:p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enum</a:t>
              </a:r>
              <a:r>
                <a:rPr kumimoji="1"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cxnSp>
          <p:nvCxnSpPr>
            <p:cNvPr id="9230" name="AutoShape 15"/>
            <p:cNvCxnSpPr>
              <a:cxnSpLocks noChangeShapeType="1"/>
              <a:stCxn id="9220" idx="3"/>
              <a:endCxn id="9221" idx="1"/>
            </p:cNvCxnSpPr>
            <p:nvPr/>
          </p:nvCxnSpPr>
          <p:spPr bwMode="auto">
            <a:xfrm flipV="1">
              <a:off x="2491718" y="3209152"/>
              <a:ext cx="453123" cy="99410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AutoShape 16"/>
            <p:cNvCxnSpPr>
              <a:cxnSpLocks noChangeShapeType="1"/>
              <a:stCxn id="9220" idx="3"/>
              <a:endCxn id="9222" idx="1"/>
            </p:cNvCxnSpPr>
            <p:nvPr/>
          </p:nvCxnSpPr>
          <p:spPr bwMode="auto">
            <a:xfrm>
              <a:off x="2491718" y="4203254"/>
              <a:ext cx="526148" cy="109347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17"/>
            <p:cNvCxnSpPr>
              <a:cxnSpLocks noChangeShapeType="1"/>
              <a:stCxn id="9242" idx="3"/>
              <a:endCxn id="9223" idx="1"/>
            </p:cNvCxnSpPr>
            <p:nvPr/>
          </p:nvCxnSpPr>
          <p:spPr bwMode="auto">
            <a:xfrm flipV="1">
              <a:off x="5753128" y="1569255"/>
              <a:ext cx="1225550" cy="3429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8"/>
            <p:cNvCxnSpPr>
              <a:cxnSpLocks noChangeShapeType="1"/>
              <a:stCxn id="9242" idx="3"/>
              <a:endCxn id="9224" idx="1"/>
            </p:cNvCxnSpPr>
            <p:nvPr/>
          </p:nvCxnSpPr>
          <p:spPr bwMode="auto">
            <a:xfrm>
              <a:off x="5753128" y="1912958"/>
              <a:ext cx="1225550" cy="36671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19"/>
            <p:cNvCxnSpPr>
              <a:cxnSpLocks noChangeShapeType="1"/>
              <a:stCxn id="9243" idx="3"/>
              <a:endCxn id="9225" idx="1"/>
            </p:cNvCxnSpPr>
            <p:nvPr/>
          </p:nvCxnSpPr>
          <p:spPr bwMode="auto">
            <a:xfrm>
              <a:off x="6186516" y="3178993"/>
              <a:ext cx="792163" cy="6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20"/>
            <p:cNvCxnSpPr>
              <a:cxnSpLocks noChangeShapeType="1"/>
              <a:stCxn id="9222" idx="3"/>
              <a:endCxn id="9226" idx="1"/>
            </p:cNvCxnSpPr>
            <p:nvPr/>
          </p:nvCxnSpPr>
          <p:spPr bwMode="auto">
            <a:xfrm>
              <a:off x="4097365" y="5296733"/>
              <a:ext cx="2881313" cy="37145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21"/>
            <p:cNvCxnSpPr>
              <a:cxnSpLocks noChangeShapeType="1"/>
              <a:stCxn id="9221" idx="3"/>
              <a:endCxn id="9227" idx="1"/>
            </p:cNvCxnSpPr>
            <p:nvPr/>
          </p:nvCxnSpPr>
          <p:spPr bwMode="auto">
            <a:xfrm>
              <a:off x="4025928" y="3209152"/>
              <a:ext cx="2952750" cy="11573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22"/>
            <p:cNvCxnSpPr>
              <a:cxnSpLocks noChangeShapeType="1"/>
              <a:stCxn id="9221" idx="3"/>
              <a:endCxn id="9228" idx="1"/>
            </p:cNvCxnSpPr>
            <p:nvPr/>
          </p:nvCxnSpPr>
          <p:spPr bwMode="auto">
            <a:xfrm>
              <a:off x="4025928" y="3209152"/>
              <a:ext cx="2952750" cy="146132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23"/>
            <p:cNvCxnSpPr>
              <a:cxnSpLocks noChangeShapeType="1"/>
              <a:stCxn id="9222" idx="3"/>
              <a:endCxn id="9229" idx="1"/>
            </p:cNvCxnSpPr>
            <p:nvPr/>
          </p:nvCxnSpPr>
          <p:spPr bwMode="auto">
            <a:xfrm flipV="1">
              <a:off x="4097366" y="5223721"/>
              <a:ext cx="2881312" cy="730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24"/>
            <p:cNvCxnSpPr>
              <a:cxnSpLocks noChangeShapeType="1"/>
              <a:stCxn id="9221" idx="3"/>
              <a:endCxn id="9246" idx="1"/>
            </p:cNvCxnSpPr>
            <p:nvPr/>
          </p:nvCxnSpPr>
          <p:spPr bwMode="auto">
            <a:xfrm>
              <a:off x="4025928" y="3209152"/>
              <a:ext cx="2952750" cy="8001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Text Box 25"/>
            <p:cNvSpPr txBox="1">
              <a:spLocks noChangeArrowheads="1"/>
            </p:cNvSpPr>
            <p:nvPr/>
          </p:nvSpPr>
          <p:spPr bwMode="auto">
            <a:xfrm>
              <a:off x="6978678" y="1049358"/>
              <a:ext cx="12588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</a:p>
          </p:txBody>
        </p:sp>
        <p:cxnSp>
          <p:nvCxnSpPr>
            <p:cNvPr id="9241" name="AutoShape 26"/>
            <p:cNvCxnSpPr>
              <a:cxnSpLocks noChangeShapeType="1"/>
              <a:stCxn id="9242" idx="3"/>
              <a:endCxn id="9240" idx="1"/>
            </p:cNvCxnSpPr>
            <p:nvPr/>
          </p:nvCxnSpPr>
          <p:spPr bwMode="auto">
            <a:xfrm flipV="1">
              <a:off x="5753128" y="1233508"/>
              <a:ext cx="1225550" cy="6794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2" name="Text Box 27"/>
            <p:cNvSpPr txBox="1">
              <a:spLocks noChangeArrowheads="1"/>
            </p:cNvSpPr>
            <p:nvPr/>
          </p:nvSpPr>
          <p:spPr bwMode="auto">
            <a:xfrm>
              <a:off x="4818091" y="1552596"/>
              <a:ext cx="935037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Integral Types</a:t>
              </a:r>
            </a:p>
          </p:txBody>
        </p:sp>
        <p:sp>
          <p:nvSpPr>
            <p:cNvPr id="9243" name="Text Box 28"/>
            <p:cNvSpPr txBox="1">
              <a:spLocks noChangeArrowheads="1"/>
            </p:cNvSpPr>
            <p:nvPr/>
          </p:nvSpPr>
          <p:spPr bwMode="auto">
            <a:xfrm>
              <a:off x="4889528" y="2819424"/>
              <a:ext cx="1296988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Floating Point Types</a:t>
              </a:r>
            </a:p>
          </p:txBody>
        </p:sp>
        <p:cxnSp>
          <p:nvCxnSpPr>
            <p:cNvPr id="9244" name="AutoShape 29"/>
            <p:cNvCxnSpPr>
              <a:cxnSpLocks noChangeShapeType="1"/>
              <a:stCxn id="9242" idx="1"/>
              <a:endCxn id="9221" idx="3"/>
            </p:cNvCxnSpPr>
            <p:nvPr/>
          </p:nvCxnSpPr>
          <p:spPr bwMode="auto">
            <a:xfrm flipH="1">
              <a:off x="4025928" y="1912958"/>
              <a:ext cx="792163" cy="12969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5" name="AutoShape 30"/>
            <p:cNvCxnSpPr>
              <a:cxnSpLocks noChangeShapeType="1"/>
              <a:stCxn id="9243" idx="1"/>
              <a:endCxn id="9221" idx="3"/>
            </p:cNvCxnSpPr>
            <p:nvPr/>
          </p:nvCxnSpPr>
          <p:spPr bwMode="auto">
            <a:xfrm rot="10800000" flipV="1">
              <a:off x="4025929" y="3178992"/>
              <a:ext cx="863599" cy="30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6" name="Text Box 31"/>
            <p:cNvSpPr txBox="1">
              <a:spLocks noChangeArrowheads="1"/>
            </p:cNvSpPr>
            <p:nvPr/>
          </p:nvSpPr>
          <p:spPr bwMode="auto">
            <a:xfrm>
              <a:off x="6978678" y="3825918"/>
              <a:ext cx="12588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20"/>
    </mc:Choice>
    <mc:Fallback xmlns="">
      <p:transition spd="slow" advTm="78420"/>
    </mc:Fallback>
  </mc:AlternateContent>
  <p:extLst>
    <p:ext uri="{3A86A75C-4F4B-4683-9AE1-C65F6400EC91}">
      <p14:laserTraceLst xmlns:p14="http://schemas.microsoft.com/office/powerpoint/2010/main">
        <p14:tracePtLst>
          <p14:tracePt t="819" x="5453063" y="4486275"/>
          <p14:tracePt t="827" x="5424488" y="4252913"/>
          <p14:tracePt t="836" x="5400675" y="4014788"/>
          <p14:tracePt t="853" x="5357813" y="3481388"/>
          <p14:tracePt t="870" x="5295900" y="2843213"/>
          <p14:tracePt t="886" x="5267325" y="2638425"/>
          <p14:tracePt t="903" x="5233988" y="2514600"/>
          <p14:tracePt t="936" x="5143500" y="2333625"/>
          <p14:tracePt t="969" x="5057775" y="2214563"/>
          <p14:tracePt t="986" x="4995863" y="2162175"/>
          <p14:tracePt t="1003" x="4943475" y="2128838"/>
          <p14:tracePt t="1020" x="4862513" y="2090738"/>
          <p14:tracePt t="1036" x="4791075" y="2062163"/>
          <p14:tracePt t="1053" x="4719638" y="2038350"/>
          <p14:tracePt t="1069" x="4691063" y="2033588"/>
          <p14:tracePt t="1086" x="4681538" y="2033588"/>
          <p14:tracePt t="1317" x="4638675" y="2000250"/>
          <p14:tracePt t="1323" x="4591050" y="1957388"/>
          <p14:tracePt t="1336" x="4538663" y="1914525"/>
          <p14:tracePt t="1352" x="4395788" y="1809750"/>
          <p14:tracePt t="1369" x="4305300" y="1743075"/>
          <p14:tracePt t="1386" x="4214813" y="1676400"/>
          <p14:tracePt t="1403" x="4157663" y="1614488"/>
          <p14:tracePt t="1419" x="4076700" y="1552575"/>
          <p14:tracePt t="1436" x="4038600" y="1514475"/>
          <p14:tracePt t="1453" x="3990975" y="1485900"/>
          <p14:tracePt t="1469" x="3933825" y="1443038"/>
          <p14:tracePt t="1486" x="3833813" y="1400175"/>
          <p14:tracePt t="1502" x="3771900" y="1385888"/>
          <p14:tracePt t="1519" x="3705225" y="1366838"/>
          <p14:tracePt t="1536" x="3638550" y="1352550"/>
          <p14:tracePt t="1553" x="3600450" y="1347788"/>
          <p14:tracePt t="1569" x="3562350" y="1333500"/>
          <p14:tracePt t="1586" x="3519488" y="1323975"/>
          <p14:tracePt t="1603" x="3457575" y="1295400"/>
          <p14:tracePt t="1619" x="3429000" y="1285875"/>
          <p14:tracePt t="1636" x="3400425" y="1271588"/>
          <p14:tracePt t="1653" x="3376613" y="1257300"/>
          <p14:tracePt t="1655" x="3362325" y="1247775"/>
          <p14:tracePt t="1669" x="3348038" y="1243013"/>
          <p14:tracePt t="1686" x="3338513" y="1238250"/>
          <p14:tracePt t="1703" x="3333750" y="1228725"/>
          <p14:tracePt t="1719" x="3328988" y="1223963"/>
          <p14:tracePt t="1736" x="3319463" y="1223963"/>
          <p14:tracePt t="1753" x="3319463" y="1219200"/>
          <p14:tracePt t="1769" x="3319463" y="1209675"/>
          <p14:tracePt t="1786" x="3362325" y="1195388"/>
          <p14:tracePt t="1802" x="3424238" y="1171575"/>
          <p14:tracePt t="1819" x="3529013" y="1157288"/>
          <p14:tracePt t="1836" x="3643313" y="1143000"/>
          <p14:tracePt t="1853" x="3824288" y="1123950"/>
          <p14:tracePt t="1869" x="3905250" y="1109663"/>
          <p14:tracePt t="1886" x="3986213" y="1100138"/>
          <p14:tracePt t="1903" x="4067175" y="1095375"/>
          <p14:tracePt t="1919" x="4181475" y="1095375"/>
          <p14:tracePt t="1936" x="4243388" y="1095375"/>
          <p14:tracePt t="1953" x="4291013" y="1095375"/>
          <p14:tracePt t="1969" x="4329113" y="1095375"/>
          <p14:tracePt t="1986" x="4376738" y="1085850"/>
          <p14:tracePt t="2003" x="4395788" y="1085850"/>
          <p14:tracePt t="2019" x="4419600" y="1085850"/>
          <p14:tracePt t="2036" x="4448175" y="1085850"/>
          <p14:tracePt t="2053" x="4471988" y="1085850"/>
          <p14:tracePt t="2069" x="4486275" y="1085850"/>
          <p14:tracePt t="2086" x="4495800" y="1085850"/>
          <p14:tracePt t="2103" x="4505325" y="1085850"/>
          <p14:tracePt t="2119" x="4510088" y="1085850"/>
          <p14:tracePt t="2136" x="4514850" y="1085850"/>
          <p14:tracePt t="2947" x="4510088" y="1095375"/>
          <p14:tracePt t="2955" x="4491038" y="1114425"/>
          <p14:tracePt t="2962" x="4471988" y="1133475"/>
          <p14:tracePt t="2970" x="4438650" y="1171575"/>
          <p14:tracePt t="2986" x="4376738" y="1252538"/>
          <p14:tracePt t="3002" x="4310063" y="1343025"/>
          <p14:tracePt t="3036" x="4186238" y="1509713"/>
          <p14:tracePt t="3069" x="4090988" y="1647825"/>
          <p14:tracePt t="3086" x="4019550" y="1776413"/>
          <p14:tracePt t="3102" x="3929063" y="1928813"/>
          <p14:tracePt t="3119" x="3886200" y="1985963"/>
          <p14:tracePt t="3136" x="3852863" y="2033588"/>
          <p14:tracePt t="3152" x="3795713" y="2119313"/>
          <p14:tracePt t="3169" x="3767138" y="2171700"/>
          <p14:tracePt t="3186" x="3748088" y="2219325"/>
          <p14:tracePt t="3202" x="3738563" y="2247900"/>
          <p14:tracePt t="3219" x="3724275" y="2266950"/>
          <p14:tracePt t="3498" x="3714750" y="2305050"/>
          <p14:tracePt t="3505" x="3700463" y="2328863"/>
          <p14:tracePt t="3513" x="3686175" y="2357438"/>
          <p14:tracePt t="3520" x="3671888" y="2386013"/>
          <p14:tracePt t="3536" x="3648075" y="2424113"/>
          <p14:tracePt t="3552" x="3629025" y="2462213"/>
          <p14:tracePt t="3569" x="3609975" y="2500313"/>
          <p14:tracePt t="3586" x="3586163" y="2547938"/>
          <p14:tracePt t="3602" x="3581400" y="2586038"/>
          <p14:tracePt t="3619" x="3571875" y="2605088"/>
          <p14:tracePt t="3636" x="3562350" y="2624138"/>
          <p14:tracePt t="3652" x="3552825" y="2657475"/>
          <p14:tracePt t="3669" x="3548063" y="2676525"/>
          <p14:tracePt t="3686" x="3548063" y="2700338"/>
          <p14:tracePt t="3702" x="3548063" y="2714625"/>
          <p14:tracePt t="3719" x="3543300" y="2733675"/>
          <p14:tracePt t="3736" x="3543300" y="2747963"/>
          <p14:tracePt t="3752" x="3543300" y="2757488"/>
          <p14:tracePt t="3769" x="3543300" y="2767013"/>
          <p14:tracePt t="3786" x="3538538" y="2790825"/>
          <p14:tracePt t="3802" x="3538538" y="2800350"/>
          <p14:tracePt t="3819" x="3529013" y="2809875"/>
          <p14:tracePt t="3836" x="3529013" y="2824163"/>
          <p14:tracePt t="3852" x="3519488" y="2838450"/>
          <p14:tracePt t="3869" x="3514725" y="2847975"/>
          <p14:tracePt t="3886" x="3509963" y="2876550"/>
          <p14:tracePt t="3902" x="3500438" y="2919413"/>
          <p14:tracePt t="3920" x="3486150" y="2938463"/>
          <p14:tracePt t="3937" x="3486150" y="2957513"/>
          <p14:tracePt t="3953" x="3486150" y="2967038"/>
          <p14:tracePt t="3970" x="3486150" y="2976563"/>
          <p14:tracePt t="3986" x="3486150" y="2981325"/>
          <p14:tracePt t="4003" x="3486150" y="2986088"/>
          <p14:tracePt t="4036" x="3486150" y="2990850"/>
          <p14:tracePt t="4505" x="3481388" y="2990850"/>
          <p14:tracePt t="4519" x="3476625" y="2986088"/>
          <p14:tracePt t="4527" x="3471863" y="2981325"/>
          <p14:tracePt t="4536" x="3462338" y="2967038"/>
          <p14:tracePt t="4552" x="3452813" y="2947988"/>
          <p14:tracePt t="4569" x="3433763" y="2924175"/>
          <p14:tracePt t="4586" x="3405188" y="2895600"/>
          <p14:tracePt t="4620" x="3338513" y="2862263"/>
          <p14:tracePt t="4652" x="3219450" y="2843213"/>
          <p14:tracePt t="4669" x="3181350" y="2843213"/>
          <p14:tracePt t="4686" x="3138488" y="2847975"/>
          <p14:tracePt t="4702" x="3090863" y="2862263"/>
          <p14:tracePt t="4719" x="3067050" y="2886075"/>
          <p14:tracePt t="4736" x="3038475" y="2919413"/>
          <p14:tracePt t="4752" x="3005138" y="2971800"/>
          <p14:tracePt t="4769" x="2971800" y="3048000"/>
          <p14:tracePt t="4786" x="2947988" y="3090863"/>
          <p14:tracePt t="4802" x="2928938" y="3138488"/>
          <p14:tracePt t="4819" x="2919413" y="3181350"/>
          <p14:tracePt t="4836" x="2905125" y="3309938"/>
          <p14:tracePt t="4852" x="2905125" y="3409950"/>
          <p14:tracePt t="4869" x="2905125" y="3467100"/>
          <p14:tracePt t="4886" x="2905125" y="3505200"/>
          <p14:tracePt t="4902" x="2909888" y="3557588"/>
          <p14:tracePt t="4919" x="2919413" y="3581400"/>
          <p14:tracePt t="4936" x="2928938" y="3605213"/>
          <p14:tracePt t="4952" x="2938463" y="3638550"/>
          <p14:tracePt t="4969" x="2943225" y="3652838"/>
          <p14:tracePt t="4986" x="2952750" y="3667125"/>
          <p14:tracePt t="5002" x="2967038" y="3690938"/>
          <p14:tracePt t="5019" x="2976563" y="3738563"/>
          <p14:tracePt t="5036" x="2990850" y="3776663"/>
          <p14:tracePt t="5052" x="2995613" y="3795713"/>
          <p14:tracePt t="5069" x="3000375" y="3805238"/>
          <p14:tracePt t="5086" x="3005138" y="3829050"/>
          <p14:tracePt t="5102" x="3005138" y="3833813"/>
          <p14:tracePt t="5119" x="3009900" y="3838575"/>
          <p14:tracePt t="5136" x="3014663" y="3843338"/>
          <p14:tracePt t="5152" x="3024188" y="3852863"/>
          <p14:tracePt t="5170" x="3028950" y="3857625"/>
          <p14:tracePt t="5186" x="3043238" y="3871913"/>
          <p14:tracePt t="5203" x="3071813" y="3886200"/>
          <p14:tracePt t="5219" x="3095625" y="3895725"/>
          <p14:tracePt t="5236" x="3114675" y="3900488"/>
          <p14:tracePt t="5252" x="3124200" y="3905250"/>
          <p14:tracePt t="5269" x="3143250" y="3910013"/>
          <p14:tracePt t="5285" x="3152775" y="3910013"/>
          <p14:tracePt t="5302" x="3157538" y="3910013"/>
          <p14:tracePt t="5319" x="3162300" y="3910013"/>
          <p14:tracePt t="5336" x="3171825" y="3910013"/>
          <p14:tracePt t="5352" x="3181350" y="3910013"/>
          <p14:tracePt t="5369" x="3190875" y="3910013"/>
          <p14:tracePt t="5386" x="3205163" y="3910013"/>
          <p14:tracePt t="5402" x="3228975" y="3910013"/>
          <p14:tracePt t="5419" x="3233738" y="3910013"/>
          <p14:tracePt t="5435" x="3243263" y="3910013"/>
          <p14:tracePt t="5452" x="3252788" y="3910013"/>
          <p14:tracePt t="5469" x="3257550" y="3910013"/>
          <p14:tracePt t="5485" x="3262313" y="3910013"/>
          <p14:tracePt t="5502" x="3271838" y="3905250"/>
          <p14:tracePt t="5519" x="3305175" y="3824288"/>
          <p14:tracePt t="5535" x="3338513" y="3705225"/>
          <p14:tracePt t="5552" x="3376613" y="3619500"/>
          <p14:tracePt t="5569" x="3405188" y="3543300"/>
          <p14:tracePt t="5586" x="3462338" y="3419475"/>
          <p14:tracePt t="5602" x="3476625" y="3348038"/>
          <p14:tracePt t="5619" x="3486150" y="3286125"/>
          <p14:tracePt t="5636" x="3481388" y="3233738"/>
          <p14:tracePt t="5652" x="3471863" y="3171825"/>
          <p14:tracePt t="5669" x="3462338" y="3128963"/>
          <p14:tracePt t="5686" x="3448050" y="3048000"/>
          <p14:tracePt t="5702" x="3452813" y="2909888"/>
          <p14:tracePt t="5719" x="3476625" y="2838450"/>
          <p14:tracePt t="5735" x="3495675" y="2786063"/>
          <p14:tracePt t="5752" x="3529013" y="2728913"/>
          <p14:tracePt t="5769" x="3590925" y="2614613"/>
          <p14:tracePt t="5786" x="3648075" y="2524125"/>
          <p14:tracePt t="5802" x="3705225" y="2443163"/>
          <p14:tracePt t="5819" x="3738563" y="2386013"/>
          <p14:tracePt t="5836" x="3819525" y="2305050"/>
          <p14:tracePt t="5852" x="3919538" y="2238375"/>
          <p14:tracePt t="5869" x="4010025" y="2176463"/>
          <p14:tracePt t="5886" x="4138613" y="2076450"/>
          <p14:tracePt t="5902" x="4243388" y="1990725"/>
          <p14:tracePt t="5919" x="4343400" y="1914525"/>
          <p14:tracePt t="5936" x="4443413" y="1857375"/>
          <p14:tracePt t="5952" x="4591050" y="1790700"/>
          <p14:tracePt t="5969" x="4657725" y="1747838"/>
          <p14:tracePt t="5985" x="4733925" y="1719263"/>
          <p14:tracePt t="6002" x="4819650" y="1676400"/>
          <p14:tracePt t="6019" x="4967288" y="1614488"/>
          <p14:tracePt t="6035" x="5062538" y="1571625"/>
          <p14:tracePt t="6052" x="5138738" y="1543050"/>
          <p14:tracePt t="6069" x="5233988" y="1519238"/>
          <p14:tracePt t="6086" x="5362575" y="1504950"/>
          <p14:tracePt t="6102" x="5419725" y="1504950"/>
          <p14:tracePt t="6119" x="5481638" y="1504950"/>
          <p14:tracePt t="6136" x="5534025" y="1519238"/>
          <p14:tracePt t="6152" x="5557838" y="1524000"/>
          <p14:tracePt t="6169" x="5576888" y="1533525"/>
          <p14:tracePt t="6185" x="5600700" y="1557338"/>
          <p14:tracePt t="6202" x="5657850" y="1638300"/>
          <p14:tracePt t="6219" x="5710238" y="1747838"/>
          <p14:tracePt t="6236" x="5753100" y="1876425"/>
          <p14:tracePt t="6252" x="5791200" y="1962150"/>
          <p14:tracePt t="6269" x="5819775" y="2090738"/>
          <p14:tracePt t="6286" x="5838825" y="2185988"/>
          <p14:tracePt t="6302" x="5862638" y="2271713"/>
          <p14:tracePt t="6319" x="5881688" y="2366963"/>
          <p14:tracePt t="6336" x="5895975" y="2400300"/>
          <p14:tracePt t="6353" x="5895975" y="2414588"/>
          <p14:tracePt t="6369" x="5895975" y="2424113"/>
          <p14:tracePt t="6386" x="5895975" y="2428875"/>
          <p14:tracePt t="6650" x="5895975" y="2424113"/>
          <p14:tracePt t="6657" x="5895975" y="2419350"/>
          <p14:tracePt t="6669" x="5895975" y="2414588"/>
          <p14:tracePt t="6685" x="5895975" y="2409825"/>
          <p14:tracePt t="6702" x="5895975" y="2400300"/>
          <p14:tracePt t="6719" x="5872163" y="2395538"/>
          <p14:tracePt t="6735" x="5843588" y="2381250"/>
          <p14:tracePt t="6752" x="5795963" y="2381250"/>
          <p14:tracePt t="6769" x="5776913" y="2381250"/>
          <p14:tracePt t="6785" x="5762625" y="2381250"/>
          <p14:tracePt t="6802" x="5738813" y="2381250"/>
          <p14:tracePt t="6819" x="5715000" y="2390775"/>
          <p14:tracePt t="6835" x="5691188" y="2405063"/>
          <p14:tracePt t="6852" x="5653088" y="2424113"/>
          <p14:tracePt t="6869" x="5600700" y="2457450"/>
          <p14:tracePt t="6885" x="5514975" y="2509838"/>
          <p14:tracePt t="6902" x="5438775" y="2547938"/>
          <p14:tracePt t="6919" x="5381625" y="2576513"/>
          <p14:tracePt t="6936" x="5319713" y="2595563"/>
          <p14:tracePt t="6952" x="5214938" y="2609850"/>
          <p14:tracePt t="6969" x="5143500" y="2609850"/>
          <p14:tracePt t="6986" x="5057775" y="2590800"/>
          <p14:tracePt t="7002" x="4967288" y="2547938"/>
          <p14:tracePt t="7019" x="4929188" y="2519363"/>
          <p14:tracePt t="7036" x="4905375" y="2495550"/>
          <p14:tracePt t="7052" x="4872038" y="2457450"/>
          <p14:tracePt t="7069" x="4838700" y="2333625"/>
          <p14:tracePt t="7085" x="4819650" y="2176463"/>
          <p14:tracePt t="7102" x="4819650" y="2076450"/>
          <p14:tracePt t="7119" x="4843463" y="2000250"/>
          <p14:tracePt t="7136" x="4924425" y="1871663"/>
          <p14:tracePt t="7152" x="5010150" y="1790700"/>
          <p14:tracePt t="7169" x="5091113" y="1719263"/>
          <p14:tracePt t="7185" x="5195888" y="1666875"/>
          <p14:tracePt t="7202" x="5367338" y="1643063"/>
          <p14:tracePt t="7219" x="5467350" y="1671638"/>
          <p14:tracePt t="7236" x="5538788" y="1700213"/>
          <p14:tracePt t="7252" x="5605463" y="1747838"/>
          <p14:tracePt t="7269" x="5634038" y="1776413"/>
          <p14:tracePt t="7285" x="5657850" y="1824038"/>
          <p14:tracePt t="7302" x="5672138" y="1905000"/>
          <p14:tracePt t="7319" x="5667375" y="2062163"/>
          <p14:tracePt t="7336" x="5653088" y="2133600"/>
          <p14:tracePt t="7352" x="5634038" y="2181225"/>
          <p14:tracePt t="7369" x="5624513" y="2214563"/>
          <p14:tracePt t="7385" x="5595938" y="2271713"/>
          <p14:tracePt t="7402" x="5576888" y="2314575"/>
          <p14:tracePt t="7419" x="5572125" y="2338388"/>
          <p14:tracePt t="7619" x="5586413" y="2433638"/>
          <p14:tracePt t="7627" x="5591175" y="2514600"/>
          <p14:tracePt t="7635" x="5600700" y="2581275"/>
          <p14:tracePt t="7652" x="5619750" y="2686050"/>
          <p14:tracePt t="7669" x="5634038" y="2781300"/>
          <p14:tracePt t="7686" x="5667375" y="2952750"/>
          <p14:tracePt t="7702" x="5691188" y="3048000"/>
          <p14:tracePt t="7719" x="5719763" y="3100388"/>
          <p14:tracePt t="7735" x="5738813" y="3148013"/>
          <p14:tracePt t="7752" x="5767388" y="3190875"/>
          <p14:tracePt t="7769" x="5786438" y="3214688"/>
          <p14:tracePt t="7786" x="5795963" y="3224213"/>
          <p14:tracePt t="7802" x="5805488" y="3238500"/>
          <p14:tracePt t="7819" x="5815013" y="3262313"/>
          <p14:tracePt t="7835" x="5819775" y="3295650"/>
          <p14:tracePt t="7852" x="5829300" y="3328988"/>
          <p14:tracePt t="7869" x="5829300" y="3376613"/>
          <p14:tracePt t="7885" x="5829300" y="3405188"/>
          <p14:tracePt t="7902" x="5819775" y="3443288"/>
          <p14:tracePt t="7919" x="5810250" y="3462338"/>
          <p14:tracePt t="7936" x="5791200" y="3495675"/>
          <p14:tracePt t="7952" x="5772150" y="3519488"/>
          <p14:tracePt t="7969" x="5762625" y="3543300"/>
          <p14:tracePt t="7985" x="5743575" y="3567113"/>
          <p14:tracePt t="8002" x="5700713" y="3624263"/>
          <p14:tracePt t="8019" x="5657850" y="3681413"/>
          <p14:tracePt t="8036" x="5614988" y="3738563"/>
          <p14:tracePt t="8052" x="5576888" y="3776663"/>
          <p14:tracePt t="8069" x="5510213" y="3824288"/>
          <p14:tracePt t="8085" x="5472113" y="3848100"/>
          <p14:tracePt t="8102" x="5429250" y="3862388"/>
          <p14:tracePt t="8119" x="5367338" y="3867150"/>
          <p14:tracePt t="8135" x="5338763" y="3867150"/>
          <p14:tracePt t="8152" x="5300663" y="3838575"/>
          <p14:tracePt t="8169" x="5257800" y="3781425"/>
          <p14:tracePt t="8185" x="5195888" y="3676650"/>
          <p14:tracePt t="8202" x="5172075" y="3581400"/>
          <p14:tracePt t="8219" x="5167313" y="3429000"/>
          <p14:tracePt t="8235" x="5167313" y="3271838"/>
          <p14:tracePt t="8252" x="5210175" y="3128963"/>
          <p14:tracePt t="8269" x="5248275" y="3038475"/>
          <p14:tracePt t="8285" x="5305425" y="2952750"/>
          <p14:tracePt t="8302" x="5348288" y="2881313"/>
          <p14:tracePt t="8319" x="5419725" y="2819400"/>
          <p14:tracePt t="8335" x="5476875" y="2786063"/>
          <p14:tracePt t="8352" x="5524500" y="2771775"/>
          <p14:tracePt t="8369" x="5591175" y="2771775"/>
          <p14:tracePt t="8385" x="5610225" y="2786063"/>
          <p14:tracePt t="8402" x="5648325" y="2805113"/>
          <p14:tracePt t="8419" x="5676900" y="2828925"/>
          <p14:tracePt t="8435" x="5724525" y="2886075"/>
          <p14:tracePt t="8452" x="5748338" y="2938463"/>
          <p14:tracePt t="8469" x="5762625" y="2990850"/>
          <p14:tracePt t="8485" x="5772150" y="3062288"/>
          <p14:tracePt t="8502" x="5753100" y="3181350"/>
          <p14:tracePt t="8519" x="5738813" y="3233738"/>
          <p14:tracePt t="8535" x="5729288" y="3267075"/>
          <p14:tracePt t="8552" x="5715000" y="3300413"/>
          <p14:tracePt t="8569" x="5710238" y="3309938"/>
          <p14:tracePt t="8585" x="5710238" y="3319463"/>
          <p14:tracePt t="8602" x="5710238" y="3324225"/>
          <p14:tracePt t="8619" x="5710238" y="3328988"/>
          <p14:tracePt t="8635" x="5710238" y="3333750"/>
          <p14:tracePt t="10536" x="5719763" y="3271838"/>
          <p14:tracePt t="10543" x="5729288" y="3181350"/>
          <p14:tracePt t="10552" x="5738813" y="3090863"/>
          <p14:tracePt t="10569" x="5757863" y="2947988"/>
          <p14:tracePt t="10585" x="5776913" y="2767013"/>
          <p14:tracePt t="10602" x="5791200" y="2605088"/>
          <p14:tracePt t="10618" x="5791200" y="2538413"/>
          <p14:tracePt t="10652" x="5791200" y="2419350"/>
          <p14:tracePt t="10685" x="5791200" y="2257425"/>
          <p14:tracePt t="10702" x="5791200" y="2214563"/>
          <p14:tracePt t="10718" x="5791200" y="2185988"/>
          <p14:tracePt t="10735" x="5791200" y="2152650"/>
          <p14:tracePt t="10752" x="5791200" y="2133600"/>
          <p14:tracePt t="10769" x="5791200" y="2124075"/>
          <p14:tracePt t="10785" x="5791200" y="2109788"/>
          <p14:tracePt t="10802" x="5791200" y="2105025"/>
          <p14:tracePt t="10818" x="5791200" y="2100263"/>
          <p14:tracePt t="10835" x="5791200" y="2095500"/>
          <p14:tracePt t="10911" x="5791200" y="2100263"/>
          <p14:tracePt t="10918" x="5791200" y="2109788"/>
          <p14:tracePt t="10925" x="5791200" y="2119313"/>
          <p14:tracePt t="10935" x="5791200" y="2143125"/>
          <p14:tracePt t="10952" x="5776913" y="2219325"/>
          <p14:tracePt t="10968" x="5753100" y="2281238"/>
          <p14:tracePt t="10985" x="5719763" y="2352675"/>
          <p14:tracePt t="11002" x="5695950" y="2381250"/>
          <p14:tracePt t="11018" x="5667375" y="2409825"/>
          <p14:tracePt t="11035" x="5600700" y="2452688"/>
          <p14:tracePt t="11052" x="5548313" y="2481263"/>
          <p14:tracePt t="11068" x="5481638" y="2500313"/>
          <p14:tracePt t="11085" x="5419725" y="2514600"/>
          <p14:tracePt t="11102" x="5324475" y="2524125"/>
          <p14:tracePt t="11118" x="5257800" y="2519363"/>
          <p14:tracePt t="11135" x="5186363" y="2505075"/>
          <p14:tracePt t="11152" x="5119688" y="2486025"/>
          <p14:tracePt t="11153" x="5091113" y="2462213"/>
          <p14:tracePt t="11168" x="5038725" y="2400300"/>
          <p14:tracePt t="11185" x="4981575" y="2290763"/>
          <p14:tracePt t="11202" x="4938713" y="2195513"/>
          <p14:tracePt t="11218" x="4914900" y="2100263"/>
          <p14:tracePt t="11235" x="4938713" y="1895475"/>
          <p14:tracePt t="11252" x="4986338" y="1776413"/>
          <p14:tracePt t="11268" x="5043488" y="1700213"/>
          <p14:tracePt t="11285" x="5162550" y="1604963"/>
          <p14:tracePt t="11302" x="5253038" y="1562100"/>
          <p14:tracePt t="11318" x="5348288" y="1533525"/>
          <p14:tracePt t="11335" x="5448300" y="1533525"/>
          <p14:tracePt t="11352" x="5619750" y="1628775"/>
          <p14:tracePt t="11368" x="5719763" y="1762125"/>
          <p14:tracePt t="11386" x="5800725" y="1905000"/>
          <p14:tracePt t="11402" x="5853113" y="2085975"/>
          <p14:tracePt t="11419" x="5872163" y="2290763"/>
          <p14:tracePt t="11435" x="5872163" y="2357438"/>
          <p14:tracePt t="11452" x="5862638" y="2395538"/>
          <p14:tracePt t="11654" x="5976938" y="2357438"/>
          <p14:tracePt t="11661" x="6124575" y="2286000"/>
          <p14:tracePt t="11668" x="6234113" y="2228850"/>
          <p14:tracePt t="11685" x="6467475" y="2128838"/>
          <p14:tracePt t="11702" x="6710363" y="2052638"/>
          <p14:tracePt t="11719" x="6972300" y="1962150"/>
          <p14:tracePt t="11735" x="7134225" y="1905000"/>
          <p14:tracePt t="11752" x="7253288" y="1852613"/>
          <p14:tracePt t="11769" x="7329488" y="1809750"/>
          <p14:tracePt t="11786" x="7405688" y="1766888"/>
          <p14:tracePt t="11802" x="7434263" y="1743075"/>
          <p14:tracePt t="11818" x="7467600" y="1719263"/>
          <p14:tracePt t="11835" x="7496175" y="1709738"/>
          <p14:tracePt t="11852" x="7529513" y="1685925"/>
          <p14:tracePt t="11869" x="7567613" y="1666875"/>
          <p14:tracePt t="11885" x="7596188" y="1647825"/>
          <p14:tracePt t="11902" x="7629525" y="1638300"/>
          <p14:tracePt t="11918" x="7677150" y="1609725"/>
          <p14:tracePt t="11935" x="7705725" y="1595438"/>
          <p14:tracePt t="11952" x="7729538" y="1576388"/>
          <p14:tracePt t="11968" x="7772400" y="1552575"/>
          <p14:tracePt t="11985" x="7791450" y="1543050"/>
          <p14:tracePt t="12002" x="7815263" y="1528763"/>
          <p14:tracePt t="12018" x="7824788" y="1519238"/>
          <p14:tracePt t="12037" x="7834313" y="1509713"/>
          <p14:tracePt t="12052" x="7839075" y="1509713"/>
          <p14:tracePt t="12095" x="7834313" y="1509713"/>
          <p14:tracePt t="12102" x="7820025" y="1509713"/>
          <p14:tracePt t="12118" x="7758113" y="1519238"/>
          <p14:tracePt t="12135" x="7653338" y="1528763"/>
          <p14:tracePt t="12152" x="7562850" y="1533525"/>
          <p14:tracePt t="12153" x="7524750" y="1543050"/>
          <p14:tracePt t="12168" x="7467600" y="1547813"/>
          <p14:tracePt t="12185" x="7424738" y="1547813"/>
          <p14:tracePt t="12202" x="7396163" y="1547813"/>
          <p14:tracePt t="12219" x="7362825" y="1547813"/>
          <p14:tracePt t="12235" x="7348538" y="1547813"/>
          <p14:tracePt t="12252" x="7339013" y="1547813"/>
          <p14:tracePt t="12268" x="7334250" y="1547813"/>
          <p14:tracePt t="12285" x="7329488" y="1547813"/>
          <p14:tracePt t="12536" x="7339013" y="1547813"/>
          <p14:tracePt t="12542" x="7348538" y="1547813"/>
          <p14:tracePt t="12552" x="7367588" y="1543050"/>
          <p14:tracePt t="12569" x="7415213" y="1538288"/>
          <p14:tracePt t="12585" x="7467600" y="1528763"/>
          <p14:tracePt t="12602" x="7572375" y="1524000"/>
          <p14:tracePt t="12618" x="7629525" y="1524000"/>
          <p14:tracePt t="12635" x="7681913" y="1524000"/>
          <p14:tracePt t="12652" x="7762875" y="1524000"/>
          <p14:tracePt t="12669" x="7810500" y="1524000"/>
          <p14:tracePt t="12685" x="7862888" y="1524000"/>
          <p14:tracePt t="12702" x="7910513" y="1524000"/>
          <p14:tracePt t="12718" x="7972425" y="1528763"/>
          <p14:tracePt t="12735" x="8010525" y="1528763"/>
          <p14:tracePt t="12752" x="8029575" y="1528763"/>
          <p14:tracePt t="12768" x="8053388" y="1538288"/>
          <p14:tracePt t="12785" x="8072438" y="1538288"/>
          <p14:tracePt t="12802" x="8077200" y="1543050"/>
          <p14:tracePt t="12818" x="8081963" y="1543050"/>
          <p14:tracePt t="12835" x="8091488" y="1543050"/>
          <p14:tracePt t="12852" x="8096250" y="1547813"/>
          <p14:tracePt t="12868" x="8096250" y="1552575"/>
          <p14:tracePt t="12885" x="8096250" y="1562100"/>
          <p14:tracePt t="12902" x="8053388" y="1595438"/>
          <p14:tracePt t="12918" x="7962900" y="1643063"/>
          <p14:tracePt t="12935" x="7867650" y="1685925"/>
          <p14:tracePt t="12952" x="7781925" y="1724025"/>
          <p14:tracePt t="12968" x="7677150" y="1766888"/>
          <p14:tracePt t="12985" x="7610475" y="1795463"/>
          <p14:tracePt t="13002" x="7562850" y="1804988"/>
          <p14:tracePt t="13018" x="7519988" y="1804988"/>
          <p14:tracePt t="13035" x="7472363" y="1804988"/>
          <p14:tracePt t="13052" x="7439025" y="1804988"/>
          <p14:tracePt t="13068" x="7410450" y="1804988"/>
          <p14:tracePt t="13086" x="7367588" y="1814513"/>
          <p14:tracePt t="13102" x="7348538" y="1819275"/>
          <p14:tracePt t="13118" x="7329488" y="1824038"/>
          <p14:tracePt t="13135" x="7324725" y="1828800"/>
          <p14:tracePt t="13152" x="7315200" y="1828800"/>
          <p14:tracePt t="13168" x="7310438" y="1828800"/>
          <p14:tracePt t="13226" x="7315200" y="1828800"/>
          <p14:tracePt t="13233" x="7324725" y="1828800"/>
          <p14:tracePt t="13240" x="7343775" y="1828800"/>
          <p14:tracePt t="13252" x="7377113" y="1828800"/>
          <p14:tracePt t="13268" x="7477125" y="1828800"/>
          <p14:tracePt t="13285" x="7629525" y="1809750"/>
          <p14:tracePt t="13302" x="7758113" y="1785938"/>
          <p14:tracePt t="13318" x="7872413" y="1766888"/>
          <p14:tracePt t="13335" x="8020050" y="1752600"/>
          <p14:tracePt t="13352" x="8081963" y="1752600"/>
          <p14:tracePt t="13368" x="8120063" y="1752600"/>
          <p14:tracePt t="13385" x="8158163" y="1752600"/>
          <p14:tracePt t="13402" x="8196263" y="1762125"/>
          <p14:tracePt t="13418" x="8215313" y="1762125"/>
          <p14:tracePt t="13435" x="8220075" y="1762125"/>
          <p14:tracePt t="13452" x="8224838" y="1762125"/>
          <p14:tracePt t="13468" x="8234363" y="1762125"/>
          <p14:tracePt t="13485" x="8243888" y="1766888"/>
          <p14:tracePt t="13502" x="8243888" y="1781175"/>
          <p14:tracePt t="13518" x="8234363" y="1814513"/>
          <p14:tracePt t="13535" x="8215313" y="1843088"/>
          <p14:tracePt t="13552" x="8177213" y="1890713"/>
          <p14:tracePt t="13568" x="8086725" y="1957388"/>
          <p14:tracePt t="13585" x="7915275" y="2057400"/>
          <p14:tracePt t="13602" x="7824788" y="2109788"/>
          <p14:tracePt t="13618" x="7758113" y="2143125"/>
          <p14:tracePt t="13635" x="7715250" y="2171700"/>
          <p14:tracePt t="13652" x="7624763" y="2200275"/>
          <p14:tracePt t="13669" x="7572375" y="2205038"/>
          <p14:tracePt t="13685" x="7524750" y="2219325"/>
          <p14:tracePt t="13702" x="7481888" y="2219325"/>
          <p14:tracePt t="13718" x="7434263" y="2219325"/>
          <p14:tracePt t="13735" x="7396163" y="2219325"/>
          <p14:tracePt t="13752" x="7377113" y="2219325"/>
          <p14:tracePt t="13768" x="7329488" y="2219325"/>
          <p14:tracePt t="13785" x="7296150" y="2219325"/>
          <p14:tracePt t="13802" x="7267575" y="2219325"/>
          <p14:tracePt t="13818" x="7253288" y="2219325"/>
          <p14:tracePt t="13835" x="7229475" y="2219325"/>
          <p14:tracePt t="13852" x="7224713" y="2219325"/>
          <p14:tracePt t="13901" x="7239000" y="2214563"/>
          <p14:tracePt t="13908" x="7248525" y="2205038"/>
          <p14:tracePt t="13918" x="7267575" y="2200275"/>
          <p14:tracePt t="13935" x="7339013" y="2171700"/>
          <p14:tracePt t="13952" x="7467600" y="2138363"/>
          <p14:tracePt t="13968" x="7672388" y="2105025"/>
          <p14:tracePt t="13985" x="7796213" y="2095500"/>
          <p14:tracePt t="14002" x="7910513" y="2095500"/>
          <p14:tracePt t="14019" x="8043863" y="2095500"/>
          <p14:tracePt t="14035" x="8096250" y="2095500"/>
          <p14:tracePt t="14051" x="8134350" y="2095500"/>
          <p14:tracePt t="14068" x="8153400" y="2095500"/>
          <p14:tracePt t="14085" x="8162925" y="2095500"/>
          <p14:tracePt t="14102" x="8172450" y="2095500"/>
          <p14:tracePt t="14118" x="8177213" y="2095500"/>
          <p14:tracePt t="14135" x="8177213" y="2100263"/>
          <p14:tracePt t="14152" x="8172450" y="2128838"/>
          <p14:tracePt t="14168" x="8148638" y="2157413"/>
          <p14:tracePt t="14185" x="8077200" y="2209800"/>
          <p14:tracePt t="14202" x="7929563" y="2286000"/>
          <p14:tracePt t="14218" x="7824788" y="2319338"/>
          <p14:tracePt t="14235" x="7705725" y="2362200"/>
          <p14:tracePt t="14252" x="7610475" y="2386013"/>
          <p14:tracePt t="14268" x="7515225" y="2400300"/>
          <p14:tracePt t="14285" x="7467600" y="2409825"/>
          <p14:tracePt t="14302" x="7443788" y="2409825"/>
          <p14:tracePt t="14318" x="7415213" y="2409825"/>
          <p14:tracePt t="14335" x="7381875" y="2409825"/>
          <p14:tracePt t="14352" x="7367588" y="2409825"/>
          <p14:tracePt t="14368" x="7358063" y="2409825"/>
          <p14:tracePt t="14385" x="7353300" y="2409825"/>
          <p14:tracePt t="14402" x="7348538" y="2409825"/>
          <p14:tracePt t="14445" x="7353300" y="2409825"/>
          <p14:tracePt t="14452" x="7362825" y="2405063"/>
          <p14:tracePt t="14459" x="7386638" y="2390775"/>
          <p14:tracePt t="14468" x="7439025" y="2376488"/>
          <p14:tracePt t="14485" x="7577138" y="2343150"/>
          <p14:tracePt t="14501" x="7715250" y="2305050"/>
          <p14:tracePt t="14518" x="7920038" y="2262188"/>
          <p14:tracePt t="14535" x="8034338" y="2247900"/>
          <p14:tracePt t="14552" x="8115300" y="2247900"/>
          <p14:tracePt t="14568" x="8148638" y="2247900"/>
          <p14:tracePt t="14585" x="8177213" y="2247900"/>
          <p14:tracePt t="14602" x="8186738" y="2247900"/>
          <p14:tracePt t="14618" x="8191500" y="2247900"/>
          <p14:tracePt t="14635" x="8191500" y="2252663"/>
          <p14:tracePt t="14651" x="8181975" y="2266950"/>
          <p14:tracePt t="14668" x="8158163" y="2290763"/>
          <p14:tracePt t="14685" x="8091488" y="2328863"/>
          <p14:tracePt t="14702" x="7924800" y="2414588"/>
          <p14:tracePt t="14718" x="7781925" y="2466975"/>
          <p14:tracePt t="14735" x="7634288" y="2509838"/>
          <p14:tracePt t="14752" x="7529513" y="2533650"/>
          <p14:tracePt t="14768" x="7419975" y="2562225"/>
          <p14:tracePt t="14785" x="7372350" y="2581275"/>
          <p14:tracePt t="14802" x="7339013" y="2586038"/>
          <p14:tracePt t="14818" x="7315200" y="2595563"/>
          <p14:tracePt t="14835" x="7305675" y="2595563"/>
          <p14:tracePt t="14852" x="7296150" y="2595563"/>
          <p14:tracePt t="14931" x="7300913" y="2595563"/>
          <p14:tracePt t="14937" x="7310438" y="2586038"/>
          <p14:tracePt t="14952" x="7362825" y="2576513"/>
          <p14:tracePt t="14968" x="7458075" y="2552700"/>
          <p14:tracePt t="14985" x="7562850" y="2528888"/>
          <p14:tracePt t="15001" x="7653338" y="2519363"/>
          <p14:tracePt t="15018" x="7739063" y="2519363"/>
          <p14:tracePt t="15035" x="7781925" y="2519363"/>
          <p14:tracePt t="15052" x="7810500" y="2519363"/>
          <p14:tracePt t="15068" x="7834313" y="2528888"/>
          <p14:tracePt t="15085" x="7843838" y="2528888"/>
          <p14:tracePt t="15101" x="7848600" y="2528888"/>
          <p14:tracePt t="15118" x="7853363" y="2533650"/>
          <p14:tracePt t="15135" x="7858125" y="2576513"/>
          <p14:tracePt t="15151" x="7853363" y="2609850"/>
          <p14:tracePt t="15169" x="7829550" y="2667000"/>
          <p14:tracePt t="15186" x="7781925" y="2724150"/>
          <p14:tracePt t="15202" x="7643813" y="2838450"/>
          <p14:tracePt t="15218" x="7529513" y="2914650"/>
          <p14:tracePt t="15235" x="7429500" y="2981325"/>
          <p14:tracePt t="15252" x="7372350" y="3024188"/>
          <p14:tracePt t="15268" x="7315200" y="3057525"/>
          <p14:tracePt t="15285" x="7300913" y="3067050"/>
          <p14:tracePt t="15302" x="7291388" y="3071813"/>
          <p14:tracePt t="15319" x="7281863" y="3081338"/>
          <p14:tracePt t="15370" x="7281863" y="3076575"/>
          <p14:tracePt t="15379" x="7286625" y="3076575"/>
          <p14:tracePt t="15386" x="7291388" y="3067050"/>
          <p14:tracePt t="15401" x="7319963" y="3048000"/>
          <p14:tracePt t="15418" x="7396163" y="3014663"/>
          <p14:tracePt t="15435" x="7491413" y="2981325"/>
          <p14:tracePt t="15451" x="7610475" y="2947988"/>
          <p14:tracePt t="15468" x="7662863" y="2928938"/>
          <p14:tracePt t="15485" x="7700963" y="2924175"/>
          <p14:tracePt t="15501" x="7715250" y="2914650"/>
          <p14:tracePt t="15518" x="7729538" y="2914650"/>
          <p14:tracePt t="15535" x="7739063" y="2914650"/>
          <p14:tracePt t="15551" x="7743825" y="2914650"/>
          <p14:tracePt t="15568" x="7748588" y="2914650"/>
          <p14:tracePt t="17427" x="7762875" y="2876550"/>
          <p14:tracePt t="17435" x="7781925" y="2776538"/>
          <p14:tracePt t="17442" x="7800975" y="2647950"/>
          <p14:tracePt t="17451" x="7820025" y="2547938"/>
          <p14:tracePt t="17468" x="7843838" y="2381250"/>
          <p14:tracePt t="17485" x="7872413" y="2166938"/>
          <p14:tracePt t="17501" x="7891463" y="1985963"/>
          <p14:tracePt t="17535" x="7910513" y="1885950"/>
          <p14:tracePt t="17568" x="7910513" y="1828800"/>
          <p14:tracePt t="17585" x="7910513" y="1804988"/>
          <p14:tracePt t="17601" x="7910513" y="1795463"/>
          <p14:tracePt t="17618" x="7910513" y="1776413"/>
          <p14:tracePt t="17635" x="7910513" y="1762125"/>
          <p14:tracePt t="17651" x="7910513" y="1747838"/>
          <p14:tracePt t="17668" x="7910513" y="1733550"/>
          <p14:tracePt t="17685" x="7910513" y="1695450"/>
          <p14:tracePt t="17701" x="7910513" y="1671638"/>
          <p14:tracePt t="17718" x="7910513" y="1652588"/>
          <p14:tracePt t="17735" x="7910513" y="1628775"/>
          <p14:tracePt t="17751" x="7910513" y="1595438"/>
          <p14:tracePt t="17768" x="7910513" y="1562100"/>
          <p14:tracePt t="17785" x="7910513" y="1533525"/>
          <p14:tracePt t="17801" x="7910513" y="1495425"/>
          <p14:tracePt t="17818" x="7910513" y="1485900"/>
          <p14:tracePt t="17835" x="7910513" y="1476375"/>
          <p14:tracePt t="17851" x="7910513" y="1471613"/>
          <p14:tracePt t="17868" x="7910513" y="1462088"/>
          <p14:tracePt t="17901" x="7900988" y="1457325"/>
          <p14:tracePt t="17918" x="7891463" y="1457325"/>
          <p14:tracePt t="17935" x="7853363" y="1457325"/>
          <p14:tracePt t="17951" x="7815263" y="1462088"/>
          <p14:tracePt t="17968" x="7786688" y="1471613"/>
          <p14:tracePt t="17985" x="7758113" y="1476375"/>
          <p14:tracePt t="18001" x="7710488" y="1485900"/>
          <p14:tracePt t="18018" x="7686675" y="1500188"/>
          <p14:tracePt t="18035" x="7662863" y="1504950"/>
          <p14:tracePt t="18051" x="7634288" y="1504950"/>
          <p14:tracePt t="18068" x="7610475" y="1504950"/>
          <p14:tracePt t="18085" x="7591425" y="1504950"/>
          <p14:tracePt t="18101" x="7562850" y="1504950"/>
          <p14:tracePt t="18118" x="7500938" y="1504950"/>
          <p14:tracePt t="18135" x="7462838" y="1504950"/>
          <p14:tracePt t="18151" x="7429500" y="1490663"/>
          <p14:tracePt t="18168" x="7400925" y="1485900"/>
          <p14:tracePt t="18185" x="7367588" y="1471613"/>
          <p14:tracePt t="18201" x="7348538" y="1462088"/>
          <p14:tracePt t="18218" x="7339013" y="1447800"/>
          <p14:tracePt t="18235" x="7319963" y="1409700"/>
          <p14:tracePt t="18251" x="7305675" y="1357313"/>
          <p14:tracePt t="18268" x="7305675" y="1328738"/>
          <p14:tracePt t="18285" x="7305675" y="1300163"/>
          <p14:tracePt t="18301" x="7305675" y="1266825"/>
          <p14:tracePt t="18318" x="7310438" y="1243013"/>
          <p14:tracePt t="18335" x="7315200" y="1233488"/>
          <p14:tracePt t="18351" x="7319963" y="1219200"/>
          <p14:tracePt t="18368" x="7339013" y="1204913"/>
          <p14:tracePt t="18384" x="7362825" y="1200150"/>
          <p14:tracePt t="18401" x="7381875" y="1200150"/>
          <p14:tracePt t="18418" x="7405688" y="1200150"/>
          <p14:tracePt t="18435" x="7434263" y="1200150"/>
          <p14:tracePt t="18451" x="7453313" y="1200150"/>
          <p14:tracePt t="18468" x="7467600" y="1204913"/>
          <p14:tracePt t="18485" x="7477125" y="1214438"/>
          <p14:tracePt t="18501" x="7481888" y="1223963"/>
          <p14:tracePt t="18518" x="7486650" y="1238250"/>
          <p14:tracePt t="18535" x="7496175" y="1266825"/>
          <p14:tracePt t="18551" x="7510463" y="1309688"/>
          <p14:tracePt t="18568" x="7510463" y="1328738"/>
          <p14:tracePt t="18584" x="7510463" y="1357313"/>
          <p14:tracePt t="18601" x="7510463" y="1381125"/>
          <p14:tracePt t="18618" x="7510463" y="1400175"/>
          <p14:tracePt t="18635" x="7510463" y="1409700"/>
          <p14:tracePt t="18651" x="7510463" y="1414463"/>
          <p14:tracePt t="18668" x="7510463" y="1419225"/>
          <p14:tracePt t="18685" x="7510463" y="1428750"/>
          <p14:tracePt t="18728" x="7510463" y="1433513"/>
          <p14:tracePt t="18735" x="7510463" y="1438275"/>
          <p14:tracePt t="18751" x="7510463" y="1443038"/>
          <p14:tracePt t="18768" x="7510463" y="1447800"/>
          <p14:tracePt t="18785" x="7505700" y="1457325"/>
          <p14:tracePt t="18801" x="7496175" y="1466850"/>
          <p14:tracePt t="18818" x="7486650" y="1471613"/>
          <p14:tracePt t="18835" x="7472363" y="1476375"/>
          <p14:tracePt t="18851" x="7467600" y="1481138"/>
          <p14:tracePt t="18868" x="7458075" y="1481138"/>
          <p14:tracePt t="18885" x="7448550" y="1481138"/>
          <p14:tracePt t="18901" x="7443788" y="1481138"/>
          <p14:tracePt t="18918" x="7439025" y="1481138"/>
          <p14:tracePt t="18934" x="7419975" y="1481138"/>
          <p14:tracePt t="18951" x="7396163" y="1481138"/>
          <p14:tracePt t="18969" x="7377113" y="1481138"/>
          <p14:tracePt t="18986" x="7343775" y="1466850"/>
          <p14:tracePt t="19002" x="7319963" y="1457325"/>
          <p14:tracePt t="19019" x="7305675" y="1452563"/>
          <p14:tracePt t="19035" x="7286625" y="1443038"/>
          <p14:tracePt t="19051" x="7267575" y="1419225"/>
          <p14:tracePt t="19068" x="7253288" y="1390650"/>
          <p14:tracePt t="19085" x="7248525" y="1362075"/>
          <p14:tracePt t="19101" x="7243763" y="1319213"/>
          <p14:tracePt t="19118" x="7243763" y="1271588"/>
          <p14:tracePt t="19134" x="7248525" y="1252538"/>
          <p14:tracePt t="19151" x="7267575" y="1228725"/>
          <p14:tracePt t="19168" x="7291388" y="1200150"/>
          <p14:tracePt t="19184" x="7319963" y="1176338"/>
          <p14:tracePt t="19201" x="7348538" y="1152525"/>
          <p14:tracePt t="19218" x="7396163" y="1138238"/>
          <p14:tracePt t="19235" x="7458075" y="1119188"/>
          <p14:tracePt t="19251" x="7491413" y="1114425"/>
          <p14:tracePt t="19268" x="7529513" y="1114425"/>
          <p14:tracePt t="19285" x="7558088" y="1114425"/>
          <p14:tracePt t="19301" x="7591425" y="1128713"/>
          <p14:tracePt t="19318" x="7605713" y="1133475"/>
          <p14:tracePt t="19335" x="7615238" y="1143000"/>
          <p14:tracePt t="19353" x="7624763" y="1157288"/>
          <p14:tracePt t="19368" x="7634288" y="1176338"/>
          <p14:tracePt t="19385" x="7643813" y="1209675"/>
          <p14:tracePt t="19402" x="7648575" y="1238250"/>
          <p14:tracePt t="19418" x="7653338" y="1281113"/>
          <p14:tracePt t="19434" x="7653338" y="1309688"/>
          <p14:tracePt t="19451" x="7653338" y="1333500"/>
          <p14:tracePt t="19468" x="7653338" y="1347788"/>
          <p14:tracePt t="19485" x="7653338" y="1366838"/>
          <p14:tracePt t="19501" x="7653338" y="1371600"/>
          <p14:tracePt t="19518" x="7653338" y="1376363"/>
          <p14:tracePt t="19535" x="7653338" y="1385888"/>
          <p14:tracePt t="19602" x="7653338" y="1390650"/>
          <p14:tracePt t="19609" x="7653338" y="1395413"/>
          <p14:tracePt t="19625" x="7653338" y="1400175"/>
          <p14:tracePt t="19635" x="7653338" y="1404938"/>
          <p14:tracePt t="19651" x="7653338" y="1409700"/>
          <p14:tracePt t="19668" x="7653338" y="1419225"/>
          <p14:tracePt t="19685" x="7653338" y="1423988"/>
          <p14:tracePt t="20624" x="7653338" y="1443038"/>
          <p14:tracePt t="20630" x="7648575" y="1466850"/>
          <p14:tracePt t="20638" x="7643813" y="1485900"/>
          <p14:tracePt t="20651" x="7643813" y="1504950"/>
          <p14:tracePt t="20668" x="7634288" y="1543050"/>
          <p14:tracePt t="20685" x="7629525" y="1566863"/>
          <p14:tracePt t="20718" x="7624763" y="1600200"/>
          <p14:tracePt t="20751" x="7615238" y="1638300"/>
          <p14:tracePt t="20768" x="7610475" y="1647825"/>
          <p14:tracePt t="20785" x="7605713" y="1666875"/>
          <p14:tracePt t="20801" x="7605713" y="1676400"/>
          <p14:tracePt t="20818" x="7605713" y="1685925"/>
          <p14:tracePt t="20834" x="7600950" y="1695450"/>
          <p14:tracePt t="20851" x="7600950" y="1704975"/>
          <p14:tracePt t="20868" x="7600950" y="1709738"/>
          <p14:tracePt t="20885" x="7600950" y="1714500"/>
          <p14:tracePt t="20901" x="7600950" y="1724025"/>
          <p14:tracePt t="20962" x="7600950" y="1728788"/>
          <p14:tracePt t="20969" x="7596188" y="1733550"/>
          <p14:tracePt t="20984" x="7591425" y="1738313"/>
          <p14:tracePt t="20991" x="7591425" y="1743075"/>
          <p14:tracePt t="21001" x="7586663" y="1743075"/>
          <p14:tracePt t="21018" x="7577138" y="1752600"/>
          <p14:tracePt t="21035" x="7548563" y="1771650"/>
          <p14:tracePt t="21051" x="7524750" y="1790700"/>
          <p14:tracePt t="21068" x="7500938" y="1809750"/>
          <p14:tracePt t="21084" x="7467600" y="1819275"/>
          <p14:tracePt t="21101" x="7429500" y="1843088"/>
          <p14:tracePt t="21118" x="7410450" y="1847850"/>
          <p14:tracePt t="21134" x="7386638" y="1857375"/>
          <p14:tracePt t="21151" x="7362825" y="1866900"/>
          <p14:tracePt t="21153" x="7353300" y="1866900"/>
          <p14:tracePt t="21168" x="7334250" y="1866900"/>
          <p14:tracePt t="21184" x="7324725" y="1866900"/>
          <p14:tracePt t="21201" x="7315200" y="1866900"/>
          <p14:tracePt t="21218" x="7305675" y="1862138"/>
          <p14:tracePt t="21234" x="7291388" y="1847850"/>
          <p14:tracePt t="21251" x="7286625" y="1824038"/>
          <p14:tracePt t="21268" x="7286625" y="1795463"/>
          <p14:tracePt t="21285" x="7300913" y="1757363"/>
          <p14:tracePt t="21301" x="7319963" y="1724025"/>
          <p14:tracePt t="21318" x="7348538" y="1685925"/>
          <p14:tracePt t="21334" x="7381875" y="1662113"/>
          <p14:tracePt t="21351" x="7429500" y="1633538"/>
          <p14:tracePt t="21368" x="7458075" y="1619250"/>
          <p14:tracePt t="21384" x="7496175" y="1619250"/>
          <p14:tracePt t="21401" x="7529513" y="1624013"/>
          <p14:tracePt t="21418" x="7539038" y="1633538"/>
          <p14:tracePt t="21434" x="7548563" y="1638300"/>
          <p14:tracePt t="21451" x="7553325" y="1643063"/>
          <p14:tracePt t="21468" x="7562850" y="1657350"/>
          <p14:tracePt t="21484" x="7562850" y="1666875"/>
          <p14:tracePt t="21501" x="7562850" y="1681163"/>
          <p14:tracePt t="21518" x="7562850" y="1690688"/>
          <p14:tracePt t="21534" x="7562850" y="1728788"/>
          <p14:tracePt t="21551" x="7548563" y="1757363"/>
          <p14:tracePt t="21568" x="7543800" y="1781175"/>
          <p14:tracePt t="21586" x="7543800" y="1795463"/>
          <p14:tracePt t="21602" x="7543800" y="1800225"/>
          <p14:tracePt t="21618" x="7543800" y="1809750"/>
          <p14:tracePt t="21635" x="7543800" y="1814513"/>
          <p14:tracePt t="21651" x="7543800" y="1819275"/>
          <p14:tracePt t="23908" x="7543800" y="1833563"/>
          <p14:tracePt t="23915" x="7543800" y="1852613"/>
          <p14:tracePt t="23922" x="7543800" y="1862138"/>
          <p14:tracePt t="23935" x="7539038" y="1881188"/>
          <p14:tracePt t="23951" x="7524750" y="1919288"/>
          <p14:tracePt t="23968" x="7519988" y="1952625"/>
          <p14:tracePt t="24001" x="7491413" y="1995488"/>
          <p14:tracePt t="24034" x="7467600" y="2052638"/>
          <p14:tracePt t="24051" x="7462838" y="2062163"/>
          <p14:tracePt t="24068" x="7453313" y="2071688"/>
          <p14:tracePt t="24084" x="7443788" y="2085975"/>
          <p14:tracePt t="24101" x="7439025" y="2095500"/>
          <p14:tracePt t="24118" x="7429500" y="2109788"/>
          <p14:tracePt t="24134" x="7405688" y="2138363"/>
          <p14:tracePt t="24151" x="7391400" y="2152650"/>
          <p14:tracePt t="24168" x="7367588" y="2166938"/>
          <p14:tracePt t="24184" x="7343775" y="2171700"/>
          <p14:tracePt t="24201" x="7310438" y="2181225"/>
          <p14:tracePt t="24218" x="7296150" y="2190750"/>
          <p14:tracePt t="24234" x="7281863" y="2190750"/>
          <p14:tracePt t="24251" x="7277100" y="2190750"/>
          <p14:tracePt t="24267" x="7267575" y="2190750"/>
          <p14:tracePt t="24284" x="7262813" y="2190750"/>
          <p14:tracePt t="24333" x="7267575" y="2190750"/>
          <p14:tracePt t="24340" x="7277100" y="2190750"/>
          <p14:tracePt t="24351" x="7291388" y="2181225"/>
          <p14:tracePt t="24367" x="7324725" y="2162175"/>
          <p14:tracePt t="24384" x="7439025" y="2128838"/>
          <p14:tracePt t="24401" x="7529513" y="2109788"/>
          <p14:tracePt t="24417" x="7615238" y="2095500"/>
          <p14:tracePt t="24434" x="7681913" y="2095500"/>
          <p14:tracePt t="24451" x="7743825" y="2095500"/>
          <p14:tracePt t="24467" x="7772400" y="2095500"/>
          <p14:tracePt t="24484" x="7786688" y="2105025"/>
          <p14:tracePt t="24501" x="7805738" y="2114550"/>
          <p14:tracePt t="24517" x="7815263" y="2124075"/>
          <p14:tracePt t="24534" x="7820025" y="2128838"/>
          <p14:tracePt t="24551" x="7824788" y="2138363"/>
          <p14:tracePt t="24567" x="7824788" y="2157413"/>
          <p14:tracePt t="24585" x="7824788" y="2171700"/>
          <p14:tracePt t="24601" x="7824788" y="2185988"/>
          <p14:tracePt t="24618" x="7810500" y="2209800"/>
          <p14:tracePt t="24635" x="7758113" y="2252663"/>
          <p14:tracePt t="24651" x="7700963" y="2290763"/>
          <p14:tracePt t="24668" x="7624763" y="2319338"/>
          <p14:tracePt t="24684" x="7572375" y="2338388"/>
          <p14:tracePt t="24701" x="7496175" y="2357438"/>
          <p14:tracePt t="24718" x="7458075" y="2371725"/>
          <p14:tracePt t="24734" x="7415213" y="2376488"/>
          <p14:tracePt t="24751" x="7381875" y="2390775"/>
          <p14:tracePt t="24768" x="7372350" y="2395538"/>
          <p14:tracePt t="24784" x="7367588" y="2395538"/>
          <p14:tracePt t="24801" x="7358063" y="2395538"/>
          <p14:tracePt t="24842" x="7362825" y="2395538"/>
          <p14:tracePt t="24851" x="7377113" y="2381250"/>
          <p14:tracePt t="24868" x="7439025" y="2366963"/>
          <p14:tracePt t="24884" x="7600950" y="2338388"/>
          <p14:tracePt t="24901" x="7696200" y="2319338"/>
          <p14:tracePt t="24918" x="7767638" y="2314575"/>
          <p14:tracePt t="24934" x="7824788" y="2314575"/>
          <p14:tracePt t="24951" x="7881938" y="2314575"/>
          <p14:tracePt t="24967" x="7900988" y="2314575"/>
          <p14:tracePt t="24984" x="7910513" y="2314575"/>
          <p14:tracePt t="25001" x="7920038" y="2319338"/>
          <p14:tracePt t="25017" x="7924800" y="2324100"/>
          <p14:tracePt t="25034" x="7924800" y="2333625"/>
          <p14:tracePt t="25051" x="7924800" y="2357438"/>
          <p14:tracePt t="25067" x="7896225" y="2419350"/>
          <p14:tracePt t="25084" x="7853363" y="2471738"/>
          <p14:tracePt t="25101" x="7786688" y="2524125"/>
          <p14:tracePt t="25117" x="7686675" y="2590800"/>
          <p14:tracePt t="25134" x="7562850" y="2643188"/>
          <p14:tracePt t="25151" x="7496175" y="2667000"/>
          <p14:tracePt t="25167" x="7443788" y="2686050"/>
          <p14:tracePt t="25184" x="7400925" y="2700338"/>
          <p14:tracePt t="25201" x="7353300" y="2709863"/>
          <p14:tracePt t="25217" x="7329488" y="2714625"/>
          <p14:tracePt t="25234" x="7310438" y="2728913"/>
          <p14:tracePt t="25251" x="7281863" y="2733675"/>
          <p14:tracePt t="25267" x="7272338" y="2733675"/>
          <p14:tracePt t="25284" x="7267575" y="2733675"/>
          <p14:tracePt t="25301" x="7262813" y="2733675"/>
          <p14:tracePt t="25347" x="7267575" y="2733675"/>
          <p14:tracePt t="25354" x="7281863" y="2728913"/>
          <p14:tracePt t="25367" x="7291388" y="2719388"/>
          <p14:tracePt t="25384" x="7372350" y="2695575"/>
          <p14:tracePt t="25401" x="7443788" y="2667000"/>
          <p14:tracePt t="25417" x="7519988" y="2652713"/>
          <p14:tracePt t="25434" x="7624763" y="2628900"/>
          <p14:tracePt t="25451" x="7667625" y="2624138"/>
          <p14:tracePt t="25467" x="7705725" y="2614613"/>
          <p14:tracePt t="25484" x="7724775" y="2614613"/>
          <p14:tracePt t="25501" x="7743825" y="2614613"/>
          <p14:tracePt t="25517" x="7762875" y="2614613"/>
          <p14:tracePt t="25534" x="7777163" y="2619375"/>
          <p14:tracePt t="25551" x="7786688" y="2619375"/>
          <p14:tracePt t="25567" x="7796213" y="2619375"/>
          <p14:tracePt t="25584" x="7800975" y="2619375"/>
          <p14:tracePt t="25601" x="7805738" y="2619375"/>
          <p14:tracePt t="25617" x="7810500" y="2619375"/>
          <p14:tracePt t="25634" x="7815263" y="2624138"/>
          <p14:tracePt t="25651" x="7820025" y="2633663"/>
          <p14:tracePt t="25667" x="7820025" y="2647950"/>
          <p14:tracePt t="25684" x="7815263" y="2667000"/>
          <p14:tracePt t="25701" x="7796213" y="2690813"/>
          <p14:tracePt t="25717" x="7758113" y="2728913"/>
          <p14:tracePt t="25734" x="7686675" y="2781300"/>
          <p14:tracePt t="25751" x="7572375" y="2843213"/>
          <p14:tracePt t="25767" x="7524750" y="2886075"/>
          <p14:tracePt t="25784" x="7477125" y="2914650"/>
          <p14:tracePt t="25801" x="7429500" y="2943225"/>
          <p14:tracePt t="25817" x="7391400" y="2971800"/>
          <p14:tracePt t="25834" x="7372350" y="2986088"/>
          <p14:tracePt t="25851" x="7367588" y="2995613"/>
          <p14:tracePt t="25867" x="7358063" y="3000375"/>
          <p14:tracePt t="25942" x="7362825" y="3000375"/>
          <p14:tracePt t="25949" x="7367588" y="3000375"/>
          <p14:tracePt t="25956" x="7372350" y="2995613"/>
          <p14:tracePt t="25967" x="7381875" y="2990850"/>
          <p14:tracePt t="25984" x="7391400" y="2986088"/>
          <p14:tracePt t="26001" x="7415213" y="2976563"/>
          <p14:tracePt t="26017" x="7419975" y="2971800"/>
          <p14:tracePt t="26034" x="7424738" y="2971800"/>
          <p14:tracePt t="26051" x="7429500" y="2971800"/>
          <p14:tracePt t="26103" x="7434263" y="2971800"/>
          <p14:tracePt t="26360" x="7424738" y="2947988"/>
          <p14:tracePt t="26369" x="7410450" y="2919413"/>
          <p14:tracePt t="26375" x="7386638" y="2871788"/>
          <p14:tracePt t="26384" x="7362825" y="2809875"/>
          <p14:tracePt t="26401" x="7329488" y="2724150"/>
          <p14:tracePt t="26417" x="7315200" y="2662238"/>
          <p14:tracePt t="26451" x="7281863" y="2576513"/>
          <p14:tracePt t="26484" x="7267575" y="2524125"/>
          <p14:tracePt t="26501" x="7258050" y="2486025"/>
          <p14:tracePt t="26517" x="7243763" y="2447925"/>
          <p14:tracePt t="26534" x="7243763" y="2414588"/>
          <p14:tracePt t="26551" x="7239000" y="2366963"/>
          <p14:tracePt t="26567" x="7234238" y="2343150"/>
          <p14:tracePt t="26584" x="7234238" y="2324100"/>
          <p14:tracePt t="26601" x="7229475" y="2300288"/>
          <p14:tracePt t="26617" x="7229475" y="2271713"/>
          <p14:tracePt t="26634" x="7229475" y="2252663"/>
          <p14:tracePt t="26650" x="7219950" y="2238375"/>
          <p14:tracePt t="26669" x="7219950" y="2224088"/>
          <p14:tracePt t="26685" x="7219950" y="2209800"/>
          <p14:tracePt t="26704" x="7219950" y="2200275"/>
          <p14:tracePt t="26718" x="7219950" y="2190750"/>
          <p14:tracePt t="26734" x="7219950" y="2185988"/>
          <p14:tracePt t="26750" x="7219950" y="2181225"/>
          <p14:tracePt t="27015" x="7224713" y="2176463"/>
          <p14:tracePt t="27022" x="7224713" y="2171700"/>
          <p14:tracePt t="27037" x="7224713" y="2166938"/>
          <p14:tracePt t="27051" x="7224713" y="2162175"/>
          <p14:tracePt t="28360" x="7243763" y="2162175"/>
          <p14:tracePt t="28366" x="7262813" y="2162175"/>
          <p14:tracePt t="28374" x="7272338" y="2162175"/>
          <p14:tracePt t="28384" x="7296150" y="2162175"/>
          <p14:tracePt t="28401" x="7315200" y="2162175"/>
          <p14:tracePt t="28417" x="7362825" y="2162175"/>
          <p14:tracePt t="28434" x="7386638" y="2162175"/>
          <p14:tracePt t="28467" x="7415213" y="2162175"/>
          <p14:tracePt t="28500" x="7448550" y="2162175"/>
          <p14:tracePt t="28517" x="7472363" y="2152650"/>
          <p14:tracePt t="28534" x="7491413" y="2152650"/>
          <p14:tracePt t="28551" x="7524750" y="2152650"/>
          <p14:tracePt t="28567" x="7539038" y="2152650"/>
          <p14:tracePt t="28584" x="7553325" y="2152650"/>
          <p14:tracePt t="28601" x="7581900" y="2138363"/>
          <p14:tracePt t="28617" x="7605713" y="2133600"/>
          <p14:tracePt t="28634" x="7624763" y="2128838"/>
          <p14:tracePt t="28650" x="7648575" y="2128838"/>
          <p14:tracePt t="28668" x="7677150" y="2128838"/>
          <p14:tracePt t="28684" x="7696200" y="2128838"/>
          <p14:tracePt t="28700" x="7710488" y="2119313"/>
          <p14:tracePt t="28717" x="7724775" y="2114550"/>
          <p14:tracePt t="28734" x="7753350" y="2105025"/>
          <p14:tracePt t="28750" x="7762875" y="2100263"/>
          <p14:tracePt t="28767" x="7781925" y="2095500"/>
          <p14:tracePt t="28785" x="7800975" y="2090738"/>
          <p14:tracePt t="28801" x="7810500" y="2085975"/>
          <p14:tracePt t="28817" x="7820025" y="2085975"/>
          <p14:tracePt t="28834" x="7829550" y="2085975"/>
          <p14:tracePt t="28851" x="7839075" y="2085975"/>
          <p14:tracePt t="28867" x="7843838" y="2085975"/>
          <p14:tracePt t="28902" x="7848600" y="2085975"/>
          <p14:tracePt t="29270" x="7829550" y="2095500"/>
          <p14:tracePt t="29278" x="7800975" y="2128838"/>
          <p14:tracePt t="29285" x="7772400" y="2147888"/>
          <p14:tracePt t="29301" x="7700963" y="2205038"/>
          <p14:tracePt t="29334" x="7615238" y="2276475"/>
          <p14:tracePt t="29367" x="7548563" y="2333625"/>
          <p14:tracePt t="29384" x="7519988" y="2352675"/>
          <p14:tracePt t="29401" x="7491413" y="2371725"/>
          <p14:tracePt t="29417" x="7458075" y="2390775"/>
          <p14:tracePt t="29434" x="7434263" y="2395538"/>
          <p14:tracePt t="29450" x="7415213" y="2400300"/>
          <p14:tracePt t="29467" x="7400925" y="2405063"/>
          <p14:tracePt t="29484" x="7381875" y="2409825"/>
          <p14:tracePt t="29500" x="7367588" y="2409825"/>
          <p14:tracePt t="29517" x="7353300" y="2414588"/>
          <p14:tracePt t="29534" x="7319963" y="2419350"/>
          <p14:tracePt t="29550" x="7305675" y="2419350"/>
          <p14:tracePt t="29567" x="7291388" y="2428875"/>
          <p14:tracePt t="29584" x="7277100" y="2428875"/>
          <p14:tracePt t="29600" x="7258050" y="2438400"/>
          <p14:tracePt t="29618" x="7248525" y="2438400"/>
          <p14:tracePt t="29634" x="7229475" y="2438400"/>
          <p14:tracePt t="29652" x="7219950" y="2438400"/>
          <p14:tracePt t="29668" x="7215188" y="2438400"/>
          <p14:tracePt t="29684" x="7205663" y="2438400"/>
          <p14:tracePt t="29717" x="7200900" y="2438400"/>
          <p14:tracePt t="29919" x="7243763" y="2438400"/>
          <p14:tracePt t="29932" x="7381875" y="2419350"/>
          <p14:tracePt t="29939" x="7448550" y="2409825"/>
          <p14:tracePt t="29950" x="7515225" y="2405063"/>
          <p14:tracePt t="29968" x="7653338" y="2405063"/>
          <p14:tracePt t="29984" x="7710488" y="2405063"/>
          <p14:tracePt t="30001" x="7767638" y="2405063"/>
          <p14:tracePt t="30017" x="7810500" y="2409825"/>
          <p14:tracePt t="30034" x="7858125" y="2424113"/>
          <p14:tracePt t="30050" x="7877175" y="2428875"/>
          <p14:tracePt t="30067" x="7891463" y="2433638"/>
          <p14:tracePt t="30084" x="7896225" y="2433638"/>
          <p14:tracePt t="30100" x="7905750" y="2433638"/>
          <p14:tracePt t="30117" x="7905750" y="2443163"/>
          <p14:tracePt t="30134" x="7905750" y="2452688"/>
          <p14:tracePt t="30150" x="7900988" y="2462213"/>
          <p14:tracePt t="30152" x="7891463" y="2471738"/>
          <p14:tracePt t="30167" x="7834313" y="2514600"/>
          <p14:tracePt t="30184" x="7743825" y="2562225"/>
          <p14:tracePt t="30200" x="7634288" y="2614613"/>
          <p14:tracePt t="30217" x="7491413" y="2662238"/>
          <p14:tracePt t="30234" x="7429500" y="2676525"/>
          <p14:tracePt t="30250" x="7386638" y="2686050"/>
          <p14:tracePt t="30267" x="7348538" y="2690813"/>
          <p14:tracePt t="30284" x="7305675" y="2690813"/>
          <p14:tracePt t="30300" x="7277100" y="2690813"/>
          <p14:tracePt t="30317" x="7248525" y="2690813"/>
          <p14:tracePt t="30334" x="7210425" y="2690813"/>
          <p14:tracePt t="30350" x="7162800" y="2690813"/>
          <p14:tracePt t="30367" x="7134225" y="2686050"/>
          <p14:tracePt t="30384" x="7119938" y="2686050"/>
          <p14:tracePt t="30401" x="7105650" y="2686050"/>
          <p14:tracePt t="30417" x="7100888" y="2686050"/>
          <p14:tracePt t="30434" x="7091363" y="2686050"/>
          <p14:tracePt t="30467" x="7091363" y="2676525"/>
          <p14:tracePt t="30484" x="7096125" y="2671763"/>
          <p14:tracePt t="30500" x="7119938" y="2652713"/>
          <p14:tracePt t="30517" x="7191375" y="2624138"/>
          <p14:tracePt t="30534" x="7377113" y="2576513"/>
          <p14:tracePt t="30550" x="7524750" y="2547938"/>
          <p14:tracePt t="30567" x="7639050" y="2524125"/>
          <p14:tracePt t="30584" x="7715250" y="2509838"/>
          <p14:tracePt t="30600" x="7791450" y="2500313"/>
          <p14:tracePt t="30617" x="7820025" y="2500313"/>
          <p14:tracePt t="30634" x="7843838" y="2500313"/>
          <p14:tracePt t="30651" x="7853363" y="2500313"/>
          <p14:tracePt t="30667" x="7862888" y="2500313"/>
          <p14:tracePt t="30684" x="7867650" y="2500313"/>
          <p14:tracePt t="30724" x="7872413" y="2500313"/>
          <p14:tracePt t="31043" x="7853363" y="2509838"/>
          <p14:tracePt t="31058" x="7805738" y="2528888"/>
          <p14:tracePt t="31067" x="7786688" y="2533650"/>
          <p14:tracePt t="31084" x="7739063" y="2547938"/>
          <p14:tracePt t="31100" x="7705725" y="2552700"/>
          <p14:tracePt t="31117" x="7681913" y="2557463"/>
          <p14:tracePt t="31151" x="7629525" y="2557463"/>
          <p14:tracePt t="31184" x="7558088" y="2571750"/>
          <p14:tracePt t="31200" x="7515225" y="2576513"/>
          <p14:tracePt t="31217" x="7453313" y="2581275"/>
          <p14:tracePt t="31234" x="7424738" y="2581275"/>
          <p14:tracePt t="31250" x="7396163" y="2581275"/>
          <p14:tracePt t="31267" x="7372350" y="2581275"/>
          <p14:tracePt t="31284" x="7348538" y="2581275"/>
          <p14:tracePt t="31300" x="7339013" y="2581275"/>
          <p14:tracePt t="31317" x="7329488" y="2581275"/>
          <p14:tracePt t="31334" x="7319963" y="2581275"/>
          <p14:tracePt t="31415" x="7324725" y="2581275"/>
          <p14:tracePt t="31422" x="7348538" y="2581275"/>
          <p14:tracePt t="31433" x="7396163" y="2571750"/>
          <p14:tracePt t="31450" x="7510463" y="2566988"/>
          <p14:tracePt t="31467" x="7700963" y="2547938"/>
          <p14:tracePt t="31483" x="7839075" y="2538413"/>
          <p14:tracePt t="31500" x="7958138" y="2538413"/>
          <p14:tracePt t="31517" x="8072438" y="2538413"/>
          <p14:tracePt t="31534" x="8110538" y="2538413"/>
          <p14:tracePt t="31550" x="8129588" y="2538413"/>
          <p14:tracePt t="31567" x="8143875" y="2538413"/>
          <p14:tracePt t="31584" x="8153400" y="2538413"/>
          <p14:tracePt t="31600" x="8158163" y="2538413"/>
          <p14:tracePt t="31650" x="8158163" y="2543175"/>
          <p14:tracePt t="31658" x="8158163" y="2557463"/>
          <p14:tracePt t="31667" x="8153400" y="2566988"/>
          <p14:tracePt t="31684" x="8120063" y="2614613"/>
          <p14:tracePt t="31700" x="8048625" y="2676525"/>
          <p14:tracePt t="31717" x="7896225" y="2795588"/>
          <p14:tracePt t="31733" x="7810500" y="2843213"/>
          <p14:tracePt t="31750" x="7734300" y="2871788"/>
          <p14:tracePt t="31767" x="7624763" y="2905125"/>
          <p14:tracePt t="31784" x="7562850" y="2914650"/>
          <p14:tracePt t="31800" x="7519988" y="2914650"/>
          <p14:tracePt t="31817" x="7486650" y="2914650"/>
          <p14:tracePt t="31834" x="7443788" y="2914650"/>
          <p14:tracePt t="31850" x="7419975" y="2914650"/>
          <p14:tracePt t="31867" x="7396163" y="2914650"/>
          <p14:tracePt t="31883" x="7377113" y="2914650"/>
          <p14:tracePt t="31900" x="7353300" y="2914650"/>
          <p14:tracePt t="31917" x="7343775" y="2914650"/>
          <p14:tracePt t="31933" x="7334250" y="2914650"/>
          <p14:tracePt t="31950" x="7329488" y="2914650"/>
          <p14:tracePt t="32012" x="7339013" y="2914650"/>
          <p14:tracePt t="32024" x="7358063" y="2909888"/>
          <p14:tracePt t="32034" x="7434263" y="2881313"/>
          <p14:tracePt t="32050" x="7539038" y="2847975"/>
          <p14:tracePt t="32067" x="7634288" y="2814638"/>
          <p14:tracePt t="32084" x="7753350" y="2786063"/>
          <p14:tracePt t="32100" x="7805738" y="2781300"/>
          <p14:tracePt t="32117" x="7843838" y="2771775"/>
          <p14:tracePt t="32134" x="7862888" y="2771775"/>
          <p14:tracePt t="32150" x="7886700" y="2771775"/>
          <p14:tracePt t="32172" x="7891463" y="2771775"/>
          <p14:tracePt t="32187" x="7896225" y="2771775"/>
          <p14:tracePt t="32200" x="7900988" y="2771775"/>
          <p14:tracePt t="32643" x="7886700" y="2771775"/>
          <p14:tracePt t="32649" x="7867650" y="2771775"/>
          <p14:tracePt t="32656" x="7843838" y="2771775"/>
          <p14:tracePt t="32667" x="7824788" y="2767013"/>
          <p14:tracePt t="32683" x="7786688" y="2762250"/>
          <p14:tracePt t="32700" x="7748588" y="2728913"/>
          <p14:tracePt t="32717" x="7710488" y="2705100"/>
          <p14:tracePt t="32750" x="7648575" y="2652713"/>
          <p14:tracePt t="32783" x="7586663" y="2595563"/>
          <p14:tracePt t="32800" x="7572375" y="2581275"/>
          <p14:tracePt t="32817" x="7548563" y="2547938"/>
          <p14:tracePt t="32833" x="7534275" y="2524125"/>
          <p14:tracePt t="32850" x="7515225" y="2495550"/>
          <p14:tracePt t="32867" x="7496175" y="2471738"/>
          <p14:tracePt t="32883" x="7472363" y="2433638"/>
          <p14:tracePt t="32900" x="7462838" y="2405063"/>
          <p14:tracePt t="32917" x="7443788" y="2381250"/>
          <p14:tracePt t="32933" x="7434263" y="2362200"/>
          <p14:tracePt t="32950" x="7410450" y="2333625"/>
          <p14:tracePt t="32967" x="7396163" y="2314575"/>
          <p14:tracePt t="32983" x="7381875" y="2300288"/>
          <p14:tracePt t="33000" x="7367588" y="2281238"/>
          <p14:tracePt t="33017" x="7353300" y="2262188"/>
          <p14:tracePt t="33033" x="7348538" y="2252663"/>
          <p14:tracePt t="33050" x="7343775" y="2238375"/>
          <p14:tracePt t="33067" x="7329488" y="2224088"/>
          <p14:tracePt t="33083" x="7324725" y="2214563"/>
          <p14:tracePt t="33100" x="7315200" y="2209800"/>
          <p14:tracePt t="33117" x="7310438" y="2205038"/>
          <p14:tracePt t="33134" x="7310438" y="2195513"/>
          <p14:tracePt t="33229" x="7305675" y="2195513"/>
          <p14:tracePt t="33317" x="7300913" y="2195513"/>
          <p14:tracePt t="33324" x="7296150" y="2200275"/>
          <p14:tracePt t="33333" x="7296150" y="2214563"/>
          <p14:tracePt t="33350" x="7281863" y="2262188"/>
          <p14:tracePt t="33367" x="7267575" y="2352675"/>
          <p14:tracePt t="33384" x="7253288" y="2471738"/>
          <p14:tracePt t="33400" x="7243763" y="2533650"/>
          <p14:tracePt t="33417" x="7243763" y="2576513"/>
          <p14:tracePt t="33433" x="7243763" y="2614613"/>
          <p14:tracePt t="33450" x="7243763" y="2657475"/>
          <p14:tracePt t="33467" x="7243763" y="2676525"/>
          <p14:tracePt t="33483" x="7243763" y="2686050"/>
          <p14:tracePt t="33500" x="7243763" y="2695575"/>
          <p14:tracePt t="33517" x="7243763" y="2700338"/>
          <p14:tracePt t="33533" x="7243763" y="2705100"/>
          <p14:tracePt t="33550" x="7243763" y="2714625"/>
          <p14:tracePt t="33567" x="7243763" y="2724150"/>
          <p14:tracePt t="33583" x="7243763" y="2728913"/>
          <p14:tracePt t="33600" x="7248525" y="2738438"/>
          <p14:tracePt t="33617" x="7262813" y="2752725"/>
          <p14:tracePt t="33633" x="7286625" y="2781300"/>
          <p14:tracePt t="33650" x="7324725" y="2805113"/>
          <p14:tracePt t="33667" x="7362825" y="2819400"/>
          <p14:tracePt t="33683" x="7410450" y="2824163"/>
          <p14:tracePt t="33700" x="7496175" y="2824163"/>
          <p14:tracePt t="33717" x="7558088" y="2824163"/>
          <p14:tracePt t="33733" x="7605713" y="2809875"/>
          <p14:tracePt t="33750" x="7667625" y="2795588"/>
          <p14:tracePt t="33767" x="7696200" y="2790825"/>
          <p14:tracePt t="33783" x="7720013" y="2786063"/>
          <p14:tracePt t="33800" x="7743825" y="2767013"/>
          <p14:tracePt t="33817" x="7772400" y="2747963"/>
          <p14:tracePt t="33833" x="7791450" y="2728913"/>
          <p14:tracePt t="33850" x="7815263" y="2719388"/>
          <p14:tracePt t="33867" x="7839075" y="2700338"/>
          <p14:tracePt t="33883" x="7858125" y="2681288"/>
          <p14:tracePt t="33900" x="7877175" y="2657475"/>
          <p14:tracePt t="33917" x="7896225" y="2633663"/>
          <p14:tracePt t="33934" x="7905750" y="2600325"/>
          <p14:tracePt t="33950" x="7915275" y="2576513"/>
          <p14:tracePt t="33967" x="7924800" y="2533650"/>
          <p14:tracePt t="33983" x="7929563" y="2471738"/>
          <p14:tracePt t="34000" x="7929563" y="2400300"/>
          <p14:tracePt t="34017" x="7924800" y="2352675"/>
          <p14:tracePt t="34033" x="7910513" y="2309813"/>
          <p14:tracePt t="34050" x="7905750" y="2276475"/>
          <p14:tracePt t="34067" x="7891463" y="2233613"/>
          <p14:tracePt t="34083" x="7886700" y="2214563"/>
          <p14:tracePt t="34100" x="7877175" y="2181225"/>
          <p14:tracePt t="34117" x="7862888" y="2162175"/>
          <p14:tracePt t="34133" x="7843838" y="2138363"/>
          <p14:tracePt t="34150" x="7829550" y="2114550"/>
          <p14:tracePt t="34167" x="7815263" y="2100263"/>
          <p14:tracePt t="34183" x="7786688" y="2081213"/>
          <p14:tracePt t="34200" x="7772400" y="2062163"/>
          <p14:tracePt t="34217" x="7748588" y="2052638"/>
          <p14:tracePt t="34233" x="7724775" y="2038350"/>
          <p14:tracePt t="34250" x="7691438" y="2019300"/>
          <p14:tracePt t="34267" x="7667625" y="2014538"/>
          <p14:tracePt t="34283" x="7648575" y="2009775"/>
          <p14:tracePt t="34300" x="7624763" y="2009775"/>
          <p14:tracePt t="34317" x="7591425" y="2009775"/>
          <p14:tracePt t="34334" x="7572375" y="2009775"/>
          <p14:tracePt t="34351" x="7548563" y="2014538"/>
          <p14:tracePt t="34368" x="7515225" y="2033588"/>
          <p14:tracePt t="34384" x="7486650" y="2052638"/>
          <p14:tracePt t="34401" x="7462838" y="2066925"/>
          <p14:tracePt t="34417" x="7439025" y="2090738"/>
          <p14:tracePt t="34433" x="7415213" y="2128838"/>
          <p14:tracePt t="34450" x="7396163" y="2152650"/>
          <p14:tracePt t="34467" x="7381875" y="2166938"/>
          <p14:tracePt t="34483" x="7372350" y="2185988"/>
          <p14:tracePt t="34500" x="7358063" y="2214563"/>
          <p14:tracePt t="34517" x="7348538" y="2247900"/>
          <p14:tracePt t="34533" x="7339013" y="2290763"/>
          <p14:tracePt t="34551" x="7339013" y="2381250"/>
          <p14:tracePt t="34567" x="7339013" y="2433638"/>
          <p14:tracePt t="34583" x="7339013" y="2476500"/>
          <p14:tracePt t="34600" x="7343775" y="2505075"/>
          <p14:tracePt t="34617" x="7353300" y="2543175"/>
          <p14:tracePt t="34633" x="7358063" y="2566988"/>
          <p14:tracePt t="34650" x="7362825" y="2590800"/>
          <p14:tracePt t="34667" x="7377113" y="2614613"/>
          <p14:tracePt t="34683" x="7400925" y="2667000"/>
          <p14:tracePt t="34700" x="7415213" y="2700338"/>
          <p14:tracePt t="34717" x="7424738" y="2714625"/>
          <p14:tracePt t="34733" x="7429500" y="2724150"/>
          <p14:tracePt t="34750" x="7434263" y="2738438"/>
          <p14:tracePt t="34767" x="7443788" y="2747963"/>
          <p14:tracePt t="34783" x="7462838" y="2771775"/>
          <p14:tracePt t="34800" x="7486650" y="2781300"/>
          <p14:tracePt t="34817" x="7519988" y="2805113"/>
          <p14:tracePt t="34833" x="7543800" y="2819400"/>
          <p14:tracePt t="34850" x="7567613" y="2819400"/>
          <p14:tracePt t="34867" x="7600950" y="2805113"/>
          <p14:tracePt t="34883" x="7629525" y="2786063"/>
          <p14:tracePt t="34900" x="7653338" y="2762250"/>
          <p14:tracePt t="34917" x="7686675" y="2724150"/>
          <p14:tracePt t="34933" x="7720013" y="2681288"/>
          <p14:tracePt t="34950" x="7748588" y="2638425"/>
          <p14:tracePt t="34967" x="7777163" y="2571750"/>
          <p14:tracePt t="34983" x="7800975" y="2490788"/>
          <p14:tracePt t="35000" x="7820025" y="2371725"/>
          <p14:tracePt t="35017" x="7820025" y="2328863"/>
          <p14:tracePt t="35033" x="7820025" y="2290763"/>
          <p14:tracePt t="35051" x="7815263" y="2252663"/>
          <p14:tracePt t="35067" x="7805738" y="2233613"/>
          <p14:tracePt t="35083" x="7800975" y="2219325"/>
          <p14:tracePt t="35100" x="7781925" y="2205038"/>
          <p14:tracePt t="35117" x="7762875" y="2185988"/>
          <p14:tracePt t="35133" x="7739063" y="2166938"/>
          <p14:tracePt t="35150" x="7710488" y="2147888"/>
          <p14:tracePt t="35167" x="7681913" y="2138363"/>
          <p14:tracePt t="35183" x="7620000" y="2124075"/>
          <p14:tracePt t="35200" x="7577138" y="2124075"/>
          <p14:tracePt t="35217" x="7548563" y="2124075"/>
          <p14:tracePt t="35233" x="7519988" y="2124075"/>
          <p14:tracePt t="35250" x="7486650" y="2133600"/>
          <p14:tracePt t="35267" x="7472363" y="2138363"/>
          <p14:tracePt t="35283" x="7453313" y="2143125"/>
          <p14:tracePt t="35300" x="7434263" y="2162175"/>
          <p14:tracePt t="35317" x="7419975" y="2181225"/>
          <p14:tracePt t="35333" x="7400925" y="2209800"/>
          <p14:tracePt t="35350" x="7377113" y="2281238"/>
          <p14:tracePt t="35367" x="7353300" y="2381250"/>
          <p14:tracePt t="35383" x="7339013" y="2433638"/>
          <p14:tracePt t="35400" x="7334250" y="2476500"/>
          <p14:tracePt t="35417" x="7334250" y="2505075"/>
          <p14:tracePt t="35433" x="7334250" y="2543175"/>
          <p14:tracePt t="35450" x="7334250" y="2571750"/>
          <p14:tracePt t="35467" x="7334250" y="2595563"/>
          <p14:tracePt t="35483" x="7339013" y="2638425"/>
          <p14:tracePt t="35500" x="7353300" y="2690813"/>
          <p14:tracePt t="35517" x="7362825" y="2733675"/>
          <p14:tracePt t="35533" x="7372350" y="2771775"/>
          <p14:tracePt t="35550" x="7386638" y="2809875"/>
          <p14:tracePt t="35567" x="7400925" y="2828925"/>
          <p14:tracePt t="35583" x="7410450" y="2843213"/>
          <p14:tracePt t="35600" x="7424738" y="2857500"/>
          <p14:tracePt t="35617" x="7458075" y="2881313"/>
          <p14:tracePt t="35633" x="7496175" y="2886075"/>
          <p14:tracePt t="35650" x="7524750" y="2895600"/>
          <p14:tracePt t="35667" x="7553325" y="2895600"/>
          <p14:tracePt t="35683" x="7600950" y="2890838"/>
          <p14:tracePt t="35700" x="7639050" y="2876550"/>
          <p14:tracePt t="35717" x="7672388" y="2847975"/>
          <p14:tracePt t="35734" x="7724775" y="2790825"/>
          <p14:tracePt t="35750" x="7758113" y="2752725"/>
          <p14:tracePt t="35767" x="7786688" y="2714625"/>
          <p14:tracePt t="35783" x="7815263" y="2681288"/>
          <p14:tracePt t="35800" x="7843838" y="2609850"/>
          <p14:tracePt t="35817" x="7867650" y="2543175"/>
          <p14:tracePt t="35833" x="7881938" y="2452688"/>
          <p14:tracePt t="35850" x="7881938" y="2371725"/>
          <p14:tracePt t="35866" x="7881938" y="2286000"/>
          <p14:tracePt t="35883" x="7867650" y="2243138"/>
          <p14:tracePt t="35900" x="7848600" y="2205038"/>
          <p14:tracePt t="35916" x="7834313" y="2176463"/>
          <p14:tracePt t="35933" x="7791450" y="2109788"/>
          <p14:tracePt t="35950" x="7767638" y="2085975"/>
          <p14:tracePt t="35967" x="7739063" y="2062163"/>
          <p14:tracePt t="35984" x="7691438" y="2033588"/>
          <p14:tracePt t="36000" x="7658100" y="2019300"/>
          <p14:tracePt t="36017" x="7624763" y="2024063"/>
          <p14:tracePt t="36033" x="7581900" y="2028825"/>
          <p14:tracePt t="36050" x="7524750" y="2043113"/>
          <p14:tracePt t="36067" x="7496175" y="2047875"/>
          <p14:tracePt t="36083" x="7472363" y="2062163"/>
          <p14:tracePt t="36100" x="7458075" y="2081213"/>
          <p14:tracePt t="36116" x="7429500" y="2105025"/>
          <p14:tracePt t="36133" x="7410450" y="2133600"/>
          <p14:tracePt t="36150" x="7391400" y="2176463"/>
          <p14:tracePt t="36167" x="7367588" y="2243138"/>
          <p14:tracePt t="36183" x="7362825" y="2290763"/>
          <p14:tracePt t="36200" x="7353300" y="2343150"/>
          <p14:tracePt t="36217" x="7348538" y="2390775"/>
          <p14:tracePt t="36233" x="7348538" y="2447925"/>
          <p14:tracePt t="36250" x="7348538" y="2476500"/>
          <p14:tracePt t="36267" x="7348538" y="2495550"/>
          <p14:tracePt t="36283" x="7348538" y="2519363"/>
          <p14:tracePt t="36300" x="7362825" y="2566988"/>
          <p14:tracePt t="36317" x="7367588" y="2600325"/>
          <p14:tracePt t="36333" x="7372350" y="2628900"/>
          <p14:tracePt t="36350" x="7386638" y="2652713"/>
          <p14:tracePt t="36366" x="7396163" y="2662238"/>
          <p14:tracePt t="36383" x="7396163" y="2671763"/>
          <p14:tracePt t="36400" x="7396163" y="2676525"/>
          <p14:tracePt t="36417" x="7396163" y="2686050"/>
          <p14:tracePt t="36433" x="7396163" y="2690813"/>
          <p14:tracePt t="36466" x="7396163" y="2695575"/>
          <p14:tracePt t="36483" x="7400925" y="2700338"/>
          <p14:tracePt t="36778" x="7400925" y="2709863"/>
          <p14:tracePt t="36785" x="7405688" y="2724150"/>
          <p14:tracePt t="36792" x="7410450" y="2733675"/>
          <p14:tracePt t="36800" x="7410450" y="2743200"/>
          <p14:tracePt t="36816" x="7410450" y="2771775"/>
          <p14:tracePt t="36833" x="7410450" y="2809875"/>
          <p14:tracePt t="36850" x="7400925" y="2895600"/>
          <p14:tracePt t="36867" x="7396163" y="2952750"/>
          <p14:tracePt t="36883" x="7377113" y="3000375"/>
          <p14:tracePt t="36900" x="7362825" y="3033713"/>
          <p14:tracePt t="36917" x="7339013" y="3090863"/>
          <p14:tracePt t="36933" x="7319963" y="3119438"/>
          <p14:tracePt t="36950" x="7300913" y="3143250"/>
          <p14:tracePt t="36966" x="7296150" y="3152775"/>
          <p14:tracePt t="36983" x="7272338" y="3176588"/>
          <p14:tracePt t="37000" x="7253288" y="3190875"/>
          <p14:tracePt t="37017" x="7229475" y="3209925"/>
          <p14:tracePt t="37033" x="7205663" y="3233738"/>
          <p14:tracePt t="37050" x="7138988" y="3271838"/>
          <p14:tracePt t="37067" x="7086600" y="3305175"/>
          <p14:tracePt t="37083" x="7029450" y="3348038"/>
          <p14:tracePt t="37100" x="6919913" y="3409950"/>
          <p14:tracePt t="37116" x="6867525" y="3438525"/>
          <p14:tracePt t="37133" x="6824663" y="3448050"/>
          <p14:tracePt t="37150" x="6786563" y="3467100"/>
          <p14:tracePt t="37152" x="6767513" y="3471863"/>
          <p14:tracePt t="37166" x="6729413" y="3486150"/>
          <p14:tracePt t="37183" x="6696075" y="3500438"/>
          <p14:tracePt t="37200" x="6657975" y="3505200"/>
          <p14:tracePt t="37217" x="6629400" y="3509963"/>
          <p14:tracePt t="37233" x="6586538" y="3524250"/>
          <p14:tracePt t="37250" x="6567488" y="3533775"/>
          <p14:tracePt t="37267" x="6543675" y="3538538"/>
          <p14:tracePt t="37283" x="6519863" y="3552825"/>
          <p14:tracePt t="37300" x="6486525" y="3571875"/>
          <p14:tracePt t="37316" x="6457950" y="3590925"/>
          <p14:tracePt t="37333" x="6424613" y="3605213"/>
          <p14:tracePt t="37350" x="6376988" y="3629025"/>
          <p14:tracePt t="37366" x="6338888" y="3652838"/>
          <p14:tracePt t="37383" x="6296025" y="3676650"/>
          <p14:tracePt t="37400" x="6238875" y="3705225"/>
          <p14:tracePt t="37416" x="6138863" y="3733800"/>
          <p14:tracePt t="37433" x="6076950" y="3748088"/>
          <p14:tracePt t="37450" x="6000750" y="3748088"/>
          <p14:tracePt t="37466" x="5924550" y="3738563"/>
          <p14:tracePt t="37483" x="5824538" y="3695700"/>
          <p14:tracePt t="37500" x="5767388" y="3667125"/>
          <p14:tracePt t="37517" x="5729288" y="3643313"/>
          <p14:tracePt t="37533" x="5691188" y="3576638"/>
          <p14:tracePt t="37550" x="5676900" y="3462338"/>
          <p14:tracePt t="37567" x="5676900" y="3328988"/>
          <p14:tracePt t="37583" x="5705475" y="3233738"/>
          <p14:tracePt t="37600" x="5762625" y="3148013"/>
          <p14:tracePt t="37616" x="5800725" y="3105150"/>
          <p14:tracePt t="37633" x="5857875" y="3062288"/>
          <p14:tracePt t="37650" x="5943600" y="3038475"/>
          <p14:tracePt t="37652" x="6000750" y="3038475"/>
          <p14:tracePt t="37667" x="6105525" y="3048000"/>
          <p14:tracePt t="37683" x="6200775" y="3090863"/>
          <p14:tracePt t="37700" x="6267450" y="3133725"/>
          <p14:tracePt t="37716" x="6334125" y="3214688"/>
          <p14:tracePt t="37733" x="6396038" y="3343275"/>
          <p14:tracePt t="37750" x="6400800" y="3390900"/>
          <p14:tracePt t="37767" x="6400800" y="3429000"/>
          <p14:tracePt t="37783" x="6396038" y="3467100"/>
          <p14:tracePt t="37800" x="6376988" y="3490913"/>
          <p14:tracePt t="37816" x="6367463" y="3514725"/>
          <p14:tracePt t="37833" x="6353175" y="3529013"/>
          <p14:tracePt t="37850" x="6343650" y="3548063"/>
          <p14:tracePt t="37866" x="6338888" y="3552825"/>
          <p14:tracePt t="37883" x="6338888" y="3562350"/>
          <p14:tracePt t="37924" x="6338888" y="3567113"/>
          <p14:tracePt t="37933" x="6338888" y="3571875"/>
          <p14:tracePt t="38217" x="6372225" y="3562350"/>
          <p14:tracePt t="38224" x="6434138" y="3543300"/>
          <p14:tracePt t="38233" x="6491288" y="3529013"/>
          <p14:tracePt t="38250" x="6638925" y="3500438"/>
          <p14:tracePt t="38267" x="6762750" y="3486150"/>
          <p14:tracePt t="38283" x="6915150" y="3471863"/>
          <p14:tracePt t="38300" x="6996113" y="3457575"/>
          <p14:tracePt t="38333" x="7138988" y="3433763"/>
          <p14:tracePt t="38366" x="7243763" y="3395663"/>
          <p14:tracePt t="38383" x="7291388" y="3376613"/>
          <p14:tracePt t="38400" x="7319963" y="3352800"/>
          <p14:tracePt t="38416" x="7367588" y="3328988"/>
          <p14:tracePt t="38433" x="7391400" y="3314700"/>
          <p14:tracePt t="38450" x="7415213" y="3305175"/>
          <p14:tracePt t="38466" x="7439025" y="3295650"/>
          <p14:tracePt t="38483" x="7458075" y="3290888"/>
          <p14:tracePt t="38500" x="7462838" y="3286125"/>
          <p14:tracePt t="38516" x="7467600" y="3286125"/>
          <p14:tracePt t="38533" x="7472363" y="3286125"/>
          <p14:tracePt t="38812" x="7505700" y="3286125"/>
          <p14:tracePt t="38820" x="7553325" y="3276600"/>
          <p14:tracePt t="38827" x="7600950" y="3267075"/>
          <p14:tracePt t="38834" x="7643813" y="3267075"/>
          <p14:tracePt t="38850" x="7734300" y="3267075"/>
          <p14:tracePt t="38867" x="7805738" y="3271838"/>
          <p14:tracePt t="38883" x="7848600" y="3276600"/>
          <p14:tracePt t="38900" x="7896225" y="3295650"/>
          <p14:tracePt t="38916" x="7920038" y="3314700"/>
          <p14:tracePt t="38933" x="7934325" y="3324225"/>
          <p14:tracePt t="38950" x="7943850" y="3333750"/>
          <p14:tracePt t="38967" x="7967663" y="3352800"/>
          <p14:tracePt t="38983" x="7972425" y="3357563"/>
          <p14:tracePt t="39000" x="7977188" y="3362325"/>
          <p14:tracePt t="39016" x="7986713" y="3371850"/>
          <p14:tracePt t="39033" x="7986713" y="3381375"/>
          <p14:tracePt t="39050" x="7986713" y="3386138"/>
          <p14:tracePt t="39066" x="7986713" y="3390900"/>
          <p14:tracePt t="39083" x="7981950" y="3414713"/>
          <p14:tracePt t="39100" x="7958138" y="3448050"/>
          <p14:tracePt t="39116" x="7915275" y="3486150"/>
          <p14:tracePt t="39133" x="7834313" y="3557588"/>
          <p14:tracePt t="39150" x="7686675" y="3657600"/>
          <p14:tracePt t="39166" x="7605713" y="3705225"/>
          <p14:tracePt t="39183" x="7543800" y="3729038"/>
          <p14:tracePt t="39200" x="7491413" y="3738563"/>
          <p14:tracePt t="39216" x="7439025" y="3748088"/>
          <p14:tracePt t="39233" x="7410450" y="3748088"/>
          <p14:tracePt t="39250" x="7391400" y="3748088"/>
          <p14:tracePt t="39266" x="7377113" y="3748088"/>
          <p14:tracePt t="39283" x="7358063" y="3752850"/>
          <p14:tracePt t="39300" x="7343775" y="3757613"/>
          <p14:tracePt t="39316" x="7324725" y="3757613"/>
          <p14:tracePt t="39333" x="7296150" y="3762375"/>
          <p14:tracePt t="39350" x="7281863" y="3762375"/>
          <p14:tracePt t="39366" x="7272338" y="3762375"/>
          <p14:tracePt t="39383" x="7267575" y="3762375"/>
          <p14:tracePt t="39400" x="7262813" y="3762375"/>
          <p14:tracePt t="39458" x="7267575" y="3762375"/>
          <p14:tracePt t="39466" x="7277100" y="3757613"/>
          <p14:tracePt t="39473" x="7300913" y="3748088"/>
          <p14:tracePt t="39483" x="7329488" y="3748088"/>
          <p14:tracePt t="39500" x="7400925" y="3733800"/>
          <p14:tracePt t="39516" x="7515225" y="3719513"/>
          <p14:tracePt t="39533" x="7600950" y="3714750"/>
          <p14:tracePt t="39550" x="7677150" y="3714750"/>
          <p14:tracePt t="39566" x="7758113" y="3714750"/>
          <p14:tracePt t="39583" x="7853363" y="3714750"/>
          <p14:tracePt t="39600" x="7896225" y="3714750"/>
          <p14:tracePt t="39616" x="7939088" y="3714750"/>
          <p14:tracePt t="39633" x="7972425" y="3714750"/>
          <p14:tracePt t="39650" x="8020050" y="3714750"/>
          <p14:tracePt t="39667" x="8048625" y="3714750"/>
          <p14:tracePt t="39683" x="8072438" y="3709988"/>
          <p14:tracePt t="39700" x="8091488" y="3709988"/>
          <p14:tracePt t="39716" x="8124825" y="3709988"/>
          <p14:tracePt t="39733" x="8148638" y="3709988"/>
          <p14:tracePt t="39750" x="8167688" y="3709988"/>
          <p14:tracePt t="39766" x="8186738" y="3709988"/>
          <p14:tracePt t="39783" x="8196263" y="3705225"/>
          <p14:tracePt t="39800" x="8205788" y="3705225"/>
          <p14:tracePt t="39816" x="8215313" y="3705225"/>
          <p14:tracePt t="39833" x="8224838" y="3705225"/>
          <p14:tracePt t="39850" x="8229600" y="3705225"/>
          <p14:tracePt t="39866" x="8234363" y="3705225"/>
          <p14:tracePt t="41140" x="8229600" y="3705225"/>
          <p14:tracePt t="41148" x="8224838" y="3705225"/>
          <p14:tracePt t="41177" x="8220075" y="3705225"/>
          <p14:tracePt t="41192" x="8215313" y="3705225"/>
          <p14:tracePt t="41206" x="8210550" y="3705225"/>
          <p14:tracePt t="41214" x="8205788" y="3705225"/>
          <p14:tracePt t="41233" x="8196263" y="3714750"/>
          <p14:tracePt t="41266" x="8172450" y="3724275"/>
          <p14:tracePt t="41283" x="8167688" y="3724275"/>
          <p14:tracePt t="41299" x="8158163" y="3729038"/>
          <p14:tracePt t="41316" x="8148638" y="3729038"/>
          <p14:tracePt t="41333" x="8143875" y="3729038"/>
          <p14:tracePt t="41349" x="8139113" y="3733800"/>
          <p14:tracePt t="41366" x="8124825" y="3743325"/>
          <p14:tracePt t="41383" x="8105775" y="3748088"/>
          <p14:tracePt t="41399" x="8086725" y="3748088"/>
          <p14:tracePt t="41416" x="8081963" y="3748088"/>
          <p14:tracePt t="41433" x="8072438" y="3752850"/>
          <p14:tracePt t="41449" x="8058150" y="3752850"/>
          <p14:tracePt t="41466" x="8048625" y="3752850"/>
          <p14:tracePt t="41483" x="8034338" y="3752850"/>
          <p14:tracePt t="41500" x="8015288" y="3752850"/>
          <p14:tracePt t="41516" x="8001000" y="3752850"/>
          <p14:tracePt t="41533" x="7986713" y="3752850"/>
          <p14:tracePt t="41550" x="7972425" y="3752850"/>
          <p14:tracePt t="41566" x="7953375" y="3752850"/>
          <p14:tracePt t="41583" x="7943850" y="3752850"/>
          <p14:tracePt t="41599" x="7929563" y="3752850"/>
          <p14:tracePt t="41616" x="7915275" y="3752850"/>
          <p14:tracePt t="41633" x="7881938" y="3752850"/>
          <p14:tracePt t="41649" x="7858125" y="3752850"/>
          <p14:tracePt t="41666" x="7843838" y="3752850"/>
          <p14:tracePt t="41683" x="7829550" y="3752850"/>
          <p14:tracePt t="41700" x="7810500" y="3752850"/>
          <p14:tracePt t="41716" x="7800975" y="3752850"/>
          <p14:tracePt t="41733" x="7777163" y="3757613"/>
          <p14:tracePt t="41750" x="7743825" y="3771900"/>
          <p14:tracePt t="41766" x="7724775" y="3776663"/>
          <p14:tracePt t="41783" x="7700963" y="3786188"/>
          <p14:tracePt t="41800" x="7681913" y="3786188"/>
          <p14:tracePt t="41816" x="7658100" y="3786188"/>
          <p14:tracePt t="41833" x="7643813" y="3786188"/>
          <p14:tracePt t="41849" x="7629525" y="3786188"/>
          <p14:tracePt t="41866" x="7620000" y="3776663"/>
          <p14:tracePt t="41883" x="7600950" y="3709988"/>
          <p14:tracePt t="41900" x="7596188" y="3648075"/>
          <p14:tracePt t="41916" x="7596188" y="3590925"/>
          <p14:tracePt t="41933" x="7596188" y="3538538"/>
          <p14:tracePt t="41950" x="7600950" y="3452813"/>
          <p14:tracePt t="41966" x="7610475" y="3400425"/>
          <p14:tracePt t="41983" x="7615238" y="3357563"/>
          <p14:tracePt t="42000" x="7629525" y="3309938"/>
          <p14:tracePt t="42016" x="7639050" y="3290888"/>
          <p14:tracePt t="42033" x="7643813" y="3267075"/>
          <p14:tracePt t="42050" x="7648575" y="3252788"/>
          <p14:tracePt t="42066" x="7658100" y="3238500"/>
          <p14:tracePt t="42083" x="7667625" y="3228975"/>
          <p14:tracePt t="42099" x="7672388" y="3224213"/>
          <p14:tracePt t="42116" x="7681913" y="3214688"/>
          <p14:tracePt t="42133" x="7696200" y="3205163"/>
          <p14:tracePt t="42150" x="7705725" y="3200400"/>
          <p14:tracePt t="42166" x="7715250" y="3195638"/>
          <p14:tracePt t="42183" x="7724775" y="3195638"/>
          <p14:tracePt t="42199" x="7734300" y="3195638"/>
          <p14:tracePt t="42216" x="7739063" y="3195638"/>
          <p14:tracePt t="42251" x="7739063" y="3200400"/>
          <p14:tracePt t="42266" x="7739063" y="3209925"/>
          <p14:tracePt t="42284" x="7715250" y="3233738"/>
          <p14:tracePt t="42299" x="7658100" y="3281363"/>
          <p14:tracePt t="42316" x="7529513" y="3371850"/>
          <p14:tracePt t="42333" x="7453313" y="3419475"/>
          <p14:tracePt t="42350" x="7386638" y="3448050"/>
          <p14:tracePt t="42366" x="7324725" y="3462338"/>
          <p14:tracePt t="42383" x="7248525" y="3452813"/>
          <p14:tracePt t="42399" x="7210425" y="3433763"/>
          <p14:tracePt t="42416" x="7172325" y="3400425"/>
          <p14:tracePt t="42433" x="7129463" y="3338513"/>
          <p14:tracePt t="42449" x="7110413" y="3286125"/>
          <p14:tracePt t="42466" x="7096125" y="3233738"/>
          <p14:tracePt t="42483" x="7096125" y="3143250"/>
          <p14:tracePt t="42499" x="7115175" y="3067050"/>
          <p14:tracePt t="42516" x="7143750" y="3024188"/>
          <p14:tracePt t="42533" x="7167563" y="2995613"/>
          <p14:tracePt t="42549" x="7196138" y="2971800"/>
          <p14:tracePt t="42566" x="7243763" y="2952750"/>
          <p14:tracePt t="42583" x="7286625" y="2952750"/>
          <p14:tracePt t="42600" x="7324725" y="2962275"/>
          <p14:tracePt t="42616" x="7367588" y="2986088"/>
          <p14:tracePt t="42633" x="7410450" y="3014663"/>
          <p14:tracePt t="42649" x="7434263" y="3033713"/>
          <p14:tracePt t="42666" x="7443788" y="3043238"/>
          <p14:tracePt t="42683" x="7453313" y="3052763"/>
          <p14:tracePt t="42699" x="7458075" y="3057525"/>
          <p14:tracePt t="42716" x="7462838" y="3062288"/>
          <p14:tracePt t="42733" x="7462838" y="3067050"/>
          <p14:tracePt t="42750" x="7472363" y="3071813"/>
          <p14:tracePt t="42766" x="7477125" y="3086100"/>
          <p14:tracePt t="42783" x="7481888" y="3100388"/>
          <p14:tracePt t="42799" x="7491413" y="3109913"/>
          <p14:tracePt t="42816" x="7500938" y="3119438"/>
          <p14:tracePt t="42833" x="7505700" y="3128963"/>
          <p14:tracePt t="42849" x="7510463" y="3133725"/>
          <p14:tracePt t="42889" x="7515225" y="3138488"/>
          <p14:tracePt t="42899" x="7519988" y="3138488"/>
          <p14:tracePt t="42916" x="7524750" y="3148013"/>
          <p14:tracePt t="42933" x="7534275" y="3157538"/>
          <p14:tracePt t="42949" x="7539038" y="3162300"/>
          <p14:tracePt t="42966" x="7548563" y="3167063"/>
          <p14:tracePt t="42983" x="7553325" y="3167063"/>
          <p14:tracePt t="43000" x="7562850" y="3176588"/>
          <p14:tracePt t="43016" x="7577138" y="3186113"/>
          <p14:tracePt t="43033" x="7586663" y="3190875"/>
          <p14:tracePt t="43049" x="7600950" y="3195638"/>
          <p14:tracePt t="43066" x="7624763" y="3205163"/>
          <p14:tracePt t="43083" x="7629525" y="3205163"/>
          <p14:tracePt t="43099" x="7639050" y="3205163"/>
          <p14:tracePt t="43139" x="7639050" y="3209925"/>
          <p14:tracePt t="43149" x="7639050" y="3214688"/>
          <p14:tracePt t="43166" x="7629525" y="3238500"/>
          <p14:tracePt t="43183" x="7562850" y="3290888"/>
          <p14:tracePt t="43199" x="7453313" y="3343275"/>
          <p14:tracePt t="43216" x="7334250" y="3376613"/>
          <p14:tracePt t="43233" x="7253288" y="3381375"/>
          <p14:tracePt t="43249" x="7177088" y="3367088"/>
          <p14:tracePt t="43266" x="7138988" y="3348038"/>
          <p14:tracePt t="43283" x="7115175" y="3309938"/>
          <p14:tracePt t="43299" x="7096125" y="3267075"/>
          <p14:tracePt t="43316" x="7091363" y="3190875"/>
          <p14:tracePt t="43333" x="7110413" y="3138488"/>
          <p14:tracePt t="43351" x="7138988" y="3071813"/>
          <p14:tracePt t="43366" x="7191375" y="3024188"/>
          <p14:tracePt t="43383" x="7253288" y="3000375"/>
          <p14:tracePt t="43399" x="7315200" y="3000375"/>
          <p14:tracePt t="43416" x="7377113" y="3009900"/>
          <p14:tracePt t="43433" x="7429500" y="3033713"/>
          <p14:tracePt t="43449" x="7453313" y="3048000"/>
          <p14:tracePt t="43466" x="7462838" y="3067050"/>
          <p14:tracePt t="43483" x="7486650" y="3114675"/>
          <p14:tracePt t="43499" x="7491413" y="3271838"/>
          <p14:tracePt t="43516" x="7486650" y="3371850"/>
          <p14:tracePt t="43533" x="7481888" y="3433763"/>
          <p14:tracePt t="43550" x="7467600" y="3481388"/>
          <p14:tracePt t="43566" x="7467600" y="3495675"/>
          <p14:tracePt t="43583" x="7467600" y="3505200"/>
          <p14:tracePt t="43599" x="7467600" y="3509963"/>
          <p14:tracePt t="43616" x="7477125" y="3519488"/>
          <p14:tracePt t="43633" x="7491413" y="3524250"/>
          <p14:tracePt t="43649" x="7529513" y="3538538"/>
          <p14:tracePt t="43666" x="7572375" y="3543300"/>
          <p14:tracePt t="43683" x="7634288" y="3548063"/>
          <p14:tracePt t="43699" x="7662863" y="3548063"/>
          <p14:tracePt t="43716" x="7681913" y="3548063"/>
          <p14:tracePt t="43733" x="7691438" y="3548063"/>
          <p14:tracePt t="43749" x="7700963" y="3548063"/>
          <p14:tracePt t="43766" x="7710488" y="3548063"/>
          <p14:tracePt t="43851" x="7700963" y="3548063"/>
          <p14:tracePt t="43859" x="7681913" y="3543300"/>
          <p14:tracePt t="43867" x="7667625" y="3543300"/>
          <p14:tracePt t="43883" x="7615238" y="3538538"/>
          <p14:tracePt t="43899" x="7558088" y="3538538"/>
          <p14:tracePt t="43916" x="7486650" y="3538538"/>
          <p14:tracePt t="43933" x="7386638" y="3562350"/>
          <p14:tracePt t="43949" x="7339013" y="3571875"/>
          <p14:tracePt t="43966" x="7300913" y="3590925"/>
          <p14:tracePt t="43983" x="7277100" y="3609975"/>
          <p14:tracePt t="43999" x="7262813" y="3624263"/>
          <p14:tracePt t="44016" x="7258050" y="3648075"/>
          <p14:tracePt t="44033" x="7258050" y="3667125"/>
          <p14:tracePt t="44049" x="7262813" y="3709988"/>
          <p14:tracePt t="44066" x="7286625" y="3729038"/>
          <p14:tracePt t="44083" x="7319963" y="3757613"/>
          <p14:tracePt t="44099" x="7372350" y="3781425"/>
          <p14:tracePt t="44116" x="7462838" y="3805238"/>
          <p14:tracePt t="44133" x="7529513" y="3810000"/>
          <p14:tracePt t="44149" x="7600950" y="3810000"/>
          <p14:tracePt t="44166" x="7672388" y="3800475"/>
          <p14:tracePt t="44183" x="7767638" y="3786188"/>
          <p14:tracePt t="44199" x="7810500" y="3781425"/>
          <p14:tracePt t="44216" x="7858125" y="3762375"/>
          <p14:tracePt t="44233" x="7905750" y="3738563"/>
          <p14:tracePt t="44249" x="7943850" y="3724275"/>
          <p14:tracePt t="44266" x="7967663" y="3705225"/>
          <p14:tracePt t="44283" x="7986713" y="3690938"/>
          <p14:tracePt t="44300" x="8010525" y="3676650"/>
          <p14:tracePt t="44316" x="8024813" y="3657600"/>
          <p14:tracePt t="44333" x="8039100" y="3648075"/>
          <p14:tracePt t="44349" x="8053388" y="3633788"/>
          <p14:tracePt t="44366" x="8072438" y="3614738"/>
          <p14:tracePt t="44383" x="8077200" y="3600450"/>
          <p14:tracePt t="44399" x="8081963" y="3586163"/>
          <p14:tracePt t="44416" x="8081963" y="3571875"/>
          <p14:tracePt t="44433" x="8077200" y="3552825"/>
          <p14:tracePt t="44449" x="8053388" y="3529013"/>
          <p14:tracePt t="44466" x="8029575" y="3514725"/>
          <p14:tracePt t="44483" x="7962900" y="3490913"/>
          <p14:tracePt t="44499" x="7900988" y="3490913"/>
          <p14:tracePt t="44516" x="7829550" y="3500438"/>
          <p14:tracePt t="44533" x="7767638" y="3519488"/>
          <p14:tracePt t="44549" x="7696200" y="3548063"/>
          <p14:tracePt t="44566" x="7653338" y="3557588"/>
          <p14:tracePt t="44583" x="7624763" y="3567113"/>
          <p14:tracePt t="44599" x="7605713" y="3571875"/>
          <p14:tracePt t="44616" x="7591425" y="3571875"/>
          <p14:tracePt t="44633" x="7581900" y="3571875"/>
          <p14:tracePt t="44649" x="7577138" y="3571875"/>
          <p14:tracePt t="44666" x="7572375" y="3571875"/>
          <p14:tracePt t="44689" x="7567613" y="3571875"/>
          <p14:tracePt t="44707" x="7562850" y="3571875"/>
          <p14:tracePt t="44721" x="7558088" y="3576638"/>
          <p14:tracePt t="44733" x="7543800" y="3581400"/>
          <p14:tracePt t="44749" x="7534275" y="3586163"/>
          <p14:tracePt t="44766" x="7515225" y="3590925"/>
          <p14:tracePt t="44783" x="7481888" y="3605213"/>
          <p14:tracePt t="44799" x="7443788" y="3619500"/>
          <p14:tracePt t="44816" x="7419975" y="3633788"/>
          <p14:tracePt t="44833" x="7400925" y="3648075"/>
          <p14:tracePt t="44849" x="7386638" y="3662363"/>
          <p14:tracePt t="44866" x="7372350" y="3681413"/>
          <p14:tracePt t="44883" x="7367588" y="3690938"/>
          <p14:tracePt t="44899" x="7358063" y="3695700"/>
          <p14:tracePt t="44916" x="7353300" y="3705225"/>
          <p14:tracePt t="44933" x="7353300" y="3709988"/>
          <p14:tracePt t="44949" x="7353300" y="3719513"/>
          <p14:tracePt t="44966" x="7358063" y="3724275"/>
          <p14:tracePt t="44983" x="7391400" y="3733800"/>
          <p14:tracePt t="44999" x="7429500" y="3738563"/>
          <p14:tracePt t="45016" x="7472363" y="3752850"/>
          <p14:tracePt t="45033" x="7515225" y="3752850"/>
          <p14:tracePt t="45049" x="7596188" y="3752850"/>
          <p14:tracePt t="45066" x="7667625" y="3743325"/>
          <p14:tracePt t="45082" x="7720013" y="3743325"/>
          <p14:tracePt t="45099" x="7767638" y="3729038"/>
          <p14:tracePt t="45116" x="7824788" y="3719513"/>
          <p14:tracePt t="45133" x="7853363" y="3705225"/>
          <p14:tracePt t="45149" x="7891463" y="3695700"/>
          <p14:tracePt t="45151" x="7900988" y="3690938"/>
          <p14:tracePt t="45166" x="7939088" y="3671888"/>
          <p14:tracePt t="45183" x="7967663" y="3657600"/>
          <p14:tracePt t="45199" x="8001000" y="3638550"/>
          <p14:tracePt t="45216" x="8034338" y="3624263"/>
          <p14:tracePt t="45232" x="8067675" y="3605213"/>
          <p14:tracePt t="45249" x="8077200" y="3600450"/>
          <p14:tracePt t="45266" x="8086725" y="3590925"/>
          <p14:tracePt t="45283" x="8091488" y="3586163"/>
          <p14:tracePt t="45299" x="8096250" y="3571875"/>
          <p14:tracePt t="45316" x="8091488" y="3562350"/>
          <p14:tracePt t="45333" x="8081963" y="3552825"/>
          <p14:tracePt t="45350" x="8029575" y="3529013"/>
          <p14:tracePt t="45366" x="7943850" y="3519488"/>
          <p14:tracePt t="45383" x="7843838" y="3519488"/>
          <p14:tracePt t="45399" x="7743825" y="3524250"/>
          <p14:tracePt t="45416" x="7643813" y="3538538"/>
          <p14:tracePt t="45432" x="7610475" y="3543300"/>
          <p14:tracePt t="45449" x="7586663" y="3552825"/>
          <p14:tracePt t="45466" x="7572375" y="3552825"/>
          <p14:tracePt t="45482" x="7562850" y="3552825"/>
          <p14:tracePt t="45499" x="7558088" y="3552825"/>
          <p14:tracePt t="46298" x="7558088" y="3567113"/>
          <p14:tracePt t="46305" x="7562850" y="3590925"/>
          <p14:tracePt t="46316" x="7577138" y="3619500"/>
          <p14:tracePt t="46333" x="7591425" y="3690938"/>
          <p14:tracePt t="46349" x="7610475" y="3767138"/>
          <p14:tracePt t="46366" x="7620000" y="3795713"/>
          <p14:tracePt t="46382" x="7624763" y="3819525"/>
          <p14:tracePt t="46416" x="7639050" y="3862388"/>
          <p14:tracePt t="46449" x="7662863" y="3905250"/>
          <p14:tracePt t="46466" x="7681913" y="3943350"/>
          <p14:tracePt t="46482" x="7710488" y="3971925"/>
          <p14:tracePt t="46499" x="7724775" y="4000500"/>
          <p14:tracePt t="46516" x="7743825" y="4033838"/>
          <p14:tracePt t="46532" x="7767638" y="4071938"/>
          <p14:tracePt t="46549" x="7781925" y="4095750"/>
          <p14:tracePt t="46566" x="7796213" y="4119563"/>
          <p14:tracePt t="46582" x="7800975" y="4143375"/>
          <p14:tracePt t="46599" x="7810500" y="4162425"/>
          <p14:tracePt t="46616" x="7815263" y="4167188"/>
          <p14:tracePt t="46632" x="7815263" y="4171950"/>
          <p14:tracePt t="46649" x="7815263" y="4181475"/>
          <p14:tracePt t="46666" x="7815263" y="4191000"/>
          <p14:tracePt t="46683" x="7815263" y="4200525"/>
          <p14:tracePt t="46699" x="7815263" y="4210050"/>
          <p14:tracePt t="46716" x="7805738" y="4224338"/>
          <p14:tracePt t="46732" x="7786688" y="4243388"/>
          <p14:tracePt t="46749" x="7772400" y="4262438"/>
          <p14:tracePt t="46766" x="7748588" y="4271963"/>
          <p14:tracePt t="46782" x="7720013" y="4281488"/>
          <p14:tracePt t="46799" x="7705725" y="4291013"/>
          <p14:tracePt t="46816" x="7686675" y="4295775"/>
          <p14:tracePt t="46832" x="7653338" y="4305300"/>
          <p14:tracePt t="46849" x="7600950" y="4314825"/>
          <p14:tracePt t="46866" x="7562850" y="4314825"/>
          <p14:tracePt t="46882" x="7534275" y="4314825"/>
          <p14:tracePt t="46899" x="7491413" y="4314825"/>
          <p14:tracePt t="46916" x="7453313" y="4314825"/>
          <p14:tracePt t="46933" x="7424738" y="4310063"/>
          <p14:tracePt t="46949" x="7396163" y="4300538"/>
          <p14:tracePt t="46966" x="7348538" y="4291013"/>
          <p14:tracePt t="46983" x="7324725" y="4286250"/>
          <p14:tracePt t="46999" x="7305675" y="4271963"/>
          <p14:tracePt t="47016" x="7286625" y="4262438"/>
          <p14:tracePt t="47032" x="7272338" y="4224338"/>
          <p14:tracePt t="47049" x="7272338" y="4133850"/>
          <p14:tracePt t="47066" x="7281863" y="4052888"/>
          <p14:tracePt t="47082" x="7310438" y="3976688"/>
          <p14:tracePt t="47099" x="7372350" y="3905250"/>
          <p14:tracePt t="47116" x="7429500" y="3862388"/>
          <p14:tracePt t="47132" x="7505700" y="3833813"/>
          <p14:tracePt t="47149" x="7586663" y="3810000"/>
          <p14:tracePt t="47166" x="7620000" y="3810000"/>
          <p14:tracePt t="47182" x="7639050" y="3810000"/>
          <p14:tracePt t="47199" x="7653338" y="3814763"/>
          <p14:tracePt t="47216" x="7667625" y="3824288"/>
          <p14:tracePt t="47232" x="7677150" y="3843338"/>
          <p14:tracePt t="47249" x="7681913" y="3852863"/>
          <p14:tracePt t="47266" x="7686675" y="3867150"/>
          <p14:tracePt t="47282" x="7686675" y="3886200"/>
          <p14:tracePt t="47299" x="7686675" y="3910013"/>
          <p14:tracePt t="47316" x="7681913" y="3948113"/>
          <p14:tracePt t="47333" x="7681913" y="3976688"/>
          <p14:tracePt t="47349" x="7667625" y="4005263"/>
          <p14:tracePt t="47366" x="7667625" y="4014788"/>
          <p14:tracePt t="47382" x="7667625" y="4024313"/>
          <p14:tracePt t="47399" x="7667625" y="4033838"/>
          <p14:tracePt t="47803" x="7667625" y="4057650"/>
          <p14:tracePt t="47810" x="7667625" y="4081463"/>
          <p14:tracePt t="47818" x="7667625" y="4100513"/>
          <p14:tracePt t="47832" x="7662863" y="4133850"/>
          <p14:tracePt t="47849" x="7658100" y="4171950"/>
          <p14:tracePt t="47866" x="7643813" y="4200525"/>
          <p14:tracePt t="47899" x="7643813" y="4267200"/>
          <p14:tracePt t="47932" x="7639050" y="4324350"/>
          <p14:tracePt t="47949" x="7639050" y="4352925"/>
          <p14:tracePt t="47966" x="7639050" y="4381500"/>
          <p14:tracePt t="47982" x="7634288" y="4400550"/>
          <p14:tracePt t="47999" x="7620000" y="4429125"/>
          <p14:tracePt t="48016" x="7610475" y="4471988"/>
          <p14:tracePt t="48032" x="7596188" y="4500563"/>
          <p14:tracePt t="48049" x="7581900" y="4529138"/>
          <p14:tracePt t="48066" x="7558088" y="4562475"/>
          <p14:tracePt t="48082" x="7515225" y="4595813"/>
          <p14:tracePt t="48099" x="7477125" y="4624388"/>
          <p14:tracePt t="48116" x="7443788" y="4638675"/>
          <p14:tracePt t="48132" x="7400925" y="4657725"/>
          <p14:tracePt t="48149" x="7310438" y="4657725"/>
          <p14:tracePt t="48166" x="7258050" y="4652963"/>
          <p14:tracePt t="48182" x="7200900" y="4624388"/>
          <p14:tracePt t="48199" x="7143750" y="4581525"/>
          <p14:tracePt t="48216" x="7115175" y="4514850"/>
          <p14:tracePt t="48232" x="7100888" y="4443413"/>
          <p14:tracePt t="48249" x="7105650" y="4371975"/>
          <p14:tracePt t="48266" x="7143750" y="4310063"/>
          <p14:tracePt t="48282" x="7186613" y="4276725"/>
          <p14:tracePt t="48299" x="7253288" y="4238625"/>
          <p14:tracePt t="48316" x="7310438" y="4219575"/>
          <p14:tracePt t="48332" x="7377113" y="4214813"/>
          <p14:tracePt t="48349" x="7415213" y="4224338"/>
          <p14:tracePt t="48366" x="7439025" y="4243388"/>
          <p14:tracePt t="48382" x="7462838" y="4276725"/>
          <p14:tracePt t="48399" x="7486650" y="4324350"/>
          <p14:tracePt t="48416" x="7491413" y="4343400"/>
          <p14:tracePt t="48432" x="7496175" y="4367213"/>
          <p14:tracePt t="48449" x="7496175" y="4400550"/>
          <p14:tracePt t="48466" x="7496175" y="4414838"/>
          <p14:tracePt t="48482" x="7496175" y="4424363"/>
          <p14:tracePt t="48499" x="7496175" y="4429125"/>
          <p14:tracePt t="48516" x="7496175" y="4438650"/>
          <p14:tracePt t="48971" x="7510463" y="4448175"/>
          <p14:tracePt t="48978" x="7529513" y="4467225"/>
          <p14:tracePt t="48985" x="7539038" y="4481513"/>
          <p14:tracePt t="48999" x="7553325" y="4491038"/>
          <p14:tracePt t="49016" x="7581900" y="4519613"/>
          <p14:tracePt t="49032" x="7605713" y="4543425"/>
          <p14:tracePt t="49065" x="7634288" y="4610100"/>
          <p14:tracePt t="49099" x="7662863" y="4652963"/>
          <p14:tracePt t="49116" x="7672388" y="4662488"/>
          <p14:tracePt t="49132" x="7677150" y="4672013"/>
          <p14:tracePt t="49149" x="7677150" y="4676775"/>
          <p14:tracePt t="49165" x="7681913" y="4681538"/>
          <p14:tracePt t="49182" x="7686675" y="4686300"/>
          <p14:tracePt t="49199" x="7696200" y="4705350"/>
          <p14:tracePt t="49215" x="7700963" y="4714875"/>
          <p14:tracePt t="49232" x="7710488" y="4724400"/>
          <p14:tracePt t="49250" x="7710488" y="4733925"/>
          <p14:tracePt t="49266" x="7710488" y="4743450"/>
          <p14:tracePt t="49283" x="7710488" y="4748213"/>
          <p14:tracePt t="49299" x="7720013" y="4752975"/>
          <p14:tracePt t="49316" x="7724775" y="4781550"/>
          <p14:tracePt t="49332" x="7724775" y="4810125"/>
          <p14:tracePt t="49349" x="7724775" y="4838700"/>
          <p14:tracePt t="49365" x="7724775" y="4857750"/>
          <p14:tracePt t="49382" x="7724775" y="4872038"/>
          <p14:tracePt t="49399" x="7724775" y="4876800"/>
          <p14:tracePt t="49415" x="7724775" y="4881563"/>
          <p14:tracePt t="49432" x="7724775" y="4886325"/>
          <p14:tracePt t="49465" x="7724775" y="4891088"/>
          <p14:tracePt t="49485" x="7724775" y="4895850"/>
          <p14:tracePt t="49573" x="7724775" y="4900613"/>
          <p14:tracePt t="49610" x="7724775" y="4905375"/>
          <p14:tracePt t="49676" x="7724775" y="4910138"/>
          <p14:tracePt t="50169" x="7720013" y="4910138"/>
          <p14:tracePt t="50176" x="7715250" y="4910138"/>
          <p14:tracePt t="50191" x="7710488" y="4914900"/>
          <p14:tracePt t="50199" x="7705725" y="4919663"/>
          <p14:tracePt t="50216" x="7700963" y="4924425"/>
          <p14:tracePt t="50232" x="7696200" y="4924425"/>
          <p14:tracePt t="50265" x="7677150" y="4924425"/>
          <p14:tracePt t="50299" x="7667625" y="4929188"/>
          <p14:tracePt t="50315" x="7634288" y="4938713"/>
          <p14:tracePt t="50332" x="7605713" y="4943475"/>
          <p14:tracePt t="50349" x="7577138" y="4953000"/>
          <p14:tracePt t="50365" x="7539038" y="4962525"/>
          <p14:tracePt t="50382" x="7510463" y="4962525"/>
          <p14:tracePt t="50399" x="7500938" y="4962525"/>
          <p14:tracePt t="50415" x="7486650" y="4962525"/>
          <p14:tracePt t="50432" x="7467600" y="4962525"/>
          <p14:tracePt t="50449" x="7448550" y="4962525"/>
          <p14:tracePt t="50465" x="7443788" y="4962525"/>
          <p14:tracePt t="50482" x="7439025" y="4962525"/>
          <p14:tracePt t="50499" x="7429500" y="4962525"/>
          <p14:tracePt t="50515" x="7424738" y="4962525"/>
          <p14:tracePt t="50551" x="7419975" y="4962525"/>
          <p14:tracePt t="50565" x="7415213" y="4948238"/>
          <p14:tracePt t="50582" x="7410450" y="4910138"/>
          <p14:tracePt t="50599" x="7405688" y="4872038"/>
          <p14:tracePt t="50616" x="7405688" y="4829175"/>
          <p14:tracePt t="50632" x="7410450" y="4781550"/>
          <p14:tracePt t="50649" x="7429500" y="4762500"/>
          <p14:tracePt t="50665" x="7439025" y="4738688"/>
          <p14:tracePt t="50682" x="7462838" y="4710113"/>
          <p14:tracePt t="50699" x="7477125" y="4700588"/>
          <p14:tracePt t="50715" x="7486650" y="4695825"/>
          <p14:tracePt t="50732" x="7496175" y="4691063"/>
          <p14:tracePt t="50749" x="7515225" y="4691063"/>
          <p14:tracePt t="50765" x="7524750" y="4691063"/>
          <p14:tracePt t="50782" x="7543800" y="4691063"/>
          <p14:tracePt t="50799" x="7553325" y="4695825"/>
          <p14:tracePt t="50815" x="7572375" y="4705350"/>
          <p14:tracePt t="50832" x="7577138" y="4710113"/>
          <p14:tracePt t="50849" x="7581900" y="4710113"/>
          <p14:tracePt t="50866" x="7591425" y="4714875"/>
          <p14:tracePt t="50882" x="7600950" y="4724400"/>
          <p14:tracePt t="50899" x="7605713" y="4729163"/>
          <p14:tracePt t="50916" x="7605713" y="4733925"/>
          <p14:tracePt t="50932" x="7605713" y="4743450"/>
          <p14:tracePt t="50949" x="7605713" y="4752975"/>
          <p14:tracePt t="50965" x="7605713" y="4762500"/>
          <p14:tracePt t="50982" x="7605713" y="4781550"/>
          <p14:tracePt t="50999" x="7605713" y="4829175"/>
          <p14:tracePt t="51016" x="7605713" y="4857750"/>
          <p14:tracePt t="51032" x="7600950" y="4876800"/>
          <p14:tracePt t="51049" x="7596188" y="4891088"/>
          <p14:tracePt t="51066" x="7596188" y="4900613"/>
          <p14:tracePt t="51082" x="7596188" y="4905375"/>
          <p14:tracePt t="51099" x="7596188" y="4910138"/>
          <p14:tracePt t="51116" x="7596188" y="4914900"/>
          <p14:tracePt t="52093" x="7610475" y="4914900"/>
          <p14:tracePt t="52101" x="7634288" y="4910138"/>
          <p14:tracePt t="52107" x="7662863" y="4905375"/>
          <p14:tracePt t="52116" x="7686675" y="4905375"/>
          <p14:tracePt t="52132" x="7724775" y="4905375"/>
          <p14:tracePt t="52149" x="7739063" y="4905375"/>
          <p14:tracePt t="52151" x="7743825" y="4905375"/>
          <p14:tracePt t="52182" x="7762875" y="4905375"/>
          <p14:tracePt t="52215" x="7767638" y="4905375"/>
          <p14:tracePt t="52292" x="7762875" y="4905375"/>
          <p14:tracePt t="52299" x="7758113" y="4910138"/>
          <p14:tracePt t="52306" x="7748588" y="4910138"/>
          <p14:tracePt t="52315" x="7729538" y="4924425"/>
          <p14:tracePt t="52332" x="7691438" y="4933950"/>
          <p14:tracePt t="52349" x="7662863" y="4953000"/>
          <p14:tracePt t="52365" x="7620000" y="4972050"/>
          <p14:tracePt t="52382" x="7605713" y="4976813"/>
          <p14:tracePt t="52399" x="7596188" y="4981575"/>
          <p14:tracePt t="52415" x="7591425" y="4981575"/>
          <p14:tracePt t="52432" x="7586663" y="4981575"/>
          <p14:tracePt t="52449" x="7572375" y="4981575"/>
          <p14:tracePt t="52465" x="7558088" y="4981575"/>
          <p14:tracePt t="52482" x="7539038" y="4981575"/>
          <p14:tracePt t="52499" x="7529513" y="4981575"/>
          <p14:tracePt t="52515" x="7515225" y="4981575"/>
          <p14:tracePt t="52532" x="7510463" y="4981575"/>
          <p14:tracePt t="52549" x="7500938" y="4981575"/>
          <p14:tracePt t="52565" x="7496175" y="4981575"/>
          <p14:tracePt t="52582" x="7496175" y="4976813"/>
          <p14:tracePt t="52599" x="7496175" y="4972050"/>
          <p14:tracePt t="52615" x="7496175" y="4957763"/>
          <p14:tracePt t="52632" x="7505700" y="4943475"/>
          <p14:tracePt t="52649" x="7515225" y="4933950"/>
          <p14:tracePt t="52665" x="7543800" y="4924425"/>
          <p14:tracePt t="52682" x="7572375" y="4919663"/>
          <p14:tracePt t="52699" x="7600950" y="4914900"/>
          <p14:tracePt t="52715" x="7629525" y="4914900"/>
          <p14:tracePt t="52732" x="7662863" y="4914900"/>
          <p14:tracePt t="52749" x="7681913" y="4914900"/>
          <p14:tracePt t="52765" x="7691438" y="4914900"/>
          <p14:tracePt t="52782" x="7700963" y="4914900"/>
          <p14:tracePt t="52799" x="7710488" y="4914900"/>
          <p14:tracePt t="52815" x="7715250" y="4914900"/>
          <p14:tracePt t="53819" x="7710488" y="4914900"/>
          <p14:tracePt t="53826" x="7696200" y="4924425"/>
          <p14:tracePt t="53834" x="7686675" y="4924425"/>
          <p14:tracePt t="53849" x="7662863" y="4938713"/>
          <p14:tracePt t="53865" x="7643813" y="4948238"/>
          <p14:tracePt t="53882" x="7615238" y="4953000"/>
          <p14:tracePt t="53915" x="7539038" y="4967288"/>
          <p14:tracePt t="53949" x="7496175" y="4967288"/>
          <p14:tracePt t="53965" x="7472363" y="4967288"/>
          <p14:tracePt t="53982" x="7458075" y="4967288"/>
          <p14:tracePt t="53999" x="7453313" y="4967288"/>
          <p14:tracePt t="54015" x="7448550" y="4967288"/>
          <p14:tracePt t="54048" x="7448550" y="4962525"/>
          <p14:tracePt t="54065" x="7467600" y="4943475"/>
          <p14:tracePt t="54082" x="7481888" y="4919663"/>
          <p14:tracePt t="54098" x="7515225" y="4895850"/>
          <p14:tracePt t="54115" x="7534275" y="4881563"/>
          <p14:tracePt t="54132" x="7548563" y="4872038"/>
          <p14:tracePt t="54149" x="7558088" y="4867275"/>
          <p14:tracePt t="54150" x="7558088" y="4862513"/>
          <p14:tracePt t="54165" x="7567613" y="4857750"/>
          <p14:tracePt t="54182" x="7572375" y="4857750"/>
          <p14:tracePt t="54198" x="7577138" y="4857750"/>
          <p14:tracePt t="54215" x="7586663" y="4857750"/>
          <p14:tracePt t="54232" x="7591425" y="4857750"/>
          <p14:tracePt t="54266" x="7596188" y="4857750"/>
          <p14:tracePt t="54283" x="7596188" y="4872038"/>
          <p14:tracePt t="54299" x="7596188" y="4881563"/>
          <p14:tracePt t="54315" x="7596188" y="4895850"/>
          <p14:tracePt t="54332" x="7577138" y="4919663"/>
          <p14:tracePt t="54349" x="7562850" y="4957763"/>
          <p14:tracePt t="54365" x="7558088" y="4972050"/>
          <p14:tracePt t="54382" x="7548563" y="4986338"/>
          <p14:tracePt t="54399" x="7543800" y="5000625"/>
          <p14:tracePt t="55876" x="7496175" y="5038725"/>
          <p14:tracePt t="55884" x="7415213" y="5095875"/>
          <p14:tracePt t="55890" x="7329488" y="5148263"/>
          <p14:tracePt t="55898" x="7239000" y="5195888"/>
          <p14:tracePt t="55915" x="7072313" y="5286375"/>
          <p14:tracePt t="55932" x="6891338" y="5348288"/>
          <p14:tracePt t="55965" x="6424613" y="5486400"/>
          <p14:tracePt t="55999" x="6053138" y="5576888"/>
          <p14:tracePt t="56015" x="5824538" y="5634038"/>
          <p14:tracePt t="56032" x="5676900" y="5657850"/>
          <p14:tracePt t="56048" x="5529263" y="5686425"/>
          <p14:tracePt t="56065" x="5400675" y="5700713"/>
          <p14:tracePt t="56082" x="5176838" y="5743575"/>
          <p14:tracePt t="56098" x="5038725" y="5776913"/>
          <p14:tracePt t="56115" x="4919663" y="5810250"/>
          <p14:tracePt t="56132" x="4814888" y="5838825"/>
          <p14:tracePt t="56148" x="4638675" y="5867400"/>
          <p14:tracePt t="56165" x="4533900" y="5895975"/>
          <p14:tracePt t="56182" x="4452938" y="5900738"/>
          <p14:tracePt t="56198" x="4348163" y="5915025"/>
          <p14:tracePt t="56215" x="4276725" y="5924550"/>
          <p14:tracePt t="56232" x="4219575" y="5929313"/>
          <p14:tracePt t="56248" x="4157663" y="5938838"/>
          <p14:tracePt t="56265" x="4086225" y="5948363"/>
          <p14:tracePt t="56282" x="4048125" y="5962650"/>
          <p14:tracePt t="56298" x="4029075" y="5967413"/>
          <p14:tracePt t="56315" x="4005263" y="5967413"/>
          <p14:tracePt t="56332" x="3976688" y="5967413"/>
          <p14:tracePt t="56348" x="3952875" y="5972175"/>
          <p14:tracePt t="56365" x="3924300" y="5976938"/>
          <p14:tracePt t="56382" x="3886200" y="5986463"/>
          <p14:tracePt t="56398" x="3810000" y="6000750"/>
          <p14:tracePt t="56415" x="3748088" y="6000750"/>
          <p14:tracePt t="56432" x="3681413" y="6005513"/>
          <p14:tracePt t="56448" x="3586163" y="6010275"/>
          <p14:tracePt t="56465" x="3519488" y="6010275"/>
          <p14:tracePt t="56482" x="3438525" y="6010275"/>
          <p14:tracePt t="56498" x="3348038" y="6010275"/>
          <p14:tracePt t="56515" x="3238500" y="5995988"/>
          <p14:tracePt t="56532" x="3195638" y="5967413"/>
          <p14:tracePt t="56548" x="3143250" y="5900738"/>
          <p14:tracePt t="56565" x="3071813" y="5757863"/>
          <p14:tracePt t="56582" x="3019425" y="5591175"/>
          <p14:tracePt t="56598" x="2995613" y="5414963"/>
          <p14:tracePt t="56615" x="2986088" y="5248275"/>
          <p14:tracePt t="56632" x="2995613" y="5148263"/>
          <p14:tracePt t="56648" x="3005138" y="5095875"/>
          <p14:tracePt t="56665" x="3028950" y="5067300"/>
          <p14:tracePt t="56682" x="3086100" y="5038725"/>
          <p14:tracePt t="56698" x="3248025" y="5010150"/>
          <p14:tracePt t="56715" x="3362325" y="5010150"/>
          <p14:tracePt t="56732" x="3452813" y="5029200"/>
          <p14:tracePt t="56748" x="3538538" y="5043488"/>
          <p14:tracePt t="56765" x="3648075" y="5086350"/>
          <p14:tracePt t="56782" x="3700463" y="5129213"/>
          <p14:tracePt t="56799" x="3752850" y="5195888"/>
          <p14:tracePt t="56815" x="3800475" y="5286375"/>
          <p14:tracePt t="56832" x="3829050" y="5395913"/>
          <p14:tracePt t="56848" x="3838575" y="5476875"/>
          <p14:tracePt t="56865" x="3838575" y="5557838"/>
          <p14:tracePt t="56882" x="3829050" y="5643563"/>
          <p14:tracePt t="56898" x="3824288" y="5676900"/>
          <p14:tracePt t="56915" x="3819525" y="5695950"/>
          <p14:tracePt t="56932" x="3819525" y="5705475"/>
          <p14:tracePt t="56948" x="3819525" y="5719763"/>
          <p14:tracePt t="56965" x="3819525" y="5724525"/>
          <p14:tracePt t="56982" x="3819525" y="5729288"/>
          <p14:tracePt t="57015" x="3819525" y="5738813"/>
          <p14:tracePt t="57032" x="3819525" y="5743575"/>
          <p14:tracePt t="57048" x="3829050" y="5757863"/>
          <p14:tracePt t="57065" x="3838575" y="5772150"/>
          <p14:tracePt t="57082" x="3895725" y="5800725"/>
          <p14:tracePt t="57099" x="3957638" y="5819775"/>
          <p14:tracePt t="57115" x="4071938" y="5843588"/>
          <p14:tracePt t="57132" x="4252913" y="5862638"/>
          <p14:tracePt t="57148" x="4391025" y="5862638"/>
          <p14:tracePt t="57165" x="4567238" y="5862638"/>
          <p14:tracePt t="57182" x="4724400" y="5857875"/>
          <p14:tracePt t="57198" x="4924425" y="5838825"/>
          <p14:tracePt t="57215" x="5038725" y="5834063"/>
          <p14:tracePt t="57232" x="5133975" y="5815013"/>
          <p14:tracePt t="57248" x="5176838" y="5815013"/>
          <p14:tracePt t="57265" x="5210175" y="5815013"/>
          <p14:tracePt t="57282" x="5214938" y="5815013"/>
          <p14:tracePt t="57462" x="5305425" y="5800725"/>
          <p14:tracePt t="57470" x="5434013" y="5781675"/>
          <p14:tracePt t="57481" x="5576888" y="5772150"/>
          <p14:tracePt t="57499" x="5872163" y="5738813"/>
          <p14:tracePt t="57515" x="6176963" y="5686425"/>
          <p14:tracePt t="57532" x="6367463" y="5657850"/>
          <p14:tracePt t="57548" x="6515100" y="5624513"/>
          <p14:tracePt t="57565" x="6657975" y="5591175"/>
          <p14:tracePt t="57582" x="6738938" y="5576888"/>
          <p14:tracePt t="57598" x="6810375" y="5562600"/>
          <p14:tracePt t="57615" x="6862763" y="5553075"/>
          <p14:tracePt t="57632" x="6924675" y="5543550"/>
          <p14:tracePt t="57648" x="6958013" y="5534025"/>
          <p14:tracePt t="57665" x="6996113" y="5524500"/>
          <p14:tracePt t="57682" x="7024688" y="5519738"/>
          <p14:tracePt t="57698" x="7081838" y="5505450"/>
          <p14:tracePt t="57715" x="7115175" y="5500688"/>
          <p14:tracePt t="57732" x="7158038" y="5491163"/>
          <p14:tracePt t="57748" x="7219950" y="5486400"/>
          <p14:tracePt t="57765" x="7324725" y="5472113"/>
          <p14:tracePt t="57782" x="7386638" y="5467350"/>
          <p14:tracePt t="57798" x="7443788" y="5467350"/>
          <p14:tracePt t="57815" x="7510463" y="5467350"/>
          <p14:tracePt t="57832" x="7553325" y="5467350"/>
          <p14:tracePt t="57848" x="7581900" y="5467350"/>
          <p14:tracePt t="57865" x="7605713" y="5467350"/>
          <p14:tracePt t="57882" x="7620000" y="5467350"/>
          <p14:tracePt t="57898" x="7629525" y="5467350"/>
          <p14:tracePt t="57915" x="7634288" y="5472113"/>
          <p14:tracePt t="57932" x="7634288" y="5476875"/>
          <p14:tracePt t="57948" x="7620000" y="5510213"/>
          <p14:tracePt t="57965" x="7586663" y="5534025"/>
          <p14:tracePt t="57982" x="7510463" y="5576888"/>
          <p14:tracePt t="57999" x="7334250" y="5629275"/>
          <p14:tracePt t="58015" x="7219950" y="5638800"/>
          <p14:tracePt t="58032" x="7143750" y="5619750"/>
          <p14:tracePt t="58048" x="7100888" y="5591175"/>
          <p14:tracePt t="58065" x="7053263" y="5529263"/>
          <p14:tracePt t="58082" x="7024688" y="5453063"/>
          <p14:tracePt t="58098" x="7015163" y="5348288"/>
          <p14:tracePt t="58115" x="7019925" y="5257800"/>
          <p14:tracePt t="58131" x="7053263" y="5167313"/>
          <p14:tracePt t="58148" x="7086600" y="5133975"/>
          <p14:tracePt t="58165" x="7134225" y="5100638"/>
          <p14:tracePt t="58182" x="7186613" y="5081588"/>
          <p14:tracePt t="58198" x="7262813" y="5076825"/>
          <p14:tracePt t="58215" x="7291388" y="5091113"/>
          <p14:tracePt t="58232" x="7315200" y="5114925"/>
          <p14:tracePt t="58249" x="7362825" y="5195888"/>
          <p14:tracePt t="58265" x="7381875" y="5248275"/>
          <p14:tracePt t="58282" x="7391400" y="5291138"/>
          <p14:tracePt t="58298" x="7391400" y="5329238"/>
          <p14:tracePt t="58315" x="7391400" y="5357813"/>
          <p14:tracePt t="58332" x="7391400" y="5381625"/>
          <p14:tracePt t="58348" x="7386638" y="5391150"/>
          <p14:tracePt t="58580" x="7391400" y="5405438"/>
          <p14:tracePt t="58587" x="7410450" y="5424488"/>
          <p14:tracePt t="58598" x="7424738" y="5453063"/>
          <p14:tracePt t="58615" x="7448550" y="5491163"/>
          <p14:tracePt t="58631" x="7481888" y="5572125"/>
          <p14:tracePt t="58648" x="7515225" y="5676900"/>
          <p14:tracePt t="58665" x="7539038" y="5748338"/>
          <p14:tracePt t="58682" x="7548563" y="5795963"/>
          <p14:tracePt t="58698" x="7553325" y="5819775"/>
          <p14:tracePt t="58715" x="7553325" y="5838825"/>
          <p14:tracePt t="58732" x="7553325" y="5862638"/>
          <p14:tracePt t="58748" x="7558088" y="5881688"/>
          <p14:tracePt t="58765" x="7558088" y="5891213"/>
          <p14:tracePt t="58782" x="7562850" y="5905500"/>
          <p14:tracePt t="58798" x="7562850" y="5919788"/>
          <p14:tracePt t="58815" x="7562850" y="5953125"/>
          <p14:tracePt t="58832" x="7562850" y="5972175"/>
          <p14:tracePt t="58848" x="7562850" y="5981700"/>
          <p14:tracePt t="58865" x="7562850" y="5995988"/>
          <p14:tracePt t="58881" x="7562850" y="6019800"/>
          <p14:tracePt t="58898" x="7558088" y="6038850"/>
          <p14:tracePt t="58915" x="7553325" y="6062663"/>
          <p14:tracePt t="58931" x="7534275" y="6096000"/>
          <p14:tracePt t="58948" x="7524750" y="6119813"/>
          <p14:tracePt t="58965" x="7505700" y="6134100"/>
          <p14:tracePt t="58981" x="7486650" y="6153150"/>
          <p14:tracePt t="58998" x="7448550" y="6167438"/>
          <p14:tracePt t="59015" x="7429500" y="6181725"/>
          <p14:tracePt t="59032" x="7410450" y="6186488"/>
          <p14:tracePt t="59048" x="7391400" y="6186488"/>
          <p14:tracePt t="59065" x="7362825" y="6186488"/>
          <p14:tracePt t="59081" x="7348538" y="6162675"/>
          <p14:tracePt t="59098" x="7334250" y="6124575"/>
          <p14:tracePt t="59115" x="7315200" y="6038850"/>
          <p14:tracePt t="59131" x="7315200" y="5995988"/>
          <p14:tracePt t="59148" x="7324725" y="5957888"/>
          <p14:tracePt t="59165" x="7339013" y="5934075"/>
          <p14:tracePt t="59181" x="7372350" y="5900738"/>
          <p14:tracePt t="59198" x="7405688" y="5886450"/>
          <p14:tracePt t="59215" x="7434263" y="5876925"/>
          <p14:tracePt t="59231" x="7467600" y="5876925"/>
          <p14:tracePt t="59248" x="7505700" y="5895975"/>
          <p14:tracePt t="59265" x="7529513" y="5919788"/>
          <p14:tracePt t="59282" x="7558088" y="5972175"/>
          <p14:tracePt t="59298" x="7572375" y="6043613"/>
          <p14:tracePt t="59315" x="7572375" y="6134100"/>
          <p14:tracePt t="59331" x="7567613" y="6167438"/>
          <p14:tracePt t="59348" x="7567613" y="6191250"/>
          <p14:tracePt t="59365" x="7567613" y="6205538"/>
          <p14:tracePt t="59381" x="7567613" y="6215063"/>
          <p14:tracePt t="59415" x="7567613" y="6219825"/>
          <p14:tracePt t="61555" x="7558088" y="6172200"/>
          <p14:tracePt t="61562" x="7529513" y="6110288"/>
          <p14:tracePt t="61569" x="7505700" y="6019800"/>
          <p14:tracePt t="61581" x="7481888" y="5881688"/>
          <p14:tracePt t="61598" x="7429500" y="5619750"/>
          <p14:tracePt t="61615" x="7391400" y="5438775"/>
          <p14:tracePt t="61632" x="7367588" y="5248275"/>
          <p14:tracePt t="61665" x="7324725" y="5024438"/>
          <p14:tracePt t="61698" x="7305675" y="4914900"/>
          <p14:tracePt t="61715" x="7300913" y="4852988"/>
          <p14:tracePt t="61731" x="7272338" y="4772025"/>
          <p14:tracePt t="61748" x="7262813" y="4738688"/>
          <p14:tracePt t="61765" x="7248525" y="4710113"/>
          <p14:tracePt t="61782" x="7224713" y="4657725"/>
          <p14:tracePt t="61798" x="7205663" y="4629150"/>
          <p14:tracePt t="61815" x="7191375" y="4600575"/>
          <p14:tracePt t="61831" x="7162800" y="4543425"/>
          <p14:tracePt t="61848" x="7119938" y="4452938"/>
          <p14:tracePt t="61865" x="7091363" y="4405313"/>
          <p14:tracePt t="61881" x="7067550" y="4362450"/>
          <p14:tracePt t="61898" x="7043738" y="4329113"/>
          <p14:tracePt t="61915" x="7000875" y="4281488"/>
          <p14:tracePt t="61931" x="6953250" y="4238625"/>
          <p14:tracePt t="61948" x="6881813" y="4195763"/>
          <p14:tracePt t="61965" x="6815138" y="4157663"/>
          <p14:tracePt t="61981" x="6748463" y="4105275"/>
          <p14:tracePt t="61998" x="6710363" y="4076700"/>
          <p14:tracePt t="62015" x="6672263" y="4052888"/>
          <p14:tracePt t="62031" x="6638925" y="4029075"/>
          <p14:tracePt t="62048" x="6615113" y="4019550"/>
          <p14:tracePt t="62064" x="6600825" y="4014788"/>
          <p14:tracePt t="62081" x="6591300" y="4010025"/>
          <p14:tracePt t="62098" x="6586538" y="4010025"/>
          <p14:tracePt t="63376" x="6586538" y="4000500"/>
          <p14:tracePt t="63383" x="6591300" y="3986213"/>
          <p14:tracePt t="63391" x="6591300" y="3976688"/>
          <p14:tracePt t="63399" x="6600825" y="3967163"/>
          <p14:tracePt t="63415" x="6605588" y="3957638"/>
          <p14:tracePt t="63431" x="6605588" y="3952875"/>
          <p14:tracePt t="63464" x="6605588" y="3943350"/>
          <p14:tracePt t="63514" x="6605588" y="3938588"/>
          <p14:tracePt t="64390" x="6629400" y="3876675"/>
          <p14:tracePt t="64397" x="6667500" y="3805238"/>
          <p14:tracePt t="64405" x="6700838" y="3733800"/>
          <p14:tracePt t="64414" x="6738938" y="3662363"/>
          <p14:tracePt t="64431" x="6786563" y="3552825"/>
          <p14:tracePt t="64448" x="6915150" y="3300413"/>
          <p14:tracePt t="64481" x="7034213" y="3076575"/>
          <p14:tracePt t="64514" x="7138988" y="2895600"/>
          <p14:tracePt t="64531" x="7177088" y="2819400"/>
          <p14:tracePt t="64548" x="7205663" y="2752725"/>
          <p14:tracePt t="64564" x="7224713" y="2709863"/>
          <p14:tracePt t="64581" x="7248525" y="2667000"/>
          <p14:tracePt t="64598" x="7262813" y="2638425"/>
          <p14:tracePt t="64615" x="7277100" y="2614613"/>
          <p14:tracePt t="64631" x="7296150" y="2576513"/>
          <p14:tracePt t="64648" x="7329488" y="2505075"/>
          <p14:tracePt t="64665" x="7358063" y="2447925"/>
          <p14:tracePt t="64681" x="7386638" y="2386013"/>
          <p14:tracePt t="64698" x="7424738" y="2309813"/>
          <p14:tracePt t="64714" x="7443788" y="2276475"/>
          <p14:tracePt t="64731" x="7467600" y="2243138"/>
          <p14:tracePt t="64748" x="7481888" y="2219325"/>
          <p14:tracePt t="64764" x="7500938" y="2200275"/>
          <p14:tracePt t="64781" x="7510463" y="2195513"/>
          <p14:tracePt t="64798" x="7515225" y="2185988"/>
          <p14:tracePt t="64814" x="7519988" y="2181225"/>
          <p14:tracePt t="64831" x="7524750" y="2171700"/>
          <p14:tracePt t="64897" x="7524750" y="2166938"/>
          <p14:tracePt t="64905" x="7515225" y="2166938"/>
          <p14:tracePt t="64915" x="7505700" y="2166938"/>
          <p14:tracePt t="64931" x="7462838" y="2166938"/>
          <p14:tracePt t="64948" x="7396163" y="2166938"/>
          <p14:tracePt t="64964" x="7353300" y="2166938"/>
          <p14:tracePt t="64981" x="7324725" y="2166938"/>
          <p14:tracePt t="64998" x="7296150" y="2166938"/>
          <p14:tracePt t="65014" x="7267575" y="2166938"/>
          <p14:tracePt t="65031" x="7258050" y="2166938"/>
          <p14:tracePt t="65048" x="7253288" y="2166938"/>
          <p14:tracePt t="65064" x="7248525" y="2166938"/>
          <p14:tracePt t="65081" x="7243763" y="2166938"/>
          <p14:tracePt t="65183" x="7258050" y="2166938"/>
          <p14:tracePt t="65190" x="7267575" y="2166938"/>
          <p14:tracePt t="65199" x="7277100" y="2162175"/>
          <p14:tracePt t="65214" x="7315200" y="2157413"/>
          <p14:tracePt t="65231" x="7367588" y="2143125"/>
          <p14:tracePt t="65248" x="7415213" y="2138363"/>
          <p14:tracePt t="65264" x="7491413" y="2124075"/>
          <p14:tracePt t="65281" x="7534275" y="2114550"/>
          <p14:tracePt t="65298" x="7562850" y="2114550"/>
          <p14:tracePt t="65315" x="7596188" y="2114550"/>
          <p14:tracePt t="65331" x="7620000" y="2114550"/>
          <p14:tracePt t="65348" x="7639050" y="2114550"/>
          <p14:tracePt t="65364" x="7662863" y="2114550"/>
          <p14:tracePt t="65381" x="7681913" y="2114550"/>
          <p14:tracePt t="65398" x="7691438" y="2114550"/>
          <p14:tracePt t="65414" x="7696200" y="2114550"/>
          <p14:tracePt t="65431" x="7700963" y="2114550"/>
          <p14:tracePt t="65448" x="7705725" y="2114550"/>
          <p14:tracePt t="65815" x="7700963" y="2114550"/>
          <p14:tracePt t="65822" x="7696200" y="2119313"/>
          <p14:tracePt t="65831" x="7691438" y="2119313"/>
          <p14:tracePt t="65848" x="7677150" y="2119313"/>
          <p14:tracePt t="65865" x="7658100" y="2128838"/>
          <p14:tracePt t="65881" x="7610475" y="2138363"/>
          <p14:tracePt t="65914" x="7539038" y="2143125"/>
          <p14:tracePt t="65948" x="7458075" y="2157413"/>
          <p14:tracePt t="65964" x="7429500" y="2166938"/>
          <p14:tracePt t="65981" x="7400925" y="2166938"/>
          <p14:tracePt t="65998" x="7358063" y="2176463"/>
          <p14:tracePt t="66014" x="7272338" y="2181225"/>
          <p14:tracePt t="66031" x="7196138" y="2181225"/>
          <p14:tracePt t="66048" x="7134225" y="2181225"/>
          <p14:tracePt t="66064" x="7077075" y="2181225"/>
          <p14:tracePt t="66081" x="7038975" y="2181225"/>
          <p14:tracePt t="66098" x="7005638" y="2181225"/>
          <p14:tracePt t="66114" x="6981825" y="2181225"/>
          <p14:tracePt t="66131" x="6958013" y="2181225"/>
          <p14:tracePt t="66148" x="6943725" y="2181225"/>
          <p14:tracePt t="66164" x="6934200" y="2181225"/>
          <p14:tracePt t="66181" x="6929438" y="2181225"/>
          <p14:tracePt t="66198" x="6919913" y="2181225"/>
          <p14:tracePt t="66300" x="6929438" y="2181225"/>
          <p14:tracePt t="66307" x="6934200" y="2181225"/>
          <p14:tracePt t="66315" x="6943725" y="2181225"/>
          <p14:tracePt t="66331" x="6977063" y="2181225"/>
          <p14:tracePt t="66348" x="7019925" y="2181225"/>
          <p14:tracePt t="66364" x="7077075" y="2181225"/>
          <p14:tracePt t="66381" x="7162800" y="2181225"/>
          <p14:tracePt t="66398" x="7196138" y="2181225"/>
          <p14:tracePt t="66414" x="7234238" y="2181225"/>
          <p14:tracePt t="66431" x="7267575" y="2181225"/>
          <p14:tracePt t="66448" x="7300913" y="2181225"/>
          <p14:tracePt t="66464" x="7319963" y="2181225"/>
          <p14:tracePt t="66481" x="7343775" y="2181225"/>
          <p14:tracePt t="66498" x="7377113" y="2181225"/>
          <p14:tracePt t="66514" x="7391400" y="2181225"/>
          <p14:tracePt t="66531" x="7405688" y="2181225"/>
          <p14:tracePt t="66548" x="7419975" y="2181225"/>
          <p14:tracePt t="66564" x="7439025" y="2181225"/>
          <p14:tracePt t="66581" x="7453313" y="2181225"/>
          <p14:tracePt t="66598" x="7462838" y="2176463"/>
          <p14:tracePt t="66615" x="7481888" y="2176463"/>
          <p14:tracePt t="66631" x="7500938" y="2171700"/>
          <p14:tracePt t="66648" x="7515225" y="2166938"/>
          <p14:tracePt t="66664" x="7524750" y="2166938"/>
          <p14:tracePt t="66681" x="7543800" y="2162175"/>
          <p14:tracePt t="66698" x="7562850" y="2157413"/>
          <p14:tracePt t="66714" x="7581900" y="2143125"/>
          <p14:tracePt t="66731" x="7596188" y="2143125"/>
          <p14:tracePt t="66748" x="7629525" y="2133600"/>
          <p14:tracePt t="66764" x="7653338" y="2128838"/>
          <p14:tracePt t="66781" x="7681913" y="2124075"/>
          <p14:tracePt t="66797" x="7710488" y="2114550"/>
          <p14:tracePt t="66814" x="7748588" y="2105025"/>
          <p14:tracePt t="66831" x="7772400" y="2100263"/>
          <p14:tracePt t="66847" x="7791450" y="2100263"/>
          <p14:tracePt t="66864" x="7815263" y="2085975"/>
          <p14:tracePt t="66881" x="7848600" y="2085975"/>
          <p14:tracePt t="66898" x="7858125" y="2085975"/>
          <p14:tracePt t="66914" x="7872413" y="2085975"/>
          <p14:tracePt t="66931" x="7881938" y="2085975"/>
          <p14:tracePt t="66948" x="7886700" y="2085975"/>
          <p14:tracePt t="66964" x="7896225" y="2085975"/>
          <p14:tracePt t="66981" x="7900988" y="2085975"/>
          <p14:tracePt t="69871" x="7867650" y="2114550"/>
          <p14:tracePt t="69877" x="7810500" y="2176463"/>
          <p14:tracePt t="69884" x="7748588" y="2228850"/>
          <p14:tracePt t="69897" x="7686675" y="2295525"/>
          <p14:tracePt t="69914" x="7458075" y="2495550"/>
          <p14:tracePt t="69931" x="7258050" y="2771775"/>
          <p14:tracePt t="69948" x="7119938" y="2938463"/>
          <p14:tracePt t="69981" x="6748463" y="3429000"/>
          <p14:tracePt t="70014" x="6572250" y="3719513"/>
          <p14:tracePt t="70031" x="6462713" y="3962400"/>
          <p14:tracePt t="70047" x="6410325" y="4081463"/>
          <p14:tracePt t="70064" x="6367463" y="4186238"/>
          <p14:tracePt t="70081" x="6329363" y="4305300"/>
          <p14:tracePt t="70097" x="6296025" y="4414838"/>
          <p14:tracePt t="70114" x="6276975" y="4452938"/>
          <p14:tracePt t="70131" x="6267450" y="4476750"/>
          <p14:tracePt t="70147" x="6262688" y="4491038"/>
          <p14:tracePt t="70149" x="6257925" y="4495800"/>
          <p14:tracePt t="70406" x="6296025" y="4552950"/>
          <p14:tracePt t="70413" x="6353175" y="4643438"/>
          <p14:tracePt t="70420" x="6415088" y="4729163"/>
          <p14:tracePt t="70431" x="6467475" y="4791075"/>
          <p14:tracePt t="70447" x="6581775" y="4905375"/>
          <p14:tracePt t="70464" x="6781800" y="5100638"/>
          <p14:tracePt t="70480" x="6910388" y="5238750"/>
          <p14:tracePt t="70497" x="6991350" y="5329238"/>
          <p14:tracePt t="70514" x="7053263" y="5391150"/>
          <p14:tracePt t="70531" x="7134225" y="5481638"/>
          <p14:tracePt t="70547" x="7191375" y="5562600"/>
          <p14:tracePt t="70564" x="7243763" y="5681663"/>
          <p14:tracePt t="70580" x="7272338" y="5786438"/>
          <p14:tracePt t="70597" x="7319963" y="5900738"/>
          <p14:tracePt t="70614" x="7329488" y="5934075"/>
          <p14:tracePt t="70631" x="7339013" y="5957888"/>
          <p14:tracePt t="70648" x="7343775" y="5972175"/>
          <p14:tracePt t="70664" x="7343775" y="5976938"/>
          <p14:tracePt t="70681" x="7343775" y="5986463"/>
          <p14:tracePt t="70697" x="7343775" y="5991225"/>
          <p14:tracePt t="70714" x="7343775" y="5995988"/>
          <p14:tracePt t="70802" x="7343775" y="6000750"/>
          <p14:tracePt t="70810" x="7343775" y="6005513"/>
          <p14:tracePt t="70817" x="7348538" y="6005513"/>
          <p14:tracePt t="70831" x="7348538" y="6010275"/>
          <p14:tracePt t="70847" x="7348538" y="6019800"/>
          <p14:tracePt t="70883" x="7348538" y="6024563"/>
          <p14:tracePt t="70898" x="7348538" y="6029325"/>
          <p14:tracePt t="70914" x="7348538" y="6034088"/>
          <p14:tracePt t="70931" x="7348538" y="6043613"/>
          <p14:tracePt t="70947" x="7348538" y="6048375"/>
          <p14:tracePt t="70964" x="7348538" y="6053138"/>
          <p14:tracePt t="70980" x="7348538" y="6057900"/>
          <p14:tracePt t="70997" x="7343775" y="6062663"/>
          <p14:tracePt t="71014" x="7339013" y="6067425"/>
          <p14:tracePt t="71059" x="7334250" y="6067425"/>
          <p14:tracePt t="71089" x="7329488" y="6067425"/>
          <p14:tracePt t="71125" x="7324725" y="6067425"/>
          <p14:tracePt t="71140" x="7319963" y="6062663"/>
          <p14:tracePt t="71147" x="7319963" y="6057900"/>
          <p14:tracePt t="71155" x="7319963" y="6048375"/>
          <p14:tracePt t="71164" x="7319963" y="6043613"/>
          <p14:tracePt t="71180" x="7319963" y="6029325"/>
          <p14:tracePt t="71197" x="7324725" y="6019800"/>
          <p14:tracePt t="71214" x="7334250" y="5995988"/>
          <p14:tracePt t="71230" x="7343775" y="5991225"/>
          <p14:tracePt t="71247" x="7348538" y="5986463"/>
          <p14:tracePt t="71264" x="7353300" y="5981700"/>
          <p14:tracePt t="71281" x="7362825" y="5981700"/>
          <p14:tracePt t="71297" x="7377113" y="5981700"/>
          <p14:tracePt t="71314" x="7386638" y="5986463"/>
          <p14:tracePt t="71331" x="7396163" y="5995988"/>
          <p14:tracePt t="71347" x="7400925" y="5995988"/>
          <p14:tracePt t="71364" x="7405688" y="5995988"/>
          <p14:tracePt t="71610" x="7429500" y="6005513"/>
          <p14:tracePt t="71618" x="7443788" y="6010275"/>
          <p14:tracePt t="71630" x="7462838" y="6024563"/>
          <p14:tracePt t="71647" x="7515225" y="6057900"/>
          <p14:tracePt t="71664" x="7548563" y="6076950"/>
          <p14:tracePt t="71680" x="7572375" y="6096000"/>
          <p14:tracePt t="71697" x="7596188" y="6105525"/>
          <p14:tracePt t="71714" x="7615238" y="6115050"/>
          <p14:tracePt t="71730" x="7624763" y="6124575"/>
          <p14:tracePt t="71747" x="7634288" y="6129338"/>
          <p14:tracePt t="71764" x="7643813" y="6138863"/>
          <p14:tracePt t="71780" x="7653338" y="6143625"/>
          <p14:tracePt t="71838" x="7653338" y="6148388"/>
          <p14:tracePt t="71845" x="7653338" y="6153150"/>
          <p14:tracePt t="71853" x="7653338" y="6157913"/>
          <p14:tracePt t="71864" x="7653338" y="6162675"/>
          <p14:tracePt t="71881" x="7653338" y="6186488"/>
          <p14:tracePt t="71897" x="7629525" y="6224588"/>
          <p14:tracePt t="71914" x="7610475" y="6248400"/>
          <p14:tracePt t="71931" x="7596188" y="6281738"/>
          <p14:tracePt t="71948" x="7577138" y="6296025"/>
          <p14:tracePt t="71964" x="7567613" y="6305550"/>
          <p14:tracePt t="71980" x="7562850" y="6315075"/>
          <p14:tracePt t="71997" x="7558088" y="6315075"/>
          <p14:tracePt t="72014" x="7543800" y="6315075"/>
          <p14:tracePt t="72030" x="7529513" y="6315075"/>
          <p14:tracePt t="72047" x="7500938" y="6315075"/>
          <p14:tracePt t="72064" x="7472363" y="6305550"/>
          <p14:tracePt t="72080" x="7424738" y="6281738"/>
          <p14:tracePt t="72097" x="7410450" y="6272213"/>
          <p14:tracePt t="72114" x="7391400" y="6262688"/>
          <p14:tracePt t="72130" x="7386638" y="6253163"/>
          <p14:tracePt t="72147" x="7381875" y="6219825"/>
          <p14:tracePt t="72164" x="7386638" y="6191250"/>
          <p14:tracePt t="72181" x="7396163" y="6167438"/>
          <p14:tracePt t="72197" x="7415213" y="6143625"/>
          <p14:tracePt t="72214" x="7462838" y="6110288"/>
          <p14:tracePt t="72231" x="7500938" y="6081713"/>
          <p14:tracePt t="72247" x="7534275" y="6076950"/>
          <p14:tracePt t="72264" x="7581900" y="6076950"/>
          <p14:tracePt t="72280" x="7605713" y="6091238"/>
          <p14:tracePt t="72297" x="7629525" y="6100763"/>
          <p14:tracePt t="72314" x="7653338" y="6115050"/>
          <p14:tracePt t="72331" x="7667625" y="6138863"/>
          <p14:tracePt t="72347" x="7672388" y="6162675"/>
          <p14:tracePt t="72364" x="7677150" y="6191250"/>
          <p14:tracePt t="72380" x="7677150" y="6219825"/>
          <p14:tracePt t="72397" x="7643813" y="6300788"/>
          <p14:tracePt t="72414" x="7620000" y="6338888"/>
          <p14:tracePt t="72430" x="7586663" y="6367463"/>
          <p14:tracePt t="72447" x="7539038" y="6405563"/>
          <p14:tracePt t="72464" x="7500938" y="6424613"/>
          <p14:tracePt t="72480" x="7472363" y="6424613"/>
          <p14:tracePt t="72497" x="7453313" y="6424613"/>
          <p14:tracePt t="72514" x="7419975" y="6386513"/>
          <p14:tracePt t="72531" x="7410450" y="6343650"/>
          <p14:tracePt t="72547" x="7410450" y="6296025"/>
          <p14:tracePt t="72564" x="7415213" y="6243638"/>
          <p14:tracePt t="72580" x="7453313" y="6186488"/>
          <p14:tracePt t="72597" x="7477125" y="6157913"/>
          <p14:tracePt t="72614" x="7500938" y="6138863"/>
          <p14:tracePt t="72631" x="7524750" y="6119813"/>
          <p14:tracePt t="72647" x="7558088" y="6110288"/>
          <p14:tracePt t="72664" x="7581900" y="6110288"/>
          <p14:tracePt t="72681" x="7596188" y="6110288"/>
          <p14:tracePt t="72697" x="7620000" y="6138863"/>
          <p14:tracePt t="72714" x="7629525" y="6167438"/>
          <p14:tracePt t="72730" x="7639050" y="6205538"/>
          <p14:tracePt t="72747" x="7639050" y="6234113"/>
          <p14:tracePt t="72764" x="7624763" y="6286500"/>
          <p14:tracePt t="72780" x="7605713" y="6324600"/>
          <p14:tracePt t="72797" x="7596188" y="6338888"/>
          <p14:tracePt t="72814" x="7572375" y="6357938"/>
          <p14:tracePt t="72831" x="7543800" y="6362700"/>
          <p14:tracePt t="72847" x="7529513" y="6357938"/>
          <p14:tracePt t="72864" x="7519988" y="6334125"/>
          <p14:tracePt t="72881" x="7519988" y="6272213"/>
          <p14:tracePt t="72897" x="7524750" y="6229350"/>
          <p14:tracePt t="72914" x="7543800" y="6205538"/>
          <p14:tracePt t="72930" x="7572375" y="6181725"/>
          <p14:tracePt t="72947" x="7629525" y="6157913"/>
          <p14:tracePt t="72964" x="7658100" y="6157913"/>
          <p14:tracePt t="72980" x="7672388" y="6157913"/>
          <p14:tracePt t="72997" x="7677150" y="6157913"/>
          <p14:tracePt t="73014" x="7681913" y="6157913"/>
          <p14:tracePt t="73043" x="7681913" y="6162675"/>
          <p14:tracePt t="73050" x="7672388" y="6167438"/>
          <p14:tracePt t="73064" x="7658100" y="6172200"/>
          <p14:tracePt t="73080" x="7610475" y="6196013"/>
          <p14:tracePt t="73097" x="7591425" y="6200775"/>
          <p14:tracePt t="73114" x="7572375" y="6200775"/>
          <p14:tracePt t="73130" x="7562850" y="6200775"/>
          <p14:tracePt t="73183" x="7577138" y="6191250"/>
          <p14:tracePt t="73190" x="7581900" y="6191250"/>
          <p14:tracePt t="73198" x="7591425" y="6186488"/>
          <p14:tracePt t="73214" x="7605713" y="6186488"/>
          <p14:tracePt t="73230" x="7610475" y="6186488"/>
          <p14:tracePt t="73247" x="7615238" y="6186488"/>
          <p14:tracePt t="73264" x="7620000" y="6186488"/>
          <p14:tracePt t="73308" x="7615238" y="6186488"/>
          <p14:tracePt t="73315" x="7605713" y="6186488"/>
          <p14:tracePt t="73330" x="7562850" y="6186488"/>
          <p14:tracePt t="73347" x="7481888" y="6181725"/>
          <p14:tracePt t="73364" x="7367588" y="6153150"/>
          <p14:tracePt t="73381" x="7205663" y="6043613"/>
          <p14:tracePt t="73397" x="7081838" y="5938838"/>
          <p14:tracePt t="73414" x="6943725" y="5819775"/>
          <p14:tracePt t="73430" x="6805613" y="5662613"/>
          <p14:tracePt t="73447" x="6638925" y="5429250"/>
          <p14:tracePt t="73464" x="6581775" y="5343525"/>
          <p14:tracePt t="73480" x="6548438" y="5295900"/>
          <p14:tracePt t="73497" x="6529388" y="5262563"/>
          <p14:tracePt t="73514" x="6524625" y="5243513"/>
          <p14:tracePt t="73748" x="6477000" y="5214938"/>
          <p14:tracePt t="73756" x="6405563" y="5172075"/>
          <p14:tracePt t="73764" x="6324600" y="5114925"/>
          <p14:tracePt t="73780" x="6138863" y="5005388"/>
          <p14:tracePt t="73797" x="5972175" y="4914900"/>
          <p14:tracePt t="73814" x="5719763" y="4805363"/>
          <p14:tracePt t="73830" x="5557838" y="4752975"/>
          <p14:tracePt t="73847" x="5438775" y="4719638"/>
          <p14:tracePt t="73864" x="5343525" y="4695825"/>
          <p14:tracePt t="73880" x="5224463" y="4672013"/>
          <p14:tracePt t="73897" x="5176838" y="4667250"/>
          <p14:tracePt t="73914" x="5138738" y="4657725"/>
          <p14:tracePt t="73930" x="5114925" y="4648200"/>
          <p14:tracePt t="73948" x="5105400" y="4648200"/>
          <p14:tracePt t="74588" x="5219700" y="4648200"/>
          <p14:tracePt t="74595" x="5362575" y="4638675"/>
          <p14:tracePt t="74602" x="5500688" y="4638675"/>
          <p14:tracePt t="74615" x="5848350" y="4624388"/>
          <p14:tracePt t="74631" x="6076950" y="4624388"/>
          <p14:tracePt t="74648" x="6319838" y="4624388"/>
          <p14:tracePt t="74652" x="6419850" y="4624388"/>
          <p14:tracePt t="74681" x="6667500" y="4638675"/>
          <p14:tracePt t="74714" x="6805613" y="4638675"/>
          <p14:tracePt t="74731" x="6867525" y="4643438"/>
          <p14:tracePt t="74748" x="6934200" y="4648200"/>
          <p14:tracePt t="74764" x="6977063" y="4648200"/>
          <p14:tracePt t="74781" x="7005638" y="4648200"/>
          <p14:tracePt t="74797" x="7034213" y="4648200"/>
          <p14:tracePt t="74815" x="7081838" y="4648200"/>
          <p14:tracePt t="74831" x="7115175" y="4648200"/>
          <p14:tracePt t="74847" x="7153275" y="4648200"/>
          <p14:tracePt t="74864" x="7196138" y="4648200"/>
          <p14:tracePt t="74880" x="7286625" y="4648200"/>
          <p14:tracePt t="74897" x="7334250" y="4648200"/>
          <p14:tracePt t="74914" x="7386638" y="4648200"/>
          <p14:tracePt t="74930" x="7467600" y="4648200"/>
          <p14:tracePt t="74947" x="7510463" y="4648200"/>
          <p14:tracePt t="74964" x="7553325" y="4657725"/>
          <p14:tracePt t="74980" x="7591425" y="4662488"/>
          <p14:tracePt t="74997" x="7639050" y="4672013"/>
          <p14:tracePt t="75014" x="7662863" y="4691063"/>
          <p14:tracePt t="75030" x="7686675" y="4714875"/>
          <p14:tracePt t="75047" x="7700963" y="4729163"/>
          <p14:tracePt t="75064" x="7715250" y="4757738"/>
          <p14:tracePt t="75080" x="7720013" y="4772025"/>
          <p14:tracePt t="75097" x="7729538" y="4795838"/>
          <p14:tracePt t="75114" x="7724775" y="4824413"/>
          <p14:tracePt t="75130" x="7710488" y="4843463"/>
          <p14:tracePt t="75147" x="7681913" y="4872038"/>
          <p14:tracePt t="75164" x="7605713" y="4910138"/>
          <p14:tracePt t="75181" x="7505700" y="4938713"/>
          <p14:tracePt t="75197" x="7443788" y="4938713"/>
          <p14:tracePt t="75214" x="7400925" y="4933950"/>
          <p14:tracePt t="75230" x="7362825" y="4914900"/>
          <p14:tracePt t="75247" x="7315200" y="4838700"/>
          <p14:tracePt t="75264" x="7305675" y="4776788"/>
          <p14:tracePt t="75280" x="7296150" y="4729163"/>
          <p14:tracePt t="75297" x="7305675" y="4691063"/>
          <p14:tracePt t="75314" x="7339013" y="4643438"/>
          <p14:tracePt t="75330" x="7372350" y="4619625"/>
          <p14:tracePt t="75347" x="7424738" y="4591050"/>
          <p14:tracePt t="75364" x="7510463" y="4576763"/>
          <p14:tracePt t="75380" x="7553325" y="4576763"/>
          <p14:tracePt t="75397" x="7596188" y="4586288"/>
          <p14:tracePt t="75414" x="7643813" y="4610100"/>
          <p14:tracePt t="75430" x="7705725" y="4691063"/>
          <p14:tracePt t="75447" x="7753350" y="4757738"/>
          <p14:tracePt t="75464" x="7772400" y="4810125"/>
          <p14:tracePt t="75480" x="7781925" y="4838700"/>
          <p14:tracePt t="75497" x="7791450" y="4872038"/>
          <p14:tracePt t="75513" x="7791450" y="4891088"/>
          <p14:tracePt t="75530" x="7781925" y="4905375"/>
          <p14:tracePt t="75547" x="7734300" y="4933950"/>
          <p14:tracePt t="75563" x="7672388" y="4957763"/>
          <p14:tracePt t="75580" x="7596188" y="4972050"/>
          <p14:tracePt t="75597" x="7539038" y="4972050"/>
          <p14:tracePt t="75614" x="7486650" y="4962525"/>
          <p14:tracePt t="75630" x="7462838" y="4938713"/>
          <p14:tracePt t="75647" x="7434263" y="4886325"/>
          <p14:tracePt t="75664" x="7429500" y="4824413"/>
          <p14:tracePt t="75680" x="7434263" y="4757738"/>
          <p14:tracePt t="75697" x="7458075" y="4724400"/>
          <p14:tracePt t="75714" x="7496175" y="4700588"/>
          <p14:tracePt t="75730" x="7548563" y="4686300"/>
          <p14:tracePt t="75747" x="7624763" y="4695825"/>
          <p14:tracePt t="75764" x="7662863" y="4700588"/>
          <p14:tracePt t="75780" x="7681913" y="4705350"/>
          <p14:tracePt t="75797" x="7691438" y="4724400"/>
          <p14:tracePt t="75814" x="7700963" y="4748213"/>
          <p14:tracePt t="75830" x="7700963" y="4776788"/>
          <p14:tracePt t="75847" x="7696200" y="4800600"/>
          <p14:tracePt t="75864" x="7696200" y="4814888"/>
          <p14:tracePt t="75880" x="7696200" y="4819650"/>
          <p14:tracePt t="75897" x="7696200" y="4824413"/>
          <p14:tracePt t="75913" x="7696200" y="4829175"/>
          <p14:tracePt t="76429" x="7658100" y="4838700"/>
          <p14:tracePt t="76436" x="7610475" y="4857750"/>
          <p14:tracePt t="76447" x="7543800" y="4867275"/>
          <p14:tracePt t="76464" x="7377113" y="4881563"/>
          <p14:tracePt t="76480" x="7143750" y="4891088"/>
          <p14:tracePt t="76497" x="6972300" y="4886325"/>
          <p14:tracePt t="76530" x="6615113" y="4862513"/>
          <p14:tracePt t="76563" x="6105525" y="4814888"/>
          <p14:tracePt t="76580" x="5915025" y="4786313"/>
          <p14:tracePt t="76597" x="5629275" y="4714875"/>
          <p14:tracePt t="76614" x="5472113" y="4676775"/>
          <p14:tracePt t="76630" x="5291138" y="4633913"/>
          <p14:tracePt t="76647" x="5129213" y="4595813"/>
          <p14:tracePt t="76664" x="5010150" y="4567238"/>
          <p14:tracePt t="76680" x="4972050" y="4552950"/>
          <p14:tracePt t="76697" x="4957763" y="4552950"/>
          <p14:tracePt t="76714" x="4953000" y="455295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Splitting String</a:t>
            </a:r>
            <a:endParaRPr lang="ko-KR" altLang="en-US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60512" y="1196975"/>
            <a:ext cx="6154836" cy="5189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StringSplitExample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message1 = "Hello\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tWorld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\t\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\t\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tLove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tJava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String[] words11 = message1.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("\t");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words11.length;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": [" + words11[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+ "]");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String[] words12 = message1.split("\t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words12.length;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": [" + words12[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+ "]");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message2 = "Hello\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tWorld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nLove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Java";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String[] words21 = message2.split("\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words21.length;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": [" + words21[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+ "]");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String[] words22 = message2.split("\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\s+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words22.length;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": [" + words22[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+ "]");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25208" y="1942381"/>
            <a:ext cx="1440160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0: [Hello]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[World]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[]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3: [I]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4: []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5: [Love]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6: [Java]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37376" y="1922661"/>
            <a:ext cx="144016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0: [Hello]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[World]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[I]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3: [Love]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4: [Java]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25208" y="4539853"/>
            <a:ext cx="144016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0: [Hello]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[World]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[Love]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3: []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4: [Java]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37376" y="4539853"/>
            <a:ext cx="144016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0: [Hello]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[World]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[Love]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3: [Java]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63"/>
    </mc:Choice>
    <mc:Fallback xmlns="">
      <p:transition spd="slow" advTm="91663"/>
    </mc:Fallback>
  </mc:AlternateContent>
  <p:extLst>
    <p:ext uri="{3A86A75C-4F4B-4683-9AE1-C65F6400EC91}">
      <p14:laserTraceLst xmlns:p14="http://schemas.microsoft.com/office/powerpoint/2010/main">
        <p14:tracePtLst>
          <p14:tracePt t="769" x="5562600" y="5595938"/>
          <p14:tracePt t="776" x="5529263" y="5072063"/>
          <p14:tracePt t="786" x="5514975" y="4710113"/>
          <p14:tracePt t="803" x="5434013" y="3833813"/>
          <p14:tracePt t="820" x="5324475" y="2657475"/>
          <p14:tracePt t="836" x="5243513" y="2157413"/>
          <p14:tracePt t="869" x="5076825" y="1614488"/>
          <p14:tracePt t="903" x="5019675" y="1471613"/>
          <p14:tracePt t="919" x="5010150" y="1462088"/>
          <p14:tracePt t="1143" x="5005388" y="1447800"/>
          <p14:tracePt t="1150" x="5000625" y="1428750"/>
          <p14:tracePt t="1157" x="4995863" y="1409700"/>
          <p14:tracePt t="1169" x="4981575" y="1395413"/>
          <p14:tracePt t="1187" x="4957763" y="1366838"/>
          <p14:tracePt t="1203" x="4948238" y="1352550"/>
          <p14:tracePt t="1219" x="4924425" y="1333500"/>
          <p14:tracePt t="1236" x="4895850" y="1323975"/>
          <p14:tracePt t="1252" x="4848225" y="1309688"/>
          <p14:tracePt t="1269" x="4829175" y="1304925"/>
          <p14:tracePt t="1286" x="4810125" y="1300163"/>
          <p14:tracePt t="1302" x="4800600" y="1300163"/>
          <p14:tracePt t="1319" x="4791075" y="1300163"/>
          <p14:tracePt t="1336" x="4781550" y="1300163"/>
          <p14:tracePt t="1352" x="4776788" y="1300163"/>
          <p14:tracePt t="1369" x="4772025" y="1300163"/>
          <p14:tracePt t="1415" x="4767263" y="1300163"/>
          <p14:tracePt t="1421" x="4762500" y="1300163"/>
          <p14:tracePt t="1436" x="4748213" y="1300163"/>
          <p14:tracePt t="1452" x="4729163" y="1300163"/>
          <p14:tracePt t="1469" x="4705350" y="1300163"/>
          <p14:tracePt t="1486" x="4686300" y="1300163"/>
          <p14:tracePt t="1502" x="4657725" y="1300163"/>
          <p14:tracePt t="1519" x="4643438" y="1300163"/>
          <p14:tracePt t="1536" x="4638675" y="1300163"/>
          <p14:tracePt t="1552" x="4629150" y="1300163"/>
          <p14:tracePt t="1569" x="4619625" y="1300163"/>
          <p14:tracePt t="1586" x="4614863" y="1300163"/>
          <p14:tracePt t="1603" x="4610100" y="1300163"/>
          <p14:tracePt t="1621" x="4605338" y="1300163"/>
          <p14:tracePt t="1664" x="4600575" y="1300163"/>
          <p14:tracePt t="1679" x="4591050" y="1300163"/>
          <p14:tracePt t="1686" x="4586288" y="1300163"/>
          <p14:tracePt t="1693" x="4581525" y="1300163"/>
          <p14:tracePt t="1702" x="4572000" y="1300163"/>
          <p14:tracePt t="1719" x="4548188" y="1300163"/>
          <p14:tracePt t="1736" x="4529138" y="1300163"/>
          <p14:tracePt t="1752" x="4495800" y="1300163"/>
          <p14:tracePt t="1769" x="4481513" y="1300163"/>
          <p14:tracePt t="1786" x="4471988" y="1300163"/>
          <p14:tracePt t="1803" x="4462463" y="1300163"/>
          <p14:tracePt t="1819" x="4457700" y="1300163"/>
          <p14:tracePt t="1836" x="4448175" y="1300163"/>
          <p14:tracePt t="1852" x="4443413" y="1300163"/>
          <p14:tracePt t="1869" x="4433888" y="1300163"/>
          <p14:tracePt t="1886" x="4429125" y="1300163"/>
          <p14:tracePt t="1902" x="4414838" y="1300163"/>
          <p14:tracePt t="1919" x="4400550" y="1304925"/>
          <p14:tracePt t="1936" x="4381500" y="1309688"/>
          <p14:tracePt t="1952" x="4371975" y="1309688"/>
          <p14:tracePt t="1969" x="4352925" y="1309688"/>
          <p14:tracePt t="1986" x="4348163" y="1309688"/>
          <p14:tracePt t="2002" x="4338638" y="1309688"/>
          <p14:tracePt t="2019" x="4329113" y="1309688"/>
          <p14:tracePt t="2036" x="4324350" y="1309688"/>
          <p14:tracePt t="2053" x="4305300" y="1309688"/>
          <p14:tracePt t="2069" x="4286250" y="1319213"/>
          <p14:tracePt t="2086" x="4262438" y="1323975"/>
          <p14:tracePt t="2102" x="4243388" y="1323975"/>
          <p14:tracePt t="2119" x="4214813" y="1323975"/>
          <p14:tracePt t="2136" x="4200525" y="1323975"/>
          <p14:tracePt t="2152" x="4195763" y="1323975"/>
          <p14:tracePt t="2169" x="4186238" y="1323975"/>
          <p14:tracePt t="2186" x="4176713" y="1323975"/>
          <p14:tracePt t="2202" x="4162425" y="1323975"/>
          <p14:tracePt t="2219" x="4148138" y="1323975"/>
          <p14:tracePt t="2236" x="4114800" y="1323975"/>
          <p14:tracePt t="2252" x="4086225" y="1323975"/>
          <p14:tracePt t="2269" x="4057650" y="1323975"/>
          <p14:tracePt t="2286" x="4024313" y="1328738"/>
          <p14:tracePt t="2302" x="3962400" y="1328738"/>
          <p14:tracePt t="2319" x="3919538" y="1328738"/>
          <p14:tracePt t="2336" x="3876675" y="1328738"/>
          <p14:tracePt t="2352" x="3848100" y="1328738"/>
          <p14:tracePt t="2369" x="3810000" y="1328738"/>
          <p14:tracePt t="2386" x="3786188" y="1323975"/>
          <p14:tracePt t="2402" x="3748088" y="1309688"/>
          <p14:tracePt t="2419" x="3714750" y="1290638"/>
          <p14:tracePt t="2436" x="3700463" y="1285875"/>
          <p14:tracePt t="2452" x="3686175" y="1276350"/>
          <p14:tracePt t="2469" x="3681413" y="1271588"/>
          <p14:tracePt t="2486" x="3671888" y="1262063"/>
          <p14:tracePt t="2502" x="3667125" y="1262063"/>
          <p14:tracePt t="2519" x="3657600" y="1257300"/>
          <p14:tracePt t="2589" x="3662363" y="1257300"/>
          <p14:tracePt t="2596" x="3667125" y="1257300"/>
          <p14:tracePt t="2603" x="3671888" y="1257300"/>
          <p14:tracePt t="2619" x="3700463" y="1247775"/>
          <p14:tracePt t="2636" x="3743325" y="1238250"/>
          <p14:tracePt t="2652" x="3814763" y="1223963"/>
          <p14:tracePt t="2670" x="3952875" y="1209675"/>
          <p14:tracePt t="2686" x="4043363" y="1200150"/>
          <p14:tracePt t="2702" x="4133850" y="1200150"/>
          <p14:tracePt t="2719" x="4238625" y="1200150"/>
          <p14:tracePt t="2736" x="4386263" y="1204913"/>
          <p14:tracePt t="2752" x="4462463" y="1204913"/>
          <p14:tracePt t="2769" x="4548188" y="1209675"/>
          <p14:tracePt t="2786" x="4633913" y="1209675"/>
          <p14:tracePt t="2802" x="4772025" y="1209675"/>
          <p14:tracePt t="2819" x="4862513" y="1209675"/>
          <p14:tracePt t="2836" x="4919663" y="1209675"/>
          <p14:tracePt t="2852" x="4986338" y="1209675"/>
          <p14:tracePt t="2869" x="5038725" y="1209675"/>
          <p14:tracePt t="2886" x="5086350" y="1219200"/>
          <p14:tracePt t="2902" x="5138738" y="1219200"/>
          <p14:tracePt t="2919" x="5214938" y="1219200"/>
          <p14:tracePt t="2936" x="5248275" y="1219200"/>
          <p14:tracePt t="2952" x="5276850" y="1219200"/>
          <p14:tracePt t="2969" x="5305425" y="1228725"/>
          <p14:tracePt t="2986" x="5348288" y="1233488"/>
          <p14:tracePt t="3002" x="5367338" y="1233488"/>
          <p14:tracePt t="3019" x="5381625" y="1243013"/>
          <p14:tracePt t="3036" x="5395913" y="1243013"/>
          <p14:tracePt t="3069" x="5400675" y="1243013"/>
          <p14:tracePt t="3088" x="5405438" y="1243013"/>
          <p14:tracePt t="4130" x="5405438" y="1262063"/>
          <p14:tracePt t="4138" x="5405438" y="1290638"/>
          <p14:tracePt t="4145" x="5400675" y="1314450"/>
          <p14:tracePt t="4153" x="5391150" y="1338263"/>
          <p14:tracePt t="4169" x="5372100" y="1395413"/>
          <p14:tracePt t="4186" x="5343525" y="1481138"/>
          <p14:tracePt t="4202" x="5310188" y="1566863"/>
          <p14:tracePt t="4235" x="5238750" y="1704975"/>
          <p14:tracePt t="4269" x="5205413" y="1771650"/>
          <p14:tracePt t="4286" x="5186363" y="1795463"/>
          <p14:tracePt t="4302" x="5172075" y="1824038"/>
          <p14:tracePt t="4319" x="5157788" y="1862138"/>
          <p14:tracePt t="4336" x="5133975" y="1914525"/>
          <p14:tracePt t="4352" x="5114925" y="1952625"/>
          <p14:tracePt t="4369" x="5095875" y="1985963"/>
          <p14:tracePt t="4386" x="5086350" y="2014538"/>
          <p14:tracePt t="4402" x="5062538" y="2047875"/>
          <p14:tracePt t="4419" x="5043488" y="2066925"/>
          <p14:tracePt t="4435" x="5033963" y="2081213"/>
          <p14:tracePt t="4452" x="5019675" y="2090738"/>
          <p14:tracePt t="4469" x="4995863" y="2109788"/>
          <p14:tracePt t="4485" x="4981575" y="2128838"/>
          <p14:tracePt t="4502" x="4957763" y="2143125"/>
          <p14:tracePt t="4519" x="4924425" y="2166938"/>
          <p14:tracePt t="4535" x="4905375" y="2181225"/>
          <p14:tracePt t="4552" x="4891088" y="2195513"/>
          <p14:tracePt t="4569" x="4881563" y="2200275"/>
          <p14:tracePt t="4587" x="4872038" y="2214563"/>
          <p14:tracePt t="4603" x="4867275" y="2224088"/>
          <p14:tracePt t="5202" x="4867275" y="2219325"/>
          <p14:tracePt t="5210" x="4872038" y="2200275"/>
          <p14:tracePt t="5219" x="4886325" y="2171700"/>
          <p14:tracePt t="5237" x="4895850" y="2081213"/>
          <p14:tracePt t="5252" x="4895850" y="2024063"/>
          <p14:tracePt t="5269" x="4876800" y="1943100"/>
          <p14:tracePt t="5285" x="4867275" y="1900238"/>
          <p14:tracePt t="5319" x="4767263" y="1809750"/>
          <p14:tracePt t="5352" x="4629150" y="1743075"/>
          <p14:tracePt t="5369" x="4552950" y="1724025"/>
          <p14:tracePt t="5386" x="4452938" y="1724025"/>
          <p14:tracePt t="5402" x="4362450" y="1728788"/>
          <p14:tracePt t="5419" x="4257675" y="1743075"/>
          <p14:tracePt t="5436" x="4162425" y="1766888"/>
          <p14:tracePt t="5453" x="4029075" y="1809750"/>
          <p14:tracePt t="5469" x="3924300" y="1833563"/>
          <p14:tracePt t="5486" x="3829050" y="1862138"/>
          <p14:tracePt t="5503" x="3743325" y="1895475"/>
          <p14:tracePt t="5519" x="3638550" y="1957388"/>
          <p14:tracePt t="5535" x="3557588" y="2009775"/>
          <p14:tracePt t="5552" x="3486150" y="2071688"/>
          <p14:tracePt t="5569" x="3367088" y="2162175"/>
          <p14:tracePt t="5586" x="3300413" y="2214563"/>
          <p14:tracePt t="5602" x="3243263" y="2266950"/>
          <p14:tracePt t="5620" x="3143250" y="2395538"/>
          <p14:tracePt t="5636" x="3081338" y="2538413"/>
          <p14:tracePt t="5652" x="3033713" y="2633663"/>
          <p14:tracePt t="5669" x="3005138" y="2709863"/>
          <p14:tracePt t="5686" x="2971800" y="2795588"/>
          <p14:tracePt t="5702" x="2938463" y="2947988"/>
          <p14:tracePt t="5719" x="2924175" y="3052763"/>
          <p14:tracePt t="5736" x="2909888" y="3148013"/>
          <p14:tracePt t="5752" x="2890838" y="3424238"/>
          <p14:tracePt t="5769" x="2895600" y="3581400"/>
          <p14:tracePt t="5786" x="2900363" y="3705225"/>
          <p14:tracePt t="5802" x="2919413" y="3862388"/>
          <p14:tracePt t="5819" x="2919413" y="4062413"/>
          <p14:tracePt t="5835" x="2928938" y="4133850"/>
          <p14:tracePt t="5852" x="2933700" y="4257675"/>
          <p14:tracePt t="5869" x="2952750" y="4414838"/>
          <p14:tracePt t="5885" x="2967038" y="4567238"/>
          <p14:tracePt t="5902" x="2976563" y="4614863"/>
          <p14:tracePt t="5919" x="2981325" y="4657725"/>
          <p14:tracePt t="5936" x="2986088" y="4691063"/>
          <p14:tracePt t="5952" x="2986088" y="4705350"/>
          <p14:tracePt t="5969" x="2986088" y="4710113"/>
          <p14:tracePt t="6172" x="3000375" y="4786313"/>
          <p14:tracePt t="6178" x="3038475" y="4905375"/>
          <p14:tracePt t="6186" x="3067050" y="5038725"/>
          <p14:tracePt t="6202" x="3133725" y="5186363"/>
          <p14:tracePt t="6219" x="3181350" y="5286375"/>
          <p14:tracePt t="6235" x="3252788" y="5438775"/>
          <p14:tracePt t="6252" x="3338513" y="5638800"/>
          <p14:tracePt t="6269" x="3395663" y="5738813"/>
          <p14:tracePt t="6285" x="3471863" y="5838825"/>
          <p14:tracePt t="6302" x="3557588" y="5953125"/>
          <p14:tracePt t="6319" x="3700463" y="6076950"/>
          <p14:tracePt t="6335" x="3767138" y="6115050"/>
          <p14:tracePt t="6352" x="3829050" y="6129338"/>
          <p14:tracePt t="6369" x="3905250" y="6129338"/>
          <p14:tracePt t="6385" x="3967163" y="6115050"/>
          <p14:tracePt t="6402" x="4043363" y="6081713"/>
          <p14:tracePt t="6419" x="4114800" y="6053138"/>
          <p14:tracePt t="6435" x="4214813" y="5995988"/>
          <p14:tracePt t="6452" x="4271963" y="5953125"/>
          <p14:tracePt t="6469" x="4343400" y="5857875"/>
          <p14:tracePt t="6485" x="4452938" y="5705475"/>
          <p14:tracePt t="6502" x="4576763" y="5510213"/>
          <p14:tracePt t="6519" x="4657725" y="5381625"/>
          <p14:tracePt t="6536" x="4738688" y="5186363"/>
          <p14:tracePt t="6552" x="4786313" y="5024438"/>
          <p14:tracePt t="6569" x="4829175" y="4743450"/>
          <p14:tracePt t="6585" x="4833938" y="4543425"/>
          <p14:tracePt t="6602" x="4805363" y="4371975"/>
          <p14:tracePt t="6622" x="4733925" y="4081463"/>
          <p14:tracePt t="6635" x="4686300" y="3981450"/>
          <p14:tracePt t="6652" x="4629150" y="3900488"/>
          <p14:tracePt t="6670" x="4572000" y="3824288"/>
          <p14:tracePt t="6685" x="4476750" y="3705225"/>
          <p14:tracePt t="6702" x="4443413" y="3657600"/>
          <p14:tracePt t="6720" x="4429125" y="3624263"/>
          <p14:tracePt t="6736" x="4405313" y="3609975"/>
          <p14:tracePt t="6944" x="4391025" y="3524250"/>
          <p14:tracePt t="6955" x="4381500" y="3405188"/>
          <p14:tracePt t="6969" x="4352925" y="3200400"/>
          <p14:tracePt t="6985" x="4300538" y="2981325"/>
          <p14:tracePt t="7002" x="4267200" y="2867025"/>
          <p14:tracePt t="7036" x="4210050" y="2724150"/>
          <p14:tracePt t="7069" x="4191000" y="2676525"/>
          <p14:tracePt t="7085" x="4181475" y="2671763"/>
          <p14:tracePt t="7102" x="4176713" y="2662238"/>
          <p14:tracePt t="7119" x="4167188" y="2652713"/>
          <p14:tracePt t="7135" x="4143375" y="2638425"/>
          <p14:tracePt t="7152" x="4114800" y="2619375"/>
          <p14:tracePt t="7169" x="4076700" y="2605088"/>
          <p14:tracePt t="7185" x="4029075" y="2581275"/>
          <p14:tracePt t="7202" x="3990975" y="2566988"/>
          <p14:tracePt t="7219" x="3967163" y="2557463"/>
          <p14:tracePt t="7235" x="3933825" y="2533650"/>
          <p14:tracePt t="7252" x="3895725" y="2495550"/>
          <p14:tracePt t="7269" x="3857625" y="2452688"/>
          <p14:tracePt t="7285" x="3824288" y="2419350"/>
          <p14:tracePt t="7302" x="3795713" y="2381250"/>
          <p14:tracePt t="7319" x="3786188" y="2371725"/>
          <p14:tracePt t="7335" x="3781425" y="2366963"/>
          <p14:tracePt t="7352" x="3776663" y="2362200"/>
          <p14:tracePt t="7398" x="3781425" y="2357438"/>
          <p14:tracePt t="7405" x="3805238" y="2352675"/>
          <p14:tracePt t="7419" x="3867150" y="2333625"/>
          <p14:tracePt t="7435" x="3948113" y="2324100"/>
          <p14:tracePt t="7452" x="4043363" y="2309813"/>
          <p14:tracePt t="7469" x="4133850" y="2309813"/>
          <p14:tracePt t="7485" x="4271963" y="2319338"/>
          <p14:tracePt t="7502" x="4367213" y="2333625"/>
          <p14:tracePt t="7519" x="4424363" y="2343150"/>
          <p14:tracePt t="7535" x="4467225" y="2347913"/>
          <p14:tracePt t="7552" x="4510088" y="2352675"/>
          <p14:tracePt t="7569" x="4524375" y="2352675"/>
          <p14:tracePt t="7585" x="4529138" y="2352675"/>
          <p14:tracePt t="7602" x="4538663" y="2352675"/>
          <p14:tracePt t="7619" x="4548188" y="2357438"/>
          <p14:tracePt t="7635" x="4557713" y="2366963"/>
          <p14:tracePt t="7652" x="4572000" y="2371725"/>
          <p14:tracePt t="7669" x="4595813" y="2381250"/>
          <p14:tracePt t="7685" x="4614863" y="2390775"/>
          <p14:tracePt t="7702" x="4629150" y="2390775"/>
          <p14:tracePt t="7719" x="4633913" y="2390775"/>
          <p14:tracePt t="7735" x="4643438" y="2390775"/>
          <p14:tracePt t="7752" x="4657725" y="2400300"/>
          <p14:tracePt t="7769" x="4667250" y="2405063"/>
          <p14:tracePt t="7785" x="4681538" y="2409825"/>
          <p14:tracePt t="7802" x="4695825" y="2419350"/>
          <p14:tracePt t="7819" x="4705350" y="2419350"/>
          <p14:tracePt t="7835" x="4710113" y="2419350"/>
          <p14:tracePt t="7852" x="4714875" y="2419350"/>
          <p14:tracePt t="7898" x="4719638" y="2419350"/>
          <p14:tracePt t="10899" x="4714875" y="2419350"/>
          <p14:tracePt t="10907" x="4705350" y="2419350"/>
          <p14:tracePt t="10918" x="4700588" y="2419350"/>
          <p14:tracePt t="10935" x="4686300" y="2419350"/>
          <p14:tracePt t="10952" x="4672013" y="2419350"/>
          <p14:tracePt t="10968" x="4662488" y="2414588"/>
          <p14:tracePt t="10985" x="4652963" y="2409825"/>
          <p14:tracePt t="11018" x="4619625" y="2395538"/>
          <p14:tracePt t="11052" x="4595813" y="2381250"/>
          <p14:tracePt t="11068" x="4567238" y="2376488"/>
          <p14:tracePt t="11085" x="4552950" y="2371725"/>
          <p14:tracePt t="11102" x="4538663" y="2366963"/>
          <p14:tracePt t="11118" x="4514850" y="2362200"/>
          <p14:tracePt t="11135" x="4495800" y="2352675"/>
          <p14:tracePt t="11152" x="4486275" y="2352675"/>
          <p14:tracePt t="11168" x="4476750" y="2347913"/>
          <p14:tracePt t="11185" x="4467225" y="2338388"/>
          <p14:tracePt t="11202" x="4457700" y="2333625"/>
          <p14:tracePt t="11218" x="4443413" y="2324100"/>
          <p14:tracePt t="11235" x="4433888" y="2319338"/>
          <p14:tracePt t="11252" x="4414838" y="2309813"/>
          <p14:tracePt t="11268" x="4400550" y="2300288"/>
          <p14:tracePt t="11285" x="4391025" y="2281238"/>
          <p14:tracePt t="11302" x="4371975" y="2257425"/>
          <p14:tracePt t="11318" x="4343400" y="2224088"/>
          <p14:tracePt t="11335" x="4319588" y="2200275"/>
          <p14:tracePt t="11352" x="4310063" y="2176463"/>
          <p14:tracePt t="11369" x="4291013" y="2162175"/>
          <p14:tracePt t="11385" x="4281488" y="2157413"/>
          <p14:tracePt t="11402" x="4276725" y="2147888"/>
          <p14:tracePt t="11418" x="4271963" y="2143125"/>
          <p14:tracePt t="11435" x="4271963" y="2138363"/>
          <p14:tracePt t="12093" x="4281488" y="2152650"/>
          <p14:tracePt t="12111" x="4324350" y="2200275"/>
          <p14:tracePt t="12124" x="4348163" y="2214563"/>
          <p14:tracePt t="12135" x="4410075" y="2266950"/>
          <p14:tracePt t="12152" x="4467225" y="2319338"/>
          <p14:tracePt t="12168" x="4510088" y="2366963"/>
          <p14:tracePt t="12185" x="4562475" y="2419350"/>
          <p14:tracePt t="12218" x="4591050" y="2452688"/>
          <p14:tracePt t="12251" x="4605338" y="2471738"/>
          <p14:tracePt t="12268" x="4614863" y="2481263"/>
          <p14:tracePt t="12285" x="4619625" y="2486025"/>
          <p14:tracePt t="12302" x="4624388" y="2495550"/>
          <p14:tracePt t="12318" x="4629150" y="2500313"/>
          <p14:tracePt t="12351" x="4633913" y="2505075"/>
          <p14:tracePt t="12368" x="4643438" y="2509838"/>
          <p14:tracePt t="12385" x="4657725" y="2509838"/>
          <p14:tracePt t="12402" x="4672013" y="2509838"/>
          <p14:tracePt t="12418" x="4691063" y="2509838"/>
          <p14:tracePt t="12435" x="4724400" y="2505075"/>
          <p14:tracePt t="12451" x="4743450" y="2505075"/>
          <p14:tracePt t="12468" x="4748213" y="2505075"/>
          <p14:tracePt t="12485" x="4757738" y="2505075"/>
          <p14:tracePt t="12502" x="4767263" y="2505075"/>
          <p14:tracePt t="20843" x="4733925" y="2505075"/>
          <p14:tracePt t="20858" x="4591050" y="2447925"/>
          <p14:tracePt t="20868" x="4524375" y="2424113"/>
          <p14:tracePt t="20885" x="4291013" y="2305050"/>
          <p14:tracePt t="20901" x="4167188" y="2247900"/>
          <p14:tracePt t="20918" x="4067175" y="2190750"/>
          <p14:tracePt t="20935" x="3990975" y="2133600"/>
          <p14:tracePt t="20968" x="3824288" y="2014538"/>
          <p14:tracePt t="21001" x="3733800" y="1947863"/>
          <p14:tracePt t="21018" x="3686175" y="1909763"/>
          <p14:tracePt t="21034" x="3657600" y="1900238"/>
          <p14:tracePt t="21051" x="3629025" y="1885950"/>
          <p14:tracePt t="21068" x="3567113" y="1866900"/>
          <p14:tracePt t="21084" x="3529013" y="1862138"/>
          <p14:tracePt t="21101" x="3495675" y="1857375"/>
          <p14:tracePt t="21118" x="3457575" y="1847850"/>
          <p14:tracePt t="21134" x="3409950" y="1847850"/>
          <p14:tracePt t="21151" x="3390900" y="1847850"/>
          <p14:tracePt t="21168" x="3362325" y="1847850"/>
          <p14:tracePt t="21184" x="3338513" y="1847850"/>
          <p14:tracePt t="21201" x="3309938" y="1847850"/>
          <p14:tracePt t="21218" x="3286125" y="1847850"/>
          <p14:tracePt t="21235" x="3257550" y="1847850"/>
          <p14:tracePt t="21251" x="3238500" y="1847850"/>
          <p14:tracePt t="21268" x="3205163" y="1852613"/>
          <p14:tracePt t="21284" x="3190875" y="1852613"/>
          <p14:tracePt t="21301" x="3171825" y="1852613"/>
          <p14:tracePt t="21318" x="3162300" y="1852613"/>
          <p14:tracePt t="21334" x="3157538" y="1852613"/>
          <p14:tracePt t="21351" x="3152775" y="1852613"/>
          <p14:tracePt t="21384" x="3152775" y="1857375"/>
          <p14:tracePt t="21401" x="3152775" y="1881188"/>
          <p14:tracePt t="21418" x="3152775" y="1924050"/>
          <p14:tracePt t="21434" x="3157538" y="1962150"/>
          <p14:tracePt t="21451" x="3167063" y="2000250"/>
          <p14:tracePt t="21468" x="3171825" y="2019300"/>
          <p14:tracePt t="21484" x="3181350" y="2033588"/>
          <p14:tracePt t="21501" x="3181350" y="2047875"/>
          <p14:tracePt t="21517" x="3186113" y="2057400"/>
          <p14:tracePt t="21534" x="3190875" y="2066925"/>
          <p14:tracePt t="21551" x="3190875" y="2071688"/>
          <p14:tracePt t="21567" x="3200400" y="2085975"/>
          <p14:tracePt t="21584" x="3214688" y="2105025"/>
          <p14:tracePt t="21601" x="3219450" y="2119313"/>
          <p14:tracePt t="21618" x="3228975" y="2128838"/>
          <p14:tracePt t="21634" x="3257550" y="2147888"/>
          <p14:tracePt t="21651" x="3305175" y="2147888"/>
          <p14:tracePt t="21668" x="3357563" y="2138363"/>
          <p14:tracePt t="21684" x="3429000" y="2124075"/>
          <p14:tracePt t="21701" x="3533775" y="2081213"/>
          <p14:tracePt t="21718" x="3586163" y="2057400"/>
          <p14:tracePt t="21734" x="3624263" y="2028825"/>
          <p14:tracePt t="21751" x="3686175" y="1990725"/>
          <p14:tracePt t="21767" x="3719513" y="1966913"/>
          <p14:tracePt t="21784" x="3748088" y="1943100"/>
          <p14:tracePt t="21801" x="3771900" y="1919288"/>
          <p14:tracePt t="21818" x="3810000" y="1895475"/>
          <p14:tracePt t="21834" x="3819525" y="1871663"/>
          <p14:tracePt t="21851" x="3843338" y="1857375"/>
          <p14:tracePt t="21867" x="3867150" y="1838325"/>
          <p14:tracePt t="21884" x="3895725" y="1814513"/>
          <p14:tracePt t="21901" x="3910013" y="1804988"/>
          <p14:tracePt t="21918" x="3919538" y="1800225"/>
          <p14:tracePt t="21935" x="3933825" y="1790700"/>
          <p14:tracePt t="21951" x="3938588" y="1785938"/>
          <p14:tracePt t="22024" x="3943350" y="1785938"/>
          <p14:tracePt t="22244" x="3948113" y="1790700"/>
          <p14:tracePt t="22251" x="3948113" y="1795463"/>
          <p14:tracePt t="22258" x="3952875" y="1800225"/>
          <p14:tracePt t="22267" x="3957638" y="1804988"/>
          <p14:tracePt t="22284" x="3962400" y="1819275"/>
          <p14:tracePt t="22301" x="3967163" y="1828800"/>
          <p14:tracePt t="22317" x="3976688" y="1852613"/>
          <p14:tracePt t="22334" x="3986213" y="1866900"/>
          <p14:tracePt t="22351" x="3990975" y="1871663"/>
          <p14:tracePt t="22368" x="3990975" y="1881188"/>
          <p14:tracePt t="22384" x="3990975" y="1890713"/>
          <p14:tracePt t="22401" x="3995738" y="1895475"/>
          <p14:tracePt t="22418" x="3995738" y="1900238"/>
          <p14:tracePt t="22434" x="4000500" y="1909763"/>
          <p14:tracePt t="22451" x="4005263" y="1919288"/>
          <p14:tracePt t="22468" x="4019550" y="1928813"/>
          <p14:tracePt t="22484" x="4024313" y="1938338"/>
          <p14:tracePt t="22501" x="4029075" y="1952625"/>
          <p14:tracePt t="22518" x="4029075" y="1957388"/>
          <p14:tracePt t="22534" x="4029075" y="1966913"/>
          <p14:tracePt t="22551" x="4029075" y="1971675"/>
          <p14:tracePt t="22640" x="4029075" y="1976438"/>
          <p14:tracePt t="22648" x="4033838" y="1976438"/>
          <p14:tracePt t="22655" x="4033838" y="1981200"/>
          <p14:tracePt t="22667" x="4033838" y="1985963"/>
          <p14:tracePt t="22685" x="4033838" y="1990725"/>
          <p14:tracePt t="22701" x="4038600" y="1995488"/>
          <p14:tracePt t="22718" x="4038600" y="2005013"/>
          <p14:tracePt t="22751" x="4043363" y="2005013"/>
          <p14:tracePt t="22768" x="4043363" y="2014538"/>
          <p14:tracePt t="22784" x="4048125" y="2019300"/>
          <p14:tracePt t="22801" x="4052888" y="2028825"/>
          <p14:tracePt t="22817" x="4052888" y="2033588"/>
          <p14:tracePt t="23066" x="4052888" y="2038350"/>
          <p14:tracePt t="23073" x="4048125" y="2038350"/>
          <p14:tracePt t="23084" x="4038600" y="2038350"/>
          <p14:tracePt t="23101" x="4010025" y="2038350"/>
          <p14:tracePt t="23117" x="3938588" y="2038350"/>
          <p14:tracePt t="23134" x="3876675" y="2028825"/>
          <p14:tracePt t="23151" x="3819525" y="2028825"/>
          <p14:tracePt t="23167" x="3776663" y="2024063"/>
          <p14:tracePt t="23184" x="3714750" y="2019300"/>
          <p14:tracePt t="23201" x="3686175" y="2019300"/>
          <p14:tracePt t="23217" x="3652838" y="2019300"/>
          <p14:tracePt t="23234" x="3619500" y="2009775"/>
          <p14:tracePt t="23251" x="3595688" y="2009775"/>
          <p14:tracePt t="23267" x="3576638" y="2009775"/>
          <p14:tracePt t="23284" x="3562350" y="2009775"/>
          <p14:tracePt t="23301" x="3543300" y="2009775"/>
          <p14:tracePt t="23317" x="3524250" y="2009775"/>
          <p14:tracePt t="23334" x="3514725" y="2009775"/>
          <p14:tracePt t="23351" x="3509963" y="2009775"/>
          <p14:tracePt t="23367" x="3500438" y="2009775"/>
          <p14:tracePt t="23401" x="3490913" y="2009775"/>
          <p14:tracePt t="23610" x="3529013" y="2009775"/>
          <p14:tracePt t="23617" x="3576638" y="2005013"/>
          <p14:tracePt t="23625" x="3624263" y="1995488"/>
          <p14:tracePt t="23634" x="3667125" y="1995488"/>
          <p14:tracePt t="23651" x="3748088" y="1981200"/>
          <p14:tracePt t="23668" x="3862388" y="1981200"/>
          <p14:tracePt t="23684" x="3914775" y="1981200"/>
          <p14:tracePt t="23701" x="3948113" y="1981200"/>
          <p14:tracePt t="23717" x="3986213" y="1981200"/>
          <p14:tracePt t="23734" x="4014788" y="1981200"/>
          <p14:tracePt t="23751" x="4038600" y="1981200"/>
          <p14:tracePt t="23767" x="4057650" y="1981200"/>
          <p14:tracePt t="23784" x="4081463" y="1981200"/>
          <p14:tracePt t="23801" x="4119563" y="1981200"/>
          <p14:tracePt t="23817" x="4148138" y="1990725"/>
          <p14:tracePt t="23834" x="4186238" y="2000250"/>
          <p14:tracePt t="23851" x="4248150" y="2005013"/>
          <p14:tracePt t="23867" x="4291013" y="2014538"/>
          <p14:tracePt t="23884" x="4324350" y="2014538"/>
          <p14:tracePt t="23901" x="4371975" y="2019300"/>
          <p14:tracePt t="23917" x="4429125" y="2019300"/>
          <p14:tracePt t="23934" x="4471988" y="2019300"/>
          <p14:tracePt t="23951" x="4524375" y="2019300"/>
          <p14:tracePt t="23967" x="4567238" y="2019300"/>
          <p14:tracePt t="23984" x="4605338" y="2019300"/>
          <p14:tracePt t="24001" x="4619625" y="2019300"/>
          <p14:tracePt t="24017" x="4624388" y="2019300"/>
          <p14:tracePt t="24270" x="4629150" y="2019300"/>
          <p14:tracePt t="24277" x="4633913" y="2019300"/>
          <p14:tracePt t="24284" x="4638675" y="2019300"/>
          <p14:tracePt t="24301" x="4643438" y="2019300"/>
          <p14:tracePt t="24317" x="4652963" y="2019300"/>
          <p14:tracePt t="24381" x="4657725" y="2014538"/>
          <p14:tracePt t="24387" x="4662488" y="2014538"/>
          <p14:tracePt t="24401" x="4662488" y="2009775"/>
          <p14:tracePt t="24417" x="4672013" y="2000250"/>
          <p14:tracePt t="24434" x="4681538" y="1995488"/>
          <p14:tracePt t="24451" x="4686300" y="1981200"/>
          <p14:tracePt t="24468" x="4700588" y="1947863"/>
          <p14:tracePt t="24484" x="4705350" y="1933575"/>
          <p14:tracePt t="24501" x="4714875" y="1919288"/>
          <p14:tracePt t="24518" x="4714875" y="1914525"/>
          <p14:tracePt t="24534" x="4714875" y="1905000"/>
          <p14:tracePt t="24792" x="4724400" y="1909763"/>
          <p14:tracePt t="24799" x="4729163" y="1919288"/>
          <p14:tracePt t="24806" x="4733925" y="1933575"/>
          <p14:tracePt t="24817" x="4748213" y="1943100"/>
          <p14:tracePt t="24834" x="4757738" y="1966913"/>
          <p14:tracePt t="24851" x="4795838" y="2014538"/>
          <p14:tracePt t="24867" x="4819650" y="2052638"/>
          <p14:tracePt t="24884" x="4838700" y="2081213"/>
          <p14:tracePt t="24901" x="4867275" y="2109788"/>
          <p14:tracePt t="24917" x="4876800" y="2128838"/>
          <p14:tracePt t="24934" x="4891088" y="2138363"/>
          <p14:tracePt t="24951" x="4914900" y="2147888"/>
          <p14:tracePt t="24967" x="4967288" y="2152650"/>
          <p14:tracePt t="24984" x="5029200" y="2152650"/>
          <p14:tracePt t="25001" x="5100638" y="2138363"/>
          <p14:tracePt t="25017" x="5162550" y="2114550"/>
          <p14:tracePt t="25034" x="5229225" y="2071688"/>
          <p14:tracePt t="25051" x="5267325" y="2047875"/>
          <p14:tracePt t="25067" x="5305425" y="2028825"/>
          <p14:tracePt t="25084" x="5329238" y="2009775"/>
          <p14:tracePt t="25086" x="5338763" y="2005013"/>
          <p14:tracePt t="25100" x="5353050" y="1995488"/>
          <p14:tracePt t="25117" x="5372100" y="1976438"/>
          <p14:tracePt t="25134" x="5386388" y="1962150"/>
          <p14:tracePt t="25151" x="5405438" y="1952625"/>
          <p14:tracePt t="25167" x="5419725" y="1943100"/>
          <p14:tracePt t="25184" x="5429250" y="1943100"/>
          <p14:tracePt t="25201" x="5448300" y="1933575"/>
          <p14:tracePt t="25217" x="5467350" y="1933575"/>
          <p14:tracePt t="25234" x="5481638" y="1933575"/>
          <p14:tracePt t="25251" x="5500688" y="1933575"/>
          <p14:tracePt t="25267" x="5510213" y="1938338"/>
          <p14:tracePt t="25284" x="5534025" y="1947863"/>
          <p14:tracePt t="25301" x="5543550" y="1952625"/>
          <p14:tracePt t="25317" x="5553075" y="1957388"/>
          <p14:tracePt t="25334" x="5562600" y="1957388"/>
          <p14:tracePt t="25599" x="5581650" y="1957388"/>
          <p14:tracePt t="25606" x="5614988" y="1952625"/>
          <p14:tracePt t="25617" x="5653088" y="1947863"/>
          <p14:tracePt t="25634" x="5724525" y="1947863"/>
          <p14:tracePt t="25651" x="5805488" y="1947863"/>
          <p14:tracePt t="25667" x="5848350" y="1947863"/>
          <p14:tracePt t="25684" x="5886450" y="1947863"/>
          <p14:tracePt t="25700" x="5915025" y="1947863"/>
          <p14:tracePt t="25717" x="5938838" y="1947863"/>
          <p14:tracePt t="25734" x="5953125" y="1947863"/>
          <p14:tracePt t="25750" x="5962650" y="1947863"/>
          <p14:tracePt t="25767" x="5972175" y="1947863"/>
          <p14:tracePt t="25784" x="5976938" y="1947863"/>
          <p14:tracePt t="25800" x="5981700" y="1947863"/>
          <p14:tracePt t="26854" x="5924550" y="1976438"/>
          <p14:tracePt t="26862" x="5843588" y="2024063"/>
          <p14:tracePt t="26869" x="5753100" y="2057400"/>
          <p14:tracePt t="26884" x="5619750" y="2128838"/>
          <p14:tracePt t="26901" x="5510213" y="2171700"/>
          <p14:tracePt t="26918" x="5424488" y="2209800"/>
          <p14:tracePt t="26951" x="5238750" y="2286000"/>
          <p14:tracePt t="26984" x="5157788" y="2300288"/>
          <p14:tracePt t="27001" x="5110163" y="2300288"/>
          <p14:tracePt t="27017" x="5081588" y="2300288"/>
          <p14:tracePt t="27034" x="5062538" y="2300288"/>
          <p14:tracePt t="27050" x="5038725" y="2300288"/>
          <p14:tracePt t="27068" x="5000625" y="2300288"/>
          <p14:tracePt t="27084" x="4981575" y="2300288"/>
          <p14:tracePt t="27101" x="4957763" y="2300288"/>
          <p14:tracePt t="27117" x="4938713" y="2300288"/>
          <p14:tracePt t="27134" x="4905375" y="2300288"/>
          <p14:tracePt t="27150" x="4881563" y="2305050"/>
          <p14:tracePt t="27167" x="4848225" y="2305050"/>
          <p14:tracePt t="27184" x="4819650" y="2314575"/>
          <p14:tracePt t="27200" x="4762500" y="2328863"/>
          <p14:tracePt t="27217" x="4743450" y="2328863"/>
          <p14:tracePt t="27234" x="4729163" y="2328863"/>
          <p14:tracePt t="27250" x="4710113" y="2328863"/>
          <p14:tracePt t="27267" x="4700588" y="2328863"/>
          <p14:tracePt t="27284" x="4695825" y="2328863"/>
          <p14:tracePt t="27300" x="4691063" y="2328863"/>
          <p14:tracePt t="27567" x="4672013" y="2338388"/>
          <p14:tracePt t="27575" x="4643438" y="2352675"/>
          <p14:tracePt t="27584" x="4605338" y="2366963"/>
          <p14:tracePt t="27600" x="4519613" y="2390775"/>
          <p14:tracePt t="27617" x="4391025" y="2405063"/>
          <p14:tracePt t="27634" x="4333875" y="2405063"/>
          <p14:tracePt t="27651" x="4291013" y="2405063"/>
          <p14:tracePt t="27667" x="4248150" y="2390775"/>
          <p14:tracePt t="27684" x="4205288" y="2381250"/>
          <p14:tracePt t="27700" x="4191000" y="2371725"/>
          <p14:tracePt t="27717" x="4186238" y="2366963"/>
          <p14:tracePt t="27734" x="4176713" y="2357438"/>
          <p14:tracePt t="27750" x="4171950" y="2314575"/>
          <p14:tracePt t="27767" x="4171950" y="2257425"/>
          <p14:tracePt t="27784" x="4195763" y="2171700"/>
          <p14:tracePt t="27801" x="4238625" y="2066925"/>
          <p14:tracePt t="27817" x="4262438" y="2038350"/>
          <p14:tracePt t="27834" x="4295775" y="2014538"/>
          <p14:tracePt t="27850" x="4329113" y="1995488"/>
          <p14:tracePt t="27867" x="4400550" y="1981200"/>
          <p14:tracePt t="27884" x="4433888" y="1981200"/>
          <p14:tracePt t="27900" x="4462463" y="1985963"/>
          <p14:tracePt t="27917" x="4486275" y="1990725"/>
          <p14:tracePt t="27934" x="4519613" y="2014538"/>
          <p14:tracePt t="27950" x="4529138" y="2024063"/>
          <p14:tracePt t="27967" x="4548188" y="2038350"/>
          <p14:tracePt t="27984" x="4557713" y="2057400"/>
          <p14:tracePt t="28000" x="4576763" y="2085975"/>
          <p14:tracePt t="28017" x="4595813" y="2109788"/>
          <p14:tracePt t="28034" x="4614863" y="2128838"/>
          <p14:tracePt t="28051" x="4624388" y="2147888"/>
          <p14:tracePt t="28067" x="4633913" y="2157413"/>
          <p14:tracePt t="28084" x="4633913" y="2162175"/>
          <p14:tracePt t="28100" x="4633913" y="2171700"/>
          <p14:tracePt t="28102" x="4633913" y="2181225"/>
          <p14:tracePt t="28117" x="4633913" y="2190750"/>
          <p14:tracePt t="28134" x="4633913" y="2205038"/>
          <p14:tracePt t="28150" x="4633913" y="2224088"/>
          <p14:tracePt t="28167" x="4633913" y="2247900"/>
          <p14:tracePt t="28184" x="4629150" y="2286000"/>
          <p14:tracePt t="28200" x="4629150" y="2309813"/>
          <p14:tracePt t="28217" x="4629150" y="2319338"/>
          <p14:tracePt t="28234" x="4629150" y="2324100"/>
          <p14:tracePt t="28250" x="4629150" y="2333625"/>
          <p14:tracePt t="28267" x="4629150" y="2338388"/>
          <p14:tracePt t="28284" x="4624388" y="2343150"/>
          <p14:tracePt t="28300" x="4614863" y="2352675"/>
          <p14:tracePt t="28317" x="4614863" y="2357438"/>
          <p14:tracePt t="28334" x="4614863" y="2362200"/>
          <p14:tracePt t="28846" x="4581525" y="2362200"/>
          <p14:tracePt t="28859" x="4491038" y="2362200"/>
          <p14:tracePt t="28867" x="4443413" y="2362200"/>
          <p14:tracePt t="28884" x="4362450" y="2362200"/>
          <p14:tracePt t="28900" x="4300538" y="2371725"/>
          <p14:tracePt t="28917" x="4205288" y="2386013"/>
          <p14:tracePt t="28950" x="4119563" y="2386013"/>
          <p14:tracePt t="28984" x="4067175" y="2386013"/>
          <p14:tracePt t="29000" x="4057650" y="2386013"/>
          <p14:tracePt t="29017" x="4048125" y="2386013"/>
          <p14:tracePt t="29034" x="4024313" y="2366963"/>
          <p14:tracePt t="29050" x="3943350" y="2295525"/>
          <p14:tracePt t="29067" x="3862388" y="2209800"/>
          <p14:tracePt t="29084" x="3771900" y="2128838"/>
          <p14:tracePt t="29100" x="3671888" y="2033588"/>
          <p14:tracePt t="29117" x="3614738" y="1990725"/>
          <p14:tracePt t="29134" x="3567113" y="1971675"/>
          <p14:tracePt t="29150" x="3524250" y="1957388"/>
          <p14:tracePt t="29167" x="3448050" y="1957388"/>
          <p14:tracePt t="29184" x="3395663" y="1962150"/>
          <p14:tracePt t="29200" x="3362325" y="1971675"/>
          <p14:tracePt t="29217" x="3324225" y="1976438"/>
          <p14:tracePt t="29234" x="3286125" y="1976438"/>
          <p14:tracePt t="29250" x="3271838" y="1976438"/>
          <p14:tracePt t="29267" x="3262313" y="1976438"/>
          <p14:tracePt t="29284" x="3252788" y="1976438"/>
          <p14:tracePt t="29336" x="3267075" y="1976438"/>
          <p14:tracePt t="29343" x="3290888" y="1971675"/>
          <p14:tracePt t="29351" x="3362325" y="1962150"/>
          <p14:tracePt t="29367" x="3514725" y="1962150"/>
          <p14:tracePt t="29384" x="3671888" y="1962150"/>
          <p14:tracePt t="29400" x="3871913" y="1952625"/>
          <p14:tracePt t="29417" x="4129088" y="1943100"/>
          <p14:tracePt t="29434" x="4248150" y="1943100"/>
          <p14:tracePt t="29450" x="4352925" y="1943100"/>
          <p14:tracePt t="29467" x="4410075" y="1943100"/>
          <p14:tracePt t="29484" x="4462463" y="1943100"/>
          <p14:tracePt t="29500" x="4481513" y="1943100"/>
          <p14:tracePt t="29517" x="4491038" y="1943100"/>
          <p14:tracePt t="29534" x="4500563" y="1943100"/>
          <p14:tracePt t="29550" x="4505325" y="1943100"/>
          <p14:tracePt t="29584" x="4510088" y="1943100"/>
          <p14:tracePt t="29851" x="4438650" y="1952625"/>
          <p14:tracePt t="29859" x="4348163" y="1962150"/>
          <p14:tracePt t="29867" x="4276725" y="1981200"/>
          <p14:tracePt t="29884" x="4162425" y="1985963"/>
          <p14:tracePt t="29900" x="4052888" y="1985963"/>
          <p14:tracePt t="29917" x="3938588" y="1985963"/>
          <p14:tracePt t="29934" x="3886200" y="1985963"/>
          <p14:tracePt t="29950" x="3848100" y="1981200"/>
          <p14:tracePt t="29967" x="3819525" y="1976438"/>
          <p14:tracePt t="29983" x="3800475" y="1976438"/>
          <p14:tracePt t="30000" x="3790950" y="1976438"/>
          <p14:tracePt t="30017" x="3786188" y="1976438"/>
          <p14:tracePt t="30033" x="3762375" y="1966913"/>
          <p14:tracePt t="30051" x="3738563" y="1957388"/>
          <p14:tracePt t="30067" x="3709988" y="1952625"/>
          <p14:tracePt t="30084" x="3676650" y="1943100"/>
          <p14:tracePt t="30100" x="3652838" y="1928813"/>
          <p14:tracePt t="30117" x="3633788" y="1928813"/>
          <p14:tracePt t="30133" x="3614738" y="1928813"/>
          <p14:tracePt t="30150" x="3571875" y="1928813"/>
          <p14:tracePt t="30167" x="3543300" y="1928813"/>
          <p14:tracePt t="30183" x="3509963" y="1938338"/>
          <p14:tracePt t="30200" x="3462338" y="1957388"/>
          <p14:tracePt t="30217" x="3400425" y="1990725"/>
          <p14:tracePt t="30234" x="3348038" y="2014538"/>
          <p14:tracePt t="30250" x="3295650" y="2028825"/>
          <p14:tracePt t="30267" x="3243263" y="2043113"/>
          <p14:tracePt t="30283" x="3157538" y="2043113"/>
          <p14:tracePt t="30300" x="3124200" y="2038350"/>
          <p14:tracePt t="30317" x="3086100" y="2024063"/>
          <p14:tracePt t="30334" x="3038475" y="1985963"/>
          <p14:tracePt t="30350" x="2995613" y="1928813"/>
          <p14:tracePt t="30367" x="2967038" y="1881188"/>
          <p14:tracePt t="30384" x="2957513" y="1838325"/>
          <p14:tracePt t="30400" x="2943225" y="1790700"/>
          <p14:tracePt t="30417" x="2943225" y="1771650"/>
          <p14:tracePt t="30434" x="2943225" y="1752600"/>
          <p14:tracePt t="30450" x="2947988" y="1738313"/>
          <p14:tracePt t="30467" x="2981325" y="1728788"/>
          <p14:tracePt t="30483" x="3005138" y="1728788"/>
          <p14:tracePt t="30500" x="3024188" y="1728788"/>
          <p14:tracePt t="30517" x="3038475" y="1728788"/>
          <p14:tracePt t="30534" x="3052763" y="1743075"/>
          <p14:tracePt t="30550" x="3071813" y="1766888"/>
          <p14:tracePt t="30567" x="3090863" y="1819275"/>
          <p14:tracePt t="30584" x="3105150" y="1905000"/>
          <p14:tracePt t="30600" x="3119438" y="1952625"/>
          <p14:tracePt t="30617" x="3124200" y="1971675"/>
          <p14:tracePt t="30634" x="3124200" y="1985963"/>
          <p14:tracePt t="30650" x="3124200" y="2000250"/>
          <p14:tracePt t="30667" x="3124200" y="2005013"/>
          <p14:tracePt t="30683" x="3124200" y="2009775"/>
          <p14:tracePt t="30700" x="3124200" y="2014538"/>
          <p14:tracePt t="30798" x="3128963" y="2014538"/>
          <p14:tracePt t="30805" x="3133725" y="2014538"/>
          <p14:tracePt t="30817" x="3138488" y="2014538"/>
          <p14:tracePt t="30834" x="3200400" y="2005013"/>
          <p14:tracePt t="30850" x="3276600" y="1971675"/>
          <p14:tracePt t="30867" x="3371850" y="1933575"/>
          <p14:tracePt t="30883" x="3467100" y="1900238"/>
          <p14:tracePt t="30900" x="3586163" y="1876425"/>
          <p14:tracePt t="30917" x="3638550" y="1871663"/>
          <p14:tracePt t="30933" x="3681413" y="1866900"/>
          <p14:tracePt t="30950" x="3743325" y="1857375"/>
          <p14:tracePt t="30967" x="3786188" y="1857375"/>
          <p14:tracePt t="30983" x="3833813" y="1857375"/>
          <p14:tracePt t="31000" x="3886200" y="1852613"/>
          <p14:tracePt t="31017" x="3943350" y="1852613"/>
          <p14:tracePt t="31034" x="3990975" y="1838325"/>
          <p14:tracePt t="31050" x="4019550" y="1833563"/>
          <p14:tracePt t="31067" x="4038600" y="1828800"/>
          <p14:tracePt t="31083" x="4086225" y="1819275"/>
          <p14:tracePt t="31100" x="4129088" y="1819275"/>
          <p14:tracePt t="31117" x="4171950" y="1819275"/>
          <p14:tracePt t="31134" x="4229100" y="1838325"/>
          <p14:tracePt t="31150" x="4243388" y="1847850"/>
          <p14:tracePt t="31167" x="4262438" y="1857375"/>
          <p14:tracePt t="31184" x="4267200" y="1862138"/>
          <p14:tracePt t="31200" x="4276725" y="1890713"/>
          <p14:tracePt t="31217" x="4267200" y="1924050"/>
          <p14:tracePt t="31234" x="4243388" y="1947863"/>
          <p14:tracePt t="31250" x="4205288" y="1981200"/>
          <p14:tracePt t="31267" x="4081463" y="2033588"/>
          <p14:tracePt t="31283" x="4000500" y="2047875"/>
          <p14:tracePt t="31300" x="3929063" y="2047875"/>
          <p14:tracePt t="31317" x="3881438" y="2047875"/>
          <p14:tracePt t="31333" x="3829050" y="2019300"/>
          <p14:tracePt t="31350" x="3790950" y="1933575"/>
          <p14:tracePt t="31367" x="3767138" y="1847850"/>
          <p14:tracePt t="31384" x="3762375" y="1790700"/>
          <p14:tracePt t="31400" x="3762375" y="1766888"/>
          <p14:tracePt t="31417" x="3762375" y="1752600"/>
          <p14:tracePt t="31434" x="3762375" y="1747838"/>
          <p14:tracePt t="31450" x="3771900" y="1738313"/>
          <p14:tracePt t="31467" x="3786188" y="1733550"/>
          <p14:tracePt t="31483" x="3805238" y="1733550"/>
          <p14:tracePt t="31500" x="3824288" y="1747838"/>
          <p14:tracePt t="31517" x="3871913" y="1814513"/>
          <p14:tracePt t="31533" x="3910013" y="1881188"/>
          <p14:tracePt t="31550" x="3919538" y="1919288"/>
          <p14:tracePt t="31567" x="3933825" y="1938338"/>
          <p14:tracePt t="31583" x="3938588" y="1947863"/>
          <p14:tracePt t="31600" x="3938588" y="1957388"/>
          <p14:tracePt t="31617" x="3938588" y="1962150"/>
          <p14:tracePt t="31679" x="3938588" y="1966913"/>
          <p14:tracePt t="32052" x="3952875" y="1966913"/>
          <p14:tracePt t="32059" x="3971925" y="1966913"/>
          <p14:tracePt t="32067" x="3995738" y="1962150"/>
          <p14:tracePt t="32083" x="4033838" y="1957388"/>
          <p14:tracePt t="32100" x="4076700" y="1947863"/>
          <p14:tracePt t="32117" x="4114800" y="1938338"/>
          <p14:tracePt t="32150" x="4191000" y="1919288"/>
          <p14:tracePt t="32184" x="4243388" y="1909763"/>
          <p14:tracePt t="32200" x="4257675" y="1909763"/>
          <p14:tracePt t="32217" x="4281488" y="1900238"/>
          <p14:tracePt t="32233" x="4291013" y="1900238"/>
          <p14:tracePt t="32250" x="4310063" y="1900238"/>
          <p14:tracePt t="32267" x="4314825" y="1900238"/>
          <p14:tracePt t="32283" x="4329113" y="1900238"/>
          <p14:tracePt t="32300" x="4338638" y="1900238"/>
          <p14:tracePt t="32317" x="4348163" y="1900238"/>
          <p14:tracePt t="32333" x="4357688" y="1900238"/>
          <p14:tracePt t="32350" x="4362450" y="1900238"/>
          <p14:tracePt t="32367" x="4367213" y="1900238"/>
          <p14:tracePt t="32383" x="4376738" y="1900238"/>
          <p14:tracePt t="32400" x="4386263" y="1905000"/>
          <p14:tracePt t="32417" x="4395788" y="1905000"/>
          <p14:tracePt t="32434" x="4405313" y="1909763"/>
          <p14:tracePt t="32450" x="4410075" y="1909763"/>
          <p14:tracePt t="32467" x="4414838" y="1909763"/>
          <p14:tracePt t="32559" x="4414838" y="1914525"/>
          <p14:tracePt t="32574" x="4414838" y="1919288"/>
          <p14:tracePt t="32583" x="4414838" y="1924050"/>
          <p14:tracePt t="32600" x="4414838" y="1928813"/>
          <p14:tracePt t="32617" x="4414838" y="1933575"/>
          <p14:tracePt t="32633" x="4400550" y="1947863"/>
          <p14:tracePt t="32650" x="4391025" y="1952625"/>
          <p14:tracePt t="32667" x="4381500" y="1966913"/>
          <p14:tracePt t="32683" x="4371975" y="1976438"/>
          <p14:tracePt t="32700" x="4362450" y="1976438"/>
          <p14:tracePt t="32717" x="4357688" y="1976438"/>
          <p14:tracePt t="32733" x="4352925" y="1976438"/>
          <p14:tracePt t="32955" x="4357688" y="1976438"/>
          <p14:tracePt t="32970" x="4362450" y="1976438"/>
          <p14:tracePt t="33653" x="4371975" y="2005013"/>
          <p14:tracePt t="33661" x="4381500" y="2043113"/>
          <p14:tracePt t="33669" x="4386263" y="2066925"/>
          <p14:tracePt t="33683" x="4405313" y="2119313"/>
          <p14:tracePt t="33717" x="4438650" y="2185988"/>
          <p14:tracePt t="33750" x="4457700" y="2238375"/>
          <p14:tracePt t="33767" x="4462463" y="2247900"/>
          <p14:tracePt t="33783" x="4462463" y="2257425"/>
          <p14:tracePt t="33800" x="4462463" y="2266950"/>
          <p14:tracePt t="33817" x="4462463" y="2271713"/>
          <p14:tracePt t="33873" x="4462463" y="2276475"/>
          <p14:tracePt t="34079" x="4462463" y="2271713"/>
          <p14:tracePt t="34086" x="4471988" y="2252663"/>
          <p14:tracePt t="34100" x="4476750" y="2224088"/>
          <p14:tracePt t="34117" x="4486275" y="2205038"/>
          <p14:tracePt t="34150" x="4491038" y="2181225"/>
          <p14:tracePt t="34183" x="4495800" y="2157413"/>
          <p14:tracePt t="34200" x="4495800" y="2152650"/>
          <p14:tracePt t="34217" x="4495800" y="2143125"/>
          <p14:tracePt t="34233" x="4495800" y="2133600"/>
          <p14:tracePt t="34267" x="4500563" y="2128838"/>
          <p14:tracePt t="34283" x="4505325" y="2119313"/>
          <p14:tracePt t="34300" x="4514850" y="2109788"/>
          <p14:tracePt t="34317" x="4519613" y="2105025"/>
          <p14:tracePt t="34333" x="4524375" y="2100263"/>
          <p14:tracePt t="34350" x="4529138" y="2090738"/>
          <p14:tracePt t="34367" x="4529138" y="2081213"/>
          <p14:tracePt t="34400" x="4533900" y="2071688"/>
          <p14:tracePt t="34416" x="4543425" y="2052638"/>
          <p14:tracePt t="34434" x="4562475" y="2028825"/>
          <p14:tracePt t="34455" x="4572000" y="2005013"/>
          <p14:tracePt t="34468" x="4576763" y="1995488"/>
          <p14:tracePt t="34493" x="4581525" y="1985963"/>
          <p14:tracePt t="34508" x="4581525" y="1981200"/>
          <p14:tracePt t="34908" x="4581525" y="1976438"/>
          <p14:tracePt t="34946" x="4581525" y="1971675"/>
          <p14:tracePt t="35004" x="4581525" y="1966913"/>
          <p14:tracePt t="35011" x="4581525" y="1962150"/>
          <p14:tracePt t="35034" x="4576763" y="1957388"/>
          <p14:tracePt t="35050" x="4576763" y="1952625"/>
          <p14:tracePt t="35084" x="4562475" y="1938338"/>
          <p14:tracePt t="35100" x="4562475" y="1933575"/>
          <p14:tracePt t="35159" x="4562475" y="1928813"/>
          <p14:tracePt t="35217" x="4562475" y="1924050"/>
          <p14:tracePt t="35253" x="4557713" y="1919288"/>
          <p14:tracePt t="35261" x="4552950" y="1914525"/>
          <p14:tracePt t="35269" x="4543425" y="1905000"/>
          <p14:tracePt t="35283" x="4538663" y="1895475"/>
          <p14:tracePt t="35300" x="4533900" y="1885950"/>
          <p14:tracePt t="35316" x="4524375" y="1881188"/>
          <p14:tracePt t="35333" x="4524375" y="1876425"/>
          <p14:tracePt t="35366" x="4519613" y="1871663"/>
          <p14:tracePt t="35385" x="4514850" y="1866900"/>
          <p14:tracePt t="35400" x="4510088" y="1862138"/>
          <p14:tracePt t="35417" x="4505325" y="1847850"/>
          <p14:tracePt t="35433" x="4495800" y="1843088"/>
          <p14:tracePt t="35450" x="4491038" y="1838325"/>
          <p14:tracePt t="35467" x="4481513" y="1828800"/>
          <p14:tracePt t="35483" x="4476750" y="1819275"/>
          <p14:tracePt t="35500" x="4471988" y="1804988"/>
          <p14:tracePt t="35517" x="4467225" y="1790700"/>
          <p14:tracePt t="35533" x="4452938" y="1766888"/>
          <p14:tracePt t="35550" x="4452938" y="1762125"/>
          <p14:tracePt t="35567" x="4452938" y="1757363"/>
          <p14:tracePt t="35583" x="4452938" y="1747838"/>
          <p14:tracePt t="35600" x="4452938" y="1743075"/>
          <p14:tracePt t="35617" x="4452938" y="1738313"/>
          <p14:tracePt t="35716" x="4452938" y="1743075"/>
          <p14:tracePt t="35723" x="4452938" y="1747838"/>
          <p14:tracePt t="35733" x="4452938" y="1752600"/>
          <p14:tracePt t="35750" x="4462463" y="1776413"/>
          <p14:tracePt t="35766" x="4471988" y="1814513"/>
          <p14:tracePt t="35783" x="4476750" y="1847850"/>
          <p14:tracePt t="35800" x="4486275" y="1890713"/>
          <p14:tracePt t="35817" x="4486275" y="1933575"/>
          <p14:tracePt t="35833" x="4486275" y="1962150"/>
          <p14:tracePt t="35850" x="4486275" y="1971675"/>
          <p14:tracePt t="35867" x="4486275" y="1976438"/>
          <p14:tracePt t="35883" x="4486275" y="1981200"/>
          <p14:tracePt t="35900" x="4486275" y="1985963"/>
          <p14:tracePt t="35950" x="4486275" y="1981200"/>
          <p14:tracePt t="35958" x="4486275" y="1971675"/>
          <p14:tracePt t="35966" x="4476750" y="1952625"/>
          <p14:tracePt t="35983" x="4471988" y="1909763"/>
          <p14:tracePt t="36000" x="4467225" y="1838325"/>
          <p14:tracePt t="36017" x="4452938" y="1709738"/>
          <p14:tracePt t="36033" x="4452938" y="1662113"/>
          <p14:tracePt t="36050" x="4452938" y="1633538"/>
          <p14:tracePt t="36066" x="4452938" y="1619250"/>
          <p14:tracePt t="36083" x="4452938" y="1609725"/>
          <p14:tracePt t="36100" x="4452938" y="1600200"/>
          <p14:tracePt t="36116" x="4452938" y="1595438"/>
          <p14:tracePt t="36215" x="4452938" y="1600200"/>
          <p14:tracePt t="36222" x="4452938" y="1609725"/>
          <p14:tracePt t="36233" x="4452938" y="1628775"/>
          <p14:tracePt t="36250" x="4457700" y="1662113"/>
          <p14:tracePt t="36266" x="4471988" y="1709738"/>
          <p14:tracePt t="36283" x="4481513" y="1747838"/>
          <p14:tracePt t="36300" x="4486275" y="1776413"/>
          <p14:tracePt t="36316" x="4495800" y="1804988"/>
          <p14:tracePt t="36333" x="4505325" y="1838325"/>
          <p14:tracePt t="36350" x="4514850" y="1862138"/>
          <p14:tracePt t="36366" x="4514850" y="1885950"/>
          <p14:tracePt t="36383" x="4524375" y="1919288"/>
          <p14:tracePt t="36400" x="4529138" y="1981200"/>
          <p14:tracePt t="36417" x="4529138" y="2009775"/>
          <p14:tracePt t="36433" x="4529138" y="2028825"/>
          <p14:tracePt t="36450" x="4529138" y="2043113"/>
          <p14:tracePt t="36466" x="4529138" y="2052638"/>
          <p14:tracePt t="36483" x="4529138" y="2057400"/>
          <p14:tracePt t="36500" x="4529138" y="2062163"/>
          <p14:tracePt t="36533" x="4529138" y="2066925"/>
          <p14:tracePt t="38117" x="4533900" y="2062163"/>
          <p14:tracePt t="38124" x="4538663" y="2052638"/>
          <p14:tracePt t="38133" x="4543425" y="2043113"/>
          <p14:tracePt t="38150" x="4562475" y="2019300"/>
          <p14:tracePt t="38166" x="4572000" y="1995488"/>
          <p14:tracePt t="38183" x="4591050" y="1976438"/>
          <p14:tracePt t="38216" x="4605338" y="1966913"/>
          <p14:tracePt t="38250" x="4605338" y="1962150"/>
          <p14:tracePt t="38266" x="4614863" y="1957388"/>
          <p14:tracePt t="38283" x="4624388" y="1947863"/>
          <p14:tracePt t="38300" x="4648200" y="1938338"/>
          <p14:tracePt t="38316" x="4672013" y="1933575"/>
          <p14:tracePt t="38333" x="4686300" y="1928813"/>
          <p14:tracePt t="38350" x="4695825" y="1919288"/>
          <p14:tracePt t="38366" x="4705350" y="1914525"/>
          <p14:tracePt t="38383" x="4714875" y="1914525"/>
          <p14:tracePt t="38400" x="4719638" y="1914525"/>
          <p14:tracePt t="38433" x="4733925" y="1909763"/>
          <p14:tracePt t="38450" x="4743450" y="1909763"/>
          <p14:tracePt t="38466" x="4752975" y="1909763"/>
          <p14:tracePt t="38484" x="4762500" y="1909763"/>
          <p14:tracePt t="38500" x="4772025" y="1909763"/>
          <p14:tracePt t="38516" x="4776788" y="1909763"/>
          <p14:tracePt t="38588" x="4776788" y="1914525"/>
          <p14:tracePt t="38594" x="4776788" y="1919288"/>
          <p14:tracePt t="38601" x="4776788" y="1933575"/>
          <p14:tracePt t="38617" x="4767263" y="1943100"/>
          <p14:tracePt t="38633" x="4762500" y="1952625"/>
          <p14:tracePt t="38650" x="4757738" y="1957388"/>
          <p14:tracePt t="38711" x="4752975" y="1957388"/>
          <p14:tracePt t="38719" x="4748213" y="1957388"/>
          <p14:tracePt t="38733" x="4733925" y="1943100"/>
          <p14:tracePt t="38750" x="4719638" y="1933575"/>
          <p14:tracePt t="38766" x="4700588" y="1909763"/>
          <p14:tracePt t="38783" x="4681538" y="1885950"/>
          <p14:tracePt t="38800" x="4657725" y="1847850"/>
          <p14:tracePt t="38816" x="4652963" y="1804988"/>
          <p14:tracePt t="38833" x="4648200" y="1771650"/>
          <p14:tracePt t="38850" x="4633913" y="1743075"/>
          <p14:tracePt t="38867" x="4633913" y="1695450"/>
          <p14:tracePt t="38883" x="4633913" y="1671638"/>
          <p14:tracePt t="38899" x="4633913" y="1647825"/>
          <p14:tracePt t="38917" x="4633913" y="1614488"/>
          <p14:tracePt t="38933" x="4633913" y="1595438"/>
          <p14:tracePt t="38950" x="4633913" y="1585913"/>
          <p14:tracePt t="38966" x="4633913" y="1576388"/>
          <p14:tracePt t="38983" x="4633913" y="1566863"/>
          <p14:tracePt t="39212" x="4633913" y="1576388"/>
          <p14:tracePt t="39218" x="4633913" y="1595438"/>
          <p14:tracePt t="39233" x="4643438" y="1638300"/>
          <p14:tracePt t="39250" x="4652963" y="1690688"/>
          <p14:tracePt t="39266" x="4662488" y="1762125"/>
          <p14:tracePt t="39283" x="4667250" y="1838325"/>
          <p14:tracePt t="39299" x="4676775" y="1885950"/>
          <p14:tracePt t="39316" x="4681538" y="1928813"/>
          <p14:tracePt t="39333" x="4681538" y="1957388"/>
          <p14:tracePt t="39350" x="4686300" y="2000250"/>
          <p14:tracePt t="39366" x="4686300" y="2019300"/>
          <p14:tracePt t="39383" x="4691063" y="2043113"/>
          <p14:tracePt t="39399" x="4691063" y="2062163"/>
          <p14:tracePt t="39416" x="4691063" y="2100263"/>
          <p14:tracePt t="39433" x="4691063" y="2124075"/>
          <p14:tracePt t="39450" x="4691063" y="2133600"/>
          <p14:tracePt t="39466" x="4691063" y="2138363"/>
          <p14:tracePt t="39483" x="4691063" y="2147888"/>
          <p14:tracePt t="39499" x="4691063" y="2152650"/>
          <p14:tracePt t="39533" x="4691063" y="2157413"/>
          <p14:tracePt t="40129" x="4695825" y="2157413"/>
          <p14:tracePt t="40136" x="4700588" y="2152650"/>
          <p14:tracePt t="40151" x="4724400" y="2133600"/>
          <p14:tracePt t="40166" x="4748213" y="2109788"/>
          <p14:tracePt t="40183" x="4786313" y="2085975"/>
          <p14:tracePt t="40200" x="4814888" y="2062163"/>
          <p14:tracePt t="40216" x="4857750" y="2028825"/>
          <p14:tracePt t="40249" x="4891088" y="1985963"/>
          <p14:tracePt t="40283" x="4914900" y="1962150"/>
          <p14:tracePt t="40299" x="4924425" y="1957388"/>
          <p14:tracePt t="40316" x="4929188" y="1947863"/>
          <p14:tracePt t="40333" x="4933950" y="1938338"/>
          <p14:tracePt t="40349" x="4953000" y="1919288"/>
          <p14:tracePt t="40366" x="4967288" y="1895475"/>
          <p14:tracePt t="40383" x="4976813" y="1885950"/>
          <p14:tracePt t="40400" x="4986338" y="1871663"/>
          <p14:tracePt t="40416" x="4991100" y="1866900"/>
          <p14:tracePt t="40433" x="4991100" y="1862138"/>
          <p14:tracePt t="40804" x="4981575" y="1862138"/>
          <p14:tracePt t="40811" x="4972050" y="1866900"/>
          <p14:tracePt t="40819" x="4957763" y="1866900"/>
          <p14:tracePt t="40833" x="4943475" y="1871663"/>
          <p14:tracePt t="40849" x="4929188" y="1871663"/>
          <p14:tracePt t="40866" x="4924425" y="1871663"/>
          <p14:tracePt t="40899" x="4905375" y="1871663"/>
          <p14:tracePt t="40933" x="4881563" y="1843088"/>
          <p14:tracePt t="40950" x="4867275" y="1819275"/>
          <p14:tracePt t="40966" x="4848225" y="1776413"/>
          <p14:tracePt t="40983" x="4843463" y="1762125"/>
          <p14:tracePt t="40999" x="4838700" y="1747838"/>
          <p14:tracePt t="41016" x="4838700" y="1738313"/>
          <p14:tracePt t="41033" x="4838700" y="1733550"/>
          <p14:tracePt t="41127" x="4843463" y="1738313"/>
          <p14:tracePt t="41134" x="4848225" y="1743075"/>
          <p14:tracePt t="41149" x="4852988" y="1747838"/>
          <p14:tracePt t="41166" x="4862513" y="1752600"/>
          <p14:tracePt t="41183" x="4867275" y="1762125"/>
          <p14:tracePt t="41199" x="4872038" y="1766888"/>
          <p14:tracePt t="41310" x="4876800" y="1766888"/>
          <p14:tracePt t="41339" x="4881563" y="1766888"/>
          <p14:tracePt t="41347" x="4881563" y="1771650"/>
          <p14:tracePt t="41354" x="4886325" y="1776413"/>
          <p14:tracePt t="41366" x="4891088" y="1776413"/>
          <p14:tracePt t="41383" x="4900613" y="1785938"/>
          <p14:tracePt t="41399" x="4919663" y="1795463"/>
          <p14:tracePt t="41416" x="4929188" y="1800225"/>
          <p14:tracePt t="41433" x="4943475" y="1804988"/>
          <p14:tracePt t="41449" x="4962525" y="1814513"/>
          <p14:tracePt t="41466" x="4972050" y="1824038"/>
          <p14:tracePt t="41483" x="4976813" y="1824038"/>
          <p14:tracePt t="41499" x="4981575" y="1828800"/>
          <p14:tracePt t="41516" x="4991100" y="1847850"/>
          <p14:tracePt t="41533" x="5000625" y="1876425"/>
          <p14:tracePt t="41549" x="5005388" y="1905000"/>
          <p14:tracePt t="41566" x="5014913" y="1928813"/>
          <p14:tracePt t="41583" x="5014913" y="1943100"/>
          <p14:tracePt t="41599" x="5014913" y="1952625"/>
          <p14:tracePt t="41616" x="5014913" y="1957388"/>
          <p14:tracePt t="41633" x="5024438" y="1966913"/>
          <p14:tracePt t="41649" x="5038725" y="1971675"/>
          <p14:tracePt t="41666" x="5053013" y="1981200"/>
          <p14:tracePt t="41683" x="5062538" y="1985963"/>
          <p14:tracePt t="41699" x="5076825" y="1985963"/>
          <p14:tracePt t="41716" x="5081588" y="1985963"/>
          <p14:tracePt t="41733" x="5091113" y="1985963"/>
          <p14:tracePt t="42119" x="5086350" y="1981200"/>
          <p14:tracePt t="42126" x="5086350" y="1976438"/>
          <p14:tracePt t="42134" x="5081588" y="1976438"/>
          <p14:tracePt t="42149" x="5076825" y="1966913"/>
          <p14:tracePt t="42183" x="5062538" y="1957388"/>
          <p14:tracePt t="42216" x="5057775" y="1952625"/>
          <p14:tracePt t="42233" x="5048250" y="1947863"/>
          <p14:tracePt t="42249" x="5029200" y="1914525"/>
          <p14:tracePt t="42266" x="5014913" y="1895475"/>
          <p14:tracePt t="42283" x="5000625" y="1871663"/>
          <p14:tracePt t="42299" x="4991100" y="1847850"/>
          <p14:tracePt t="42316" x="4972050" y="1804988"/>
          <p14:tracePt t="42333" x="4967288" y="1785938"/>
          <p14:tracePt t="42349" x="4953000" y="1747838"/>
          <p14:tracePt t="42366" x="4948238" y="1709738"/>
          <p14:tracePt t="42383" x="4943475" y="1681163"/>
          <p14:tracePt t="42399" x="4943475" y="1671638"/>
          <p14:tracePt t="42416" x="4943475" y="1662113"/>
          <p14:tracePt t="42433" x="4943475" y="1652588"/>
          <p14:tracePt t="42449" x="4943475" y="1647825"/>
          <p14:tracePt t="42466" x="4943475" y="1643063"/>
          <p14:tracePt t="42483" x="4943475" y="1638300"/>
          <p14:tracePt t="42545" x="4943475" y="1633538"/>
          <p14:tracePt t="42772" x="4943475" y="1638300"/>
          <p14:tracePt t="42779" x="4943475" y="1657350"/>
          <p14:tracePt t="42787" x="4943475" y="1671638"/>
          <p14:tracePt t="42799" x="4948238" y="1690688"/>
          <p14:tracePt t="42816" x="4957763" y="1738313"/>
          <p14:tracePt t="42833" x="4962525" y="1766888"/>
          <p14:tracePt t="42849" x="4967288" y="1795463"/>
          <p14:tracePt t="42866" x="4976813" y="1824038"/>
          <p14:tracePt t="42883" x="4981575" y="1881188"/>
          <p14:tracePt t="42899" x="4986338" y="1900238"/>
          <p14:tracePt t="42916" x="4986338" y="1924050"/>
          <p14:tracePt t="42933" x="4986338" y="1952625"/>
          <p14:tracePt t="42949" x="4986338" y="1971675"/>
          <p14:tracePt t="42966" x="4986338" y="1985963"/>
          <p14:tracePt t="42983" x="4991100" y="1995488"/>
          <p14:tracePt t="42999" x="4995863" y="2014538"/>
          <p14:tracePt t="43016" x="4995863" y="2019300"/>
          <p14:tracePt t="43033" x="5000625" y="2028825"/>
          <p14:tracePt t="43049" x="5005388" y="2033588"/>
          <p14:tracePt t="43066" x="5005388" y="2043113"/>
          <p14:tracePt t="43083" x="5005388" y="2052638"/>
          <p14:tracePt t="43116" x="5005388" y="2062163"/>
          <p14:tracePt t="43133" x="5005388" y="2071688"/>
          <p14:tracePt t="43219" x="5005388" y="2076450"/>
          <p14:tracePt t="43234" x="5005388" y="2081213"/>
          <p14:tracePt t="44138" x="5029200" y="2076450"/>
          <p14:tracePt t="44145" x="5048250" y="2062163"/>
          <p14:tracePt t="44151" x="5076825" y="2047875"/>
          <p14:tracePt t="44166" x="5110163" y="2028825"/>
          <p14:tracePt t="44199" x="5191125" y="2000250"/>
          <p14:tracePt t="44233" x="5262563" y="1976438"/>
          <p14:tracePt t="44249" x="5286375" y="1971675"/>
          <p14:tracePt t="44266" x="5305425" y="1966913"/>
          <p14:tracePt t="44282" x="5324475" y="1952625"/>
          <p14:tracePt t="44299" x="5338763" y="1952625"/>
          <p14:tracePt t="44316" x="5343525" y="1952625"/>
          <p14:tracePt t="44332" x="5353050" y="1952625"/>
          <p14:tracePt t="44872" x="5376863" y="1947863"/>
          <p14:tracePt t="44879" x="5419725" y="1943100"/>
          <p14:tracePt t="44886" x="5448300" y="1943100"/>
          <p14:tracePt t="44899" x="5491163" y="1933575"/>
          <p14:tracePt t="44916" x="5576888" y="1919288"/>
          <p14:tracePt t="44933" x="5624513" y="1919288"/>
          <p14:tracePt t="44949" x="5676900" y="1919288"/>
          <p14:tracePt t="44982" x="5786438" y="1919288"/>
          <p14:tracePt t="45016" x="5862638" y="1919288"/>
          <p14:tracePt t="45032" x="5924550" y="1914525"/>
          <p14:tracePt t="45049" x="5953125" y="1914525"/>
          <p14:tracePt t="45066" x="5981700" y="1914525"/>
          <p14:tracePt t="45082" x="6000750" y="1914525"/>
          <p14:tracePt t="45099" x="6029325" y="1914525"/>
          <p14:tracePt t="45116" x="6038850" y="1914525"/>
          <p14:tracePt t="45132" x="6048375" y="1914525"/>
          <p14:tracePt t="45149" x="6053138" y="1914525"/>
          <p14:tracePt t="45166" x="6057900" y="1914525"/>
          <p14:tracePt t="45524" x="6105525" y="1952625"/>
          <p14:tracePt t="45533" x="6167438" y="2005013"/>
          <p14:tracePt t="45540" x="6229350" y="2057400"/>
          <p14:tracePt t="45549" x="6291263" y="2119313"/>
          <p14:tracePt t="45566" x="6386513" y="2214563"/>
          <p14:tracePt t="45582" x="6477000" y="2286000"/>
          <p14:tracePt t="45616" x="6648450" y="2386013"/>
          <p14:tracePt t="45650" x="6719888" y="2409825"/>
          <p14:tracePt t="45666" x="6734175" y="2414588"/>
          <p14:tracePt t="45682" x="6738938" y="2414588"/>
          <p14:tracePt t="45699" x="6743700" y="2414588"/>
          <p14:tracePt t="45716" x="6753225" y="2414588"/>
          <p14:tracePt t="45732" x="6757988" y="2414588"/>
          <p14:tracePt t="45749" x="6762750" y="2414588"/>
          <p14:tracePt t="45766" x="6772275" y="2414588"/>
          <p14:tracePt t="45782" x="6791325" y="2414588"/>
          <p14:tracePt t="45799" x="6815138" y="2390775"/>
          <p14:tracePt t="45816" x="6853238" y="2357438"/>
          <p14:tracePt t="45833" x="6943725" y="2228850"/>
          <p14:tracePt t="45849" x="6996113" y="2157413"/>
          <p14:tracePt t="45866" x="7024688" y="2119313"/>
          <p14:tracePt t="45882" x="7048500" y="2090738"/>
          <p14:tracePt t="45899" x="7058025" y="2066925"/>
          <p14:tracePt t="45916" x="7067550" y="2062163"/>
          <p14:tracePt t="45933" x="7067550" y="2052638"/>
          <p14:tracePt t="45966" x="7062788" y="2052638"/>
          <p14:tracePt t="45982" x="7043738" y="2052638"/>
          <p14:tracePt t="45999" x="7005638" y="2071688"/>
          <p14:tracePt t="46016" x="6948488" y="2143125"/>
          <p14:tracePt t="46032" x="6905625" y="2219325"/>
          <p14:tracePt t="46049" x="6881813" y="2271713"/>
          <p14:tracePt t="46066" x="6867525" y="2333625"/>
          <p14:tracePt t="46082" x="6872288" y="2514600"/>
          <p14:tracePt t="46099" x="6891338" y="2671763"/>
          <p14:tracePt t="46116" x="6905625" y="2776538"/>
          <p14:tracePt t="46132" x="6929438" y="2862263"/>
          <p14:tracePt t="46149" x="6972300" y="3024188"/>
          <p14:tracePt t="46166" x="6986588" y="3109913"/>
          <p14:tracePt t="46182" x="7000875" y="3171825"/>
          <p14:tracePt t="46199" x="7010400" y="3224213"/>
          <p14:tracePt t="46216" x="7019925" y="3248025"/>
          <p14:tracePt t="46232" x="7024688" y="3267075"/>
          <p14:tracePt t="46249" x="7034213" y="3290888"/>
          <p14:tracePt t="46266" x="7048500" y="3338513"/>
          <p14:tracePt t="46282" x="7053263" y="3381375"/>
          <p14:tracePt t="46299" x="7058025" y="3424238"/>
          <p14:tracePt t="46316" x="7072313" y="3448050"/>
          <p14:tracePt t="46332" x="7072313" y="3467100"/>
          <p14:tracePt t="46349" x="7072313" y="3471863"/>
          <p14:tracePt t="46366" x="7077075" y="3481388"/>
          <p14:tracePt t="46382" x="7081838" y="3486150"/>
          <p14:tracePt t="46399" x="7100888" y="3486150"/>
          <p14:tracePt t="46416" x="7124700" y="3471863"/>
          <p14:tracePt t="46432" x="7148513" y="3457575"/>
          <p14:tracePt t="46449" x="7191375" y="3414713"/>
          <p14:tracePt t="46466" x="7224713" y="3357563"/>
          <p14:tracePt t="46482" x="7272338" y="3248025"/>
          <p14:tracePt t="46499" x="7300913" y="3081338"/>
          <p14:tracePt t="46516" x="7319963" y="2833688"/>
          <p14:tracePt t="46532" x="7315200" y="2624138"/>
          <p14:tracePt t="46549" x="7315200" y="2481263"/>
          <p14:tracePt t="46566" x="7300913" y="2395538"/>
          <p14:tracePt t="46582" x="7286625" y="2309813"/>
          <p14:tracePt t="46599" x="7281863" y="2266950"/>
          <p14:tracePt t="46616" x="7267575" y="2228850"/>
          <p14:tracePt t="46632" x="7243763" y="2190750"/>
          <p14:tracePt t="46649" x="7215188" y="2166938"/>
          <p14:tracePt t="46666" x="7167563" y="2147888"/>
          <p14:tracePt t="46684" x="7110413" y="2138363"/>
          <p14:tracePt t="46700" x="7053263" y="2138363"/>
          <p14:tracePt t="46716" x="7038975" y="2138363"/>
          <p14:tracePt t="46732" x="7029450" y="2138363"/>
          <p14:tracePt t="46750" x="7019925" y="2138363"/>
          <p14:tracePt t="46767" x="7010400" y="2138363"/>
          <p14:tracePt t="46826" x="7005638" y="2138363"/>
          <p14:tracePt t="47259" x="6929438" y="2162175"/>
          <p14:tracePt t="47274" x="6700838" y="2209800"/>
          <p14:tracePt t="47287" x="6372225" y="2281238"/>
          <p14:tracePt t="47299" x="6238875" y="2309813"/>
          <p14:tracePt t="47316" x="5910263" y="2386013"/>
          <p14:tracePt t="47332" x="5710238" y="2428875"/>
          <p14:tracePt t="47349" x="5572125" y="2447925"/>
          <p14:tracePt t="47382" x="5338763" y="2495550"/>
          <p14:tracePt t="47415" x="5253038" y="2514600"/>
          <p14:tracePt t="47432" x="5224463" y="2519363"/>
          <p14:tracePt t="47449" x="5200650" y="2528888"/>
          <p14:tracePt t="47466" x="5195888" y="2533650"/>
          <p14:tracePt t="47669" x="5124450" y="2571750"/>
          <p14:tracePt t="47676" x="5043488" y="2614613"/>
          <p14:tracePt t="47683" x="4962525" y="2652713"/>
          <p14:tracePt t="47699" x="4843463" y="2695575"/>
          <p14:tracePt t="47716" x="4772025" y="2714625"/>
          <p14:tracePt t="47732" x="4719638" y="2714625"/>
          <p14:tracePt t="47749" x="4695825" y="2714625"/>
          <p14:tracePt t="47765" x="4681538" y="2714625"/>
          <p14:tracePt t="47782" x="4672013" y="2714625"/>
          <p14:tracePt t="47799" x="4648200" y="2686050"/>
          <p14:tracePt t="47815" x="4600575" y="2605088"/>
          <p14:tracePt t="47832" x="4576763" y="2566988"/>
          <p14:tracePt t="47849" x="4557713" y="2543175"/>
          <p14:tracePt t="47866" x="4538663" y="2519363"/>
          <p14:tracePt t="47882" x="4524375" y="2500313"/>
          <p14:tracePt t="47899" x="4514850" y="2490788"/>
          <p14:tracePt t="47916" x="4510088" y="2486025"/>
          <p14:tracePt t="47932" x="4500563" y="2476500"/>
          <p14:tracePt t="47949" x="4491038" y="2471738"/>
          <p14:tracePt t="47966" x="4486275" y="2462213"/>
          <p14:tracePt t="47982" x="4481513" y="2462213"/>
          <p14:tracePt t="47999" x="4462463" y="2452688"/>
          <p14:tracePt t="48015" x="4443413" y="2452688"/>
          <p14:tracePt t="48032" x="4419600" y="2452688"/>
          <p14:tracePt t="48049" x="4400550" y="2452688"/>
          <p14:tracePt t="48065" x="4376738" y="2452688"/>
          <p14:tracePt t="48082" x="4367213" y="2452688"/>
          <p14:tracePt t="48099" x="4357688" y="2452688"/>
          <p14:tracePt t="48116" x="4348163" y="2452688"/>
          <p14:tracePt t="48132" x="4343400" y="2452688"/>
          <p14:tracePt t="48149" x="4338638" y="2452688"/>
          <p14:tracePt t="48166" x="4329113" y="2452688"/>
          <p14:tracePt t="48199" x="4324350" y="2452688"/>
          <p14:tracePt t="48241" x="4319588" y="2452688"/>
          <p14:tracePt t="48270" x="4314825" y="2452688"/>
          <p14:tracePt t="48279" x="4310063" y="2452688"/>
          <p14:tracePt t="48299" x="4305300" y="2452688"/>
          <p14:tracePt t="48314" x="4300538" y="2447925"/>
          <p14:tracePt t="48336" x="4295775" y="2447925"/>
          <p14:tracePt t="48345" x="4291013" y="2447925"/>
          <p14:tracePt t="48354" x="4291013" y="2443163"/>
          <p14:tracePt t="48366" x="4281488" y="2438400"/>
          <p14:tracePt t="48382" x="4276725" y="2428875"/>
          <p14:tracePt t="48399" x="4271963" y="2428875"/>
          <p14:tracePt t="48416" x="4262438" y="2428875"/>
          <p14:tracePt t="48432" x="4257675" y="2428875"/>
          <p14:tracePt t="48449" x="4257675" y="2424113"/>
          <p14:tracePt t="48465" x="4252913" y="2424113"/>
          <p14:tracePt t="48499" x="4252913" y="2419350"/>
          <p14:tracePt t="48711" x="4271963" y="2405063"/>
          <p14:tracePt t="48718" x="4291013" y="2400300"/>
          <p14:tracePt t="48732" x="4338638" y="2381250"/>
          <p14:tracePt t="48749" x="4371975" y="2366963"/>
          <p14:tracePt t="48765" x="4424363" y="2357438"/>
          <p14:tracePt t="48782" x="4462463" y="2343150"/>
          <p14:tracePt t="48799" x="4524375" y="2328863"/>
          <p14:tracePt t="48815" x="4552950" y="2324100"/>
          <p14:tracePt t="48832" x="4581525" y="2319338"/>
          <p14:tracePt t="48849" x="4600575" y="2319338"/>
          <p14:tracePt t="48865" x="4633913" y="2319338"/>
          <p14:tracePt t="48882" x="4652963" y="2319338"/>
          <p14:tracePt t="48899" x="4681538" y="2319338"/>
          <p14:tracePt t="48916" x="4714875" y="2319338"/>
          <p14:tracePt t="48932" x="4738688" y="2319338"/>
          <p14:tracePt t="48949" x="4757738" y="2319338"/>
          <p14:tracePt t="48965" x="4767263" y="2319338"/>
          <p14:tracePt t="48982" x="4786313" y="2319338"/>
          <p14:tracePt t="48999" x="4791075" y="2319338"/>
          <p14:tracePt t="49015" x="4795838" y="2319338"/>
          <p14:tracePt t="49032" x="4800600" y="2319338"/>
          <p14:tracePt t="49107" x="4795838" y="2319338"/>
          <p14:tracePt t="49114" x="4786313" y="2319338"/>
          <p14:tracePt t="49122" x="4767263" y="2319338"/>
          <p14:tracePt t="49132" x="4743450" y="2319338"/>
          <p14:tracePt t="49149" x="4652963" y="2328863"/>
          <p14:tracePt t="49165" x="4476750" y="2352675"/>
          <p14:tracePt t="49182" x="4376738" y="2366963"/>
          <p14:tracePt t="49199" x="4314825" y="2376488"/>
          <p14:tracePt t="49215" x="4262438" y="2386013"/>
          <p14:tracePt t="49232" x="4224338" y="2386013"/>
          <p14:tracePt t="49249" x="4210050" y="2386013"/>
          <p14:tracePt t="49265" x="4205288" y="2386013"/>
          <p14:tracePt t="49282" x="4200525" y="2386013"/>
          <p14:tracePt t="49299" x="4191000" y="2386013"/>
          <p14:tracePt t="49386" x="4195763" y="2381250"/>
          <p14:tracePt t="49394" x="4205288" y="2381250"/>
          <p14:tracePt t="49401" x="4229100" y="2371725"/>
          <p14:tracePt t="49415" x="4295775" y="2347913"/>
          <p14:tracePt t="49432" x="4381500" y="2319338"/>
          <p14:tracePt t="49449" x="4452938" y="2286000"/>
          <p14:tracePt t="49465" x="4519613" y="2266950"/>
          <p14:tracePt t="49482" x="4572000" y="2252663"/>
          <p14:tracePt t="49499" x="4605338" y="2243138"/>
          <p14:tracePt t="49515" x="4619625" y="2243138"/>
          <p14:tracePt t="49532" x="4633913" y="2243138"/>
          <p14:tracePt t="49549" x="4638675" y="2243138"/>
          <p14:tracePt t="49565" x="4643438" y="2243138"/>
          <p14:tracePt t="49687" x="4638675" y="2247900"/>
          <p14:tracePt t="49695" x="4624388" y="2247900"/>
          <p14:tracePt t="49703" x="4605338" y="2257425"/>
          <p14:tracePt t="49715" x="4591050" y="2257425"/>
          <p14:tracePt t="49732" x="4576763" y="2266950"/>
          <p14:tracePt t="49749" x="4567238" y="2271713"/>
          <p14:tracePt t="49765" x="4567238" y="2276475"/>
          <p14:tracePt t="49782" x="4576763" y="2324100"/>
          <p14:tracePt t="49799" x="4595813" y="2400300"/>
          <p14:tracePt t="49815" x="4648200" y="2500313"/>
          <p14:tracePt t="49832" x="4719638" y="2662238"/>
          <p14:tracePt t="49849" x="4781550" y="2867025"/>
          <p14:tracePt t="49865" x="4791075" y="2928938"/>
          <p14:tracePt t="49883" x="4800600" y="2981325"/>
          <p14:tracePt t="49909" x="4786313" y="3067050"/>
          <p14:tracePt t="49921" x="4776788" y="3095625"/>
          <p14:tracePt t="49932" x="4757738" y="3138488"/>
          <p14:tracePt t="49949" x="4738688" y="3171825"/>
          <p14:tracePt t="49966" x="4729163" y="3195638"/>
          <p14:tracePt t="49982" x="4729163" y="3205163"/>
          <p14:tracePt t="49999" x="4724400" y="3209925"/>
          <p14:tracePt t="50015" x="4724400" y="3214688"/>
          <p14:tracePt t="50032" x="4724400" y="3219450"/>
          <p14:tracePt t="50076" x="4719638" y="3219450"/>
          <p14:tracePt t="50092" x="4714875" y="3224213"/>
          <p14:tracePt t="50099" x="4710113" y="3224213"/>
          <p14:tracePt t="50115" x="4681538" y="3238500"/>
          <p14:tracePt t="50132" x="4633913" y="3248025"/>
          <p14:tracePt t="50149" x="4572000" y="3262313"/>
          <p14:tracePt t="50165" x="4462463" y="3286125"/>
          <p14:tracePt t="50182" x="4410075" y="3290888"/>
          <p14:tracePt t="50199" x="4367213" y="3305175"/>
          <p14:tracePt t="50216" x="4319588" y="3305175"/>
          <p14:tracePt t="50232" x="4291013" y="3305175"/>
          <p14:tracePt t="50249" x="4271963" y="3305175"/>
          <p14:tracePt t="50265" x="4252913" y="3295650"/>
          <p14:tracePt t="50282" x="4243388" y="3295650"/>
          <p14:tracePt t="50299" x="4238625" y="3295650"/>
          <p14:tracePt t="50340" x="4238625" y="3290888"/>
          <p14:tracePt t="50349" x="4243388" y="3286125"/>
          <p14:tracePt t="50365" x="4267200" y="3281363"/>
          <p14:tracePt t="50382" x="4314825" y="3276600"/>
          <p14:tracePt t="50399" x="4452938" y="3262313"/>
          <p14:tracePt t="50415" x="4519613" y="3262313"/>
          <p14:tracePt t="50432" x="4572000" y="3252788"/>
          <p14:tracePt t="50448" x="4614863" y="3248025"/>
          <p14:tracePt t="50466" x="4652963" y="3243263"/>
          <p14:tracePt t="50482" x="4676775" y="3243263"/>
          <p14:tracePt t="50499" x="4691063" y="3243263"/>
          <p14:tracePt t="50515" x="4705350" y="3243263"/>
          <p14:tracePt t="50532" x="4724400" y="3243263"/>
          <p14:tracePt t="50549" x="4729163" y="3243263"/>
          <p14:tracePt t="50565" x="4738688" y="3243263"/>
          <p14:tracePt t="50582" x="4743450" y="3243263"/>
          <p14:tracePt t="50649" x="4738688" y="3238500"/>
          <p14:tracePt t="50656" x="4729163" y="3238500"/>
          <p14:tracePt t="50665" x="4700588" y="3224213"/>
          <p14:tracePt t="50682" x="4619625" y="3209925"/>
          <p14:tracePt t="50699" x="4505325" y="3190875"/>
          <p14:tracePt t="50715" x="4376738" y="3186113"/>
          <p14:tracePt t="50732" x="4329113" y="3186113"/>
          <p14:tracePt t="50749" x="4305300" y="3186113"/>
          <p14:tracePt t="50766" x="4291013" y="3186113"/>
          <p14:tracePt t="50782" x="4286250" y="3186113"/>
          <p14:tracePt t="50799" x="4276725" y="3186113"/>
          <p14:tracePt t="50892" x="4281488" y="3186113"/>
          <p14:tracePt t="50899" x="4291013" y="3186113"/>
          <p14:tracePt t="50906" x="4300538" y="3186113"/>
          <p14:tracePt t="50915" x="4329113" y="3176588"/>
          <p14:tracePt t="50932" x="4376738" y="3171825"/>
          <p14:tracePt t="50949" x="4438650" y="3157538"/>
          <p14:tracePt t="50965" x="4519613" y="3138488"/>
          <p14:tracePt t="50982" x="4562475" y="3133725"/>
          <p14:tracePt t="50999" x="4595813" y="3119438"/>
          <p14:tracePt t="51016" x="4638675" y="3114675"/>
          <p14:tracePt t="51032" x="4676775" y="3114675"/>
          <p14:tracePt t="51049" x="4705350" y="3109913"/>
          <p14:tracePt t="51065" x="4733925" y="3109913"/>
          <p14:tracePt t="51082" x="4767263" y="3100388"/>
          <p14:tracePt t="51099" x="4791075" y="3095625"/>
          <p14:tracePt t="51115" x="4810125" y="3095625"/>
          <p14:tracePt t="51132" x="4833938" y="3090863"/>
          <p14:tracePt t="51149" x="4852988" y="3090863"/>
          <p14:tracePt t="51165" x="4862513" y="3090863"/>
          <p14:tracePt t="51182" x="4867275" y="3090863"/>
          <p14:tracePt t="51199" x="4872038" y="3090863"/>
          <p14:tracePt t="51258" x="4872038" y="3086100"/>
          <p14:tracePt t="51273" x="4867275" y="3076575"/>
          <p14:tracePt t="51280" x="4862513" y="3071813"/>
          <p14:tracePt t="51287" x="4843463" y="3057525"/>
          <p14:tracePt t="51298" x="4824413" y="3048000"/>
          <p14:tracePt t="51315" x="4781550" y="3019425"/>
          <p14:tracePt t="51332" x="4724400" y="2990850"/>
          <p14:tracePt t="51349" x="4695825" y="2976563"/>
          <p14:tracePt t="51365" x="4667250" y="2971800"/>
          <p14:tracePt t="51382" x="4638675" y="2971800"/>
          <p14:tracePt t="51399" x="4581525" y="2971800"/>
          <p14:tracePt t="51415" x="4538663" y="2976563"/>
          <p14:tracePt t="51432" x="4491038" y="2986088"/>
          <p14:tracePt t="51449" x="4419600" y="3000375"/>
          <p14:tracePt t="51465" x="4391025" y="3005138"/>
          <p14:tracePt t="51482" x="4367213" y="3009900"/>
          <p14:tracePt t="51499" x="4352925" y="3009900"/>
          <p14:tracePt t="51515" x="4343400" y="3009900"/>
          <p14:tracePt t="51532" x="4338638" y="3009900"/>
          <p14:tracePt t="51549" x="4333875" y="3009900"/>
          <p14:tracePt t="51604" x="4329113" y="3014663"/>
          <p14:tracePt t="51611" x="4324350" y="3019425"/>
          <p14:tracePt t="51618" x="4324350" y="3028950"/>
          <p14:tracePt t="51632" x="4319588" y="3052763"/>
          <p14:tracePt t="51649" x="4319588" y="3095625"/>
          <p14:tracePt t="51665" x="4319588" y="3133725"/>
          <p14:tracePt t="51682" x="4319588" y="3148013"/>
          <p14:tracePt t="51699" x="4319588" y="3162300"/>
          <p14:tracePt t="51715" x="4319588" y="3171825"/>
          <p14:tracePt t="51732" x="4343400" y="3176588"/>
          <p14:tracePt t="51749" x="4376738" y="3190875"/>
          <p14:tracePt t="51766" x="4457700" y="3214688"/>
          <p14:tracePt t="51782" x="4510088" y="3224213"/>
          <p14:tracePt t="51799" x="4538663" y="3233738"/>
          <p14:tracePt t="51815" x="4567238" y="3233738"/>
          <p14:tracePt t="51832" x="4591050" y="3233738"/>
          <p14:tracePt t="51849" x="4600575" y="3233738"/>
          <p14:tracePt t="51865" x="4614863" y="3233738"/>
          <p14:tracePt t="51882" x="4648200" y="3224213"/>
          <p14:tracePt t="51898" x="4672013" y="3219450"/>
          <p14:tracePt t="51915" x="4695825" y="3205163"/>
          <p14:tracePt t="51932" x="4714875" y="3186113"/>
          <p14:tracePt t="51949" x="4752975" y="3167063"/>
          <p14:tracePt t="51965" x="4767263" y="3148013"/>
          <p14:tracePt t="51982" x="4776788" y="3138488"/>
          <p14:tracePt t="51999" x="4791075" y="3124200"/>
          <p14:tracePt t="52015" x="4800600" y="3114675"/>
          <p14:tracePt t="52032" x="4805363" y="3109913"/>
          <p14:tracePt t="52049" x="4810125" y="3105150"/>
          <p14:tracePt t="52082" x="4810125" y="3095625"/>
          <p14:tracePt t="52099" x="4800600" y="3090863"/>
          <p14:tracePt t="52115" x="4776788" y="3071813"/>
          <p14:tracePt t="52132" x="4724400" y="3048000"/>
          <p14:tracePt t="52149" x="4676775" y="3043238"/>
          <p14:tracePt t="52166" x="4633913" y="3033713"/>
          <p14:tracePt t="52182" x="4591050" y="3024188"/>
          <p14:tracePt t="52199" x="4552950" y="3024188"/>
          <p14:tracePt t="52215" x="4529138" y="3024188"/>
          <p14:tracePt t="52232" x="4510088" y="3024188"/>
          <p14:tracePt t="52249" x="4486275" y="3024188"/>
          <p14:tracePt t="52265" x="4462463" y="3024188"/>
          <p14:tracePt t="52282" x="4443413" y="3024188"/>
          <p14:tracePt t="52299" x="4414838" y="3024188"/>
          <p14:tracePt t="52315" x="4386263" y="3033713"/>
          <p14:tracePt t="52332" x="4371975" y="3038475"/>
          <p14:tracePt t="52348" x="4362450" y="3048000"/>
          <p14:tracePt t="52365" x="4352925" y="3052763"/>
          <p14:tracePt t="52382" x="4343400" y="3067050"/>
          <p14:tracePt t="52399" x="4338638" y="3081338"/>
          <p14:tracePt t="52415" x="4329113" y="3114675"/>
          <p14:tracePt t="52432" x="4319588" y="3143250"/>
          <p14:tracePt t="52448" x="4319588" y="3162300"/>
          <p14:tracePt t="52465" x="4319588" y="3176588"/>
          <p14:tracePt t="52482" x="4324350" y="3190875"/>
          <p14:tracePt t="52499" x="4333875" y="3209925"/>
          <p14:tracePt t="52515" x="4357688" y="3224213"/>
          <p14:tracePt t="52532" x="4381500" y="3243263"/>
          <p14:tracePt t="52549" x="4414838" y="3248025"/>
          <p14:tracePt t="52565" x="4448175" y="3257550"/>
          <p14:tracePt t="52582" x="4486275" y="3267075"/>
          <p14:tracePt t="52599" x="4505325" y="3267075"/>
          <p14:tracePt t="52615" x="4533900" y="3267075"/>
          <p14:tracePt t="52632" x="4567238" y="3262313"/>
          <p14:tracePt t="52648" x="4591050" y="3257550"/>
          <p14:tracePt t="52665" x="4610100" y="3252788"/>
          <p14:tracePt t="52682" x="4638675" y="3228975"/>
          <p14:tracePt t="52698" x="4662488" y="3219450"/>
          <p14:tracePt t="52715" x="4686300" y="3195638"/>
          <p14:tracePt t="52732" x="4710113" y="3171825"/>
          <p14:tracePt t="52749" x="4752975" y="3133725"/>
          <p14:tracePt t="52765" x="4776788" y="3124200"/>
          <p14:tracePt t="52782" x="4786313" y="3109913"/>
          <p14:tracePt t="52798" x="4795838" y="3105150"/>
          <p14:tracePt t="52815" x="4805363" y="3095625"/>
          <p14:tracePt t="52832" x="4805363" y="3090863"/>
          <p14:tracePt t="52849" x="4805363" y="3086100"/>
          <p14:tracePt t="52865" x="4805363" y="3071813"/>
          <p14:tracePt t="52882" x="4800600" y="3062288"/>
          <p14:tracePt t="52898" x="4781550" y="3038475"/>
          <p14:tracePt t="52915" x="4757738" y="3014663"/>
          <p14:tracePt t="52932" x="4700588" y="2981325"/>
          <p14:tracePt t="52948" x="4652963" y="2971800"/>
          <p14:tracePt t="52965" x="4605338" y="2962275"/>
          <p14:tracePt t="52982" x="4552950" y="2967038"/>
          <p14:tracePt t="52998" x="4500563" y="2976563"/>
          <p14:tracePt t="53015" x="4462463" y="2981325"/>
          <p14:tracePt t="53032" x="4438650" y="2995613"/>
          <p14:tracePt t="53049" x="4424363" y="3000375"/>
          <p14:tracePt t="53065" x="4410075" y="3005138"/>
          <p14:tracePt t="53082" x="4405313" y="3005138"/>
          <p14:tracePt t="53099" x="4400550" y="3005138"/>
          <p14:tracePt t="53115" x="4391025" y="3024188"/>
          <p14:tracePt t="53132" x="4376738" y="3062288"/>
          <p14:tracePt t="53148" x="4357688" y="3128963"/>
          <p14:tracePt t="53165" x="4352925" y="3176588"/>
          <p14:tracePt t="53182" x="4338638" y="3224213"/>
          <p14:tracePt t="53199" x="4338638" y="3233738"/>
          <p14:tracePt t="53215" x="4338638" y="3243263"/>
          <p14:tracePt t="53232" x="4348163" y="3252788"/>
          <p14:tracePt t="53248" x="4395788" y="3271838"/>
          <p14:tracePt t="53265" x="4438650" y="3276600"/>
          <p14:tracePt t="53282" x="4481513" y="3281363"/>
          <p14:tracePt t="53299" x="4533900" y="3281363"/>
          <p14:tracePt t="53315" x="4562475" y="3281363"/>
          <p14:tracePt t="53332" x="4591050" y="3267075"/>
          <p14:tracePt t="53348" x="4624388" y="3257550"/>
          <p14:tracePt t="53365" x="4672013" y="3219450"/>
          <p14:tracePt t="53382" x="4695825" y="3195638"/>
          <p14:tracePt t="53398" x="4714875" y="3157538"/>
          <p14:tracePt t="53415" x="4724400" y="3128963"/>
          <p14:tracePt t="53432" x="4729163" y="3081338"/>
          <p14:tracePt t="53449" x="4719638" y="3052763"/>
          <p14:tracePt t="53466" x="4700588" y="3024188"/>
          <p14:tracePt t="53482" x="4676775" y="3000375"/>
          <p14:tracePt t="53498" x="4633913" y="2962275"/>
          <p14:tracePt t="53515" x="4595813" y="2943225"/>
          <p14:tracePt t="53532" x="4552950" y="2938463"/>
          <p14:tracePt t="53548" x="4491038" y="2938463"/>
          <p14:tracePt t="53565" x="4457700" y="2957513"/>
          <p14:tracePt t="53582" x="4424363" y="2967038"/>
          <p14:tracePt t="53598" x="4405313" y="2986088"/>
          <p14:tracePt t="53615" x="4371975" y="3024188"/>
          <p14:tracePt t="53632" x="4352925" y="3086100"/>
          <p14:tracePt t="53649" x="4338638" y="3138488"/>
          <p14:tracePt t="53665" x="4333875" y="3181350"/>
          <p14:tracePt t="53682" x="4333875" y="3228975"/>
          <p14:tracePt t="53699" x="4343400" y="3243263"/>
          <p14:tracePt t="53715" x="4362450" y="3257550"/>
          <p14:tracePt t="53732" x="4414838" y="3276600"/>
          <p14:tracePt t="53748" x="4467225" y="3286125"/>
          <p14:tracePt t="53765" x="4500563" y="3286125"/>
          <p14:tracePt t="53782" x="4552950" y="3276600"/>
          <p14:tracePt t="53798" x="4633913" y="3248025"/>
          <p14:tracePt t="53815" x="4686300" y="3214688"/>
          <p14:tracePt t="53832" x="4733925" y="3186113"/>
          <p14:tracePt t="53849" x="4772025" y="3171825"/>
          <p14:tracePt t="53865" x="4800600" y="3148013"/>
          <p14:tracePt t="53882" x="4810125" y="3143250"/>
          <p14:tracePt t="53898" x="4814888" y="3138488"/>
          <p14:tracePt t="53916" x="4824413" y="3138488"/>
          <p14:tracePt t="53932" x="4824413" y="3133725"/>
          <p14:tracePt t="53948" x="4814888" y="3124200"/>
          <p14:tracePt t="53965" x="4805363" y="3109913"/>
          <p14:tracePt t="53982" x="4767263" y="3076575"/>
          <p14:tracePt t="53998" x="4729163" y="3052763"/>
          <p14:tracePt t="54015" x="4681538" y="3028950"/>
          <p14:tracePt t="54032" x="4633913" y="3000375"/>
          <p14:tracePt t="54049" x="4557713" y="2976563"/>
          <p14:tracePt t="54065" x="4524375" y="2976563"/>
          <p14:tracePt t="54082" x="4486275" y="2976563"/>
          <p14:tracePt t="54098" x="4457700" y="2986088"/>
          <p14:tracePt t="54100" x="4438650" y="2995613"/>
          <p14:tracePt t="54115" x="4414838" y="3009900"/>
          <p14:tracePt t="54132" x="4405313" y="3033713"/>
          <p14:tracePt t="54149" x="4391025" y="3057525"/>
          <p14:tracePt t="54166" x="4381500" y="3076575"/>
          <p14:tracePt t="54182" x="4381500" y="3090863"/>
          <p14:tracePt t="54199" x="4391025" y="3100388"/>
          <p14:tracePt t="54215" x="4424363" y="3119438"/>
          <p14:tracePt t="54232" x="4505325" y="3143250"/>
          <p14:tracePt t="54249" x="4557713" y="3152775"/>
          <p14:tracePt t="54265" x="4605338" y="3152775"/>
          <p14:tracePt t="54282" x="4643438" y="3148013"/>
          <p14:tracePt t="54298" x="4672013" y="3148013"/>
          <p14:tracePt t="54315" x="4676775" y="3148013"/>
          <p14:tracePt t="54332" x="4681538" y="3148013"/>
          <p14:tracePt t="54348" x="4691063" y="3148013"/>
          <p14:tracePt t="54394" x="4695825" y="3148013"/>
          <p14:tracePt t="54644" x="4686300" y="3095625"/>
          <p14:tracePt t="54650" x="4672013" y="3014663"/>
          <p14:tracePt t="54665" x="4633913" y="2833688"/>
          <p14:tracePt t="54682" x="4600575" y="2667000"/>
          <p14:tracePt t="54699" x="4576763" y="2581275"/>
          <p14:tracePt t="54715" x="4557713" y="2528888"/>
          <p14:tracePt t="54748" x="4514850" y="2462213"/>
          <p14:tracePt t="54782" x="4500563" y="2438400"/>
          <p14:tracePt t="54798" x="4500563" y="2428875"/>
          <p14:tracePt t="54815" x="4500563" y="2424113"/>
          <p14:tracePt t="54832" x="4500563" y="2419350"/>
          <p14:tracePt t="54923" x="4500563" y="2414588"/>
          <p14:tracePt t="54930" x="4500563" y="2409825"/>
          <p14:tracePt t="54937" x="4500563" y="2400300"/>
          <p14:tracePt t="54948" x="4500563" y="2381250"/>
          <p14:tracePt t="54966" x="4519613" y="2309813"/>
          <p14:tracePt t="54982" x="4524375" y="2276475"/>
          <p14:tracePt t="54998" x="4538663" y="2247900"/>
          <p14:tracePt t="55015" x="4538663" y="2228850"/>
          <p14:tracePt t="55032" x="4538663" y="2209800"/>
          <p14:tracePt t="55048" x="4538663" y="2205038"/>
          <p14:tracePt t="55065" x="4538663" y="2200275"/>
          <p14:tracePt t="55082" x="4538663" y="2190750"/>
          <p14:tracePt t="55098" x="4538663" y="2181225"/>
          <p14:tracePt t="55135" x="4538663" y="2176463"/>
          <p14:tracePt t="55142" x="4538663" y="2171700"/>
          <p14:tracePt t="55157" x="4538663" y="2166938"/>
          <p14:tracePt t="55165" x="4538663" y="2162175"/>
          <p14:tracePt t="55466" x="4529138" y="2143125"/>
          <p14:tracePt t="55473" x="4524375" y="2105025"/>
          <p14:tracePt t="55482" x="4510088" y="2066925"/>
          <p14:tracePt t="55498" x="4500563" y="2009775"/>
          <p14:tracePt t="55515" x="4495800" y="1962150"/>
          <p14:tracePt t="55532" x="4491038" y="1943100"/>
          <p14:tracePt t="55548" x="4491038" y="1933575"/>
          <p14:tracePt t="55565" x="4491038" y="1924050"/>
          <p14:tracePt t="55582" x="4491038" y="1914525"/>
          <p14:tracePt t="55810" x="4495800" y="1914525"/>
          <p14:tracePt t="55818" x="4500563" y="1914525"/>
          <p14:tracePt t="55832" x="4510088" y="1914525"/>
          <p14:tracePt t="55848" x="4519613" y="1914525"/>
          <p14:tracePt t="55905" x="4519613" y="1909763"/>
          <p14:tracePt t="55913" x="4519613" y="1905000"/>
          <p14:tracePt t="55920" x="4524375" y="1895475"/>
          <p14:tracePt t="55932" x="4524375" y="1876425"/>
          <p14:tracePt t="55948" x="4524375" y="1833563"/>
          <p14:tracePt t="55965" x="4524375" y="1771650"/>
          <p14:tracePt t="55982" x="4524375" y="1752600"/>
          <p14:tracePt t="55998" x="4524375" y="1738313"/>
          <p14:tracePt t="56015" x="4524375" y="1728788"/>
          <p14:tracePt t="56032" x="4524375" y="1719263"/>
          <p14:tracePt t="56048" x="4524375" y="1714500"/>
          <p14:tracePt t="56065" x="4524375" y="1709738"/>
          <p14:tracePt t="56082" x="4510088" y="1700213"/>
          <p14:tracePt t="56098" x="4495800" y="1695450"/>
          <p14:tracePt t="56115" x="4471988" y="1685925"/>
          <p14:tracePt t="56131" x="4443413" y="1685925"/>
          <p14:tracePt t="56148" x="4405313" y="1685925"/>
          <p14:tracePt t="56165" x="4381500" y="1685925"/>
          <p14:tracePt t="56181" x="4362450" y="1695450"/>
          <p14:tracePt t="56198" x="4348163" y="1700213"/>
          <p14:tracePt t="56215" x="4338638" y="1704975"/>
          <p14:tracePt t="56231" x="4333875" y="1709738"/>
          <p14:tracePt t="56248" x="4329113" y="1714500"/>
          <p14:tracePt t="56265" x="4310063" y="1733550"/>
          <p14:tracePt t="56282" x="4300538" y="1757363"/>
          <p14:tracePt t="56298" x="4295775" y="1776413"/>
          <p14:tracePt t="56315" x="4286250" y="1790700"/>
          <p14:tracePt t="56332" x="4276725" y="1804988"/>
          <p14:tracePt t="56348" x="4276725" y="1809750"/>
          <p14:tracePt t="56365" x="4276725" y="1819275"/>
          <p14:tracePt t="56382" x="4276725" y="1824038"/>
          <p14:tracePt t="56398" x="4276725" y="1828800"/>
          <p14:tracePt t="56415" x="4276725" y="1833563"/>
          <p14:tracePt t="56432" x="4276725" y="1843088"/>
          <p14:tracePt t="56448" x="4276725" y="1862138"/>
          <p14:tracePt t="56465" x="4276725" y="1866900"/>
          <p14:tracePt t="56482" x="4276725" y="1876425"/>
          <p14:tracePt t="56498" x="4276725" y="1881188"/>
          <p14:tracePt t="56515" x="4276725" y="1890713"/>
          <p14:tracePt t="56531" x="4276725" y="1895475"/>
          <p14:tracePt t="56548" x="4276725" y="1905000"/>
          <p14:tracePt t="56582" x="4281488" y="1914525"/>
          <p14:tracePt t="56598" x="4286250" y="1914525"/>
          <p14:tracePt t="56615" x="4291013" y="1919288"/>
          <p14:tracePt t="56632" x="4300538" y="1924050"/>
          <p14:tracePt t="56648" x="4305300" y="1924050"/>
          <p14:tracePt t="56665" x="4310063" y="1924050"/>
          <p14:tracePt t="56682" x="4319588" y="1924050"/>
          <p14:tracePt t="56698" x="4338638" y="1928813"/>
          <p14:tracePt t="56715" x="4348163" y="1928813"/>
          <p14:tracePt t="56732" x="4357688" y="1928813"/>
          <p14:tracePt t="56748" x="4371975" y="1928813"/>
          <p14:tracePt t="56765" x="4391025" y="1928813"/>
          <p14:tracePt t="56781" x="4405313" y="1928813"/>
          <p14:tracePt t="56798" x="4419600" y="1928813"/>
          <p14:tracePt t="56815" x="4429125" y="1928813"/>
          <p14:tracePt t="56831" x="4438650" y="1928813"/>
          <p14:tracePt t="56848" x="4443413" y="1928813"/>
          <p14:tracePt t="56865" x="4452938" y="1928813"/>
          <p14:tracePt t="56882" x="4457700" y="1928813"/>
          <p14:tracePt t="56898" x="4467225" y="1928813"/>
          <p14:tracePt t="56915" x="4471988" y="1928813"/>
          <p14:tracePt t="56931" x="4476750" y="1924050"/>
          <p14:tracePt t="56948" x="4486275" y="1919288"/>
          <p14:tracePt t="56965" x="4500563" y="1909763"/>
          <p14:tracePt t="56982" x="4510088" y="1905000"/>
          <p14:tracePt t="56998" x="4524375" y="1895475"/>
          <p14:tracePt t="57015" x="4529138" y="1890713"/>
          <p14:tracePt t="57031" x="4538663" y="1885950"/>
          <p14:tracePt t="57048" x="4548188" y="1881188"/>
          <p14:tracePt t="57065" x="4567238" y="1871663"/>
          <p14:tracePt t="57081" x="4572000" y="1862138"/>
          <p14:tracePt t="57098" x="4576763" y="1857375"/>
          <p14:tracePt t="57115" x="4586288" y="1852613"/>
          <p14:tracePt t="57132" x="4595813" y="1843088"/>
          <p14:tracePt t="57148" x="4600575" y="1833563"/>
          <p14:tracePt t="57165" x="4605338" y="1814513"/>
          <p14:tracePt t="57182" x="4614863" y="1790700"/>
          <p14:tracePt t="57198" x="4629150" y="1762125"/>
          <p14:tracePt t="57215" x="4629150" y="1743075"/>
          <p14:tracePt t="57231" x="4629150" y="1733550"/>
          <p14:tracePt t="57248" x="4629150" y="1724025"/>
          <p14:tracePt t="57265" x="4624388" y="1714500"/>
          <p14:tracePt t="57282" x="4619625" y="1709738"/>
          <p14:tracePt t="57298" x="4610100" y="1704975"/>
          <p14:tracePt t="57315" x="4586288" y="1695450"/>
          <p14:tracePt t="57331" x="4572000" y="1685925"/>
          <p14:tracePt t="57348" x="4562475" y="1681163"/>
          <p14:tracePt t="57365" x="4548188" y="1676400"/>
          <p14:tracePt t="57382" x="4533900" y="1676400"/>
          <p14:tracePt t="57398" x="4519613" y="1676400"/>
          <p14:tracePt t="57415" x="4505325" y="1676400"/>
          <p14:tracePt t="57432" x="4495800" y="1681163"/>
          <p14:tracePt t="57448" x="4467225" y="1690688"/>
          <p14:tracePt t="57465" x="4457700" y="1695450"/>
          <p14:tracePt t="57482" x="4443413" y="1700213"/>
          <p14:tracePt t="57498" x="4433888" y="1709738"/>
          <p14:tracePt t="57515" x="4424363" y="1719263"/>
          <p14:tracePt t="57532" x="4419600" y="1733550"/>
          <p14:tracePt t="57548" x="4410075" y="1752600"/>
          <p14:tracePt t="57565" x="4405313" y="1771650"/>
          <p14:tracePt t="57582" x="4400550" y="1790700"/>
          <p14:tracePt t="57598" x="4391025" y="1809750"/>
          <p14:tracePt t="57615" x="4391025" y="1819275"/>
          <p14:tracePt t="57631" x="4391025" y="1838325"/>
          <p14:tracePt t="57648" x="4391025" y="1852613"/>
          <p14:tracePt t="57665" x="4391025" y="1866900"/>
          <p14:tracePt t="57681" x="4391025" y="1876425"/>
          <p14:tracePt t="57698" x="4395788" y="1881188"/>
          <p14:tracePt t="57715" x="4405313" y="1885950"/>
          <p14:tracePt t="57732" x="4405313" y="1895475"/>
          <p14:tracePt t="57748" x="4414838" y="1905000"/>
          <p14:tracePt t="57765" x="4424363" y="1909763"/>
          <p14:tracePt t="57782" x="4433888" y="1914525"/>
          <p14:tracePt t="57798" x="4443413" y="1919288"/>
          <p14:tracePt t="57815" x="4457700" y="1919288"/>
          <p14:tracePt t="57832" x="4467225" y="1919288"/>
          <p14:tracePt t="57848" x="4476750" y="1919288"/>
          <p14:tracePt t="57865" x="4486275" y="1919288"/>
          <p14:tracePt t="57881" x="4505325" y="1909763"/>
          <p14:tracePt t="57898" x="4519613" y="1900238"/>
          <p14:tracePt t="57915" x="4529138" y="1890713"/>
          <p14:tracePt t="57932" x="4548188" y="1871663"/>
          <p14:tracePt t="57948" x="4552950" y="1847850"/>
          <p14:tracePt t="57965" x="4557713" y="1828800"/>
          <p14:tracePt t="57981" x="4557713" y="1790700"/>
          <p14:tracePt t="57998" x="4557713" y="1757363"/>
          <p14:tracePt t="58015" x="4552950" y="1743075"/>
          <p14:tracePt t="58032" x="4538663" y="1728788"/>
          <p14:tracePt t="58048" x="4529138" y="1719263"/>
          <p14:tracePt t="58065" x="4500563" y="1704975"/>
          <p14:tracePt t="58081" x="4476750" y="1700213"/>
          <p14:tracePt t="58098" x="4452938" y="1700213"/>
          <p14:tracePt t="58115" x="4438650" y="1700213"/>
          <p14:tracePt t="58131" x="4429125" y="1700213"/>
          <p14:tracePt t="58148" x="4424363" y="1700213"/>
          <p14:tracePt t="58165" x="4419600" y="1700213"/>
          <p14:tracePt t="58182" x="4414838" y="1700213"/>
          <p14:tracePt t="58241" x="4410075" y="1700213"/>
          <p14:tracePt t="58255" x="4405313" y="1704975"/>
          <p14:tracePt t="58265" x="4400550" y="1704975"/>
          <p14:tracePt t="58281" x="4400550" y="1714500"/>
          <p14:tracePt t="58315" x="4400550" y="1719263"/>
          <p14:tracePt t="58331" x="4400550" y="1724025"/>
          <p14:tracePt t="58348" x="4400550" y="1733550"/>
          <p14:tracePt t="58572" x="4410075" y="1743075"/>
          <p14:tracePt t="58585" x="4443413" y="1762125"/>
          <p14:tracePt t="58598" x="4471988" y="1771650"/>
          <p14:tracePt t="58600" x="4500563" y="1785938"/>
          <p14:tracePt t="58615" x="4533900" y="1790700"/>
          <p14:tracePt t="58631" x="4576763" y="1795463"/>
          <p14:tracePt t="58648" x="4619625" y="1800225"/>
          <p14:tracePt t="58665" x="4657725" y="1800225"/>
          <p14:tracePt t="58681" x="4691063" y="1800225"/>
          <p14:tracePt t="58698" x="4710113" y="1800225"/>
          <p14:tracePt t="58715" x="4719638" y="1800225"/>
          <p14:tracePt t="58732" x="4752975" y="1809750"/>
          <p14:tracePt t="58748" x="4762500" y="1809750"/>
          <p14:tracePt t="58765" x="4781550" y="1814513"/>
          <p14:tracePt t="58781" x="4805363" y="1814513"/>
          <p14:tracePt t="58798" x="4824413" y="1819275"/>
          <p14:tracePt t="58815" x="4833938" y="1824038"/>
          <p14:tracePt t="58831" x="4848225" y="1824038"/>
          <p14:tracePt t="58848" x="4852988" y="1824038"/>
          <p14:tracePt t="58865" x="4862513" y="1824038"/>
          <p14:tracePt t="58882" x="4867275" y="1824038"/>
          <p14:tracePt t="58898" x="4872038" y="1824038"/>
          <p14:tracePt t="59334" x="4881563" y="1828800"/>
          <p14:tracePt t="59341" x="4886325" y="1833563"/>
          <p14:tracePt t="59349" x="4895850" y="1843088"/>
          <p14:tracePt t="59365" x="4914900" y="1852613"/>
          <p14:tracePt t="59398" x="4943475" y="1876425"/>
          <p14:tracePt t="59431" x="4967288" y="1890713"/>
          <p14:tracePt t="59448" x="4981575" y="1895475"/>
          <p14:tracePt t="59465" x="4991100" y="1895475"/>
          <p14:tracePt t="59481" x="5010150" y="1895475"/>
          <p14:tracePt t="59498" x="5029200" y="1890713"/>
          <p14:tracePt t="59515" x="5043488" y="1885950"/>
          <p14:tracePt t="59532" x="5057775" y="1881188"/>
          <p14:tracePt t="59548" x="5067300" y="1876425"/>
          <p14:tracePt t="59565" x="5076825" y="1871663"/>
          <p14:tracePt t="59581" x="5091113" y="1862138"/>
          <p14:tracePt t="59598" x="5110163" y="1847850"/>
          <p14:tracePt t="59616" x="5124450" y="1843088"/>
          <p14:tracePt t="59632" x="5133975" y="1838325"/>
          <p14:tracePt t="59648" x="5143500" y="1828800"/>
          <p14:tracePt t="59665" x="5157788" y="1824038"/>
          <p14:tracePt t="59681" x="5162550" y="1814513"/>
          <p14:tracePt t="59698" x="5172075" y="1800225"/>
          <p14:tracePt t="59715" x="5176838" y="1790700"/>
          <p14:tracePt t="59731" x="5176838" y="1766888"/>
          <p14:tracePt t="59748" x="5176838" y="1743075"/>
          <p14:tracePt t="59765" x="5172075" y="1728788"/>
          <p14:tracePt t="59782" x="5148263" y="1695450"/>
          <p14:tracePt t="59798" x="5133975" y="1685925"/>
          <p14:tracePt t="59815" x="5124450" y="1676400"/>
          <p14:tracePt t="59831" x="5100638" y="1666875"/>
          <p14:tracePt t="59848" x="5072063" y="1662113"/>
          <p14:tracePt t="59865" x="5048250" y="1662113"/>
          <p14:tracePt t="59882" x="5033963" y="1662113"/>
          <p14:tracePt t="59898" x="5024438" y="1662113"/>
          <p14:tracePt t="59915" x="5014913" y="1662113"/>
          <p14:tracePt t="59931" x="5010150" y="1662113"/>
          <p14:tracePt t="59948" x="5000625" y="1662113"/>
          <p14:tracePt t="59965" x="4972050" y="1690688"/>
          <p14:tracePt t="59981" x="4948238" y="1714500"/>
          <p14:tracePt t="59998" x="4924425" y="1738313"/>
          <p14:tracePt t="60015" x="4900613" y="1762125"/>
          <p14:tracePt t="60032" x="4886325" y="1790700"/>
          <p14:tracePt t="60048" x="4876800" y="1800225"/>
          <p14:tracePt t="60065" x="4876800" y="1804988"/>
          <p14:tracePt t="60081" x="4876800" y="1814513"/>
          <p14:tracePt t="60098" x="4876800" y="1824038"/>
          <p14:tracePt t="60115" x="4876800" y="1833563"/>
          <p14:tracePt t="60131" x="4876800" y="1852613"/>
          <p14:tracePt t="60149" x="4876800" y="1900238"/>
          <p14:tracePt t="60165" x="4881563" y="1938338"/>
          <p14:tracePt t="60181" x="4895850" y="1957388"/>
          <p14:tracePt t="60198" x="4900613" y="1981200"/>
          <p14:tracePt t="60214" x="4919663" y="2000250"/>
          <p14:tracePt t="60231" x="4933950" y="2014538"/>
          <p14:tracePt t="60248" x="4948238" y="2028825"/>
          <p14:tracePt t="60264" x="4967288" y="2038350"/>
          <p14:tracePt t="60281" x="5000625" y="2052638"/>
          <p14:tracePt t="60298" x="5024438" y="2057400"/>
          <p14:tracePt t="60315" x="5038725" y="2057400"/>
          <p14:tracePt t="60331" x="5057775" y="2052638"/>
          <p14:tracePt t="60348" x="5072063" y="2047875"/>
          <p14:tracePt t="60364" x="5081588" y="2043113"/>
          <p14:tracePt t="60381" x="5086350" y="2033588"/>
          <p14:tracePt t="60398" x="5095875" y="2024063"/>
          <p14:tracePt t="60415" x="5100638" y="2019300"/>
          <p14:tracePt t="60431" x="5100638" y="2014538"/>
          <p14:tracePt t="60448" x="5100638" y="2005013"/>
          <p14:tracePt t="60465" x="5100638" y="1985963"/>
          <p14:tracePt t="60481" x="5095875" y="1976438"/>
          <p14:tracePt t="60498" x="5086350" y="1957388"/>
          <p14:tracePt t="60515" x="5076825" y="1947863"/>
          <p14:tracePt t="60531" x="5062538" y="1938338"/>
          <p14:tracePt t="60548" x="5057775" y="1933575"/>
          <p14:tracePt t="60565" x="5048250" y="1924050"/>
          <p14:tracePt t="60582" x="5043488" y="1919288"/>
          <p14:tracePt t="60598" x="5038725" y="1919288"/>
          <p14:tracePt t="60627" x="5033963" y="1919288"/>
          <p14:tracePt t="60641" x="5029200" y="1919288"/>
          <p14:tracePt t="61016" x="4967288" y="1952625"/>
          <p14:tracePt t="61023" x="4862513" y="2009775"/>
          <p14:tracePt t="61031" x="4767263" y="2062163"/>
          <p14:tracePt t="61048" x="4614863" y="2143125"/>
          <p14:tracePt t="61065" x="4462463" y="2200275"/>
          <p14:tracePt t="61081" x="4300538" y="2238375"/>
          <p14:tracePt t="61098" x="4219575" y="2247900"/>
          <p14:tracePt t="61131" x="4095750" y="2219325"/>
          <p14:tracePt t="61165" x="3929063" y="2152650"/>
          <p14:tracePt t="61181" x="3867150" y="2138363"/>
          <p14:tracePt t="61198" x="3767138" y="2109788"/>
          <p14:tracePt t="61215" x="3724275" y="2095500"/>
          <p14:tracePt t="61231" x="3690938" y="2085975"/>
          <p14:tracePt t="61248" x="3662363" y="2071688"/>
          <p14:tracePt t="61265" x="3629025" y="2062163"/>
          <p14:tracePt t="61281" x="3614738" y="2057400"/>
          <p14:tracePt t="61298" x="3590925" y="2052638"/>
          <p14:tracePt t="61314" x="3567113" y="2038350"/>
          <p14:tracePt t="61331" x="3514725" y="2038350"/>
          <p14:tracePt t="61348" x="3457575" y="2043113"/>
          <p14:tracePt t="61364" x="3395663" y="2047875"/>
          <p14:tracePt t="61381" x="3333750" y="2062163"/>
          <p14:tracePt t="61398" x="3190875" y="2109788"/>
          <p14:tracePt t="61415" x="3095625" y="2124075"/>
          <p14:tracePt t="61431" x="3005138" y="2138363"/>
          <p14:tracePt t="61448" x="2886075" y="2128838"/>
          <p14:tracePt t="61465" x="2838450" y="2105025"/>
          <p14:tracePt t="61481" x="2800350" y="2081213"/>
          <p14:tracePt t="61498" x="2767013" y="2024063"/>
          <p14:tracePt t="61514" x="2719388" y="1881188"/>
          <p14:tracePt t="61531" x="2714625" y="1828800"/>
          <p14:tracePt t="61548" x="2714625" y="1790700"/>
          <p14:tracePt t="61565" x="2728913" y="1776413"/>
          <p14:tracePt t="61581" x="2776538" y="1752600"/>
          <p14:tracePt t="61598" x="2847975" y="1762125"/>
          <p14:tracePt t="61615" x="2943225" y="1804988"/>
          <p14:tracePt t="61632" x="3052763" y="1871663"/>
          <p14:tracePt t="61648" x="3100388" y="1905000"/>
          <p14:tracePt t="61664" x="3128963" y="1928813"/>
          <p14:tracePt t="61681" x="3148013" y="1947863"/>
          <p14:tracePt t="61698" x="3162300" y="1957388"/>
          <p14:tracePt t="61715" x="3176588" y="1962150"/>
          <p14:tracePt t="61731" x="3205163" y="1971675"/>
          <p14:tracePt t="61748" x="3262313" y="1976438"/>
          <p14:tracePt t="61765" x="3400425" y="1976438"/>
          <p14:tracePt t="61781" x="3462338" y="1966913"/>
          <p14:tracePt t="61798" x="3514725" y="1962150"/>
          <p14:tracePt t="61815" x="3590925" y="1943100"/>
          <p14:tracePt t="61831" x="3624263" y="1938338"/>
          <p14:tracePt t="61848" x="3667125" y="1924050"/>
          <p14:tracePt t="61865" x="3700463" y="1919288"/>
          <p14:tracePt t="61881" x="3743325" y="1914525"/>
          <p14:tracePt t="61898" x="3767138" y="1914525"/>
          <p14:tracePt t="61915" x="3786188" y="1914525"/>
          <p14:tracePt t="61931" x="3810000" y="1914525"/>
          <p14:tracePt t="61948" x="3843338" y="1914525"/>
          <p14:tracePt t="61964" x="3852863" y="1914525"/>
          <p14:tracePt t="61981" x="3867150" y="1914525"/>
          <p14:tracePt t="61998" x="3881438" y="1914525"/>
          <p14:tracePt t="62015" x="3886200" y="1914525"/>
          <p14:tracePt t="62031" x="3895725" y="1914525"/>
          <p14:tracePt t="62048" x="3895725" y="1919288"/>
          <p14:tracePt t="62065" x="3895725" y="1933575"/>
          <p14:tracePt t="62081" x="3886200" y="1947863"/>
          <p14:tracePt t="62098" x="3848100" y="1981200"/>
          <p14:tracePt t="62114" x="3781425" y="2009775"/>
          <p14:tracePt t="62131" x="3700463" y="2038350"/>
          <p14:tracePt t="62148" x="3671888" y="2038350"/>
          <p14:tracePt t="62165" x="3648075" y="2033588"/>
          <p14:tracePt t="62181" x="3633788" y="2024063"/>
          <p14:tracePt t="62198" x="3609975" y="1985963"/>
          <p14:tracePt t="62214" x="3605213" y="1943100"/>
          <p14:tracePt t="62231" x="3605213" y="1905000"/>
          <p14:tracePt t="62248" x="3619500" y="1885950"/>
          <p14:tracePt t="62264" x="3671888" y="1876425"/>
          <p14:tracePt t="62281" x="3762375" y="1885950"/>
          <p14:tracePt t="62298" x="3848100" y="1919288"/>
          <p14:tracePt t="62314" x="3981450" y="1966913"/>
          <p14:tracePt t="62331" x="4076700" y="2000250"/>
          <p14:tracePt t="62348" x="4162425" y="2028825"/>
          <p14:tracePt t="62364" x="4233863" y="2043113"/>
          <p14:tracePt t="62381" x="4305300" y="2047875"/>
          <p14:tracePt t="62398" x="4329113" y="2047875"/>
          <p14:tracePt t="62414" x="4367213" y="2043113"/>
          <p14:tracePt t="62432" x="4414838" y="2038350"/>
          <p14:tracePt t="62449" x="4452938" y="2024063"/>
          <p14:tracePt t="62464" x="4486275" y="2009775"/>
          <p14:tracePt t="62481" x="4524375" y="2005013"/>
          <p14:tracePt t="62498" x="4572000" y="1995488"/>
          <p14:tracePt t="62515" x="4600575" y="1981200"/>
          <p14:tracePt t="62531" x="4629150" y="1976438"/>
          <p14:tracePt t="62550" x="4676775" y="1971675"/>
          <p14:tracePt t="62566" x="4700588" y="1971675"/>
          <p14:tracePt t="62581" x="4714875" y="1971675"/>
          <p14:tracePt t="62599" x="4729163" y="1971675"/>
          <p14:tracePt t="62603" x="4733925" y="1971675"/>
          <p14:tracePt t="62617" x="4743450" y="1976438"/>
          <p14:tracePt t="62632" x="4748213" y="1981200"/>
          <p14:tracePt t="62648" x="4757738" y="1985963"/>
          <p14:tracePt t="62664" x="4757738" y="1995488"/>
          <p14:tracePt t="62681" x="4752975" y="2019300"/>
          <p14:tracePt t="62698" x="4729163" y="2043113"/>
          <p14:tracePt t="62714" x="4652963" y="2090738"/>
          <p14:tracePt t="62731" x="4557713" y="2114550"/>
          <p14:tracePt t="62748" x="4462463" y="2109788"/>
          <p14:tracePt t="62764" x="4410075" y="2090738"/>
          <p14:tracePt t="62781" x="4376738" y="2062163"/>
          <p14:tracePt t="62798" x="4329113" y="1957388"/>
          <p14:tracePt t="62814" x="4329113" y="1895475"/>
          <p14:tracePt t="62831" x="4329113" y="1852613"/>
          <p14:tracePt t="62848" x="4362450" y="1828800"/>
          <p14:tracePt t="62865" x="4543425" y="1843088"/>
          <p14:tracePt t="62881" x="4662488" y="1885950"/>
          <p14:tracePt t="62898" x="4752975" y="1933575"/>
          <p14:tracePt t="62914" x="4819650" y="1976438"/>
          <p14:tracePt t="62931" x="4857750" y="2043113"/>
          <p14:tracePt t="62948" x="4872038" y="2105025"/>
          <p14:tracePt t="62964" x="4862513" y="2133600"/>
          <p14:tracePt t="63158" x="4910138" y="2114550"/>
          <p14:tracePt t="63166" x="4967288" y="2076450"/>
          <p14:tracePt t="63181" x="5086350" y="2028825"/>
          <p14:tracePt t="63198" x="5186363" y="1976438"/>
          <p14:tracePt t="63215" x="5253038" y="1933575"/>
          <p14:tracePt t="63231" x="5300663" y="1905000"/>
          <p14:tracePt t="63248" x="5372100" y="1881188"/>
          <p14:tracePt t="63264" x="5414963" y="1866900"/>
          <p14:tracePt t="63281" x="5448300" y="1857375"/>
          <p14:tracePt t="63298" x="5510213" y="1857375"/>
          <p14:tracePt t="63314" x="5548313" y="1857375"/>
          <p14:tracePt t="63331" x="5576888" y="1857375"/>
          <p14:tracePt t="63348" x="5595938" y="1862138"/>
          <p14:tracePt t="63364" x="5614988" y="1871663"/>
          <p14:tracePt t="63381" x="5624513" y="1881188"/>
          <p14:tracePt t="63398" x="5624513" y="1890713"/>
          <p14:tracePt t="63414" x="5605463" y="1914525"/>
          <p14:tracePt t="63431" x="5481638" y="1995488"/>
          <p14:tracePt t="63448" x="5381625" y="2033588"/>
          <p14:tracePt t="63464" x="5300663" y="2047875"/>
          <p14:tracePt t="63481" x="5219700" y="2047875"/>
          <p14:tracePt t="63498" x="5200650" y="2033588"/>
          <p14:tracePt t="63514" x="5181600" y="2014538"/>
          <p14:tracePt t="63531" x="5181600" y="1985963"/>
          <p14:tracePt t="63548" x="5195888" y="1952625"/>
          <p14:tracePt t="63564" x="5224463" y="1928813"/>
          <p14:tracePt t="63581" x="5286375" y="1914525"/>
          <p14:tracePt t="63598" x="5381625" y="1919288"/>
          <p14:tracePt t="63599" x="5419725" y="1933575"/>
          <p14:tracePt t="63614" x="5495925" y="1962150"/>
          <p14:tracePt t="63631" x="5534025" y="2000250"/>
          <p14:tracePt t="63648" x="5567363" y="2033588"/>
          <p14:tracePt t="63664" x="5586413" y="2081213"/>
          <p14:tracePt t="63681" x="5586413" y="2095500"/>
          <p14:tracePt t="63698" x="5586413" y="2105025"/>
          <p14:tracePt t="63892" x="5648325" y="2081213"/>
          <p14:tracePt t="63900" x="5719763" y="2043113"/>
          <p14:tracePt t="63907" x="5786438" y="2009775"/>
          <p14:tracePt t="63915" x="5834063" y="1995488"/>
          <p14:tracePt t="63931" x="5934075" y="1952625"/>
          <p14:tracePt t="63948" x="6005513" y="1928813"/>
          <p14:tracePt t="63964" x="6048375" y="1924050"/>
          <p14:tracePt t="63981" x="6096000" y="1919288"/>
          <p14:tracePt t="63998" x="6115050" y="1919288"/>
          <p14:tracePt t="64014" x="6124575" y="1919288"/>
          <p14:tracePt t="64031" x="6134100" y="1919288"/>
          <p14:tracePt t="64076" x="6119813" y="1919288"/>
          <p14:tracePt t="64083" x="6105525" y="1924050"/>
          <p14:tracePt t="64098" x="6034088" y="1933575"/>
          <p14:tracePt t="64114" x="5943600" y="1938338"/>
          <p14:tracePt t="64131" x="5891213" y="1938338"/>
          <p14:tracePt t="64148" x="5853113" y="1933575"/>
          <p14:tracePt t="64164" x="5824538" y="1895475"/>
          <p14:tracePt t="64181" x="5819775" y="1804988"/>
          <p14:tracePt t="64198" x="5862638" y="1709738"/>
          <p14:tracePt t="64215" x="5900738" y="1652588"/>
          <p14:tracePt t="64231" x="5938838" y="1624013"/>
          <p14:tracePt t="64248" x="5967413" y="1614488"/>
          <p14:tracePt t="64264" x="5995988" y="1614488"/>
          <p14:tracePt t="64281" x="6024563" y="1638300"/>
          <p14:tracePt t="64298" x="6029325" y="1662113"/>
          <p14:tracePt t="64314" x="6038850" y="1695450"/>
          <p14:tracePt t="64331" x="6038850" y="1719263"/>
          <p14:tracePt t="64348" x="6034088" y="1738313"/>
          <p14:tracePt t="64364" x="6034088" y="1747838"/>
          <p14:tracePt t="64381" x="6034088" y="1752600"/>
          <p14:tracePt t="64398" x="6034088" y="1757363"/>
          <p14:tracePt t="64744" x="5957888" y="1771650"/>
          <p14:tracePt t="64751" x="5800725" y="1804988"/>
          <p14:tracePt t="64765" x="5624513" y="1838325"/>
          <p14:tracePt t="64781" x="5176838" y="1947863"/>
          <p14:tracePt t="64799" x="4881563" y="2024063"/>
          <p14:tracePt t="64817" x="4548188" y="2090738"/>
          <p14:tracePt t="64831" x="4457700" y="2100263"/>
          <p14:tracePt t="64864" x="4224338" y="2124075"/>
          <p14:tracePt t="64898" x="4195763" y="2124075"/>
          <p14:tracePt t="64914" x="4195763" y="2119313"/>
          <p14:tracePt t="64931" x="4219575" y="2090738"/>
          <p14:tracePt t="64948" x="4319588" y="2028825"/>
          <p14:tracePt t="64964" x="4538663" y="1943100"/>
          <p14:tracePt t="64981" x="4719638" y="1905000"/>
          <p14:tracePt t="64998" x="4900613" y="1890713"/>
          <p14:tracePt t="65014" x="5038725" y="1862138"/>
          <p14:tracePt t="65031" x="5238750" y="1847850"/>
          <p14:tracePt t="65048" x="5310188" y="1838325"/>
          <p14:tracePt t="65064" x="5353050" y="1833563"/>
          <p14:tracePt t="65081" x="5376863" y="1828800"/>
          <p14:tracePt t="65098" x="5386388" y="1828800"/>
          <p14:tracePt t="65114" x="5395913" y="1828800"/>
          <p14:tracePt t="65131" x="5400675" y="1828800"/>
          <p14:tracePt t="65148" x="5405438" y="1828800"/>
          <p14:tracePt t="65508" x="5405438" y="1900238"/>
          <p14:tracePt t="65515" x="5405438" y="1995488"/>
          <p14:tracePt t="65522" x="5405438" y="2076450"/>
          <p14:tracePt t="65531" x="5405438" y="2143125"/>
          <p14:tracePt t="65548" x="5405438" y="2286000"/>
          <p14:tracePt t="65564" x="5405438" y="2486025"/>
          <p14:tracePt t="65597" x="5434013" y="3057525"/>
          <p14:tracePt t="65631" x="5429250" y="3448050"/>
          <p14:tracePt t="65648" x="5391150" y="3705225"/>
          <p14:tracePt t="65664" x="5376863" y="3786188"/>
          <p14:tracePt t="65681" x="5348288" y="3862388"/>
          <p14:tracePt t="65698" x="5305425" y="3967163"/>
          <p14:tracePt t="65714" x="5291138" y="4005263"/>
          <p14:tracePt t="65731" x="5281613" y="4014788"/>
          <p14:tracePt t="65941" x="5281613" y="4038600"/>
          <p14:tracePt t="65948" x="5267325" y="4067175"/>
          <p14:tracePt t="65955" x="5253038" y="4114800"/>
          <p14:tracePt t="65964" x="5233988" y="4162425"/>
          <p14:tracePt t="65981" x="5195888" y="4248150"/>
          <p14:tracePt t="65998" x="5138738" y="4338638"/>
          <p14:tracePt t="66014" x="5086350" y="4405313"/>
          <p14:tracePt t="66031" x="5048250" y="4438650"/>
          <p14:tracePt t="66048" x="5024438" y="4462463"/>
          <p14:tracePt t="66064" x="5000625" y="4476750"/>
          <p14:tracePt t="66081" x="4981575" y="4486275"/>
          <p14:tracePt t="66098" x="4976813" y="4495800"/>
          <p14:tracePt t="66115" x="4972050" y="4495800"/>
          <p14:tracePt t="66131" x="4962525" y="4495800"/>
          <p14:tracePt t="66148" x="4953000" y="4495800"/>
          <p14:tracePt t="66164" x="4948238" y="4495800"/>
          <p14:tracePt t="66181" x="4938713" y="4500563"/>
          <p14:tracePt t="66198" x="4900613" y="4500563"/>
          <p14:tracePt t="66214" x="4857750" y="4500563"/>
          <p14:tracePt t="66231" x="4814888" y="4500563"/>
          <p14:tracePt t="66248" x="4772025" y="4500563"/>
          <p14:tracePt t="66264" x="4724400" y="4500563"/>
          <p14:tracePt t="66281" x="4695825" y="4495800"/>
          <p14:tracePt t="66297" x="4667250" y="4491038"/>
          <p14:tracePt t="66314" x="4629150" y="4491038"/>
          <p14:tracePt t="66331" x="4595813" y="4476750"/>
          <p14:tracePt t="66347" x="4567238" y="4476750"/>
          <p14:tracePt t="66364" x="4548188" y="4471988"/>
          <p14:tracePt t="66381" x="4533900" y="4471988"/>
          <p14:tracePt t="66398" x="4524375" y="4471988"/>
          <p14:tracePt t="66414" x="4519613" y="4471988"/>
          <p14:tracePt t="66462" x="4524375" y="4471988"/>
          <p14:tracePt t="66469" x="4529138" y="4481513"/>
          <p14:tracePt t="66481" x="4538663" y="4486275"/>
          <p14:tracePt t="66498" x="4605338" y="4533900"/>
          <p14:tracePt t="66514" x="4643438" y="4557713"/>
          <p14:tracePt t="66531" x="4676775" y="4581525"/>
          <p14:tracePt t="66548" x="4714875" y="4610100"/>
          <p14:tracePt t="66564" x="4762500" y="4633913"/>
          <p14:tracePt t="66581" x="4795838" y="4638675"/>
          <p14:tracePt t="66597" x="4814888" y="4638675"/>
          <p14:tracePt t="66614" x="4829175" y="4638675"/>
          <p14:tracePt t="66631" x="4848225" y="4638675"/>
          <p14:tracePt t="66648" x="4852988" y="4638675"/>
          <p14:tracePt t="66664" x="4857750" y="4638675"/>
          <p14:tracePt t="66734" x="4862513" y="4638675"/>
          <p14:tracePt t="77798" x="4881563" y="4638675"/>
          <p14:tracePt t="77804" x="4900613" y="4643438"/>
          <p14:tracePt t="77813" x="4924425" y="4643438"/>
          <p14:tracePt t="77830" x="4957763" y="4643438"/>
          <p14:tracePt t="77847" x="5019675" y="4652963"/>
          <p14:tracePt t="77863" x="5119688" y="4652963"/>
          <p14:tracePt t="77897" x="5276850" y="4624388"/>
          <p14:tracePt t="77930" x="5400675" y="4586288"/>
          <p14:tracePt t="77946" x="5434013" y="4567238"/>
          <p14:tracePt t="77964" x="5453063" y="4562475"/>
          <p14:tracePt t="77981" x="5472113" y="4552950"/>
          <p14:tracePt t="77998" x="5481638" y="4543425"/>
          <p14:tracePt t="78891" x="5434013" y="4529138"/>
          <p14:tracePt t="78899" x="5362575" y="4500563"/>
          <p14:tracePt t="78906" x="5272088" y="4486275"/>
          <p14:tracePt t="78914" x="5205413" y="4476750"/>
          <p14:tracePt t="78930" x="5081588" y="4457700"/>
          <p14:tracePt t="78947" x="5000625" y="4452938"/>
          <p14:tracePt t="78980" x="4833938" y="4476750"/>
          <p14:tracePt t="79013" x="4729163" y="4510088"/>
          <p14:tracePt t="79030" x="4667250" y="4519613"/>
          <p14:tracePt t="79046" x="4624388" y="4524375"/>
          <p14:tracePt t="79063" x="4581525" y="4533900"/>
          <p14:tracePt t="79080" x="4543425" y="4552950"/>
          <p14:tracePt t="79096" x="4443413" y="4572000"/>
          <p14:tracePt t="79113" x="4352925" y="4586288"/>
          <p14:tracePt t="79130" x="4248150" y="4586288"/>
          <p14:tracePt t="79146" x="4157663" y="4595813"/>
          <p14:tracePt t="79163" x="4033838" y="4595813"/>
          <p14:tracePt t="79180" x="3952875" y="4595813"/>
          <p14:tracePt t="79196" x="3881438" y="4595813"/>
          <p14:tracePt t="79213" x="3824288" y="4595813"/>
          <p14:tracePt t="79230" x="3771900" y="4595813"/>
          <p14:tracePt t="79247" x="3733800" y="4595813"/>
          <p14:tracePt t="79263" x="3714750" y="4595813"/>
          <p14:tracePt t="79280" x="3681413" y="4595813"/>
          <p14:tracePt t="79296" x="3652838" y="4595813"/>
          <p14:tracePt t="79313" x="3624263" y="4595813"/>
          <p14:tracePt t="79330" x="3590925" y="4595813"/>
          <p14:tracePt t="79346" x="3533775" y="4600575"/>
          <p14:tracePt t="79363" x="3505200" y="4600575"/>
          <p14:tracePt t="79380" x="3471863" y="4600575"/>
          <p14:tracePt t="79396" x="3438525" y="4600575"/>
          <p14:tracePt t="79413" x="3390900" y="4595813"/>
          <p14:tracePt t="79430" x="3352800" y="4586288"/>
          <p14:tracePt t="79446" x="3314700" y="4581525"/>
          <p14:tracePt t="79463" x="3262313" y="4572000"/>
          <p14:tracePt t="79480" x="3219450" y="4557713"/>
          <p14:tracePt t="79496" x="3181350" y="4552950"/>
          <p14:tracePt t="79513" x="3138488" y="4543425"/>
          <p14:tracePt t="79530" x="3095625" y="4533900"/>
          <p14:tracePt t="79546" x="3076575" y="4533900"/>
          <p14:tracePt t="79563" x="3062288" y="4533900"/>
          <p14:tracePt t="79580" x="3048000" y="4533900"/>
          <p14:tracePt t="79596" x="3028950" y="4533900"/>
          <p14:tracePt t="79613" x="3009900" y="4533900"/>
          <p14:tracePt t="79630" x="2995613" y="4529138"/>
          <p14:tracePt t="79646" x="2990850" y="4529138"/>
          <p14:tracePt t="79663" x="2981325" y="4529138"/>
          <p14:tracePt t="79680" x="2976563" y="4529138"/>
          <p14:tracePt t="79696" x="2971800" y="4529138"/>
          <p14:tracePt t="79713" x="2967038" y="4529138"/>
          <p14:tracePt t="79935" x="2981325" y="4524375"/>
          <p14:tracePt t="79947" x="2995613" y="4524375"/>
          <p14:tracePt t="79963" x="3038475" y="4510088"/>
          <p14:tracePt t="79980" x="3062288" y="4505325"/>
          <p14:tracePt t="79996" x="3071813" y="4481513"/>
          <p14:tracePt t="80013" x="3090863" y="4429125"/>
          <p14:tracePt t="80030" x="3100388" y="4333875"/>
          <p14:tracePt t="80047" x="3095625" y="4276725"/>
          <p14:tracePt t="80063" x="3090863" y="4238625"/>
          <p14:tracePt t="80080" x="3076575" y="4200525"/>
          <p14:tracePt t="80096" x="3067050" y="4167188"/>
          <p14:tracePt t="80113" x="3057525" y="4148138"/>
          <p14:tracePt t="80130" x="3043238" y="4124325"/>
          <p14:tracePt t="80147" x="3033713" y="4114800"/>
          <p14:tracePt t="80163" x="3028950" y="4105275"/>
          <p14:tracePt t="80180" x="3024188" y="4100513"/>
          <p14:tracePt t="80196" x="3024188" y="4095750"/>
          <p14:tracePt t="80213" x="3024188" y="4086225"/>
          <p14:tracePt t="80286" x="3024188" y="4081463"/>
          <p14:tracePt t="80293" x="3028950" y="4076700"/>
          <p14:tracePt t="80301" x="3038475" y="4076700"/>
          <p14:tracePt t="80313" x="3057525" y="4071938"/>
          <p14:tracePt t="80330" x="3167063" y="4057650"/>
          <p14:tracePt t="80346" x="3276600" y="4048125"/>
          <p14:tracePt t="80363" x="3414713" y="4038600"/>
          <p14:tracePt t="80380" x="3505200" y="4038600"/>
          <p14:tracePt t="80397" x="3638550" y="4038600"/>
          <p14:tracePt t="80413" x="3738563" y="4038600"/>
          <p14:tracePt t="80430" x="3833813" y="4043363"/>
          <p14:tracePt t="80447" x="3905250" y="4057650"/>
          <p14:tracePt t="80463" x="4010025" y="4071938"/>
          <p14:tracePt t="80480" x="4081463" y="4071938"/>
          <p14:tracePt t="80496" x="4162425" y="4071938"/>
          <p14:tracePt t="80513" x="4229100" y="4071938"/>
          <p14:tracePt t="80530" x="4333875" y="4071938"/>
          <p14:tracePt t="80546" x="4381500" y="4071938"/>
          <p14:tracePt t="80563" x="4433888" y="4071938"/>
          <p14:tracePt t="80580" x="4505325" y="4071938"/>
          <p14:tracePt t="80596" x="4567238" y="4071938"/>
          <p14:tracePt t="80613" x="4624388" y="4062413"/>
          <p14:tracePt t="80630" x="4686300" y="4062413"/>
          <p14:tracePt t="80647" x="4752975" y="4057650"/>
          <p14:tracePt t="80663" x="4791075" y="4048125"/>
          <p14:tracePt t="80680" x="4819650" y="4048125"/>
          <p14:tracePt t="80697" x="4852988" y="4043363"/>
          <p14:tracePt t="80713" x="4886325" y="4038600"/>
          <p14:tracePt t="80730" x="4910138" y="4033838"/>
          <p14:tracePt t="80746" x="4929188" y="4033838"/>
          <p14:tracePt t="80763" x="4953000" y="4029075"/>
          <p14:tracePt t="80780" x="4957763" y="4029075"/>
          <p14:tracePt t="80796" x="4976813" y="4024313"/>
          <p14:tracePt t="80813" x="4991100" y="4019550"/>
          <p14:tracePt t="80830" x="5010150" y="4019550"/>
          <p14:tracePt t="80846" x="5019675" y="4019550"/>
          <p14:tracePt t="80863" x="5024438" y="4019550"/>
          <p14:tracePt t="80880" x="5029200" y="4019550"/>
          <p14:tracePt t="80896" x="5038725" y="4019550"/>
          <p14:tracePt t="80913" x="5043488" y="4019550"/>
          <p14:tracePt t="81193" x="5043488" y="4033838"/>
          <p14:tracePt t="81203" x="5033963" y="4071938"/>
          <p14:tracePt t="81213" x="5014913" y="4133850"/>
          <p14:tracePt t="81230" x="4991100" y="4210050"/>
          <p14:tracePt t="81246" x="4976813" y="4252913"/>
          <p14:tracePt t="81263" x="4967288" y="4300538"/>
          <p14:tracePt t="81280" x="4962525" y="4319588"/>
          <p14:tracePt t="81296" x="4953000" y="4338638"/>
          <p14:tracePt t="81313" x="4943475" y="4352925"/>
          <p14:tracePt t="81330" x="4933950" y="4371975"/>
          <p14:tracePt t="81346" x="4929188" y="4381500"/>
          <p14:tracePt t="81363" x="4924425" y="4391025"/>
          <p14:tracePt t="81380" x="4924425" y="4400550"/>
          <p14:tracePt t="81396" x="4924425" y="4405313"/>
          <p14:tracePt t="81413" x="4919663" y="4410075"/>
          <p14:tracePt t="81430" x="4914900" y="4419600"/>
          <p14:tracePt t="81446" x="4905375" y="4429125"/>
          <p14:tracePt t="81463" x="4895850" y="4438650"/>
          <p14:tracePt t="81480" x="4886325" y="4462463"/>
          <p14:tracePt t="81496" x="4876800" y="4471988"/>
          <p14:tracePt t="81513" x="4852988" y="4505325"/>
          <p14:tracePt t="81530" x="4833938" y="4529138"/>
          <p14:tracePt t="81546" x="4819650" y="4552950"/>
          <p14:tracePt t="81563" x="4795838" y="4576763"/>
          <p14:tracePt t="81580" x="4772025" y="4600575"/>
          <p14:tracePt t="81597" x="4748213" y="4624388"/>
          <p14:tracePt t="81613" x="4714875" y="4643438"/>
          <p14:tracePt t="81630" x="4672013" y="4667250"/>
          <p14:tracePt t="81646" x="4643438" y="4676775"/>
          <p14:tracePt t="81663" x="4614863" y="4686300"/>
          <p14:tracePt t="81680" x="4586288" y="4691063"/>
          <p14:tracePt t="81696" x="4543425" y="4695825"/>
          <p14:tracePt t="81713" x="4514850" y="4695825"/>
          <p14:tracePt t="81730" x="4486275" y="4681538"/>
          <p14:tracePt t="81746" x="4462463" y="4667250"/>
          <p14:tracePt t="81763" x="4424363" y="4624388"/>
          <p14:tracePt t="81780" x="4395788" y="4586288"/>
          <p14:tracePt t="81796" x="4367213" y="4548188"/>
          <p14:tracePt t="81813" x="4343400" y="4500563"/>
          <p14:tracePt t="81830" x="4338638" y="4476750"/>
          <p14:tracePt t="81846" x="4333875" y="4452938"/>
          <p14:tracePt t="81863" x="4329113" y="4433888"/>
          <p14:tracePt t="81880" x="4329113" y="4400550"/>
          <p14:tracePt t="81896" x="4333875" y="4376738"/>
          <p14:tracePt t="81913" x="4343400" y="4367213"/>
          <p14:tracePt t="81930" x="4362450" y="4352925"/>
          <p14:tracePt t="81946" x="4386263" y="4324350"/>
          <p14:tracePt t="81963" x="4410075" y="4314825"/>
          <p14:tracePt t="81980" x="4438650" y="4295775"/>
          <p14:tracePt t="81996" x="4491038" y="4276725"/>
          <p14:tracePt t="82013" x="4519613" y="4271963"/>
          <p14:tracePt t="82030" x="4548188" y="4267200"/>
          <p14:tracePt t="82046" x="4581525" y="4267200"/>
          <p14:tracePt t="82063" x="4629150" y="4267200"/>
          <p14:tracePt t="82080" x="4657725" y="4276725"/>
          <p14:tracePt t="82096" x="4681538" y="4286250"/>
          <p14:tracePt t="82113" x="4705350" y="4295775"/>
          <p14:tracePt t="82130" x="4729163" y="4305300"/>
          <p14:tracePt t="82146" x="4738688" y="4314825"/>
          <p14:tracePt t="82163" x="4748213" y="4319588"/>
          <p14:tracePt t="82180" x="4757738" y="4324350"/>
          <p14:tracePt t="82196" x="4772025" y="4348163"/>
          <p14:tracePt t="82213" x="4781550" y="4362450"/>
          <p14:tracePt t="82230" x="4786313" y="4376738"/>
          <p14:tracePt t="82246" x="4795838" y="4391025"/>
          <p14:tracePt t="82263" x="4800600" y="4400550"/>
          <p14:tracePt t="82279" x="4800600" y="4405313"/>
          <p14:tracePt t="82296" x="4800600" y="4414838"/>
          <p14:tracePt t="82313" x="4800600" y="4429125"/>
          <p14:tracePt t="82330" x="4800600" y="4443413"/>
          <p14:tracePt t="82346" x="4800600" y="4467225"/>
          <p14:tracePt t="82363" x="4800600" y="4500563"/>
          <p14:tracePt t="82380" x="4800600" y="4529138"/>
          <p14:tracePt t="82396" x="4800600" y="4538663"/>
          <p14:tracePt t="82413" x="4800600" y="4543425"/>
          <p14:tracePt t="82430" x="4800600" y="4552950"/>
          <p14:tracePt t="82446" x="4800600" y="4562475"/>
          <p14:tracePt t="82480" x="4795838" y="4572000"/>
          <p14:tracePt t="82496" x="4786313" y="4581525"/>
          <p14:tracePt t="82513" x="4781550" y="4586288"/>
          <p14:tracePt t="82530" x="4776788" y="4591050"/>
          <p14:tracePt t="82546" x="4767263" y="4600575"/>
          <p14:tracePt t="82563" x="4767263" y="4605338"/>
          <p14:tracePt t="83781" x="4762500" y="4605338"/>
          <p14:tracePt t="83803" x="4757738" y="4605338"/>
          <p14:tracePt t="83810" x="4752975" y="4605338"/>
          <p14:tracePt t="83825" x="4743450" y="4605338"/>
          <p14:tracePt t="83833" x="4738688" y="4605338"/>
          <p14:tracePt t="83846" x="4729163" y="4605338"/>
          <p14:tracePt t="83863" x="4681538" y="4600575"/>
          <p14:tracePt t="83896" x="4610100" y="4595813"/>
          <p14:tracePt t="83929" x="4519613" y="4591050"/>
          <p14:tracePt t="83946" x="4481513" y="4576763"/>
          <p14:tracePt t="83963" x="4438650" y="4567238"/>
          <p14:tracePt t="83980" x="4386263" y="4538663"/>
          <p14:tracePt t="83996" x="4348163" y="4519613"/>
          <p14:tracePt t="84013" x="4324350" y="4495800"/>
          <p14:tracePt t="84029" x="4305300" y="4476750"/>
          <p14:tracePt t="84046" x="4286250" y="4429125"/>
          <p14:tracePt t="84063" x="4286250" y="4410075"/>
          <p14:tracePt t="84079" x="4286250" y="4391025"/>
          <p14:tracePt t="84096" x="4295775" y="4367213"/>
          <p14:tracePt t="84097" x="4300538" y="4362450"/>
          <p14:tracePt t="84113" x="4314825" y="4348163"/>
          <p14:tracePt t="84130" x="4338638" y="4338638"/>
          <p14:tracePt t="84146" x="4357688" y="4324350"/>
          <p14:tracePt t="84163" x="4381500" y="4319588"/>
          <p14:tracePt t="84179" x="4391025" y="4319588"/>
          <p14:tracePt t="84196" x="4405313" y="4319588"/>
          <p14:tracePt t="84213" x="4419600" y="4324350"/>
          <p14:tracePt t="84230" x="4438650" y="4333875"/>
          <p14:tracePt t="84246" x="4448175" y="4338638"/>
          <p14:tracePt t="84263" x="4462463" y="4348163"/>
          <p14:tracePt t="84279" x="4476750" y="4352925"/>
          <p14:tracePt t="84296" x="4514850" y="4371975"/>
          <p14:tracePt t="84313" x="4548188" y="4391025"/>
          <p14:tracePt t="84329" x="4581525" y="4405313"/>
          <p14:tracePt t="84346" x="4619625" y="4419600"/>
          <p14:tracePt t="84363" x="4643438" y="4433888"/>
          <p14:tracePt t="84379" x="4667250" y="4438650"/>
          <p14:tracePt t="84397" x="4681538" y="4443413"/>
          <p14:tracePt t="84413" x="4695825" y="4452938"/>
          <p14:tracePt t="84429" x="4700588" y="4462463"/>
          <p14:tracePt t="84446" x="4705350" y="4462463"/>
          <p14:tracePt t="84463" x="4710113" y="4467225"/>
          <p14:tracePt t="84479" x="4719638" y="4481513"/>
          <p14:tracePt t="84496" x="4719638" y="4495800"/>
          <p14:tracePt t="84513" x="4719638" y="4519613"/>
          <p14:tracePt t="84529" x="4719638" y="4533900"/>
          <p14:tracePt t="84546" x="4719638" y="4543425"/>
          <p14:tracePt t="84563" x="4719638" y="4552950"/>
          <p14:tracePt t="84580" x="4719638" y="4557713"/>
          <p14:tracePt t="84596" x="4719638" y="4562475"/>
          <p14:tracePt t="84986" x="4719638" y="4595813"/>
          <p14:tracePt t="84993" x="4729163" y="4667250"/>
          <p14:tracePt t="85000" x="4733925" y="4733925"/>
          <p14:tracePt t="85013" x="4733925" y="4791075"/>
          <p14:tracePt t="85030" x="4752975" y="4910138"/>
          <p14:tracePt t="85046" x="4767263" y="4976813"/>
          <p14:tracePt t="85063" x="4772025" y="5048250"/>
          <p14:tracePt t="85096" x="4786313" y="5200650"/>
          <p14:tracePt t="85130" x="4791075" y="5272088"/>
          <p14:tracePt t="85146" x="4800600" y="5295900"/>
          <p14:tracePt t="85163" x="4800600" y="5310188"/>
          <p14:tracePt t="85180" x="4800600" y="5319713"/>
          <p14:tracePt t="85196" x="4805363" y="5329238"/>
          <p14:tracePt t="85213" x="4814888" y="5348288"/>
          <p14:tracePt t="85229" x="4824413" y="5362575"/>
          <p14:tracePt t="85246" x="4824413" y="5381625"/>
          <p14:tracePt t="85263" x="4824413" y="5386388"/>
          <p14:tracePt t="85279" x="4824413" y="5395913"/>
          <p14:tracePt t="85296" x="4824413" y="5410200"/>
          <p14:tracePt t="85313" x="4833938" y="5429250"/>
          <p14:tracePt t="85329" x="4833938" y="5467350"/>
          <p14:tracePt t="85346" x="4833938" y="5500688"/>
          <p14:tracePt t="85363" x="4833938" y="5514975"/>
          <p14:tracePt t="85379" x="4833938" y="5519738"/>
          <p14:tracePt t="85397" x="4833938" y="5529263"/>
          <p14:tracePt t="85464" x="4829175" y="5529263"/>
          <p14:tracePt t="85470" x="4824413" y="5529263"/>
          <p14:tracePt t="85479" x="4819650" y="5529263"/>
          <p14:tracePt t="85496" x="4800600" y="5529263"/>
          <p14:tracePt t="85513" x="4776788" y="5529263"/>
          <p14:tracePt t="85529" x="4743450" y="5514975"/>
          <p14:tracePt t="85546" x="4729163" y="5510213"/>
          <p14:tracePt t="85563" x="4705350" y="5500688"/>
          <p14:tracePt t="85580" x="4672013" y="5491163"/>
          <p14:tracePt t="85596" x="4648200" y="5472113"/>
          <p14:tracePt t="85613" x="4629150" y="5453063"/>
          <p14:tracePt t="85629" x="4605338" y="5443538"/>
          <p14:tracePt t="85646" x="4567238" y="5405438"/>
          <p14:tracePt t="85663" x="4543425" y="5391150"/>
          <p14:tracePt t="85679" x="4519613" y="5372100"/>
          <p14:tracePt t="85696" x="4505325" y="5362575"/>
          <p14:tracePt t="85713" x="4491038" y="5329238"/>
          <p14:tracePt t="85729" x="4486275" y="5314950"/>
          <p14:tracePt t="85746" x="4481513" y="5291138"/>
          <p14:tracePt t="85763" x="4481513" y="5267325"/>
          <p14:tracePt t="85779" x="4486275" y="5233988"/>
          <p14:tracePt t="85796" x="4491038" y="5219700"/>
          <p14:tracePt t="85813" x="4505325" y="5210175"/>
          <p14:tracePt t="85829" x="4538663" y="5186363"/>
          <p14:tracePt t="85846" x="4567238" y="5181600"/>
          <p14:tracePt t="85863" x="4595813" y="5181600"/>
          <p14:tracePt t="85879" x="4629150" y="5186363"/>
          <p14:tracePt t="85896" x="4652963" y="5205413"/>
          <p14:tracePt t="85913" x="4672013" y="5214938"/>
          <p14:tracePt t="85929" x="4681538" y="5233988"/>
          <p14:tracePt t="85946" x="4691063" y="5248275"/>
          <p14:tracePt t="85963" x="4700588" y="5257800"/>
          <p14:tracePt t="85979" x="4710113" y="5267325"/>
          <p14:tracePt t="85996" x="4710113" y="5281613"/>
          <p14:tracePt t="86013" x="4710113" y="5300663"/>
          <p14:tracePt t="86029" x="4710113" y="5314950"/>
          <p14:tracePt t="86046" x="4710113" y="5324475"/>
          <p14:tracePt t="86063" x="4705350" y="5343525"/>
          <p14:tracePt t="86079" x="4695825" y="5357813"/>
          <p14:tracePt t="86096" x="4691063" y="5367338"/>
          <p14:tracePt t="86113" x="4686300" y="5372100"/>
          <p14:tracePt t="86129" x="4676775" y="5376863"/>
          <p14:tracePt t="86146" x="4652963" y="5376863"/>
          <p14:tracePt t="86163" x="4614863" y="5376863"/>
          <p14:tracePt t="86179" x="4572000" y="5376863"/>
          <p14:tracePt t="86196" x="4538663" y="5376863"/>
          <p14:tracePt t="86213" x="4510088" y="5376863"/>
          <p14:tracePt t="86229" x="4505325" y="5376863"/>
          <p14:tracePt t="86246" x="4495800" y="5376863"/>
          <p14:tracePt t="86314" x="4500563" y="5376863"/>
          <p14:tracePt t="86322" x="4514850" y="5376863"/>
          <p14:tracePt t="86330" x="4524375" y="5376863"/>
          <p14:tracePt t="86346" x="4567238" y="5376863"/>
          <p14:tracePt t="86363" x="4610100" y="5376863"/>
          <p14:tracePt t="86379" x="4643438" y="5376863"/>
          <p14:tracePt t="86396" x="4705350" y="5376863"/>
          <p14:tracePt t="86413" x="4748213" y="5376863"/>
          <p14:tracePt t="86429" x="4781550" y="5376863"/>
          <p14:tracePt t="86446" x="4829175" y="5381625"/>
          <p14:tracePt t="86463" x="4857750" y="5381625"/>
          <p14:tracePt t="86479" x="4872038" y="5381625"/>
          <p14:tracePt t="86496" x="4881563" y="5381625"/>
          <p14:tracePt t="86513" x="4891088" y="5381625"/>
          <p14:tracePt t="86529" x="4895850" y="5381625"/>
          <p14:tracePt t="86546" x="4905375" y="5381625"/>
          <p14:tracePt t="86828" x="4891088" y="5386388"/>
          <p14:tracePt t="86836" x="4852988" y="5386388"/>
          <p14:tracePt t="86846" x="4819650" y="5386388"/>
          <p14:tracePt t="86862" x="4772025" y="5386388"/>
          <p14:tracePt t="86879" x="4719638" y="5386388"/>
          <p14:tracePt t="86896" x="4700588" y="5386388"/>
          <p14:tracePt t="86912" x="4686300" y="5386388"/>
          <p14:tracePt t="86929" x="4681538" y="5386388"/>
          <p14:tracePt t="86946" x="4672013" y="5386388"/>
          <p14:tracePt t="86963" x="4662488" y="5386388"/>
          <p14:tracePt t="87078" x="4667250" y="5386388"/>
          <p14:tracePt t="87085" x="4676775" y="5386388"/>
          <p14:tracePt t="87096" x="4695825" y="5386388"/>
          <p14:tracePt t="87113" x="4738688" y="5400675"/>
          <p14:tracePt t="87129" x="4805363" y="5400675"/>
          <p14:tracePt t="87146" x="4843463" y="5400675"/>
          <p14:tracePt t="87162" x="4876800" y="5400675"/>
          <p14:tracePt t="87180" x="4905375" y="5400675"/>
          <p14:tracePt t="87196" x="4953000" y="5405438"/>
          <p14:tracePt t="87213" x="4981575" y="5410200"/>
          <p14:tracePt t="87229" x="5010150" y="5414963"/>
          <p14:tracePt t="87246" x="5029200" y="5414963"/>
          <p14:tracePt t="87263" x="5043488" y="5414963"/>
          <p14:tracePt t="87279" x="5048250" y="5414963"/>
          <p14:tracePt t="87296" x="5053013" y="5414963"/>
          <p14:tracePt t="87313" x="5062538" y="5419725"/>
          <p14:tracePt t="87329" x="5076825" y="5434013"/>
          <p14:tracePt t="87346" x="5081588" y="5434013"/>
          <p14:tracePt t="87363" x="5091113" y="5438775"/>
          <p14:tracePt t="87379" x="5100638" y="5438775"/>
          <p14:tracePt t="87425" x="5100638" y="5443538"/>
          <p14:tracePt t="87439" x="5095875" y="5448300"/>
          <p14:tracePt t="87447" x="5086350" y="5453063"/>
          <p14:tracePt t="87463" x="5038725" y="5486400"/>
          <p14:tracePt t="87480" x="4972050" y="5519738"/>
          <p14:tracePt t="87497" x="4829175" y="5562600"/>
          <p14:tracePt t="87520" x="4691063" y="5576888"/>
          <p14:tracePt t="87543" x="4576763" y="5572125"/>
          <p14:tracePt t="87555" x="4529138" y="5562600"/>
          <p14:tracePt t="87564" x="4510088" y="5548313"/>
          <p14:tracePt t="87579" x="4476750" y="5529263"/>
          <p14:tracePt t="87597" x="4452938" y="5505450"/>
          <p14:tracePt t="87601" x="4438650" y="5495925"/>
          <p14:tracePt t="87624" x="4410075" y="5443538"/>
          <p14:tracePt t="87635" x="4400550" y="5429250"/>
          <p14:tracePt t="87646" x="4381500" y="5381625"/>
          <p14:tracePt t="87663" x="4376738" y="5338763"/>
          <p14:tracePt t="87680" x="4371975" y="5233988"/>
          <p14:tracePt t="87696" x="4386263" y="5157788"/>
          <p14:tracePt t="87717" x="4414838" y="5091113"/>
          <p14:tracePt t="87729" x="4419600" y="5076825"/>
          <p14:tracePt t="87746" x="4462463" y="5043488"/>
          <p14:tracePt t="87762" x="4514850" y="5014913"/>
          <p14:tracePt t="87779" x="4567238" y="5000625"/>
          <p14:tracePt t="87798" x="4629150" y="5000625"/>
          <p14:tracePt t="87818" x="4662488" y="5005388"/>
          <p14:tracePt t="87829" x="4700588" y="5019675"/>
          <p14:tracePt t="87846" x="4724400" y="5038725"/>
          <p14:tracePt t="87863" x="4748213" y="5072063"/>
          <p14:tracePt t="87879" x="4791075" y="5119688"/>
          <p14:tracePt t="87896" x="4810125" y="5148263"/>
          <p14:tracePt t="87913" x="4829175" y="5172075"/>
          <p14:tracePt t="87929" x="4833938" y="5200650"/>
          <p14:tracePt t="87946" x="4843463" y="5219700"/>
          <p14:tracePt t="87962" x="4843463" y="5248275"/>
          <p14:tracePt t="87979" x="4843463" y="5291138"/>
          <p14:tracePt t="87996" x="4833938" y="5353050"/>
          <p14:tracePt t="88012" x="4833938" y="5381625"/>
          <p14:tracePt t="88029" x="4833938" y="5395913"/>
          <p14:tracePt t="88046" x="4833938" y="5400675"/>
          <p14:tracePt t="88062" x="4833938" y="5405438"/>
          <p14:tracePt t="88079" x="4833938" y="5410200"/>
          <p14:tracePt t="88414" x="4933950" y="5410200"/>
          <p14:tracePt t="88421" x="5119688" y="5424488"/>
          <p14:tracePt t="88431" x="5329238" y="5434013"/>
          <p14:tracePt t="88446" x="5715000" y="5486400"/>
          <p14:tracePt t="88479" x="6396038" y="5510213"/>
          <p14:tracePt t="88513" x="6829425" y="5467350"/>
          <p14:tracePt t="88529" x="6915150" y="5462588"/>
          <p14:tracePt t="88546" x="6967538" y="5448300"/>
          <p14:tracePt t="88563" x="7005638" y="5434013"/>
          <p14:tracePt t="88579" x="7015163" y="5434013"/>
          <p14:tracePt t="88596" x="7024688" y="5434013"/>
          <p14:tracePt t="88612" x="7034213" y="5434013"/>
          <p14:tracePt t="88629" x="7038975" y="5434013"/>
          <p14:tracePt t="88687" x="7043738" y="5434013"/>
          <p14:tracePt t="88701" x="7053263" y="5434013"/>
          <p14:tracePt t="88709" x="7067550" y="5429250"/>
          <p14:tracePt t="88716" x="7086600" y="5424488"/>
          <p14:tracePt t="88729" x="7162800" y="5414963"/>
          <p14:tracePt t="88746" x="7267575" y="5405438"/>
          <p14:tracePt t="88762" x="7348538" y="5400675"/>
          <p14:tracePt t="88779" x="7410450" y="5391150"/>
          <p14:tracePt t="88797" x="7458075" y="5381625"/>
          <p14:tracePt t="88813" x="7472363" y="5381625"/>
          <p14:tracePt t="88829" x="7481888" y="5381625"/>
          <p14:tracePt t="88846" x="7491413" y="5381625"/>
          <p14:tracePt t="88863" x="7500938" y="5381625"/>
          <p14:tracePt t="89143" x="7586663" y="5367338"/>
          <p14:tracePt t="89150" x="7696200" y="5338763"/>
          <p14:tracePt t="89163" x="7910513" y="5291138"/>
          <p14:tracePt t="89179" x="8115300" y="5248275"/>
          <p14:tracePt t="89196" x="8272463" y="5219700"/>
          <p14:tracePt t="89212" x="8401050" y="5195888"/>
          <p14:tracePt t="89246" x="8624888" y="5186363"/>
          <p14:tracePt t="89279" x="8705850" y="5195888"/>
          <p14:tracePt t="89296" x="8734425" y="5200650"/>
          <p14:tracePt t="89312" x="8743950" y="5200650"/>
          <p14:tracePt t="89329" x="8748713" y="5200650"/>
          <p14:tracePt t="89346" x="8753475" y="5200650"/>
          <p14:tracePt t="89362" x="8763000" y="5200650"/>
          <p14:tracePt t="89428" x="8767763" y="5200650"/>
          <p14:tracePt t="89435" x="8772525" y="5200650"/>
          <p14:tracePt t="89449" x="8777288" y="5200650"/>
          <p14:tracePt t="89462" x="8782050" y="5200650"/>
          <p14:tracePt t="89479" x="8796338" y="5200650"/>
          <p14:tracePt t="89496" x="8815388" y="5200650"/>
          <p14:tracePt t="89512" x="8839200" y="5200650"/>
          <p14:tracePt t="89529" x="8858250" y="5200650"/>
          <p14:tracePt t="89546" x="8877300" y="5200650"/>
          <p14:tracePt t="89562" x="8882063" y="5200650"/>
          <p14:tracePt t="89579" x="8891588" y="5200650"/>
          <p14:tracePt t="89596" x="8896350" y="5200650"/>
          <p14:tracePt t="89663" x="8882063" y="5205413"/>
          <p14:tracePt t="89671" x="8829675" y="5205413"/>
          <p14:tracePt t="89679" x="8729663" y="5205413"/>
          <p14:tracePt t="89696" x="8396288" y="5205413"/>
          <p14:tracePt t="89712" x="7891463" y="5195888"/>
          <p14:tracePt t="89729" x="7067550" y="5172075"/>
          <p14:tracePt t="89746" x="6672263" y="5148263"/>
          <p14:tracePt t="89763" x="6267450" y="5110163"/>
          <p14:tracePt t="89779" x="6019800" y="5100638"/>
          <p14:tracePt t="89796" x="5772150" y="5072063"/>
          <p14:tracePt t="89812" x="5667375" y="5057775"/>
          <p14:tracePt t="89829" x="5614988" y="5043488"/>
          <p14:tracePt t="89846" x="5567363" y="5033963"/>
          <p14:tracePt t="89862" x="5553075" y="5024438"/>
          <p14:tracePt t="89879" x="5548313" y="5019675"/>
          <p14:tracePt t="89896" x="5538788" y="501967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Conversion between Number and String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75" name="TextBox 9"/>
          <p:cNvSpPr txBox="1">
            <a:spLocks noChangeArrowheads="1"/>
          </p:cNvSpPr>
          <p:nvPr/>
        </p:nvSpPr>
        <p:spPr bwMode="auto">
          <a:xfrm>
            <a:off x="849313" y="1196975"/>
            <a:ext cx="8529637" cy="51152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NumberBetweenString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1) String ==&gt; Number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"100",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floatString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"1.234F"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return Wrapper object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=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Integer.valueOf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		// Auto unboxing: Integer -&gt;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float b =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Float.valueOf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floatString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	// Auto unboxing: Float -&gt; float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a + " " + b ) ;		// 100 1.234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or use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parseXXX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a =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Integer.parseInt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b =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Float.parseFloat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floatString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2) Number ==&gt; String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Integer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intValue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100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intValue.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	// 100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float f = 1.234F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Float.valueOf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(f).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	// 1.234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33120" y="4077072"/>
            <a:ext cx="33306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valueOf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(): better space and time performance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97"/>
    </mc:Choice>
    <mc:Fallback xmlns="">
      <p:transition spd="slow" advTm="117597"/>
    </mc:Fallback>
  </mc:AlternateContent>
  <p:extLst>
    <p:ext uri="{3A86A75C-4F4B-4683-9AE1-C65F6400EC91}">
      <p14:laserTraceLst xmlns:p14="http://schemas.microsoft.com/office/powerpoint/2010/main">
        <p14:tracePtLst>
          <p14:tracePt t="844" x="5538788" y="4838700"/>
          <p14:tracePt t="850" x="5538788" y="4591050"/>
          <p14:tracePt t="856" x="5538788" y="4138613"/>
          <p14:tracePt t="866" x="5538788" y="3867150"/>
          <p14:tracePt t="883" x="5524500" y="3205163"/>
          <p14:tracePt t="899" x="5514975" y="2676525"/>
          <p14:tracePt t="932" x="5514975" y="2366963"/>
          <p14:tracePt t="966" x="5514975" y="2043113"/>
          <p14:tracePt t="982" x="5500688" y="1966913"/>
          <p14:tracePt t="999" x="5491163" y="1919288"/>
          <p14:tracePt t="1016" x="5486400" y="1881188"/>
          <p14:tracePt t="1032" x="5476875" y="1847850"/>
          <p14:tracePt t="1049" x="5476875" y="1833563"/>
          <p14:tracePt t="1066" x="5476875" y="1828800"/>
          <p14:tracePt t="1083" x="5476875" y="1819275"/>
          <p14:tracePt t="1099" x="5476875" y="1809750"/>
          <p14:tracePt t="1116" x="5476875" y="1804988"/>
          <p14:tracePt t="1132" x="5476875" y="1800225"/>
          <p14:tracePt t="1149" x="5476875" y="1795463"/>
          <p14:tracePt t="1166" x="5476875" y="1790700"/>
          <p14:tracePt t="1182" x="5467350" y="1771650"/>
          <p14:tracePt t="1199" x="5467350" y="1724025"/>
          <p14:tracePt t="1216" x="5476875" y="1609725"/>
          <p14:tracePt t="1232" x="5500688" y="1543050"/>
          <p14:tracePt t="1249" x="5524500" y="1462088"/>
          <p14:tracePt t="1266" x="5562600" y="1338263"/>
          <p14:tracePt t="1282" x="5586413" y="1281113"/>
          <p14:tracePt t="1299" x="5605463" y="1247775"/>
          <p14:tracePt t="1316" x="5624513" y="1214438"/>
          <p14:tracePt t="1332" x="5634038" y="1195388"/>
          <p14:tracePt t="1349" x="5638800" y="1190625"/>
          <p14:tracePt t="1366" x="5638800" y="1185863"/>
          <p14:tracePt t="1382" x="5638800" y="1176338"/>
          <p14:tracePt t="1451" x="5643563" y="1176338"/>
          <p14:tracePt t="1707" x="5653088" y="1171575"/>
          <p14:tracePt t="1714" x="5667375" y="1166813"/>
          <p14:tracePt t="1722" x="5676900" y="1152525"/>
          <p14:tracePt t="1732" x="5686425" y="1152525"/>
          <p14:tracePt t="1749" x="5705475" y="1143000"/>
          <p14:tracePt t="1766" x="5724525" y="1133475"/>
          <p14:tracePt t="1782" x="5738813" y="1133475"/>
          <p14:tracePt t="1799" x="5762625" y="1133475"/>
          <p14:tracePt t="1816" x="5781675" y="1133475"/>
          <p14:tracePt t="1832" x="5815013" y="1133475"/>
          <p14:tracePt t="1849" x="5834063" y="1133475"/>
          <p14:tracePt t="1866" x="5857875" y="1133475"/>
          <p14:tracePt t="1882" x="5867400" y="1133475"/>
          <p14:tracePt t="1899" x="5886450" y="1138238"/>
          <p14:tracePt t="1916" x="5900738" y="1138238"/>
          <p14:tracePt t="1933" x="5905500" y="1143000"/>
          <p14:tracePt t="1934" x="5910263" y="1143000"/>
          <p14:tracePt t="1949" x="5915025" y="1147763"/>
          <p14:tracePt t="1966" x="5924550" y="1157288"/>
          <p14:tracePt t="1982" x="5924550" y="1162050"/>
          <p14:tracePt t="1999" x="5924550" y="1176338"/>
          <p14:tracePt t="2016" x="5895975" y="1228725"/>
          <p14:tracePt t="2032" x="5867400" y="1266825"/>
          <p14:tracePt t="2049" x="5829300" y="1304925"/>
          <p14:tracePt t="2066" x="5800725" y="1328738"/>
          <p14:tracePt t="2082" x="5743575" y="1357313"/>
          <p14:tracePt t="2099" x="5691188" y="1376363"/>
          <p14:tracePt t="2116" x="5638800" y="1390650"/>
          <p14:tracePt t="2132" x="5567363" y="1390650"/>
          <p14:tracePt t="2149" x="5519738" y="1381125"/>
          <p14:tracePt t="2166" x="5486400" y="1366838"/>
          <p14:tracePt t="2182" x="5462588" y="1343025"/>
          <p14:tracePt t="2199" x="5424488" y="1285875"/>
          <p14:tracePt t="2216" x="5405438" y="1238250"/>
          <p14:tracePt t="2232" x="5386388" y="1195388"/>
          <p14:tracePt t="2249" x="5372100" y="1143000"/>
          <p14:tracePt t="2266" x="5367338" y="1023938"/>
          <p14:tracePt t="2282" x="5367338" y="933450"/>
          <p14:tracePt t="2299" x="5376863" y="862013"/>
          <p14:tracePt t="2316" x="5400675" y="800100"/>
          <p14:tracePt t="2332" x="5414963" y="757238"/>
          <p14:tracePt t="2349" x="5438775" y="728663"/>
          <p14:tracePt t="2366" x="5467350" y="709613"/>
          <p14:tracePt t="2383" x="5529263" y="676275"/>
          <p14:tracePt t="2399" x="5581650" y="671513"/>
          <p14:tracePt t="2416" x="5624513" y="671513"/>
          <p14:tracePt t="2432" x="5676900" y="685800"/>
          <p14:tracePt t="2434" x="5695950" y="690563"/>
          <p14:tracePt t="2449" x="5729288" y="709613"/>
          <p14:tracePt t="2466" x="5762625" y="723900"/>
          <p14:tracePt t="2482" x="5786438" y="747713"/>
          <p14:tracePt t="2499" x="5824538" y="819150"/>
          <p14:tracePt t="2516" x="5838825" y="881063"/>
          <p14:tracePt t="2532" x="5853113" y="942975"/>
          <p14:tracePt t="2549" x="5848350" y="990600"/>
          <p14:tracePt t="2566" x="5829300" y="1081088"/>
          <p14:tracePt t="2582" x="5795963" y="1176338"/>
          <p14:tracePt t="2599" x="5767388" y="1262063"/>
          <p14:tracePt t="2616" x="5734050" y="1338263"/>
          <p14:tracePt t="2632" x="5700713" y="1385888"/>
          <p14:tracePt t="2649" x="5676900" y="1409700"/>
          <p14:tracePt t="2666" x="5643563" y="1433513"/>
          <p14:tracePt t="2682" x="5600700" y="1457325"/>
          <p14:tracePt t="2699" x="5514975" y="1471613"/>
          <p14:tracePt t="2716" x="5462588" y="1471613"/>
          <p14:tracePt t="2732" x="5419725" y="1466850"/>
          <p14:tracePt t="2749" x="5334000" y="1390650"/>
          <p14:tracePt t="2766" x="5262563" y="1266825"/>
          <p14:tracePt t="2782" x="5214938" y="1162050"/>
          <p14:tracePt t="2799" x="5172075" y="1009650"/>
          <p14:tracePt t="2816" x="5143500" y="776288"/>
          <p14:tracePt t="2832" x="5153025" y="657225"/>
          <p14:tracePt t="2849" x="5191125" y="519113"/>
          <p14:tracePt t="2866" x="5229225" y="414338"/>
          <p14:tracePt t="2882" x="5281613" y="319088"/>
          <p14:tracePt t="2899" x="5305425" y="295275"/>
          <p14:tracePt t="2916" x="5343525" y="280988"/>
          <p14:tracePt t="2932" x="5405438" y="290513"/>
          <p14:tracePt t="2949" x="5453063" y="338138"/>
          <p14:tracePt t="2966" x="5519738" y="419100"/>
          <p14:tracePt t="2982" x="5576888" y="542925"/>
          <p14:tracePt t="2999" x="5648325" y="738188"/>
          <p14:tracePt t="3016" x="5662613" y="823913"/>
          <p14:tracePt t="3032" x="5662613" y="881063"/>
          <p14:tracePt t="3049" x="5662613" y="919163"/>
          <p14:tracePt t="3066" x="5638800" y="995363"/>
          <p14:tracePt t="3082" x="5629275" y="1033463"/>
          <p14:tracePt t="3099" x="5614988" y="1062038"/>
          <p14:tracePt t="3116" x="5610225" y="1076325"/>
          <p14:tracePt t="3132" x="5610225" y="1085850"/>
          <p14:tracePt t="3149" x="5610225" y="1090613"/>
          <p14:tracePt t="3376" x="5691188" y="1081088"/>
          <p14:tracePt t="3386" x="5848350" y="1062038"/>
          <p14:tracePt t="3399" x="6267450" y="1038225"/>
          <p14:tracePt t="3416" x="6619875" y="1014413"/>
          <p14:tracePt t="3432" x="7138988" y="976313"/>
          <p14:tracePt t="3466" x="7558088" y="962025"/>
          <p14:tracePt t="3499" x="7800975" y="976313"/>
          <p14:tracePt t="3516" x="7839075" y="985838"/>
          <p14:tracePt t="3532" x="7858125" y="985838"/>
          <p14:tracePt t="3550" x="7872413" y="985838"/>
          <p14:tracePt t="3566" x="7881938" y="990600"/>
          <p14:tracePt t="3582" x="7896225" y="995363"/>
          <p14:tracePt t="3599" x="7915275" y="1000125"/>
          <p14:tracePt t="3615" x="7953375" y="1009650"/>
          <p14:tracePt t="3632" x="7991475" y="1023938"/>
          <p14:tracePt t="3649" x="8024813" y="1028700"/>
          <p14:tracePt t="3665" x="8077200" y="1033463"/>
          <p14:tracePt t="3682" x="8153400" y="1047750"/>
          <p14:tracePt t="3699" x="8215313" y="1062038"/>
          <p14:tracePt t="3716" x="8277225" y="1076325"/>
          <p14:tracePt t="3732" x="8324850" y="1095375"/>
          <p14:tracePt t="3749" x="8358188" y="1104900"/>
          <p14:tracePt t="3766" x="8367713" y="1109663"/>
          <p14:tracePt t="3782" x="8372475" y="1109663"/>
          <p14:tracePt t="3816" x="8367713" y="1109663"/>
          <p14:tracePt t="3832" x="8315325" y="1123950"/>
          <p14:tracePt t="3849" x="8224838" y="1123950"/>
          <p14:tracePt t="3866" x="8029575" y="1100138"/>
          <p14:tracePt t="3882" x="7924800" y="1062038"/>
          <p14:tracePt t="3899" x="7843838" y="1023938"/>
          <p14:tracePt t="3916" x="7800975" y="990600"/>
          <p14:tracePt t="3932" x="7753350" y="914400"/>
          <p14:tracePt t="3950" x="7734300" y="757238"/>
          <p14:tracePt t="3966" x="7748588" y="609600"/>
          <p14:tracePt t="3982" x="7781925" y="500063"/>
          <p14:tracePt t="3999" x="7891463" y="390525"/>
          <p14:tracePt t="4016" x="7991475" y="333375"/>
          <p14:tracePt t="4032" x="8067675" y="309563"/>
          <p14:tracePt t="4049" x="8186738" y="333375"/>
          <p14:tracePt t="4066" x="8224838" y="366713"/>
          <p14:tracePt t="4082" x="8277225" y="438150"/>
          <p14:tracePt t="4099" x="8310563" y="542925"/>
          <p14:tracePt t="4115" x="8320088" y="628650"/>
          <p14:tracePt t="4132" x="8320088" y="666750"/>
          <p14:tracePt t="4149" x="8320088" y="695325"/>
          <p14:tracePt t="4166" x="8320088" y="709613"/>
          <p14:tracePt t="4182" x="8315325" y="728663"/>
          <p14:tracePt t="4199" x="8301038" y="752475"/>
          <p14:tracePt t="4216" x="8291513" y="776288"/>
          <p14:tracePt t="4232" x="8267700" y="809625"/>
          <p14:tracePt t="4249" x="8253413" y="823913"/>
          <p14:tracePt t="4266" x="8248650" y="838200"/>
          <p14:tracePt t="4282" x="8239125" y="847725"/>
          <p14:tracePt t="4299" x="8239125" y="857250"/>
          <p14:tracePt t="4332" x="8239125" y="862013"/>
          <p14:tracePt t="4358" x="8234363" y="866775"/>
          <p14:tracePt t="4380" x="8229600" y="871538"/>
          <p14:tracePt t="4387" x="8229600" y="876300"/>
          <p14:tracePt t="4399" x="8215313" y="881063"/>
          <p14:tracePt t="4416" x="8062913" y="942975"/>
          <p14:tracePt t="4432" x="7810500" y="1014413"/>
          <p14:tracePt t="4449" x="7396163" y="1090613"/>
          <p14:tracePt t="4466" x="6991350" y="1128713"/>
          <p14:tracePt t="4482" x="6367463" y="1133475"/>
          <p14:tracePt t="4499" x="6034088" y="1100138"/>
          <p14:tracePt t="4516" x="5800725" y="1052513"/>
          <p14:tracePt t="4532" x="5643563" y="1009650"/>
          <p14:tracePt t="4549" x="5434013" y="928688"/>
          <p14:tracePt t="4566" x="5334000" y="885825"/>
          <p14:tracePt t="4582" x="5262563" y="871538"/>
          <p14:tracePt t="4599" x="5219700" y="852488"/>
          <p14:tracePt t="4615" x="5129213" y="833438"/>
          <p14:tracePt t="4632" x="5038725" y="828675"/>
          <p14:tracePt t="4649" x="4972050" y="828675"/>
          <p14:tracePt t="4665" x="4876800" y="828675"/>
          <p14:tracePt t="4682" x="4829175" y="842963"/>
          <p14:tracePt t="4699" x="4800600" y="847725"/>
          <p14:tracePt t="4716" x="4791075" y="847725"/>
          <p14:tracePt t="4732" x="4781550" y="847725"/>
          <p14:tracePt t="4767" x="4805363" y="852488"/>
          <p14:tracePt t="4783" x="4943475" y="871538"/>
          <p14:tracePt t="4799" x="5314950" y="947738"/>
          <p14:tracePt t="4815" x="5614988" y="1038225"/>
          <p14:tracePt t="4832" x="5967413" y="1104900"/>
          <p14:tracePt t="4849" x="6362700" y="1171575"/>
          <p14:tracePt t="4866" x="6610350" y="1190625"/>
          <p14:tracePt t="4882" x="6834188" y="1209675"/>
          <p14:tracePt t="4899" x="7010400" y="1214438"/>
          <p14:tracePt t="4916" x="7243763" y="1233488"/>
          <p14:tracePt t="4932" x="7358063" y="1243013"/>
          <p14:tracePt t="4949" x="7443788" y="1257300"/>
          <p14:tracePt t="4966" x="7524750" y="1271588"/>
          <p14:tracePt t="4982" x="7629525" y="1285875"/>
          <p14:tracePt t="4999" x="7681913" y="1300163"/>
          <p14:tracePt t="5016" x="7734300" y="1304925"/>
          <p14:tracePt t="5032" x="7786688" y="1304925"/>
          <p14:tracePt t="5049" x="7815263" y="1304925"/>
          <p14:tracePt t="5065" x="7834313" y="1304925"/>
          <p14:tracePt t="5082" x="7843838" y="1304925"/>
          <p14:tracePt t="5099" x="7867650" y="1304925"/>
          <p14:tracePt t="5116" x="7872413" y="1304925"/>
          <p14:tracePt t="5132" x="7877175" y="1304925"/>
          <p14:tracePt t="5188" x="7858125" y="1309688"/>
          <p14:tracePt t="5195" x="7824788" y="1309688"/>
          <p14:tracePt t="5202" x="7748588" y="1319213"/>
          <p14:tracePt t="5216" x="7496175" y="1347788"/>
          <p14:tracePt t="5232" x="7029450" y="1376363"/>
          <p14:tracePt t="5249" x="6424613" y="1433513"/>
          <p14:tracePt t="5266" x="5953125" y="1485900"/>
          <p14:tracePt t="5283" x="5314950" y="1547813"/>
          <p14:tracePt t="5299" x="5100638" y="1562100"/>
          <p14:tracePt t="5316" x="4948238" y="1562100"/>
          <p14:tracePt t="5332" x="4876800" y="1562100"/>
          <p14:tracePt t="5349" x="4843463" y="1562100"/>
          <p14:tracePt t="5366" x="4838700" y="1562100"/>
          <p14:tracePt t="5399" x="4862513" y="1557338"/>
          <p14:tracePt t="5415" x="5119688" y="1533525"/>
          <p14:tracePt t="5432" x="5381625" y="1504950"/>
          <p14:tracePt t="5449" x="5624513" y="1495425"/>
          <p14:tracePt t="5466" x="6024563" y="1462088"/>
          <p14:tracePt t="5482" x="6210300" y="1457325"/>
          <p14:tracePt t="5499" x="6391275" y="1438275"/>
          <p14:tracePt t="5515" x="6524625" y="1428750"/>
          <p14:tracePt t="5532" x="6634163" y="1419225"/>
          <p14:tracePt t="5549" x="6667500" y="1419225"/>
          <p14:tracePt t="5566" x="6691313" y="1419225"/>
          <p14:tracePt t="5582" x="6700838" y="1419225"/>
          <p14:tracePt t="5599" x="6710363" y="1419225"/>
          <p14:tracePt t="5615" x="6719888" y="1419225"/>
          <p14:tracePt t="5649" x="6724650" y="1419225"/>
          <p14:tracePt t="7295" x="6724650" y="1423988"/>
          <p14:tracePt t="7302" x="6724650" y="1428750"/>
          <p14:tracePt t="7309" x="6724650" y="1433513"/>
          <p14:tracePt t="7324" x="6719888" y="1438275"/>
          <p14:tracePt t="7332" x="6715125" y="1443038"/>
          <p14:tracePt t="7349" x="6710363" y="1452563"/>
          <p14:tracePt t="7382" x="6681788" y="1490663"/>
          <p14:tracePt t="7415" x="6648450" y="1528763"/>
          <p14:tracePt t="7432" x="6605588" y="1547813"/>
          <p14:tracePt t="7434" x="6562725" y="1571625"/>
          <p14:tracePt t="7449" x="6457950" y="1614488"/>
          <p14:tracePt t="7465" x="6329363" y="1647825"/>
          <p14:tracePt t="7482" x="6129338" y="1685925"/>
          <p14:tracePt t="7499" x="5895975" y="1700213"/>
          <p14:tracePt t="7515" x="5381625" y="1724025"/>
          <p14:tracePt t="7532" x="4967288" y="1714500"/>
          <p14:tracePt t="7549" x="4462463" y="1700213"/>
          <p14:tracePt t="7566" x="3871913" y="1700213"/>
          <p14:tracePt t="7582" x="3614738" y="1714500"/>
          <p14:tracePt t="7599" x="3371850" y="1733550"/>
          <p14:tracePt t="7615" x="3167063" y="1752600"/>
          <p14:tracePt t="7632" x="2952750" y="1804988"/>
          <p14:tracePt t="7649" x="2824163" y="1847850"/>
          <p14:tracePt t="7665" x="2728913" y="1871663"/>
          <p14:tracePt t="7682" x="2667000" y="1885950"/>
          <p14:tracePt t="7699" x="2619375" y="1900238"/>
          <p14:tracePt t="7715" x="2605088" y="1900238"/>
          <p14:tracePt t="7732" x="2586038" y="1900238"/>
          <p14:tracePt t="7749" x="2576513" y="1900238"/>
          <p14:tracePt t="7766" x="2571750" y="1900238"/>
          <p14:tracePt t="7782" x="2562225" y="1900238"/>
          <p14:tracePt t="7875" x="2557463" y="1900238"/>
          <p14:tracePt t="7896" x="2552700" y="1900238"/>
          <p14:tracePt t="7912" x="2547938" y="1905000"/>
          <p14:tracePt t="7918" x="2543175" y="1909763"/>
          <p14:tracePt t="7932" x="2538413" y="1909763"/>
          <p14:tracePt t="7949" x="2514600" y="1938338"/>
          <p14:tracePt t="7965" x="2486025" y="1966913"/>
          <p14:tracePt t="7982" x="2447925" y="2005013"/>
          <p14:tracePt t="7999" x="2390775" y="2052638"/>
          <p14:tracePt t="8015" x="2347913" y="2076450"/>
          <p14:tracePt t="8032" x="2309813" y="2100263"/>
          <p14:tracePt t="8049" x="2271713" y="2128838"/>
          <p14:tracePt t="8065" x="2214563" y="2152650"/>
          <p14:tracePt t="8082" x="2171700" y="2171700"/>
          <p14:tracePt t="8099" x="2128838" y="2190750"/>
          <p14:tracePt t="8115" x="2076450" y="2200275"/>
          <p14:tracePt t="8132" x="1990725" y="2200275"/>
          <p14:tracePt t="8149" x="1928813" y="2185988"/>
          <p14:tracePt t="8165" x="1881188" y="2162175"/>
          <p14:tracePt t="8182" x="1819275" y="2114550"/>
          <p14:tracePt t="8199" x="1771650" y="2047875"/>
          <p14:tracePt t="8215" x="1724025" y="1947863"/>
          <p14:tracePt t="8232" x="1681163" y="1852613"/>
          <p14:tracePt t="8249" x="1647825" y="1762125"/>
          <p14:tracePt t="8265" x="1633538" y="1647825"/>
          <p14:tracePt t="8283" x="1633538" y="1500188"/>
          <p14:tracePt t="8299" x="1643063" y="1419225"/>
          <p14:tracePt t="8315" x="1671638" y="1338263"/>
          <p14:tracePt t="8332" x="1709738" y="1309688"/>
          <p14:tracePt t="8349" x="1785938" y="1281113"/>
          <p14:tracePt t="8366" x="1876425" y="1266825"/>
          <p14:tracePt t="8382" x="2000250" y="1309688"/>
          <p14:tracePt t="8399" x="2085975" y="1400175"/>
          <p14:tracePt t="8415" x="2152650" y="1509713"/>
          <p14:tracePt t="8432" x="2195513" y="1595438"/>
          <p14:tracePt t="8449" x="2200275" y="1643063"/>
          <p14:tracePt t="8465" x="2205038" y="1671638"/>
          <p14:tracePt t="8482" x="2205038" y="1690688"/>
          <p14:tracePt t="8499" x="2205038" y="1704975"/>
          <p14:tracePt t="8515" x="2228850" y="1719263"/>
          <p14:tracePt t="8532" x="2324100" y="1743075"/>
          <p14:tracePt t="8549" x="2524125" y="1728788"/>
          <p14:tracePt t="8565" x="2671763" y="1724025"/>
          <p14:tracePt t="8582" x="2838450" y="1714500"/>
          <p14:tracePt t="8599" x="2962275" y="1695450"/>
          <p14:tracePt t="8615" x="3100388" y="1681163"/>
          <p14:tracePt t="8632" x="3171825" y="1681163"/>
          <p14:tracePt t="8649" x="3228975" y="1681163"/>
          <p14:tracePt t="8665" x="3281363" y="1681163"/>
          <p14:tracePt t="8682" x="3324225" y="1681163"/>
          <p14:tracePt t="8698" x="3348038" y="1681163"/>
          <p14:tracePt t="8715" x="3376613" y="1681163"/>
          <p14:tracePt t="8732" x="3405188" y="1681163"/>
          <p14:tracePt t="8749" x="3467100" y="1690688"/>
          <p14:tracePt t="8766" x="3505200" y="1704975"/>
          <p14:tracePt t="8782" x="3557588" y="1743075"/>
          <p14:tracePt t="8799" x="3600450" y="1785938"/>
          <p14:tracePt t="8815" x="3619500" y="1814513"/>
          <p14:tracePt t="8832" x="3629025" y="1838325"/>
          <p14:tracePt t="8849" x="3629025" y="1866900"/>
          <p14:tracePt t="8865" x="3619500" y="1900238"/>
          <p14:tracePt t="8882" x="3586163" y="1928813"/>
          <p14:tracePt t="8899" x="3490913" y="1981200"/>
          <p14:tracePt t="8915" x="3328988" y="2043113"/>
          <p14:tracePt t="8932" x="3119438" y="2105025"/>
          <p14:tracePt t="8949" x="3014663" y="2119313"/>
          <p14:tracePt t="8965" x="2933700" y="2119313"/>
          <p14:tracePt t="8982" x="2862263" y="2109788"/>
          <p14:tracePt t="8998" x="2800350" y="2090738"/>
          <p14:tracePt t="9015" x="2776538" y="2066925"/>
          <p14:tracePt t="9032" x="2743200" y="1962150"/>
          <p14:tracePt t="9048" x="2747963" y="1747838"/>
          <p14:tracePt t="9065" x="2790825" y="1619250"/>
          <p14:tracePt t="9082" x="2852738" y="1457325"/>
          <p14:tracePt t="9098" x="2909888" y="1357313"/>
          <p14:tracePt t="9115" x="2967038" y="1281113"/>
          <p14:tracePt t="9132" x="3009900" y="1262063"/>
          <p14:tracePt t="9149" x="3071813" y="1257300"/>
          <p14:tracePt t="9165" x="3157538" y="1300163"/>
          <p14:tracePt t="9182" x="3257550" y="1371600"/>
          <p14:tracePt t="9198" x="3300413" y="1414463"/>
          <p14:tracePt t="9215" x="3338513" y="1462088"/>
          <p14:tracePt t="9232" x="3371850" y="1543050"/>
          <p14:tracePt t="9248" x="3381375" y="1595438"/>
          <p14:tracePt t="9265" x="3376613" y="1643063"/>
          <p14:tracePt t="9282" x="3371850" y="1681163"/>
          <p14:tracePt t="9298" x="3362325" y="1700213"/>
          <p14:tracePt t="9315" x="3362325" y="1709738"/>
          <p14:tracePt t="9332" x="3362325" y="1719263"/>
          <p14:tracePt t="10084" x="3319463" y="1833563"/>
          <p14:tracePt t="10091" x="3228975" y="2028825"/>
          <p14:tracePt t="10099" x="3152775" y="2238375"/>
          <p14:tracePt t="10115" x="3019425" y="2519363"/>
          <p14:tracePt t="10132" x="2938463" y="2705100"/>
          <p14:tracePt t="10149" x="2852738" y="2900363"/>
          <p14:tracePt t="10182" x="2776538" y="3105150"/>
          <p14:tracePt t="10215" x="2743200" y="3157538"/>
          <p14:tracePt t="10232" x="2733675" y="3176588"/>
          <p14:tracePt t="10248" x="2728913" y="3190875"/>
          <p14:tracePt t="10265" x="2719388" y="3195638"/>
          <p14:tracePt t="10282" x="2709863" y="3205163"/>
          <p14:tracePt t="10298" x="2709863" y="3209925"/>
          <p14:tracePt t="10332" x="2709863" y="3214688"/>
          <p14:tracePt t="10349" x="2709863" y="3219450"/>
          <p14:tracePt t="10365" x="2709863" y="3224213"/>
          <p14:tracePt t="10382" x="2709863" y="3252788"/>
          <p14:tracePt t="10398" x="2709863" y="3295650"/>
          <p14:tracePt t="10415" x="2709863" y="3400425"/>
          <p14:tracePt t="10432" x="2709863" y="3467100"/>
          <p14:tracePt t="10448" x="2709863" y="3533775"/>
          <p14:tracePt t="10465" x="2709863" y="3648075"/>
          <p14:tracePt t="10482" x="2709863" y="3833813"/>
          <p14:tracePt t="10498" x="2709863" y="3905250"/>
          <p14:tracePt t="10515" x="2709863" y="3957638"/>
          <p14:tracePt t="10532" x="2705100" y="4071938"/>
          <p14:tracePt t="10548" x="2695575" y="4171950"/>
          <p14:tracePt t="10565" x="2690813" y="4243388"/>
          <p14:tracePt t="10582" x="2676525" y="4286250"/>
          <p14:tracePt t="10598" x="2662238" y="4329113"/>
          <p14:tracePt t="10615" x="2657475" y="4348163"/>
          <p14:tracePt t="10632" x="2643188" y="4381500"/>
          <p14:tracePt t="10648" x="2624138" y="4419600"/>
          <p14:tracePt t="10665" x="2566988" y="4505325"/>
          <p14:tracePt t="10682" x="2514600" y="4562475"/>
          <p14:tracePt t="10698" x="2452688" y="4624388"/>
          <p14:tracePt t="10715" x="2314575" y="4719638"/>
          <p14:tracePt t="10732" x="2185988" y="4757738"/>
          <p14:tracePt t="10748" x="2071688" y="4772025"/>
          <p14:tracePt t="10765" x="1981200" y="4772025"/>
          <p14:tracePt t="10782" x="1866900" y="4733925"/>
          <p14:tracePt t="10798" x="1809750" y="4681538"/>
          <p14:tracePt t="10815" x="1747838" y="4610100"/>
          <p14:tracePt t="10832" x="1690688" y="4519613"/>
          <p14:tracePt t="10848" x="1666875" y="4195763"/>
          <p14:tracePt t="10865" x="1690688" y="4062413"/>
          <p14:tracePt t="10882" x="1743075" y="3943350"/>
          <p14:tracePt t="10899" x="1843088" y="3867150"/>
          <p14:tracePt t="10915" x="1976438" y="3867150"/>
          <p14:tracePt t="10932" x="2114550" y="3914775"/>
          <p14:tracePt t="10949" x="2219325" y="4010025"/>
          <p14:tracePt t="10965" x="2343150" y="4224338"/>
          <p14:tracePt t="10982" x="2395538" y="4333875"/>
          <p14:tracePt t="10998" x="2419350" y="4448175"/>
          <p14:tracePt t="11015" x="2428875" y="4562475"/>
          <p14:tracePt t="11032" x="2419350" y="4643438"/>
          <p14:tracePt t="11048" x="2419350" y="4652963"/>
          <p14:tracePt t="11222" x="2457450" y="4652963"/>
          <p14:tracePt t="11230" x="2509838" y="4652963"/>
          <p14:tracePt t="11237" x="2566988" y="4652963"/>
          <p14:tracePt t="11248" x="2647950" y="4652963"/>
          <p14:tracePt t="11265" x="2790825" y="4652963"/>
          <p14:tracePt t="11282" x="2947988" y="4652963"/>
          <p14:tracePt t="11298" x="3028950" y="4643438"/>
          <p14:tracePt t="11315" x="3100388" y="4629150"/>
          <p14:tracePt t="11332" x="3219450" y="4605338"/>
          <p14:tracePt t="11348" x="3271838" y="4600575"/>
          <p14:tracePt t="11365" x="3309938" y="4591050"/>
          <p14:tracePt t="11382" x="3343275" y="4581525"/>
          <p14:tracePt t="11398" x="3386138" y="4572000"/>
          <p14:tracePt t="11415" x="3414713" y="4572000"/>
          <p14:tracePt t="11433" x="3448050" y="4572000"/>
          <p14:tracePt t="11436" x="3467100" y="4572000"/>
          <p14:tracePt t="11450" x="3495675" y="4576763"/>
          <p14:tracePt t="11466" x="3519488" y="4576763"/>
          <p14:tracePt t="11482" x="3529013" y="4581525"/>
          <p14:tracePt t="11498" x="3538538" y="4581525"/>
          <p14:tracePt t="11532" x="3533775" y="4591050"/>
          <p14:tracePt t="11548" x="3495675" y="4614863"/>
          <p14:tracePt t="11565" x="3419475" y="4657725"/>
          <p14:tracePt t="11582" x="3219450" y="4733925"/>
          <p14:tracePt t="11598" x="3114675" y="4757738"/>
          <p14:tracePt t="11615" x="3033713" y="4757738"/>
          <p14:tracePt t="11632" x="2981325" y="4733925"/>
          <p14:tracePt t="11648" x="2909888" y="4595813"/>
          <p14:tracePt t="11665" x="2900363" y="4419600"/>
          <p14:tracePt t="11682" x="2905125" y="4295775"/>
          <p14:tracePt t="11698" x="2947988" y="4157663"/>
          <p14:tracePt t="11715" x="3033713" y="4033838"/>
          <p14:tracePt t="11732" x="3124200" y="3995738"/>
          <p14:tracePt t="11748" x="3214688" y="3990975"/>
          <p14:tracePt t="11765" x="3290888" y="4005263"/>
          <p14:tracePt t="11782" x="3367088" y="4062413"/>
          <p14:tracePt t="11798" x="3414713" y="4110038"/>
          <p14:tracePt t="11815" x="3486150" y="4243388"/>
          <p14:tracePt t="11832" x="3543300" y="4429125"/>
          <p14:tracePt t="11848" x="3562350" y="4524375"/>
          <p14:tracePt t="11865" x="3557588" y="4638675"/>
          <p14:tracePt t="11882" x="3524250" y="4743450"/>
          <p14:tracePt t="11898" x="3471863" y="4857750"/>
          <p14:tracePt t="11915" x="3448050" y="4886325"/>
          <p14:tracePt t="11932" x="3424238" y="4910138"/>
          <p14:tracePt t="11949" x="3405188" y="4924425"/>
          <p14:tracePt t="11965" x="3400425" y="4933950"/>
          <p14:tracePt t="13103" x="3357563" y="4810125"/>
          <p14:tracePt t="13110" x="3252788" y="4491038"/>
          <p14:tracePt t="13118" x="3124200" y="4100513"/>
          <p14:tracePt t="13132" x="2871788" y="3519488"/>
          <p14:tracePt t="13149" x="2647950" y="2919413"/>
          <p14:tracePt t="13166" x="2443163" y="2362200"/>
          <p14:tracePt t="13199" x="2224088" y="1766888"/>
          <p14:tracePt t="13232" x="2133600" y="1581150"/>
          <p14:tracePt t="13248" x="2109788" y="1533525"/>
          <p14:tracePt t="13265" x="2105025" y="1524000"/>
          <p14:tracePt t="13281" x="2100263" y="1514475"/>
          <p14:tracePt t="13298" x="2095500" y="1509713"/>
          <p14:tracePt t="13315" x="2095500" y="1500188"/>
          <p14:tracePt t="13332" x="2095500" y="1485900"/>
          <p14:tracePt t="13348" x="2095500" y="1481138"/>
          <p14:tracePt t="13365" x="2095500" y="1476375"/>
          <p14:tracePt t="13382" x="2095500" y="1466850"/>
          <p14:tracePt t="13398" x="2095500" y="1457325"/>
          <p14:tracePt t="13415" x="2095500" y="1447800"/>
          <p14:tracePt t="13432" x="2109788" y="1423988"/>
          <p14:tracePt t="13433" x="2109788" y="1414463"/>
          <p14:tracePt t="13448" x="2124075" y="1395413"/>
          <p14:tracePt t="13465" x="2138363" y="1381125"/>
          <p14:tracePt t="13482" x="2162175" y="1371600"/>
          <p14:tracePt t="13498" x="2224088" y="1376363"/>
          <p14:tracePt t="13515" x="2262188" y="1404938"/>
          <p14:tracePt t="13532" x="2295525" y="1428750"/>
          <p14:tracePt t="13548" x="2314575" y="1443038"/>
          <p14:tracePt t="13565" x="2338388" y="1466850"/>
          <p14:tracePt t="13582" x="2357438" y="1495425"/>
          <p14:tracePt t="13598" x="2386013" y="1571625"/>
          <p14:tracePt t="13615" x="2400300" y="1662113"/>
          <p14:tracePt t="13631" x="2409825" y="1762125"/>
          <p14:tracePt t="13648" x="2409825" y="1795463"/>
          <p14:tracePt t="13665" x="2400300" y="1824038"/>
          <p14:tracePt t="13682" x="2390775" y="1857375"/>
          <p14:tracePt t="13698" x="2381250" y="1876425"/>
          <p14:tracePt t="13715" x="2366963" y="1895475"/>
          <p14:tracePt t="13732" x="2343150" y="1928813"/>
          <p14:tracePt t="13748" x="2305050" y="1976438"/>
          <p14:tracePt t="13765" x="2262188" y="2009775"/>
          <p14:tracePt t="13782" x="2181225" y="2057400"/>
          <p14:tracePt t="13798" x="2085975" y="2095500"/>
          <p14:tracePt t="13815" x="1985963" y="2124075"/>
          <p14:tracePt t="13832" x="1919288" y="2124075"/>
          <p14:tracePt t="13848" x="1857375" y="2114550"/>
          <p14:tracePt t="13865" x="1804988" y="2095500"/>
          <p14:tracePt t="13882" x="1743075" y="2033588"/>
          <p14:tracePt t="13898" x="1709738" y="1976438"/>
          <p14:tracePt t="13915" x="1700213" y="1833563"/>
          <p14:tracePt t="13932" x="1747838" y="1624013"/>
          <p14:tracePt t="13949" x="1781175" y="1566863"/>
          <p14:tracePt t="13965" x="1828800" y="1528763"/>
          <p14:tracePt t="13982" x="1938338" y="1495425"/>
          <p14:tracePt t="13998" x="2176463" y="1543050"/>
          <p14:tracePt t="14015" x="2300288" y="1647825"/>
          <p14:tracePt t="14032" x="2414588" y="1752600"/>
          <p14:tracePt t="14048" x="2528888" y="1871663"/>
          <p14:tracePt t="14065" x="2652713" y="2052638"/>
          <p14:tracePt t="14082" x="2681288" y="2138363"/>
          <p14:tracePt t="14098" x="2690813" y="2176463"/>
          <p14:tracePt t="14115" x="2676525" y="2195513"/>
          <p14:tracePt t="14299" x="2719388" y="2190750"/>
          <p14:tracePt t="14306" x="2776538" y="2162175"/>
          <p14:tracePt t="14315" x="2847975" y="2138363"/>
          <p14:tracePt t="14332" x="2976563" y="2076450"/>
          <p14:tracePt t="14348" x="3100388" y="2014538"/>
          <p14:tracePt t="14365" x="3238500" y="1924050"/>
          <p14:tracePt t="14382" x="3314700" y="1881188"/>
          <p14:tracePt t="14398" x="3381375" y="1852613"/>
          <p14:tracePt t="14415" x="3457575" y="1819275"/>
          <p14:tracePt t="14431" x="3533775" y="1795463"/>
          <p14:tracePt t="14448" x="3581400" y="1781175"/>
          <p14:tracePt t="14465" x="3619500" y="1766888"/>
          <p14:tracePt t="14481" x="3648075" y="1762125"/>
          <p14:tracePt t="14499" x="3695700" y="1757363"/>
          <p14:tracePt t="14515" x="3714750" y="1757363"/>
          <p14:tracePt t="14531" x="3733800" y="1757363"/>
          <p14:tracePt t="14548" x="3743325" y="1757363"/>
          <p14:tracePt t="14565" x="3748088" y="1757363"/>
          <p14:tracePt t="14598" x="3748088" y="1762125"/>
          <p14:tracePt t="14615" x="3724275" y="1795463"/>
          <p14:tracePt t="14631" x="3648075" y="1843088"/>
          <p14:tracePt t="14648" x="3529013" y="1890713"/>
          <p14:tracePt t="14665" x="3395663" y="1919288"/>
          <p14:tracePt t="14681" x="3233738" y="1914525"/>
          <p14:tracePt t="14698" x="3148013" y="1885950"/>
          <p14:tracePt t="14715" x="3090863" y="1847850"/>
          <p14:tracePt t="14731" x="3057525" y="1824038"/>
          <p14:tracePt t="14748" x="3028950" y="1690688"/>
          <p14:tracePt t="14765" x="3052763" y="1509713"/>
          <p14:tracePt t="14782" x="3105150" y="1390650"/>
          <p14:tracePt t="14798" x="3176588" y="1314450"/>
          <p14:tracePt t="14815" x="3262313" y="1276350"/>
          <p14:tracePt t="14832" x="3376613" y="1257300"/>
          <p14:tracePt t="14848" x="3457575" y="1262063"/>
          <p14:tracePt t="14865" x="3533775" y="1290638"/>
          <p14:tracePt t="14881" x="3557588" y="1328738"/>
          <p14:tracePt t="14898" x="3586163" y="1385888"/>
          <p14:tracePt t="14915" x="3595688" y="1433513"/>
          <p14:tracePt t="14932" x="3595688" y="1495425"/>
          <p14:tracePt t="14948" x="3590925" y="1519238"/>
          <p14:tracePt t="14965" x="3586163" y="1528763"/>
          <p14:tracePt t="14982" x="3586163" y="1538288"/>
          <p14:tracePt t="14998" x="3586163" y="1547813"/>
          <p14:tracePt t="15015" x="3586163" y="1552575"/>
          <p14:tracePt t="15195" x="3562350" y="1590675"/>
          <p14:tracePt t="15203" x="3495675" y="1685925"/>
          <p14:tracePt t="15215" x="3429000" y="1776413"/>
          <p14:tracePt t="15232" x="3195638" y="2000250"/>
          <p14:tracePt t="15248" x="2986088" y="2152650"/>
          <p14:tracePt t="15265" x="2847975" y="2262188"/>
          <p14:tracePt t="15281" x="2747963" y="2352675"/>
          <p14:tracePt t="15298" x="2638425" y="2447925"/>
          <p14:tracePt t="15315" x="2605088" y="2471738"/>
          <p14:tracePt t="15331" x="2590800" y="2486025"/>
          <p14:tracePt t="15348" x="2581275" y="2490788"/>
          <p14:tracePt t="15365" x="2571750" y="2495550"/>
          <p14:tracePt t="15382" x="2566988" y="2495550"/>
          <p14:tracePt t="15398" x="2557463" y="2495550"/>
          <p14:tracePt t="15496" x="2557463" y="2500313"/>
          <p14:tracePt t="15504" x="2552700" y="2500313"/>
          <p14:tracePt t="15515" x="2547938" y="2505075"/>
          <p14:tracePt t="15531" x="2533650" y="2514600"/>
          <p14:tracePt t="15548" x="2466975" y="2552700"/>
          <p14:tracePt t="15565" x="2400300" y="2595563"/>
          <p14:tracePt t="15581" x="2300288" y="2662238"/>
          <p14:tracePt t="15598" x="2100263" y="2762250"/>
          <p14:tracePt t="15615" x="1981200" y="2786063"/>
          <p14:tracePt t="15631" x="1909763" y="2790825"/>
          <p14:tracePt t="15648" x="1866900" y="2771775"/>
          <p14:tracePt t="15665" x="1814513" y="2705100"/>
          <p14:tracePt t="15681" x="1785938" y="2566988"/>
          <p14:tracePt t="15698" x="1790700" y="2409825"/>
          <p14:tracePt t="15715" x="1814513" y="2338388"/>
          <p14:tracePt t="15731" x="1857375" y="2271713"/>
          <p14:tracePt t="15748" x="1924050" y="2247900"/>
          <p14:tracePt t="15765" x="1985963" y="2247900"/>
          <p14:tracePt t="15782" x="2038350" y="2276475"/>
          <p14:tracePt t="15798" x="2105025" y="2390775"/>
          <p14:tracePt t="15815" x="2138363" y="2486025"/>
          <p14:tracePt t="15832" x="2157413" y="2605088"/>
          <p14:tracePt t="15848" x="2152650" y="2881313"/>
          <p14:tracePt t="15865" x="2128838" y="2986088"/>
          <p14:tracePt t="15882" x="2114550" y="3028950"/>
          <p14:tracePt t="15898" x="2109788" y="3057525"/>
          <p14:tracePt t="15915" x="2105025" y="3067050"/>
          <p14:tracePt t="15931" x="2105025" y="3071813"/>
          <p14:tracePt t="16121" x="2105025" y="3095625"/>
          <p14:tracePt t="16128" x="2109788" y="3133725"/>
          <p14:tracePt t="16135" x="2128838" y="3171825"/>
          <p14:tracePt t="16150" x="2157413" y="3233738"/>
          <p14:tracePt t="16165" x="2181225" y="3281363"/>
          <p14:tracePt t="16181" x="2200275" y="3319463"/>
          <p14:tracePt t="16198" x="2214563" y="3333750"/>
          <p14:tracePt t="16215" x="2228850" y="3348038"/>
          <p14:tracePt t="16231" x="2238375" y="3362325"/>
          <p14:tracePt t="16248" x="2238375" y="3367088"/>
          <p14:tracePt t="16265" x="2238375" y="3371850"/>
          <p14:tracePt t="16281" x="2228850" y="3376613"/>
          <p14:tracePt t="16298" x="2209800" y="3376613"/>
          <p14:tracePt t="16315" x="2157413" y="3376613"/>
          <p14:tracePt t="16331" x="2114550" y="3386138"/>
          <p14:tracePt t="16348" x="2066925" y="3395663"/>
          <p14:tracePt t="16365" x="2047875" y="3409950"/>
          <p14:tracePt t="16381" x="2024063" y="3433763"/>
          <p14:tracePt t="16398" x="1990725" y="3524250"/>
          <p14:tracePt t="16415" x="1966913" y="3705225"/>
          <p14:tracePt t="16431" x="1971675" y="3790950"/>
          <p14:tracePt t="16448" x="1995488" y="3895725"/>
          <p14:tracePt t="16465" x="2038350" y="4019550"/>
          <p14:tracePt t="16481" x="2081213" y="4057650"/>
          <p14:tracePt t="16498" x="2114550" y="4081463"/>
          <p14:tracePt t="16515" x="2185988" y="4095750"/>
          <p14:tracePt t="16532" x="2290763" y="4086225"/>
          <p14:tracePt t="16548" x="2338388" y="4057650"/>
          <p14:tracePt t="16565" x="2376488" y="4033838"/>
          <p14:tracePt t="16583" x="2414588" y="3971925"/>
          <p14:tracePt t="16598" x="2447925" y="3862388"/>
          <p14:tracePt t="16615" x="2447925" y="3719513"/>
          <p14:tracePt t="16631" x="2433638" y="3624263"/>
          <p14:tracePt t="16648" x="2409825" y="3562350"/>
          <p14:tracePt t="16665" x="2390775" y="3543300"/>
          <p14:tracePt t="16681" x="2371725" y="3529013"/>
          <p14:tracePt t="16698" x="2352675" y="3524250"/>
          <p14:tracePt t="16715" x="2333625" y="3524250"/>
          <p14:tracePt t="16731" x="2324100" y="3524250"/>
          <p14:tracePt t="18493" x="2328863" y="3429000"/>
          <p14:tracePt t="18500" x="2352675" y="3243263"/>
          <p14:tracePt t="18506" x="2371725" y="3114675"/>
          <p14:tracePt t="18515" x="2381250" y="3024188"/>
          <p14:tracePt t="18532" x="2405063" y="2867025"/>
          <p14:tracePt t="18548" x="2447925" y="2705100"/>
          <p14:tracePt t="18581" x="2500313" y="2538413"/>
          <p14:tracePt t="18615" x="2528888" y="2481263"/>
          <p14:tracePt t="18631" x="2547938" y="2443163"/>
          <p14:tracePt t="18648" x="2566988" y="2414588"/>
          <p14:tracePt t="18664" x="2586038" y="2371725"/>
          <p14:tracePt t="18681" x="2595563" y="2333625"/>
          <p14:tracePt t="18698" x="2619375" y="2276475"/>
          <p14:tracePt t="18714" x="2638425" y="2238375"/>
          <p14:tracePt t="18731" x="2657475" y="2219325"/>
          <p14:tracePt t="18748" x="2667000" y="2195513"/>
          <p14:tracePt t="18764" x="2671763" y="2190750"/>
          <p14:tracePt t="18781" x="2676525" y="2181225"/>
          <p14:tracePt t="18798" x="2686050" y="2176463"/>
          <p14:tracePt t="18814" x="2695575" y="2176463"/>
          <p14:tracePt t="18831" x="2709863" y="2195513"/>
          <p14:tracePt t="18848" x="2728913" y="2243138"/>
          <p14:tracePt t="18865" x="2752725" y="2286000"/>
          <p14:tracePt t="18882" x="2767013" y="2343150"/>
          <p14:tracePt t="18898" x="2767013" y="2362200"/>
          <p14:tracePt t="18914" x="2767013" y="2381250"/>
          <p14:tracePt t="18931" x="2767013" y="2395538"/>
          <p14:tracePt t="18933" x="2767013" y="2400300"/>
          <p14:tracePt t="18948" x="2767013" y="2405063"/>
          <p14:tracePt t="18965" x="2762250" y="2414588"/>
          <p14:tracePt t="18981" x="2757488" y="2428875"/>
          <p14:tracePt t="18998" x="2743200" y="2447925"/>
          <p14:tracePt t="19014" x="2733675" y="2457450"/>
          <p14:tracePt t="19031" x="2728913" y="2462213"/>
          <p14:tracePt t="19048" x="2724150" y="2471738"/>
          <p14:tracePt t="19109" x="2719388" y="2471738"/>
          <p14:tracePt t="19116" x="2714625" y="2471738"/>
          <p14:tracePt t="19124" x="2709863" y="2471738"/>
          <p14:tracePt t="19131" x="2705100" y="2471738"/>
          <p14:tracePt t="19148" x="2686050" y="2471738"/>
          <p14:tracePt t="19165" x="2657475" y="2471738"/>
          <p14:tracePt t="19181" x="2628900" y="2462213"/>
          <p14:tracePt t="19198" x="2581275" y="2452688"/>
          <p14:tracePt t="19215" x="2557463" y="2452688"/>
          <p14:tracePt t="19231" x="2528888" y="2452688"/>
          <p14:tracePt t="19248" x="2500313" y="2452688"/>
          <p14:tracePt t="19265" x="2476500" y="2452688"/>
          <p14:tracePt t="19281" x="2462213" y="2452688"/>
          <p14:tracePt t="19298" x="2447925" y="2452688"/>
          <p14:tracePt t="19314" x="2428875" y="2452688"/>
          <p14:tracePt t="19331" x="2414588" y="2452688"/>
          <p14:tracePt t="19348" x="2390775" y="2452688"/>
          <p14:tracePt t="19365" x="2371725" y="2452688"/>
          <p14:tracePt t="19381" x="2328863" y="2462213"/>
          <p14:tracePt t="19398" x="2305050" y="2476500"/>
          <p14:tracePt t="19414" x="2281238" y="2486025"/>
          <p14:tracePt t="19431" x="2257425" y="2495550"/>
          <p14:tracePt t="19448" x="2252663" y="2500313"/>
          <p14:tracePt t="19465" x="2243138" y="2505075"/>
          <p14:tracePt t="19481" x="2238375" y="2505075"/>
          <p14:tracePt t="19498" x="2233613" y="2509838"/>
          <p14:tracePt t="19514" x="2224088" y="2533650"/>
          <p14:tracePt t="19531" x="2214563" y="2557463"/>
          <p14:tracePt t="19548" x="2209800" y="2590800"/>
          <p14:tracePt t="19565" x="2209800" y="2609850"/>
          <p14:tracePt t="19581" x="2209800" y="2624138"/>
          <p14:tracePt t="19598" x="2209800" y="2633663"/>
          <p14:tracePt t="19615" x="2209800" y="2638425"/>
          <p14:tracePt t="19631" x="2209800" y="2647950"/>
          <p14:tracePt t="19648" x="2209800" y="2652713"/>
          <p14:tracePt t="19664" x="2209800" y="2662238"/>
          <p14:tracePt t="19681" x="2224088" y="2671763"/>
          <p14:tracePt t="19698" x="2247900" y="2686050"/>
          <p14:tracePt t="19714" x="2276475" y="2705100"/>
          <p14:tracePt t="19731" x="2309813" y="2709863"/>
          <p14:tracePt t="19748" x="2362200" y="2728913"/>
          <p14:tracePt t="19764" x="2390775" y="2733675"/>
          <p14:tracePt t="19781" x="2428875" y="2743200"/>
          <p14:tracePt t="19798" x="2447925" y="2743200"/>
          <p14:tracePt t="19814" x="2495550" y="2738438"/>
          <p14:tracePt t="19831" x="2538413" y="2733675"/>
          <p14:tracePt t="19848" x="2576513" y="2719388"/>
          <p14:tracePt t="19865" x="2624138" y="2709863"/>
          <p14:tracePt t="19881" x="2652713" y="2695575"/>
          <p14:tracePt t="19898" x="2676525" y="2686050"/>
          <p14:tracePt t="19914" x="2690813" y="2676525"/>
          <p14:tracePt t="19931" x="2709863" y="2657475"/>
          <p14:tracePt t="19948" x="2714625" y="2652713"/>
          <p14:tracePt t="19964" x="2719388" y="2643188"/>
          <p14:tracePt t="19981" x="2724150" y="2643188"/>
          <p14:tracePt t="19998" x="2728913" y="2643188"/>
          <p14:tracePt t="20019" x="2728913" y="2647950"/>
          <p14:tracePt t="20031" x="2728913" y="2652713"/>
          <p14:tracePt t="20048" x="2733675" y="2676525"/>
          <p14:tracePt t="20064" x="2733675" y="2690813"/>
          <p14:tracePt t="20081" x="2733675" y="2709863"/>
          <p14:tracePt t="20098" x="2733675" y="2724150"/>
          <p14:tracePt t="20114" x="2733675" y="2738438"/>
          <p14:tracePt t="20131" x="2733675" y="2747963"/>
          <p14:tracePt t="20148" x="2733675" y="2752725"/>
          <p14:tracePt t="20164" x="2733675" y="2757488"/>
          <p14:tracePt t="20217" x="2728913" y="2757488"/>
          <p14:tracePt t="20225" x="2724150" y="2757488"/>
          <p14:tracePt t="20232" x="2714625" y="2757488"/>
          <p14:tracePt t="20248" x="2695575" y="2757488"/>
          <p14:tracePt t="20264" x="2667000" y="2757488"/>
          <p14:tracePt t="20281" x="2638425" y="2757488"/>
          <p14:tracePt t="20298" x="2605088" y="2757488"/>
          <p14:tracePt t="20315" x="2586038" y="2757488"/>
          <p14:tracePt t="20331" x="2562225" y="2767013"/>
          <p14:tracePt t="20348" x="2538413" y="2771775"/>
          <p14:tracePt t="20364" x="2505075" y="2781300"/>
          <p14:tracePt t="20381" x="2486025" y="2795588"/>
          <p14:tracePt t="20398" x="2452688" y="2805113"/>
          <p14:tracePt t="20414" x="2438400" y="2824163"/>
          <p14:tracePt t="20431" x="2414588" y="2833688"/>
          <p14:tracePt t="20448" x="2405063" y="2838450"/>
          <p14:tracePt t="20464" x="2390775" y="2847975"/>
          <p14:tracePt t="20481" x="2381250" y="2867025"/>
          <p14:tracePt t="20498" x="2371725" y="2909888"/>
          <p14:tracePt t="20514" x="2371725" y="2938463"/>
          <p14:tracePt t="20531" x="2371725" y="2957513"/>
          <p14:tracePt t="20548" x="2386013" y="2986088"/>
          <p14:tracePt t="20564" x="2395538" y="2995613"/>
          <p14:tracePt t="20581" x="2419350" y="3009900"/>
          <p14:tracePt t="20598" x="2443163" y="3028950"/>
          <p14:tracePt t="20614" x="2476500" y="3038475"/>
          <p14:tracePt t="20631" x="2505075" y="3052763"/>
          <p14:tracePt t="20648" x="2543175" y="3052763"/>
          <p14:tracePt t="20665" x="2586038" y="3048000"/>
          <p14:tracePt t="20681" x="2609850" y="3043238"/>
          <p14:tracePt t="20698" x="2633663" y="3033713"/>
          <p14:tracePt t="20714" x="2643188" y="3028950"/>
          <p14:tracePt t="20731" x="2652713" y="3019425"/>
          <p14:tracePt t="20747" x="2662238" y="3009900"/>
          <p14:tracePt t="20764" x="2667000" y="2995613"/>
          <p14:tracePt t="20783" x="2671763" y="2976563"/>
          <p14:tracePt t="20799" x="2671763" y="2967038"/>
          <p14:tracePt t="20815" x="2671763" y="2962275"/>
          <p14:tracePt t="20831" x="2671763" y="2957513"/>
          <p14:tracePt t="20864" x="2662238" y="2957513"/>
          <p14:tracePt t="20882" x="2657475" y="2957513"/>
          <p14:tracePt t="20899" x="2647950" y="2957513"/>
          <p14:tracePt t="20915" x="2638425" y="2957513"/>
          <p14:tracePt t="23559" x="2638425" y="2933700"/>
          <p14:tracePt t="23567" x="2647950" y="2909888"/>
          <p14:tracePt t="23573" x="2652713" y="2881313"/>
          <p14:tracePt t="23583" x="2657475" y="2857500"/>
          <p14:tracePt t="23598" x="2667000" y="2819400"/>
          <p14:tracePt t="23614" x="2671763" y="2800350"/>
          <p14:tracePt t="23631" x="2676525" y="2786063"/>
          <p14:tracePt t="23664" x="2676525" y="2771775"/>
          <p14:tracePt t="23697" x="2676525" y="2757488"/>
          <p14:tracePt t="23714" x="2676525" y="2752725"/>
          <p14:tracePt t="23731" x="2676525" y="2743200"/>
          <p14:tracePt t="23747" x="2676525" y="2738438"/>
          <p14:tracePt t="23764" x="2681288" y="2728913"/>
          <p14:tracePt t="23781" x="2686050" y="2724150"/>
          <p14:tracePt t="23798" x="2690813" y="2714625"/>
          <p14:tracePt t="23814" x="2700338" y="2709863"/>
          <p14:tracePt t="23831" x="2705100" y="2700338"/>
          <p14:tracePt t="23864" x="2705100" y="2695575"/>
          <p14:tracePt t="24066" x="2700338" y="2695575"/>
          <p14:tracePt t="24073" x="2681288" y="2686050"/>
          <p14:tracePt t="24081" x="2662238" y="2686050"/>
          <p14:tracePt t="24097" x="2643188" y="2686050"/>
          <p14:tracePt t="24114" x="2605088" y="2676525"/>
          <p14:tracePt t="24131" x="2557463" y="2662238"/>
          <p14:tracePt t="24147" x="2505075" y="2657475"/>
          <p14:tracePt t="24164" x="2457450" y="2652713"/>
          <p14:tracePt t="24181" x="2405063" y="2638425"/>
          <p14:tracePt t="24197" x="2343150" y="2624138"/>
          <p14:tracePt t="24214" x="2314575" y="2614613"/>
          <p14:tracePt t="24231" x="2290763" y="2600325"/>
          <p14:tracePt t="24247" x="2271713" y="2586038"/>
          <p14:tracePt t="24264" x="2252663" y="2562225"/>
          <p14:tracePt t="24281" x="2238375" y="2543175"/>
          <p14:tracePt t="24297" x="2224088" y="2509838"/>
          <p14:tracePt t="24314" x="2219325" y="2471738"/>
          <p14:tracePt t="24331" x="2219325" y="2452688"/>
          <p14:tracePt t="24347" x="2224088" y="2428875"/>
          <p14:tracePt t="24364" x="2233613" y="2414588"/>
          <p14:tracePt t="24381" x="2266950" y="2390775"/>
          <p14:tracePt t="24397" x="2314575" y="2376488"/>
          <p14:tracePt t="24414" x="2357438" y="2371725"/>
          <p14:tracePt t="24431" x="2400300" y="2371725"/>
          <p14:tracePt t="24432" x="2414588" y="2371725"/>
          <p14:tracePt t="24447" x="2452688" y="2371725"/>
          <p14:tracePt t="24464" x="2476500" y="2371725"/>
          <p14:tracePt t="24481" x="2495550" y="2376488"/>
          <p14:tracePt t="24497" x="2514600" y="2386013"/>
          <p14:tracePt t="24514" x="2524125" y="2395538"/>
          <p14:tracePt t="24531" x="2528888" y="2400300"/>
          <p14:tracePt t="24547" x="2533650" y="2409825"/>
          <p14:tracePt t="24564" x="2543175" y="2419350"/>
          <p14:tracePt t="24581" x="2557463" y="2443163"/>
          <p14:tracePt t="24597" x="2566988" y="2466975"/>
          <p14:tracePt t="24614" x="2586038" y="2505075"/>
          <p14:tracePt t="24631" x="2605088" y="2543175"/>
          <p14:tracePt t="24647" x="2614613" y="2566988"/>
          <p14:tracePt t="24664" x="2619375" y="2581275"/>
          <p14:tracePt t="24681" x="2624138" y="2586038"/>
          <p14:tracePt t="24697" x="2643188" y="2600325"/>
          <p14:tracePt t="24714" x="2667000" y="2614613"/>
          <p14:tracePt t="24731" x="2690813" y="2628900"/>
          <p14:tracePt t="24747" x="2709863" y="2643188"/>
          <p14:tracePt t="24764" x="2714625" y="2647950"/>
          <p14:tracePt t="24781" x="2719388" y="2657475"/>
          <p14:tracePt t="24797" x="2724150" y="2657475"/>
          <p14:tracePt t="24814" x="2724150" y="2662238"/>
          <p14:tracePt t="24831" x="2724150" y="2667000"/>
          <p14:tracePt t="24847" x="2709863" y="2676525"/>
          <p14:tracePt t="24864" x="2681288" y="2681288"/>
          <p14:tracePt t="24881" x="2595563" y="2686050"/>
          <p14:tracePt t="24897" x="2514600" y="2686050"/>
          <p14:tracePt t="24914" x="2433638" y="2681288"/>
          <p14:tracePt t="24931" x="2357438" y="2662238"/>
          <p14:tracePt t="24947" x="2324100" y="2638425"/>
          <p14:tracePt t="24964" x="2300288" y="2600325"/>
          <p14:tracePt t="24981" x="2271713" y="2547938"/>
          <p14:tracePt t="24997" x="2271713" y="2462213"/>
          <p14:tracePt t="25014" x="2271713" y="2424113"/>
          <p14:tracePt t="25031" x="2290763" y="2400300"/>
          <p14:tracePt t="25047" x="2314575" y="2386013"/>
          <p14:tracePt t="25064" x="2362200" y="2362200"/>
          <p14:tracePt t="25081" x="2390775" y="2347913"/>
          <p14:tracePt t="25097" x="2419350" y="2347913"/>
          <p14:tracePt t="25114" x="2443163" y="2362200"/>
          <p14:tracePt t="25131" x="2476500" y="2419350"/>
          <p14:tracePt t="25147" x="2505075" y="2471738"/>
          <p14:tracePt t="25164" x="2524125" y="2524125"/>
          <p14:tracePt t="25181" x="2533650" y="2586038"/>
          <p14:tracePt t="25197" x="2547938" y="2619375"/>
          <p14:tracePt t="25214" x="2552700" y="2647950"/>
          <p14:tracePt t="25231" x="2566988" y="2690813"/>
          <p14:tracePt t="25247" x="2586038" y="2767013"/>
          <p14:tracePt t="25264" x="2600325" y="2819400"/>
          <p14:tracePt t="25281" x="2605088" y="2871788"/>
          <p14:tracePt t="25297" x="2609850" y="2905125"/>
          <p14:tracePt t="25314" x="2609850" y="2947988"/>
          <p14:tracePt t="25331" x="2609850" y="2962275"/>
          <p14:tracePt t="25347" x="2609850" y="2976563"/>
          <p14:tracePt t="25364" x="2609850" y="2995613"/>
          <p14:tracePt t="25381" x="2609850" y="3009900"/>
          <p14:tracePt t="25397" x="2609850" y="3019425"/>
          <p14:tracePt t="25414" x="2605088" y="3033713"/>
          <p14:tracePt t="25430" x="2595563" y="3043238"/>
          <p14:tracePt t="25447" x="2586038" y="3048000"/>
          <p14:tracePt t="25464" x="2571750" y="3057525"/>
          <p14:tracePt t="25480" x="2552700" y="3057525"/>
          <p14:tracePt t="25497" x="2505075" y="3057525"/>
          <p14:tracePt t="25514" x="2476500" y="3052763"/>
          <p14:tracePt t="25531" x="2452688" y="3038475"/>
          <p14:tracePt t="25547" x="2443163" y="3028950"/>
          <p14:tracePt t="25564" x="2419350" y="2976563"/>
          <p14:tracePt t="25581" x="2405063" y="2933700"/>
          <p14:tracePt t="25597" x="2400300" y="2881313"/>
          <p14:tracePt t="25614" x="2400300" y="2795588"/>
          <p14:tracePt t="25631" x="2409825" y="2752725"/>
          <p14:tracePt t="25647" x="2414588" y="2733675"/>
          <p14:tracePt t="25664" x="2424113" y="2709863"/>
          <p14:tracePt t="25681" x="2447925" y="2695575"/>
          <p14:tracePt t="25697" x="2462213" y="2690813"/>
          <p14:tracePt t="25714" x="2481263" y="2690813"/>
          <p14:tracePt t="25730" x="2505075" y="2709863"/>
          <p14:tracePt t="25747" x="2566988" y="2814638"/>
          <p14:tracePt t="25764" x="2590800" y="2909888"/>
          <p14:tracePt t="25781" x="2609850" y="2962275"/>
          <p14:tracePt t="25797" x="2619375" y="3009900"/>
          <p14:tracePt t="25814" x="2619375" y="3033713"/>
          <p14:tracePt t="25831" x="2619375" y="3043238"/>
          <p14:tracePt t="25847" x="2619375" y="3048000"/>
          <p14:tracePt t="25864" x="2619375" y="3052763"/>
          <p14:tracePt t="26070" x="2662238" y="3028950"/>
          <p14:tracePt t="26077" x="2700338" y="2995613"/>
          <p14:tracePt t="26084" x="2743200" y="2957513"/>
          <p14:tracePt t="26097" x="2781300" y="2924175"/>
          <p14:tracePt t="26114" x="2867025" y="2862263"/>
          <p14:tracePt t="26131" x="2900363" y="2833688"/>
          <p14:tracePt t="26147" x="2914650" y="2824163"/>
          <p14:tracePt t="26164" x="2928938" y="2814638"/>
          <p14:tracePt t="26181" x="2938463" y="2805113"/>
          <p14:tracePt t="26197" x="2943225" y="2800350"/>
          <p14:tracePt t="26214" x="2947988" y="2800350"/>
          <p14:tracePt t="26231" x="2957513" y="2795588"/>
          <p14:tracePt t="26247" x="2962275" y="2795588"/>
          <p14:tracePt t="26264" x="2967038" y="2795588"/>
          <p14:tracePt t="26281" x="2976563" y="2795588"/>
          <p14:tracePt t="26297" x="2986088" y="2795588"/>
          <p14:tracePt t="26363" x="2990850" y="2795588"/>
          <p14:tracePt t="26371" x="2995613" y="2790825"/>
          <p14:tracePt t="26385" x="3005138" y="2786063"/>
          <p14:tracePt t="26397" x="3009900" y="2786063"/>
          <p14:tracePt t="26414" x="3033713" y="2776538"/>
          <p14:tracePt t="26430" x="3048000" y="2776538"/>
          <p14:tracePt t="26447" x="3067050" y="2776538"/>
          <p14:tracePt t="26464" x="3081338" y="2776538"/>
          <p14:tracePt t="26481" x="3100388" y="2776538"/>
          <p14:tracePt t="26497" x="3109913" y="2776538"/>
          <p14:tracePt t="26514" x="3114675" y="2776538"/>
          <p14:tracePt t="26530" x="3124200" y="2776538"/>
          <p14:tracePt t="26547" x="3128963" y="2776538"/>
          <p14:tracePt t="26635" x="3128963" y="2771775"/>
          <p14:tracePt t="26642" x="3128963" y="2767013"/>
          <p14:tracePt t="26657" x="3128963" y="2757488"/>
          <p14:tracePt t="26664" x="3124200" y="2743200"/>
          <p14:tracePt t="26680" x="3109913" y="2724150"/>
          <p14:tracePt t="26697" x="3095625" y="2700338"/>
          <p14:tracePt t="26714" x="3081338" y="2681288"/>
          <p14:tracePt t="26731" x="3067050" y="2667000"/>
          <p14:tracePt t="26747" x="3062288" y="2662238"/>
          <p14:tracePt t="26764" x="3048000" y="2657475"/>
          <p14:tracePt t="26781" x="3033713" y="2652713"/>
          <p14:tracePt t="26797" x="3014663" y="2652713"/>
          <p14:tracePt t="26814" x="3005138" y="2652713"/>
          <p14:tracePt t="26830" x="2990850" y="2652713"/>
          <p14:tracePt t="26847" x="2971800" y="2652713"/>
          <p14:tracePt t="26864" x="2962275" y="2652713"/>
          <p14:tracePt t="26880" x="2952750" y="2652713"/>
          <p14:tracePt t="26897" x="2947988" y="2652713"/>
          <p14:tracePt t="26914" x="2938463" y="2652713"/>
          <p14:tracePt t="26930" x="2928938" y="2652713"/>
          <p14:tracePt t="27040" x="2924175" y="2652713"/>
          <p14:tracePt t="27106" x="2919413" y="2652713"/>
          <p14:tracePt t="27825" x="2938463" y="2652713"/>
          <p14:tracePt t="27833" x="2962275" y="2662238"/>
          <p14:tracePt t="27839" x="2990850" y="2662238"/>
          <p14:tracePt t="27847" x="3014663" y="2667000"/>
          <p14:tracePt t="27864" x="3067050" y="2676525"/>
          <p14:tracePt t="27881" x="3109913" y="2681288"/>
          <p14:tracePt t="27914" x="3190875" y="2681288"/>
          <p14:tracePt t="27947" x="3238500" y="2681288"/>
          <p14:tracePt t="27949" x="3252788" y="2681288"/>
          <p14:tracePt t="27964" x="3267075" y="2681288"/>
          <p14:tracePt t="27980" x="3286125" y="2681288"/>
          <p14:tracePt t="27997" x="3309938" y="2681288"/>
          <p14:tracePt t="28014" x="3343275" y="2681288"/>
          <p14:tracePt t="28031" x="3381375" y="2681288"/>
          <p14:tracePt t="28047" x="3405188" y="2681288"/>
          <p14:tracePt t="28064" x="3424238" y="2681288"/>
          <p14:tracePt t="28081" x="3443288" y="2681288"/>
          <p14:tracePt t="28097" x="3452813" y="2681288"/>
          <p14:tracePt t="28114" x="3462338" y="2681288"/>
          <p14:tracePt t="28131" x="3467100" y="2681288"/>
          <p14:tracePt t="29227" x="3486150" y="2667000"/>
          <p14:tracePt t="29235" x="3514725" y="2657475"/>
          <p14:tracePt t="29247" x="3543300" y="2643188"/>
          <p14:tracePt t="29264" x="3624263" y="2614613"/>
          <p14:tracePt t="29281" x="3671888" y="2600325"/>
          <p14:tracePt t="29298" x="3714750" y="2595563"/>
          <p14:tracePt t="29314" x="3776663" y="2590800"/>
          <p14:tracePt t="29347" x="3905250" y="2562225"/>
          <p14:tracePt t="29381" x="3986213" y="2562225"/>
          <p14:tracePt t="29397" x="4014788" y="2562225"/>
          <p14:tracePt t="29414" x="4038600" y="2562225"/>
          <p14:tracePt t="29430" x="4057650" y="2562225"/>
          <p14:tracePt t="29432" x="4067175" y="2562225"/>
          <p14:tracePt t="29447" x="4090988" y="2552700"/>
          <p14:tracePt t="29464" x="4114800" y="2552700"/>
          <p14:tracePt t="29480" x="4129088" y="2547938"/>
          <p14:tracePt t="29497" x="4148138" y="2543175"/>
          <p14:tracePt t="29514" x="4176713" y="2543175"/>
          <p14:tracePt t="29530" x="4195763" y="2543175"/>
          <p14:tracePt t="29547" x="4205288" y="2538413"/>
          <p14:tracePt t="29564" x="4219575" y="2533650"/>
          <p14:tracePt t="29580" x="4238625" y="2533650"/>
          <p14:tracePt t="29597" x="4252913" y="2533650"/>
          <p14:tracePt t="29614" x="4262438" y="2533650"/>
          <p14:tracePt t="29630" x="4271963" y="2533650"/>
          <p14:tracePt t="29647" x="4276725" y="2533650"/>
          <p14:tracePt t="29664" x="4281488" y="2533650"/>
          <p14:tracePt t="29867" x="4271963" y="2533650"/>
          <p14:tracePt t="29874" x="4267200" y="2533650"/>
          <p14:tracePt t="29881" x="4262438" y="2533650"/>
          <p14:tracePt t="29897" x="4243388" y="2538413"/>
          <p14:tracePt t="29914" x="4229100" y="2538413"/>
          <p14:tracePt t="29930" x="4210050" y="2543175"/>
          <p14:tracePt t="29932" x="4200525" y="2547938"/>
          <p14:tracePt t="29947" x="4181475" y="2547938"/>
          <p14:tracePt t="29964" x="4157663" y="2562225"/>
          <p14:tracePt t="29980" x="4133850" y="2562225"/>
          <p14:tracePt t="29997" x="4114800" y="2562225"/>
          <p14:tracePt t="30014" x="4067175" y="2562225"/>
          <p14:tracePt t="30030" x="4038600" y="2562225"/>
          <p14:tracePt t="30047" x="4005263" y="2562225"/>
          <p14:tracePt t="30064" x="3948113" y="2557463"/>
          <p14:tracePt t="30080" x="3914775" y="2552700"/>
          <p14:tracePt t="30097" x="3890963" y="2543175"/>
          <p14:tracePt t="30114" x="3881438" y="2533650"/>
          <p14:tracePt t="30131" x="3857625" y="2495550"/>
          <p14:tracePt t="30147" x="3843338" y="2457450"/>
          <p14:tracePt t="30164" x="3843338" y="2414588"/>
          <p14:tracePt t="30180" x="3848100" y="2386013"/>
          <p14:tracePt t="30197" x="3862388" y="2352675"/>
          <p14:tracePt t="30214" x="3886200" y="2333625"/>
          <p14:tracePt t="30230" x="3929063" y="2324100"/>
          <p14:tracePt t="30247" x="4014788" y="2309813"/>
          <p14:tracePt t="30264" x="4057650" y="2309813"/>
          <p14:tracePt t="30280" x="4095750" y="2309813"/>
          <p14:tracePt t="30297" x="4124325" y="2319338"/>
          <p14:tracePt t="30314" x="4143375" y="2338388"/>
          <p14:tracePt t="30330" x="4152900" y="2352675"/>
          <p14:tracePt t="30347" x="4171950" y="2390775"/>
          <p14:tracePt t="30364" x="4181475" y="2419350"/>
          <p14:tracePt t="30380" x="4186238" y="2466975"/>
          <p14:tracePt t="30397" x="4186238" y="2486025"/>
          <p14:tracePt t="30414" x="4176713" y="2509838"/>
          <p14:tracePt t="30430" x="4171950" y="2524125"/>
          <p14:tracePt t="30432" x="4162425" y="2533650"/>
          <p14:tracePt t="30447" x="4152900" y="2543175"/>
          <p14:tracePt t="30464" x="4143375" y="2557463"/>
          <p14:tracePt t="30480" x="4129088" y="2566988"/>
          <p14:tracePt t="30497" x="4110038" y="2576513"/>
          <p14:tracePt t="30513" x="4086225" y="2576513"/>
          <p14:tracePt t="30530" x="4067175" y="2576513"/>
          <p14:tracePt t="30547" x="4038600" y="2576513"/>
          <p14:tracePt t="30564" x="3976688" y="2566988"/>
          <p14:tracePt t="30580" x="3948113" y="2562225"/>
          <p14:tracePt t="30597" x="3919538" y="2557463"/>
          <p14:tracePt t="30613" x="3881438" y="2557463"/>
          <p14:tracePt t="30630" x="3848100" y="2543175"/>
          <p14:tracePt t="30647" x="3824288" y="2533650"/>
          <p14:tracePt t="30663" x="3805238" y="2528888"/>
          <p14:tracePt t="30680" x="3790950" y="2528888"/>
          <p14:tracePt t="30697" x="3786188" y="2524125"/>
          <p14:tracePt t="30713" x="3781425" y="2500313"/>
          <p14:tracePt t="30730" x="3771900" y="2466975"/>
          <p14:tracePt t="30747" x="3786188" y="2395538"/>
          <p14:tracePt t="30765" x="3800475" y="2366963"/>
          <p14:tracePt t="30780" x="3819525" y="2343150"/>
          <p14:tracePt t="30797" x="3843338" y="2324100"/>
          <p14:tracePt t="30813" x="3905250" y="2305050"/>
          <p14:tracePt t="30830" x="3938588" y="2300288"/>
          <p14:tracePt t="30847" x="3967163" y="2300288"/>
          <p14:tracePt t="30864" x="4000500" y="2314575"/>
          <p14:tracePt t="30880" x="4019550" y="2328863"/>
          <p14:tracePt t="30897" x="4033838" y="2357438"/>
          <p14:tracePt t="30914" x="4052888" y="2390775"/>
          <p14:tracePt t="30930" x="4067175" y="2433638"/>
          <p14:tracePt t="30947" x="4071938" y="2457450"/>
          <p14:tracePt t="30964" x="4071938" y="2471738"/>
          <p14:tracePt t="30980" x="4071938" y="2486025"/>
          <p14:tracePt t="30997" x="4071938" y="2500313"/>
          <p14:tracePt t="31014" x="4071938" y="2505075"/>
          <p14:tracePt t="31030" x="4071938" y="2509838"/>
          <p14:tracePt t="31047" x="4071938" y="2514600"/>
          <p14:tracePt t="31064" x="4071938" y="2519363"/>
          <p14:tracePt t="31080" x="4062413" y="2528888"/>
          <p14:tracePt t="31097" x="4038600" y="2533650"/>
          <p14:tracePt t="31114" x="3981450" y="2552700"/>
          <p14:tracePt t="31130" x="3938588" y="2557463"/>
          <p14:tracePt t="31147" x="3895725" y="2566988"/>
          <p14:tracePt t="31164" x="3848100" y="2576513"/>
          <p14:tracePt t="31180" x="3790950" y="2581275"/>
          <p14:tracePt t="31197" x="3762375" y="2581275"/>
          <p14:tracePt t="31214" x="3748088" y="2576513"/>
          <p14:tracePt t="31230" x="3733800" y="2566988"/>
          <p14:tracePt t="31247" x="3719513" y="2495550"/>
          <p14:tracePt t="31264" x="3729038" y="2419350"/>
          <p14:tracePt t="31280" x="3757613" y="2357438"/>
          <p14:tracePt t="31297" x="3790950" y="2305050"/>
          <p14:tracePt t="31314" x="3819525" y="2290763"/>
          <p14:tracePt t="31330" x="3848100" y="2276475"/>
          <p14:tracePt t="31347" x="3886200" y="2271713"/>
          <p14:tracePt t="31363" x="3910013" y="2276475"/>
          <p14:tracePt t="31380" x="3929063" y="2290763"/>
          <p14:tracePt t="31397" x="3938588" y="2328863"/>
          <p14:tracePt t="31414" x="3952875" y="2371725"/>
          <p14:tracePt t="31430" x="3952875" y="2433638"/>
          <p14:tracePt t="31447" x="3943350" y="2462213"/>
          <p14:tracePt t="31464" x="3943350" y="2476500"/>
          <p14:tracePt t="31481" x="3943350" y="2495550"/>
          <p14:tracePt t="31497" x="3943350" y="2500313"/>
          <p14:tracePt t="31514" x="3943350" y="2505075"/>
          <p14:tracePt t="31554" x="3943350" y="2509838"/>
          <p14:tracePt t="31672" x="3943350" y="2514600"/>
          <p14:tracePt t="31951" x="3948113" y="2519363"/>
          <p14:tracePt t="31958" x="3962400" y="2519363"/>
          <p14:tracePt t="31966" x="3971925" y="2519363"/>
          <p14:tracePt t="31980" x="3995738" y="2528888"/>
          <p14:tracePt t="31997" x="4014788" y="2533650"/>
          <p14:tracePt t="32030" x="4038600" y="2543175"/>
          <p14:tracePt t="32063" x="4052888" y="2547938"/>
          <p14:tracePt t="32097" x="4052888" y="2552700"/>
          <p14:tracePt t="32113" x="4052888" y="2562225"/>
          <p14:tracePt t="32130" x="4048125" y="2590800"/>
          <p14:tracePt t="32147" x="4038600" y="2628900"/>
          <p14:tracePt t="32163" x="4000500" y="2686050"/>
          <p14:tracePt t="32180" x="3976688" y="2714625"/>
          <p14:tracePt t="32197" x="3957638" y="2733675"/>
          <p14:tracePt t="32213" x="3943350" y="2743200"/>
          <p14:tracePt t="32230" x="3933825" y="2752725"/>
          <p14:tracePt t="32247" x="3929063" y="2757488"/>
          <p14:tracePt t="32263" x="3919538" y="2757488"/>
          <p14:tracePt t="32280" x="3905250" y="2757488"/>
          <p14:tracePt t="32297" x="3867150" y="2724150"/>
          <p14:tracePt t="32313" x="3829050" y="2676525"/>
          <p14:tracePt t="32330" x="3800475" y="2624138"/>
          <p14:tracePt t="32347" x="3767138" y="2543175"/>
          <p14:tracePt t="32363" x="3752850" y="2505075"/>
          <p14:tracePt t="32380" x="3748088" y="2462213"/>
          <p14:tracePt t="32397" x="3748088" y="2409825"/>
          <p14:tracePt t="32413" x="3767138" y="2357438"/>
          <p14:tracePt t="32430" x="3786188" y="2333625"/>
          <p14:tracePt t="32447" x="3810000" y="2324100"/>
          <p14:tracePt t="32463" x="3838575" y="2305050"/>
          <p14:tracePt t="32480" x="3890963" y="2300288"/>
          <p14:tracePt t="32497" x="3919538" y="2305050"/>
          <p14:tracePt t="32513" x="3957638" y="2324100"/>
          <p14:tracePt t="32530" x="3995738" y="2352675"/>
          <p14:tracePt t="32547" x="4019550" y="2376488"/>
          <p14:tracePt t="32563" x="4029075" y="2390775"/>
          <p14:tracePt t="32580" x="4043363" y="2409825"/>
          <p14:tracePt t="32597" x="4057650" y="2428875"/>
          <p14:tracePt t="32613" x="4062413" y="2443163"/>
          <p14:tracePt t="32630" x="4067175" y="2466975"/>
          <p14:tracePt t="32647" x="4067175" y="2481263"/>
          <p14:tracePt t="32663" x="4067175" y="2514600"/>
          <p14:tracePt t="32680" x="4067175" y="2533650"/>
          <p14:tracePt t="32697" x="4062413" y="2562225"/>
          <p14:tracePt t="32714" x="4048125" y="2586038"/>
          <p14:tracePt t="32730" x="4043363" y="2614613"/>
          <p14:tracePt t="32747" x="4043363" y="2624138"/>
          <p14:tracePt t="32763" x="4043363" y="2633663"/>
          <p14:tracePt t="32780" x="4043363" y="2643188"/>
          <p14:tracePt t="32813" x="4043363" y="2647950"/>
          <p14:tracePt t="32830" x="4038600" y="2652713"/>
          <p14:tracePt t="32847" x="4038600" y="2662238"/>
          <p14:tracePt t="32949" x="4033838" y="2667000"/>
          <p14:tracePt t="32957" x="4029075" y="2671763"/>
          <p14:tracePt t="32964" x="4019550" y="2671763"/>
          <p14:tracePt t="32980" x="3986213" y="2676525"/>
          <p14:tracePt t="32997" x="3933825" y="2676525"/>
          <p14:tracePt t="33013" x="3886200" y="2676525"/>
          <p14:tracePt t="33030" x="3824288" y="2667000"/>
          <p14:tracePt t="33047" x="3800475" y="2652713"/>
          <p14:tracePt t="33063" x="3781425" y="2643188"/>
          <p14:tracePt t="33080" x="3767138" y="2619375"/>
          <p14:tracePt t="33097" x="3743325" y="2571750"/>
          <p14:tracePt t="33113" x="3724275" y="2538413"/>
          <p14:tracePt t="33130" x="3719513" y="2509838"/>
          <p14:tracePt t="33147" x="3705225" y="2476500"/>
          <p14:tracePt t="33163" x="3705225" y="2457450"/>
          <p14:tracePt t="33180" x="3705225" y="2443163"/>
          <p14:tracePt t="33197" x="3705225" y="2419350"/>
          <p14:tracePt t="33213" x="3705225" y="2395538"/>
          <p14:tracePt t="33230" x="3709988" y="2371725"/>
          <p14:tracePt t="33247" x="3729038" y="2362200"/>
          <p14:tracePt t="33263" x="3748088" y="2347913"/>
          <p14:tracePt t="33280" x="3795713" y="2333625"/>
          <p14:tracePt t="33297" x="3824288" y="2333625"/>
          <p14:tracePt t="33322" x="3871913" y="2343150"/>
          <p14:tracePt t="33341" x="3905250" y="2352675"/>
          <p14:tracePt t="33350" x="3919538" y="2357438"/>
          <p14:tracePt t="33363" x="3933825" y="2371725"/>
          <p14:tracePt t="33380" x="3948113" y="2381250"/>
          <p14:tracePt t="33397" x="3986213" y="2428875"/>
          <p14:tracePt t="33413" x="4000500" y="2466975"/>
          <p14:tracePt t="33430" x="4010025" y="2490788"/>
          <p14:tracePt t="33447" x="4024313" y="2509838"/>
          <p14:tracePt t="33463" x="4024313" y="2519363"/>
          <p14:tracePt t="33480" x="4024313" y="2528888"/>
          <p14:tracePt t="33497" x="4024313" y="2533650"/>
          <p14:tracePt t="33513" x="4024313" y="2538413"/>
          <p14:tracePt t="33530" x="4024313" y="2552700"/>
          <p14:tracePt t="33547" x="4010025" y="2571750"/>
          <p14:tracePt t="33563" x="3981450" y="2581275"/>
          <p14:tracePt t="33580" x="3910013" y="2619375"/>
          <p14:tracePt t="33597" x="3857625" y="2633663"/>
          <p14:tracePt t="33613" x="3814763" y="2633663"/>
          <p14:tracePt t="33630" x="3786188" y="2633663"/>
          <p14:tracePt t="33647" x="3748088" y="2605088"/>
          <p14:tracePt t="33663" x="3724275" y="2566988"/>
          <p14:tracePt t="33680" x="3705225" y="2514600"/>
          <p14:tracePt t="33697" x="3700463" y="2462213"/>
          <p14:tracePt t="33713" x="3700463" y="2386013"/>
          <p14:tracePt t="33730" x="3714750" y="2352675"/>
          <p14:tracePt t="33747" x="3729038" y="2333625"/>
          <p14:tracePt t="33763" x="3757613" y="2324100"/>
          <p14:tracePt t="33780" x="3805238" y="2324100"/>
          <p14:tracePt t="33797" x="3829050" y="2333625"/>
          <p14:tracePt t="33813" x="3848100" y="2347913"/>
          <p14:tracePt t="33830" x="3857625" y="2366963"/>
          <p14:tracePt t="33847" x="3867150" y="2390775"/>
          <p14:tracePt t="33863" x="3871913" y="2424113"/>
          <p14:tracePt t="33880" x="3871913" y="2447925"/>
          <p14:tracePt t="33897" x="3862388" y="2481263"/>
          <p14:tracePt t="33913" x="3857625" y="2500313"/>
          <p14:tracePt t="33930" x="3852863" y="2509838"/>
          <p14:tracePt t="33947" x="3852863" y="2514600"/>
          <p14:tracePt t="33963" x="3852863" y="2524125"/>
          <p14:tracePt t="34323" x="3800475" y="2524125"/>
          <p14:tracePt t="34330" x="3724275" y="2533650"/>
          <p14:tracePt t="34337" x="3643313" y="2533650"/>
          <p14:tracePt t="34347" x="3576638" y="2533650"/>
          <p14:tracePt t="34363" x="3424238" y="2533650"/>
          <p14:tracePt t="34380" x="3309938" y="2533650"/>
          <p14:tracePt t="34413" x="3162300" y="2533650"/>
          <p14:tracePt t="34447" x="3086100" y="2519363"/>
          <p14:tracePt t="34463" x="3057525" y="2519363"/>
          <p14:tracePt t="34480" x="3024188" y="2509838"/>
          <p14:tracePt t="34497" x="2981325" y="2509838"/>
          <p14:tracePt t="34513" x="2933700" y="2509838"/>
          <p14:tracePt t="34530" x="2909888" y="2509838"/>
          <p14:tracePt t="34547" x="2895600" y="2509838"/>
          <p14:tracePt t="34563" x="2886075" y="2509838"/>
          <p14:tracePt t="34580" x="2876550" y="2509838"/>
          <p14:tracePt t="34597" x="2871788" y="2509838"/>
          <p14:tracePt t="34613" x="2862263" y="2509838"/>
          <p14:tracePt t="34630" x="2852738" y="2509838"/>
          <p14:tracePt t="34647" x="2843213" y="2509838"/>
          <p14:tracePt t="34663" x="2828925" y="2509838"/>
          <p14:tracePt t="34680" x="2814638" y="2514600"/>
          <p14:tracePt t="34697" x="2795588" y="2524125"/>
          <p14:tracePt t="34713" x="2771775" y="2524125"/>
          <p14:tracePt t="34730" x="2752725" y="2533650"/>
          <p14:tracePt t="34747" x="2728913" y="2552700"/>
          <p14:tracePt t="34763" x="2686050" y="2576513"/>
          <p14:tracePt t="34780" x="2657475" y="2595563"/>
          <p14:tracePt t="34797" x="2619375" y="2619375"/>
          <p14:tracePt t="34813" x="2581275" y="2638425"/>
          <p14:tracePt t="34830" x="2519363" y="2662238"/>
          <p14:tracePt t="34847" x="2481263" y="2676525"/>
          <p14:tracePt t="34863" x="2447925" y="2681288"/>
          <p14:tracePt t="34880" x="2386013" y="2690813"/>
          <p14:tracePt t="34897" x="2347913" y="2690813"/>
          <p14:tracePt t="34913" x="2305050" y="2686050"/>
          <p14:tracePt t="34930" x="2266950" y="2681288"/>
          <p14:tracePt t="34931" x="2252663" y="2671763"/>
          <p14:tracePt t="34947" x="2228850" y="2662238"/>
          <p14:tracePt t="34963" x="2205038" y="2647950"/>
          <p14:tracePt t="34980" x="2190750" y="2633663"/>
          <p14:tracePt t="34997" x="2171700" y="2609850"/>
          <p14:tracePt t="35013" x="2162175" y="2576513"/>
          <p14:tracePt t="35030" x="2162175" y="2557463"/>
          <p14:tracePt t="35047" x="2162175" y="2538413"/>
          <p14:tracePt t="35063" x="2166938" y="2509838"/>
          <p14:tracePt t="35080" x="2181225" y="2490788"/>
          <p14:tracePt t="35097" x="2209800" y="2471738"/>
          <p14:tracePt t="35113" x="2247900" y="2466975"/>
          <p14:tracePt t="35130" x="2309813" y="2462213"/>
          <p14:tracePt t="35147" x="2352675" y="2466975"/>
          <p14:tracePt t="35163" x="2381250" y="2476500"/>
          <p14:tracePt t="35180" x="2405063" y="2481263"/>
          <p14:tracePt t="35197" x="2438400" y="2490788"/>
          <p14:tracePt t="35213" x="2452688" y="2500313"/>
          <p14:tracePt t="35230" x="2466975" y="2514600"/>
          <p14:tracePt t="35247" x="2481263" y="2528888"/>
          <p14:tracePt t="35263" x="2495550" y="2543175"/>
          <p14:tracePt t="35280" x="2500313" y="2552700"/>
          <p14:tracePt t="35297" x="2505075" y="2557463"/>
          <p14:tracePt t="35313" x="2505075" y="2566988"/>
          <p14:tracePt t="35330" x="2505075" y="2571750"/>
          <p14:tracePt t="35446" x="2505075" y="2576513"/>
          <p14:tracePt t="35482" x="2505075" y="2581275"/>
          <p14:tracePt t="35526" x="2509838" y="2581275"/>
          <p14:tracePt t="35534" x="2509838" y="2586038"/>
          <p14:tracePt t="35547" x="2509838" y="2590800"/>
          <p14:tracePt t="35563" x="2509838" y="2600325"/>
          <p14:tracePt t="35580" x="2509838" y="2605088"/>
          <p14:tracePt t="35596" x="2509838" y="2609850"/>
          <p14:tracePt t="35806" x="2505075" y="2619375"/>
          <p14:tracePt t="35814" x="2490788" y="2619375"/>
          <p14:tracePt t="35820" x="2486025" y="2624138"/>
          <p14:tracePt t="35830" x="2481263" y="2624138"/>
          <p14:tracePt t="35847" x="2471738" y="2624138"/>
          <p14:tracePt t="35863" x="2466975" y="2624138"/>
          <p14:tracePt t="35880" x="2457450" y="2624138"/>
          <p14:tracePt t="35897" x="2452688" y="2624138"/>
          <p14:tracePt t="35913" x="2443163" y="2624138"/>
          <p14:tracePt t="36041" x="2447925" y="2624138"/>
          <p14:tracePt t="36048" x="2452688" y="2624138"/>
          <p14:tracePt t="36063" x="2466975" y="2624138"/>
          <p14:tracePt t="36080" x="2505075" y="2624138"/>
          <p14:tracePt t="36097" x="2533650" y="2624138"/>
          <p14:tracePt t="36113" x="2581275" y="2609850"/>
          <p14:tracePt t="36130" x="2609850" y="2609850"/>
          <p14:tracePt t="36147" x="2643188" y="2609850"/>
          <p14:tracePt t="36163" x="2671763" y="2609850"/>
          <p14:tracePt t="36180" x="2705100" y="2609850"/>
          <p14:tracePt t="36196" x="2728913" y="2609850"/>
          <p14:tracePt t="36213" x="2743200" y="2609850"/>
          <p14:tracePt t="36230" x="2752725" y="2609850"/>
          <p14:tracePt t="36246" x="2762250" y="2609850"/>
          <p14:tracePt t="36263" x="2767013" y="2609850"/>
          <p14:tracePt t="36297" x="2771775" y="2609850"/>
          <p14:tracePt t="36313" x="2776538" y="2609850"/>
          <p14:tracePt t="36330" x="2781300" y="2609850"/>
          <p14:tracePt t="36346" x="2790825" y="2609850"/>
          <p14:tracePt t="36363" x="2805113" y="2614613"/>
          <p14:tracePt t="36380" x="2819400" y="2619375"/>
          <p14:tracePt t="36397" x="2828925" y="2619375"/>
          <p14:tracePt t="36413" x="2833688" y="2619375"/>
          <p14:tracePt t="36431" x="2843213" y="2619375"/>
          <p14:tracePt t="36447" x="2847975" y="2619375"/>
          <p14:tracePt t="39006" x="2876550" y="2619375"/>
          <p14:tracePt t="39014" x="2900363" y="2619375"/>
          <p14:tracePt t="39021" x="2928938" y="2619375"/>
          <p14:tracePt t="39046" x="3000375" y="2619375"/>
          <p14:tracePt t="39080" x="3124200" y="2619375"/>
          <p14:tracePt t="39096" x="3176588" y="2619375"/>
          <p14:tracePt t="39113" x="3224213" y="2619375"/>
          <p14:tracePt t="39130" x="3276600" y="2628900"/>
          <p14:tracePt t="39146" x="3381375" y="2633663"/>
          <p14:tracePt t="39163" x="3448050" y="2633663"/>
          <p14:tracePt t="39180" x="3509963" y="2633663"/>
          <p14:tracePt t="39197" x="3590925" y="2633663"/>
          <p14:tracePt t="39213" x="3629025" y="2633663"/>
          <p14:tracePt t="39230" x="3657600" y="2633663"/>
          <p14:tracePt t="39246" x="3686175" y="2633663"/>
          <p14:tracePt t="39263" x="3700463" y="2633663"/>
          <p14:tracePt t="39280" x="3709988" y="2633663"/>
          <p14:tracePt t="39296" x="3714750" y="2633663"/>
          <p14:tracePt t="39313" x="3719513" y="2633663"/>
          <p14:tracePt t="39711" x="3733800" y="2633663"/>
          <p14:tracePt t="39718" x="3752850" y="2633663"/>
          <p14:tracePt t="39729" x="3771900" y="2633663"/>
          <p14:tracePt t="39746" x="3805238" y="2628900"/>
          <p14:tracePt t="39763" x="3852863" y="2628900"/>
          <p14:tracePt t="39779" x="3881438" y="2628900"/>
          <p14:tracePt t="39796" x="3919538" y="2628900"/>
          <p14:tracePt t="39829" x="3986213" y="2628900"/>
          <p14:tracePt t="39863" x="4019550" y="2628900"/>
          <p14:tracePt t="39879" x="4043363" y="2628900"/>
          <p14:tracePt t="39896" x="4057650" y="2628900"/>
          <p14:tracePt t="39913" x="4071938" y="2628900"/>
          <p14:tracePt t="39929" x="4086225" y="2628900"/>
          <p14:tracePt t="39931" x="4095750" y="2628900"/>
          <p14:tracePt t="39946" x="4105275" y="2628900"/>
          <p14:tracePt t="39963" x="4119563" y="2628900"/>
          <p14:tracePt t="39979" x="4129088" y="2628900"/>
          <p14:tracePt t="39996" x="4133850" y="2628900"/>
          <p14:tracePt t="40013" x="4143375" y="2628900"/>
          <p14:tracePt t="40029" x="4152900" y="2628900"/>
          <p14:tracePt t="40046" x="4162425" y="2628900"/>
          <p14:tracePt t="40063" x="4186238" y="2628900"/>
          <p14:tracePt t="40079" x="4195763" y="2628900"/>
          <p14:tracePt t="40096" x="4205288" y="2628900"/>
          <p14:tracePt t="40113" x="4214813" y="2628900"/>
          <p14:tracePt t="40129" x="4219575" y="2628900"/>
          <p14:tracePt t="40146" x="4224338" y="2628900"/>
          <p14:tracePt t="40210" x="4219575" y="2619375"/>
          <p14:tracePt t="40217" x="4210050" y="2600325"/>
          <p14:tracePt t="40229" x="4191000" y="2581275"/>
          <p14:tracePt t="40246" x="4014788" y="2452688"/>
          <p14:tracePt t="40263" x="3829050" y="2357438"/>
          <p14:tracePt t="40279" x="3690938" y="2286000"/>
          <p14:tracePt t="40296" x="3576638" y="2209800"/>
          <p14:tracePt t="40313" x="3448050" y="2105025"/>
          <p14:tracePt t="40329" x="3386138" y="2052638"/>
          <p14:tracePt t="40346" x="3338513" y="2009775"/>
          <p14:tracePt t="40363" x="3309938" y="1985963"/>
          <p14:tracePt t="40379" x="3271838" y="1957388"/>
          <p14:tracePt t="40396" x="3257550" y="1952625"/>
          <p14:tracePt t="40413" x="3252788" y="1947863"/>
          <p14:tracePt t="40430" x="3243263" y="1938338"/>
          <p14:tracePt t="40446" x="3238500" y="1938338"/>
          <p14:tracePt t="40463" x="3228975" y="1938338"/>
          <p14:tracePt t="40480" x="3219450" y="1928813"/>
          <p14:tracePt t="40496" x="3200400" y="1928813"/>
          <p14:tracePt t="40513" x="3186113" y="1928813"/>
          <p14:tracePt t="40529" x="3171825" y="1928813"/>
          <p14:tracePt t="40546" x="3167063" y="1928813"/>
          <p14:tracePt t="40563" x="3157538" y="1928813"/>
          <p14:tracePt t="40579" x="3152775" y="1928813"/>
          <p14:tracePt t="40849" x="3157538" y="1928813"/>
          <p14:tracePt t="40856" x="3176588" y="1928813"/>
          <p14:tracePt t="40863" x="3186113" y="1933575"/>
          <p14:tracePt t="40879" x="3224213" y="1943100"/>
          <p14:tracePt t="40896" x="3252788" y="1947863"/>
          <p14:tracePt t="40913" x="3281363" y="1957388"/>
          <p14:tracePt t="40929" x="3328988" y="1976438"/>
          <p14:tracePt t="40946" x="3338513" y="1981200"/>
          <p14:tracePt t="40963" x="3352800" y="1985963"/>
          <p14:tracePt t="40980" x="3357563" y="1985963"/>
          <p14:tracePt t="40996" x="3367088" y="1985963"/>
          <p14:tracePt t="41013" x="3371850" y="1985963"/>
          <p14:tracePt t="41091" x="3376613" y="1985963"/>
          <p14:tracePt t="41693" x="3405188" y="2028825"/>
          <p14:tracePt t="41700" x="3419475" y="2052638"/>
          <p14:tracePt t="41713" x="3433763" y="2081213"/>
          <p14:tracePt t="41729" x="3471863" y="2147888"/>
          <p14:tracePt t="41746" x="3481388" y="2176463"/>
          <p14:tracePt t="41763" x="3500438" y="2205038"/>
          <p14:tracePt t="41779" x="3524250" y="2238375"/>
          <p14:tracePt t="41813" x="3581400" y="2333625"/>
          <p14:tracePt t="41846" x="3609975" y="2400300"/>
          <p14:tracePt t="41863" x="3633788" y="2438400"/>
          <p14:tracePt t="41879" x="3648075" y="2462213"/>
          <p14:tracePt t="41896" x="3657600" y="2486025"/>
          <p14:tracePt t="41913" x="3667125" y="2505075"/>
          <p14:tracePt t="41929" x="3671888" y="2519363"/>
          <p14:tracePt t="41946" x="3681413" y="2524125"/>
          <p14:tracePt t="41963" x="3681413" y="2528888"/>
          <p14:tracePt t="41979" x="3681413" y="2538413"/>
          <p14:tracePt t="41996" x="3681413" y="2547938"/>
          <p14:tracePt t="42083" x="3681413" y="2552700"/>
          <p14:tracePt t="42104" x="3681413" y="2557463"/>
          <p14:tracePt t="42118" x="3681413" y="2562225"/>
          <p14:tracePt t="42127" x="3681413" y="2566988"/>
          <p14:tracePt t="42141" x="3681413" y="2571750"/>
          <p14:tracePt t="42149" x="3681413" y="2576513"/>
          <p14:tracePt t="42163" x="3676650" y="2590800"/>
          <p14:tracePt t="42179" x="3638550" y="2624138"/>
          <p14:tracePt t="42196" x="3543300" y="2662238"/>
          <p14:tracePt t="42213" x="3414713" y="2705100"/>
          <p14:tracePt t="42229" x="3243263" y="2724150"/>
          <p14:tracePt t="42246" x="3128963" y="2738438"/>
          <p14:tracePt t="42263" x="3038475" y="2738438"/>
          <p14:tracePt t="42279" x="2957513" y="2747963"/>
          <p14:tracePt t="42296" x="2871788" y="2752725"/>
          <p14:tracePt t="42313" x="2833688" y="2752725"/>
          <p14:tracePt t="42330" x="2800350" y="2752725"/>
          <p14:tracePt t="42346" x="2767013" y="2747963"/>
          <p14:tracePt t="42363" x="2743200" y="2743200"/>
          <p14:tracePt t="42379" x="2719388" y="2738438"/>
          <p14:tracePt t="42396" x="2709863" y="2738438"/>
          <p14:tracePt t="42413" x="2700338" y="2738438"/>
          <p14:tracePt t="42429" x="2695575" y="2738438"/>
          <p14:tracePt t="42446" x="2686050" y="2738438"/>
          <p14:tracePt t="42480" x="2681288" y="2738438"/>
          <p14:tracePt t="42496" x="2676525" y="2738438"/>
          <p14:tracePt t="42513" x="2667000" y="2733675"/>
          <p14:tracePt t="42529" x="2628900" y="2719388"/>
          <p14:tracePt t="42546" x="2600325" y="2714625"/>
          <p14:tracePt t="42563" x="2571750" y="2700338"/>
          <p14:tracePt t="42580" x="2543175" y="2695575"/>
          <p14:tracePt t="42596" x="2509838" y="2690813"/>
          <p14:tracePt t="42613" x="2486025" y="2690813"/>
          <p14:tracePt t="42630" x="2466975" y="2690813"/>
          <p14:tracePt t="42646" x="2457450" y="2690813"/>
          <p14:tracePt t="42663" x="2447925" y="2690813"/>
          <p14:tracePt t="42679" x="2443163" y="2690813"/>
          <p14:tracePt t="42696" x="2438400" y="2690813"/>
          <p14:tracePt t="43037" x="2471738" y="2690813"/>
          <p14:tracePt t="43044" x="2505075" y="2690813"/>
          <p14:tracePt t="43051" x="2538413" y="2690813"/>
          <p14:tracePt t="43063" x="2571750" y="2690813"/>
          <p14:tracePt t="43079" x="2624138" y="2690813"/>
          <p14:tracePt t="43096" x="2695575" y="2690813"/>
          <p14:tracePt t="43113" x="2733675" y="2690813"/>
          <p14:tracePt t="43146" x="2800350" y="2690813"/>
          <p14:tracePt t="43179" x="2838450" y="2690813"/>
          <p14:tracePt t="43196" x="2852738" y="2690813"/>
          <p14:tracePt t="43213" x="2876550" y="2690813"/>
          <p14:tracePt t="43229" x="2900363" y="2686050"/>
          <p14:tracePt t="43246" x="2919413" y="2686050"/>
          <p14:tracePt t="43263" x="2943225" y="2681288"/>
          <p14:tracePt t="43279" x="2976563" y="2671763"/>
          <p14:tracePt t="43296" x="2995613" y="2671763"/>
          <p14:tracePt t="43313" x="3019425" y="2671763"/>
          <p14:tracePt t="43330" x="3052763" y="2671763"/>
          <p14:tracePt t="43346" x="3067050" y="2671763"/>
          <p14:tracePt t="43363" x="3076575" y="2671763"/>
          <p14:tracePt t="43379" x="3086100" y="2671763"/>
          <p14:tracePt t="43594" x="3124200" y="2667000"/>
          <p14:tracePt t="43601" x="3157538" y="2662238"/>
          <p14:tracePt t="43612" x="3195638" y="2643188"/>
          <p14:tracePt t="43629" x="3248025" y="2638425"/>
          <p14:tracePt t="43646" x="3324225" y="2633663"/>
          <p14:tracePt t="43662" x="3367088" y="2633663"/>
          <p14:tracePt t="43679" x="3395663" y="2633663"/>
          <p14:tracePt t="43696" x="3429000" y="2633663"/>
          <p14:tracePt t="43713" x="3462338" y="2633663"/>
          <p14:tracePt t="43729" x="3481388" y="2633663"/>
          <p14:tracePt t="43746" x="3505200" y="2633663"/>
          <p14:tracePt t="43762" x="3538538" y="2633663"/>
          <p14:tracePt t="43779" x="3557588" y="2638425"/>
          <p14:tracePt t="43796" x="3581400" y="2643188"/>
          <p14:tracePt t="43813" x="3605213" y="2652713"/>
          <p14:tracePt t="43830" x="3629025" y="2657475"/>
          <p14:tracePt t="43846" x="3643313" y="2657475"/>
          <p14:tracePt t="43863" x="3667125" y="2662238"/>
          <p14:tracePt t="43879" x="3676650" y="2662238"/>
          <p14:tracePt t="43896" x="3695700" y="2667000"/>
          <p14:tracePt t="43913" x="3709988" y="2671763"/>
          <p14:tracePt t="43929" x="3724275" y="2676525"/>
          <p14:tracePt t="43946" x="3733800" y="2676525"/>
          <p14:tracePt t="43962" x="3743325" y="2676525"/>
          <p14:tracePt t="43979" x="3748088" y="2676525"/>
          <p14:tracePt t="43996" x="3752850" y="2676525"/>
          <p14:tracePt t="44029" x="3752850" y="2681288"/>
          <p14:tracePt t="44432" x="3762375" y="2681288"/>
          <p14:tracePt t="44439" x="3781425" y="2681288"/>
          <p14:tracePt t="44447" x="3795713" y="2671763"/>
          <p14:tracePt t="44463" x="3824288" y="2667000"/>
          <p14:tracePt t="44479" x="3852863" y="2667000"/>
          <p14:tracePt t="44496" x="3881438" y="2667000"/>
          <p14:tracePt t="44529" x="3962400" y="2657475"/>
          <p14:tracePt t="44563" x="4019550" y="2638425"/>
          <p14:tracePt t="44579" x="4029075" y="2638425"/>
          <p14:tracePt t="44596" x="4038600" y="2638425"/>
          <p14:tracePt t="44612" x="4048125" y="2633663"/>
          <p14:tracePt t="44629" x="4057650" y="2624138"/>
          <p14:tracePt t="44646" x="4062413" y="2619375"/>
          <p14:tracePt t="44662" x="4067175" y="2614613"/>
          <p14:tracePt t="44679" x="4071938" y="2614613"/>
          <p14:tracePt t="44755" x="4071938" y="2609850"/>
          <p14:tracePt t="44769" x="4071938" y="2605088"/>
          <p14:tracePt t="44777" x="4067175" y="2600325"/>
          <p14:tracePt t="44784" x="4062413" y="2595563"/>
          <p14:tracePt t="44796" x="4052888" y="2586038"/>
          <p14:tracePt t="44812" x="4010025" y="2543175"/>
          <p14:tracePt t="44829" x="3971925" y="2509838"/>
          <p14:tracePt t="44846" x="3938588" y="2481263"/>
          <p14:tracePt t="44863" x="3914775" y="2462213"/>
          <p14:tracePt t="44879" x="3895725" y="2443163"/>
          <p14:tracePt t="44896" x="3886200" y="2433638"/>
          <p14:tracePt t="44913" x="3876675" y="2428875"/>
          <p14:tracePt t="44929" x="3857625" y="2424113"/>
          <p14:tracePt t="44930" x="3848100" y="2419350"/>
          <p14:tracePt t="44946" x="3829050" y="2414588"/>
          <p14:tracePt t="44962" x="3805238" y="2405063"/>
          <p14:tracePt t="44979" x="3781425" y="2405063"/>
          <p14:tracePt t="44996" x="3757613" y="2405063"/>
          <p14:tracePt t="45013" x="3729038" y="2405063"/>
          <p14:tracePt t="45029" x="3700463" y="2405063"/>
          <p14:tracePt t="45046" x="3671888" y="2405063"/>
          <p14:tracePt t="45062" x="3624263" y="2405063"/>
          <p14:tracePt t="45080" x="3590925" y="2405063"/>
          <p14:tracePt t="45097" x="3562350" y="2405063"/>
          <p14:tracePt t="45113" x="3533775" y="2405063"/>
          <p14:tracePt t="45129" x="3505200" y="2409825"/>
          <p14:tracePt t="45146" x="3490913" y="2409825"/>
          <p14:tracePt t="45162" x="3486150" y="2409825"/>
          <p14:tracePt t="45179" x="3476625" y="2409825"/>
          <p14:tracePt t="45196" x="3471863" y="2409825"/>
          <p14:tracePt t="45229" x="3467100" y="2409825"/>
          <p14:tracePt t="45246" x="3457575" y="2409825"/>
          <p14:tracePt t="45262" x="3448050" y="2414588"/>
          <p14:tracePt t="45279" x="3433763" y="2419350"/>
          <p14:tracePt t="45296" x="3409950" y="2433638"/>
          <p14:tracePt t="45312" x="3362325" y="2443163"/>
          <p14:tracePt t="45329" x="3324225" y="2447925"/>
          <p14:tracePt t="45346" x="3295650" y="2452688"/>
          <p14:tracePt t="45362" x="3267075" y="2452688"/>
          <p14:tracePt t="45379" x="3224213" y="2452688"/>
          <p14:tracePt t="45396" x="3186113" y="2452688"/>
          <p14:tracePt t="45412" x="3167063" y="2452688"/>
          <p14:tracePt t="45430" x="3124200" y="2452688"/>
          <p14:tracePt t="45446" x="3095625" y="2452688"/>
          <p14:tracePt t="45462" x="3076575" y="2447925"/>
          <p14:tracePt t="45479" x="3038475" y="2447925"/>
          <p14:tracePt t="45496" x="2995613" y="2447925"/>
          <p14:tracePt t="45512" x="2967038" y="2447925"/>
          <p14:tracePt t="45529" x="2938463" y="2447925"/>
          <p14:tracePt t="45546" x="2900363" y="2447925"/>
          <p14:tracePt t="45562" x="2852738" y="2447925"/>
          <p14:tracePt t="45579" x="2833688" y="2447925"/>
          <p14:tracePt t="45596" x="2809875" y="2447925"/>
          <p14:tracePt t="45613" x="2781300" y="2447925"/>
          <p14:tracePt t="45629" x="2743200" y="2447925"/>
          <p14:tracePt t="45646" x="2714625" y="2452688"/>
          <p14:tracePt t="45662" x="2676525" y="2466975"/>
          <p14:tracePt t="45679" x="2628900" y="2476500"/>
          <p14:tracePt t="45696" x="2600325" y="2486025"/>
          <p14:tracePt t="45712" x="2566988" y="2490788"/>
          <p14:tracePt t="45729" x="2543175" y="2500313"/>
          <p14:tracePt t="45746" x="2509838" y="2500313"/>
          <p14:tracePt t="45762" x="2486025" y="2514600"/>
          <p14:tracePt t="45779" x="2471738" y="2514600"/>
          <p14:tracePt t="45796" x="2457450" y="2519363"/>
          <p14:tracePt t="45812" x="2433638" y="2524125"/>
          <p14:tracePt t="45829" x="2409825" y="2524125"/>
          <p14:tracePt t="45846" x="2395538" y="2524125"/>
          <p14:tracePt t="45862" x="2376488" y="2533650"/>
          <p14:tracePt t="45880" x="2366963" y="2538413"/>
          <p14:tracePt t="45896" x="2352675" y="2543175"/>
          <p14:tracePt t="45913" x="2347913" y="2543175"/>
          <p14:tracePt t="45929" x="2338388" y="2543175"/>
          <p14:tracePt t="45946" x="2328863" y="2543175"/>
          <p14:tracePt t="45995" x="2324100" y="2543175"/>
          <p14:tracePt t="46061" x="2319338" y="2543175"/>
          <p14:tracePt t="46120" x="2314575" y="2547938"/>
          <p14:tracePt t="46128" x="2309813" y="2552700"/>
          <p14:tracePt t="46135" x="2309813" y="2562225"/>
          <p14:tracePt t="46146" x="2305050" y="2566988"/>
          <p14:tracePt t="46162" x="2300288" y="2581275"/>
          <p14:tracePt t="46179" x="2290763" y="2590800"/>
          <p14:tracePt t="46196" x="2281238" y="2595563"/>
          <p14:tracePt t="46212" x="2281238" y="2600325"/>
          <p14:tracePt t="46246" x="2281238" y="2609850"/>
          <p14:tracePt t="46262" x="2290763" y="2619375"/>
          <p14:tracePt t="46279" x="2314575" y="2633663"/>
          <p14:tracePt t="46296" x="2366963" y="2662238"/>
          <p14:tracePt t="46312" x="2419350" y="2671763"/>
          <p14:tracePt t="46329" x="2471738" y="2681288"/>
          <p14:tracePt t="46346" x="2519363" y="2681288"/>
          <p14:tracePt t="46362" x="2566988" y="2681288"/>
          <p14:tracePt t="46379" x="2576513" y="2681288"/>
          <p14:tracePt t="46396" x="2586038" y="2681288"/>
          <p14:tracePt t="46412" x="2590800" y="2681288"/>
          <p14:tracePt t="46429" x="2600325" y="2681288"/>
          <p14:tracePt t="46539" x="2590800" y="2686050"/>
          <p14:tracePt t="46548" x="2586038" y="2690813"/>
          <p14:tracePt t="46562" x="2557463" y="2700338"/>
          <p14:tracePt t="46579" x="2528888" y="2705100"/>
          <p14:tracePt t="46596" x="2490788" y="2709863"/>
          <p14:tracePt t="46612" x="2443163" y="2724150"/>
          <p14:tracePt t="46629" x="2414588" y="2724150"/>
          <p14:tracePt t="46646" x="2395538" y="2724150"/>
          <p14:tracePt t="46662" x="2371725" y="2724150"/>
          <p14:tracePt t="46679" x="2357438" y="2719388"/>
          <p14:tracePt t="46696" x="2343150" y="2709863"/>
          <p14:tracePt t="46712" x="2333625" y="2700338"/>
          <p14:tracePt t="46729" x="2309813" y="2667000"/>
          <p14:tracePt t="46746" x="2300288" y="2633663"/>
          <p14:tracePt t="46763" x="2300288" y="2581275"/>
          <p14:tracePt t="46779" x="2309813" y="2533650"/>
          <p14:tracePt t="46796" x="2333625" y="2490788"/>
          <p14:tracePt t="46812" x="2347913" y="2466975"/>
          <p14:tracePt t="46829" x="2386013" y="2443163"/>
          <p14:tracePt t="46846" x="2428875" y="2424113"/>
          <p14:tracePt t="46862" x="2505075" y="2409825"/>
          <p14:tracePt t="46879" x="2557463" y="2405063"/>
          <p14:tracePt t="46896" x="2600325" y="2405063"/>
          <p14:tracePt t="46912" x="2633663" y="2405063"/>
          <p14:tracePt t="46929" x="2643188" y="2405063"/>
          <p14:tracePt t="46946" x="2652713" y="2405063"/>
          <p14:tracePt t="46962" x="2657475" y="2409825"/>
          <p14:tracePt t="46979" x="2671763" y="2424113"/>
          <p14:tracePt t="46996" x="2676525" y="2428875"/>
          <p14:tracePt t="47012" x="2686050" y="2433638"/>
          <p14:tracePt t="47029" x="2686050" y="2443163"/>
          <p14:tracePt t="47046" x="2690813" y="2452688"/>
          <p14:tracePt t="47062" x="2695575" y="2471738"/>
          <p14:tracePt t="47079" x="2695575" y="2495550"/>
          <p14:tracePt t="47096" x="2695575" y="2524125"/>
          <p14:tracePt t="47112" x="2690813" y="2547938"/>
          <p14:tracePt t="47129" x="2690813" y="2552700"/>
          <p14:tracePt t="47146" x="2690813" y="2557463"/>
          <p14:tracePt t="47162" x="2690813" y="2566988"/>
          <p14:tracePt t="47257" x="2686050" y="2566988"/>
          <p14:tracePt t="47279" x="2681288" y="2571750"/>
          <p14:tracePt t="47309" x="2681288" y="2576513"/>
          <p14:tracePt t="47316" x="2676525" y="2581275"/>
          <p14:tracePt t="47329" x="2671763" y="2586038"/>
          <p14:tracePt t="47346" x="2647950" y="2600325"/>
          <p14:tracePt t="47362" x="2638425" y="2605088"/>
          <p14:tracePt t="47379" x="2633663" y="2614613"/>
          <p14:tracePt t="47396" x="2628900" y="2619375"/>
          <p14:tracePt t="47412" x="2619375" y="2624138"/>
          <p14:tracePt t="47429" x="2609850" y="2624138"/>
          <p14:tracePt t="47448" x="2605088" y="2624138"/>
          <p14:tracePt t="47470" x="2600325" y="2624138"/>
          <p14:tracePt t="47603" x="2605088" y="2624138"/>
          <p14:tracePt t="47610" x="2624138" y="2619375"/>
          <p14:tracePt t="47617" x="2643188" y="2619375"/>
          <p14:tracePt t="47629" x="2667000" y="2614613"/>
          <p14:tracePt t="47646" x="2709863" y="2600325"/>
          <p14:tracePt t="47662" x="2781300" y="2581275"/>
          <p14:tracePt t="47679" x="2833688" y="2566988"/>
          <p14:tracePt t="47696" x="2881313" y="2562225"/>
          <p14:tracePt t="47712" x="2952750" y="2547938"/>
          <p14:tracePt t="47729" x="2995613" y="2547938"/>
          <p14:tracePt t="47746" x="3043238" y="2547938"/>
          <p14:tracePt t="47762" x="3081338" y="2547938"/>
          <p14:tracePt t="47779" x="3143250" y="2557463"/>
          <p14:tracePt t="47796" x="3176588" y="2562225"/>
          <p14:tracePt t="47812" x="3214688" y="2562225"/>
          <p14:tracePt t="47829" x="3257550" y="2566988"/>
          <p14:tracePt t="47846" x="3324225" y="2581275"/>
          <p14:tracePt t="47862" x="3376613" y="2586038"/>
          <p14:tracePt t="47879" x="3419475" y="2595563"/>
          <p14:tracePt t="47896" x="3481388" y="2600325"/>
          <p14:tracePt t="47912" x="3524250" y="2600325"/>
          <p14:tracePt t="47929" x="3557588" y="2605088"/>
          <p14:tracePt t="47946" x="3595688" y="2609850"/>
          <p14:tracePt t="47962" x="3648075" y="2619375"/>
          <p14:tracePt t="47979" x="3676650" y="2619375"/>
          <p14:tracePt t="47996" x="3705225" y="2624138"/>
          <p14:tracePt t="48012" x="3729038" y="2624138"/>
          <p14:tracePt t="48029" x="3752850" y="2624138"/>
          <p14:tracePt t="48045" x="3776663" y="2624138"/>
          <p14:tracePt t="48062" x="3795713" y="2624138"/>
          <p14:tracePt t="48079" x="3819525" y="2628900"/>
          <p14:tracePt t="48095" x="3843338" y="2628900"/>
          <p14:tracePt t="48112" x="3857625" y="2628900"/>
          <p14:tracePt t="48129" x="3867150" y="2628900"/>
          <p14:tracePt t="48146" x="3876675" y="2628900"/>
          <p14:tracePt t="48162" x="3881438" y="2628900"/>
          <p14:tracePt t="48195" x="3886200" y="2628900"/>
          <p14:tracePt t="48509" x="3786188" y="2638425"/>
          <p14:tracePt t="48523" x="3524250" y="2657475"/>
          <p14:tracePt t="48533" x="3409950" y="2676525"/>
          <p14:tracePt t="48546" x="3162300" y="2695575"/>
          <p14:tracePt t="48562" x="2933700" y="2724150"/>
          <p14:tracePt t="48579" x="2652713" y="2767013"/>
          <p14:tracePt t="48595" x="2505075" y="2786063"/>
          <p14:tracePt t="48612" x="2409825" y="2800350"/>
          <p14:tracePt t="48629" x="2343150" y="2800350"/>
          <p14:tracePt t="48645" x="2266950" y="2800350"/>
          <p14:tracePt t="48662" x="2219325" y="2800350"/>
          <p14:tracePt t="48679" x="2166938" y="2795588"/>
          <p14:tracePt t="48695" x="2119313" y="2786063"/>
          <p14:tracePt t="48712" x="2057400" y="2776538"/>
          <p14:tracePt t="48729" x="2024063" y="2771775"/>
          <p14:tracePt t="48745" x="2005013" y="2757488"/>
          <p14:tracePt t="48762" x="1971675" y="2747963"/>
          <p14:tracePt t="48779" x="1947863" y="2743200"/>
          <p14:tracePt t="48796" x="1924050" y="2733675"/>
          <p14:tracePt t="48812" x="1905000" y="2724150"/>
          <p14:tracePt t="48829" x="1866900" y="2705100"/>
          <p14:tracePt t="48846" x="1847850" y="2695575"/>
          <p14:tracePt t="48862" x="1824038" y="2686050"/>
          <p14:tracePt t="48879" x="1795463" y="2671763"/>
          <p14:tracePt t="48896" x="1781175" y="2667000"/>
          <p14:tracePt t="48912" x="1757363" y="2662238"/>
          <p14:tracePt t="48929" x="1743075" y="2657475"/>
          <p14:tracePt t="48946" x="1709738" y="2647950"/>
          <p14:tracePt t="48963" x="1695450" y="2647950"/>
          <p14:tracePt t="48979" x="1681163" y="2647950"/>
          <p14:tracePt t="48996" x="1662113" y="2647950"/>
          <p14:tracePt t="49012" x="1643063" y="2647950"/>
          <p14:tracePt t="49029" x="1619250" y="2647950"/>
          <p14:tracePt t="49046" x="1600200" y="2647950"/>
          <p14:tracePt t="49062" x="1576388" y="2647950"/>
          <p14:tracePt t="49079" x="1543050" y="2657475"/>
          <p14:tracePt t="49095" x="1514475" y="2657475"/>
          <p14:tracePt t="49112" x="1485900" y="2657475"/>
          <p14:tracePt t="49129" x="1438275" y="2657475"/>
          <p14:tracePt t="49145" x="1400175" y="2647950"/>
          <p14:tracePt t="49162" x="1371600" y="2628900"/>
          <p14:tracePt t="49179" x="1343025" y="2595563"/>
          <p14:tracePt t="49195" x="1295400" y="2528888"/>
          <p14:tracePt t="49212" x="1276350" y="2486025"/>
          <p14:tracePt t="49230" x="1266825" y="2462213"/>
          <p14:tracePt t="49246" x="1252538" y="2443163"/>
          <p14:tracePt t="49262" x="1252538" y="2419350"/>
          <p14:tracePt t="49279" x="1252538" y="2409825"/>
          <p14:tracePt t="49296" x="1252538" y="2400300"/>
          <p14:tracePt t="49313" x="1252538" y="2395538"/>
          <p14:tracePt t="49329" x="1266825" y="2381250"/>
          <p14:tracePt t="49346" x="1295400" y="2371725"/>
          <p14:tracePt t="49362" x="1323975" y="2362200"/>
          <p14:tracePt t="49379" x="1371600" y="2362200"/>
          <p14:tracePt t="49396" x="1409700" y="2362200"/>
          <p14:tracePt t="49412" x="1423988" y="2362200"/>
          <p14:tracePt t="49429" x="1438275" y="2366963"/>
          <p14:tracePt t="49431" x="1443038" y="2366963"/>
          <p14:tracePt t="49446" x="1447800" y="2376488"/>
          <p14:tracePt t="49462" x="1457325" y="2381250"/>
          <p14:tracePt t="49479" x="1462088" y="2395538"/>
          <p14:tracePt t="49495" x="1471613" y="2409825"/>
          <p14:tracePt t="49512" x="1490663" y="2443163"/>
          <p14:tracePt t="49529" x="1495425" y="2466975"/>
          <p14:tracePt t="49545" x="1509713" y="2495550"/>
          <p14:tracePt t="49562" x="1519238" y="2538413"/>
          <p14:tracePt t="49579" x="1524000" y="2552700"/>
          <p14:tracePt t="49595" x="1524000" y="2566988"/>
          <p14:tracePt t="49612" x="1524000" y="2571750"/>
          <p14:tracePt t="49629" x="1524000" y="2581275"/>
          <p14:tracePt t="49645" x="1524000" y="2595563"/>
          <p14:tracePt t="49662" x="1524000" y="2605088"/>
          <p14:tracePt t="49679" x="1524000" y="2609850"/>
          <p14:tracePt t="49695" x="1524000" y="2619375"/>
          <p14:tracePt t="49712" x="1524000" y="2628900"/>
          <p14:tracePt t="49745" x="1524000" y="2638425"/>
          <p14:tracePt t="49762" x="1524000" y="2647950"/>
          <p14:tracePt t="49779" x="1524000" y="2657475"/>
          <p14:tracePt t="49795" x="1524000" y="2671763"/>
          <p14:tracePt t="49812" x="1524000" y="2690813"/>
          <p14:tracePt t="49829" x="1524000" y="2700338"/>
          <p14:tracePt t="49846" x="1524000" y="2705100"/>
          <p14:tracePt t="49862" x="1524000" y="2709863"/>
          <p14:tracePt t="49879" x="1524000" y="2714625"/>
          <p14:tracePt t="49895" x="1524000" y="2719388"/>
          <p14:tracePt t="50129" x="1514475" y="2719388"/>
          <p14:tracePt t="50136" x="1495425" y="2719388"/>
          <p14:tracePt t="50145" x="1471613" y="2714625"/>
          <p14:tracePt t="50162" x="1438275" y="2700338"/>
          <p14:tracePt t="50179" x="1414463" y="2681288"/>
          <p14:tracePt t="50196" x="1390650" y="2643188"/>
          <p14:tracePt t="50212" x="1376363" y="2595563"/>
          <p14:tracePt t="50229" x="1362075" y="2543175"/>
          <p14:tracePt t="50245" x="1362075" y="2466975"/>
          <p14:tracePt t="50262" x="1362075" y="2424113"/>
          <p14:tracePt t="50279" x="1381125" y="2390775"/>
          <p14:tracePt t="50295" x="1400175" y="2366963"/>
          <p14:tracePt t="50312" x="1447800" y="2343150"/>
          <p14:tracePt t="50329" x="1476375" y="2333625"/>
          <p14:tracePt t="50345" x="1514475" y="2333625"/>
          <p14:tracePt t="50362" x="1533525" y="2333625"/>
          <p14:tracePt t="50379" x="1562100" y="2347913"/>
          <p14:tracePt t="50395" x="1581150" y="2386013"/>
          <p14:tracePt t="50412" x="1595438" y="2428875"/>
          <p14:tracePt t="50429" x="1614488" y="2500313"/>
          <p14:tracePt t="50445" x="1614488" y="2533650"/>
          <p14:tracePt t="50462" x="1614488" y="2557463"/>
          <p14:tracePt t="50479" x="1614488" y="2571750"/>
          <p14:tracePt t="50495" x="1614488" y="2586038"/>
          <p14:tracePt t="50512" x="1614488" y="2595563"/>
          <p14:tracePt t="50529" x="1614488" y="2600325"/>
          <p14:tracePt t="50546" x="1614488" y="2605088"/>
          <p14:tracePt t="50562" x="1614488" y="2609850"/>
          <p14:tracePt t="50790" x="1652588" y="2600325"/>
          <p14:tracePt t="50797" x="1700213" y="2595563"/>
          <p14:tracePt t="50804" x="1757363" y="2576513"/>
          <p14:tracePt t="50812" x="1814513" y="2576513"/>
          <p14:tracePt t="50829" x="1905000" y="2581275"/>
          <p14:tracePt t="50845" x="1985963" y="2595563"/>
          <p14:tracePt t="50862" x="2057400" y="2614613"/>
          <p14:tracePt t="50879" x="2081213" y="2619375"/>
          <p14:tracePt t="50895" x="2100263" y="2624138"/>
          <p14:tracePt t="50912" x="2109788" y="2633663"/>
          <p14:tracePt t="50929" x="2128838" y="2638425"/>
          <p14:tracePt t="50945" x="2133600" y="2643188"/>
          <p14:tracePt t="50962" x="2138363" y="2643188"/>
          <p14:tracePt t="50979" x="2147888" y="2643188"/>
          <p14:tracePt t="51611" x="2166938" y="2643188"/>
          <p14:tracePt t="51618" x="2190750" y="2643188"/>
          <p14:tracePt t="51629" x="2209800" y="2643188"/>
          <p14:tracePt t="51645" x="2257425" y="2643188"/>
          <p14:tracePt t="51662" x="2305050" y="2643188"/>
          <p14:tracePt t="51679" x="2338388" y="2643188"/>
          <p14:tracePt t="51695" x="2366963" y="2643188"/>
          <p14:tracePt t="51729" x="2443163" y="2643188"/>
          <p14:tracePt t="51762" x="2500313" y="2643188"/>
          <p14:tracePt t="51779" x="2528888" y="2638425"/>
          <p14:tracePt t="51795" x="2590800" y="2624138"/>
          <p14:tracePt t="51812" x="2643188" y="2624138"/>
          <p14:tracePt t="51829" x="2686050" y="2624138"/>
          <p14:tracePt t="51845" x="2724150" y="2624138"/>
          <p14:tracePt t="51862" x="2781300" y="2624138"/>
          <p14:tracePt t="51879" x="2809875" y="2624138"/>
          <p14:tracePt t="51895" x="2828925" y="2624138"/>
          <p14:tracePt t="51912" x="2867025" y="2624138"/>
          <p14:tracePt t="51929" x="2905125" y="2624138"/>
          <p14:tracePt t="51946" x="2933700" y="2624138"/>
          <p14:tracePt t="51962" x="2962275" y="2624138"/>
          <p14:tracePt t="51979" x="2995613" y="2614613"/>
          <p14:tracePt t="51995" x="3014663" y="2614613"/>
          <p14:tracePt t="52012" x="3024188" y="2614613"/>
          <p14:tracePt t="52029" x="3057525" y="2609850"/>
          <p14:tracePt t="52045" x="3076575" y="2609850"/>
          <p14:tracePt t="52062" x="3100388" y="2609850"/>
          <p14:tracePt t="52079" x="3124200" y="2600325"/>
          <p14:tracePt t="52095" x="3152775" y="2600325"/>
          <p14:tracePt t="52112" x="3176588" y="2590800"/>
          <p14:tracePt t="52129" x="3190875" y="2590800"/>
          <p14:tracePt t="52145" x="3195638" y="2590800"/>
          <p14:tracePt t="52162" x="3205163" y="2590800"/>
          <p14:tracePt t="52179" x="3214688" y="2590800"/>
          <p14:tracePt t="52265" x="3219450" y="2590800"/>
          <p14:tracePt t="52698" x="3243263" y="2590800"/>
          <p14:tracePt t="52705" x="3267075" y="2576513"/>
          <p14:tracePt t="52714" x="3305175" y="2571750"/>
          <p14:tracePt t="52729" x="3376613" y="2562225"/>
          <p14:tracePt t="52745" x="3438525" y="2547938"/>
          <p14:tracePt t="52762" x="3486150" y="2547938"/>
          <p14:tracePt t="52795" x="3614738" y="2547938"/>
          <p14:tracePt t="52829" x="3681413" y="2547938"/>
          <p14:tracePt t="52845" x="3729038" y="2547938"/>
          <p14:tracePt t="52862" x="3767138" y="2547938"/>
          <p14:tracePt t="52879" x="3795713" y="2547938"/>
          <p14:tracePt t="52896" x="3848100" y="2547938"/>
          <p14:tracePt t="52912" x="3876675" y="2547938"/>
          <p14:tracePt t="52929" x="3905250" y="2547938"/>
          <p14:tracePt t="52945" x="3933825" y="2547938"/>
          <p14:tracePt t="52962" x="3976688" y="2547938"/>
          <p14:tracePt t="52979" x="4005263" y="2547938"/>
          <p14:tracePt t="52995" x="4033838" y="2547938"/>
          <p14:tracePt t="53012" x="4071938" y="2547938"/>
          <p14:tracePt t="53028" x="4119563" y="2557463"/>
          <p14:tracePt t="53045" x="4148138" y="2566988"/>
          <p14:tracePt t="53062" x="4176713" y="2571750"/>
          <p14:tracePt t="53079" x="4210050" y="2581275"/>
          <p14:tracePt t="53095" x="4233863" y="2590800"/>
          <p14:tracePt t="53112" x="4257675" y="2595563"/>
          <p14:tracePt t="53129" x="4271963" y="2600325"/>
          <p14:tracePt t="53145" x="4295775" y="2614613"/>
          <p14:tracePt t="53162" x="4319588" y="2614613"/>
          <p14:tracePt t="53179" x="4338638" y="2614613"/>
          <p14:tracePt t="53195" x="4357688" y="2614613"/>
          <p14:tracePt t="53212" x="4381500" y="2614613"/>
          <p14:tracePt t="53228" x="4386263" y="2614613"/>
          <p14:tracePt t="53245" x="4391025" y="2614613"/>
          <p14:tracePt t="53262" x="4400550" y="2614613"/>
          <p14:tracePt t="53278" x="4405313" y="2614613"/>
          <p14:tracePt t="53859" x="4371975" y="2638425"/>
          <p14:tracePt t="53865" x="4310063" y="2676525"/>
          <p14:tracePt t="53878" x="4248150" y="2700338"/>
          <p14:tracePt t="53895" x="4062413" y="2767013"/>
          <p14:tracePt t="53913" x="3910013" y="2809875"/>
          <p14:tracePt t="53929" x="3795713" y="2838450"/>
          <p14:tracePt t="53932" x="3748088" y="2852738"/>
          <p14:tracePt t="53962" x="3562350" y="2876550"/>
          <p14:tracePt t="53995" x="3357563" y="2900363"/>
          <p14:tracePt t="54012" x="3228975" y="2900363"/>
          <p14:tracePt t="54029" x="3152775" y="2900363"/>
          <p14:tracePt t="54045" x="3081338" y="2900363"/>
          <p14:tracePt t="54062" x="3009900" y="2900363"/>
          <p14:tracePt t="54078" x="2928938" y="2900363"/>
          <p14:tracePt t="54095" x="2895600" y="2900363"/>
          <p14:tracePt t="54112" x="2867025" y="2900363"/>
          <p14:tracePt t="54129" x="2819400" y="2900363"/>
          <p14:tracePt t="54145" x="2795588" y="2900363"/>
          <p14:tracePt t="54162" x="2776538" y="2900363"/>
          <p14:tracePt t="54179" x="2752725" y="2905125"/>
          <p14:tracePt t="54195" x="2714625" y="2909888"/>
          <p14:tracePt t="54212" x="2690813" y="2909888"/>
          <p14:tracePt t="54228" x="2676525" y="2914650"/>
          <p14:tracePt t="54245" x="2662238" y="2914650"/>
          <p14:tracePt t="54262" x="2647950" y="2914650"/>
          <p14:tracePt t="54279" x="2643188" y="2914650"/>
          <p14:tracePt t="54295" x="2638425" y="2914650"/>
          <p14:tracePt t="54312" x="2628900" y="2914650"/>
          <p14:tracePt t="54329" x="2624138" y="2914650"/>
          <p14:tracePt t="54345" x="2614613" y="2914650"/>
          <p14:tracePt t="54362" x="2600325" y="2914650"/>
          <p14:tracePt t="54378" x="2566988" y="2928938"/>
          <p14:tracePt t="54395" x="2543175" y="2933700"/>
          <p14:tracePt t="54412" x="2524125" y="2933700"/>
          <p14:tracePt t="54428" x="2500313" y="2933700"/>
          <p14:tracePt t="54445" x="2481263" y="2933700"/>
          <p14:tracePt t="54462" x="2471738" y="2933700"/>
          <p14:tracePt t="54478" x="2466975" y="2933700"/>
          <p14:tracePt t="54495" x="2462213" y="2933700"/>
          <p14:tracePt t="54512" x="2452688" y="2933700"/>
          <p14:tracePt t="54528" x="2447925" y="2933700"/>
          <p14:tracePt t="54650" x="2452688" y="2928938"/>
          <p14:tracePt t="54658" x="2457450" y="2928938"/>
          <p14:tracePt t="54665" x="2466975" y="2928938"/>
          <p14:tracePt t="54678" x="2486025" y="2924175"/>
          <p14:tracePt t="54695" x="2552700" y="2914650"/>
          <p14:tracePt t="54712" x="2605088" y="2914650"/>
          <p14:tracePt t="54728" x="2652713" y="2914650"/>
          <p14:tracePt t="54745" x="2695575" y="2914650"/>
          <p14:tracePt t="54762" x="2747963" y="2914650"/>
          <p14:tracePt t="54778" x="2786063" y="2914650"/>
          <p14:tracePt t="54795" x="2819400" y="2914650"/>
          <p14:tracePt t="54812" x="2881313" y="2914650"/>
          <p14:tracePt t="54828" x="2933700" y="2914650"/>
          <p14:tracePt t="54845" x="2967038" y="2914650"/>
          <p14:tracePt t="54862" x="3009900" y="2914650"/>
          <p14:tracePt t="54878" x="3048000" y="2914650"/>
          <p14:tracePt t="54895" x="3071813" y="2914650"/>
          <p14:tracePt t="54912" x="3090863" y="2914650"/>
          <p14:tracePt t="54928" x="3128963" y="2914650"/>
          <p14:tracePt t="54930" x="3138488" y="2914650"/>
          <p14:tracePt t="54945" x="3186113" y="2909888"/>
          <p14:tracePt t="54962" x="3257550" y="2909888"/>
          <p14:tracePt t="54978" x="3348038" y="2909888"/>
          <p14:tracePt t="54995" x="3438525" y="2909888"/>
          <p14:tracePt t="55012" x="3490913" y="2905125"/>
          <p14:tracePt t="55028" x="3524250" y="2905125"/>
          <p14:tracePt t="55045" x="3552825" y="2900363"/>
          <p14:tracePt t="55062" x="3600450" y="2900363"/>
          <p14:tracePt t="55078" x="3624263" y="2900363"/>
          <p14:tracePt t="55095" x="3643313" y="2900363"/>
          <p14:tracePt t="55112" x="3652838" y="2900363"/>
          <p14:tracePt t="55128" x="3662363" y="2900363"/>
          <p14:tracePt t="55145" x="3667125" y="2900363"/>
          <p14:tracePt t="55162" x="3671888" y="2900363"/>
          <p14:tracePt t="55209" x="3676650" y="2900363"/>
          <p14:tracePt t="55217" x="3681413" y="2900363"/>
          <p14:tracePt t="55228" x="3686175" y="2900363"/>
          <p14:tracePt t="55245" x="3705225" y="2900363"/>
          <p14:tracePt t="55262" x="3719513" y="2905125"/>
          <p14:tracePt t="55278" x="3733800" y="2905125"/>
          <p14:tracePt t="55295" x="3743325" y="2905125"/>
          <p14:tracePt t="55312" x="3762375" y="2905125"/>
          <p14:tracePt t="55328" x="3771900" y="2909888"/>
          <p14:tracePt t="55345" x="3781425" y="2909888"/>
          <p14:tracePt t="55362" x="3790950" y="2909888"/>
          <p14:tracePt t="55378" x="3800475" y="2909888"/>
          <p14:tracePt t="55395" x="3805238" y="2909888"/>
          <p14:tracePt t="55428" x="3814763" y="2909888"/>
          <p14:tracePt t="55445" x="3819525" y="2909888"/>
          <p14:tracePt t="55462" x="3829050" y="2909888"/>
          <p14:tracePt t="55478" x="3838575" y="2909888"/>
          <p14:tracePt t="55495" x="3857625" y="2909888"/>
          <p14:tracePt t="55512" x="3867150" y="2909888"/>
          <p14:tracePt t="55528" x="3881438" y="2914650"/>
          <p14:tracePt t="55545" x="3895725" y="2914650"/>
          <p14:tracePt t="55562" x="3929063" y="2919413"/>
          <p14:tracePt t="55578" x="3962400" y="2919413"/>
          <p14:tracePt t="55595" x="4005263" y="2919413"/>
          <p14:tracePt t="55612" x="4090988" y="2914650"/>
          <p14:tracePt t="55628" x="4143375" y="2905125"/>
          <p14:tracePt t="55645" x="4195763" y="2886075"/>
          <p14:tracePt t="55662" x="4271963" y="2852738"/>
          <p14:tracePt t="55678" x="4391025" y="2767013"/>
          <p14:tracePt t="55695" x="4481513" y="2681288"/>
          <p14:tracePt t="55712" x="4562475" y="2609850"/>
          <p14:tracePt t="55728" x="4614863" y="2552700"/>
          <p14:tracePt t="55745" x="4676775" y="2490788"/>
          <p14:tracePt t="55762" x="4710113" y="2452688"/>
          <p14:tracePt t="55778" x="4738688" y="2419350"/>
          <p14:tracePt t="55795" x="4791075" y="2371725"/>
          <p14:tracePt t="55812" x="4829175" y="2338388"/>
          <p14:tracePt t="55828" x="4852988" y="2309813"/>
          <p14:tracePt t="55845" x="4891088" y="2276475"/>
          <p14:tracePt t="55862" x="4933950" y="2238375"/>
          <p14:tracePt t="55878" x="4957763" y="2214563"/>
          <p14:tracePt t="55895" x="4976813" y="2200275"/>
          <p14:tracePt t="55911" x="5000625" y="2181225"/>
          <p14:tracePt t="55928" x="5024438" y="2166938"/>
          <p14:tracePt t="55945" x="5033963" y="2162175"/>
          <p14:tracePt t="55962" x="5038725" y="2157413"/>
          <p14:tracePt t="55978" x="5048250" y="2147888"/>
          <p14:tracePt t="56230" x="5053013" y="2147888"/>
          <p14:tracePt t="56237" x="5057775" y="2143125"/>
          <p14:tracePt t="56245" x="5062538" y="2143125"/>
          <p14:tracePt t="56262" x="5067300" y="2143125"/>
          <p14:tracePt t="56278" x="5076825" y="2143125"/>
          <p14:tracePt t="56707" x="5076825" y="2152650"/>
          <p14:tracePt t="56714" x="5072063" y="2162175"/>
          <p14:tracePt t="56722" x="5067300" y="2190750"/>
          <p14:tracePt t="56729" x="5053013" y="2214563"/>
          <p14:tracePt t="56745" x="5000625" y="2295525"/>
          <p14:tracePt t="56762" x="4953000" y="2352675"/>
          <p14:tracePt t="56778" x="4914900" y="2400300"/>
          <p14:tracePt t="56812" x="4805363" y="2500313"/>
          <p14:tracePt t="56845" x="4743450" y="2571750"/>
          <p14:tracePt t="56862" x="4695825" y="2619375"/>
          <p14:tracePt t="56878" x="4662488" y="2643188"/>
          <p14:tracePt t="56895" x="4633913" y="2667000"/>
          <p14:tracePt t="56912" x="4595813" y="2690813"/>
          <p14:tracePt t="56928" x="4576763" y="2709863"/>
          <p14:tracePt t="56945" x="4552950" y="2728913"/>
          <p14:tracePt t="56962" x="4529138" y="2733675"/>
          <p14:tracePt t="56978" x="4500563" y="2747963"/>
          <p14:tracePt t="56995" x="4481513" y="2762250"/>
          <p14:tracePt t="57012" x="4457700" y="2767013"/>
          <p14:tracePt t="57028" x="4443413" y="2771775"/>
          <p14:tracePt t="57045" x="4424363" y="2781300"/>
          <p14:tracePt t="57062" x="4414838" y="2790825"/>
          <p14:tracePt t="57078" x="4400550" y="2800350"/>
          <p14:tracePt t="57095" x="4376738" y="2809875"/>
          <p14:tracePt t="57112" x="4362450" y="2819400"/>
          <p14:tracePt t="57128" x="4352925" y="2828925"/>
          <p14:tracePt t="57145" x="4329113" y="2843213"/>
          <p14:tracePt t="57162" x="4295775" y="2867025"/>
          <p14:tracePt t="57178" x="4267200" y="2876550"/>
          <p14:tracePt t="57195" x="4233863" y="2890838"/>
          <p14:tracePt t="57212" x="4205288" y="2900363"/>
          <p14:tracePt t="57228" x="4157663" y="2914650"/>
          <p14:tracePt t="57245" x="4138613" y="2924175"/>
          <p14:tracePt t="57262" x="4105275" y="2938463"/>
          <p14:tracePt t="57279" x="4067175" y="2947988"/>
          <p14:tracePt t="57295" x="4029075" y="2952750"/>
          <p14:tracePt t="57312" x="3981450" y="2962275"/>
          <p14:tracePt t="57328" x="3929063" y="2962275"/>
          <p14:tracePt t="57345" x="3852863" y="2952750"/>
          <p14:tracePt t="57362" x="3819525" y="2947988"/>
          <p14:tracePt t="57378" x="3781425" y="2943225"/>
          <p14:tracePt t="57395" x="3762375" y="2943225"/>
          <p14:tracePt t="57412" x="3748088" y="2943225"/>
          <p14:tracePt t="57428" x="3743325" y="2943225"/>
          <p14:tracePt t="57445" x="3733800" y="2943225"/>
          <p14:tracePt t="57462" x="3729038" y="2943225"/>
          <p14:tracePt t="57544" x="3733800" y="2938463"/>
          <p14:tracePt t="57551" x="3743325" y="2928938"/>
          <p14:tracePt t="57562" x="3752850" y="2928938"/>
          <p14:tracePt t="57578" x="3790950" y="2919413"/>
          <p14:tracePt t="57595" x="3838575" y="2905125"/>
          <p14:tracePt t="57611" x="3867150" y="2905125"/>
          <p14:tracePt t="57628" x="3886200" y="2905125"/>
          <p14:tracePt t="57645" x="3895725" y="2905125"/>
          <p14:tracePt t="57662" x="3914775" y="2905125"/>
          <p14:tracePt t="57678" x="3924300" y="2905125"/>
          <p14:tracePt t="57695" x="3943350" y="2905125"/>
          <p14:tracePt t="57712" x="3967163" y="2900363"/>
          <p14:tracePt t="57728" x="3990975" y="2900363"/>
          <p14:tracePt t="57745" x="4014788" y="2900363"/>
          <p14:tracePt t="57762" x="4057650" y="2900363"/>
          <p14:tracePt t="57778" x="4105275" y="2900363"/>
          <p14:tracePt t="57795" x="4129088" y="2900363"/>
          <p14:tracePt t="57812" x="4157663" y="2900363"/>
          <p14:tracePt t="57828" x="4176713" y="2900363"/>
          <p14:tracePt t="57845" x="4214813" y="2905125"/>
          <p14:tracePt t="57861" x="4238625" y="2905125"/>
          <p14:tracePt t="57878" x="4257675" y="2905125"/>
          <p14:tracePt t="57895" x="4286250" y="2905125"/>
          <p14:tracePt t="57912" x="4305300" y="2905125"/>
          <p14:tracePt t="57928" x="4329113" y="2905125"/>
          <p14:tracePt t="57945" x="4362450" y="2895600"/>
          <p14:tracePt t="57962" x="4410075" y="2881313"/>
          <p14:tracePt t="57978" x="4448175" y="2876550"/>
          <p14:tracePt t="57995" x="4471988" y="2871788"/>
          <p14:tracePt t="58012" x="4481513" y="2862263"/>
          <p14:tracePt t="58028" x="4495800" y="2862263"/>
          <p14:tracePt t="58045" x="4500563" y="2862263"/>
          <p14:tracePt t="58102" x="4500563" y="2857500"/>
          <p14:tracePt t="58110" x="4500563" y="2852738"/>
          <p14:tracePt t="58116" x="4495800" y="2852738"/>
          <p14:tracePt t="58128" x="4481513" y="2838450"/>
          <p14:tracePt t="58145" x="4414838" y="2809875"/>
          <p14:tracePt t="58162" x="4362450" y="2771775"/>
          <p14:tracePt t="58178" x="4286250" y="2743200"/>
          <p14:tracePt t="58195" x="4224338" y="2728913"/>
          <p14:tracePt t="58211" x="4148138" y="2728913"/>
          <p14:tracePt t="58228" x="4119563" y="2728913"/>
          <p14:tracePt t="58245" x="4100513" y="2738438"/>
          <p14:tracePt t="58262" x="4086225" y="2738438"/>
          <p14:tracePt t="58278" x="4076700" y="2738438"/>
          <p14:tracePt t="58295" x="4071938" y="2738438"/>
          <p14:tracePt t="58311" x="4067175" y="2738438"/>
          <p14:tracePt t="58328" x="4062413" y="2738438"/>
          <p14:tracePt t="58345" x="4057650" y="2738438"/>
          <p14:tracePt t="58361" x="4043363" y="2747963"/>
          <p14:tracePt t="58378" x="4019550" y="2757488"/>
          <p14:tracePt t="58395" x="3943350" y="2790825"/>
          <p14:tracePt t="58412" x="3833813" y="2824163"/>
          <p14:tracePt t="58428" x="3695700" y="2847975"/>
          <p14:tracePt t="58445" x="3586163" y="2857500"/>
          <p14:tracePt t="58462" x="3414713" y="2867025"/>
          <p14:tracePt t="58478" x="3290888" y="2867025"/>
          <p14:tracePt t="58495" x="3190875" y="2867025"/>
          <p14:tracePt t="58512" x="3119438" y="2867025"/>
          <p14:tracePt t="58528" x="3048000" y="2867025"/>
          <p14:tracePt t="58545" x="3009900" y="2867025"/>
          <p14:tracePt t="58561" x="2976563" y="2867025"/>
          <p14:tracePt t="58578" x="2914650" y="2867025"/>
          <p14:tracePt t="58595" x="2876550" y="2867025"/>
          <p14:tracePt t="58611" x="2847975" y="2867025"/>
          <p14:tracePt t="58628" x="2819400" y="2867025"/>
          <p14:tracePt t="58645" x="2790825" y="2867025"/>
          <p14:tracePt t="58661" x="2767013" y="2867025"/>
          <p14:tracePt t="58678" x="2752725" y="2867025"/>
          <p14:tracePt t="58695" x="2738438" y="2867025"/>
          <p14:tracePt t="58711" x="2728913" y="2867025"/>
          <p14:tracePt t="58728" x="2724150" y="2867025"/>
          <p14:tracePt t="58745" x="2709863" y="2867025"/>
          <p14:tracePt t="58762" x="2690813" y="2867025"/>
          <p14:tracePt t="58779" x="2667000" y="2867025"/>
          <p14:tracePt t="58796" x="2647950" y="2867025"/>
          <p14:tracePt t="58812" x="2624138" y="2876550"/>
          <p14:tracePt t="58828" x="2576513" y="2886075"/>
          <p14:tracePt t="58845" x="2547938" y="2886075"/>
          <p14:tracePt t="58862" x="2519363" y="2886075"/>
          <p14:tracePt t="58878" x="2486025" y="2886075"/>
          <p14:tracePt t="58895" x="2438400" y="2886075"/>
          <p14:tracePt t="58912" x="2414588" y="2881313"/>
          <p14:tracePt t="58928" x="2395538" y="2871788"/>
          <p14:tracePt t="58945" x="2352675" y="2805113"/>
          <p14:tracePt t="58962" x="2343150" y="2743200"/>
          <p14:tracePt t="58978" x="2333625" y="2695575"/>
          <p14:tracePt t="58995" x="2333625" y="2657475"/>
          <p14:tracePt t="59011" x="2338388" y="2628900"/>
          <p14:tracePt t="59028" x="2357438" y="2614613"/>
          <p14:tracePt t="59045" x="2400300" y="2595563"/>
          <p14:tracePt t="59061" x="2462213" y="2590800"/>
          <p14:tracePt t="59078" x="2538413" y="2595563"/>
          <p14:tracePt t="59095" x="2576513" y="2614613"/>
          <p14:tracePt t="59112" x="2595563" y="2628900"/>
          <p14:tracePt t="59128" x="2619375" y="2643188"/>
          <p14:tracePt t="59145" x="2643188" y="2667000"/>
          <p14:tracePt t="59161" x="2652713" y="2681288"/>
          <p14:tracePt t="59178" x="2662238" y="2695575"/>
          <p14:tracePt t="59195" x="2676525" y="2728913"/>
          <p14:tracePt t="59211" x="2686050" y="2752725"/>
          <p14:tracePt t="59228" x="2690813" y="2767013"/>
          <p14:tracePt t="59245" x="2690813" y="2776538"/>
          <p14:tracePt t="59261" x="2690813" y="2795588"/>
          <p14:tracePt t="59278" x="2690813" y="2814638"/>
          <p14:tracePt t="59295" x="2690813" y="2828925"/>
          <p14:tracePt t="59312" x="2681288" y="2843213"/>
          <p14:tracePt t="59328" x="2662238" y="2876550"/>
          <p14:tracePt t="59345" x="2647950" y="2900363"/>
          <p14:tracePt t="59361" x="2628900" y="2924175"/>
          <p14:tracePt t="59378" x="2600325" y="2943225"/>
          <p14:tracePt t="59395" x="2581275" y="2947988"/>
          <p14:tracePt t="59411" x="2557463" y="2957513"/>
          <p14:tracePt t="59428" x="2533650" y="2952750"/>
          <p14:tracePt t="59445" x="2509838" y="2938463"/>
          <p14:tracePt t="59461" x="2490788" y="2928938"/>
          <p14:tracePt t="59478" x="2481263" y="2914650"/>
          <p14:tracePt t="59495" x="2471738" y="2900363"/>
          <p14:tracePt t="59511" x="2462213" y="2871788"/>
          <p14:tracePt t="59528" x="2462213" y="2833688"/>
          <p14:tracePt t="59546" x="2462213" y="2800350"/>
          <p14:tracePt t="59562" x="2481263" y="2762250"/>
          <p14:tracePt t="59578" x="2500313" y="2752725"/>
          <p14:tracePt t="59595" x="2538413" y="2738438"/>
          <p14:tracePt t="59611" x="2566988" y="2743200"/>
          <p14:tracePt t="59628" x="2624138" y="2762250"/>
          <p14:tracePt t="59645" x="2643188" y="2771775"/>
          <p14:tracePt t="59661" x="2667000" y="2781300"/>
          <p14:tracePt t="59678" x="2676525" y="2786063"/>
          <p14:tracePt t="59695" x="2686050" y="2795588"/>
          <p14:tracePt t="59711" x="2695575" y="2800350"/>
          <p14:tracePt t="59728" x="2695575" y="2805113"/>
          <p14:tracePt t="59761" x="2695575" y="2814638"/>
          <p14:tracePt t="59778" x="2695575" y="2824163"/>
          <p14:tracePt t="59795" x="2690813" y="2847975"/>
          <p14:tracePt t="59812" x="2671763" y="2895600"/>
          <p14:tracePt t="59828" x="2652713" y="2919413"/>
          <p14:tracePt t="59845" x="2643188" y="2933700"/>
          <p14:tracePt t="59861" x="2628900" y="2943225"/>
          <p14:tracePt t="59878" x="2600325" y="2957513"/>
          <p14:tracePt t="59895" x="2581275" y="2957513"/>
          <p14:tracePt t="59911" x="2557463" y="2957513"/>
          <p14:tracePt t="59928" x="2538413" y="2947988"/>
          <p14:tracePt t="59930" x="2524125" y="2938463"/>
          <p14:tracePt t="59944" x="2509838" y="2928938"/>
          <p14:tracePt t="59961" x="2490788" y="2914650"/>
          <p14:tracePt t="59978" x="2481263" y="2900363"/>
          <p14:tracePt t="59995" x="2471738" y="2890838"/>
          <p14:tracePt t="60011" x="2462213" y="2876550"/>
          <p14:tracePt t="60028" x="2457450" y="2862263"/>
          <p14:tracePt t="60045" x="2457450" y="2847975"/>
          <p14:tracePt t="60062" x="2457450" y="2828925"/>
          <p14:tracePt t="60078" x="2457450" y="2819400"/>
          <p14:tracePt t="60095" x="2471738" y="2805113"/>
          <p14:tracePt t="60111" x="2500313" y="2786063"/>
          <p14:tracePt t="60128" x="2557463" y="2767013"/>
          <p14:tracePt t="60145" x="2595563" y="2767013"/>
          <p14:tracePt t="60161" x="2624138" y="2771775"/>
          <p14:tracePt t="60178" x="2652713" y="2781300"/>
          <p14:tracePt t="60195" x="2676525" y="2790825"/>
          <p14:tracePt t="60211" x="2695575" y="2795588"/>
          <p14:tracePt t="60228" x="2700338" y="2800350"/>
          <p14:tracePt t="60245" x="2709863" y="2805113"/>
          <p14:tracePt t="60278" x="2714625" y="2805113"/>
          <p14:tracePt t="60356" x="2719388" y="2805113"/>
          <p14:tracePt t="60363" x="2724150" y="2809875"/>
          <p14:tracePt t="60370" x="2728913" y="2809875"/>
          <p14:tracePt t="60378" x="2738438" y="2809875"/>
          <p14:tracePt t="60395" x="2771775" y="2809875"/>
          <p14:tracePt t="60411" x="2824163" y="2809875"/>
          <p14:tracePt t="60428" x="2905125" y="2809875"/>
          <p14:tracePt t="60445" x="2962275" y="2809875"/>
          <p14:tracePt t="60461" x="3028950" y="2809875"/>
          <p14:tracePt t="60478" x="3090863" y="2809875"/>
          <p14:tracePt t="60495" x="3171825" y="2809875"/>
          <p14:tracePt t="60511" x="3224213" y="2809875"/>
          <p14:tracePt t="60528" x="3267075" y="2814638"/>
          <p14:tracePt t="60545" x="3309938" y="2824163"/>
          <p14:tracePt t="60561" x="3371850" y="2833688"/>
          <p14:tracePt t="60578" x="3409950" y="2843213"/>
          <p14:tracePt t="60595" x="3452813" y="2847975"/>
          <p14:tracePt t="60611" x="3495675" y="2847975"/>
          <p14:tracePt t="60628" x="3552825" y="2852738"/>
          <p14:tracePt t="60645" x="3590925" y="2862263"/>
          <p14:tracePt t="60661" x="3624263" y="2862263"/>
          <p14:tracePt t="60678" x="3667125" y="2867025"/>
          <p14:tracePt t="60695" x="3686175" y="2867025"/>
          <p14:tracePt t="60711" x="3705225" y="2867025"/>
          <p14:tracePt t="60728" x="3719513" y="2867025"/>
          <p14:tracePt t="60745" x="3738563" y="2867025"/>
          <p14:tracePt t="60761" x="3752850" y="2867025"/>
          <p14:tracePt t="60778" x="3762375" y="2867025"/>
          <p14:tracePt t="60795" x="3776663" y="2867025"/>
          <p14:tracePt t="60811" x="3800475" y="2862263"/>
          <p14:tracePt t="60828" x="3833813" y="2852738"/>
          <p14:tracePt t="60845" x="3867150" y="2843213"/>
          <p14:tracePt t="60862" x="3924300" y="2828925"/>
          <p14:tracePt t="60878" x="3943350" y="2828925"/>
          <p14:tracePt t="60895" x="3967163" y="2828925"/>
          <p14:tracePt t="60911" x="3976688" y="2828925"/>
          <p14:tracePt t="60928" x="3986213" y="2828925"/>
          <p14:tracePt t="60944" x="3990975" y="2828925"/>
          <p14:tracePt t="61215" x="3976688" y="2828925"/>
          <p14:tracePt t="61221" x="3952875" y="2828925"/>
          <p14:tracePt t="61229" x="3933825" y="2828925"/>
          <p14:tracePt t="61245" x="3886200" y="2828925"/>
          <p14:tracePt t="61261" x="3829050" y="2828925"/>
          <p14:tracePt t="61278" x="3767138" y="2828925"/>
          <p14:tracePt t="61295" x="3700463" y="2824163"/>
          <p14:tracePt t="61311" x="3662363" y="2819400"/>
          <p14:tracePt t="61328" x="3633788" y="2819400"/>
          <p14:tracePt t="61345" x="3614738" y="2819400"/>
          <p14:tracePt t="61361" x="3576638" y="2819400"/>
          <p14:tracePt t="61378" x="3533775" y="2819400"/>
          <p14:tracePt t="61395" x="3490913" y="2819400"/>
          <p14:tracePt t="61411" x="3452813" y="2819400"/>
          <p14:tracePt t="61428" x="3409950" y="2819400"/>
          <p14:tracePt t="61444" x="3371850" y="2819400"/>
          <p14:tracePt t="61461" x="3343275" y="2819400"/>
          <p14:tracePt t="61478" x="3295650" y="2819400"/>
          <p14:tracePt t="61495" x="3271838" y="2819400"/>
          <p14:tracePt t="61511" x="3248025" y="2819400"/>
          <p14:tracePt t="61528" x="3228975" y="2819400"/>
          <p14:tracePt t="61545" x="3200400" y="2819400"/>
          <p14:tracePt t="61561" x="3181350" y="2819400"/>
          <p14:tracePt t="61578" x="3157538" y="2819400"/>
          <p14:tracePt t="61595" x="3138488" y="2819400"/>
          <p14:tracePt t="61611" x="3105150" y="2819400"/>
          <p14:tracePt t="61628" x="3086100" y="2819400"/>
          <p14:tracePt t="61644" x="3062288" y="2819400"/>
          <p14:tracePt t="61661" x="3028950" y="2819400"/>
          <p14:tracePt t="61678" x="3000375" y="2819400"/>
          <p14:tracePt t="61694" x="2981325" y="2819400"/>
          <p14:tracePt t="61711" x="2952750" y="2819400"/>
          <p14:tracePt t="61728" x="2905125" y="2805113"/>
          <p14:tracePt t="61745" x="2876550" y="2800350"/>
          <p14:tracePt t="61761" x="2838450" y="2800350"/>
          <p14:tracePt t="61778" x="2805113" y="2800350"/>
          <p14:tracePt t="61795" x="2757488" y="2800350"/>
          <p14:tracePt t="61812" x="2728913" y="2800350"/>
          <p14:tracePt t="61831" x="2700338" y="2800350"/>
          <p14:tracePt t="61846" x="2667000" y="2805113"/>
          <p14:tracePt t="61861" x="2647950" y="2805113"/>
          <p14:tracePt t="61879" x="2624138" y="2814638"/>
          <p14:tracePt t="61895" x="2609850" y="2814638"/>
          <p14:tracePt t="61912" x="2590800" y="2814638"/>
          <p14:tracePt t="61928" x="2586038" y="2814638"/>
          <p14:tracePt t="61945" x="2576513" y="2814638"/>
          <p14:tracePt t="61962" x="2571750" y="2814638"/>
          <p14:tracePt t="61978" x="2566988" y="2814638"/>
          <p14:tracePt t="62009" x="2571750" y="2809875"/>
          <p14:tracePt t="62020" x="2581275" y="2805113"/>
          <p14:tracePt t="62029" x="2695575" y="2790825"/>
          <p14:tracePt t="62045" x="2809875" y="2781300"/>
          <p14:tracePt t="62061" x="2933700" y="2771775"/>
          <p14:tracePt t="62078" x="3076575" y="2776538"/>
          <p14:tracePt t="62095" x="3271838" y="2790825"/>
          <p14:tracePt t="62111" x="3362325" y="2800350"/>
          <p14:tracePt t="62128" x="3433763" y="2814638"/>
          <p14:tracePt t="62144" x="3505200" y="2824163"/>
          <p14:tracePt t="62161" x="3609975" y="2838450"/>
          <p14:tracePt t="62178" x="3681413" y="2843213"/>
          <p14:tracePt t="62194" x="3743325" y="2847975"/>
          <p14:tracePt t="62211" x="3790950" y="2847975"/>
          <p14:tracePt t="62228" x="3857625" y="2857500"/>
          <p14:tracePt t="62244" x="3910013" y="2871788"/>
          <p14:tracePt t="62261" x="3981450" y="2876550"/>
          <p14:tracePt t="62278" x="4057650" y="2881313"/>
          <p14:tracePt t="62294" x="4100513" y="2890838"/>
          <p14:tracePt t="62311" x="4143375" y="2890838"/>
          <p14:tracePt t="62328" x="4176713" y="2890838"/>
          <p14:tracePt t="62344" x="4238625" y="2890838"/>
          <p14:tracePt t="62361" x="4276725" y="2890838"/>
          <p14:tracePt t="62378" x="4305300" y="2890838"/>
          <p14:tracePt t="62394" x="4324350" y="2890838"/>
          <p14:tracePt t="62411" x="4338638" y="2890838"/>
          <p14:tracePt t="62428" x="4348163" y="2890838"/>
          <p14:tracePt t="62444" x="4352925" y="2890838"/>
          <p14:tracePt t="62807" x="4248150" y="2919413"/>
          <p14:tracePt t="62814" x="4090988" y="2952750"/>
          <p14:tracePt t="62828" x="3938588" y="2986088"/>
          <p14:tracePt t="62844" x="3414713" y="3033713"/>
          <p14:tracePt t="62861" x="3124200" y="3052763"/>
          <p14:tracePt t="62878" x="2914650" y="3052763"/>
          <p14:tracePt t="62911" x="2547938" y="3071813"/>
          <p14:tracePt t="62944" x="2395538" y="3071813"/>
          <p14:tracePt t="62961" x="2319338" y="3071813"/>
          <p14:tracePt t="62978" x="2276475" y="3062288"/>
          <p14:tracePt t="62994" x="2224088" y="3052763"/>
          <p14:tracePt t="63011" x="2166938" y="3043238"/>
          <p14:tracePt t="63028" x="2105025" y="3033713"/>
          <p14:tracePt t="63044" x="2066925" y="3024188"/>
          <p14:tracePt t="63061" x="2033588" y="3014663"/>
          <p14:tracePt t="63078" x="2005013" y="3009900"/>
          <p14:tracePt t="63094" x="1962150" y="3000375"/>
          <p14:tracePt t="63111" x="1943100" y="2995613"/>
          <p14:tracePt t="63128" x="1924050" y="2990850"/>
          <p14:tracePt t="63144" x="1905000" y="2981325"/>
          <p14:tracePt t="63161" x="1895475" y="2971800"/>
          <p14:tracePt t="63178" x="1890713" y="2971800"/>
          <p14:tracePt t="63194" x="1881188" y="2971800"/>
          <p14:tracePt t="63211" x="1871663" y="2971800"/>
          <p14:tracePt t="63228" x="1862138" y="2971800"/>
          <p14:tracePt t="63244" x="1843088" y="2971800"/>
          <p14:tracePt t="63261" x="1804988" y="2976563"/>
          <p14:tracePt t="63278" x="1743075" y="2990850"/>
          <p14:tracePt t="63294" x="1704975" y="3000375"/>
          <p14:tracePt t="63311" x="1662113" y="3009900"/>
          <p14:tracePt t="63328" x="1604963" y="3009900"/>
          <p14:tracePt t="63344" x="1571625" y="3005138"/>
          <p14:tracePt t="63361" x="1538288" y="3000375"/>
          <p14:tracePt t="63378" x="1514475" y="2981325"/>
          <p14:tracePt t="63394" x="1462088" y="2933700"/>
          <p14:tracePt t="63411" x="1438275" y="2886075"/>
          <p14:tracePt t="63428" x="1419225" y="2833688"/>
          <p14:tracePt t="63444" x="1409700" y="2795588"/>
          <p14:tracePt t="63461" x="1404938" y="2757488"/>
          <p14:tracePt t="63478" x="1404938" y="2743200"/>
          <p14:tracePt t="63494" x="1409700" y="2728913"/>
          <p14:tracePt t="63511" x="1423988" y="2709863"/>
          <p14:tracePt t="63528" x="1471613" y="2705100"/>
          <p14:tracePt t="63544" x="1509713" y="2705100"/>
          <p14:tracePt t="63561" x="1552575" y="2719388"/>
          <p14:tracePt t="63578" x="1595438" y="2743200"/>
          <p14:tracePt t="63595" x="1604963" y="2757488"/>
          <p14:tracePt t="63611" x="1614488" y="2781300"/>
          <p14:tracePt t="63628" x="1628775" y="2809875"/>
          <p14:tracePt t="63644" x="1628775" y="2857500"/>
          <p14:tracePt t="63661" x="1628775" y="2867025"/>
          <p14:tracePt t="63678" x="1628775" y="2876550"/>
          <p14:tracePt t="63694" x="1628775" y="2886075"/>
          <p14:tracePt t="63711" x="1628775" y="2890838"/>
          <p14:tracePt t="63728" x="1628775" y="2895600"/>
          <p14:tracePt t="64043" x="1681163" y="2895600"/>
          <p14:tracePt t="64055" x="1738313" y="2890838"/>
          <p14:tracePt t="64066" x="1862138" y="2890838"/>
          <p14:tracePt t="64078" x="1962150" y="2890838"/>
          <p14:tracePt t="64094" x="2085975" y="2890838"/>
          <p14:tracePt t="64111" x="2205038" y="2890838"/>
          <p14:tracePt t="64128" x="2309813" y="2890838"/>
          <p14:tracePt t="64161" x="2433638" y="2895600"/>
          <p14:tracePt t="64195" x="2533650" y="2914650"/>
          <p14:tracePt t="64211" x="2576513" y="2919413"/>
          <p14:tracePt t="64228" x="2619375" y="2924175"/>
          <p14:tracePt t="64244" x="2657475" y="2928938"/>
          <p14:tracePt t="64261" x="2695575" y="2928938"/>
          <p14:tracePt t="64278" x="2709863" y="2928938"/>
          <p14:tracePt t="64295" x="2724150" y="2928938"/>
          <p14:tracePt t="64311" x="2738438" y="2928938"/>
          <p14:tracePt t="64328" x="2757488" y="2924175"/>
          <p14:tracePt t="64344" x="2781300" y="2914650"/>
          <p14:tracePt t="64361" x="2805113" y="2900363"/>
          <p14:tracePt t="64378" x="2833688" y="2886075"/>
          <p14:tracePt t="64394" x="2890838" y="2857500"/>
          <p14:tracePt t="64411" x="2928938" y="2843213"/>
          <p14:tracePt t="64428" x="2957513" y="2828925"/>
          <p14:tracePt t="64444" x="2990850" y="2809875"/>
          <p14:tracePt t="64461" x="3014663" y="2805113"/>
          <p14:tracePt t="64478" x="3024188" y="2800350"/>
          <p14:tracePt t="64494" x="3038475" y="2800350"/>
          <p14:tracePt t="64511" x="3052763" y="2800350"/>
          <p14:tracePt t="64528" x="3057525" y="2800350"/>
          <p14:tracePt t="64544" x="3062288" y="2800350"/>
          <p14:tracePt t="64561" x="3067050" y="2800350"/>
          <p14:tracePt t="64578" x="3071813" y="2800350"/>
          <p14:tracePt t="64783" x="3076575" y="2800350"/>
          <p14:tracePt t="64805" x="3081338" y="2805113"/>
          <p14:tracePt t="64812" x="3086100" y="2805113"/>
          <p14:tracePt t="64820" x="3086100" y="2809875"/>
          <p14:tracePt t="64828" x="3086100" y="2814638"/>
          <p14:tracePt t="65810" x="3043238" y="2814638"/>
          <p14:tracePt t="65817" x="2976563" y="2824163"/>
          <p14:tracePt t="65827" x="2919413" y="2833688"/>
          <p14:tracePt t="65844" x="2814638" y="2838450"/>
          <p14:tracePt t="65861" x="2700338" y="2857500"/>
          <p14:tracePt t="65878" x="2609850" y="2862263"/>
          <p14:tracePt t="65894" x="2514600" y="2876550"/>
          <p14:tracePt t="65927" x="2314575" y="2900363"/>
          <p14:tracePt t="65961" x="2224088" y="2905125"/>
          <p14:tracePt t="65978" x="2171700" y="2914650"/>
          <p14:tracePt t="65994" x="2105025" y="2914650"/>
          <p14:tracePt t="66011" x="2062163" y="2914650"/>
          <p14:tracePt t="66028" x="2024063" y="2914650"/>
          <p14:tracePt t="66045" x="1985963" y="2914650"/>
          <p14:tracePt t="66061" x="1966913" y="2914650"/>
          <p14:tracePt t="66078" x="1952625" y="2914650"/>
          <p14:tracePt t="66094" x="1933575" y="2914650"/>
          <p14:tracePt t="66111" x="1905000" y="2914650"/>
          <p14:tracePt t="66128" x="1885950" y="2914650"/>
          <p14:tracePt t="66144" x="1866900" y="2914650"/>
          <p14:tracePt t="66161" x="1852613" y="2914650"/>
          <p14:tracePt t="66178" x="1833563" y="2914650"/>
          <p14:tracePt t="66194" x="1819275" y="2914650"/>
          <p14:tracePt t="66211" x="1814513" y="2914650"/>
          <p14:tracePt t="66228" x="1804988" y="2914650"/>
          <p14:tracePt t="66244" x="1785938" y="2914650"/>
          <p14:tracePt t="66261" x="1766888" y="2914650"/>
          <p14:tracePt t="66277" x="1752600" y="2914650"/>
          <p14:tracePt t="66294" x="1733550" y="2914650"/>
          <p14:tracePt t="66311" x="1719263" y="2914650"/>
          <p14:tracePt t="66328" x="1714500" y="2914650"/>
          <p14:tracePt t="66344" x="1709738" y="2914650"/>
          <p14:tracePt t="66361" x="1700213" y="2914650"/>
          <p14:tracePt t="66378" x="1690688" y="2914650"/>
          <p14:tracePt t="66394" x="1685925" y="2914650"/>
          <p14:tracePt t="66411" x="1681163" y="2914650"/>
          <p14:tracePt t="66428" x="1671638" y="2914650"/>
          <p14:tracePt t="66444" x="1662113" y="2914650"/>
          <p14:tracePt t="66461" x="1657350" y="2914650"/>
          <p14:tracePt t="66478" x="1647825" y="2914650"/>
          <p14:tracePt t="66494" x="1643063" y="2914650"/>
          <p14:tracePt t="66511" x="1633538" y="2914650"/>
          <p14:tracePt t="66528" x="1628775" y="2914650"/>
          <p14:tracePt t="66544" x="1619250" y="2914650"/>
          <p14:tracePt t="66561" x="1614488" y="2914650"/>
          <p14:tracePt t="66578" x="1609725" y="2914650"/>
          <p14:tracePt t="66594" x="1604963" y="2914650"/>
          <p14:tracePt t="66611" x="1600200" y="2914650"/>
          <p14:tracePt t="67030" x="1619250" y="2909888"/>
          <p14:tracePt t="67037" x="1657350" y="2895600"/>
          <p14:tracePt t="67044" x="1690688" y="2890838"/>
          <p14:tracePt t="67061" x="1785938" y="2867025"/>
          <p14:tracePt t="67078" x="1890713" y="2857500"/>
          <p14:tracePt t="67095" x="2047875" y="2847975"/>
          <p14:tracePt t="67127" x="2243138" y="2862263"/>
          <p14:tracePt t="67161" x="2571750" y="2886075"/>
          <p14:tracePt t="67177" x="2671763" y="2895600"/>
          <p14:tracePt t="67194" x="2771775" y="2895600"/>
          <p14:tracePt t="67211" x="2876550" y="2895600"/>
          <p14:tracePt t="67227" x="3033713" y="2890838"/>
          <p14:tracePt t="67244" x="3114675" y="2890838"/>
          <p14:tracePt t="67261" x="3190875" y="2890838"/>
          <p14:tracePt t="67278" x="3328988" y="2890838"/>
          <p14:tracePt t="67294" x="3409950" y="2890838"/>
          <p14:tracePt t="67311" x="3467100" y="2890838"/>
          <p14:tracePt t="67327" x="3509963" y="2890838"/>
          <p14:tracePt t="67344" x="3562350" y="2886075"/>
          <p14:tracePt t="67361" x="3590925" y="2886075"/>
          <p14:tracePt t="67378" x="3629025" y="2886075"/>
          <p14:tracePt t="67394" x="3671888" y="2886075"/>
          <p14:tracePt t="67411" x="3724275" y="2890838"/>
          <p14:tracePt t="67428" x="3743325" y="2890838"/>
          <p14:tracePt t="67444" x="3762375" y="2890838"/>
          <p14:tracePt t="67461" x="3771900" y="2890838"/>
          <p14:tracePt t="67477" x="3781425" y="2890838"/>
          <p14:tracePt t="68057" x="3781425" y="2905125"/>
          <p14:tracePt t="68064" x="3781425" y="2919413"/>
          <p14:tracePt t="68077" x="3781425" y="2938463"/>
          <p14:tracePt t="68094" x="3781425" y="2986088"/>
          <p14:tracePt t="68111" x="3786188" y="3005138"/>
          <p14:tracePt t="68128" x="3786188" y="3028950"/>
          <p14:tracePt t="68144" x="3786188" y="3062288"/>
          <p14:tracePt t="68177" x="3786188" y="3081338"/>
          <p14:tracePt t="68211" x="3786188" y="3105150"/>
          <p14:tracePt t="68227" x="3786188" y="3124200"/>
          <p14:tracePt t="68244" x="3776663" y="3157538"/>
          <p14:tracePt t="68261" x="3767138" y="3200400"/>
          <p14:tracePt t="68277" x="3743325" y="3252788"/>
          <p14:tracePt t="68294" x="3729038" y="3286125"/>
          <p14:tracePt t="68311" x="3709988" y="3305175"/>
          <p14:tracePt t="68328" x="3695700" y="3328988"/>
          <p14:tracePt t="68344" x="3676650" y="3352800"/>
          <p14:tracePt t="68361" x="3657600" y="3362325"/>
          <p14:tracePt t="68377" x="3638550" y="3371850"/>
          <p14:tracePt t="68394" x="3595688" y="3390900"/>
          <p14:tracePt t="68411" x="3557588" y="3409950"/>
          <p14:tracePt t="68427" x="3529013" y="3419475"/>
          <p14:tracePt t="68444" x="3500438" y="3443288"/>
          <p14:tracePt t="68461" x="3448050" y="3481388"/>
          <p14:tracePt t="68478" x="3414713" y="3495675"/>
          <p14:tracePt t="68494" x="3376613" y="3519488"/>
          <p14:tracePt t="68511" x="3309938" y="3548063"/>
          <p14:tracePt t="68527" x="3209925" y="3576638"/>
          <p14:tracePt t="68544" x="3148013" y="3590925"/>
          <p14:tracePt t="68561" x="3095625" y="3600450"/>
          <p14:tracePt t="68578" x="3028950" y="3614738"/>
          <p14:tracePt t="68594" x="2990850" y="3629025"/>
          <p14:tracePt t="68611" x="2962275" y="3633788"/>
          <p14:tracePt t="68627" x="2938463" y="3638550"/>
          <p14:tracePt t="68644" x="2928938" y="3638550"/>
          <p14:tracePt t="68879" x="2900363" y="3643313"/>
          <p14:tracePt t="68887" x="2867025" y="3652838"/>
          <p14:tracePt t="68894" x="2828925" y="3652838"/>
          <p14:tracePt t="68911" x="2771775" y="3657600"/>
          <p14:tracePt t="68927" x="2719388" y="3657600"/>
          <p14:tracePt t="68945" x="2667000" y="3657600"/>
          <p14:tracePt t="68961" x="2624138" y="3657600"/>
          <p14:tracePt t="68977" x="2586038" y="3657600"/>
          <p14:tracePt t="68994" x="2543175" y="3652838"/>
          <p14:tracePt t="69011" x="2490788" y="3643313"/>
          <p14:tracePt t="69027" x="2466975" y="3643313"/>
          <p14:tracePt t="69044" x="2447925" y="3643313"/>
          <p14:tracePt t="69061" x="2438400" y="3643313"/>
          <p14:tracePt t="69077" x="2428875" y="3643313"/>
          <p14:tracePt t="69094" x="2424113" y="3643313"/>
          <p14:tracePt t="69111" x="2409825" y="3643313"/>
          <p14:tracePt t="69127" x="2386013" y="3643313"/>
          <p14:tracePt t="69144" x="2357438" y="3643313"/>
          <p14:tracePt t="69161" x="2333625" y="3643313"/>
          <p14:tracePt t="69177" x="2319338" y="3643313"/>
          <p14:tracePt t="69194" x="2305050" y="3643313"/>
          <p14:tracePt t="69211" x="2300288" y="3643313"/>
          <p14:tracePt t="69227" x="2295525" y="3643313"/>
          <p14:tracePt t="69244" x="2286000" y="3643313"/>
          <p14:tracePt t="69862" x="2333625" y="3638550"/>
          <p14:tracePt t="69870" x="2390775" y="3629025"/>
          <p14:tracePt t="69878" x="2438400" y="3629025"/>
          <p14:tracePt t="69894" x="2509838" y="3614738"/>
          <p14:tracePt t="69911" x="2590800" y="3609975"/>
          <p14:tracePt t="69927" x="2671763" y="3600450"/>
          <p14:tracePt t="69930" x="2695575" y="3600450"/>
          <p14:tracePt t="69961" x="2805113" y="3600450"/>
          <p14:tracePt t="69994" x="2895600" y="3600450"/>
          <p14:tracePt t="70011" x="2924175" y="3595688"/>
          <p14:tracePt t="70027" x="2947988" y="3590925"/>
          <p14:tracePt t="70044" x="2967038" y="3586163"/>
          <p14:tracePt t="70060" x="2990850" y="3581400"/>
          <p14:tracePt t="70077" x="3005138" y="3571875"/>
          <p14:tracePt t="70094" x="3019425" y="3571875"/>
          <p14:tracePt t="70110" x="3024188" y="3567113"/>
          <p14:tracePt t="70127" x="3033713" y="3567113"/>
          <p14:tracePt t="70144" x="3038475" y="3567113"/>
          <p14:tracePt t="70186" x="3043238" y="3562350"/>
          <p14:tracePt t="70194" x="3048000" y="3562350"/>
          <p14:tracePt t="70210" x="3057525" y="3552825"/>
          <p14:tracePt t="70227" x="3071813" y="3548063"/>
          <p14:tracePt t="70244" x="3090863" y="3538538"/>
          <p14:tracePt t="70261" x="3105150" y="3533775"/>
          <p14:tracePt t="70277" x="3114675" y="3529013"/>
          <p14:tracePt t="70294" x="3119438" y="3529013"/>
          <p14:tracePt t="70311" x="3128963" y="3529013"/>
          <p14:tracePt t="70327" x="3133725" y="3529013"/>
          <p14:tracePt t="70611" x="3119438" y="3529013"/>
          <p14:tracePt t="70619" x="3090863" y="3529013"/>
          <p14:tracePt t="70627" x="3071813" y="3533775"/>
          <p14:tracePt t="70644" x="3024188" y="3543300"/>
          <p14:tracePt t="70660" x="2981325" y="3548063"/>
          <p14:tracePt t="70677" x="2919413" y="3562350"/>
          <p14:tracePt t="70694" x="2881313" y="3567113"/>
          <p14:tracePt t="70710" x="2847975" y="3571875"/>
          <p14:tracePt t="70727" x="2819400" y="3571875"/>
          <p14:tracePt t="70744" x="2776538" y="3571875"/>
          <p14:tracePt t="70760" x="2747963" y="3571875"/>
          <p14:tracePt t="70777" x="2719388" y="3571875"/>
          <p14:tracePt t="70794" x="2686050" y="3571875"/>
          <p14:tracePt t="70811" x="2633663" y="3571875"/>
          <p14:tracePt t="70827" x="2605088" y="3571875"/>
          <p14:tracePt t="70844" x="2576513" y="3571875"/>
          <p14:tracePt t="70861" x="2547938" y="3571875"/>
          <p14:tracePt t="70877" x="2533650" y="3571875"/>
          <p14:tracePt t="70894" x="2519363" y="3571875"/>
          <p14:tracePt t="70910" x="2509838" y="3571875"/>
          <p14:tracePt t="70927" x="2490788" y="3571875"/>
          <p14:tracePt t="70944" x="2481263" y="3571875"/>
          <p14:tracePt t="70960" x="2471738" y="3571875"/>
          <p14:tracePt t="70977" x="2466975" y="3571875"/>
          <p14:tracePt t="70994" x="2457450" y="3571875"/>
          <p14:tracePt t="71010" x="2452688" y="3571875"/>
          <p14:tracePt t="71027" x="2447925" y="3571875"/>
          <p14:tracePt t="71060" x="2443163" y="3571875"/>
          <p14:tracePt t="71162" x="2452688" y="3571875"/>
          <p14:tracePt t="71169" x="2476500" y="3571875"/>
          <p14:tracePt t="71177" x="2514600" y="3562350"/>
          <p14:tracePt t="71194" x="2619375" y="3557588"/>
          <p14:tracePt t="71211" x="2719388" y="3548063"/>
          <p14:tracePt t="71229" x="2881313" y="3529013"/>
          <p14:tracePt t="71244" x="2971800" y="3524250"/>
          <p14:tracePt t="71261" x="3043238" y="3514725"/>
          <p14:tracePt t="71277" x="3100388" y="3514725"/>
          <p14:tracePt t="71294" x="3176588" y="3514725"/>
          <p14:tracePt t="71310" x="3224213" y="3514725"/>
          <p14:tracePt t="71327" x="3262313" y="3519488"/>
          <p14:tracePt t="71344" x="3295650" y="3519488"/>
          <p14:tracePt t="71361" x="3333750" y="3519488"/>
          <p14:tracePt t="71377" x="3352800" y="3519488"/>
          <p14:tracePt t="71394" x="3357563" y="3519488"/>
          <p14:tracePt t="71411" x="3362325" y="3519488"/>
          <p14:tracePt t="71427" x="3371850" y="3519488"/>
          <p14:tracePt t="72338" x="3357563" y="3524250"/>
          <p14:tracePt t="72344" x="3338513" y="3533775"/>
          <p14:tracePt t="72361" x="3286125" y="3562350"/>
          <p14:tracePt t="72377" x="3219450" y="3590925"/>
          <p14:tracePt t="72410" x="3062288" y="3657600"/>
          <p14:tracePt t="72444" x="2981325" y="3686175"/>
          <p14:tracePt t="72460" x="2947988" y="3705225"/>
          <p14:tracePt t="72477" x="2890838" y="3729038"/>
          <p14:tracePt t="72494" x="2852738" y="3748088"/>
          <p14:tracePt t="72510" x="2819400" y="3752850"/>
          <p14:tracePt t="72527" x="2752725" y="3771900"/>
          <p14:tracePt t="72544" x="2724150" y="3781425"/>
          <p14:tracePt t="72560" x="2695575" y="3795713"/>
          <p14:tracePt t="72577" x="2657475" y="3805238"/>
          <p14:tracePt t="72594" x="2609850" y="3819525"/>
          <p14:tracePt t="72610" x="2581275" y="3824288"/>
          <p14:tracePt t="72627" x="2552700" y="3833813"/>
          <p14:tracePt t="72644" x="2514600" y="3843338"/>
          <p14:tracePt t="72660" x="2471738" y="3843338"/>
          <p14:tracePt t="72677" x="2433638" y="3843338"/>
          <p14:tracePt t="72694" x="2405063" y="3843338"/>
          <p14:tracePt t="72710" x="2362200" y="3843338"/>
          <p14:tracePt t="72727" x="2328863" y="3843338"/>
          <p14:tracePt t="72744" x="2295525" y="3838575"/>
          <p14:tracePt t="72760" x="2271713" y="3838575"/>
          <p14:tracePt t="72777" x="2224088" y="3824288"/>
          <p14:tracePt t="72794" x="2205038" y="3814763"/>
          <p14:tracePt t="72810" x="2181225" y="3810000"/>
          <p14:tracePt t="72827" x="2157413" y="3800475"/>
          <p14:tracePt t="72844" x="2124075" y="3790950"/>
          <p14:tracePt t="72860" x="2109788" y="3781425"/>
          <p14:tracePt t="72877" x="2095500" y="3776663"/>
          <p14:tracePt t="72894" x="2085975" y="3771900"/>
          <p14:tracePt t="72910" x="2052638" y="3757613"/>
          <p14:tracePt t="72927" x="2028825" y="3748088"/>
          <p14:tracePt t="72944" x="2019300" y="3743325"/>
          <p14:tracePt t="72961" x="2000250" y="3733800"/>
          <p14:tracePt t="72977" x="1990725" y="3729038"/>
          <p14:tracePt t="72994" x="1981200" y="3729038"/>
          <p14:tracePt t="73011" x="1976438" y="3729038"/>
          <p14:tracePt t="73027" x="1966913" y="3729038"/>
          <p14:tracePt t="73044" x="1962150" y="3729038"/>
          <p14:tracePt t="73060" x="1952625" y="3729038"/>
          <p14:tracePt t="73077" x="1947863" y="3729038"/>
          <p14:tracePt t="73094" x="1943100" y="3729038"/>
          <p14:tracePt t="73138" x="1943100" y="3724275"/>
          <p14:tracePt t="73182" x="1943100" y="3719513"/>
          <p14:tracePt t="73203" x="1943100" y="3714750"/>
          <p14:tracePt t="73211" x="1943100" y="3709988"/>
          <p14:tracePt t="73226" x="1947863" y="3705225"/>
          <p14:tracePt t="73233" x="1952625" y="3700463"/>
          <p14:tracePt t="73244" x="1957388" y="3700463"/>
          <p14:tracePt t="73260" x="1976438" y="3690938"/>
          <p14:tracePt t="73277" x="2009775" y="3676650"/>
          <p14:tracePt t="73294" x="2033588" y="3676650"/>
          <p14:tracePt t="73310" x="2052638" y="3676650"/>
          <p14:tracePt t="73327" x="2076450" y="3676650"/>
          <p14:tracePt t="73344" x="2100263" y="3676650"/>
          <p14:tracePt t="73360" x="2124075" y="3676650"/>
          <p14:tracePt t="73377" x="2143125" y="3676650"/>
          <p14:tracePt t="73394" x="2181225" y="3676650"/>
          <p14:tracePt t="73410" x="2219325" y="3676650"/>
          <p14:tracePt t="73427" x="2257425" y="3671888"/>
          <p14:tracePt t="73444" x="2281238" y="3671888"/>
          <p14:tracePt t="73460" x="2328863" y="3667125"/>
          <p14:tracePt t="73477" x="2352675" y="3667125"/>
          <p14:tracePt t="73494" x="2371725" y="3667125"/>
          <p14:tracePt t="73510" x="2390775" y="3667125"/>
          <p14:tracePt t="73527" x="2409825" y="3667125"/>
          <p14:tracePt t="73544" x="2424113" y="3667125"/>
          <p14:tracePt t="73560" x="2428875" y="3667125"/>
          <p14:tracePt t="73577" x="2438400" y="3667125"/>
          <p14:tracePt t="73594" x="2447925" y="3667125"/>
          <p14:tracePt t="73610" x="2452688" y="3667125"/>
          <p14:tracePt t="73627" x="2457450" y="3667125"/>
          <p14:tracePt t="73644" x="2466975" y="3667125"/>
          <p14:tracePt t="73660" x="2476500" y="3667125"/>
          <p14:tracePt t="73677" x="2481263" y="3667125"/>
          <p14:tracePt t="73694" x="2486025" y="3667125"/>
          <p14:tracePt t="73710" x="2495550" y="3667125"/>
          <p14:tracePt t="74195" x="2524125" y="3657600"/>
          <p14:tracePt t="74202" x="2557463" y="3657600"/>
          <p14:tracePt t="74210" x="2581275" y="3657600"/>
          <p14:tracePt t="74227" x="2619375" y="3657600"/>
          <p14:tracePt t="74244" x="2652713" y="3657600"/>
          <p14:tracePt t="74261" x="2700338" y="3657600"/>
          <p14:tracePt t="74277" x="2743200" y="3657600"/>
          <p14:tracePt t="74310" x="2819400" y="3657600"/>
          <p14:tracePt t="74344" x="2919413" y="3648075"/>
          <p14:tracePt t="74360" x="2952750" y="3648075"/>
          <p14:tracePt t="74377" x="2990850" y="3648075"/>
          <p14:tracePt t="74394" x="3057525" y="3638550"/>
          <p14:tracePt t="74410" x="3109913" y="3633788"/>
          <p14:tracePt t="74427" x="3143250" y="3633788"/>
          <p14:tracePt t="74444" x="3190875" y="3633788"/>
          <p14:tracePt t="74460" x="3219450" y="3629025"/>
          <p14:tracePt t="74477" x="3243263" y="3629025"/>
          <p14:tracePt t="74493" x="3257550" y="3629025"/>
          <p14:tracePt t="74510" x="3276600" y="3629025"/>
          <p14:tracePt t="74527" x="3281363" y="3629025"/>
          <p14:tracePt t="74544" x="3286125" y="3629025"/>
          <p14:tracePt t="74560" x="3295650" y="3629025"/>
          <p14:tracePt t="74863" x="3252788" y="3648075"/>
          <p14:tracePt t="74870" x="3190875" y="3695700"/>
          <p14:tracePt t="74877" x="3128963" y="3738563"/>
          <p14:tracePt t="74894" x="3028950" y="3824288"/>
          <p14:tracePt t="74910" x="2947988" y="3876675"/>
          <p14:tracePt t="74927" x="2890838" y="3914775"/>
          <p14:tracePt t="74944" x="2838450" y="3938588"/>
          <p14:tracePt t="74960" x="2819400" y="3948113"/>
          <p14:tracePt t="74977" x="2805113" y="3952875"/>
          <p14:tracePt t="74994" x="2795588" y="3957638"/>
          <p14:tracePt t="75010" x="2790825" y="3957638"/>
          <p14:tracePt t="75027" x="2786063" y="3957638"/>
          <p14:tracePt t="75043" x="2771775" y="3957638"/>
          <p14:tracePt t="75060" x="2724150" y="3957638"/>
          <p14:tracePt t="75077" x="2681288" y="3957638"/>
          <p14:tracePt t="75094" x="2647950" y="3957638"/>
          <p14:tracePt t="75110" x="2614613" y="3957638"/>
          <p14:tracePt t="75127" x="2566988" y="3957638"/>
          <p14:tracePt t="75144" x="2543175" y="3957638"/>
          <p14:tracePt t="75160" x="2528888" y="3957638"/>
          <p14:tracePt t="75177" x="2514600" y="3957638"/>
          <p14:tracePt t="75193" x="2481263" y="3957638"/>
          <p14:tracePt t="75210" x="2462213" y="3957638"/>
          <p14:tracePt t="75227" x="2433638" y="3957638"/>
          <p14:tracePt t="75244" x="2395538" y="3957638"/>
          <p14:tracePt t="75260" x="2366963" y="3957638"/>
          <p14:tracePt t="75277" x="2338388" y="3957638"/>
          <p14:tracePt t="75294" x="2314575" y="3962400"/>
          <p14:tracePt t="75310" x="2266950" y="3976688"/>
          <p14:tracePt t="75327" x="2238375" y="3981450"/>
          <p14:tracePt t="75343" x="2209800" y="3995738"/>
          <p14:tracePt t="75360" x="2181225" y="4000500"/>
          <p14:tracePt t="75377" x="2133600" y="4010025"/>
          <p14:tracePt t="75394" x="2105025" y="4019550"/>
          <p14:tracePt t="75410" x="2066925" y="4024313"/>
          <p14:tracePt t="75427" x="2028825" y="4029075"/>
          <p14:tracePt t="75428" x="2014538" y="4029075"/>
          <p14:tracePt t="75443" x="1976438" y="4029075"/>
          <p14:tracePt t="75460" x="1943100" y="4029075"/>
          <p14:tracePt t="75477" x="1914525" y="4029075"/>
          <p14:tracePt t="75493" x="1871663" y="4029075"/>
          <p14:tracePt t="75510" x="1852613" y="4019550"/>
          <p14:tracePt t="75527" x="1833563" y="4014788"/>
          <p14:tracePt t="75543" x="1824038" y="4005263"/>
          <p14:tracePt t="75560" x="1795463" y="3957638"/>
          <p14:tracePt t="75577" x="1776413" y="3919538"/>
          <p14:tracePt t="75593" x="1771650" y="3867150"/>
          <p14:tracePt t="75610" x="1766888" y="3819525"/>
          <p14:tracePt t="75627" x="1766888" y="3757613"/>
          <p14:tracePt t="75643" x="1771650" y="3729038"/>
          <p14:tracePt t="75660" x="1785938" y="3681413"/>
          <p14:tracePt t="75677" x="1809750" y="3643313"/>
          <p14:tracePt t="75693" x="1828800" y="3619500"/>
          <p14:tracePt t="75710" x="1857375" y="3600450"/>
          <p14:tracePt t="75727" x="1900238" y="3586163"/>
          <p14:tracePt t="75744" x="1971675" y="3581400"/>
          <p14:tracePt t="75760" x="2005013" y="3586163"/>
          <p14:tracePt t="75777" x="2043113" y="3605213"/>
          <p14:tracePt t="75793" x="2066925" y="3619500"/>
          <p14:tracePt t="75810" x="2090738" y="3643313"/>
          <p14:tracePt t="75827" x="2119313" y="3681413"/>
          <p14:tracePt t="75844" x="2147888" y="3743325"/>
          <p14:tracePt t="75861" x="2171700" y="3833813"/>
          <p14:tracePt t="75877" x="2181225" y="3862388"/>
          <p14:tracePt t="75894" x="2185988" y="3886200"/>
          <p14:tracePt t="75910" x="2185988" y="3895725"/>
          <p14:tracePt t="75927" x="2185988" y="3905250"/>
          <p14:tracePt t="75943" x="2185988" y="3914775"/>
          <p14:tracePt t="75960" x="2185988" y="3929063"/>
          <p14:tracePt t="75977" x="2185988" y="3943350"/>
          <p14:tracePt t="75993" x="2185988" y="3962400"/>
          <p14:tracePt t="76010" x="2185988" y="3967163"/>
          <p14:tracePt t="76027" x="2185988" y="3971925"/>
          <p14:tracePt t="76043" x="2185988" y="3981450"/>
          <p14:tracePt t="76280" x="2205038" y="3981450"/>
          <p14:tracePt t="76286" x="2233613" y="3981450"/>
          <p14:tracePt t="76294" x="2247900" y="3981450"/>
          <p14:tracePt t="76310" x="2286000" y="3981450"/>
          <p14:tracePt t="76327" x="2305050" y="3981450"/>
          <p14:tracePt t="76343" x="2319338" y="3981450"/>
          <p14:tracePt t="76360" x="2328863" y="3981450"/>
          <p14:tracePt t="76377" x="2333625" y="3981450"/>
          <p14:tracePt t="76393" x="2338388" y="3981450"/>
          <p14:tracePt t="76411" x="2347913" y="3981450"/>
          <p14:tracePt t="76427" x="2357438" y="3981450"/>
          <p14:tracePt t="76940" x="2371725" y="3976688"/>
          <p14:tracePt t="76948" x="2381250" y="3976688"/>
          <p14:tracePt t="76960" x="2405063" y="3971925"/>
          <p14:tracePt t="76977" x="2500313" y="3957638"/>
          <p14:tracePt t="76993" x="2571750" y="3948113"/>
          <p14:tracePt t="77027" x="2762250" y="3943350"/>
          <p14:tracePt t="77060" x="2981325" y="3933825"/>
          <p14:tracePt t="77077" x="3028950" y="3933825"/>
          <p14:tracePt t="77093" x="3090863" y="3933825"/>
          <p14:tracePt t="77110" x="3128963" y="3933825"/>
          <p14:tracePt t="77127" x="3171825" y="3933825"/>
          <p14:tracePt t="77143" x="3214688" y="3933825"/>
          <p14:tracePt t="77160" x="3271838" y="3933825"/>
          <p14:tracePt t="77177" x="3309938" y="3933825"/>
          <p14:tracePt t="77193" x="3338513" y="3933825"/>
          <p14:tracePt t="77210" x="3367088" y="3933825"/>
          <p14:tracePt t="77227" x="3409950" y="3933825"/>
          <p14:tracePt t="77243" x="3433763" y="3933825"/>
          <p14:tracePt t="77260" x="3448050" y="3933825"/>
          <p14:tracePt t="77277" x="3476625" y="3933825"/>
          <p14:tracePt t="77293" x="3514725" y="3943350"/>
          <p14:tracePt t="77310" x="3538538" y="3943350"/>
          <p14:tracePt t="77327" x="3548063" y="3943350"/>
          <p14:tracePt t="77343" x="3557588" y="3943350"/>
          <p14:tracePt t="77360" x="3567113" y="3943350"/>
          <p14:tracePt t="77377" x="3571875" y="3943350"/>
          <p14:tracePt t="77410" x="3576638" y="3943350"/>
          <p14:tracePt t="78019" x="3586163" y="3929063"/>
          <p14:tracePt t="78027" x="3600450" y="3905250"/>
          <p14:tracePt t="78034" x="3605213" y="3890963"/>
          <p14:tracePt t="78043" x="3609975" y="3871913"/>
          <p14:tracePt t="78060" x="3629025" y="3848100"/>
          <p14:tracePt t="78077" x="3648075" y="3833813"/>
          <p14:tracePt t="78110" x="3671888" y="3800475"/>
          <p14:tracePt t="78143" x="3709988" y="3781425"/>
          <p14:tracePt t="78160" x="3724275" y="3771900"/>
          <p14:tracePt t="78177" x="3748088" y="3757613"/>
          <p14:tracePt t="78193" x="3767138" y="3752850"/>
          <p14:tracePt t="78210" x="3795713" y="3743325"/>
          <p14:tracePt t="78227" x="3810000" y="3738563"/>
          <p14:tracePt t="78243" x="3829050" y="3729038"/>
          <p14:tracePt t="78260" x="3838575" y="3724275"/>
          <p14:tracePt t="78277" x="3857625" y="3709988"/>
          <p14:tracePt t="78293" x="3867150" y="3709988"/>
          <p14:tracePt t="78310" x="3871913" y="3709988"/>
          <p14:tracePt t="78327" x="3876675" y="3709988"/>
          <p14:tracePt t="78518" x="3857625" y="3709988"/>
          <p14:tracePt t="78525" x="3833813" y="3705225"/>
          <p14:tracePt t="78533" x="3805238" y="3705225"/>
          <p14:tracePt t="78543" x="3781425" y="3700463"/>
          <p14:tracePt t="78560" x="3748088" y="3695700"/>
          <p14:tracePt t="78577" x="3681413" y="3676650"/>
          <p14:tracePt t="78593" x="3652838" y="3657600"/>
          <p14:tracePt t="78610" x="3629025" y="3643313"/>
          <p14:tracePt t="78627" x="3614738" y="3629025"/>
          <p14:tracePt t="78643" x="3590925" y="3600450"/>
          <p14:tracePt t="78660" x="3576638" y="3571875"/>
          <p14:tracePt t="78676" x="3567113" y="3543300"/>
          <p14:tracePt t="78693" x="3562350" y="3505200"/>
          <p14:tracePt t="78710" x="3562350" y="3471863"/>
          <p14:tracePt t="78727" x="3576638" y="3448050"/>
          <p14:tracePt t="78743" x="3586163" y="3429000"/>
          <p14:tracePt t="78760" x="3629025" y="3395663"/>
          <p14:tracePt t="78777" x="3657600" y="3381375"/>
          <p14:tracePt t="78795" x="3695700" y="3371850"/>
          <p14:tracePt t="78811" x="3724275" y="3371850"/>
          <p14:tracePt t="78828" x="3748088" y="3371850"/>
          <p14:tracePt t="78844" x="3762375" y="3376613"/>
          <p14:tracePt t="78860" x="3767138" y="3386138"/>
          <p14:tracePt t="78876" x="3776663" y="3390900"/>
          <p14:tracePt t="78893" x="3786188" y="3419475"/>
          <p14:tracePt t="78910" x="3786188" y="3462338"/>
          <p14:tracePt t="78927" x="3786188" y="3490913"/>
          <p14:tracePt t="78933" x="3781425" y="3509963"/>
          <p14:tracePt t="78944" x="3781425" y="3519488"/>
          <p14:tracePt t="78960" x="3781425" y="3529013"/>
          <p14:tracePt t="78977" x="3781425" y="3538538"/>
          <p14:tracePt t="78994" x="3781425" y="3543300"/>
          <p14:tracePt t="79010" x="3781425" y="3548063"/>
          <p14:tracePt t="79027" x="3781425" y="3552825"/>
          <p14:tracePt t="79043" x="3781425" y="3557588"/>
          <p14:tracePt t="79060" x="3781425" y="3571875"/>
          <p14:tracePt t="79077" x="3781425" y="3605213"/>
          <p14:tracePt t="79093" x="3781425" y="3633788"/>
          <p14:tracePt t="79111" x="3781425" y="3657600"/>
          <p14:tracePt t="79127" x="3781425" y="3676650"/>
          <p14:tracePt t="79143" x="3786188" y="3705225"/>
          <p14:tracePt t="79160" x="3795713" y="3719513"/>
          <p14:tracePt t="79177" x="3795713" y="3724275"/>
          <p14:tracePt t="79194" x="3795713" y="3733800"/>
          <p14:tracePt t="79210" x="3795713" y="3738563"/>
          <p14:tracePt t="79342" x="3781425" y="3738563"/>
          <p14:tracePt t="79349" x="3771900" y="3743325"/>
          <p14:tracePt t="79360" x="3748088" y="3743325"/>
          <p14:tracePt t="79377" x="3671888" y="3743325"/>
          <p14:tracePt t="79393" x="3624263" y="3743325"/>
          <p14:tracePt t="79410" x="3586163" y="3733800"/>
          <p14:tracePt t="79427" x="3562350" y="3729038"/>
          <p14:tracePt t="79443" x="3529013" y="3695700"/>
          <p14:tracePt t="79460" x="3514725" y="3643313"/>
          <p14:tracePt t="79476" x="3509963" y="3571875"/>
          <p14:tracePt t="79493" x="3509963" y="3519488"/>
          <p14:tracePt t="79510" x="3514725" y="3490913"/>
          <p14:tracePt t="79526" x="3514725" y="3481388"/>
          <p14:tracePt t="79543" x="3514725" y="3471863"/>
          <p14:tracePt t="79560" x="3514725" y="3467100"/>
          <p14:tracePt t="79598" x="3519488" y="3467100"/>
          <p14:tracePt t="79612" x="3529013" y="3476625"/>
          <p14:tracePt t="79626" x="3543300" y="3514725"/>
          <p14:tracePt t="79643" x="3562350" y="3557588"/>
          <p14:tracePt t="79660" x="3581400" y="3595688"/>
          <p14:tracePt t="79676" x="3590925" y="3624263"/>
          <p14:tracePt t="79693" x="3605213" y="3686175"/>
          <p14:tracePt t="79710" x="3609975" y="3743325"/>
          <p14:tracePt t="79727" x="3619500" y="3814763"/>
          <p14:tracePt t="79743" x="3619500" y="3876675"/>
          <p14:tracePt t="79760" x="3619500" y="3933825"/>
          <p14:tracePt t="79776" x="3619500" y="3962400"/>
          <p14:tracePt t="79793" x="3619500" y="3986213"/>
          <p14:tracePt t="79810" x="3619500" y="4005263"/>
          <p14:tracePt t="79826" x="3619500" y="4014788"/>
          <p14:tracePt t="79843" x="3619500" y="4019550"/>
          <p14:tracePt t="79860" x="3619500" y="4024313"/>
          <p14:tracePt t="79877" x="3619500" y="4033838"/>
          <p14:tracePt t="80120" x="3619500" y="4010025"/>
          <p14:tracePt t="80127" x="3619500" y="3962400"/>
          <p14:tracePt t="80134" x="3609975" y="3924300"/>
          <p14:tracePt t="80143" x="3605213" y="3910013"/>
          <p14:tracePt t="80160" x="3605213" y="3881438"/>
          <p14:tracePt t="80176" x="3605213" y="3867150"/>
          <p14:tracePt t="80193" x="3605213" y="3857625"/>
          <p14:tracePt t="80251" x="3605213" y="3862388"/>
          <p14:tracePt t="80258" x="3605213" y="3871913"/>
          <p14:tracePt t="80265" x="3605213" y="3895725"/>
          <p14:tracePt t="80276" x="3605213" y="3919538"/>
          <p14:tracePt t="80293" x="3595688" y="4019550"/>
          <p14:tracePt t="80310" x="3581400" y="4181475"/>
          <p14:tracePt t="80326" x="3571875" y="4238625"/>
          <p14:tracePt t="80344" x="3567113" y="4271963"/>
          <p14:tracePt t="80360" x="3567113" y="4291013"/>
          <p14:tracePt t="80376" x="3567113" y="4319588"/>
          <p14:tracePt t="80393" x="3567113" y="4333875"/>
          <p14:tracePt t="80410" x="3567113" y="4338638"/>
          <p14:tracePt t="80427" x="3567113" y="4348163"/>
          <p14:tracePt t="80684" x="3557588" y="4333875"/>
          <p14:tracePt t="80691" x="3538538" y="4314825"/>
          <p14:tracePt t="80699" x="3519488" y="4305300"/>
          <p14:tracePt t="80726" x="3486150" y="4262438"/>
          <p14:tracePt t="80760" x="3462338" y="4233863"/>
          <p14:tracePt t="80777" x="3457575" y="4229100"/>
          <p14:tracePt t="80793" x="3452813" y="4224338"/>
          <p14:tracePt t="81082" x="3438525" y="4210050"/>
          <p14:tracePt t="81089" x="3414713" y="4181475"/>
          <p14:tracePt t="81096" x="3386138" y="4152900"/>
          <p14:tracePt t="81110" x="3343275" y="4090988"/>
          <p14:tracePt t="81126" x="3309938" y="4048125"/>
          <p14:tracePt t="81143" x="3276600" y="4010025"/>
          <p14:tracePt t="81177" x="3200400" y="3867150"/>
          <p14:tracePt t="81210" x="3176588" y="3786188"/>
          <p14:tracePt t="81226" x="3162300" y="3757613"/>
          <p14:tracePt t="81243" x="3157538" y="3719513"/>
          <p14:tracePt t="81260" x="3157538" y="3695700"/>
          <p14:tracePt t="81276" x="3157538" y="3686175"/>
          <p14:tracePt t="81293" x="3157538" y="3676650"/>
          <p14:tracePt t="81361" x="3157538" y="3671888"/>
          <p14:tracePt t="81367" x="3157538" y="3667125"/>
          <p14:tracePt t="81397" x="3157538" y="3662363"/>
          <p14:tracePt t="81404" x="3157538" y="3657600"/>
          <p14:tracePt t="81492" x="3152775" y="3652838"/>
          <p14:tracePt t="81499" x="3143250" y="3648075"/>
          <p14:tracePt t="81510" x="3124200" y="3648075"/>
          <p14:tracePt t="81526" x="3090863" y="3643313"/>
          <p14:tracePt t="81543" x="3043238" y="3643313"/>
          <p14:tracePt t="81560" x="3028950" y="3643313"/>
          <p14:tracePt t="81576" x="3014663" y="3643313"/>
          <p14:tracePt t="81593" x="3009900" y="3643313"/>
          <p14:tracePt t="81610" x="3000375" y="3643313"/>
          <p14:tracePt t="81626" x="2995613" y="3643313"/>
          <p14:tracePt t="81675" x="2990850" y="3643313"/>
          <p14:tracePt t="81704" x="2986088" y="3643313"/>
          <p14:tracePt t="81712" x="2981325" y="3643313"/>
          <p14:tracePt t="81727" x="2976563" y="3643313"/>
          <p14:tracePt t="81743" x="2933700" y="3643313"/>
          <p14:tracePt t="81760" x="2814638" y="3648075"/>
          <p14:tracePt t="81776" x="2671763" y="3657600"/>
          <p14:tracePt t="81793" x="2443163" y="3690938"/>
          <p14:tracePt t="81810" x="2309813" y="3700463"/>
          <p14:tracePt t="81827" x="2214563" y="3714750"/>
          <p14:tracePt t="81843" x="2143125" y="3714750"/>
          <p14:tracePt t="81860" x="2052638" y="3714750"/>
          <p14:tracePt t="81876" x="2000250" y="3714750"/>
          <p14:tracePt t="81893" x="1957388" y="3714750"/>
          <p14:tracePt t="81910" x="1919288" y="3709988"/>
          <p14:tracePt t="81926" x="1895475" y="3709988"/>
          <p14:tracePt t="81943" x="1885950" y="3709988"/>
          <p14:tracePt t="81960" x="1876425" y="3709988"/>
          <p14:tracePt t="81977" x="1866900" y="3709988"/>
          <p14:tracePt t="81993" x="1862138" y="3709988"/>
          <p14:tracePt t="82010" x="1857375" y="3709988"/>
          <p14:tracePt t="82095" x="1871663" y="3709988"/>
          <p14:tracePt t="82101" x="1890713" y="3714750"/>
          <p14:tracePt t="82110" x="1924050" y="3729038"/>
          <p14:tracePt t="82126" x="2019300" y="3767138"/>
          <p14:tracePt t="82143" x="2162175" y="3810000"/>
          <p14:tracePt t="82160" x="2400300" y="3881438"/>
          <p14:tracePt t="82176" x="2538413" y="3919538"/>
          <p14:tracePt t="82193" x="2695575" y="3943350"/>
          <p14:tracePt t="82210" x="2843213" y="3971925"/>
          <p14:tracePt t="82226" x="3009900" y="4005263"/>
          <p14:tracePt t="82243" x="3081338" y="4019550"/>
          <p14:tracePt t="82260" x="3128963" y="4024313"/>
          <p14:tracePt t="82276" x="3157538" y="4029075"/>
          <p14:tracePt t="82293" x="3181350" y="4033838"/>
          <p14:tracePt t="82310" x="3190875" y="4033838"/>
          <p14:tracePt t="82366" x="3186113" y="4033838"/>
          <p14:tracePt t="82373" x="3167063" y="4033838"/>
          <p14:tracePt t="82380" x="3124200" y="4033838"/>
          <p14:tracePt t="82393" x="3048000" y="4033838"/>
          <p14:tracePt t="82410" x="2771775" y="4033838"/>
          <p14:tracePt t="82426" x="2624138" y="4043363"/>
          <p14:tracePt t="82443" x="2490788" y="4062413"/>
          <p14:tracePt t="82460" x="2409825" y="4067175"/>
          <p14:tracePt t="82476" x="2328863" y="4076700"/>
          <p14:tracePt t="82493" x="2300288" y="4076700"/>
          <p14:tracePt t="82510" x="2281238" y="4076700"/>
          <p14:tracePt t="82526" x="2252663" y="4076700"/>
          <p14:tracePt t="82543" x="2238375" y="4076700"/>
          <p14:tracePt t="82560" x="2219325" y="4076700"/>
          <p14:tracePt t="82576" x="2195513" y="4076700"/>
          <p14:tracePt t="82593" x="2176463" y="4067175"/>
          <p14:tracePt t="82609" x="2157413" y="4062413"/>
          <p14:tracePt t="82626" x="2133600" y="4048125"/>
          <p14:tracePt t="82643" x="2095500" y="4043363"/>
          <p14:tracePt t="82660" x="2057400" y="4029075"/>
          <p14:tracePt t="82676" x="2033588" y="4024313"/>
          <p14:tracePt t="82693" x="2019300" y="4014788"/>
          <p14:tracePt t="82710" x="2009775" y="4010025"/>
          <p14:tracePt t="82726" x="2000250" y="4010025"/>
          <p14:tracePt t="82743" x="1995488" y="4010025"/>
          <p14:tracePt t="83466" x="1995488" y="4000500"/>
          <p14:tracePt t="83474" x="1995488" y="3990975"/>
          <p14:tracePt t="83482" x="1995488" y="3981450"/>
          <p14:tracePt t="83493" x="1995488" y="3957638"/>
          <p14:tracePt t="83510" x="1995488" y="3905250"/>
          <p14:tracePt t="83526" x="2019300" y="3833813"/>
          <p14:tracePt t="83559" x="2038350" y="3776663"/>
          <p14:tracePt t="83593" x="2043113" y="3767138"/>
          <p14:tracePt t="83959" x="2043113" y="3771900"/>
          <p14:tracePt t="83966" x="2043113" y="3781425"/>
          <p14:tracePt t="83976" x="2038350" y="3786188"/>
          <p14:tracePt t="83993" x="2038350" y="3790950"/>
          <p14:tracePt t="84026" x="2028825" y="3810000"/>
          <p14:tracePt t="84060" x="2028825" y="3819525"/>
          <p14:tracePt t="84076" x="2024063" y="3824288"/>
          <p14:tracePt t="84093" x="2014538" y="3833813"/>
          <p14:tracePt t="84110" x="2000250" y="3852863"/>
          <p14:tracePt t="84126" x="1966913" y="3876675"/>
          <p14:tracePt t="84143" x="1876425" y="3933825"/>
          <p14:tracePt t="84160" x="1785938" y="3971925"/>
          <p14:tracePt t="84176" x="1690688" y="4005263"/>
          <p14:tracePt t="84193" x="1562100" y="4019550"/>
          <p14:tracePt t="84210" x="1471613" y="4019550"/>
          <p14:tracePt t="84226" x="1385888" y="3995738"/>
          <p14:tracePt t="84243" x="1323975" y="3967163"/>
          <p14:tracePt t="84259" x="1252538" y="3924300"/>
          <p14:tracePt t="84276" x="1214438" y="3886200"/>
          <p14:tracePt t="84293" x="1176338" y="3800475"/>
          <p14:tracePt t="84309" x="1152525" y="3695700"/>
          <p14:tracePt t="84326" x="1143000" y="3590925"/>
          <p14:tracePt t="84343" x="1147763" y="3552825"/>
          <p14:tracePt t="84359" x="1162050" y="3524250"/>
          <p14:tracePt t="84376" x="1238250" y="3486150"/>
          <p14:tracePt t="84393" x="1333500" y="3452813"/>
          <p14:tracePt t="84410" x="1404938" y="3443288"/>
          <p14:tracePt t="84426" x="1485900" y="3448050"/>
          <p14:tracePt t="84428" x="1519238" y="3452813"/>
          <p14:tracePt t="84443" x="1585913" y="3476625"/>
          <p14:tracePt t="84460" x="1628775" y="3500438"/>
          <p14:tracePt t="84476" x="1657350" y="3538538"/>
          <p14:tracePt t="84493" x="1681163" y="3586163"/>
          <p14:tracePt t="84510" x="1685925" y="3667125"/>
          <p14:tracePt t="84526" x="1685925" y="3705225"/>
          <p14:tracePt t="84543" x="1676400" y="3733800"/>
          <p14:tracePt t="84560" x="1671638" y="3748088"/>
          <p14:tracePt t="84576" x="1666875" y="3762375"/>
          <p14:tracePt t="84593" x="1666875" y="3771900"/>
          <p14:tracePt t="84609" x="1666875" y="3776663"/>
          <p14:tracePt t="84626" x="1666875" y="3790950"/>
          <p14:tracePt t="85339" x="1700213" y="3724275"/>
          <p14:tracePt t="85346" x="1766888" y="3643313"/>
          <p14:tracePt t="85359" x="1819275" y="3548063"/>
          <p14:tracePt t="85376" x="2043113" y="3181350"/>
          <p14:tracePt t="85393" x="2133600" y="3048000"/>
          <p14:tracePt t="85410" x="2214563" y="2914650"/>
          <p14:tracePt t="85426" x="2333625" y="2762250"/>
          <p14:tracePt t="85459" x="2409825" y="2647950"/>
          <p14:tracePt t="85493" x="2462213" y="2586038"/>
          <p14:tracePt t="85509" x="2486025" y="2562225"/>
          <p14:tracePt t="85526" x="2505075" y="2547938"/>
          <p14:tracePt t="85543" x="2524125" y="2528888"/>
          <p14:tracePt t="85559" x="2562225" y="2495550"/>
          <p14:tracePt t="85576" x="2586038" y="2471738"/>
          <p14:tracePt t="85593" x="2609850" y="2447925"/>
          <p14:tracePt t="85609" x="2633663" y="2414588"/>
          <p14:tracePt t="85626" x="2643188" y="2400300"/>
          <p14:tracePt t="85643" x="2652713" y="2390775"/>
          <p14:tracePt t="85659" x="2657475" y="2386013"/>
          <p14:tracePt t="85676" x="2667000" y="2381250"/>
          <p14:tracePt t="85693" x="2671763" y="2381250"/>
          <p14:tracePt t="85709" x="2681288" y="2409825"/>
          <p14:tracePt t="85726" x="2700338" y="2462213"/>
          <p14:tracePt t="85743" x="2728913" y="2709863"/>
          <p14:tracePt t="85759" x="2724150" y="2833688"/>
          <p14:tracePt t="85776" x="2714625" y="2971800"/>
          <p14:tracePt t="85793" x="2690813" y="3138488"/>
          <p14:tracePt t="85809" x="2657475" y="3343275"/>
          <p14:tracePt t="85826" x="2633663" y="3429000"/>
          <p14:tracePt t="85843" x="2619375" y="3524250"/>
          <p14:tracePt t="85859" x="2605088" y="3629025"/>
          <p14:tracePt t="85876" x="2595563" y="3681413"/>
          <p14:tracePt t="85893" x="2590800" y="3733800"/>
          <p14:tracePt t="85909" x="2581275" y="3776663"/>
          <p14:tracePt t="85926" x="2566988" y="3838575"/>
          <p14:tracePt t="85943" x="2566988" y="3871913"/>
          <p14:tracePt t="85959" x="2562225" y="3910013"/>
          <p14:tracePt t="85976" x="2552700" y="3938588"/>
          <p14:tracePt t="85993" x="2552700" y="3986213"/>
          <p14:tracePt t="86009" x="2552700" y="4014788"/>
          <p14:tracePt t="86026" x="2552700" y="4043363"/>
          <p14:tracePt t="86043" x="2552700" y="4067175"/>
          <p14:tracePt t="86059" x="2552700" y="4076700"/>
          <p14:tracePt t="86076" x="2552700" y="4081463"/>
          <p14:tracePt t="86093" x="2552700" y="4090988"/>
          <p14:tracePt t="87167" x="2562225" y="4081463"/>
          <p14:tracePt t="87174" x="2581275" y="4062413"/>
          <p14:tracePt t="87182" x="2600325" y="4029075"/>
          <p14:tracePt t="87193" x="2628900" y="4010025"/>
          <p14:tracePt t="87209" x="2686050" y="3971925"/>
          <p14:tracePt t="87226" x="2790825" y="3924300"/>
          <p14:tracePt t="87243" x="2909888" y="3890963"/>
          <p14:tracePt t="87276" x="3328988" y="3800475"/>
          <p14:tracePt t="87309" x="3657600" y="3738563"/>
          <p14:tracePt t="87326" x="3771900" y="3709988"/>
          <p14:tracePt t="87343" x="3848100" y="3700463"/>
          <p14:tracePt t="87359" x="3886200" y="3695700"/>
          <p14:tracePt t="87376" x="3910013" y="3681413"/>
          <p14:tracePt t="87393" x="3914775" y="3676650"/>
          <p14:tracePt t="87409" x="3943350" y="3671888"/>
          <p14:tracePt t="87426" x="3967163" y="3662363"/>
          <p14:tracePt t="87443" x="3995738" y="3648075"/>
          <p14:tracePt t="87459" x="4029075" y="3638550"/>
          <p14:tracePt t="87476" x="4090988" y="3590925"/>
          <p14:tracePt t="87493" x="4124325" y="3567113"/>
          <p14:tracePt t="87509" x="4157663" y="3543300"/>
          <p14:tracePt t="87526" x="4191000" y="3519488"/>
          <p14:tracePt t="87542" x="4195763" y="3509963"/>
          <p14:tracePt t="87559" x="4200525" y="3505200"/>
          <p14:tracePt t="87576" x="4200525" y="3500438"/>
          <p14:tracePt t="87593" x="4157663" y="3490913"/>
          <p14:tracePt t="87609" x="4090988" y="3476625"/>
          <p14:tracePt t="87626" x="4010025" y="3476625"/>
          <p14:tracePt t="87642" x="3929063" y="3476625"/>
          <p14:tracePt t="87659" x="3790950" y="3476625"/>
          <p14:tracePt t="87676" x="3700463" y="3486150"/>
          <p14:tracePt t="87693" x="3605213" y="3500438"/>
          <p14:tracePt t="87709" x="3529013" y="3514725"/>
          <p14:tracePt t="87726" x="3495675" y="3519488"/>
          <p14:tracePt t="87743" x="3467100" y="3524250"/>
          <p14:tracePt t="87759" x="3433763" y="3538538"/>
          <p14:tracePt t="87776" x="3419475" y="3538538"/>
          <p14:tracePt t="87792" x="3414713" y="3538538"/>
          <p14:tracePt t="87809" x="3405188" y="3538538"/>
          <p14:tracePt t="88033" x="3381375" y="3524250"/>
          <p14:tracePt t="88040" x="3352800" y="3486150"/>
          <p14:tracePt t="88048" x="3300413" y="3424238"/>
          <p14:tracePt t="88060" x="3262313" y="3352800"/>
          <p14:tracePt t="88081" x="3167063" y="3162300"/>
          <p14:tracePt t="88092" x="3124200" y="3000375"/>
          <p14:tracePt t="88109" x="3105150" y="2867025"/>
          <p14:tracePt t="88126" x="3105150" y="2795588"/>
          <p14:tracePt t="88143" x="3114675" y="2733675"/>
          <p14:tracePt t="88159" x="3124200" y="2695575"/>
          <p14:tracePt t="88176" x="3138488" y="2671763"/>
          <p14:tracePt t="88192" x="3152775" y="2662238"/>
          <p14:tracePt t="88209" x="3190875" y="2643188"/>
          <p14:tracePt t="88226" x="3209925" y="2628900"/>
          <p14:tracePt t="88242" x="3238500" y="2628900"/>
          <p14:tracePt t="88259" x="3262313" y="2628900"/>
          <p14:tracePt t="88276" x="3295650" y="2628900"/>
          <p14:tracePt t="88292" x="3305175" y="2633663"/>
          <p14:tracePt t="88309" x="3305175" y="2643188"/>
          <p14:tracePt t="88326" x="3314700" y="2700338"/>
          <p14:tracePt t="88343" x="3314700" y="2757488"/>
          <p14:tracePt t="88359" x="3305175" y="2828925"/>
          <p14:tracePt t="88376" x="3290888" y="2886075"/>
          <p14:tracePt t="88393" x="3243263" y="3000375"/>
          <p14:tracePt t="88409" x="3200400" y="3138488"/>
          <p14:tracePt t="88426" x="3157538" y="3257550"/>
          <p14:tracePt t="88442" x="3128963" y="3343275"/>
          <p14:tracePt t="88459" x="3105150" y="3386138"/>
          <p14:tracePt t="88476" x="3100388" y="3400425"/>
          <p14:tracePt t="88492" x="3095625" y="3405188"/>
          <p14:tracePt t="88509" x="3095625" y="3409950"/>
          <p14:tracePt t="88526" x="3090863" y="3414713"/>
          <p14:tracePt t="88542" x="3090863" y="3419475"/>
          <p14:tracePt t="88559" x="3086100" y="3424238"/>
          <p14:tracePt t="88576" x="3057525" y="3438525"/>
          <p14:tracePt t="88593" x="3024188" y="3462338"/>
          <p14:tracePt t="88609" x="2976563" y="3490913"/>
          <p14:tracePt t="88626" x="2900363" y="3538538"/>
          <p14:tracePt t="88642" x="2814638" y="3586163"/>
          <p14:tracePt t="88659" x="2776538" y="3609975"/>
          <p14:tracePt t="88676" x="2738438" y="3629025"/>
          <p14:tracePt t="88693" x="2724150" y="3633788"/>
          <p14:tracePt t="88709" x="2709863" y="3638550"/>
          <p14:tracePt t="88726" x="2705100" y="3638550"/>
          <p14:tracePt t="88743" x="2700338" y="3638550"/>
          <p14:tracePt t="88803" x="2705100" y="3638550"/>
          <p14:tracePt t="88811" x="2714625" y="3638550"/>
          <p14:tracePt t="88818" x="2728913" y="3638550"/>
          <p14:tracePt t="88826" x="2752725" y="3638550"/>
          <p14:tracePt t="88842" x="2819400" y="3638550"/>
          <p14:tracePt t="88859" x="2886075" y="3638550"/>
          <p14:tracePt t="88876" x="2971800" y="3652838"/>
          <p14:tracePt t="88892" x="3057525" y="3662363"/>
          <p14:tracePt t="88909" x="3090863" y="3662363"/>
          <p14:tracePt t="88926" x="3119438" y="3667125"/>
          <p14:tracePt t="88943" x="3167063" y="3676650"/>
          <p14:tracePt t="88959" x="3209925" y="3690938"/>
          <p14:tracePt t="88976" x="3248025" y="3709988"/>
          <p14:tracePt t="88993" x="3271838" y="3719513"/>
          <p14:tracePt t="89009" x="3309938" y="3733800"/>
          <p14:tracePt t="89026" x="3333750" y="3738563"/>
          <p14:tracePt t="89042" x="3348038" y="3743325"/>
          <p14:tracePt t="89059" x="3357563" y="3748088"/>
          <p14:tracePt t="89076" x="3367088" y="3748088"/>
          <p14:tracePt t="89092" x="3376613" y="3748088"/>
          <p14:tracePt t="89349" x="3343275" y="3757613"/>
          <p14:tracePt t="89366" x="3248025" y="3790950"/>
          <p14:tracePt t="89376" x="3143250" y="3824288"/>
          <p14:tracePt t="89393" x="3057525" y="3857625"/>
          <p14:tracePt t="89409" x="2995613" y="3867150"/>
          <p14:tracePt t="89426" x="2947988" y="3881438"/>
          <p14:tracePt t="89428" x="2933700" y="3881438"/>
          <p14:tracePt t="89442" x="2900363" y="3895725"/>
          <p14:tracePt t="89459" x="2886075" y="3900488"/>
          <p14:tracePt t="89476" x="2876550" y="3905250"/>
          <p14:tracePt t="89492" x="2871788" y="3905250"/>
          <p14:tracePt t="89509" x="2862263" y="3905250"/>
          <p14:tracePt t="89526" x="2857500" y="3905250"/>
          <p14:tracePt t="89542" x="2852738" y="3905250"/>
          <p14:tracePt t="89803" x="2876550" y="3905250"/>
          <p14:tracePt t="89810" x="2909888" y="3905250"/>
          <p14:tracePt t="89817" x="2938463" y="3905250"/>
          <p14:tracePt t="89826" x="2952750" y="3905250"/>
          <p14:tracePt t="89842" x="3005138" y="3905250"/>
          <p14:tracePt t="89859" x="3052763" y="3905250"/>
          <p14:tracePt t="89876" x="3114675" y="3905250"/>
          <p14:tracePt t="89892" x="3157538" y="3905250"/>
          <p14:tracePt t="89909" x="3181350" y="3905250"/>
          <p14:tracePt t="89926" x="3205163" y="3905250"/>
          <p14:tracePt t="89928" x="3219450" y="3905250"/>
          <p14:tracePt t="89942" x="3233738" y="3905250"/>
          <p14:tracePt t="89959" x="3243263" y="3905250"/>
          <p14:tracePt t="89976" x="3248025" y="3905250"/>
          <p14:tracePt t="89992" x="3257550" y="3905250"/>
          <p14:tracePt t="90118" x="3262313" y="3905250"/>
          <p14:tracePt t="90412" x="3262313" y="3805238"/>
          <p14:tracePt t="90419" x="3262313" y="3705225"/>
          <p14:tracePt t="90428" x="3262313" y="3629025"/>
          <p14:tracePt t="90443" x="3262313" y="3438525"/>
          <p14:tracePt t="90459" x="3281363" y="3262313"/>
          <p14:tracePt t="90476" x="3286125" y="3171825"/>
          <p14:tracePt t="90492" x="3300413" y="3090863"/>
          <p14:tracePt t="90526" x="3319463" y="2986088"/>
          <p14:tracePt t="90559" x="3338513" y="2838450"/>
          <p14:tracePt t="90576" x="3348038" y="2790825"/>
          <p14:tracePt t="90592" x="3357563" y="2757488"/>
          <p14:tracePt t="90609" x="3371850" y="2724150"/>
          <p14:tracePt t="90626" x="3376613" y="2709863"/>
          <p14:tracePt t="90642" x="3381375" y="2690813"/>
          <p14:tracePt t="90659" x="3390900" y="2671763"/>
          <p14:tracePt t="90676" x="3395663" y="2652713"/>
          <p14:tracePt t="90692" x="3395663" y="2647950"/>
          <p14:tracePt t="90709" x="3395663" y="2638425"/>
          <p14:tracePt t="90726" x="3395663" y="2633663"/>
          <p14:tracePt t="90742" x="3395663" y="2624138"/>
          <p14:tracePt t="90759" x="3395663" y="2619375"/>
          <p14:tracePt t="90776" x="3371850" y="2609850"/>
          <p14:tracePt t="90792" x="3319463" y="2586038"/>
          <p14:tracePt t="90809" x="3276600" y="2586038"/>
          <p14:tracePt t="90826" x="3224213" y="2586038"/>
          <p14:tracePt t="90842" x="3171825" y="2600325"/>
          <p14:tracePt t="90859" x="3071813" y="2628900"/>
          <p14:tracePt t="90876" x="3024188" y="2633663"/>
          <p14:tracePt t="90892" x="2995613" y="2647950"/>
          <p14:tracePt t="90909" x="2976563" y="2647950"/>
          <p14:tracePt t="90926" x="2962275" y="2647950"/>
          <p14:tracePt t="90942" x="2957513" y="2647950"/>
          <p14:tracePt t="90959" x="2947988" y="2647950"/>
          <p14:tracePt t="90976" x="2943225" y="2647950"/>
          <p14:tracePt t="90992" x="2938463" y="2647950"/>
          <p14:tracePt t="91110" x="2943225" y="2647950"/>
          <p14:tracePt t="91116" x="2952750" y="2647950"/>
          <p14:tracePt t="91126" x="2971800" y="2647950"/>
          <p14:tracePt t="91142" x="3009900" y="2647950"/>
          <p14:tracePt t="91159" x="3048000" y="2647950"/>
          <p14:tracePt t="91175" x="3109913" y="2638425"/>
          <p14:tracePt t="91192" x="3162300" y="2633663"/>
          <p14:tracePt t="91209" x="3233738" y="2624138"/>
          <p14:tracePt t="91226" x="3314700" y="2624138"/>
          <p14:tracePt t="91242" x="3367088" y="2624138"/>
          <p14:tracePt t="91259" x="3409950" y="2619375"/>
          <p14:tracePt t="91276" x="3438525" y="2619375"/>
          <p14:tracePt t="91292" x="3476625" y="2614613"/>
          <p14:tracePt t="91309" x="3490913" y="2614613"/>
          <p14:tracePt t="91326" x="3509963" y="2614613"/>
          <p14:tracePt t="91342" x="3524250" y="2609850"/>
          <p14:tracePt t="91359" x="3533775" y="2609850"/>
          <p14:tracePt t="91376" x="3538538" y="2609850"/>
          <p14:tracePt t="91903" x="3681413" y="2676525"/>
          <p14:tracePt t="91910" x="3900488" y="2786063"/>
          <p14:tracePt t="91926" x="4562475" y="3133725"/>
          <p14:tracePt t="91943" x="5029200" y="3419475"/>
          <p14:tracePt t="91960" x="5562600" y="3619500"/>
          <p14:tracePt t="91976" x="6096000" y="3800475"/>
          <p14:tracePt t="91993" x="6348413" y="3914775"/>
          <p14:tracePt t="92026" x="6715125" y="4095750"/>
          <p14:tracePt t="92059" x="6767513" y="4119563"/>
          <p14:tracePt t="92075" x="6772275" y="4119563"/>
          <p14:tracePt t="92268" x="6810375" y="4129088"/>
          <p14:tracePt t="92276" x="6848475" y="4162425"/>
          <p14:tracePt t="92283" x="6886575" y="4176713"/>
          <p14:tracePt t="92292" x="6905625" y="4195763"/>
          <p14:tracePt t="92309" x="6962775" y="4233863"/>
          <p14:tracePt t="92325" x="7000875" y="4257675"/>
          <p14:tracePt t="92342" x="7029450" y="4281488"/>
          <p14:tracePt t="92359" x="7038975" y="4286250"/>
          <p14:tracePt t="92376" x="7043738" y="4291013"/>
          <p14:tracePt t="92392" x="7053263" y="4295775"/>
          <p14:tracePt t="92665" x="7015163" y="4305300"/>
          <p14:tracePt t="92672" x="6967538" y="4314825"/>
          <p14:tracePt t="92680" x="6919913" y="4324350"/>
          <p14:tracePt t="92692" x="6881813" y="4329113"/>
          <p14:tracePt t="92709" x="6805613" y="4338638"/>
          <p14:tracePt t="92726" x="6777038" y="4338638"/>
          <p14:tracePt t="92742" x="6753225" y="4338638"/>
          <p14:tracePt t="92759" x="6738938" y="4338638"/>
          <p14:tracePt t="92775" x="6729413" y="4338638"/>
          <p14:tracePt t="92792" x="6724650" y="4338638"/>
          <p14:tracePt t="92885" x="6729413" y="4338638"/>
          <p14:tracePt t="92892" x="6738938" y="4338638"/>
          <p14:tracePt t="92900" x="6757988" y="4338638"/>
          <p14:tracePt t="92909" x="6791325" y="4333875"/>
          <p14:tracePt t="92925" x="6862763" y="4329113"/>
          <p14:tracePt t="92942" x="6953250" y="4329113"/>
          <p14:tracePt t="92959" x="7029450" y="4314825"/>
          <p14:tracePt t="92975" x="7081838" y="4310063"/>
          <p14:tracePt t="92992" x="7129463" y="4300538"/>
          <p14:tracePt t="93009" x="7172325" y="4300538"/>
          <p14:tracePt t="93025" x="7219950" y="4295775"/>
          <p14:tracePt t="93042" x="7248525" y="4295775"/>
          <p14:tracePt t="93059" x="7272338" y="4295775"/>
          <p14:tracePt t="93076" x="7286625" y="4295775"/>
          <p14:tracePt t="93092" x="7300913" y="4295775"/>
          <p14:tracePt t="93109" x="7305675" y="4295775"/>
          <p14:tracePt t="93125" x="7310438" y="4295775"/>
          <p14:tracePt t="93450" x="7334250" y="4295775"/>
          <p14:tracePt t="93458" x="7358063" y="4291013"/>
          <p14:tracePt t="93465" x="7381875" y="4291013"/>
          <p14:tracePt t="93475" x="7410450" y="4281488"/>
          <p14:tracePt t="93492" x="7458075" y="4281488"/>
          <p14:tracePt t="93509" x="7519988" y="4276725"/>
          <p14:tracePt t="93525" x="7548563" y="4276725"/>
          <p14:tracePt t="93542" x="7567613" y="4276725"/>
          <p14:tracePt t="93559" x="7577138" y="4276725"/>
          <p14:tracePt t="93575" x="7586663" y="4276725"/>
          <p14:tracePt t="93592" x="7596188" y="4276725"/>
          <p14:tracePt t="93864" x="7558088" y="4286250"/>
          <p14:tracePt t="93878" x="7396163" y="4319588"/>
          <p14:tracePt t="93892" x="7281863" y="4348163"/>
          <p14:tracePt t="93909" x="7196138" y="4367213"/>
          <p14:tracePt t="93926" x="7138988" y="4376738"/>
          <p14:tracePt t="93927" x="7119938" y="4381500"/>
          <p14:tracePt t="93943" x="7081838" y="4386263"/>
          <p14:tracePt t="93959" x="7053263" y="4395788"/>
          <p14:tracePt t="93975" x="7015163" y="4405313"/>
          <p14:tracePt t="93992" x="6962775" y="4424363"/>
          <p14:tracePt t="94009" x="6886575" y="4452938"/>
          <p14:tracePt t="94025" x="6834188" y="4467225"/>
          <p14:tracePt t="94042" x="6781800" y="4486275"/>
          <p14:tracePt t="94059" x="6729413" y="4495800"/>
          <p14:tracePt t="94075" x="6653213" y="4510088"/>
          <p14:tracePt t="94092" x="6605588" y="4510088"/>
          <p14:tracePt t="94110" x="6562725" y="4510088"/>
          <p14:tracePt t="94126" x="6519863" y="4510088"/>
          <p14:tracePt t="94142" x="6505575" y="4510088"/>
          <p14:tracePt t="94159" x="6500813" y="4510088"/>
          <p14:tracePt t="94175" x="6491288" y="4510088"/>
          <p14:tracePt t="94209" x="6491288" y="4505325"/>
          <p14:tracePt t="94225" x="6510338" y="4495800"/>
          <p14:tracePt t="94242" x="6553200" y="4476750"/>
          <p14:tracePt t="94259" x="6662738" y="4438650"/>
          <p14:tracePt t="94275" x="6757988" y="4414838"/>
          <p14:tracePt t="94292" x="6877050" y="4391025"/>
          <p14:tracePt t="94309" x="6958013" y="4376738"/>
          <p14:tracePt t="94325" x="7029450" y="4362450"/>
          <p14:tracePt t="94342" x="7048500" y="4357688"/>
          <p14:tracePt t="94359" x="7058025" y="4357688"/>
          <p14:tracePt t="94375" x="7067550" y="4357688"/>
          <p14:tracePt t="94392" x="7077075" y="4357688"/>
          <p14:tracePt t="94509" x="7081838" y="4357688"/>
          <p14:tracePt t="94736" x="6953250" y="4371975"/>
          <p14:tracePt t="94743" x="6719888" y="4381500"/>
          <p14:tracePt t="94750" x="6400800" y="4371975"/>
          <p14:tracePt t="94759" x="6167438" y="4357688"/>
          <p14:tracePt t="94775" x="5581650" y="4286250"/>
          <p14:tracePt t="94792" x="5133975" y="4167188"/>
          <p14:tracePt t="94809" x="4543425" y="3938588"/>
          <p14:tracePt t="94826" x="4348163" y="3852863"/>
          <p14:tracePt t="94842" x="4186238" y="3800475"/>
          <p14:tracePt t="94859" x="4081463" y="3767138"/>
          <p14:tracePt t="94876" x="3981450" y="3748088"/>
          <p14:tracePt t="94892" x="3933825" y="3743325"/>
          <p14:tracePt t="94909" x="3886200" y="3729038"/>
          <p14:tracePt t="94925" x="3843338" y="3724275"/>
          <p14:tracePt t="94926" x="3824288" y="3714750"/>
          <p14:tracePt t="94942" x="3781425" y="3709988"/>
          <p14:tracePt t="94959" x="3733800" y="3705225"/>
          <p14:tracePt t="94975" x="3690938" y="3690938"/>
          <p14:tracePt t="94992" x="3619500" y="3671888"/>
          <p14:tracePt t="95009" x="3581400" y="3652838"/>
          <p14:tracePt t="95025" x="3543300" y="3643313"/>
          <p14:tracePt t="95042" x="3514725" y="3624263"/>
          <p14:tracePt t="95059" x="3490913" y="3614738"/>
          <p14:tracePt t="95075" x="3486150" y="3609975"/>
          <p14:tracePt t="95092" x="3481388" y="3609975"/>
          <p14:tracePt t="95109" x="3471863" y="3609975"/>
          <p14:tracePt t="95125" x="3462338" y="3609975"/>
          <p14:tracePt t="95142" x="3448050" y="3614738"/>
          <p14:tracePt t="95159" x="3433763" y="3624263"/>
          <p14:tracePt t="95175" x="3376613" y="3667125"/>
          <p14:tracePt t="95192" x="3309938" y="3705225"/>
          <p14:tracePt t="95209" x="3224213" y="3738563"/>
          <p14:tracePt t="95225" x="3148013" y="3757613"/>
          <p14:tracePt t="95242" x="3052763" y="3767138"/>
          <p14:tracePt t="95259" x="2995613" y="3762375"/>
          <p14:tracePt t="95276" x="2943225" y="3743325"/>
          <p14:tracePt t="95292" x="2905125" y="3719513"/>
          <p14:tracePt t="95309" x="2862263" y="3652838"/>
          <p14:tracePt t="95325" x="2847975" y="3600450"/>
          <p14:tracePt t="95342" x="2847975" y="3557588"/>
          <p14:tracePt t="95359" x="2871788" y="3509963"/>
          <p14:tracePt t="95375" x="2909888" y="3486150"/>
          <p14:tracePt t="95392" x="2962275" y="3457575"/>
          <p14:tracePt t="95409" x="3024188" y="3443288"/>
          <p14:tracePt t="95426" x="3119438" y="3448050"/>
          <p14:tracePt t="95442" x="3157538" y="3452813"/>
          <p14:tracePt t="95459" x="3181350" y="3462338"/>
          <p14:tracePt t="95475" x="3190875" y="3467100"/>
          <p14:tracePt t="95492" x="3205163" y="3500438"/>
          <p14:tracePt t="95509" x="3209925" y="3543300"/>
          <p14:tracePt t="95525" x="3219450" y="3590925"/>
          <p14:tracePt t="95542" x="3219450" y="3619500"/>
          <p14:tracePt t="95559" x="3214688" y="3657600"/>
          <p14:tracePt t="95575" x="3214688" y="3676650"/>
          <p14:tracePt t="95592" x="3214688" y="3690938"/>
          <p14:tracePt t="95609" x="3219450" y="3733800"/>
          <p14:tracePt t="95625" x="3224213" y="3767138"/>
          <p14:tracePt t="95642" x="3243263" y="3819525"/>
          <p14:tracePt t="95659" x="3271838" y="3905250"/>
          <p14:tracePt t="95675" x="3295650" y="3976688"/>
          <p14:tracePt t="95692" x="3305175" y="4014788"/>
          <p14:tracePt t="95708" x="3305175" y="4038600"/>
          <p14:tracePt t="95725" x="3305175" y="4052888"/>
          <p14:tracePt t="95742" x="3300413" y="4067175"/>
          <p14:tracePt t="95759" x="3286125" y="4090988"/>
          <p14:tracePt t="95775" x="3262313" y="4105275"/>
          <p14:tracePt t="95792" x="3228975" y="4129088"/>
          <p14:tracePt t="95808" x="3205163" y="4148138"/>
          <p14:tracePt t="95825" x="3181350" y="4157663"/>
          <p14:tracePt t="95842" x="3157538" y="4162425"/>
          <p14:tracePt t="95859" x="3124200" y="4176713"/>
          <p14:tracePt t="95875" x="3105150" y="4176713"/>
          <p14:tracePt t="95892" x="3081338" y="4176713"/>
          <p14:tracePt t="95909" x="3062288" y="4176713"/>
          <p14:tracePt t="95925" x="3028950" y="4162425"/>
          <p14:tracePt t="95942" x="3000375" y="4157663"/>
          <p14:tracePt t="95959" x="2976563" y="4138613"/>
          <p14:tracePt t="95976" x="2938463" y="4110038"/>
          <p14:tracePt t="95992" x="2900363" y="4081463"/>
          <p14:tracePt t="96009" x="2867025" y="4014788"/>
          <p14:tracePt t="96025" x="2833688" y="3938588"/>
          <p14:tracePt t="96042" x="2805113" y="3848100"/>
          <p14:tracePt t="96058" x="2800350" y="3810000"/>
          <p14:tracePt t="96075" x="2800350" y="3776663"/>
          <p14:tracePt t="96092" x="2805113" y="3724275"/>
          <p14:tracePt t="96109" x="2838450" y="3643313"/>
          <p14:tracePt t="96125" x="2867025" y="3605213"/>
          <p14:tracePt t="96142" x="2905125" y="3567113"/>
          <p14:tracePt t="96159" x="2981325" y="3533775"/>
          <p14:tracePt t="96175" x="3038475" y="3529013"/>
          <p14:tracePt t="96192" x="3100388" y="3529013"/>
          <p14:tracePt t="96209" x="3148013" y="3543300"/>
          <p14:tracePt t="96225" x="3214688" y="3576638"/>
          <p14:tracePt t="96242" x="3243263" y="3600450"/>
          <p14:tracePt t="96259" x="3262313" y="3624263"/>
          <p14:tracePt t="96275" x="3271838" y="3657600"/>
          <p14:tracePt t="96292" x="3286125" y="3729038"/>
          <p14:tracePt t="96309" x="3276600" y="3781425"/>
          <p14:tracePt t="96325" x="3257550" y="3824288"/>
          <p14:tracePt t="96342" x="3233738" y="3862388"/>
          <p14:tracePt t="96359" x="3205163" y="3900488"/>
          <p14:tracePt t="96375" x="3181350" y="3914775"/>
          <p14:tracePt t="96392" x="3171825" y="3919538"/>
          <p14:tracePt t="96409" x="3152775" y="3919538"/>
          <p14:tracePt t="96425" x="3138488" y="3900488"/>
          <p14:tracePt t="96442" x="3119438" y="3867150"/>
          <p14:tracePt t="96459" x="3105150" y="3819525"/>
          <p14:tracePt t="96475" x="3090863" y="3771900"/>
          <p14:tracePt t="96492" x="3090863" y="3743325"/>
          <p14:tracePt t="96509" x="3100388" y="3705225"/>
          <p14:tracePt t="96525" x="3105150" y="3686175"/>
          <p14:tracePt t="96542" x="3114675" y="3657600"/>
          <p14:tracePt t="96559" x="3119438" y="3648075"/>
          <p14:tracePt t="96575" x="3119438" y="3643313"/>
          <p14:tracePt t="96592" x="3119438" y="3633788"/>
          <p14:tracePt t="96608" x="3124200" y="3629025"/>
          <p14:tracePt t="96702" x="3128963" y="3629025"/>
          <p14:tracePt t="97224" x="3267075" y="3643313"/>
          <p14:tracePt t="97231" x="3414713" y="3662363"/>
          <p14:tracePt t="97242" x="3562350" y="3686175"/>
          <p14:tracePt t="97259" x="3957638" y="3757613"/>
          <p14:tracePt t="97275" x="4643438" y="3905250"/>
          <p14:tracePt t="97292" x="5148263" y="3986213"/>
          <p14:tracePt t="97309" x="5653088" y="4067175"/>
          <p14:tracePt t="97342" x="6591300" y="4186238"/>
          <p14:tracePt t="97376" x="6996113" y="4243388"/>
          <p14:tracePt t="97392" x="7134225" y="4276725"/>
          <p14:tracePt t="97408" x="7158038" y="4286250"/>
          <p14:tracePt t="97425" x="7167563" y="4286250"/>
          <p14:tracePt t="97613" x="7210425" y="4286250"/>
          <p14:tracePt t="97620" x="7281863" y="4281488"/>
          <p14:tracePt t="97628" x="7339013" y="4271963"/>
          <p14:tracePt t="97642" x="7439025" y="4271963"/>
          <p14:tracePt t="97658" x="7529513" y="4271963"/>
          <p14:tracePt t="97675" x="7600950" y="4281488"/>
          <p14:tracePt t="97692" x="7653338" y="4281488"/>
          <p14:tracePt t="97708" x="7705725" y="4295775"/>
          <p14:tracePt t="97725" x="7734300" y="4300538"/>
          <p14:tracePt t="97742" x="7748588" y="4300538"/>
          <p14:tracePt t="97759" x="7758113" y="4300538"/>
          <p14:tracePt t="97775" x="7791450" y="4300538"/>
          <p14:tracePt t="97792" x="7810500" y="4300538"/>
          <p14:tracePt t="97808" x="7834313" y="4295775"/>
          <p14:tracePt t="97825" x="7858125" y="4291013"/>
          <p14:tracePt t="97842" x="7891463" y="4267200"/>
          <p14:tracePt t="97858" x="7900988" y="4257675"/>
          <p14:tracePt t="97875" x="7910513" y="4252913"/>
          <p14:tracePt t="97892" x="7920038" y="4243388"/>
          <p14:tracePt t="97908" x="7920038" y="4229100"/>
          <p14:tracePt t="97925" x="7896225" y="4195763"/>
          <p14:tracePt t="97942" x="7815263" y="4133850"/>
          <p14:tracePt t="97958" x="7591425" y="4024313"/>
          <p14:tracePt t="97975" x="7434263" y="3990975"/>
          <p14:tracePt t="97992" x="7305675" y="3971925"/>
          <p14:tracePt t="98008" x="7243763" y="3971925"/>
          <p14:tracePt t="98025" x="7153275" y="4005263"/>
          <p14:tracePt t="98042" x="7105650" y="4038600"/>
          <p14:tracePt t="98058" x="7058025" y="4095750"/>
          <p14:tracePt t="98075" x="6986588" y="4171950"/>
          <p14:tracePt t="98092" x="6929438" y="4252913"/>
          <p14:tracePt t="98109" x="6867525" y="4395788"/>
          <p14:tracePt t="98125" x="6843713" y="4529138"/>
          <p14:tracePt t="98142" x="6829425" y="4648200"/>
          <p14:tracePt t="98159" x="6829425" y="4686300"/>
          <p14:tracePt t="98175" x="6829425" y="4729163"/>
          <p14:tracePt t="98192" x="6843713" y="4762500"/>
          <p14:tracePt t="98208" x="6877050" y="4814888"/>
          <p14:tracePt t="98225" x="6924675" y="4838700"/>
          <p14:tracePt t="98242" x="6986588" y="4867275"/>
          <p14:tracePt t="98259" x="7124700" y="4867275"/>
          <p14:tracePt t="98275" x="7262813" y="4857750"/>
          <p14:tracePt t="98292" x="7377113" y="4824413"/>
          <p14:tracePt t="98308" x="7486650" y="4772025"/>
          <p14:tracePt t="98325" x="7634288" y="4700588"/>
          <p14:tracePt t="98342" x="7691438" y="4657725"/>
          <p14:tracePt t="98358" x="7724775" y="4619625"/>
          <p14:tracePt t="98375" x="7739063" y="4595813"/>
          <p14:tracePt t="98392" x="7753350" y="4548188"/>
          <p14:tracePt t="98409" x="7715250" y="4491038"/>
          <p14:tracePt t="98426" x="7653338" y="4438650"/>
          <p14:tracePt t="98428" x="7596188" y="4405313"/>
          <p14:tracePt t="98442" x="7434263" y="4348163"/>
          <p14:tracePt t="98459" x="7286625" y="4333875"/>
          <p14:tracePt t="98475" x="7196138" y="4333875"/>
          <p14:tracePt t="98492" x="7134225" y="4348163"/>
          <p14:tracePt t="98508" x="7077075" y="4371975"/>
          <p14:tracePt t="98525" x="7062788" y="4381500"/>
          <p14:tracePt t="98542" x="7058025" y="4386263"/>
          <p14:tracePt t="98558" x="7053263" y="4391025"/>
          <p14:tracePt t="98575" x="7048500" y="4391025"/>
          <p14:tracePt t="98592" x="7043738" y="4395788"/>
          <p14:tracePt t="99727" x="6958013" y="4405313"/>
          <p14:tracePt t="99734" x="6834188" y="4414838"/>
          <p14:tracePt t="99743" x="6715125" y="4414838"/>
          <p14:tracePt t="99758" x="6353175" y="4410075"/>
          <p14:tracePt t="99775" x="6000750" y="4386263"/>
          <p14:tracePt t="99792" x="5643563" y="4352925"/>
          <p14:tracePt t="99809" x="5205413" y="4300538"/>
          <p14:tracePt t="99842" x="4776788" y="4300538"/>
          <p14:tracePt t="99875" x="4352925" y="4319588"/>
          <p14:tracePt t="99892" x="4205288" y="4329113"/>
          <p14:tracePt t="99908" x="4090988" y="4343400"/>
          <p14:tracePt t="99925" x="3910013" y="4362450"/>
          <p14:tracePt t="99941" x="3786188" y="4362450"/>
          <p14:tracePt t="99958" x="3690938" y="4376738"/>
          <p14:tracePt t="99975" x="3624263" y="4386263"/>
          <p14:tracePt t="99992" x="3495675" y="4400550"/>
          <p14:tracePt t="100008" x="3400425" y="4410075"/>
          <p14:tracePt t="100025" x="3309938" y="4410075"/>
          <p14:tracePt t="100042" x="3228975" y="4405313"/>
          <p14:tracePt t="100058" x="3133725" y="4395788"/>
          <p14:tracePt t="100075" x="3052763" y="4391025"/>
          <p14:tracePt t="100092" x="2986088" y="4391025"/>
          <p14:tracePt t="100109" x="2890838" y="4376738"/>
          <p14:tracePt t="100125" x="2852738" y="4371975"/>
          <p14:tracePt t="100141" x="2814638" y="4357688"/>
          <p14:tracePt t="100158" x="2786063" y="4348163"/>
          <p14:tracePt t="100175" x="2757488" y="4333875"/>
          <p14:tracePt t="100191" x="2743200" y="4324350"/>
          <p14:tracePt t="100208" x="2728913" y="4324350"/>
          <p14:tracePt t="100225" x="2719388" y="4324350"/>
          <p14:tracePt t="100241" x="2700338" y="4324350"/>
          <p14:tracePt t="100258" x="2676525" y="4324350"/>
          <p14:tracePt t="100275" x="2657475" y="4324350"/>
          <p14:tracePt t="100292" x="2605088" y="4348163"/>
          <p14:tracePt t="100308" x="2500313" y="4400550"/>
          <p14:tracePt t="100325" x="2438400" y="4448175"/>
          <p14:tracePt t="100342" x="2381250" y="4495800"/>
          <p14:tracePt t="100358" x="2300288" y="4533900"/>
          <p14:tracePt t="100375" x="2228850" y="4548188"/>
          <p14:tracePt t="100392" x="2157413" y="4538663"/>
          <p14:tracePt t="100408" x="2081213" y="4510088"/>
          <p14:tracePt t="100425" x="1995488" y="4443413"/>
          <p14:tracePt t="100442" x="1952625" y="4395788"/>
          <p14:tracePt t="100458" x="1905000" y="4319588"/>
          <p14:tracePt t="100475" x="1885950" y="4243388"/>
          <p14:tracePt t="100492" x="1876425" y="4171950"/>
          <p14:tracePt t="100508" x="1876425" y="4157663"/>
          <p14:tracePt t="100525" x="1895475" y="4148138"/>
          <p14:tracePt t="100542" x="2009775" y="4162425"/>
          <p14:tracePt t="100558" x="2085975" y="4200525"/>
          <p14:tracePt t="100575" x="2143125" y="4248150"/>
          <p14:tracePt t="100592" x="2185988" y="4271963"/>
          <p14:tracePt t="100608" x="2233613" y="4295775"/>
          <p14:tracePt t="100625" x="2262188" y="4310063"/>
          <p14:tracePt t="100642" x="2324100" y="4319588"/>
          <p14:tracePt t="100658" x="2414588" y="4319588"/>
          <p14:tracePt t="100675" x="2538413" y="4319588"/>
          <p14:tracePt t="100692" x="2638425" y="4319588"/>
          <p14:tracePt t="100708" x="2786063" y="4319588"/>
          <p14:tracePt t="100725" x="2995613" y="4319588"/>
          <p14:tracePt t="100741" x="3119438" y="4310063"/>
          <p14:tracePt t="100758" x="3248025" y="4291013"/>
          <p14:tracePt t="100775" x="3362325" y="4286250"/>
          <p14:tracePt t="100792" x="3495675" y="4286250"/>
          <p14:tracePt t="100808" x="3548063" y="4286250"/>
          <p14:tracePt t="100825" x="3595688" y="4286250"/>
          <p14:tracePt t="100842" x="3633788" y="4300538"/>
          <p14:tracePt t="100858" x="3681413" y="4310063"/>
          <p14:tracePt t="100875" x="3700463" y="4314825"/>
          <p14:tracePt t="100892" x="3709988" y="4319588"/>
          <p14:tracePt t="100908" x="3719513" y="4319588"/>
          <p14:tracePt t="100925" x="3729038" y="4319588"/>
          <p14:tracePt t="100946" x="3733800" y="4319588"/>
          <p14:tracePt t="100961" x="3733800" y="4324350"/>
          <p14:tracePt t="100975" x="3733800" y="4329113"/>
          <p14:tracePt t="100991" x="3724275" y="4338638"/>
          <p14:tracePt t="101008" x="3695700" y="4352925"/>
          <p14:tracePt t="101025" x="3614738" y="4367213"/>
          <p14:tracePt t="101042" x="3433763" y="4386263"/>
          <p14:tracePt t="101058" x="3338513" y="4371975"/>
          <p14:tracePt t="101075" x="3286125" y="4357688"/>
          <p14:tracePt t="101092" x="3252788" y="4348163"/>
          <p14:tracePt t="101108" x="3219450" y="4324350"/>
          <p14:tracePt t="101125" x="3190875" y="4276725"/>
          <p14:tracePt t="101142" x="3176588" y="4195763"/>
          <p14:tracePt t="101158" x="3176588" y="4071938"/>
          <p14:tracePt t="101175" x="3186113" y="4019550"/>
          <p14:tracePt t="101191" x="3209925" y="3981450"/>
          <p14:tracePt t="101208" x="3233738" y="3952875"/>
          <p14:tracePt t="101225" x="3300413" y="3905250"/>
          <p14:tracePt t="101242" x="3343275" y="3881438"/>
          <p14:tracePt t="101258" x="3381375" y="3881438"/>
          <p14:tracePt t="101275" x="3409950" y="3881438"/>
          <p14:tracePt t="101291" x="3433763" y="3886200"/>
          <p14:tracePt t="101308" x="3452813" y="3905250"/>
          <p14:tracePt t="101325" x="3467100" y="3938588"/>
          <p14:tracePt t="101342" x="3490913" y="4038600"/>
          <p14:tracePt t="101358" x="3490913" y="4119563"/>
          <p14:tracePt t="101375" x="3490913" y="4167188"/>
          <p14:tracePt t="101392" x="3486150" y="4200525"/>
          <p14:tracePt t="101408" x="3476625" y="4224338"/>
          <p14:tracePt t="101425" x="3471863" y="4233863"/>
          <p14:tracePt t="101443" x="3467100" y="4238625"/>
          <p14:tracePt t="101460" x="3457575" y="4248150"/>
          <p14:tracePt t="101475" x="3448050" y="4252913"/>
          <p14:tracePt t="101491" x="3443288" y="4252913"/>
          <p14:tracePt t="101508" x="3438525" y="4252913"/>
          <p14:tracePt t="101525" x="3433763" y="4252913"/>
          <p14:tracePt t="102334" x="3433763" y="4262438"/>
          <p14:tracePt t="102341" x="3433763" y="4291013"/>
          <p14:tracePt t="102348" x="3438525" y="4314825"/>
          <p14:tracePt t="102358" x="3448050" y="4338638"/>
          <p14:tracePt t="102375" x="3462338" y="4414838"/>
          <p14:tracePt t="102392" x="3476625" y="4510088"/>
          <p14:tracePt t="102408" x="3481388" y="4538663"/>
          <p14:tracePt t="102442" x="3495675" y="4586288"/>
          <p14:tracePt t="102443" x="3495675" y="4595813"/>
          <p14:tracePt t="102475" x="3495675" y="4605338"/>
          <p14:tracePt t="102492" x="3495675" y="4619625"/>
          <p14:tracePt t="102508" x="3495675" y="4633913"/>
          <p14:tracePt t="102525" x="3495675" y="4652963"/>
          <p14:tracePt t="102541" x="3495675" y="4662488"/>
          <p14:tracePt t="102558" x="3495675" y="4667250"/>
          <p14:tracePt t="102575" x="3495675" y="4672013"/>
          <p14:tracePt t="102591" x="3495675" y="4681538"/>
          <p14:tracePt t="102608" x="3495675" y="4691063"/>
          <p14:tracePt t="102625" x="3500438" y="4700588"/>
          <p14:tracePt t="102641" x="3500438" y="4719638"/>
          <p14:tracePt t="102658" x="3500438" y="4729163"/>
          <p14:tracePt t="102675" x="3500438" y="4733925"/>
          <p14:tracePt t="102760" x="3495675" y="4733925"/>
          <p14:tracePt t="102767" x="3490913" y="4733925"/>
          <p14:tracePt t="102775" x="3476625" y="4729163"/>
          <p14:tracePt t="102791" x="3467100" y="4714875"/>
          <p14:tracePt t="102808" x="3452813" y="4705350"/>
          <p14:tracePt t="102825" x="3429000" y="4672013"/>
          <p14:tracePt t="102841" x="3409950" y="4648200"/>
          <p14:tracePt t="102858" x="3395663" y="4619625"/>
          <p14:tracePt t="102876" x="3381375" y="4600575"/>
          <p14:tracePt t="102894" x="3371850" y="4586288"/>
          <p14:tracePt t="102908" x="3367088" y="4581525"/>
          <p14:tracePt t="102925" x="3367088" y="4572000"/>
          <p14:tracePt t="102941" x="3362325" y="4567238"/>
          <p14:tracePt t="102958" x="3348038" y="4557713"/>
          <p14:tracePt t="102975" x="3333750" y="4552950"/>
          <p14:tracePt t="102991" x="3309938" y="4548188"/>
          <p14:tracePt t="103008" x="3267075" y="4548188"/>
          <p14:tracePt t="103025" x="3224213" y="4548188"/>
          <p14:tracePt t="103041" x="3186113" y="4548188"/>
          <p14:tracePt t="103058" x="3133725" y="4562475"/>
          <p14:tracePt t="103075" x="3043238" y="4567238"/>
          <p14:tracePt t="103091" x="2947988" y="4576763"/>
          <p14:tracePt t="103108" x="2857500" y="4576763"/>
          <p14:tracePt t="103125" x="2809875" y="4567238"/>
          <p14:tracePt t="103142" x="2752725" y="4557713"/>
          <p14:tracePt t="103158" x="2738438" y="4543425"/>
          <p14:tracePt t="103175" x="2724150" y="4538663"/>
          <p14:tracePt t="103191" x="2719388" y="4533900"/>
          <p14:tracePt t="103208" x="2709863" y="4533900"/>
          <p14:tracePt t="103225" x="2700338" y="4533900"/>
          <p14:tracePt t="103259" x="2695575" y="4533900"/>
          <p14:tracePt t="103303" x="2690813" y="4533900"/>
          <p14:tracePt t="103333" x="2686050" y="4533900"/>
          <p14:tracePt t="103340" x="2681288" y="4533900"/>
          <p14:tracePt t="103347" x="2671763" y="4533900"/>
          <p14:tracePt t="103358" x="2652713" y="4533900"/>
          <p14:tracePt t="103375" x="2609850" y="4543425"/>
          <p14:tracePt t="103391" x="2490788" y="4557713"/>
          <p14:tracePt t="103408" x="2428875" y="4557713"/>
          <p14:tracePt t="103425" x="2386013" y="4557713"/>
          <p14:tracePt t="103441" x="2352675" y="4548188"/>
          <p14:tracePt t="103458" x="2338388" y="4533900"/>
          <p14:tracePt t="103475" x="2333625" y="4514850"/>
          <p14:tracePt t="103491" x="2333625" y="4481513"/>
          <p14:tracePt t="103508" x="2366963" y="4443413"/>
          <p14:tracePt t="103525" x="2419350" y="4414838"/>
          <p14:tracePt t="103541" x="2471738" y="4419600"/>
          <p14:tracePt t="103558" x="2505075" y="4438650"/>
          <p14:tracePt t="103575" x="2557463" y="4481513"/>
          <p14:tracePt t="103591" x="2581275" y="4510088"/>
          <p14:tracePt t="103608" x="2600325" y="4543425"/>
          <p14:tracePt t="103625" x="2609850" y="4562475"/>
          <p14:tracePt t="103641" x="2614613" y="4572000"/>
          <p14:tracePt t="103658" x="2624138" y="4581525"/>
          <p14:tracePt t="103675" x="2624138" y="4595813"/>
          <p14:tracePt t="103691" x="2624138" y="4624388"/>
          <p14:tracePt t="103708" x="2624138" y="4643438"/>
          <p14:tracePt t="103725" x="2619375" y="4662488"/>
          <p14:tracePt t="103741" x="2614613" y="4672013"/>
          <p14:tracePt t="103758" x="2614613" y="4681538"/>
          <p14:tracePt t="103812" x="2609850" y="4681538"/>
          <p14:tracePt t="103848" x="2605088" y="4681538"/>
          <p14:tracePt t="103980" x="2609850" y="4681538"/>
          <p14:tracePt t="103988" x="2624138" y="4681538"/>
          <p14:tracePt t="103997" x="2647950" y="4681538"/>
          <p14:tracePt t="104008" x="2714625" y="4681538"/>
          <p14:tracePt t="104025" x="2805113" y="4681538"/>
          <p14:tracePt t="104041" x="2886075" y="4681538"/>
          <p14:tracePt t="104058" x="2947988" y="4681538"/>
          <p14:tracePt t="104075" x="3014663" y="4686300"/>
          <p14:tracePt t="104091" x="3043238" y="4686300"/>
          <p14:tracePt t="104108" x="3062288" y="4686300"/>
          <p14:tracePt t="104125" x="3086100" y="4686300"/>
          <p14:tracePt t="104141" x="3090863" y="4686300"/>
          <p14:tracePt t="104158" x="3095625" y="4686300"/>
          <p14:tracePt t="104175" x="3100388" y="4686300"/>
          <p14:tracePt t="104220" x="3105150" y="4686300"/>
          <p14:tracePt t="104624" x="3133725" y="4686300"/>
          <p14:tracePt t="104632" x="3167063" y="4686300"/>
          <p14:tracePt t="104641" x="3190875" y="4686300"/>
          <p14:tracePt t="104658" x="3257550" y="4686300"/>
          <p14:tracePt t="104675" x="3333750" y="4700588"/>
          <p14:tracePt t="104708" x="3424238" y="4714875"/>
          <p14:tracePt t="104742" x="3467100" y="4714875"/>
          <p14:tracePt t="104758" x="3476625" y="4714875"/>
          <p14:tracePt t="104775" x="3481388" y="4714875"/>
          <p14:tracePt t="104808" x="3486150" y="4714875"/>
          <p14:tracePt t="105189" x="3519488" y="4714875"/>
          <p14:tracePt t="105196" x="3576638" y="4714875"/>
          <p14:tracePt t="105208" x="3624263" y="4714875"/>
          <p14:tracePt t="105225" x="3690938" y="4714875"/>
          <p14:tracePt t="105241" x="3786188" y="4714875"/>
          <p14:tracePt t="105258" x="3843338" y="4724400"/>
          <p14:tracePt t="105275" x="3914775" y="4729163"/>
          <p14:tracePt t="105308" x="4010025" y="4743450"/>
          <p14:tracePt t="105342" x="4048125" y="4743450"/>
          <p14:tracePt t="105358" x="4062413" y="4743450"/>
          <p14:tracePt t="105375" x="4067175" y="4743450"/>
          <p14:tracePt t="105391" x="4071938" y="4743450"/>
          <p14:tracePt t="105425" x="4081463" y="4743450"/>
          <p14:tracePt t="105441" x="4090988" y="4743450"/>
          <p14:tracePt t="105458" x="4100513" y="4743450"/>
          <p14:tracePt t="105474" x="4105275" y="4743450"/>
          <p14:tracePt t="105491" x="4114800" y="4743450"/>
          <p14:tracePt t="105556" x="4119563" y="4743450"/>
          <p14:tracePt t="105571" x="4124325" y="4743450"/>
          <p14:tracePt t="105578" x="4129088" y="4743450"/>
          <p14:tracePt t="107297" x="4081463" y="4776788"/>
          <p14:tracePt t="107304" x="3986213" y="4824413"/>
          <p14:tracePt t="107311" x="3895725" y="4872038"/>
          <p14:tracePt t="107324" x="3805238" y="4895850"/>
          <p14:tracePt t="107341" x="3605213" y="4948238"/>
          <p14:tracePt t="107358" x="3514725" y="4967288"/>
          <p14:tracePt t="107391" x="3348038" y="4967288"/>
          <p14:tracePt t="107424" x="3276600" y="4953000"/>
          <p14:tracePt t="107441" x="3243263" y="4948238"/>
          <p14:tracePt t="107458" x="3205163" y="4933950"/>
          <p14:tracePt t="107474" x="3186113" y="4933950"/>
          <p14:tracePt t="107491" x="3162300" y="4924425"/>
          <p14:tracePt t="107508" x="3148013" y="4919663"/>
          <p14:tracePt t="107524" x="3128963" y="4910138"/>
          <p14:tracePt t="107541" x="3119438" y="4905375"/>
          <p14:tracePt t="107558" x="3114675" y="4895850"/>
          <p14:tracePt t="107574" x="3105150" y="4872038"/>
          <p14:tracePt t="107591" x="3095625" y="4829175"/>
          <p14:tracePt t="107608" x="3095625" y="4805363"/>
          <p14:tracePt t="107624" x="3095625" y="4795838"/>
          <p14:tracePt t="107641" x="3095625" y="4781550"/>
          <p14:tracePt t="107658" x="3095625" y="4776788"/>
          <p14:tracePt t="107674" x="3095625" y="4767263"/>
          <p14:tracePt t="107773" x="3090863" y="4767263"/>
          <p14:tracePt t="107781" x="3086100" y="4767263"/>
          <p14:tracePt t="107791" x="3076575" y="4767263"/>
          <p14:tracePt t="107808" x="3043238" y="4772025"/>
          <p14:tracePt t="107824" x="2952750" y="4800600"/>
          <p14:tracePt t="107841" x="2890838" y="4824413"/>
          <p14:tracePt t="107858" x="2838450" y="4829175"/>
          <p14:tracePt t="107874" x="2790825" y="4833938"/>
          <p14:tracePt t="107891" x="2719388" y="4833938"/>
          <p14:tracePt t="107908" x="2676525" y="4814888"/>
          <p14:tracePt t="107924" x="2647950" y="4795838"/>
          <p14:tracePt t="107941" x="2624138" y="4772025"/>
          <p14:tracePt t="107958" x="2581275" y="4705350"/>
          <p14:tracePt t="107974" x="2566988" y="4624388"/>
          <p14:tracePt t="107991" x="2566988" y="4533900"/>
          <p14:tracePt t="108008" x="2581275" y="4433888"/>
          <p14:tracePt t="108024" x="2595563" y="4395788"/>
          <p14:tracePt t="108041" x="2614613" y="4381500"/>
          <p14:tracePt t="108058" x="2628900" y="4367213"/>
          <p14:tracePt t="108074" x="2681288" y="4348163"/>
          <p14:tracePt t="108091" x="2733675" y="4338638"/>
          <p14:tracePt t="108108" x="2786063" y="4348163"/>
          <p14:tracePt t="108124" x="2838450" y="4367213"/>
          <p14:tracePt t="108141" x="2905125" y="4414838"/>
          <p14:tracePt t="108158" x="2928938" y="4443413"/>
          <p14:tracePt t="108174" x="2957513" y="4476750"/>
          <p14:tracePt t="108191" x="2986088" y="4514850"/>
          <p14:tracePt t="108208" x="3009900" y="4562475"/>
          <p14:tracePt t="108224" x="3019425" y="4591050"/>
          <p14:tracePt t="108241" x="3024188" y="4614863"/>
          <p14:tracePt t="108258" x="3038475" y="4648200"/>
          <p14:tracePt t="108275" x="3038475" y="4672013"/>
          <p14:tracePt t="108291" x="3038475" y="4691063"/>
          <p14:tracePt t="108308" x="3038475" y="4710113"/>
          <p14:tracePt t="108324" x="3038475" y="4743450"/>
          <p14:tracePt t="108341" x="3038475" y="4757738"/>
          <p14:tracePt t="108358" x="3038475" y="4776788"/>
          <p14:tracePt t="108375" x="3038475" y="4781550"/>
          <p14:tracePt t="108391" x="3038475" y="4786313"/>
          <p14:tracePt t="108408" x="3038475" y="4791075"/>
          <p14:tracePt t="108610" x="3043238" y="4791075"/>
          <p14:tracePt t="108618" x="3048000" y="4795838"/>
          <p14:tracePt t="108625" x="3057525" y="4795838"/>
          <p14:tracePt t="108641" x="3067050" y="4805363"/>
          <p14:tracePt t="108658" x="3086100" y="4805363"/>
          <p14:tracePt t="108674" x="3109913" y="4810125"/>
          <p14:tracePt t="108691" x="3143250" y="4814888"/>
          <p14:tracePt t="108708" x="3162300" y="4824413"/>
          <p14:tracePt t="108724" x="3190875" y="4824413"/>
          <p14:tracePt t="108741" x="3214688" y="4838700"/>
          <p14:tracePt t="108757" x="3248025" y="4838700"/>
          <p14:tracePt t="108774" x="3262313" y="4838700"/>
          <p14:tracePt t="108791" x="3271838" y="4838700"/>
          <p14:tracePt t="108807" x="3286125" y="4838700"/>
          <p14:tracePt t="108824" x="3305175" y="4838700"/>
          <p14:tracePt t="108841" x="3319463" y="4838700"/>
          <p14:tracePt t="108858" x="3328988" y="4838700"/>
          <p14:tracePt t="108874" x="3348038" y="4838700"/>
          <p14:tracePt t="108891" x="3362325" y="4838700"/>
          <p14:tracePt t="108908" x="3371850" y="4838700"/>
          <p14:tracePt t="108924" x="3376613" y="4838700"/>
          <p14:tracePt t="108925" x="3381375" y="4838700"/>
          <p14:tracePt t="108962" x="3386138" y="4838700"/>
          <p14:tracePt t="108974" x="3390900" y="4838700"/>
          <p14:tracePt t="109014" x="3395663" y="4838700"/>
          <p14:tracePt t="109124" x="3400425" y="4838700"/>
          <p14:tracePt t="109682" x="3409950" y="4838700"/>
          <p14:tracePt t="109689" x="3433763" y="4833938"/>
          <p14:tracePt t="109697" x="3457575" y="4829175"/>
          <p14:tracePt t="109708" x="3486150" y="4829175"/>
          <p14:tracePt t="109724" x="3533775" y="4829175"/>
          <p14:tracePt t="109741" x="3600450" y="4829175"/>
          <p14:tracePt t="109758" x="3643313" y="4829175"/>
          <p14:tracePt t="109791" x="3700463" y="4829175"/>
          <p14:tracePt t="109824" x="3757613" y="4829175"/>
          <p14:tracePt t="109841" x="3771900" y="4829175"/>
          <p14:tracePt t="109858" x="3781425" y="4829175"/>
          <p14:tracePt t="109874" x="3786188" y="4829175"/>
          <p14:tracePt t="109891" x="3790950" y="4829175"/>
          <p14:tracePt t="109907" x="3795713" y="4829175"/>
          <p14:tracePt t="109924" x="3824288" y="4829175"/>
          <p14:tracePt t="109941" x="3862388" y="4829175"/>
          <p14:tracePt t="109958" x="3905250" y="4829175"/>
          <p14:tracePt t="109975" x="3948113" y="4829175"/>
          <p14:tracePt t="109992" x="3995738" y="4829175"/>
          <p14:tracePt t="110008" x="4014788" y="4829175"/>
          <p14:tracePt t="110025" x="4029075" y="4829175"/>
          <p14:tracePt t="110041" x="4043363" y="4829175"/>
          <p14:tracePt t="110057" x="4062413" y="4829175"/>
          <p14:tracePt t="110074" x="4081463" y="4829175"/>
          <p14:tracePt t="110091" x="4090988" y="4829175"/>
          <p14:tracePt t="110108" x="4110038" y="4829175"/>
          <p14:tracePt t="110124" x="4114800" y="4829175"/>
          <p14:tracePt t="110141" x="4119563" y="4829175"/>
          <p14:tracePt t="110585" x="4090988" y="4829175"/>
          <p14:tracePt t="110593" x="4048125" y="4838700"/>
          <p14:tracePt t="110599" x="3995738" y="4852988"/>
          <p14:tracePt t="110607" x="3952875" y="4862513"/>
          <p14:tracePt t="110624" x="3876675" y="4886325"/>
          <p14:tracePt t="110641" x="3814763" y="4891088"/>
          <p14:tracePt t="110658" x="3757613" y="4895850"/>
          <p14:tracePt t="110691" x="3690938" y="4895850"/>
          <p14:tracePt t="110724" x="3605213" y="4872038"/>
          <p14:tracePt t="110741" x="3557588" y="4867275"/>
          <p14:tracePt t="110757" x="3486150" y="4857750"/>
          <p14:tracePt t="110774" x="3400425" y="4843463"/>
          <p14:tracePt t="110791" x="3295650" y="4838700"/>
          <p14:tracePt t="110808" x="3238500" y="4829175"/>
          <p14:tracePt t="110824" x="3176588" y="4814888"/>
          <p14:tracePt t="110841" x="3124200" y="4810125"/>
          <p14:tracePt t="110858" x="3057525" y="4795838"/>
          <p14:tracePt t="110874" x="3028950" y="4791075"/>
          <p14:tracePt t="110891" x="3009900" y="4791075"/>
          <p14:tracePt t="110908" x="2995613" y="4791075"/>
          <p14:tracePt t="110924" x="2990850" y="4791075"/>
          <p14:tracePt t="110960" x="3005138" y="4786313"/>
          <p14:tracePt t="110967" x="3028950" y="4781550"/>
          <p14:tracePt t="110974" x="3052763" y="4781550"/>
          <p14:tracePt t="110991" x="3167063" y="4762500"/>
          <p14:tracePt t="111008" x="3309938" y="4757738"/>
          <p14:tracePt t="111024" x="3452813" y="4757738"/>
          <p14:tracePt t="111041" x="3624263" y="4757738"/>
          <p14:tracePt t="111058" x="3724275" y="4757738"/>
          <p14:tracePt t="111074" x="3814763" y="4757738"/>
          <p14:tracePt t="111091" x="3890963" y="4757738"/>
          <p14:tracePt t="111108" x="3914775" y="4757738"/>
          <p14:tracePt t="111124" x="3929063" y="4757738"/>
          <p14:tracePt t="111141" x="3938588" y="4757738"/>
          <p14:tracePt t="111158" x="3948113" y="4757738"/>
          <p14:tracePt t="111174" x="3952875" y="4757738"/>
          <p14:tracePt t="111232" x="3957638" y="4757738"/>
          <p14:tracePt t="111239" x="3962400" y="4757738"/>
          <p14:tracePt t="111246" x="3967163" y="4757738"/>
          <p14:tracePt t="111257" x="3971925" y="4757738"/>
          <p14:tracePt t="111274" x="3986213" y="4757738"/>
          <p14:tracePt t="111291" x="4010025" y="4757738"/>
          <p14:tracePt t="111307" x="4019550" y="4757738"/>
          <p14:tracePt t="111324" x="4029075" y="4757738"/>
          <p14:tracePt t="111341" x="4038600" y="4757738"/>
          <p14:tracePt t="111358" x="4043363" y="4757738"/>
          <p14:tracePt t="111635" x="4052888" y="4757738"/>
          <p14:tracePt t="111642" x="4067175" y="4757738"/>
          <p14:tracePt t="111649" x="4076700" y="4757738"/>
          <p14:tracePt t="111657" x="4086225" y="4752975"/>
          <p14:tracePt t="111674" x="4124325" y="4748213"/>
          <p14:tracePt t="111691" x="4152900" y="4748213"/>
          <p14:tracePt t="111708" x="4191000" y="4738688"/>
          <p14:tracePt t="111724" x="4214813" y="4733925"/>
          <p14:tracePt t="111741" x="4233863" y="4729163"/>
          <p14:tracePt t="111758" x="4257675" y="4724400"/>
          <p14:tracePt t="111774" x="4286250" y="4714875"/>
          <p14:tracePt t="111791" x="4295775" y="4714875"/>
          <p14:tracePt t="111807" x="4305300" y="4710113"/>
          <p14:tracePt t="111824" x="4310063" y="4705350"/>
          <p14:tracePt t="111841" x="4314825" y="4705350"/>
          <p14:tracePt t="111899" x="4314825" y="4700588"/>
          <p14:tracePt t="111906" x="4314825" y="4686300"/>
          <p14:tracePt t="111914" x="4310063" y="4676775"/>
          <p14:tracePt t="111924" x="4305300" y="4657725"/>
          <p14:tracePt t="111941" x="4295775" y="4629150"/>
          <p14:tracePt t="111957" x="4252913" y="4591050"/>
          <p14:tracePt t="111974" x="4219575" y="4567238"/>
          <p14:tracePt t="111991" x="4191000" y="4548188"/>
          <p14:tracePt t="112007" x="4152900" y="4538663"/>
          <p14:tracePt t="112024" x="4119563" y="4524375"/>
          <p14:tracePt t="112041" x="4086225" y="4519613"/>
          <p14:tracePt t="112057" x="4057650" y="4514850"/>
          <p14:tracePt t="112074" x="4029075" y="4514850"/>
          <p14:tracePt t="112091" x="3981450" y="4514850"/>
          <p14:tracePt t="112107" x="3938588" y="4514850"/>
          <p14:tracePt t="112124" x="3895725" y="4514850"/>
          <p14:tracePt t="112141" x="3829050" y="4514850"/>
          <p14:tracePt t="112157" x="3786188" y="4514850"/>
          <p14:tracePt t="112174" x="3733800" y="4514850"/>
          <p14:tracePt t="112191" x="3686175" y="4514850"/>
          <p14:tracePt t="112207" x="3619500" y="4514850"/>
          <p14:tracePt t="112224" x="3567113" y="4514850"/>
          <p14:tracePt t="112241" x="3514725" y="4514850"/>
          <p14:tracePt t="112257" x="3457575" y="4524375"/>
          <p14:tracePt t="112274" x="3357563" y="4538663"/>
          <p14:tracePt t="112291" x="3309938" y="4543425"/>
          <p14:tracePt t="112308" x="3267075" y="4548188"/>
          <p14:tracePt t="112324" x="3224213" y="4552950"/>
          <p14:tracePt t="112341" x="3138488" y="4567238"/>
          <p14:tracePt t="112357" x="3076575" y="4581525"/>
          <p14:tracePt t="112374" x="3005138" y="4595813"/>
          <p14:tracePt t="112391" x="2933700" y="4610100"/>
          <p14:tracePt t="112407" x="2890838" y="4624388"/>
          <p14:tracePt t="112424" x="2847975" y="4629150"/>
          <p14:tracePt t="112441" x="2819400" y="4633913"/>
          <p14:tracePt t="112458" x="2786063" y="4643438"/>
          <p14:tracePt t="112474" x="2771775" y="4643438"/>
          <p14:tracePt t="112491" x="2762250" y="4643438"/>
          <p14:tracePt t="112507" x="2757488" y="4643438"/>
          <p14:tracePt t="112524" x="2752725" y="4652963"/>
          <p14:tracePt t="112541" x="2752725" y="4662488"/>
          <p14:tracePt t="112557" x="2762250" y="4686300"/>
          <p14:tracePt t="112574" x="2800350" y="4710113"/>
          <p14:tracePt t="112591" x="2867025" y="4738688"/>
          <p14:tracePt t="112607" x="2971800" y="4762500"/>
          <p14:tracePt t="112624" x="3076575" y="4781550"/>
          <p14:tracePt t="112641" x="3190875" y="4795838"/>
          <p14:tracePt t="112657" x="3295650" y="4810125"/>
          <p14:tracePt t="112674" x="3400425" y="4819650"/>
          <p14:tracePt t="112691" x="3500438" y="4819650"/>
          <p14:tracePt t="112707" x="3605213" y="4819650"/>
          <p14:tracePt t="112724" x="3671888" y="4819650"/>
          <p14:tracePt t="112741" x="3762375" y="4819650"/>
          <p14:tracePt t="112758" x="3900488" y="4819650"/>
          <p14:tracePt t="112774" x="3971925" y="4814888"/>
          <p14:tracePt t="112791" x="4014788" y="4810125"/>
          <p14:tracePt t="112807" x="4057650" y="4800600"/>
          <p14:tracePt t="112824" x="4110038" y="4800600"/>
          <p14:tracePt t="112841" x="4138613" y="4800600"/>
          <p14:tracePt t="112857" x="4167188" y="4800600"/>
          <p14:tracePt t="112874" x="4181475" y="4800600"/>
          <p14:tracePt t="112891" x="4195763" y="4800600"/>
          <p14:tracePt t="112907" x="4200525" y="4800600"/>
          <p14:tracePt t="112924" x="4210050" y="4800600"/>
          <p14:tracePt t="115408" x="4210050" y="4810125"/>
          <p14:tracePt t="115415" x="4210050" y="4833938"/>
          <p14:tracePt t="115424" x="4210050" y="4867275"/>
          <p14:tracePt t="115440" x="4210050" y="4924425"/>
          <p14:tracePt t="115457" x="4200525" y="4995863"/>
          <p14:tracePt t="115474" x="4191000" y="5053013"/>
          <p14:tracePt t="115507" x="4176713" y="5095875"/>
          <p14:tracePt t="115540" x="4167188" y="5138738"/>
          <p14:tracePt t="115557" x="4162425" y="5153025"/>
          <p14:tracePt t="115574" x="4157663" y="5172075"/>
          <p14:tracePt t="115590" x="4148138" y="5195888"/>
          <p14:tracePt t="115607" x="4129088" y="5229225"/>
          <p14:tracePt t="115624" x="4110038" y="5257800"/>
          <p14:tracePt t="115640" x="4100513" y="5281613"/>
          <p14:tracePt t="115657" x="4062413" y="5319713"/>
          <p14:tracePt t="115674" x="4038600" y="5357813"/>
          <p14:tracePt t="115690" x="4014788" y="5381625"/>
          <p14:tracePt t="115707" x="3986213" y="5405438"/>
          <p14:tracePt t="115724" x="3933825" y="5438775"/>
          <p14:tracePt t="115740" x="3890963" y="5453063"/>
          <p14:tracePt t="115757" x="3852863" y="5467350"/>
          <p14:tracePt t="115774" x="3819525" y="5476875"/>
          <p14:tracePt t="115790" x="3767138" y="5476875"/>
          <p14:tracePt t="115807" x="3738563" y="5476875"/>
          <p14:tracePt t="115824" x="3714750" y="5476875"/>
          <p14:tracePt t="115841" x="3695700" y="5476875"/>
          <p14:tracePt t="115857" x="3667125" y="5476875"/>
          <p14:tracePt t="115874" x="3648075" y="5476875"/>
          <p14:tracePt t="115890" x="3633788" y="5472113"/>
          <p14:tracePt t="115907" x="3605213" y="5462588"/>
          <p14:tracePt t="115924" x="3581400" y="5457825"/>
          <p14:tracePt t="115940" x="3562350" y="5448300"/>
          <p14:tracePt t="115957" x="3548063" y="5438775"/>
          <p14:tracePt t="115974" x="3514725" y="5429250"/>
          <p14:tracePt t="115990" x="3495675" y="5424488"/>
          <p14:tracePt t="116007" x="3486150" y="5419725"/>
          <p14:tracePt t="116024" x="3476625" y="5410200"/>
          <p14:tracePt t="116040" x="3467100" y="5410200"/>
          <p14:tracePt t="116057" x="3462338" y="5410200"/>
          <p14:tracePt t="116074" x="3457575" y="5410200"/>
          <p14:tracePt t="116090" x="3448050" y="5410200"/>
          <p14:tracePt t="116107" x="3433763" y="5410200"/>
          <p14:tracePt t="116124" x="3419475" y="5410200"/>
          <p14:tracePt t="116140" x="3395663" y="5414963"/>
          <p14:tracePt t="116157" x="3376613" y="5424488"/>
          <p14:tracePt t="116174" x="3362325" y="5424488"/>
          <p14:tracePt t="116190" x="3357563" y="5424488"/>
          <p14:tracePt t="116207" x="3348038" y="5424488"/>
          <p14:tracePt t="116224" x="3338513" y="5429250"/>
          <p14:tracePt t="116240" x="3319463" y="5434013"/>
          <p14:tracePt t="116257" x="3295650" y="5448300"/>
          <p14:tracePt t="116274" x="3262313" y="5457825"/>
          <p14:tracePt t="116290" x="3238500" y="5462588"/>
          <p14:tracePt t="116307" x="3219450" y="5467350"/>
          <p14:tracePt t="116324" x="3195638" y="5481638"/>
          <p14:tracePt t="116340" x="3162300" y="5481638"/>
          <p14:tracePt t="116357" x="3143250" y="5481638"/>
          <p14:tracePt t="116374" x="3124200" y="5481638"/>
          <p14:tracePt t="116390" x="3109913" y="5481638"/>
          <p14:tracePt t="116407" x="3090863" y="5481638"/>
          <p14:tracePt t="116424" x="3086100" y="5481638"/>
          <p14:tracePt t="116440" x="3081338" y="5481638"/>
          <p14:tracePt t="116465" x="3095625" y="5476875"/>
          <p14:tracePt t="116474" x="3109913" y="5462588"/>
          <p14:tracePt t="116490" x="3152775" y="5424488"/>
          <p14:tracePt t="116507" x="3200400" y="5381625"/>
          <p14:tracePt t="116524" x="3257550" y="5343525"/>
          <p14:tracePt t="116540" x="3281363" y="5329238"/>
          <p14:tracePt t="116557" x="3290888" y="5324475"/>
          <p14:tracePt t="116574" x="3295650" y="5314950"/>
          <p14:tracePt t="116591" x="3300413" y="531495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Formatting String</a:t>
            </a:r>
            <a:endParaRPr lang="ko-KR" altLang="en-US"/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560388" y="1196975"/>
            <a:ext cx="8597900" cy="49450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String str1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("%d", 101);          	// Integer value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String str2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("|%15d|", 101);          	// length and right-justified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String str3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("|%-15s|", "Hello, Java"); 	// left-justified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String str4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("|%015f|", 101.00);       	// leading zeros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String str5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("|%15.2f|", 101.00);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String str6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("%x", 101);          	// Hexadecimal value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(str1);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(str2);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(str3);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(str4);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(str5);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(str6);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9625" y="4365625"/>
            <a:ext cx="3268663" cy="1754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          101|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|Hello, Java    |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|00000101.000000|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       101.00|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66"/>
    </mc:Choice>
    <mc:Fallback xmlns="">
      <p:transition spd="slow" advTm="105366"/>
    </mc:Fallback>
  </mc:AlternateContent>
  <p:extLst>
    <p:ext uri="{3A86A75C-4F4B-4683-9AE1-C65F6400EC91}">
      <p14:laserTraceLst xmlns:p14="http://schemas.microsoft.com/office/powerpoint/2010/main">
        <p14:tracePtLst>
          <p14:tracePt t="851" x="3333750" y="5162550"/>
          <p14:tracePt t="858" x="3390900" y="4872038"/>
          <p14:tracePt t="865" x="3495675" y="4362450"/>
          <p14:tracePt t="877" x="3586163" y="4024313"/>
          <p14:tracePt t="894" x="3762375" y="3200400"/>
          <p14:tracePt t="910" x="3957638" y="2243138"/>
          <p14:tracePt t="944" x="4090988" y="1471613"/>
          <p14:tracePt t="977" x="4171950" y="1071563"/>
          <p14:tracePt t="994" x="4181475" y="1004888"/>
          <p14:tracePt t="1010" x="4191000" y="957263"/>
          <p14:tracePt t="1027" x="4205288" y="904875"/>
          <p14:tracePt t="1043" x="4210050" y="866775"/>
          <p14:tracePt t="1060" x="4229100" y="838200"/>
          <p14:tracePt t="1076" x="4238625" y="814388"/>
          <p14:tracePt t="1093" x="4248150" y="800100"/>
          <p14:tracePt t="1110" x="4257675" y="795338"/>
          <p14:tracePt t="1360" x="4252913" y="800100"/>
          <p14:tracePt t="1366" x="4243388" y="804863"/>
          <p14:tracePt t="1378" x="4233863" y="809625"/>
          <p14:tracePt t="1393" x="4191000" y="847725"/>
          <p14:tracePt t="1410" x="4143375" y="871538"/>
          <p14:tracePt t="1426" x="4095750" y="909638"/>
          <p14:tracePt t="1443" x="4062413" y="928688"/>
          <p14:tracePt t="1460" x="4033838" y="942975"/>
          <p14:tracePt t="1477" x="4024313" y="947738"/>
          <p14:tracePt t="1493" x="4024313" y="952500"/>
          <p14:tracePt t="1526" x="4038600" y="952500"/>
          <p14:tracePt t="1543" x="4119563" y="952500"/>
          <p14:tracePt t="1560" x="4229100" y="952500"/>
          <p14:tracePt t="1576" x="4371975" y="952500"/>
          <p14:tracePt t="1593" x="4672013" y="962025"/>
          <p14:tracePt t="1610" x="4829175" y="981075"/>
          <p14:tracePt t="1627" x="4995863" y="990600"/>
          <p14:tracePt t="1643" x="5233988" y="1004888"/>
          <p14:tracePt t="1660" x="5324475" y="1014413"/>
          <p14:tracePt t="1677" x="5386388" y="1019175"/>
          <p14:tracePt t="1693" x="5429250" y="1033463"/>
          <p14:tracePt t="1710" x="5443538" y="1033463"/>
          <p14:tracePt t="1886" x="5529263" y="1033463"/>
          <p14:tracePt t="1894" x="5619750" y="1028700"/>
          <p14:tracePt t="1901" x="5710238" y="1019175"/>
          <p14:tracePt t="1910" x="5805488" y="1019175"/>
          <p14:tracePt t="1926" x="5995988" y="1000125"/>
          <p14:tracePt t="1943" x="6162675" y="995363"/>
          <p14:tracePt t="1960" x="6334125" y="995363"/>
          <p14:tracePt t="1976" x="6400800" y="995363"/>
          <p14:tracePt t="1993" x="6443663" y="995363"/>
          <p14:tracePt t="2010" x="6486525" y="1009650"/>
          <p14:tracePt t="2026" x="6500813" y="1009650"/>
          <p14:tracePt t="2043" x="6515100" y="1019175"/>
          <p14:tracePt t="2060" x="6524625" y="1019175"/>
          <p14:tracePt t="2076" x="6534150" y="1028700"/>
          <p14:tracePt t="2093" x="6538913" y="1038225"/>
          <p14:tracePt t="2110" x="6543675" y="1047750"/>
          <p14:tracePt t="2126" x="6543675" y="1066800"/>
          <p14:tracePt t="2143" x="6505575" y="1114425"/>
          <p14:tracePt t="2160" x="6438900" y="1162050"/>
          <p14:tracePt t="2176" x="6300788" y="1214438"/>
          <p14:tracePt t="2193" x="6053138" y="1238250"/>
          <p14:tracePt t="2210" x="5938838" y="1219200"/>
          <p14:tracePt t="2226" x="5838825" y="1162050"/>
          <p14:tracePt t="2243" x="5743575" y="1066800"/>
          <p14:tracePt t="2260" x="5634038" y="895350"/>
          <p14:tracePt t="2276" x="5605463" y="714375"/>
          <p14:tracePt t="2293" x="5619750" y="571500"/>
          <p14:tracePt t="2310" x="5648325" y="495300"/>
          <p14:tracePt t="2327" x="5705475" y="409575"/>
          <p14:tracePt t="2343" x="5772150" y="352425"/>
          <p14:tracePt t="2360" x="5872163" y="323850"/>
          <p14:tracePt t="2376" x="5972175" y="314325"/>
          <p14:tracePt t="2393" x="6091238" y="338138"/>
          <p14:tracePt t="2410" x="6143625" y="381000"/>
          <p14:tracePt t="2426" x="6186488" y="447675"/>
          <p14:tracePt t="2443" x="6234113" y="590550"/>
          <p14:tracePt t="2460" x="6234113" y="652463"/>
          <p14:tracePt t="2476" x="6224588" y="733425"/>
          <p14:tracePt t="2493" x="6172200" y="862013"/>
          <p14:tracePt t="2510" x="6072188" y="1023938"/>
          <p14:tracePt t="2526" x="6024563" y="1090613"/>
          <p14:tracePt t="2543" x="5976938" y="1128713"/>
          <p14:tracePt t="2560" x="5948363" y="1157288"/>
          <p14:tracePt t="2576" x="5905500" y="1181100"/>
          <p14:tracePt t="2593" x="5900738" y="1181100"/>
          <p14:tracePt t="8450" x="5891213" y="1195388"/>
          <p14:tracePt t="8457" x="5876925" y="1214438"/>
          <p14:tracePt t="8464" x="5857875" y="1233488"/>
          <p14:tracePt t="8476" x="5838825" y="1243013"/>
          <p14:tracePt t="8493" x="5800725" y="1285875"/>
          <p14:tracePt t="8509" x="5748338" y="1333500"/>
          <p14:tracePt t="8526" x="5700713" y="1385888"/>
          <p14:tracePt t="8559" x="5586413" y="1476375"/>
          <p14:tracePt t="8593" x="5472113" y="1557338"/>
          <p14:tracePt t="8609" x="5424488" y="1590675"/>
          <p14:tracePt t="8626" x="5357813" y="1638300"/>
          <p14:tracePt t="8643" x="5329238" y="1652588"/>
          <p14:tracePt t="8659" x="5291138" y="1671638"/>
          <p14:tracePt t="8676" x="5248275" y="1685925"/>
          <p14:tracePt t="8693" x="5176838" y="1719263"/>
          <p14:tracePt t="8710" x="5110163" y="1747838"/>
          <p14:tracePt t="8726" x="5043488" y="1790700"/>
          <p14:tracePt t="8743" x="4938713" y="1838325"/>
          <p14:tracePt t="8759" x="4862513" y="1866900"/>
          <p14:tracePt t="8776" x="4786313" y="1895475"/>
          <p14:tracePt t="8793" x="4700588" y="1928813"/>
          <p14:tracePt t="8809" x="4600575" y="1971675"/>
          <p14:tracePt t="8826" x="4552950" y="2000250"/>
          <p14:tracePt t="8842" x="4510088" y="2019300"/>
          <p14:tracePt t="8859" x="4476750" y="2033588"/>
          <p14:tracePt t="8876" x="4443413" y="2057400"/>
          <p14:tracePt t="8893" x="4419600" y="2071688"/>
          <p14:tracePt t="8909" x="4400550" y="2076450"/>
          <p14:tracePt t="8926" x="4362450" y="2081213"/>
          <p14:tracePt t="8943" x="4314825" y="2095500"/>
          <p14:tracePt t="8959" x="4286250" y="2105025"/>
          <p14:tracePt t="8976" x="4257675" y="2105025"/>
          <p14:tracePt t="8992" x="4210050" y="2105025"/>
          <p14:tracePt t="9009" x="4191000" y="2105025"/>
          <p14:tracePt t="9026" x="4167188" y="2105025"/>
          <p14:tracePt t="9042" x="4152900" y="2105025"/>
          <p14:tracePt t="9059" x="4133850" y="2105025"/>
          <p14:tracePt t="9076" x="4119563" y="2105025"/>
          <p14:tracePt t="9093" x="4095750" y="2105025"/>
          <p14:tracePt t="9110" x="4071938" y="2105025"/>
          <p14:tracePt t="9126" x="4057650" y="2105025"/>
          <p14:tracePt t="9142" x="4048125" y="2105025"/>
          <p14:tracePt t="9160" x="4033838" y="2105025"/>
          <p14:tracePt t="9177" x="4000500" y="2105025"/>
          <p14:tracePt t="9193" x="3981450" y="2105025"/>
          <p14:tracePt t="9209" x="3943350" y="2105025"/>
          <p14:tracePt t="9226" x="3924300" y="2105025"/>
          <p14:tracePt t="9243" x="3890963" y="2105025"/>
          <p14:tracePt t="9259" x="3871913" y="2105025"/>
          <p14:tracePt t="9276" x="3862388" y="2105025"/>
          <p14:tracePt t="9293" x="3843338" y="2105025"/>
          <p14:tracePt t="9309" x="3819525" y="2105025"/>
          <p14:tracePt t="9326" x="3800475" y="2105025"/>
          <p14:tracePt t="9343" x="3776663" y="2105025"/>
          <p14:tracePt t="9360" x="3743325" y="2105025"/>
          <p14:tracePt t="9376" x="3714750" y="2100263"/>
          <p14:tracePt t="9393" x="3681413" y="2090738"/>
          <p14:tracePt t="9409" x="3638550" y="2085975"/>
          <p14:tracePt t="9426" x="3590925" y="2081213"/>
          <p14:tracePt t="9443" x="3552825" y="2081213"/>
          <p14:tracePt t="9459" x="3533775" y="2081213"/>
          <p14:tracePt t="9476" x="3524250" y="2081213"/>
          <p14:tracePt t="9493" x="3519488" y="2081213"/>
          <p14:tracePt t="9831" x="3486150" y="2085975"/>
          <p14:tracePt t="9838" x="3438525" y="2105025"/>
          <p14:tracePt t="9845" x="3381375" y="2119313"/>
          <p14:tracePt t="9859" x="3276600" y="2152650"/>
          <p14:tracePt t="9876" x="3181350" y="2176463"/>
          <p14:tracePt t="9893" x="3119438" y="2185988"/>
          <p14:tracePt t="9926" x="3038475" y="2185988"/>
          <p14:tracePt t="9959" x="2986088" y="2171700"/>
          <p14:tracePt t="9976" x="2962275" y="2166938"/>
          <p14:tracePt t="9992" x="2924175" y="2147888"/>
          <p14:tracePt t="10009" x="2890838" y="2143125"/>
          <p14:tracePt t="10026" x="2862263" y="2128838"/>
          <p14:tracePt t="10042" x="2838450" y="2119313"/>
          <p14:tracePt t="10059" x="2819400" y="2114550"/>
          <p14:tracePt t="10076" x="2814638" y="2109788"/>
          <p14:tracePt t="10092" x="2809875" y="2109788"/>
          <p14:tracePt t="10109" x="2800350" y="2109788"/>
          <p14:tracePt t="10126" x="2790825" y="2109788"/>
          <p14:tracePt t="10143" x="2771775" y="2109788"/>
          <p14:tracePt t="10159" x="2747963" y="2109788"/>
          <p14:tracePt t="10176" x="2686050" y="2128838"/>
          <p14:tracePt t="10193" x="2624138" y="2143125"/>
          <p14:tracePt t="10209" x="2519363" y="2162175"/>
          <p14:tracePt t="10226" x="2371725" y="2147888"/>
          <p14:tracePt t="10242" x="2276475" y="2119313"/>
          <p14:tracePt t="10259" x="2209800" y="2085975"/>
          <p14:tracePt t="10276" x="2171700" y="2062163"/>
          <p14:tracePt t="10293" x="2109788" y="1909763"/>
          <p14:tracePt t="10309" x="2100263" y="1795463"/>
          <p14:tracePt t="10326" x="2100263" y="1728788"/>
          <p14:tracePt t="10343" x="2124075" y="1671638"/>
          <p14:tracePt t="10359" x="2185988" y="1604963"/>
          <p14:tracePt t="10376" x="2262188" y="1557338"/>
          <p14:tracePt t="10393" x="2347913" y="1524000"/>
          <p14:tracePt t="10409" x="2433638" y="1524000"/>
          <p14:tracePt t="10426" x="2486025" y="1533525"/>
          <p14:tracePt t="10442" x="2519363" y="1557338"/>
          <p14:tracePt t="10459" x="2557463" y="1581150"/>
          <p14:tracePt t="10476" x="2600325" y="1657350"/>
          <p14:tracePt t="10492" x="2624138" y="1709738"/>
          <p14:tracePt t="10509" x="2633663" y="1752600"/>
          <p14:tracePt t="10526" x="2638425" y="1790700"/>
          <p14:tracePt t="10543" x="2638425" y="1809750"/>
          <p14:tracePt t="10559" x="2638425" y="1824038"/>
          <p14:tracePt t="10576" x="2647950" y="1838325"/>
          <p14:tracePt t="10593" x="2676525" y="1857375"/>
          <p14:tracePt t="10609" x="2762250" y="1900238"/>
          <p14:tracePt t="10626" x="2824163" y="1919288"/>
          <p14:tracePt t="10642" x="2895600" y="1933575"/>
          <p14:tracePt t="10659" x="2976563" y="1943100"/>
          <p14:tracePt t="10676" x="3009900" y="1947863"/>
          <p14:tracePt t="10692" x="3048000" y="1952625"/>
          <p14:tracePt t="10709" x="3090863" y="1952625"/>
          <p14:tracePt t="10726" x="3143250" y="1966913"/>
          <p14:tracePt t="10743" x="3171825" y="1966913"/>
          <p14:tracePt t="10759" x="3190875" y="1971675"/>
          <p14:tracePt t="10776" x="3205163" y="1971675"/>
          <p14:tracePt t="10792" x="3214688" y="1971675"/>
          <p14:tracePt t="10809" x="3219450" y="1971675"/>
          <p14:tracePt t="11174" x="3228975" y="1971675"/>
          <p14:tracePt t="11181" x="3248025" y="1966913"/>
          <p14:tracePt t="11193" x="3262313" y="1966913"/>
          <p14:tracePt t="11209" x="3300413" y="1966913"/>
          <p14:tracePt t="11226" x="3348038" y="1966913"/>
          <p14:tracePt t="11242" x="3381375" y="1971675"/>
          <p14:tracePt t="11276" x="3433763" y="1976438"/>
          <p14:tracePt t="11309" x="3462338" y="1976438"/>
          <p14:tracePt t="11326" x="3476625" y="1976438"/>
          <p14:tracePt t="11328" x="3481388" y="1976438"/>
          <p14:tracePt t="11343" x="3495675" y="1976438"/>
          <p14:tracePt t="11359" x="3500438" y="1976438"/>
          <p14:tracePt t="11376" x="3505200" y="1976438"/>
          <p14:tracePt t="11392" x="3514725" y="1976438"/>
          <p14:tracePt t="11453" x="3519488" y="1981200"/>
          <p14:tracePt t="12561" x="3529013" y="1981200"/>
          <p14:tracePt t="12569" x="3548063" y="1981200"/>
          <p14:tracePt t="12577" x="3557588" y="1981200"/>
          <p14:tracePt t="12592" x="3576638" y="1981200"/>
          <p14:tracePt t="12609" x="3600450" y="1985963"/>
          <p14:tracePt t="12626" x="3609975" y="1990725"/>
          <p14:tracePt t="12642" x="3624263" y="1990725"/>
          <p14:tracePt t="12676" x="3638550" y="1990725"/>
          <p14:tracePt t="12759" x="3643313" y="1990725"/>
          <p14:tracePt t="12767" x="3648075" y="1990725"/>
          <p14:tracePt t="12781" x="3652838" y="1995488"/>
          <p14:tracePt t="12792" x="3657600" y="2000250"/>
          <p14:tracePt t="12809" x="3662363" y="2005013"/>
          <p14:tracePt t="12826" x="3671888" y="2009775"/>
          <p14:tracePt t="12842" x="3676650" y="2014538"/>
          <p14:tracePt t="12859" x="3686175" y="2024063"/>
          <p14:tracePt t="12876" x="3709988" y="2028825"/>
          <p14:tracePt t="12892" x="3762375" y="2043113"/>
          <p14:tracePt t="12909" x="3805238" y="2047875"/>
          <p14:tracePt t="12926" x="3843338" y="2052638"/>
          <p14:tracePt t="12942" x="3886200" y="2062163"/>
          <p14:tracePt t="12959" x="3914775" y="2062163"/>
          <p14:tracePt t="12976" x="3938588" y="2062163"/>
          <p14:tracePt t="12992" x="3952875" y="2062163"/>
          <p14:tracePt t="13009" x="3976688" y="2062163"/>
          <p14:tracePt t="13026" x="4000500" y="2062163"/>
          <p14:tracePt t="13042" x="4019550" y="2062163"/>
          <p14:tracePt t="13059" x="4043363" y="2062163"/>
          <p14:tracePt t="13076" x="4081463" y="2062163"/>
          <p14:tracePt t="13092" x="4105275" y="2062163"/>
          <p14:tracePt t="13109" x="4110038" y="2062163"/>
          <p14:tracePt t="13126" x="4129088" y="2057400"/>
          <p14:tracePt t="13142" x="4148138" y="2043113"/>
          <p14:tracePt t="13159" x="4152900" y="2033588"/>
          <p14:tracePt t="13176" x="4162425" y="2028825"/>
          <p14:tracePt t="13192" x="4171950" y="2009775"/>
          <p14:tracePt t="13209" x="4176713" y="1981200"/>
          <p14:tracePt t="13226" x="4186238" y="1938338"/>
          <p14:tracePt t="13242" x="4181475" y="1890713"/>
          <p14:tracePt t="13259" x="4171950" y="1828800"/>
          <p14:tracePt t="13275" x="4152900" y="1790700"/>
          <p14:tracePt t="13292" x="4138613" y="1771650"/>
          <p14:tracePt t="13309" x="4124325" y="1757363"/>
          <p14:tracePt t="13326" x="4081463" y="1733550"/>
          <p14:tracePt t="13342" x="4048125" y="1719263"/>
          <p14:tracePt t="13359" x="4010025" y="1714500"/>
          <p14:tracePt t="13376" x="3948113" y="1709738"/>
          <p14:tracePt t="13392" x="3914775" y="1709738"/>
          <p14:tracePt t="13409" x="3876675" y="1709738"/>
          <p14:tracePt t="13426" x="3843338" y="1709738"/>
          <p14:tracePt t="13442" x="3810000" y="1714500"/>
          <p14:tracePt t="13459" x="3786188" y="1724025"/>
          <p14:tracePt t="13476" x="3762375" y="1738313"/>
          <p14:tracePt t="13492" x="3738563" y="1757363"/>
          <p14:tracePt t="13509" x="3709988" y="1814513"/>
          <p14:tracePt t="13526" x="3690938" y="1847850"/>
          <p14:tracePt t="13542" x="3681413" y="1881188"/>
          <p14:tracePt t="13559" x="3667125" y="1900238"/>
          <p14:tracePt t="13576" x="3657600" y="1933575"/>
          <p14:tracePt t="13592" x="3657600" y="1957388"/>
          <p14:tracePt t="13609" x="3657600" y="1971675"/>
          <p14:tracePt t="13625" x="3662363" y="2000250"/>
          <p14:tracePt t="13642" x="3671888" y="2019300"/>
          <p14:tracePt t="13659" x="3690938" y="2033588"/>
          <p14:tracePt t="13675" x="3719513" y="2047875"/>
          <p14:tracePt t="13692" x="3767138" y="2066925"/>
          <p14:tracePt t="13709" x="3805238" y="2071688"/>
          <p14:tracePt t="13725" x="3838575" y="2076450"/>
          <p14:tracePt t="13742" x="3881438" y="2076450"/>
          <p14:tracePt t="13759" x="3929063" y="2076450"/>
          <p14:tracePt t="13775" x="3957638" y="2076450"/>
          <p14:tracePt t="13792" x="3990975" y="2076450"/>
          <p14:tracePt t="13809" x="4038600" y="2066925"/>
          <p14:tracePt t="13825" x="4076700" y="2057400"/>
          <p14:tracePt t="13842" x="4119563" y="2047875"/>
          <p14:tracePt t="13859" x="4148138" y="2043113"/>
          <p14:tracePt t="13875" x="4195763" y="2024063"/>
          <p14:tracePt t="13892" x="4219575" y="2009775"/>
          <p14:tracePt t="13909" x="4238625" y="1995488"/>
          <p14:tracePt t="13926" x="4248150" y="1990725"/>
          <p14:tracePt t="13942" x="4262438" y="1962150"/>
          <p14:tracePt t="13959" x="4262438" y="1928813"/>
          <p14:tracePt t="13976" x="4262438" y="1862138"/>
          <p14:tracePt t="13992" x="4252913" y="1800225"/>
          <p14:tracePt t="14009" x="4214813" y="1733550"/>
          <p14:tracePt t="14025" x="4186238" y="1700213"/>
          <p14:tracePt t="14042" x="4119563" y="1657350"/>
          <p14:tracePt t="14059" x="4014788" y="1604963"/>
          <p14:tracePt t="14075" x="3962400" y="1595438"/>
          <p14:tracePt t="14092" x="3914775" y="1595438"/>
          <p14:tracePt t="14109" x="3876675" y="1595438"/>
          <p14:tracePt t="14125" x="3814763" y="1628775"/>
          <p14:tracePt t="14143" x="3790950" y="1652588"/>
          <p14:tracePt t="14159" x="3767138" y="1681163"/>
          <p14:tracePt t="14176" x="3752850" y="1704975"/>
          <p14:tracePt t="14192" x="3738563" y="1724025"/>
          <p14:tracePt t="14209" x="3733800" y="1743075"/>
          <p14:tracePt t="14225" x="3733800" y="1757363"/>
          <p14:tracePt t="14244" x="3752850" y="1795463"/>
          <p14:tracePt t="14260" x="3762375" y="1828800"/>
          <p14:tracePt t="14276" x="3781425" y="1847850"/>
          <p14:tracePt t="14292" x="3795713" y="1866900"/>
          <p14:tracePt t="14309" x="3805238" y="1881188"/>
          <p14:tracePt t="14325" x="3814763" y="1885950"/>
          <p14:tracePt t="14342" x="3819525" y="1890713"/>
          <p14:tracePt t="16748" x="3819525" y="1895475"/>
          <p14:tracePt t="16754" x="3829050" y="1900238"/>
          <p14:tracePt t="16762" x="3838575" y="1914525"/>
          <p14:tracePt t="16776" x="3848100" y="1924050"/>
          <p14:tracePt t="16792" x="3862388" y="1938338"/>
          <p14:tracePt t="16809" x="3876675" y="1962150"/>
          <p14:tracePt t="16842" x="3905250" y="2005013"/>
          <p14:tracePt t="16876" x="3914775" y="2024063"/>
          <p14:tracePt t="16892" x="3919538" y="2033588"/>
          <p14:tracePt t="16909" x="3919538" y="2043113"/>
          <p14:tracePt t="16925" x="3924300" y="2047875"/>
          <p14:tracePt t="16942" x="3933825" y="2052638"/>
          <p14:tracePt t="16959" x="3938588" y="2062163"/>
          <p14:tracePt t="16975" x="3943350" y="2071688"/>
          <p14:tracePt t="16992" x="3943350" y="2076450"/>
          <p14:tracePt t="17009" x="3943350" y="2081213"/>
          <p14:tracePt t="17613" x="3962400" y="2081213"/>
          <p14:tracePt t="17620" x="3981450" y="2076450"/>
          <p14:tracePt t="17628" x="3995738" y="2066925"/>
          <p14:tracePt t="17642" x="4033838" y="2047875"/>
          <p14:tracePt t="17659" x="4076700" y="2038350"/>
          <p14:tracePt t="17675" x="4114800" y="2024063"/>
          <p14:tracePt t="17709" x="4186238" y="2009775"/>
          <p14:tracePt t="17742" x="4214813" y="2000250"/>
          <p14:tracePt t="17759" x="4229100" y="2000250"/>
          <p14:tracePt t="17775" x="4248150" y="2000250"/>
          <p14:tracePt t="17792" x="4257675" y="2000250"/>
          <p14:tracePt t="17809" x="4281488" y="2000250"/>
          <p14:tracePt t="17825" x="4295775" y="2000250"/>
          <p14:tracePt t="17842" x="4314825" y="2000250"/>
          <p14:tracePt t="17859" x="4324350" y="2000250"/>
          <p14:tracePt t="17875" x="4329113" y="2000250"/>
          <p14:tracePt t="17892" x="4338638" y="2000250"/>
          <p14:tracePt t="17909" x="4348163" y="2000250"/>
          <p14:tracePt t="17942" x="4348163" y="2005013"/>
          <p14:tracePt t="17959" x="4352925" y="2014538"/>
          <p14:tracePt t="17975" x="4352925" y="2028825"/>
          <p14:tracePt t="17992" x="4352925" y="2038350"/>
          <p14:tracePt t="18009" x="4352925" y="2043113"/>
          <p14:tracePt t="18025" x="4352925" y="2052638"/>
          <p14:tracePt t="18042" x="4352925" y="2062163"/>
          <p14:tracePt t="18058" x="4352925" y="2066925"/>
          <p14:tracePt t="18180" x="4352925" y="2071688"/>
          <p14:tracePt t="19215" x="4376738" y="2071688"/>
          <p14:tracePt t="19222" x="4414838" y="2071688"/>
          <p14:tracePt t="19229" x="4462463" y="2071688"/>
          <p14:tracePt t="19242" x="4519613" y="2071688"/>
          <p14:tracePt t="19259" x="4648200" y="2090738"/>
          <p14:tracePt t="19275" x="4724400" y="2090738"/>
          <p14:tracePt t="19308" x="4886325" y="2095500"/>
          <p14:tracePt t="19342" x="5014913" y="2095500"/>
          <p14:tracePt t="19359" x="5048250" y="2095500"/>
          <p14:tracePt t="19375" x="5081588" y="2090738"/>
          <p14:tracePt t="19392" x="5095875" y="2085975"/>
          <p14:tracePt t="19408" x="5105400" y="2085975"/>
          <p14:tracePt t="19425" x="5119688" y="2085975"/>
          <p14:tracePt t="19442" x="5133975" y="2085975"/>
          <p14:tracePt t="19458" x="5138738" y="2085975"/>
          <p14:tracePt t="19475" x="5143500" y="2085975"/>
          <p14:tracePt t="19492" x="5153025" y="2085975"/>
          <p14:tracePt t="19508" x="5162550" y="2085975"/>
          <p14:tracePt t="20484" x="5138738" y="2085975"/>
          <p14:tracePt t="20492" x="5105400" y="2076450"/>
          <p14:tracePt t="20499" x="5067300" y="2071688"/>
          <p14:tracePt t="20508" x="5043488" y="2062163"/>
          <p14:tracePt t="20525" x="4972050" y="2057400"/>
          <p14:tracePt t="20542" x="4876800" y="2038350"/>
          <p14:tracePt t="20558" x="4762500" y="2024063"/>
          <p14:tracePt t="20592" x="4676775" y="2024063"/>
          <p14:tracePt t="20625" x="4605338" y="2024063"/>
          <p14:tracePt t="20642" x="4581525" y="2024063"/>
          <p14:tracePt t="20658" x="4552950" y="2024063"/>
          <p14:tracePt t="20675" x="4510088" y="2024063"/>
          <p14:tracePt t="20692" x="4481513" y="2028825"/>
          <p14:tracePt t="20708" x="4448175" y="2033588"/>
          <p14:tracePt t="20725" x="4419600" y="2038350"/>
          <p14:tracePt t="20742" x="4371975" y="2038350"/>
          <p14:tracePt t="20758" x="4348163" y="2043113"/>
          <p14:tracePt t="20775" x="4329113" y="2043113"/>
          <p14:tracePt t="20792" x="4305300" y="2052638"/>
          <p14:tracePt t="20808" x="4271963" y="2052638"/>
          <p14:tracePt t="20825" x="4257675" y="2052638"/>
          <p14:tracePt t="20842" x="4238625" y="2057400"/>
          <p14:tracePt t="20858" x="4210050" y="2057400"/>
          <p14:tracePt t="20875" x="4181475" y="2057400"/>
          <p14:tracePt t="20892" x="4152900" y="2062163"/>
          <p14:tracePt t="20908" x="4105275" y="2066925"/>
          <p14:tracePt t="20925" x="4029075" y="2081213"/>
          <p14:tracePt t="20942" x="3976688" y="2081213"/>
          <p14:tracePt t="20958" x="3943350" y="2085975"/>
          <p14:tracePt t="20975" x="3890963" y="2095500"/>
          <p14:tracePt t="20992" x="3810000" y="2095500"/>
          <p14:tracePt t="21008" x="3748088" y="2095500"/>
          <p14:tracePt t="21025" x="3690938" y="2095500"/>
          <p14:tracePt t="21042" x="3624263" y="2090738"/>
          <p14:tracePt t="21058" x="3590925" y="2085975"/>
          <p14:tracePt t="21075" x="3571875" y="2076450"/>
          <p14:tracePt t="21092" x="3548063" y="2043113"/>
          <p14:tracePt t="21108" x="3509963" y="1943100"/>
          <p14:tracePt t="21125" x="3495675" y="1881188"/>
          <p14:tracePt t="21142" x="3495675" y="1828800"/>
          <p14:tracePt t="21158" x="3500438" y="1785938"/>
          <p14:tracePt t="21175" x="3514725" y="1738313"/>
          <p14:tracePt t="21192" x="3538538" y="1709738"/>
          <p14:tracePt t="21208" x="3576638" y="1676400"/>
          <p14:tracePt t="21225" x="3662363" y="1619250"/>
          <p14:tracePt t="21242" x="3714750" y="1600200"/>
          <p14:tracePt t="21258" x="3752850" y="1590675"/>
          <p14:tracePt t="21275" x="3795713" y="1581150"/>
          <p14:tracePt t="21292" x="3843338" y="1585913"/>
          <p14:tracePt t="21308" x="3862388" y="1590675"/>
          <p14:tracePt t="21325" x="3886200" y="1604963"/>
          <p14:tracePt t="21342" x="3905250" y="1624013"/>
          <p14:tracePt t="21358" x="3924300" y="1643063"/>
          <p14:tracePt t="21375" x="3933825" y="1652588"/>
          <p14:tracePt t="21392" x="3948113" y="1676400"/>
          <p14:tracePt t="21408" x="3957638" y="1700213"/>
          <p14:tracePt t="21425" x="3962400" y="1714500"/>
          <p14:tracePt t="21442" x="3962400" y="1719263"/>
          <p14:tracePt t="21458" x="3962400" y="1728788"/>
          <p14:tracePt t="21497" x="3962400" y="1733550"/>
          <p14:tracePt t="21600" x="3962400" y="1738313"/>
          <p14:tracePt t="23032" x="3986213" y="1743075"/>
          <p14:tracePt t="23039" x="4010025" y="1747838"/>
          <p14:tracePt t="23047" x="4033838" y="1747838"/>
          <p14:tracePt t="23058" x="4062413" y="1752600"/>
          <p14:tracePt t="23075" x="4114800" y="1776413"/>
          <p14:tracePt t="23091" x="4186238" y="1800225"/>
          <p14:tracePt t="23108" x="4229100" y="1814513"/>
          <p14:tracePt t="23141" x="4281488" y="1838325"/>
          <p14:tracePt t="23175" x="4314825" y="1852613"/>
          <p14:tracePt t="23192" x="4324350" y="1862138"/>
          <p14:tracePt t="23208" x="4343400" y="1871663"/>
          <p14:tracePt t="23225" x="4357688" y="1876425"/>
          <p14:tracePt t="23241" x="4371975" y="1881188"/>
          <p14:tracePt t="23258" x="4381500" y="1890713"/>
          <p14:tracePt t="23275" x="4400550" y="1900238"/>
          <p14:tracePt t="23291" x="4419600" y="1905000"/>
          <p14:tracePt t="23308" x="4429125" y="1909763"/>
          <p14:tracePt t="23325" x="4443413" y="1919288"/>
          <p14:tracePt t="23342" x="4457700" y="1924050"/>
          <p14:tracePt t="23358" x="4471988" y="1928813"/>
          <p14:tracePt t="23375" x="4476750" y="1938338"/>
          <p14:tracePt t="23392" x="4486275" y="1947863"/>
          <p14:tracePt t="23408" x="4491038" y="1952625"/>
          <p14:tracePt t="23425" x="4495800" y="1957388"/>
          <p14:tracePt t="23441" x="4495800" y="1962150"/>
          <p14:tracePt t="23458" x="4495800" y="1976438"/>
          <p14:tracePt t="23475" x="4495800" y="1981200"/>
          <p14:tracePt t="23491" x="4495800" y="1985963"/>
          <p14:tracePt t="23508" x="4495800" y="1995488"/>
          <p14:tracePt t="23525" x="4495800" y="2005013"/>
          <p14:tracePt t="23950" x="4491038" y="2009775"/>
          <p14:tracePt t="23958" x="4486275" y="2009775"/>
          <p14:tracePt t="23966" x="4481513" y="2014538"/>
          <p14:tracePt t="23975" x="4467225" y="2019300"/>
          <p14:tracePt t="23992" x="4457700" y="2024063"/>
          <p14:tracePt t="24008" x="4452938" y="2024063"/>
          <p14:tracePt t="24041" x="4443413" y="2024063"/>
          <p14:tracePt t="24244" x="4457700" y="2024063"/>
          <p14:tracePt t="24251" x="4471988" y="2024063"/>
          <p14:tracePt t="24259" x="4491038" y="2028825"/>
          <p14:tracePt t="24275" x="4519613" y="2028825"/>
          <p14:tracePt t="24291" x="4548188" y="2028825"/>
          <p14:tracePt t="24308" x="4572000" y="2028825"/>
          <p14:tracePt t="24325" x="4605338" y="2033588"/>
          <p14:tracePt t="24342" x="4624388" y="2033588"/>
          <p14:tracePt t="24358" x="4633913" y="2043113"/>
          <p14:tracePt t="24375" x="4648200" y="2043113"/>
          <p14:tracePt t="24391" x="4667250" y="2043113"/>
          <p14:tracePt t="24408" x="4681538" y="2043113"/>
          <p14:tracePt t="24425" x="4691063" y="2043113"/>
          <p14:tracePt t="24442" x="4714875" y="2043113"/>
          <p14:tracePt t="24458" x="4729163" y="2043113"/>
          <p14:tracePt t="24475" x="4743450" y="2047875"/>
          <p14:tracePt t="24491" x="4752975" y="2047875"/>
          <p14:tracePt t="24508" x="4776788" y="2047875"/>
          <p14:tracePt t="24525" x="4791075" y="2047875"/>
          <p14:tracePt t="24541" x="4814888" y="2047875"/>
          <p14:tracePt t="24558" x="4833938" y="2047875"/>
          <p14:tracePt t="24575" x="4852988" y="2052638"/>
          <p14:tracePt t="24591" x="4872038" y="2052638"/>
          <p14:tracePt t="24608" x="4886325" y="2052638"/>
          <p14:tracePt t="24625" x="4895850" y="2052638"/>
          <p14:tracePt t="24641" x="4914900" y="2052638"/>
          <p14:tracePt t="24658" x="4924425" y="2052638"/>
          <p14:tracePt t="24675" x="4933950" y="2052638"/>
          <p14:tracePt t="24692" x="4948238" y="2052638"/>
          <p14:tracePt t="24708" x="4953000" y="2052638"/>
          <p14:tracePt t="24725" x="4962525" y="2052638"/>
          <p14:tracePt t="24741" x="4967288" y="2052638"/>
          <p14:tracePt t="24758" x="4976813" y="2052638"/>
          <p14:tracePt t="24775" x="4981575" y="2052638"/>
          <p14:tracePt t="25258" x="4976813" y="2052638"/>
          <p14:tracePt t="25265" x="4957763" y="2052638"/>
          <p14:tracePt t="25275" x="4938713" y="2052638"/>
          <p14:tracePt t="25291" x="4886325" y="2052638"/>
          <p14:tracePt t="25309" x="4814888" y="2052638"/>
          <p14:tracePt t="25325" x="4762500" y="2038350"/>
          <p14:tracePt t="25341" x="4724400" y="2033588"/>
          <p14:tracePt t="25375" x="4586288" y="2000250"/>
          <p14:tracePt t="25408" x="4491038" y="1962150"/>
          <p14:tracePt t="25425" x="4448175" y="1947863"/>
          <p14:tracePt t="25441" x="4395788" y="1924050"/>
          <p14:tracePt t="25458" x="4376738" y="1919288"/>
          <p14:tracePt t="25475" x="4348163" y="1914525"/>
          <p14:tracePt t="25492" x="4314825" y="1900238"/>
          <p14:tracePt t="25508" x="4295775" y="1895475"/>
          <p14:tracePt t="25525" x="4276725" y="1890713"/>
          <p14:tracePt t="25541" x="4262438" y="1890713"/>
          <p14:tracePt t="25558" x="4229100" y="1890713"/>
          <p14:tracePt t="25575" x="4214813" y="1890713"/>
          <p14:tracePt t="25591" x="4200525" y="1890713"/>
          <p14:tracePt t="25608" x="4191000" y="1890713"/>
          <p14:tracePt t="25625" x="4181475" y="1890713"/>
          <p14:tracePt t="25641" x="4176713" y="1890713"/>
          <p14:tracePt t="25727" x="4186238" y="1890713"/>
          <p14:tracePt t="25734" x="4195763" y="1890713"/>
          <p14:tracePt t="25741" x="4214813" y="1895475"/>
          <p14:tracePt t="25758" x="4271963" y="1905000"/>
          <p14:tracePt t="25775" x="4376738" y="1919288"/>
          <p14:tracePt t="25791" x="4491038" y="1928813"/>
          <p14:tracePt t="25808" x="4610100" y="1943100"/>
          <p14:tracePt t="25825" x="4667250" y="1947863"/>
          <p14:tracePt t="25841" x="4719638" y="1957388"/>
          <p14:tracePt t="25858" x="4772025" y="1962150"/>
          <p14:tracePt t="25875" x="4848225" y="1976438"/>
          <p14:tracePt t="25891" x="4891088" y="1981200"/>
          <p14:tracePt t="25908" x="4933950" y="1995488"/>
          <p14:tracePt t="25925" x="4995863" y="2000250"/>
          <p14:tracePt t="25941" x="5038725" y="2000250"/>
          <p14:tracePt t="25958" x="5086350" y="2005013"/>
          <p14:tracePt t="25975" x="5148263" y="2019300"/>
          <p14:tracePt t="25991" x="5233988" y="2033588"/>
          <p14:tracePt t="26008" x="5281613" y="2033588"/>
          <p14:tracePt t="26024" x="5324475" y="2038350"/>
          <p14:tracePt t="26041" x="5362575" y="2038350"/>
          <p14:tracePt t="26058" x="5410200" y="2033588"/>
          <p14:tracePt t="26074" x="5438775" y="2028825"/>
          <p14:tracePt t="26091" x="5467350" y="2014538"/>
          <p14:tracePt t="26108" x="5514975" y="2005013"/>
          <p14:tracePt t="26125" x="5553075" y="1995488"/>
          <p14:tracePt t="26141" x="5581650" y="1990725"/>
          <p14:tracePt t="26158" x="5605463" y="1981200"/>
          <p14:tracePt t="26175" x="5638800" y="1966913"/>
          <p14:tracePt t="26191" x="5653088" y="1966913"/>
          <p14:tracePt t="26208" x="5662613" y="1966913"/>
          <p14:tracePt t="26225" x="5667375" y="1966913"/>
          <p14:tracePt t="26241" x="5676900" y="1966913"/>
          <p14:tracePt t="26258" x="5681663" y="1966913"/>
          <p14:tracePt t="27738" x="5672138" y="1976438"/>
          <p14:tracePt t="27746" x="5648325" y="1985963"/>
          <p14:tracePt t="27758" x="5600700" y="2005013"/>
          <p14:tracePt t="27774" x="5434013" y="2062163"/>
          <p14:tracePt t="27791" x="5314950" y="2085975"/>
          <p14:tracePt t="27808" x="5248275" y="2095500"/>
          <p14:tracePt t="27825" x="5167313" y="2100263"/>
          <p14:tracePt t="27827" x="5129213" y="2109788"/>
          <p14:tracePt t="27858" x="5010150" y="2114550"/>
          <p14:tracePt t="27891" x="4900613" y="2124075"/>
          <p14:tracePt t="27908" x="4838700" y="2133600"/>
          <p14:tracePt t="27924" x="4795838" y="2138363"/>
          <p14:tracePt t="27941" x="4762500" y="2152650"/>
          <p14:tracePt t="27958" x="4662488" y="2166938"/>
          <p14:tracePt t="27974" x="4605338" y="2181225"/>
          <p14:tracePt t="27991" x="4543425" y="2195513"/>
          <p14:tracePt t="28008" x="4495800" y="2209800"/>
          <p14:tracePt t="28024" x="4433888" y="2219325"/>
          <p14:tracePt t="28041" x="4405313" y="2228850"/>
          <p14:tracePt t="28058" x="4376738" y="2228850"/>
          <p14:tracePt t="28074" x="4348163" y="2224088"/>
          <p14:tracePt t="28091" x="4300538" y="2200275"/>
          <p14:tracePt t="28108" x="4257675" y="2195513"/>
          <p14:tracePt t="28124" x="4214813" y="2181225"/>
          <p14:tracePt t="28142" x="4167188" y="2171700"/>
          <p14:tracePt t="28158" x="4129088" y="2166938"/>
          <p14:tracePt t="28174" x="4105275" y="2152650"/>
          <p14:tracePt t="28191" x="4086225" y="2147888"/>
          <p14:tracePt t="28208" x="4052888" y="2138363"/>
          <p14:tracePt t="28224" x="4033838" y="2128838"/>
          <p14:tracePt t="28241" x="4019550" y="2128838"/>
          <p14:tracePt t="28258" x="4014788" y="2128838"/>
          <p14:tracePt t="28274" x="4005263" y="2128838"/>
          <p14:tracePt t="28291" x="4000500" y="2128838"/>
          <p14:tracePt t="28308" x="3995738" y="2128838"/>
          <p14:tracePt t="28324" x="3990975" y="2128838"/>
          <p14:tracePt t="28326" x="3986213" y="2128838"/>
          <p14:tracePt t="28341" x="3981450" y="2128838"/>
          <p14:tracePt t="28358" x="3971925" y="2128838"/>
          <p14:tracePt t="28374" x="3967163" y="2128838"/>
          <p14:tracePt t="28391" x="3962400" y="2128838"/>
          <p14:tracePt t="28443" x="3957638" y="2128838"/>
          <p14:tracePt t="28458" x="3952875" y="2128838"/>
          <p14:tracePt t="28472" x="3948113" y="2124075"/>
          <p14:tracePt t="28480" x="3943350" y="2124075"/>
          <p14:tracePt t="28491" x="3938588" y="2119313"/>
          <p14:tracePt t="28508" x="3929063" y="2119313"/>
          <p14:tracePt t="28524" x="3910013" y="2119313"/>
          <p14:tracePt t="28541" x="3900488" y="2119313"/>
          <p14:tracePt t="28558" x="3895725" y="2119313"/>
          <p14:tracePt t="28575" x="3890963" y="2119313"/>
          <p14:tracePt t="28591" x="3881438" y="2119313"/>
          <p14:tracePt t="29001" x="3886200" y="2119313"/>
          <p14:tracePt t="29009" x="3890963" y="2119313"/>
          <p14:tracePt t="29024" x="3895725" y="2119313"/>
          <p14:tracePt t="29041" x="3900488" y="2119313"/>
          <p14:tracePt t="29058" x="3905250" y="2119313"/>
          <p14:tracePt t="29508" x="3929063" y="2114550"/>
          <p14:tracePt t="29515" x="3952875" y="2109788"/>
          <p14:tracePt t="29525" x="3981450" y="2109788"/>
          <p14:tracePt t="29541" x="4014788" y="2095500"/>
          <p14:tracePt t="29558" x="4067175" y="2090738"/>
          <p14:tracePt t="29574" x="4143375" y="2076450"/>
          <p14:tracePt t="29591" x="4195763" y="2071688"/>
          <p14:tracePt t="29625" x="4286250" y="2057400"/>
          <p14:tracePt t="29658" x="4333875" y="2057400"/>
          <p14:tracePt t="29674" x="4357688" y="2047875"/>
          <p14:tracePt t="29691" x="4386263" y="2047875"/>
          <p14:tracePt t="29708" x="4410075" y="2047875"/>
          <p14:tracePt t="29724" x="4419600" y="2043113"/>
          <p14:tracePt t="29741" x="4438650" y="2038350"/>
          <p14:tracePt t="29758" x="4452938" y="2038350"/>
          <p14:tracePt t="29774" x="4457700" y="2038350"/>
          <p14:tracePt t="29791" x="4467225" y="2038350"/>
          <p14:tracePt t="29808" x="4471988" y="2038350"/>
          <p14:tracePt t="29825" x="4481513" y="2038350"/>
          <p14:tracePt t="29841" x="4486275" y="2038350"/>
          <p14:tracePt t="29858" x="4495800" y="2038350"/>
          <p14:tracePt t="29875" x="4505325" y="2038350"/>
          <p14:tracePt t="29891" x="4510088" y="2038350"/>
          <p14:tracePt t="29908" x="4514850" y="2038350"/>
          <p14:tracePt t="29924" x="4519613" y="2038350"/>
          <p14:tracePt t="29970" x="4519613" y="2043113"/>
          <p14:tracePt t="29985" x="4514850" y="2043113"/>
          <p14:tracePt t="29992" x="4510088" y="2047875"/>
          <p14:tracePt t="30008" x="4495800" y="2052638"/>
          <p14:tracePt t="30024" x="4471988" y="2062163"/>
          <p14:tracePt t="30041" x="4457700" y="2066925"/>
          <p14:tracePt t="30058" x="4452938" y="2071688"/>
          <p14:tracePt t="30074" x="4443413" y="2071688"/>
          <p14:tracePt t="30117" x="4443413" y="2066925"/>
          <p14:tracePt t="30125" x="4448175" y="2066925"/>
          <p14:tracePt t="30141" x="4467225" y="2052638"/>
          <p14:tracePt t="30158" x="4495800" y="2038350"/>
          <p14:tracePt t="30175" x="4524375" y="2028825"/>
          <p14:tracePt t="30191" x="4552950" y="2009775"/>
          <p14:tracePt t="30208" x="4567238" y="2005013"/>
          <p14:tracePt t="30224" x="4572000" y="2000250"/>
          <p14:tracePt t="30241" x="4576763" y="2000250"/>
          <p14:tracePt t="30258" x="4581525" y="2000250"/>
          <p14:tracePt t="30294" x="4576763" y="2000250"/>
          <p14:tracePt t="30301" x="4567238" y="2000250"/>
          <p14:tracePt t="30309" x="4548188" y="2000250"/>
          <p14:tracePt t="30324" x="4505325" y="2014538"/>
          <p14:tracePt t="30341" x="4452938" y="2014538"/>
          <p14:tracePt t="30358" x="4410075" y="2014538"/>
          <p14:tracePt t="30374" x="4381500" y="2005013"/>
          <p14:tracePt t="30391" x="4371975" y="1976438"/>
          <p14:tracePt t="30408" x="4371975" y="1938338"/>
          <p14:tracePt t="30424" x="4386263" y="1909763"/>
          <p14:tracePt t="30441" x="4410075" y="1871663"/>
          <p14:tracePt t="30458" x="4433888" y="1857375"/>
          <p14:tracePt t="30474" x="4452938" y="1843088"/>
          <p14:tracePt t="30491" x="4467225" y="1833563"/>
          <p14:tracePt t="30508" x="4471988" y="1833563"/>
          <p14:tracePt t="30541" x="4471988" y="1838325"/>
          <p14:tracePt t="30558" x="4452938" y="1876425"/>
          <p14:tracePt t="30574" x="4400550" y="1914525"/>
          <p14:tracePt t="30591" x="4319588" y="1971675"/>
          <p14:tracePt t="30608" x="4243388" y="2019300"/>
          <p14:tracePt t="30624" x="4167188" y="2052638"/>
          <p14:tracePt t="30641" x="4138613" y="2057400"/>
          <p14:tracePt t="30658" x="4110038" y="2062163"/>
          <p14:tracePt t="30674" x="4081463" y="2062163"/>
          <p14:tracePt t="30691" x="4062413" y="2062163"/>
          <p14:tracePt t="30708" x="4048125" y="2057400"/>
          <p14:tracePt t="30724" x="4043363" y="2057400"/>
          <p14:tracePt t="30741" x="4033838" y="2057400"/>
          <p14:tracePt t="30758" x="4024313" y="2057400"/>
          <p14:tracePt t="30791" x="4014788" y="2057400"/>
          <p14:tracePt t="30808" x="3995738" y="2057400"/>
          <p14:tracePt t="30824" x="3976688" y="2057400"/>
          <p14:tracePt t="30841" x="3948113" y="2057400"/>
          <p14:tracePt t="30857" x="3919538" y="2057400"/>
          <p14:tracePt t="30874" x="3871913" y="2071688"/>
          <p14:tracePt t="30891" x="3848100" y="2076450"/>
          <p14:tracePt t="30908" x="3824288" y="2081213"/>
          <p14:tracePt t="30925" x="3790950" y="2095500"/>
          <p14:tracePt t="30941" x="3776663" y="2095500"/>
          <p14:tracePt t="30958" x="3771900" y="2095500"/>
          <p14:tracePt t="30975" x="3762375" y="2095500"/>
          <p14:tracePt t="30991" x="3752850" y="2095500"/>
          <p14:tracePt t="31064" x="3762375" y="2095500"/>
          <p14:tracePt t="31072" x="3786188" y="2095500"/>
          <p14:tracePt t="31079" x="3829050" y="2095500"/>
          <p14:tracePt t="31091" x="3886200" y="2095500"/>
          <p14:tracePt t="31108" x="4081463" y="2119313"/>
          <p14:tracePt t="31124" x="4271963" y="2162175"/>
          <p14:tracePt t="31141" x="4533900" y="2233613"/>
          <p14:tracePt t="31158" x="4891088" y="2452688"/>
          <p14:tracePt t="31174" x="5453063" y="2909888"/>
          <p14:tracePt t="31191" x="5757863" y="3200400"/>
          <p14:tracePt t="31208" x="5967413" y="3386138"/>
          <p14:tracePt t="31225" x="6091238" y="3514725"/>
          <p14:tracePt t="31241" x="6205538" y="3633788"/>
          <p14:tracePt t="31258" x="6272213" y="3724275"/>
          <p14:tracePt t="31274" x="6300788" y="3800475"/>
          <p14:tracePt t="31291" x="6329363" y="3857625"/>
          <p14:tracePt t="31307" x="6334125" y="3890963"/>
          <p14:tracePt t="31484" x="6353175" y="3967163"/>
          <p14:tracePt t="31490" x="6372225" y="4057650"/>
          <p14:tracePt t="31498" x="6376988" y="4124325"/>
          <p14:tracePt t="31507" x="6386513" y="4171950"/>
          <p14:tracePt t="31524" x="6386513" y="4224338"/>
          <p14:tracePt t="31541" x="6372225" y="4300538"/>
          <p14:tracePt t="31557" x="6353175" y="4352925"/>
          <p14:tracePt t="31574" x="6338888" y="4414838"/>
          <p14:tracePt t="31591" x="6329363" y="4462463"/>
          <p14:tracePt t="31608" x="6324600" y="4524375"/>
          <p14:tracePt t="31625" x="6324600" y="4548188"/>
          <p14:tracePt t="31641" x="6324600" y="4557713"/>
          <p14:tracePt t="31658" x="6324600" y="4572000"/>
          <p14:tracePt t="31674" x="6329363" y="4595813"/>
          <p14:tracePt t="31691" x="6343650" y="4619625"/>
          <p14:tracePt t="31708" x="6343650" y="4633913"/>
          <p14:tracePt t="31725" x="6353175" y="4643438"/>
          <p14:tracePt t="31741" x="6353175" y="4648200"/>
          <p14:tracePt t="31758" x="6353175" y="4657725"/>
          <p14:tracePt t="31774" x="6353175" y="4662488"/>
          <p14:tracePt t="31791" x="6353175" y="4667250"/>
          <p14:tracePt t="31824" x="6353175" y="4676775"/>
          <p14:tracePt t="31841" x="6348413" y="4681538"/>
          <p14:tracePt t="31842" x="6334125" y="4686300"/>
          <p14:tracePt t="31858" x="6281738" y="4700588"/>
          <p14:tracePt t="31874" x="6215063" y="4710113"/>
          <p14:tracePt t="31891" x="6153150" y="4714875"/>
          <p14:tracePt t="31907" x="6105525" y="4714875"/>
          <p14:tracePt t="31924" x="6048375" y="4710113"/>
          <p14:tracePt t="31941" x="6029325" y="4695825"/>
          <p14:tracePt t="31958" x="6019800" y="4691063"/>
          <p14:tracePt t="31974" x="5995988" y="4681538"/>
          <p14:tracePt t="31991" x="5986463" y="4676775"/>
          <p14:tracePt t="32007" x="5981700" y="4672013"/>
          <p14:tracePt t="32024" x="5976938" y="4672013"/>
          <p14:tracePt t="32122" x="5981700" y="4667250"/>
          <p14:tracePt t="32129" x="6000750" y="4667250"/>
          <p14:tracePt t="32141" x="6024563" y="4667250"/>
          <p14:tracePt t="32157" x="6162675" y="4652963"/>
          <p14:tracePt t="32175" x="6243638" y="4638675"/>
          <p14:tracePt t="32191" x="6315075" y="4638675"/>
          <p14:tracePt t="32208" x="6367463" y="4633913"/>
          <p14:tracePt t="32224" x="6434138" y="4619625"/>
          <p14:tracePt t="32241" x="6477000" y="4610100"/>
          <p14:tracePt t="32259" x="6515100" y="4610100"/>
          <p14:tracePt t="32277" x="6557963" y="4610100"/>
          <p14:tracePt t="32291" x="6577013" y="4610100"/>
          <p14:tracePt t="32307" x="6586538" y="4610100"/>
          <p14:tracePt t="32324" x="6591300" y="4610100"/>
          <p14:tracePt t="32341" x="6600825" y="4610100"/>
          <p14:tracePt t="32409" x="6596063" y="4610100"/>
          <p14:tracePt t="32416" x="6581775" y="4610100"/>
          <p14:tracePt t="32424" x="6557963" y="4610100"/>
          <p14:tracePt t="32441" x="6491288" y="4610100"/>
          <p14:tracePt t="32457" x="6400800" y="4614863"/>
          <p14:tracePt t="32474" x="6238875" y="4629150"/>
          <p14:tracePt t="32491" x="6143625" y="4648200"/>
          <p14:tracePt t="32507" x="6072188" y="4652963"/>
          <p14:tracePt t="32524" x="6029325" y="4667250"/>
          <p14:tracePt t="32541" x="5991225" y="4667250"/>
          <p14:tracePt t="32558" x="5981700" y="4667250"/>
          <p14:tracePt t="32574" x="5972175" y="4667250"/>
          <p14:tracePt t="32636" x="5972175" y="4662488"/>
          <p14:tracePt t="32643" x="5976938" y="4662488"/>
          <p14:tracePt t="32651" x="5991225" y="4648200"/>
          <p14:tracePt t="32658" x="6015038" y="4643438"/>
          <p14:tracePt t="32674" x="6086475" y="4638675"/>
          <p14:tracePt t="32691" x="6186488" y="4629150"/>
          <p14:tracePt t="32707" x="6267450" y="4619625"/>
          <p14:tracePt t="32724" x="6386513" y="4605338"/>
          <p14:tracePt t="32741" x="6448425" y="4605338"/>
          <p14:tracePt t="32757" x="6496050" y="4600575"/>
          <p14:tracePt t="32774" x="6557963" y="4600575"/>
          <p14:tracePt t="32791" x="6586538" y="4600575"/>
          <p14:tracePt t="32807" x="6600825" y="4600575"/>
          <p14:tracePt t="32824" x="6615113" y="4600575"/>
          <p14:tracePt t="32841" x="6624638" y="4600575"/>
          <p14:tracePt t="32857" x="6629400" y="4600575"/>
          <p14:tracePt t="32874" x="6634163" y="4600575"/>
          <p14:tracePt t="32967" x="6624638" y="4600575"/>
          <p14:tracePt t="32973" x="6605588" y="4614863"/>
          <p14:tracePt t="32981" x="6572250" y="4619625"/>
          <p14:tracePt t="32991" x="6534150" y="4629150"/>
          <p14:tracePt t="33007" x="6443663" y="4652963"/>
          <p14:tracePt t="33024" x="6300788" y="4667250"/>
          <p14:tracePt t="33041" x="6234113" y="4672013"/>
          <p14:tracePt t="33057" x="6162675" y="4672013"/>
          <p14:tracePt t="33074" x="6124575" y="4672013"/>
          <p14:tracePt t="33091" x="6105525" y="4672013"/>
          <p14:tracePt t="33107" x="6096000" y="4672013"/>
          <p14:tracePt t="33142" x="6100763" y="4672013"/>
          <p14:tracePt t="33157" x="6138863" y="4667250"/>
          <p14:tracePt t="33174" x="6186488" y="4667250"/>
          <p14:tracePt t="33191" x="6253163" y="4667250"/>
          <p14:tracePt t="33208" x="6357938" y="4667250"/>
          <p14:tracePt t="33224" x="6419850" y="4662488"/>
          <p14:tracePt t="33241" x="6462713" y="4652963"/>
          <p14:tracePt t="33257" x="6496050" y="4652963"/>
          <p14:tracePt t="33274" x="6524625" y="4652963"/>
          <p14:tracePt t="33291" x="6534150" y="4652963"/>
          <p14:tracePt t="33307" x="6543675" y="4652963"/>
          <p14:tracePt t="33324" x="6548438" y="4652963"/>
          <p14:tracePt t="33357" x="6543675" y="4652963"/>
          <p14:tracePt t="33374" x="6491288" y="4643438"/>
          <p14:tracePt t="33391" x="6410325" y="4633913"/>
          <p14:tracePt t="33407" x="6253163" y="4624388"/>
          <p14:tracePt t="33425" x="6153150" y="4624388"/>
          <p14:tracePt t="33441" x="6072188" y="4624388"/>
          <p14:tracePt t="33457" x="6024563" y="4624388"/>
          <p14:tracePt t="33474" x="6010275" y="4624388"/>
          <p14:tracePt t="33491" x="6005513" y="4624388"/>
          <p14:tracePt t="33507" x="5995988" y="4624388"/>
          <p14:tracePt t="33547" x="5995988" y="4619625"/>
          <p14:tracePt t="33557" x="6000750" y="4614863"/>
          <p14:tracePt t="33574" x="6043613" y="4605338"/>
          <p14:tracePt t="33591" x="6162675" y="4576763"/>
          <p14:tracePt t="33607" x="6267450" y="4548188"/>
          <p14:tracePt t="33624" x="6391275" y="4533900"/>
          <p14:tracePt t="33641" x="6543675" y="4510088"/>
          <p14:tracePt t="33657" x="6615113" y="4495800"/>
          <p14:tracePt t="33674" x="6653213" y="4491038"/>
          <p14:tracePt t="33691" x="6686550" y="4491038"/>
          <p14:tracePt t="33707" x="6719888" y="4491038"/>
          <p14:tracePt t="33724" x="6734175" y="4495800"/>
          <p14:tracePt t="33741" x="6753225" y="4500563"/>
          <p14:tracePt t="33757" x="6757988" y="4500563"/>
          <p14:tracePt t="33774" x="6767513" y="4500563"/>
          <p14:tracePt t="33791" x="6772275" y="4500563"/>
          <p14:tracePt t="33807" x="6777038" y="4500563"/>
          <p14:tracePt t="34398" x="6662738" y="4462463"/>
          <p14:tracePt t="34405" x="6424613" y="4352925"/>
          <p14:tracePt t="34412" x="6224588" y="4214813"/>
          <p14:tracePt t="34424" x="5995988" y="4076700"/>
          <p14:tracePt t="34457" x="4767263" y="3100388"/>
          <p14:tracePt t="34491" x="4343400" y="2686050"/>
          <p14:tracePt t="34508" x="4233863" y="2595563"/>
          <p14:tracePt t="34524" x="4195763" y="2552700"/>
          <p14:tracePt t="34540" x="4176713" y="2538413"/>
          <p14:tracePt t="34557" x="4171950" y="2533650"/>
          <p14:tracePt t="34757" x="4133850" y="2514600"/>
          <p14:tracePt t="34765" x="4086225" y="2490788"/>
          <p14:tracePt t="34774" x="4048125" y="2466975"/>
          <p14:tracePt t="34791" x="4000500" y="2433638"/>
          <p14:tracePt t="34807" x="3976688" y="2419350"/>
          <p14:tracePt t="34824" x="3967163" y="2414588"/>
          <p14:tracePt t="34841" x="3957638" y="2414588"/>
          <p14:tracePt t="34857" x="3952875" y="2414588"/>
          <p14:tracePt t="34874" x="3948113" y="2414588"/>
          <p14:tracePt t="34934" x="3943350" y="2414588"/>
          <p14:tracePt t="34949" x="3938588" y="2414588"/>
          <p14:tracePt t="34964" x="3933825" y="2414588"/>
          <p14:tracePt t="34971" x="3929063" y="2409825"/>
          <p14:tracePt t="35000" x="3929063" y="2405063"/>
          <p14:tracePt t="35036" x="3924300" y="2405063"/>
          <p14:tracePt t="35066" x="3919538" y="2400300"/>
          <p14:tracePt t="35073" x="3914775" y="2395538"/>
          <p14:tracePt t="35080" x="3910013" y="2386013"/>
          <p14:tracePt t="35090" x="3900488" y="2381250"/>
          <p14:tracePt t="35107" x="3881438" y="2357438"/>
          <p14:tracePt t="35124" x="3852863" y="2324100"/>
          <p14:tracePt t="35141" x="3843338" y="2305050"/>
          <p14:tracePt t="35157" x="3829050" y="2286000"/>
          <p14:tracePt t="35174" x="3819525" y="2247900"/>
          <p14:tracePt t="35191" x="3805238" y="2200275"/>
          <p14:tracePt t="35207" x="3805238" y="2152650"/>
          <p14:tracePt t="35224" x="3805238" y="2114550"/>
          <p14:tracePt t="35241" x="3805238" y="2095500"/>
          <p14:tracePt t="35257" x="3805238" y="2071688"/>
          <p14:tracePt t="35274" x="3805238" y="2066925"/>
          <p14:tracePt t="35291" x="3805238" y="2062163"/>
          <p14:tracePt t="35307" x="3805238" y="2057400"/>
          <p14:tracePt t="35587" x="3805238" y="2062163"/>
          <p14:tracePt t="35601" x="3805238" y="2066925"/>
          <p14:tracePt t="35609" x="3805238" y="2081213"/>
          <p14:tracePt t="35624" x="3814763" y="2090738"/>
          <p14:tracePt t="35640" x="3824288" y="2105025"/>
          <p14:tracePt t="35657" x="3843338" y="2119313"/>
          <p14:tracePt t="35674" x="3857625" y="2128838"/>
          <p14:tracePt t="35690" x="3876675" y="2152650"/>
          <p14:tracePt t="35707" x="3886200" y="2157413"/>
          <p14:tracePt t="35724" x="3900488" y="2162175"/>
          <p14:tracePt t="35741" x="3933825" y="2171700"/>
          <p14:tracePt t="35757" x="3957638" y="2185988"/>
          <p14:tracePt t="35774" x="3971925" y="2190750"/>
          <p14:tracePt t="35790" x="3986213" y="2195513"/>
          <p14:tracePt t="35807" x="3995738" y="2205038"/>
          <p14:tracePt t="35824" x="4000500" y="2205038"/>
          <p14:tracePt t="35840" x="4010025" y="2205038"/>
          <p14:tracePt t="36057" x="4010025" y="2209800"/>
          <p14:tracePt t="36064" x="4010025" y="2214563"/>
          <p14:tracePt t="36079" x="4010025" y="2219325"/>
          <p14:tracePt t="36090" x="4010025" y="2224088"/>
          <p14:tracePt t="36107" x="4010025" y="2233613"/>
          <p14:tracePt t="36124" x="4010025" y="2238375"/>
          <p14:tracePt t="36218" x="4010025" y="2243138"/>
          <p14:tracePt t="36504" x="4024313" y="2247900"/>
          <p14:tracePt t="36512" x="4033838" y="2247900"/>
          <p14:tracePt t="36524" x="4043363" y="2247900"/>
          <p14:tracePt t="36541" x="4076700" y="2247900"/>
          <p14:tracePt t="36557" x="4090988" y="2247900"/>
          <p14:tracePt t="36590" x="4133850" y="2257425"/>
          <p14:tracePt t="36624" x="4157663" y="2262188"/>
          <p14:tracePt t="36640" x="4162425" y="2262188"/>
          <p14:tracePt t="36657" x="4171950" y="2262188"/>
          <p14:tracePt t="36674" x="4176713" y="2262188"/>
          <p14:tracePt t="36707" x="4181475" y="2262188"/>
          <p14:tracePt t="36724" x="4191000" y="2262188"/>
          <p14:tracePt t="36740" x="4195763" y="2262188"/>
          <p14:tracePt t="36757" x="4200525" y="2262188"/>
          <p14:tracePt t="36774" x="4210050" y="2262188"/>
          <p14:tracePt t="36990" x="4210050" y="2266950"/>
          <p14:tracePt t="36996" x="4205288" y="2271713"/>
          <p14:tracePt t="37011" x="4200525" y="2276475"/>
          <p14:tracePt t="37024" x="4195763" y="2281238"/>
          <p14:tracePt t="37040" x="4186238" y="2281238"/>
          <p14:tracePt t="37057" x="4181475" y="2281238"/>
          <p14:tracePt t="37074" x="4171950" y="2281238"/>
          <p14:tracePt t="37090" x="4157663" y="2281238"/>
          <p14:tracePt t="37107" x="4124325" y="2271713"/>
          <p14:tracePt t="37124" x="4100513" y="2252663"/>
          <p14:tracePt t="37141" x="4076700" y="2243138"/>
          <p14:tracePt t="37157" x="4057650" y="2219325"/>
          <p14:tracePt t="37174" x="4048125" y="2205038"/>
          <p14:tracePt t="37190" x="4033838" y="2185988"/>
          <p14:tracePt t="37207" x="4019550" y="2152650"/>
          <p14:tracePt t="37224" x="4014788" y="2105025"/>
          <p14:tracePt t="37240" x="4014788" y="2090738"/>
          <p14:tracePt t="37257" x="4014788" y="2071688"/>
          <p14:tracePt t="37274" x="4019550" y="2047875"/>
          <p14:tracePt t="37291" x="4029075" y="2028825"/>
          <p14:tracePt t="37307" x="4033838" y="2019300"/>
          <p14:tracePt t="37324" x="4038600" y="2009775"/>
          <p14:tracePt t="37341" x="4038600" y="2005013"/>
          <p14:tracePt t="37357" x="4043363" y="2005013"/>
          <p14:tracePt t="37374" x="4048125" y="2005013"/>
          <p14:tracePt t="37390" x="4062413" y="2005013"/>
          <p14:tracePt t="37408" x="4090988" y="2005013"/>
          <p14:tracePt t="37424" x="4110038" y="2005013"/>
          <p14:tracePt t="37440" x="4133850" y="2014538"/>
          <p14:tracePt t="37457" x="4143375" y="2019300"/>
          <p14:tracePt t="37474" x="4152900" y="2024063"/>
          <p14:tracePt t="37490" x="4162425" y="2033588"/>
          <p14:tracePt t="37507" x="4171950" y="2057400"/>
          <p14:tracePt t="37524" x="4191000" y="2085975"/>
          <p14:tracePt t="37540" x="4205288" y="2119313"/>
          <p14:tracePt t="37557" x="4210050" y="2138363"/>
          <p14:tracePt t="37574" x="4210050" y="2147888"/>
          <p14:tracePt t="37590" x="4210050" y="2157413"/>
          <p14:tracePt t="37624" x="4210050" y="2166938"/>
          <p14:tracePt t="37640" x="4210050" y="2176463"/>
          <p14:tracePt t="37657" x="4205288" y="2200275"/>
          <p14:tracePt t="37674" x="4195763" y="2214563"/>
          <p14:tracePt t="37690" x="4191000" y="2228850"/>
          <p14:tracePt t="37707" x="4186238" y="2233613"/>
          <p14:tracePt t="37724" x="4186238" y="2243138"/>
          <p14:tracePt t="37740" x="4186238" y="2247900"/>
          <p14:tracePt t="37774" x="4186238" y="2252663"/>
          <p14:tracePt t="37790" x="4176713" y="2257425"/>
          <p14:tracePt t="37807" x="4152900" y="2262188"/>
          <p14:tracePt t="37824" x="4133850" y="2262188"/>
          <p14:tracePt t="37841" x="4100513" y="2262188"/>
          <p14:tracePt t="37857" x="4076700" y="2257425"/>
          <p14:tracePt t="37874" x="4067175" y="2243138"/>
          <p14:tracePt t="37890" x="4057650" y="2224088"/>
          <p14:tracePt t="37907" x="4033838" y="2185988"/>
          <p14:tracePt t="37924" x="4019550" y="2152650"/>
          <p14:tracePt t="37940" x="4019550" y="2124075"/>
          <p14:tracePt t="37957" x="4019550" y="2105025"/>
          <p14:tracePt t="37974" x="4019550" y="2081213"/>
          <p14:tracePt t="37990" x="4024313" y="2062163"/>
          <p14:tracePt t="38007" x="4029075" y="2052638"/>
          <p14:tracePt t="38024" x="4038600" y="2043113"/>
          <p14:tracePt t="38040" x="4043363" y="2038350"/>
          <p14:tracePt t="38057" x="4062413" y="2028825"/>
          <p14:tracePt t="38074" x="4076700" y="2028825"/>
          <p14:tracePt t="38090" x="4110038" y="2028825"/>
          <p14:tracePt t="38107" x="4129088" y="2038350"/>
          <p14:tracePt t="38124" x="4138613" y="2047875"/>
          <p14:tracePt t="38140" x="4148138" y="2052638"/>
          <p14:tracePt t="38157" x="4171950" y="2071688"/>
          <p14:tracePt t="38174" x="4176713" y="2095500"/>
          <p14:tracePt t="38190" x="4181475" y="2114550"/>
          <p14:tracePt t="38207" x="4195763" y="2162175"/>
          <p14:tracePt t="38224" x="4195763" y="2185988"/>
          <p14:tracePt t="38240" x="4195763" y="2200275"/>
          <p14:tracePt t="38257" x="4195763" y="2209800"/>
          <p14:tracePt t="38274" x="4195763" y="2219325"/>
          <p14:tracePt t="38290" x="4195763" y="2224088"/>
          <p14:tracePt t="38307" x="4195763" y="2233613"/>
          <p14:tracePt t="38324" x="4191000" y="2243138"/>
          <p14:tracePt t="38340" x="4181475" y="2262188"/>
          <p14:tracePt t="38357" x="4176713" y="2271713"/>
          <p14:tracePt t="38374" x="4171950" y="2281238"/>
          <p14:tracePt t="38391" x="4162425" y="2290763"/>
          <p14:tracePt t="38407" x="4152900" y="2295525"/>
          <p14:tracePt t="38424" x="4148138" y="2305050"/>
          <p14:tracePt t="38440" x="4143375" y="2305050"/>
          <p14:tracePt t="38457" x="4124325" y="2305050"/>
          <p14:tracePt t="38474" x="4090988" y="2300288"/>
          <p14:tracePt t="38490" x="4057650" y="2295525"/>
          <p14:tracePt t="38507" x="4029075" y="2286000"/>
          <p14:tracePt t="38524" x="3990975" y="2271713"/>
          <p14:tracePt t="38540" x="3976688" y="2262188"/>
          <p14:tracePt t="38557" x="3957638" y="2238375"/>
          <p14:tracePt t="38574" x="3952875" y="2195513"/>
          <p14:tracePt t="38590" x="3952875" y="2128838"/>
          <p14:tracePt t="38607" x="3952875" y="2090738"/>
          <p14:tracePt t="38624" x="3967163" y="2066925"/>
          <p14:tracePt t="38641" x="3990975" y="2043113"/>
          <p14:tracePt t="38657" x="4005263" y="2024063"/>
          <p14:tracePt t="38674" x="4019550" y="2019300"/>
          <p14:tracePt t="38690" x="4033838" y="2009775"/>
          <p14:tracePt t="38707" x="4062413" y="2009775"/>
          <p14:tracePt t="38724" x="4071938" y="2009775"/>
          <p14:tracePt t="38740" x="4086225" y="2009775"/>
          <p14:tracePt t="38757" x="4100513" y="2014538"/>
          <p14:tracePt t="38774" x="4114800" y="2024063"/>
          <p14:tracePt t="38790" x="4124325" y="2033588"/>
          <p14:tracePt t="38807" x="4143375" y="2057400"/>
          <p14:tracePt t="38824" x="4152900" y="2085975"/>
          <p14:tracePt t="38840" x="4167188" y="2133600"/>
          <p14:tracePt t="38857" x="4176713" y="2147888"/>
          <p14:tracePt t="38874" x="4176713" y="2166938"/>
          <p14:tracePt t="38890" x="4176713" y="2176463"/>
          <p14:tracePt t="38907" x="4176713" y="2181225"/>
          <p14:tracePt t="38924" x="4176713" y="2185988"/>
          <p14:tracePt t="38940" x="4176713" y="2195513"/>
          <p14:tracePt t="38957" x="4176713" y="2209800"/>
          <p14:tracePt t="38973" x="4176713" y="2224088"/>
          <p14:tracePt t="38990" x="4176713" y="2233613"/>
          <p14:tracePt t="39007" x="4176713" y="2238375"/>
          <p14:tracePt t="39024" x="4176713" y="2247900"/>
          <p14:tracePt t="39040" x="4176713" y="2252663"/>
          <p14:tracePt t="39057" x="4176713" y="2262188"/>
          <p14:tracePt t="39090" x="4176713" y="2271713"/>
          <p14:tracePt t="39107" x="4176713" y="2276475"/>
          <p14:tracePt t="39124" x="4171950" y="2281238"/>
          <p14:tracePt t="39140" x="4152900" y="2290763"/>
          <p14:tracePt t="39157" x="4138613" y="2300288"/>
          <p14:tracePt t="39174" x="4114800" y="2300288"/>
          <p14:tracePt t="39190" x="4095750" y="2300288"/>
          <p14:tracePt t="39207" x="4067175" y="2300288"/>
          <p14:tracePt t="39224" x="4048125" y="2295525"/>
          <p14:tracePt t="39240" x="4038600" y="2281238"/>
          <p14:tracePt t="39257" x="4000500" y="2233613"/>
          <p14:tracePt t="39274" x="3990975" y="2181225"/>
          <p14:tracePt t="39290" x="3990975" y="2128838"/>
          <p14:tracePt t="39307" x="3990975" y="2085975"/>
          <p14:tracePt t="39324" x="4010025" y="2038350"/>
          <p14:tracePt t="39340" x="4019550" y="2014538"/>
          <p14:tracePt t="39357" x="4038600" y="2000250"/>
          <p14:tracePt t="39374" x="4052888" y="1995488"/>
          <p14:tracePt t="39390" x="4086225" y="1985963"/>
          <p14:tracePt t="39407" x="4100513" y="1995488"/>
          <p14:tracePt t="39424" x="4114800" y="2009775"/>
          <p14:tracePt t="39440" x="4129088" y="2033588"/>
          <p14:tracePt t="39457" x="4148138" y="2090738"/>
          <p14:tracePt t="39473" x="4152900" y="2119313"/>
          <p14:tracePt t="39490" x="4167188" y="2147888"/>
          <p14:tracePt t="39507" x="4167188" y="2171700"/>
          <p14:tracePt t="39524" x="4167188" y="2181225"/>
          <p14:tracePt t="39540" x="4167188" y="2185988"/>
          <p14:tracePt t="39557" x="4167188" y="2190750"/>
          <p14:tracePt t="39574" x="4167188" y="2200275"/>
          <p14:tracePt t="39590" x="4167188" y="2205038"/>
          <p14:tracePt t="39663" x="4167188" y="2209800"/>
          <p14:tracePt t="39677" x="4167188" y="2214563"/>
          <p14:tracePt t="39684" x="4167188" y="2219325"/>
          <p14:tracePt t="39706" x="4167188" y="2224088"/>
          <p14:tracePt t="39713" x="4167188" y="2228850"/>
          <p14:tracePt t="39728" x="4167188" y="2233613"/>
          <p14:tracePt t="39740" x="4167188" y="2238375"/>
          <p14:tracePt t="39757" x="4162425" y="2247900"/>
          <p14:tracePt t="39774" x="4148138" y="2257425"/>
          <p14:tracePt t="39790" x="4129088" y="2266950"/>
          <p14:tracePt t="39807" x="4119563" y="2276475"/>
          <p14:tracePt t="39824" x="4100513" y="2286000"/>
          <p14:tracePt t="39840" x="4086225" y="2286000"/>
          <p14:tracePt t="39857" x="4076700" y="2286000"/>
          <p14:tracePt t="39874" x="4062413" y="2281238"/>
          <p14:tracePt t="39890" x="4043363" y="2262188"/>
          <p14:tracePt t="39907" x="4029075" y="2233613"/>
          <p14:tracePt t="39924" x="4010025" y="2185988"/>
          <p14:tracePt t="39940" x="4005263" y="2128838"/>
          <p14:tracePt t="39957" x="4005263" y="2081213"/>
          <p14:tracePt t="39974" x="4014788" y="2052638"/>
          <p14:tracePt t="39990" x="4029075" y="2028825"/>
          <p14:tracePt t="40007" x="4048125" y="2019300"/>
          <p14:tracePt t="40023" x="4071938" y="2024063"/>
          <p14:tracePt t="40040" x="4086225" y="2038350"/>
          <p14:tracePt t="40057" x="4110038" y="2066925"/>
          <p14:tracePt t="40073" x="4148138" y="2109788"/>
          <p14:tracePt t="40090" x="4157663" y="2138363"/>
          <p14:tracePt t="40107" x="4162425" y="2157413"/>
          <p14:tracePt t="40124" x="4167188" y="2176463"/>
          <p14:tracePt t="40140" x="4167188" y="2181225"/>
          <p14:tracePt t="40157" x="4167188" y="2185988"/>
          <p14:tracePt t="40174" x="4167188" y="2200275"/>
          <p14:tracePt t="40190" x="4162425" y="2214563"/>
          <p14:tracePt t="40207" x="4148138" y="2228850"/>
          <p14:tracePt t="40224" x="4124325" y="2238375"/>
          <p14:tracePt t="40240" x="4095750" y="2247900"/>
          <p14:tracePt t="40257" x="4062413" y="2252663"/>
          <p14:tracePt t="40273" x="4043363" y="2252663"/>
          <p14:tracePt t="40290" x="4019550" y="2243138"/>
          <p14:tracePt t="40307" x="4000500" y="2228850"/>
          <p14:tracePt t="40324" x="3990975" y="2219325"/>
          <p14:tracePt t="40340" x="3971925" y="2190750"/>
          <p14:tracePt t="40357" x="3967163" y="2147888"/>
          <p14:tracePt t="40374" x="3967163" y="2085975"/>
          <p14:tracePt t="40390" x="3986213" y="2057400"/>
          <p14:tracePt t="40407" x="3995738" y="2038350"/>
          <p14:tracePt t="40423" x="4014788" y="2028825"/>
          <p14:tracePt t="40440" x="4038600" y="2019300"/>
          <p14:tracePt t="40457" x="4062413" y="2028825"/>
          <p14:tracePt t="40474" x="4086225" y="2043113"/>
          <p14:tracePt t="40490" x="4119563" y="2085975"/>
          <p14:tracePt t="40507" x="4143375" y="2124075"/>
          <p14:tracePt t="40523" x="4157663" y="2147888"/>
          <p14:tracePt t="40540" x="4167188" y="2162175"/>
          <p14:tracePt t="40558" x="4171950" y="2181225"/>
          <p14:tracePt t="40574" x="4171950" y="2195513"/>
          <p14:tracePt t="40590" x="4171950" y="2219325"/>
          <p14:tracePt t="40607" x="4162425" y="2228850"/>
          <p14:tracePt t="40624" x="4133850" y="2247900"/>
          <p14:tracePt t="40640" x="4114800" y="2247900"/>
          <p14:tracePt t="40657" x="4100513" y="2247900"/>
          <p14:tracePt t="40675" x="4081463" y="2243138"/>
          <p14:tracePt t="40690" x="4067175" y="2224088"/>
          <p14:tracePt t="40707" x="4057650" y="2195513"/>
          <p14:tracePt t="40723" x="4057650" y="2152650"/>
          <p14:tracePt t="40740" x="4071938" y="2114550"/>
          <p14:tracePt t="40757" x="4076700" y="2109788"/>
          <p14:tracePt t="40774" x="4090988" y="2105025"/>
          <p14:tracePt t="40790" x="4100513" y="2105025"/>
          <p14:tracePt t="40807" x="4114800" y="2109788"/>
          <p14:tracePt t="40823" x="4119563" y="2119313"/>
          <p14:tracePt t="40840" x="4129088" y="2128838"/>
          <p14:tracePt t="40857" x="4138613" y="2147888"/>
          <p14:tracePt t="40873" x="4148138" y="2162175"/>
          <p14:tracePt t="40890" x="4152900" y="2171700"/>
          <p14:tracePt t="40907" x="4152900" y="2176463"/>
          <p14:tracePt t="40924" x="4152900" y="2181225"/>
          <p14:tracePt t="40940" x="4152900" y="2195513"/>
          <p14:tracePt t="40957" x="4148138" y="2200275"/>
          <p14:tracePt t="40974" x="4138613" y="2209800"/>
          <p14:tracePt t="40990" x="4090988" y="2219325"/>
          <p14:tracePt t="41007" x="4062413" y="2219325"/>
          <p14:tracePt t="41023" x="4033838" y="2219325"/>
          <p14:tracePt t="41040" x="4010025" y="2214563"/>
          <p14:tracePt t="41057" x="3986213" y="2190750"/>
          <p14:tracePt t="41073" x="3981450" y="2143125"/>
          <p14:tracePt t="41090" x="3981450" y="2090738"/>
          <p14:tracePt t="41107" x="4000500" y="2052638"/>
          <p14:tracePt t="41123" x="4029075" y="2033588"/>
          <p14:tracePt t="41140" x="4052888" y="2033588"/>
          <p14:tracePt t="41157" x="4076700" y="2047875"/>
          <p14:tracePt t="41173" x="4090988" y="2076450"/>
          <p14:tracePt t="41190" x="4100513" y="2100263"/>
          <p14:tracePt t="41207" x="4110038" y="2128838"/>
          <p14:tracePt t="41224" x="4119563" y="2152650"/>
          <p14:tracePt t="41240" x="4119563" y="2181225"/>
          <p14:tracePt t="41257" x="4119563" y="2190750"/>
          <p14:tracePt t="41273" x="4119563" y="2195513"/>
          <p14:tracePt t="41290" x="4119563" y="2200275"/>
          <p14:tracePt t="41307" x="4119563" y="2209800"/>
          <p14:tracePt t="42018" x="4124325" y="2214563"/>
          <p14:tracePt t="42025" x="4129088" y="2219325"/>
          <p14:tracePt t="42041" x="4129088" y="2224088"/>
          <p14:tracePt t="42057" x="4129088" y="2228850"/>
          <p14:tracePt t="42092" x="4129088" y="2233613"/>
          <p14:tracePt t="42099" x="4129088" y="2238375"/>
          <p14:tracePt t="42123" x="4129088" y="2247900"/>
          <p14:tracePt t="42157" x="4129088" y="2276475"/>
          <p14:tracePt t="42174" x="4119563" y="2286000"/>
          <p14:tracePt t="42190" x="4105275" y="2300288"/>
          <p14:tracePt t="42207" x="4095750" y="2309813"/>
          <p14:tracePt t="42223" x="4081463" y="2319338"/>
          <p14:tracePt t="42240" x="4076700" y="2319338"/>
          <p14:tracePt t="42257" x="4067175" y="2319338"/>
          <p14:tracePt t="42583" x="4114800" y="2314575"/>
          <p14:tracePt t="42591" x="4171950" y="2314575"/>
          <p14:tracePt t="42598" x="4214813" y="2309813"/>
          <p14:tracePt t="42607" x="4252913" y="2300288"/>
          <p14:tracePt t="42623" x="4305300" y="2295525"/>
          <p14:tracePt t="42640" x="4348163" y="2286000"/>
          <p14:tracePt t="42657" x="4376738" y="2286000"/>
          <p14:tracePt t="42673" x="4395788" y="2286000"/>
          <p14:tracePt t="42690" x="4405313" y="2286000"/>
          <p14:tracePt t="42707" x="4410075" y="2286000"/>
          <p14:tracePt t="42723" x="4419600" y="2286000"/>
          <p14:tracePt t="42740" x="4429125" y="2286000"/>
          <p14:tracePt t="42757" x="4438650" y="2286000"/>
          <p14:tracePt t="42773" x="4457700" y="2286000"/>
          <p14:tracePt t="42790" x="4495800" y="2286000"/>
          <p14:tracePt t="42807" x="4519613" y="2286000"/>
          <p14:tracePt t="42823" x="4538663" y="2286000"/>
          <p14:tracePt t="42840" x="4562475" y="2286000"/>
          <p14:tracePt t="42857" x="4586288" y="2286000"/>
          <p14:tracePt t="42873" x="4614863" y="2290763"/>
          <p14:tracePt t="42890" x="4657725" y="2295525"/>
          <p14:tracePt t="42907" x="4719638" y="2309813"/>
          <p14:tracePt t="42923" x="4752975" y="2309813"/>
          <p14:tracePt t="42940" x="4781550" y="2309813"/>
          <p14:tracePt t="42957" x="4800600" y="2309813"/>
          <p14:tracePt t="42973" x="4810125" y="2309813"/>
          <p14:tracePt t="42990" x="4819650" y="2309813"/>
          <p14:tracePt t="43007" x="4824413" y="2309813"/>
          <p14:tracePt t="43040" x="4829175" y="2309813"/>
          <p14:tracePt t="43097" x="4829175" y="2314575"/>
          <p14:tracePt t="43105" x="4824413" y="2319338"/>
          <p14:tracePt t="43112" x="4819650" y="2319338"/>
          <p14:tracePt t="43123" x="4805363" y="2324100"/>
          <p14:tracePt t="43140" x="4776788" y="2328863"/>
          <p14:tracePt t="43157" x="4729163" y="2324100"/>
          <p14:tracePt t="43173" x="4700588" y="2309813"/>
          <p14:tracePt t="43190" x="4676775" y="2290763"/>
          <p14:tracePt t="43207" x="4652963" y="2247900"/>
          <p14:tracePt t="43223" x="4629150" y="2147888"/>
          <p14:tracePt t="43240" x="4629150" y="2105025"/>
          <p14:tracePt t="43257" x="4629150" y="2076450"/>
          <p14:tracePt t="43273" x="4633913" y="2047875"/>
          <p14:tracePt t="43290" x="4643438" y="2043113"/>
          <p14:tracePt t="43307" x="4667250" y="2033588"/>
          <p14:tracePt t="43323" x="4691063" y="2033588"/>
          <p14:tracePt t="43325" x="4705350" y="2033588"/>
          <p14:tracePt t="43340" x="4738688" y="2052638"/>
          <p14:tracePt t="43357" x="4762500" y="2076450"/>
          <p14:tracePt t="43373" x="4786313" y="2100263"/>
          <p14:tracePt t="43390" x="4800600" y="2124075"/>
          <p14:tracePt t="43407" x="4819650" y="2152650"/>
          <p14:tracePt t="43423" x="4829175" y="2166938"/>
          <p14:tracePt t="43440" x="4829175" y="2185988"/>
          <p14:tracePt t="43457" x="4829175" y="2209800"/>
          <p14:tracePt t="43473" x="4829175" y="2214563"/>
          <p14:tracePt t="43490" x="4829175" y="2219325"/>
          <p14:tracePt t="43507" x="4829175" y="2228850"/>
          <p14:tracePt t="43523" x="4829175" y="2233613"/>
          <p14:tracePt t="44096" x="5029200" y="2219325"/>
          <p14:tracePt t="44103" x="5310188" y="2195513"/>
          <p14:tracePt t="44110" x="5634038" y="2162175"/>
          <p14:tracePt t="44123" x="6019800" y="2162175"/>
          <p14:tracePt t="44140" x="6858000" y="2162175"/>
          <p14:tracePt t="44157" x="7243763" y="2162175"/>
          <p14:tracePt t="44190" x="7758113" y="2176463"/>
          <p14:tracePt t="44223" x="7986713" y="2219325"/>
          <p14:tracePt t="44240" x="8005763" y="2224088"/>
          <p14:tracePt t="44257" x="8020050" y="2224088"/>
          <p14:tracePt t="44552" x="8015288" y="2233613"/>
          <p14:tracePt t="44559" x="7986713" y="2247900"/>
          <p14:tracePt t="44573" x="7934325" y="2271713"/>
          <p14:tracePt t="44590" x="7872413" y="2295525"/>
          <p14:tracePt t="44623" x="7772400" y="2314575"/>
          <p14:tracePt t="44656" x="7715250" y="2328863"/>
          <p14:tracePt t="44673" x="7700963" y="2333625"/>
          <p14:tracePt t="44690" x="7677150" y="2347913"/>
          <p14:tracePt t="44706" x="7653338" y="2357438"/>
          <p14:tracePt t="44723" x="7634288" y="2357438"/>
          <p14:tracePt t="44740" x="7610475" y="2362200"/>
          <p14:tracePt t="44757" x="7562850" y="2376488"/>
          <p14:tracePt t="44773" x="7529513" y="2381250"/>
          <p14:tracePt t="44790" x="7491413" y="2390775"/>
          <p14:tracePt t="44806" x="7467600" y="2390775"/>
          <p14:tracePt t="44823" x="7458075" y="2390775"/>
          <p14:tracePt t="44840" x="7448550" y="2390775"/>
          <p14:tracePt t="44889" x="7453313" y="2390775"/>
          <p14:tracePt t="44897" x="7467600" y="2390775"/>
          <p14:tracePt t="44906" x="7491413" y="2390775"/>
          <p14:tracePt t="44923" x="7562850" y="2386013"/>
          <p14:tracePt t="44940" x="7753350" y="2376488"/>
          <p14:tracePt t="44957" x="7877175" y="2366963"/>
          <p14:tracePt t="44973" x="7967663" y="2366963"/>
          <p14:tracePt t="44990" x="8058150" y="2366963"/>
          <p14:tracePt t="45006" x="8172450" y="2366963"/>
          <p14:tracePt t="45023" x="8215313" y="2366963"/>
          <p14:tracePt t="45040" x="8258175" y="2366963"/>
          <p14:tracePt t="45056" x="8301038" y="2366963"/>
          <p14:tracePt t="45073" x="8353425" y="2366963"/>
          <p14:tracePt t="45090" x="8391525" y="2366963"/>
          <p14:tracePt t="45106" x="8434388" y="2362200"/>
          <p14:tracePt t="45123" x="8496300" y="2352675"/>
          <p14:tracePt t="45140" x="8524875" y="2343150"/>
          <p14:tracePt t="45156" x="8553450" y="2343150"/>
          <p14:tracePt t="45173" x="8567738" y="2343150"/>
          <p14:tracePt t="45190" x="8586788" y="2343150"/>
          <p14:tracePt t="45206" x="8591550" y="2343150"/>
          <p14:tracePt t="45223" x="8596313" y="2343150"/>
          <p14:tracePt t="45240" x="8601075" y="2343150"/>
          <p14:tracePt t="45278" x="8591550" y="2338388"/>
          <p14:tracePt t="45290" x="8572500" y="2333625"/>
          <p14:tracePt t="45307" x="8424863" y="2309813"/>
          <p14:tracePt t="45323" x="8243888" y="2300288"/>
          <p14:tracePt t="45340" x="8101013" y="2300288"/>
          <p14:tracePt t="45357" x="7996238" y="2314575"/>
          <p14:tracePt t="45373" x="7853363" y="2352675"/>
          <p14:tracePt t="45390" x="7781925" y="2376488"/>
          <p14:tracePt t="45406" x="7739063" y="2381250"/>
          <p14:tracePt t="45423" x="7700963" y="2386013"/>
          <p14:tracePt t="45440" x="7672388" y="2386013"/>
          <p14:tracePt t="45456" x="7662863" y="2386013"/>
          <p14:tracePt t="45473" x="7653338" y="2386013"/>
          <p14:tracePt t="45490" x="7643813" y="2386013"/>
          <p14:tracePt t="45506" x="7639050" y="2386013"/>
          <p14:tracePt t="45523" x="7634288" y="2386013"/>
          <p14:tracePt t="45540" x="7629525" y="2386013"/>
          <p14:tracePt t="45661" x="7634288" y="2386013"/>
          <p14:tracePt t="45667" x="7653338" y="2381250"/>
          <p14:tracePt t="45674" x="7696200" y="2371725"/>
          <p14:tracePt t="45690" x="7791450" y="2347913"/>
          <p14:tracePt t="45707" x="7939088" y="2314575"/>
          <p14:tracePt t="45723" x="8096250" y="2281238"/>
          <p14:tracePt t="45740" x="8305800" y="2238375"/>
          <p14:tracePt t="45756" x="8401050" y="2214563"/>
          <p14:tracePt t="45773" x="8472488" y="2200275"/>
          <p14:tracePt t="45790" x="8524875" y="2185988"/>
          <p14:tracePt t="45807" x="8572500" y="2181225"/>
          <p14:tracePt t="45823" x="8586788" y="2176463"/>
          <p14:tracePt t="45840" x="8596313" y="2176463"/>
          <p14:tracePt t="45856" x="8605838" y="2176463"/>
          <p14:tracePt t="45873" x="8615363" y="2176463"/>
          <p14:tracePt t="46989" x="8615363" y="2181225"/>
          <p14:tracePt t="46996" x="8615363" y="2190750"/>
          <p14:tracePt t="47006" x="8610600" y="2200275"/>
          <p14:tracePt t="47023" x="8591550" y="2224088"/>
          <p14:tracePt t="47040" x="8520113" y="2343150"/>
          <p14:tracePt t="47056" x="8448675" y="2495550"/>
          <p14:tracePt t="47090" x="8215313" y="2924175"/>
          <p14:tracePt t="47123" x="7934325" y="3467100"/>
          <p14:tracePt t="47140" x="7796213" y="3714750"/>
          <p14:tracePt t="47157" x="7658100" y="3981450"/>
          <p14:tracePt t="47173" x="7577138" y="4167188"/>
          <p14:tracePt t="47190" x="7524750" y="4286250"/>
          <p14:tracePt t="47206" x="7496175" y="4362450"/>
          <p14:tracePt t="47223" x="7429500" y="4495800"/>
          <p14:tracePt t="47240" x="7391400" y="4586288"/>
          <p14:tracePt t="47256" x="7362825" y="4643438"/>
          <p14:tracePt t="47273" x="7343775" y="4662488"/>
          <p14:tracePt t="47459" x="7281863" y="4729163"/>
          <p14:tracePt t="47466" x="7186613" y="4795838"/>
          <p14:tracePt t="47474" x="7096125" y="4848225"/>
          <p14:tracePt t="47491" x="6929438" y="4933950"/>
          <p14:tracePt t="47506" x="6834188" y="4972050"/>
          <p14:tracePt t="47523" x="6748463" y="4986338"/>
          <p14:tracePt t="47540" x="6643688" y="4995863"/>
          <p14:tracePt t="47556" x="6577013" y="4991100"/>
          <p14:tracePt t="47573" x="6500813" y="4972050"/>
          <p14:tracePt t="47590" x="6448425" y="4943475"/>
          <p14:tracePt t="47606" x="6381750" y="4905375"/>
          <p14:tracePt t="47623" x="6357938" y="4891088"/>
          <p14:tracePt t="47640" x="6343650" y="4881563"/>
          <p14:tracePt t="47656" x="6310313" y="4881563"/>
          <p14:tracePt t="47673" x="6296025" y="4881563"/>
          <p14:tracePt t="47690" x="6272213" y="4876800"/>
          <p14:tracePt t="47706" x="6253163" y="4872038"/>
          <p14:tracePt t="47723" x="6219825" y="4872038"/>
          <p14:tracePt t="47740" x="6205538" y="4872038"/>
          <p14:tracePt t="47756" x="6191250" y="4872038"/>
          <p14:tracePt t="47773" x="6181725" y="4867275"/>
          <p14:tracePt t="47790" x="6172200" y="4857750"/>
          <p14:tracePt t="47806" x="6162675" y="4852988"/>
          <p14:tracePt t="47823" x="6157913" y="4843463"/>
          <p14:tracePt t="47840" x="6143625" y="4829175"/>
          <p14:tracePt t="47856" x="6119813" y="4810125"/>
          <p14:tracePt t="47873" x="6096000" y="4800600"/>
          <p14:tracePt t="47890" x="6081713" y="4786313"/>
          <p14:tracePt t="47907" x="6067425" y="4776788"/>
          <p14:tracePt t="47923" x="6062663" y="4772025"/>
          <p14:tracePt t="47940" x="6057900" y="4772025"/>
          <p14:tracePt t="47956" x="6048375" y="4772025"/>
          <p14:tracePt t="47990" x="6043613" y="4772025"/>
          <p14:tracePt t="48024" x="6038850" y="4772025"/>
          <p14:tracePt t="48046" x="6038850" y="4767263"/>
          <p14:tracePt t="48068" x="6038850" y="4762500"/>
          <p14:tracePt t="48075" x="6038850" y="4757738"/>
          <p14:tracePt t="48090" x="6038850" y="4752975"/>
          <p14:tracePt t="48097" x="6038850" y="4748213"/>
          <p14:tracePt t="48112" x="6038850" y="4743450"/>
          <p14:tracePt t="48123" x="6038850" y="4738688"/>
          <p14:tracePt t="48140" x="6038850" y="4733925"/>
          <p14:tracePt t="48156" x="6043613" y="4719638"/>
          <p14:tracePt t="48173" x="6062663" y="4705350"/>
          <p14:tracePt t="48190" x="6086475" y="4686300"/>
          <p14:tracePt t="48206" x="6143625" y="4657725"/>
          <p14:tracePt t="48223" x="6205538" y="4629150"/>
          <p14:tracePt t="48240" x="6253163" y="4610100"/>
          <p14:tracePt t="48256" x="6296025" y="4591050"/>
          <p14:tracePt t="48273" x="6376988" y="4562475"/>
          <p14:tracePt t="48290" x="6429375" y="4543425"/>
          <p14:tracePt t="48306" x="6481763" y="4529138"/>
          <p14:tracePt t="48323" x="6548438" y="4519613"/>
          <p14:tracePt t="48340" x="6648450" y="4529138"/>
          <p14:tracePt t="48357" x="6691313" y="4529138"/>
          <p14:tracePt t="48373" x="6734175" y="4529138"/>
          <p14:tracePt t="48390" x="6767513" y="4529138"/>
          <p14:tracePt t="48406" x="6843713" y="4524375"/>
          <p14:tracePt t="48423" x="6896100" y="4524375"/>
          <p14:tracePt t="48440" x="6943725" y="4524375"/>
          <p14:tracePt t="48456" x="7005638" y="4529138"/>
          <p14:tracePt t="48473" x="7043738" y="4538663"/>
          <p14:tracePt t="48490" x="7062788" y="4538663"/>
          <p14:tracePt t="48506" x="7086600" y="4538663"/>
          <p14:tracePt t="48523" x="7119938" y="4548188"/>
          <p14:tracePt t="48540" x="7138988" y="4552950"/>
          <p14:tracePt t="48556" x="7162800" y="4567238"/>
          <p14:tracePt t="48573" x="7186613" y="4572000"/>
          <p14:tracePt t="48590" x="7224713" y="4581525"/>
          <p14:tracePt t="48606" x="7248525" y="4591050"/>
          <p14:tracePt t="48623" x="7267575" y="4600575"/>
          <p14:tracePt t="48640" x="7286625" y="4610100"/>
          <p14:tracePt t="48656" x="7305675" y="4629150"/>
          <p14:tracePt t="48673" x="7315200" y="4648200"/>
          <p14:tracePt t="48690" x="7324725" y="4662488"/>
          <p14:tracePt t="48706" x="7334250" y="4681538"/>
          <p14:tracePt t="48723" x="7339013" y="4695825"/>
          <p14:tracePt t="48740" x="7343775" y="4710113"/>
          <p14:tracePt t="48756" x="7348538" y="4719638"/>
          <p14:tracePt t="48773" x="7348538" y="4729163"/>
          <p14:tracePt t="48789" x="7348538" y="4733925"/>
          <p14:tracePt t="48806" x="7348538" y="4743450"/>
          <p14:tracePt t="49008" x="7348538" y="4752975"/>
          <p14:tracePt t="49015" x="7339013" y="4762500"/>
          <p14:tracePt t="49023" x="7334250" y="4772025"/>
          <p14:tracePt t="49039" x="7329488" y="4781550"/>
          <p14:tracePt t="49056" x="7319963" y="4786313"/>
          <p14:tracePt t="49073" x="7315200" y="4791075"/>
          <p14:tracePt t="49089" x="7315200" y="4795838"/>
          <p14:tracePt t="49106" x="7310438" y="4800600"/>
          <p14:tracePt t="49123" x="7300913" y="4805363"/>
          <p14:tracePt t="49140" x="7281863" y="4810125"/>
          <p14:tracePt t="49156" x="7267575" y="4810125"/>
          <p14:tracePt t="49173" x="7239000" y="4810125"/>
          <p14:tracePt t="49189" x="7210425" y="4814888"/>
          <p14:tracePt t="49206" x="7162800" y="4824413"/>
          <p14:tracePt t="49223" x="7134225" y="4824413"/>
          <p14:tracePt t="49239" x="7119938" y="4833938"/>
          <p14:tracePt t="49256" x="7110413" y="4833938"/>
          <p14:tracePt t="49273" x="7100888" y="4833938"/>
          <p14:tracePt t="49289" x="7091363" y="4833938"/>
          <p14:tracePt t="49354" x="7086600" y="4833938"/>
          <p14:tracePt t="49376" x="7081838" y="4838700"/>
          <p14:tracePt t="49390" x="7081838" y="4843463"/>
          <p14:tracePt t="49448" x="7077075" y="4843463"/>
          <p14:tracePt t="49552" x="7077075" y="4848225"/>
          <p14:tracePt t="49559" x="7077075" y="4852988"/>
          <p14:tracePt t="49574" x="7077075" y="4857750"/>
          <p14:tracePt t="49581" x="7077075" y="4862513"/>
          <p14:tracePt t="49589" x="7086600" y="4867275"/>
          <p14:tracePt t="49607" x="7100888" y="4872038"/>
          <p14:tracePt t="49623" x="7129463" y="4881563"/>
          <p14:tracePt t="49639" x="7162800" y="4895850"/>
          <p14:tracePt t="49656" x="7186613" y="4900613"/>
          <p14:tracePt t="49673" x="7200900" y="4905375"/>
          <p14:tracePt t="49689" x="7219950" y="4905375"/>
          <p14:tracePt t="49706" x="7229475" y="4905375"/>
          <p14:tracePt t="49723" x="7234238" y="4905375"/>
          <p14:tracePt t="49740" x="7243763" y="4910138"/>
          <p14:tracePt t="49756" x="7262813" y="4919663"/>
          <p14:tracePt t="49773" x="7267575" y="4919663"/>
          <p14:tracePt t="49790" x="7277100" y="4919663"/>
          <p14:tracePt t="49806" x="7286625" y="4919663"/>
          <p14:tracePt t="49823" x="7296150" y="4919663"/>
          <p14:tracePt t="49840" x="7305675" y="4919663"/>
          <p14:tracePt t="50733" x="7153275" y="4848225"/>
          <p14:tracePt t="50742" x="6838950" y="4662488"/>
          <p14:tracePt t="50756" x="6243638" y="4343400"/>
          <p14:tracePt t="50773" x="5634038" y="4052888"/>
          <p14:tracePt t="50790" x="5181600" y="3771900"/>
          <p14:tracePt t="50823" x="4572000" y="3395663"/>
          <p14:tracePt t="50857" x="4471988" y="3319463"/>
          <p14:tracePt t="50858" x="4467225" y="3314700"/>
          <p14:tracePt t="50873" x="4457700" y="3305175"/>
          <p14:tracePt t="51078" x="4429125" y="3295650"/>
          <p14:tracePt t="51086" x="4386263" y="3262313"/>
          <p14:tracePt t="51093" x="4357688" y="3238500"/>
          <p14:tracePt t="51106" x="4329113" y="3209925"/>
          <p14:tracePt t="51123" x="4229100" y="3071813"/>
          <p14:tracePt t="51139" x="4176713" y="3000375"/>
          <p14:tracePt t="51156" x="4110038" y="2909888"/>
          <p14:tracePt t="51173" x="4043363" y="2809875"/>
          <p14:tracePt t="51189" x="3962400" y="2671763"/>
          <p14:tracePt t="51206" x="3929063" y="2614613"/>
          <p14:tracePt t="51223" x="3910013" y="2576513"/>
          <p14:tracePt t="51239" x="3886200" y="2543175"/>
          <p14:tracePt t="51256" x="3867150" y="2519363"/>
          <p14:tracePt t="51273" x="3857625" y="2495550"/>
          <p14:tracePt t="51289" x="3838575" y="2471738"/>
          <p14:tracePt t="51306" x="3814763" y="2428875"/>
          <p14:tracePt t="51323" x="3800475" y="2400300"/>
          <p14:tracePt t="51339" x="3795713" y="2366963"/>
          <p14:tracePt t="51356" x="3786188" y="2343150"/>
          <p14:tracePt t="51373" x="3757613" y="2281238"/>
          <p14:tracePt t="51389" x="3748088" y="2247900"/>
          <p14:tracePt t="51406" x="3743325" y="2228850"/>
          <p14:tracePt t="51423" x="3729038" y="2200275"/>
          <p14:tracePt t="51439" x="3724275" y="2185988"/>
          <p14:tracePt t="51456" x="3724275" y="2171700"/>
          <p14:tracePt t="51473" x="3724275" y="2162175"/>
          <p14:tracePt t="51489" x="3724275" y="2152650"/>
          <p14:tracePt t="51506" x="3724275" y="2147888"/>
          <p14:tracePt t="51523" x="3724275" y="2143125"/>
          <p14:tracePt t="51599" x="3729038" y="2147888"/>
          <p14:tracePt t="51607" x="3733800" y="2152650"/>
          <p14:tracePt t="51614" x="3738563" y="2162175"/>
          <p14:tracePt t="51623" x="3752850" y="2181225"/>
          <p14:tracePt t="51639" x="3767138" y="2219325"/>
          <p14:tracePt t="51656" x="3786188" y="2262188"/>
          <p14:tracePt t="51673" x="3800475" y="2333625"/>
          <p14:tracePt t="51689" x="3814763" y="2362200"/>
          <p14:tracePt t="51706" x="3819525" y="2381250"/>
          <p14:tracePt t="51723" x="3819525" y="2400300"/>
          <p14:tracePt t="51739" x="3819525" y="2409825"/>
          <p14:tracePt t="51756" x="3819525" y="2414588"/>
          <p14:tracePt t="51820" x="3824288" y="2414588"/>
          <p14:tracePt t="51835" x="3829050" y="2414588"/>
          <p14:tracePt t="51842" x="3833813" y="2414588"/>
          <p14:tracePt t="51856" x="3857625" y="2405063"/>
          <p14:tracePt t="51873" x="3881438" y="2390775"/>
          <p14:tracePt t="51889" x="3919538" y="2357438"/>
          <p14:tracePt t="51906" x="3957638" y="2324100"/>
          <p14:tracePt t="51923" x="4014788" y="2266950"/>
          <p14:tracePt t="51939" x="4062413" y="2233613"/>
          <p14:tracePt t="51956" x="4100513" y="2209800"/>
          <p14:tracePt t="51973" x="4133850" y="2190750"/>
          <p14:tracePt t="51989" x="4181475" y="2166938"/>
          <p14:tracePt t="52006" x="4219575" y="2157413"/>
          <p14:tracePt t="52023" x="4248150" y="2147888"/>
          <p14:tracePt t="52040" x="4291013" y="2138363"/>
          <p14:tracePt t="52056" x="4310063" y="2128838"/>
          <p14:tracePt t="52073" x="4329113" y="2124075"/>
          <p14:tracePt t="52089" x="4338638" y="2124075"/>
          <p14:tracePt t="52106" x="4348163" y="2124075"/>
          <p14:tracePt t="52123" x="4362450" y="2124075"/>
          <p14:tracePt t="52139" x="4371975" y="2124075"/>
          <p14:tracePt t="52156" x="4391025" y="2124075"/>
          <p14:tracePt t="52173" x="4429125" y="2157413"/>
          <p14:tracePt t="52189" x="4452938" y="2190750"/>
          <p14:tracePt t="52206" x="4495800" y="2266950"/>
          <p14:tracePt t="52223" x="4557713" y="2366963"/>
          <p14:tracePt t="52239" x="4672013" y="2624138"/>
          <p14:tracePt t="52256" x="4748213" y="2833688"/>
          <p14:tracePt t="52273" x="4805363" y="2995613"/>
          <p14:tracePt t="52290" x="4857750" y="3314700"/>
          <p14:tracePt t="52306" x="4867275" y="3467100"/>
          <p14:tracePt t="52323" x="4867275" y="3590925"/>
          <p14:tracePt t="52339" x="4848225" y="3719513"/>
          <p14:tracePt t="52341" x="4838700" y="3752850"/>
          <p14:tracePt t="52357" x="4833938" y="3771900"/>
          <p14:tracePt t="52532" x="4895850" y="3838575"/>
          <p14:tracePt t="52539" x="4976813" y="3919538"/>
          <p14:tracePt t="52547" x="5067300" y="4019550"/>
          <p14:tracePt t="52556" x="5157788" y="4124325"/>
          <p14:tracePt t="52573" x="5295900" y="4257675"/>
          <p14:tracePt t="52589" x="5419725" y="4357688"/>
          <p14:tracePt t="52606" x="5605463" y="4524375"/>
          <p14:tracePt t="52623" x="5700713" y="4614863"/>
          <p14:tracePt t="52639" x="5757863" y="4676775"/>
          <p14:tracePt t="52656" x="5791200" y="4710113"/>
          <p14:tracePt t="52673" x="5805488" y="4724400"/>
          <p14:tracePt t="52690" x="5815013" y="4733925"/>
          <p14:tracePt t="52706" x="5819775" y="4738688"/>
          <p14:tracePt t="52723" x="5829300" y="4743450"/>
          <p14:tracePt t="52739" x="5843588" y="4743450"/>
          <p14:tracePt t="52756" x="5848350" y="4743450"/>
          <p14:tracePt t="52773" x="5853113" y="4743450"/>
          <p14:tracePt t="52789" x="5862638" y="4743450"/>
          <p14:tracePt t="52806" x="5872163" y="4743450"/>
          <p14:tracePt t="52823" x="5881688" y="4738688"/>
          <p14:tracePt t="52839" x="5886450" y="4738688"/>
          <p14:tracePt t="52841" x="5891213" y="4738688"/>
          <p14:tracePt t="52856" x="5895975" y="4738688"/>
          <p14:tracePt t="52873" x="5900738" y="4738688"/>
          <p14:tracePt t="52889" x="5910263" y="4738688"/>
          <p14:tracePt t="52936" x="5915025" y="4738688"/>
          <p14:tracePt t="52943" x="5919788" y="4738688"/>
          <p14:tracePt t="52958" x="5924550" y="4743450"/>
          <p14:tracePt t="52973" x="5929313" y="4743450"/>
          <p14:tracePt t="52989" x="5938838" y="4743450"/>
          <p14:tracePt t="53076" x="5943600" y="4743450"/>
          <p14:tracePt t="53119" x="5948363" y="4743450"/>
          <p14:tracePt t="53377" x="5948363" y="4752975"/>
          <p14:tracePt t="53384" x="5948363" y="4772025"/>
          <p14:tracePt t="53392" x="5948363" y="4786313"/>
          <p14:tracePt t="53407" x="5948363" y="4805363"/>
          <p14:tracePt t="53439" x="5948363" y="4867275"/>
          <p14:tracePt t="53472" x="5948363" y="4886325"/>
          <p14:tracePt t="53489" x="5948363" y="4891088"/>
          <p14:tracePt t="53523" x="5948363" y="4895850"/>
          <p14:tracePt t="53539" x="5948363" y="4905375"/>
          <p14:tracePt t="53556" x="5976938" y="4924425"/>
          <p14:tracePt t="53573" x="6081713" y="4962525"/>
          <p14:tracePt t="53590" x="6319838" y="5000625"/>
          <p14:tracePt t="53606" x="6510338" y="5014913"/>
          <p14:tracePt t="53623" x="6686550" y="5014913"/>
          <p14:tracePt t="53639" x="6824663" y="5014913"/>
          <p14:tracePt t="53656" x="6991350" y="4995863"/>
          <p14:tracePt t="53673" x="7072313" y="4995863"/>
          <p14:tracePt t="53689" x="7134225" y="4995863"/>
          <p14:tracePt t="53706" x="7167563" y="4995863"/>
          <p14:tracePt t="53722" x="7205663" y="4991100"/>
          <p14:tracePt t="53739" x="7229475" y="4986338"/>
          <p14:tracePt t="53756" x="7253288" y="4981575"/>
          <p14:tracePt t="53773" x="7272338" y="4967288"/>
          <p14:tracePt t="53789" x="7286625" y="4957763"/>
          <p14:tracePt t="53806" x="7300913" y="4953000"/>
          <p14:tracePt t="53822" x="7310438" y="4948238"/>
          <p14:tracePt t="53840" x="7334250" y="4938713"/>
          <p14:tracePt t="53856" x="7343775" y="4929188"/>
          <p14:tracePt t="53873" x="7348538" y="4929188"/>
          <p14:tracePt t="53889" x="7358063" y="4929188"/>
          <p14:tracePt t="53922" x="7362825" y="4929188"/>
          <p14:tracePt t="53939" x="7367588" y="4919663"/>
          <p14:tracePt t="53956" x="7386638" y="4900613"/>
          <p14:tracePt t="53972" x="7396163" y="4876800"/>
          <p14:tracePt t="53989" x="7405688" y="4852988"/>
          <p14:tracePt t="54006" x="7410450" y="4838700"/>
          <p14:tracePt t="54022" x="7419975" y="4819650"/>
          <p14:tracePt t="54039" x="7419975" y="4814888"/>
          <p14:tracePt t="54056" x="7419975" y="4805363"/>
          <p14:tracePt t="54072" x="7419975" y="4800600"/>
          <p14:tracePt t="54089" x="7419975" y="4791075"/>
          <p14:tracePt t="54185" x="7424738" y="4795838"/>
          <p14:tracePt t="54193" x="7429500" y="4805363"/>
          <p14:tracePt t="54200" x="7429500" y="4814888"/>
          <p14:tracePt t="54207" x="7434263" y="4833938"/>
          <p14:tracePt t="54222" x="7448550" y="4886325"/>
          <p14:tracePt t="54239" x="7453313" y="4938713"/>
          <p14:tracePt t="54256" x="7462838" y="4972050"/>
          <p14:tracePt t="54272" x="7462838" y="5005388"/>
          <p14:tracePt t="54289" x="7462838" y="5019675"/>
          <p14:tracePt t="54306" x="7462838" y="5024438"/>
          <p14:tracePt t="54322" x="7462838" y="5033963"/>
          <p14:tracePt t="54339" x="7462838" y="5038725"/>
          <p14:tracePt t="54574" x="7462838" y="5029200"/>
          <p14:tracePt t="54581" x="7462838" y="5019675"/>
          <p14:tracePt t="54589" x="7453313" y="5005388"/>
          <p14:tracePt t="54606" x="7453313" y="4991100"/>
          <p14:tracePt t="54639" x="7453313" y="4967288"/>
          <p14:tracePt t="54673" x="7453313" y="4962525"/>
          <p14:tracePt t="54736" x="7458075" y="4967288"/>
          <p14:tracePt t="54743" x="7458075" y="4972050"/>
          <p14:tracePt t="54756" x="7462838" y="4981575"/>
          <p14:tracePt t="54772" x="7467600" y="4995863"/>
          <p14:tracePt t="54789" x="7467600" y="5000625"/>
          <p14:tracePt t="54806" x="7467600" y="5010150"/>
          <p14:tracePt t="54823" x="7467600" y="5014913"/>
          <p14:tracePt t="54856" x="7462838" y="5019675"/>
          <p14:tracePt t="54872" x="7419975" y="5033963"/>
          <p14:tracePt t="54889" x="7215188" y="5038725"/>
          <p14:tracePt t="54906" x="7038975" y="5038725"/>
          <p14:tracePt t="54922" x="6896100" y="5038725"/>
          <p14:tracePt t="54939" x="6748463" y="5038725"/>
          <p14:tracePt t="54956" x="6572250" y="5038725"/>
          <p14:tracePt t="54972" x="6481763" y="5048250"/>
          <p14:tracePt t="54989" x="6410325" y="5048250"/>
          <p14:tracePt t="55006" x="6338888" y="5053013"/>
          <p14:tracePt t="55022" x="6224588" y="5053013"/>
          <p14:tracePt t="55039" x="6148388" y="5053013"/>
          <p14:tracePt t="55056" x="6076950" y="5053013"/>
          <p14:tracePt t="55072" x="6005513" y="5048250"/>
          <p14:tracePt t="55089" x="5962650" y="5038725"/>
          <p14:tracePt t="55106" x="5929313" y="5033963"/>
          <p14:tracePt t="55123" x="5900738" y="5033963"/>
          <p14:tracePt t="55139" x="5881688" y="5033963"/>
          <p14:tracePt t="55156" x="5872163" y="5033963"/>
          <p14:tracePt t="55172" x="5867400" y="5033963"/>
          <p14:tracePt t="55227" x="5872163" y="5033963"/>
          <p14:tracePt t="55235" x="5886450" y="5033963"/>
          <p14:tracePt t="55242" x="5919788" y="5033963"/>
          <p14:tracePt t="55256" x="6086475" y="5033963"/>
          <p14:tracePt t="55272" x="6305550" y="5033963"/>
          <p14:tracePt t="55289" x="6643688" y="5010150"/>
          <p14:tracePt t="55306" x="6886575" y="4981575"/>
          <p14:tracePt t="55323" x="7200900" y="4948238"/>
          <p14:tracePt t="55339" x="7358063" y="4929188"/>
          <p14:tracePt t="55356" x="7448550" y="4914900"/>
          <p14:tracePt t="55372" x="7510463" y="4905375"/>
          <p14:tracePt t="55389" x="7562850" y="4905375"/>
          <p14:tracePt t="55406" x="7577138" y="4905375"/>
          <p14:tracePt t="55422" x="7586663" y="4905375"/>
          <p14:tracePt t="55439" x="7591425" y="4905375"/>
          <p14:tracePt t="55456" x="7600950" y="4905375"/>
          <p14:tracePt t="55472" x="7605713" y="4905375"/>
          <p14:tracePt t="55521" x="7600950" y="4905375"/>
          <p14:tracePt t="55528" x="7591425" y="4905375"/>
          <p14:tracePt t="55539" x="7539038" y="4905375"/>
          <p14:tracePt t="55556" x="7353300" y="4905375"/>
          <p14:tracePt t="55572" x="7010400" y="4905375"/>
          <p14:tracePt t="55589" x="6729413" y="4905375"/>
          <p14:tracePt t="55606" x="6548438" y="4905375"/>
          <p14:tracePt t="55622" x="6438900" y="4905375"/>
          <p14:tracePt t="55639" x="6376988" y="4900613"/>
          <p14:tracePt t="55656" x="6362700" y="4900613"/>
          <p14:tracePt t="55672" x="6357938" y="4900613"/>
          <p14:tracePt t="55689" x="6353175" y="4900613"/>
          <p14:tracePt t="55969" x="6281738" y="4852988"/>
          <p14:tracePt t="55976" x="6181725" y="4752975"/>
          <p14:tracePt t="55989" x="6015038" y="4610100"/>
          <p14:tracePt t="56006" x="5457825" y="3962400"/>
          <p14:tracePt t="56023" x="5214938" y="3657600"/>
          <p14:tracePt t="56039" x="4886325" y="3219450"/>
          <p14:tracePt t="56072" x="4610100" y="2824163"/>
          <p14:tracePt t="56106" x="4524375" y="2700338"/>
          <p14:tracePt t="56123" x="4491038" y="2647950"/>
          <p14:tracePt t="56139" x="4481513" y="2633663"/>
          <p14:tracePt t="56156" x="4476750" y="2628900"/>
          <p14:tracePt t="56358" x="4438650" y="2605088"/>
          <p14:tracePt t="56366" x="4400550" y="2581275"/>
          <p14:tracePt t="56374" x="4357688" y="2557463"/>
          <p14:tracePt t="56389" x="4286250" y="2528888"/>
          <p14:tracePt t="56406" x="4233863" y="2514600"/>
          <p14:tracePt t="56422" x="4214813" y="2509838"/>
          <p14:tracePt t="56455" x="4200525" y="2505075"/>
          <p14:tracePt t="56489" x="4195763" y="2505075"/>
          <p14:tracePt t="56851" x="4191000" y="2505075"/>
          <p14:tracePt t="56857" x="4186238" y="2505075"/>
          <p14:tracePt t="56872" x="4181475" y="2509838"/>
          <p14:tracePt t="56906" x="4167188" y="2524125"/>
          <p14:tracePt t="56939" x="4152900" y="2533650"/>
          <p14:tracePt t="56956" x="4148138" y="2533650"/>
          <p14:tracePt t="57055" x="4148138" y="2538413"/>
          <p14:tracePt t="57063" x="4143375" y="2538413"/>
          <p14:tracePt t="57072" x="4143375" y="2543175"/>
          <p14:tracePt t="57089" x="4129088" y="2557463"/>
          <p14:tracePt t="57106" x="4119563" y="2566988"/>
          <p14:tracePt t="57122" x="4110038" y="2590800"/>
          <p14:tracePt t="57139" x="4105275" y="2595563"/>
          <p14:tracePt t="57156" x="4100513" y="2600325"/>
          <p14:tracePt t="57203" x="4105275" y="2600325"/>
          <p14:tracePt t="57210" x="4114800" y="2600325"/>
          <p14:tracePt t="57222" x="4119563" y="2595563"/>
          <p14:tracePt t="57239" x="4138613" y="2581275"/>
          <p14:tracePt t="57256" x="4148138" y="2581275"/>
          <p14:tracePt t="57272" x="4152900" y="2581275"/>
          <p14:tracePt t="57289" x="4162425" y="2581275"/>
          <p14:tracePt t="57305" x="4167188" y="2581275"/>
          <p14:tracePt t="57322" x="4171950" y="2581275"/>
          <p14:tracePt t="57534" x="4176713" y="2581275"/>
          <p14:tracePt t="57547" x="4181475" y="2581275"/>
          <p14:tracePt t="57554" x="4186238" y="2581275"/>
          <p14:tracePt t="57636" x="4191000" y="2581275"/>
          <p14:tracePt t="57643" x="4195763" y="2581275"/>
          <p14:tracePt t="57657" x="4200525" y="2581275"/>
          <p14:tracePt t="57672" x="4205288" y="2581275"/>
          <p14:tracePt t="57689" x="4214813" y="2581275"/>
          <p14:tracePt t="57705" x="4224338" y="2571750"/>
          <p14:tracePt t="57722" x="4238625" y="2566988"/>
          <p14:tracePt t="57739" x="4267200" y="2557463"/>
          <p14:tracePt t="57756" x="4276725" y="2552700"/>
          <p14:tracePt t="57772" x="4291013" y="2552700"/>
          <p14:tracePt t="57789" x="4295775" y="2552700"/>
          <p14:tracePt t="57806" x="4305300" y="2552700"/>
          <p14:tracePt t="57822" x="4310063" y="2552700"/>
          <p14:tracePt t="57839" x="4314825" y="2552700"/>
          <p14:tracePt t="58436" x="4295775" y="2552700"/>
          <p14:tracePt t="58443" x="4286250" y="2557463"/>
          <p14:tracePt t="58456" x="4271963" y="2562225"/>
          <p14:tracePt t="58472" x="4252913" y="2562225"/>
          <p14:tracePt t="58489" x="4243388" y="2562225"/>
          <p14:tracePt t="58505" x="4238625" y="2562225"/>
          <p14:tracePt t="58522" x="4233863" y="2562225"/>
          <p14:tracePt t="58555" x="4224338" y="2562225"/>
          <p14:tracePt t="58737" x="4210050" y="2571750"/>
          <p14:tracePt t="58744" x="4181475" y="2576513"/>
          <p14:tracePt t="58755" x="4162425" y="2590800"/>
          <p14:tracePt t="58772" x="4133850" y="2595563"/>
          <p14:tracePt t="58789" x="4100513" y="2595563"/>
          <p14:tracePt t="58805" x="4086225" y="2571750"/>
          <p14:tracePt t="58822" x="4057650" y="2533650"/>
          <p14:tracePt t="58839" x="4038600" y="2490788"/>
          <p14:tracePt t="58840" x="4038600" y="2471738"/>
          <p14:tracePt t="58855" x="4029075" y="2433638"/>
          <p14:tracePt t="58872" x="4029075" y="2400300"/>
          <p14:tracePt t="58889" x="4029075" y="2376488"/>
          <p14:tracePt t="58905" x="4029075" y="2366963"/>
          <p14:tracePt t="58922" x="4029075" y="2362200"/>
          <p14:tracePt t="58939" x="4029075" y="2357438"/>
          <p14:tracePt t="58955" x="4029075" y="2347913"/>
          <p14:tracePt t="58972" x="4043363" y="2347913"/>
          <p14:tracePt t="58989" x="4062413" y="2347913"/>
          <p14:tracePt t="59006" x="4100513" y="2347913"/>
          <p14:tracePt t="59022" x="4129088" y="2347913"/>
          <p14:tracePt t="59039" x="4167188" y="2357438"/>
          <p14:tracePt t="59055" x="4176713" y="2362200"/>
          <p14:tracePt t="59072" x="4191000" y="2366963"/>
          <p14:tracePt t="59089" x="4200525" y="2381250"/>
          <p14:tracePt t="59105" x="4210050" y="2400300"/>
          <p14:tracePt t="59122" x="4210050" y="2419350"/>
          <p14:tracePt t="59139" x="4210050" y="2443163"/>
          <p14:tracePt t="59155" x="4210050" y="2471738"/>
          <p14:tracePt t="59172" x="4200525" y="2505075"/>
          <p14:tracePt t="59189" x="4191000" y="2533650"/>
          <p14:tracePt t="59205" x="4176713" y="2552700"/>
          <p14:tracePt t="59222" x="4167188" y="2576513"/>
          <p14:tracePt t="59239" x="4162425" y="2581275"/>
          <p14:tracePt t="59255" x="4157663" y="2586038"/>
          <p14:tracePt t="59272" x="4157663" y="2590800"/>
          <p14:tracePt t="59305" x="4152900" y="2590800"/>
          <p14:tracePt t="59322" x="4148138" y="2590800"/>
          <p14:tracePt t="59339" x="4129088" y="2576513"/>
          <p14:tracePt t="59355" x="4105275" y="2547938"/>
          <p14:tracePt t="59372" x="4071938" y="2490788"/>
          <p14:tracePt t="59389" x="4052888" y="2447925"/>
          <p14:tracePt t="59405" x="4029075" y="2395538"/>
          <p14:tracePt t="59422" x="4029075" y="2366963"/>
          <p14:tracePt t="59439" x="4029075" y="2347913"/>
          <p14:tracePt t="59456" x="4029075" y="2333625"/>
          <p14:tracePt t="59472" x="4029075" y="2328863"/>
          <p14:tracePt t="59489" x="4033838" y="2319338"/>
          <p14:tracePt t="59506" x="4048125" y="2319338"/>
          <p14:tracePt t="59522" x="4086225" y="2328863"/>
          <p14:tracePt t="59539" x="4124325" y="2338388"/>
          <p14:tracePt t="59555" x="4148138" y="2357438"/>
          <p14:tracePt t="59572" x="4171950" y="2381250"/>
          <p14:tracePt t="59589" x="4191000" y="2414588"/>
          <p14:tracePt t="59606" x="4195763" y="2433638"/>
          <p14:tracePt t="59626" x="4200525" y="2447925"/>
          <p14:tracePt t="59655" x="4200525" y="2457450"/>
          <p14:tracePt t="60014" x="4319588" y="2457450"/>
          <p14:tracePt t="60022" x="4533900" y="2433638"/>
          <p14:tracePt t="60029" x="4691063" y="2433638"/>
          <p14:tracePt t="60039" x="4881563" y="2424113"/>
          <p14:tracePt t="60055" x="5314950" y="2409825"/>
          <p14:tracePt t="60072" x="5576888" y="2400300"/>
          <p14:tracePt t="60089" x="5919788" y="2381250"/>
          <p14:tracePt t="60122" x="6167438" y="2371725"/>
          <p14:tracePt t="60155" x="6296025" y="2386013"/>
          <p14:tracePt t="60172" x="6329363" y="2395538"/>
          <p14:tracePt t="60189" x="6348413" y="2400300"/>
          <p14:tracePt t="60205" x="6381750" y="2409825"/>
          <p14:tracePt t="60222" x="6419850" y="2414588"/>
          <p14:tracePt t="60239" x="6438900" y="2414588"/>
          <p14:tracePt t="60255" x="6448425" y="2414588"/>
          <p14:tracePt t="60272" x="6457950" y="2414588"/>
          <p14:tracePt t="60289" x="6467475" y="2414588"/>
          <p14:tracePt t="60305" x="6472238" y="2414588"/>
          <p14:tracePt t="60339" x="6477000" y="2414588"/>
          <p14:tracePt t="60355" x="6481763" y="2424113"/>
          <p14:tracePt t="60372" x="6486525" y="2438400"/>
          <p14:tracePt t="60389" x="6491288" y="2476500"/>
          <p14:tracePt t="60405" x="6491288" y="2505075"/>
          <p14:tracePt t="60422" x="6481763" y="2533650"/>
          <p14:tracePt t="60439" x="6467475" y="2562225"/>
          <p14:tracePt t="60455" x="6443663" y="2600325"/>
          <p14:tracePt t="60472" x="6434138" y="2609850"/>
          <p14:tracePt t="60489" x="6429375" y="2614613"/>
          <p14:tracePt t="60505" x="6424613" y="2619375"/>
          <p14:tracePt t="60551" x="6429375" y="2619375"/>
          <p14:tracePt t="60558" x="6448425" y="2619375"/>
          <p14:tracePt t="60572" x="6500813" y="2605088"/>
          <p14:tracePt t="60589" x="6605588" y="2581275"/>
          <p14:tracePt t="60605" x="6753225" y="2562225"/>
          <p14:tracePt t="60622" x="6886575" y="2543175"/>
          <p14:tracePt t="60639" x="7024688" y="2528888"/>
          <p14:tracePt t="60655" x="7086600" y="2519363"/>
          <p14:tracePt t="60672" x="7138988" y="2519363"/>
          <p14:tracePt t="60689" x="7158038" y="2519363"/>
          <p14:tracePt t="60705" x="7177088" y="2519363"/>
          <p14:tracePt t="60722" x="7181850" y="2519363"/>
          <p14:tracePt t="60739" x="7186613" y="2519363"/>
          <p14:tracePt t="60933" x="7186613" y="2619375"/>
          <p14:tracePt t="60939" x="7162800" y="2771775"/>
          <p14:tracePt t="60947" x="7143750" y="2881313"/>
          <p14:tracePt t="60955" x="7124700" y="2981325"/>
          <p14:tracePt t="60972" x="7019925" y="3352800"/>
          <p14:tracePt t="60989" x="6934200" y="3548063"/>
          <p14:tracePt t="61005" x="6700838" y="4086225"/>
          <p14:tracePt t="61022" x="6619875" y="4281488"/>
          <p14:tracePt t="61039" x="6519863" y="4519613"/>
          <p14:tracePt t="61055" x="6448425" y="4691063"/>
          <p14:tracePt t="61072" x="6376988" y="4810125"/>
          <p14:tracePt t="61089" x="6343650" y="4876800"/>
          <p14:tracePt t="61105" x="6300788" y="4953000"/>
          <p14:tracePt t="61122" x="6267450" y="5019675"/>
          <p14:tracePt t="61139" x="6224588" y="5086350"/>
          <p14:tracePt t="61155" x="6210300" y="5114925"/>
          <p14:tracePt t="61172" x="6186488" y="5138738"/>
          <p14:tracePt t="61189" x="6162675" y="5167313"/>
          <p14:tracePt t="61205" x="6153150" y="5176838"/>
          <p14:tracePt t="61222" x="6129338" y="5200650"/>
          <p14:tracePt t="61239" x="6110288" y="5214938"/>
          <p14:tracePt t="61255" x="6086475" y="5229225"/>
          <p14:tracePt t="61272" x="6081713" y="5233988"/>
          <p14:tracePt t="61289" x="6076950" y="5238750"/>
          <p14:tracePt t="61305" x="6067425" y="5248275"/>
          <p14:tracePt t="61322" x="6062663" y="5248275"/>
          <p14:tracePt t="61359" x="6057900" y="5248275"/>
          <p14:tracePt t="61594" x="6048375" y="5243513"/>
          <p14:tracePt t="61601" x="6038850" y="5224463"/>
          <p14:tracePt t="61608" x="6024563" y="5191125"/>
          <p14:tracePt t="61622" x="5991225" y="5114925"/>
          <p14:tracePt t="61655" x="5967413" y="5033963"/>
          <p14:tracePt t="61689" x="5972175" y="4991100"/>
          <p14:tracePt t="61705" x="5976938" y="4976813"/>
          <p14:tracePt t="61722" x="5981700" y="4972050"/>
          <p14:tracePt t="61738" x="5991225" y="4962525"/>
          <p14:tracePt t="61755" x="6010275" y="4953000"/>
          <p14:tracePt t="61772" x="6019800" y="4953000"/>
          <p14:tracePt t="61789" x="6029325" y="4953000"/>
          <p14:tracePt t="61805" x="6038850" y="4953000"/>
          <p14:tracePt t="61822" x="6048375" y="4957763"/>
          <p14:tracePt t="61839" x="6053138" y="4967288"/>
          <p14:tracePt t="61855" x="6072188" y="4991100"/>
          <p14:tracePt t="61872" x="6096000" y="5053013"/>
          <p14:tracePt t="61889" x="6110288" y="5095875"/>
          <p14:tracePt t="61905" x="6115050" y="5124450"/>
          <p14:tracePt t="61922" x="6115050" y="5133975"/>
          <p14:tracePt t="61939" x="6115050" y="5148263"/>
          <p14:tracePt t="61955" x="6115050" y="5153025"/>
          <p14:tracePt t="61972" x="6115050" y="5157788"/>
          <p14:tracePt t="62019" x="6115050" y="5148263"/>
          <p14:tracePt t="62026" x="6115050" y="5129213"/>
          <p14:tracePt t="62039" x="6115050" y="5105400"/>
          <p14:tracePt t="62055" x="6100763" y="5043488"/>
          <p14:tracePt t="62072" x="6091238" y="5014913"/>
          <p14:tracePt t="62089" x="6086475" y="5005388"/>
          <p14:tracePt t="62105" x="6086475" y="4995863"/>
          <p14:tracePt t="62122" x="6086475" y="4986338"/>
          <p14:tracePt t="62189" x="6086475" y="4991100"/>
          <p14:tracePt t="62195" x="6086475" y="5000625"/>
          <p14:tracePt t="62205" x="6086475" y="5019675"/>
          <p14:tracePt t="62222" x="6086475" y="5072063"/>
          <p14:tracePt t="62239" x="6086475" y="5129213"/>
          <p14:tracePt t="62255" x="6086475" y="5157788"/>
          <p14:tracePt t="62272" x="6086475" y="5167313"/>
          <p14:tracePt t="62289" x="6086475" y="5176838"/>
          <p14:tracePt t="62305" x="6086475" y="5186363"/>
          <p14:tracePt t="62952" x="6019800" y="5143500"/>
          <p14:tracePt t="62959" x="5876925" y="5057775"/>
          <p14:tracePt t="62972" x="5719763" y="4943475"/>
          <p14:tracePt t="62988" x="5243513" y="4429125"/>
          <p14:tracePt t="63005" x="4948238" y="4090988"/>
          <p14:tracePt t="63022" x="4710113" y="3767138"/>
          <p14:tracePt t="63040" x="4543425" y="3538538"/>
          <p14:tracePt t="63072" x="4386263" y="3262313"/>
          <p14:tracePt t="63105" x="4319588" y="3148013"/>
          <p14:tracePt t="63122" x="4314825" y="3138488"/>
          <p14:tracePt t="63349" x="4300538" y="3114675"/>
          <p14:tracePt t="63356" x="4291013" y="3095625"/>
          <p14:tracePt t="63363" x="4276725" y="3076575"/>
          <p14:tracePt t="63372" x="4271963" y="3057525"/>
          <p14:tracePt t="63388" x="4257675" y="3028950"/>
          <p14:tracePt t="63406" x="4252913" y="3000375"/>
          <p14:tracePt t="63422" x="4243388" y="2976563"/>
          <p14:tracePt t="63438" x="4238625" y="2971800"/>
          <p14:tracePt t="63455" x="4238625" y="2967038"/>
          <p14:tracePt t="63472" x="4238625" y="2957513"/>
          <p14:tracePt t="63582" x="4238625" y="2952750"/>
          <p14:tracePt t="63597" x="4238625" y="2947988"/>
          <p14:tracePt t="63664" x="4238625" y="2943225"/>
          <p14:tracePt t="63686" x="4238625" y="2938463"/>
          <p14:tracePt t="63708" x="4233863" y="2933700"/>
          <p14:tracePt t="63715" x="4233863" y="2928938"/>
          <p14:tracePt t="63722" x="4224338" y="2914650"/>
          <p14:tracePt t="63738" x="4210050" y="2900363"/>
          <p14:tracePt t="63755" x="4205288" y="2890838"/>
          <p14:tracePt t="63772" x="4200525" y="2886075"/>
          <p14:tracePt t="63788" x="4200525" y="2876550"/>
          <p14:tracePt t="63878" x="4200525" y="2871788"/>
          <p14:tracePt t="63906" x="4200525" y="2867025"/>
          <p14:tracePt t="64574" x="4195763" y="2867025"/>
          <p14:tracePt t="64596" x="4191000" y="2862263"/>
          <p14:tracePt t="64603" x="4186238" y="2857500"/>
          <p14:tracePt t="64611" x="4176713" y="2857500"/>
          <p14:tracePt t="64622" x="4171950" y="2852738"/>
          <p14:tracePt t="64638" x="4157663" y="2852738"/>
          <p14:tracePt t="64672" x="4105275" y="2852738"/>
          <p14:tracePt t="64705" x="4076700" y="2852738"/>
          <p14:tracePt t="64722" x="4057650" y="2852738"/>
          <p14:tracePt t="64739" x="4048125" y="2847975"/>
          <p14:tracePt t="64755" x="4033838" y="2843213"/>
          <p14:tracePt t="64772" x="4010025" y="2838450"/>
          <p14:tracePt t="64788" x="3995738" y="2838450"/>
          <p14:tracePt t="64805" x="3986213" y="2838450"/>
          <p14:tracePt t="64822" x="3976688" y="2838450"/>
          <p14:tracePt t="64838" x="3967163" y="2838450"/>
          <p14:tracePt t="64855" x="3957638" y="2838450"/>
          <p14:tracePt t="65404" x="3976688" y="2833688"/>
          <p14:tracePt t="65412" x="4000500" y="2824163"/>
          <p14:tracePt t="65422" x="4024313" y="2824163"/>
          <p14:tracePt t="65455" x="4110038" y="2824163"/>
          <p14:tracePt t="65488" x="4129088" y="2824163"/>
          <p14:tracePt t="65505" x="4138613" y="2824163"/>
          <p14:tracePt t="65522" x="4148138" y="2824163"/>
          <p14:tracePt t="65558" x="4152900" y="2824163"/>
          <p14:tracePt t="65572" x="4157663" y="2824163"/>
          <p14:tracePt t="65588" x="4167188" y="2828925"/>
          <p14:tracePt t="65605" x="4171950" y="2833688"/>
          <p14:tracePt t="65621" x="4176713" y="2838450"/>
          <p14:tracePt t="65638" x="4186238" y="2847975"/>
          <p14:tracePt t="65655" x="4195763" y="2847975"/>
          <p14:tracePt t="65690" x="4200525" y="2847975"/>
          <p14:tracePt t="65705" x="4205288" y="2857500"/>
          <p14:tracePt t="65722" x="4214813" y="2862263"/>
          <p14:tracePt t="65738" x="4229100" y="2871788"/>
          <p14:tracePt t="65755" x="4243388" y="2881313"/>
          <p14:tracePt t="65772" x="4252913" y="2890838"/>
          <p14:tracePt t="65805" x="4257675" y="2890838"/>
          <p14:tracePt t="66006" x="4252913" y="2890838"/>
          <p14:tracePt t="66013" x="4248150" y="2890838"/>
          <p14:tracePt t="66021" x="4243388" y="2890838"/>
          <p14:tracePt t="66038" x="4238625" y="2890838"/>
          <p14:tracePt t="66055" x="4229100" y="2890838"/>
          <p14:tracePt t="66072" x="4224338" y="2890838"/>
          <p14:tracePt t="66131" x="4219575" y="2890838"/>
          <p14:tracePt t="66336" x="4210050" y="2895600"/>
          <p14:tracePt t="66344" x="4200525" y="2900363"/>
          <p14:tracePt t="66355" x="4186238" y="2900363"/>
          <p14:tracePt t="66372" x="4167188" y="2905125"/>
          <p14:tracePt t="66405" x="4133850" y="2905125"/>
          <p14:tracePt t="66438" x="4129088" y="2905125"/>
          <p14:tracePt t="66542" x="4133850" y="2905125"/>
          <p14:tracePt t="66549" x="4138613" y="2905125"/>
          <p14:tracePt t="66556" x="4152900" y="2905125"/>
          <p14:tracePt t="66572" x="4162425" y="2905125"/>
          <p14:tracePt t="66588" x="4171950" y="2905125"/>
          <p14:tracePt t="66622" x="4176713" y="2905125"/>
          <p14:tracePt t="66931" x="4171950" y="2905125"/>
          <p14:tracePt t="66938" x="4167188" y="2905125"/>
          <p14:tracePt t="66953" x="4162425" y="2905125"/>
          <p14:tracePt t="66975" x="4157663" y="2905125"/>
          <p14:tracePt t="66990" x="4143375" y="2900363"/>
          <p14:tracePt t="66997" x="4138613" y="2895600"/>
          <p14:tracePt t="67005" x="4129088" y="2890838"/>
          <p14:tracePt t="67021" x="4105275" y="2871788"/>
          <p14:tracePt t="67038" x="4086225" y="2862263"/>
          <p14:tracePt t="67055" x="4062413" y="2857500"/>
          <p14:tracePt t="67071" x="4033838" y="2838450"/>
          <p14:tracePt t="67088" x="4024313" y="2824163"/>
          <p14:tracePt t="67105" x="4010025" y="2805113"/>
          <p14:tracePt t="67121" x="3990975" y="2767013"/>
          <p14:tracePt t="67138" x="3986213" y="2719388"/>
          <p14:tracePt t="67155" x="3986213" y="2667000"/>
          <p14:tracePt t="67171" x="3990975" y="2614613"/>
          <p14:tracePt t="67190" x="4000500" y="2566988"/>
          <p14:tracePt t="67212" x="4000500" y="2547938"/>
          <p14:tracePt t="67229" x="4000500" y="2538413"/>
          <p14:tracePt t="67255" x="4000500" y="2533650"/>
          <p14:tracePt t="67271" x="4000500" y="2528888"/>
          <p14:tracePt t="67288" x="4010025" y="2528888"/>
          <p14:tracePt t="67305" x="4024313" y="2528888"/>
          <p14:tracePt t="67321" x="4048125" y="2528888"/>
          <p14:tracePt t="67338" x="4062413" y="2533650"/>
          <p14:tracePt t="67355" x="4086225" y="2557463"/>
          <p14:tracePt t="67372" x="4124325" y="2614613"/>
          <p14:tracePt t="67388" x="4143375" y="2652713"/>
          <p14:tracePt t="67405" x="4152900" y="2681288"/>
          <p14:tracePt t="67421" x="4157663" y="2719388"/>
          <p14:tracePt t="67438" x="4157663" y="2747963"/>
          <p14:tracePt t="67455" x="4157663" y="2771775"/>
          <p14:tracePt t="67472" x="4152900" y="2795588"/>
          <p14:tracePt t="67489" x="4143375" y="2814638"/>
          <p14:tracePt t="67505" x="4138613" y="2828925"/>
          <p14:tracePt t="67521" x="4138613" y="2833688"/>
          <p14:tracePt t="67538" x="4138613" y="2838450"/>
          <p14:tracePt t="67555" x="4138613" y="2843213"/>
          <p14:tracePt t="67588" x="4133850" y="2843213"/>
          <p14:tracePt t="67605" x="4119563" y="2843213"/>
          <p14:tracePt t="67622" x="4086225" y="2843213"/>
          <p14:tracePt t="67638" x="4062413" y="2828925"/>
          <p14:tracePt t="67655" x="4048125" y="2814638"/>
          <p14:tracePt t="67671" x="4024313" y="2790825"/>
          <p14:tracePt t="67688" x="3995738" y="2709863"/>
          <p14:tracePt t="67705" x="3995738" y="2652713"/>
          <p14:tracePt t="67721" x="3995738" y="2590800"/>
          <p14:tracePt t="67738" x="4005263" y="2543175"/>
          <p14:tracePt t="67755" x="4014788" y="2533650"/>
          <p14:tracePt t="67771" x="4019550" y="2524125"/>
          <p14:tracePt t="67788" x="4029075" y="2514600"/>
          <p14:tracePt t="67805" x="4048125" y="2514600"/>
          <p14:tracePt t="67821" x="4057650" y="2519363"/>
          <p14:tracePt t="67838" x="4071938" y="2557463"/>
          <p14:tracePt t="67855" x="4100513" y="2609850"/>
          <p14:tracePt t="67871" x="4114800" y="2686050"/>
          <p14:tracePt t="67888" x="4124325" y="2709863"/>
          <p14:tracePt t="67905" x="4124325" y="2733675"/>
          <p14:tracePt t="67922" x="4124325" y="2743200"/>
          <p14:tracePt t="67938" x="4124325" y="2752725"/>
          <p14:tracePt t="67955" x="4124325" y="2757488"/>
          <p14:tracePt t="67971" x="4124325" y="2762250"/>
          <p14:tracePt t="68164" x="4119563" y="2762250"/>
          <p14:tracePt t="68172" x="4114800" y="2757488"/>
          <p14:tracePt t="68179" x="4110038" y="2752725"/>
          <p14:tracePt t="68188" x="4100513" y="2738438"/>
          <p14:tracePt t="68205" x="4086225" y="2695575"/>
          <p14:tracePt t="68221" x="4086225" y="2652713"/>
          <p14:tracePt t="68238" x="4086225" y="2586038"/>
          <p14:tracePt t="68255" x="4095750" y="2562225"/>
          <p14:tracePt t="68271" x="4100513" y="2552700"/>
          <p14:tracePt t="68288" x="4105275" y="2543175"/>
          <p14:tracePt t="68305" x="4114800" y="2533650"/>
          <p14:tracePt t="68321" x="4124325" y="2528888"/>
          <p14:tracePt t="68338" x="4138613" y="2528888"/>
          <p14:tracePt t="68355" x="4157663" y="2543175"/>
          <p14:tracePt t="68371" x="4176713" y="2571750"/>
          <p14:tracePt t="68388" x="4186238" y="2605088"/>
          <p14:tracePt t="68405" x="4200525" y="2633663"/>
          <p14:tracePt t="68421" x="4210050" y="2671763"/>
          <p14:tracePt t="68438" x="4219575" y="2690813"/>
          <p14:tracePt t="68455" x="4219575" y="2705100"/>
          <p14:tracePt t="68471" x="4219575" y="2719388"/>
          <p14:tracePt t="68488" x="4219575" y="2738438"/>
          <p14:tracePt t="68505" x="4210050" y="2747963"/>
          <p14:tracePt t="68521" x="4205288" y="2752725"/>
          <p14:tracePt t="68538" x="4200525" y="2762250"/>
          <p14:tracePt t="68555" x="4191000" y="2771775"/>
          <p14:tracePt t="68571" x="4176713" y="2776538"/>
          <p14:tracePt t="68588" x="4157663" y="2781300"/>
          <p14:tracePt t="68605" x="4129088" y="2786063"/>
          <p14:tracePt t="68621" x="4105275" y="2786063"/>
          <p14:tracePt t="68638" x="4086225" y="2786063"/>
          <p14:tracePt t="68655" x="4076700" y="2786063"/>
          <p14:tracePt t="68671" x="4052888" y="2776538"/>
          <p14:tracePt t="68688" x="4048125" y="2762250"/>
          <p14:tracePt t="68705" x="4043363" y="2733675"/>
          <p14:tracePt t="68721" x="4033838" y="2690813"/>
          <p14:tracePt t="68738" x="4033838" y="2652713"/>
          <p14:tracePt t="68755" x="4033838" y="2633663"/>
          <p14:tracePt t="68771" x="4038600" y="2624138"/>
          <p14:tracePt t="68788" x="4048125" y="2614613"/>
          <p14:tracePt t="68805" x="4057650" y="2614613"/>
          <p14:tracePt t="68821" x="4071938" y="2619375"/>
          <p14:tracePt t="68838" x="4090988" y="2633663"/>
          <p14:tracePt t="68855" x="4114800" y="2671763"/>
          <p14:tracePt t="68871" x="4124325" y="2695575"/>
          <p14:tracePt t="68888" x="4138613" y="2724150"/>
          <p14:tracePt t="68905" x="4148138" y="2757488"/>
          <p14:tracePt t="68921" x="4148138" y="2828925"/>
          <p14:tracePt t="68938" x="4143375" y="2847975"/>
          <p14:tracePt t="68955" x="4133850" y="2867025"/>
          <p14:tracePt t="68971" x="4133850" y="2871788"/>
          <p14:tracePt t="68988" x="4133850" y="2881313"/>
          <p14:tracePt t="69005" x="4133850" y="2886075"/>
          <p14:tracePt t="69330" x="4248150" y="2881313"/>
          <p14:tracePt t="69342" x="4710113" y="2867025"/>
          <p14:tracePt t="69356" x="5153025" y="2900363"/>
          <p14:tracePt t="69388" x="5919788" y="2952750"/>
          <p14:tracePt t="69422" x="6362700" y="2947988"/>
          <p14:tracePt t="69439" x="6434138" y="2952750"/>
          <p14:tracePt t="69455" x="6477000" y="2952750"/>
          <p14:tracePt t="69472" x="6505575" y="2952750"/>
          <p14:tracePt t="69489" x="6510338" y="2952750"/>
          <p14:tracePt t="69505" x="6515100" y="2952750"/>
          <p14:tracePt t="69521" x="6524625" y="2952750"/>
          <p14:tracePt t="69538" x="6529388" y="2952750"/>
          <p14:tracePt t="69641" x="6534150" y="2952750"/>
          <p14:tracePt t="69656" x="6543675" y="2952750"/>
          <p14:tracePt t="69663" x="6548438" y="2952750"/>
          <p14:tracePt t="69671" x="6553200" y="2952750"/>
          <p14:tracePt t="69688" x="6572250" y="2943225"/>
          <p14:tracePt t="69705" x="6591300" y="2938463"/>
          <p14:tracePt t="69721" x="6605588" y="2938463"/>
          <p14:tracePt t="69738" x="6610350" y="2938463"/>
          <p14:tracePt t="69755" x="6615113" y="2938463"/>
          <p14:tracePt t="69985" x="6667500" y="2924175"/>
          <p14:tracePt t="69993" x="6734175" y="2919413"/>
          <p14:tracePt t="70005" x="6800850" y="2909888"/>
          <p14:tracePt t="70021" x="6972300" y="2881313"/>
          <p14:tracePt t="70038" x="7162800" y="2867025"/>
          <p14:tracePt t="70055" x="7258050" y="2857500"/>
          <p14:tracePt t="70071" x="7305675" y="2857500"/>
          <p14:tracePt t="70088" x="7367588" y="2857500"/>
          <p14:tracePt t="70105" x="7386638" y="2857500"/>
          <p14:tracePt t="70121" x="7410450" y="2857500"/>
          <p14:tracePt t="70138" x="7419975" y="2857500"/>
          <p14:tracePt t="70154" x="7434263" y="2857500"/>
          <p14:tracePt t="70171" x="7439025" y="2857500"/>
          <p14:tracePt t="70188" x="7448550" y="2857500"/>
          <p14:tracePt t="70221" x="7453313" y="2857500"/>
          <p14:tracePt t="70582" x="7334250" y="2867025"/>
          <p14:tracePt t="70589" x="7077075" y="2895600"/>
          <p14:tracePt t="70595" x="6815138" y="2938463"/>
          <p14:tracePt t="70605" x="6643688" y="2962275"/>
          <p14:tracePt t="70638" x="5948363" y="3019425"/>
          <p14:tracePt t="70671" x="5500688" y="3043238"/>
          <p14:tracePt t="70688" x="5419725" y="3038475"/>
          <p14:tracePt t="70705" x="5376863" y="3028950"/>
          <p14:tracePt t="70721" x="5334000" y="3019425"/>
          <p14:tracePt t="70738" x="5310188" y="3005138"/>
          <p14:tracePt t="70755" x="5281613" y="2995613"/>
          <p14:tracePt t="70771" x="5229225" y="2971800"/>
          <p14:tracePt t="70788" x="5191125" y="2957513"/>
          <p14:tracePt t="70804" x="5153025" y="2938463"/>
          <p14:tracePt t="70821" x="5124450" y="2924175"/>
          <p14:tracePt t="70838" x="5081588" y="2909888"/>
          <p14:tracePt t="70855" x="5062538" y="2905125"/>
          <p14:tracePt t="70871" x="5038725" y="2900363"/>
          <p14:tracePt t="70888" x="5005388" y="2886075"/>
          <p14:tracePt t="70905" x="4981575" y="2876550"/>
          <p14:tracePt t="70921" x="4967288" y="2876550"/>
          <p14:tracePt t="70938" x="4948238" y="2876550"/>
          <p14:tracePt t="70954" x="4905375" y="2876550"/>
          <p14:tracePt t="70971" x="4876800" y="2871788"/>
          <p14:tracePt t="70988" x="4857750" y="2862263"/>
          <p14:tracePt t="71004" x="4833938" y="2857500"/>
          <p14:tracePt t="71021" x="4800600" y="2847975"/>
          <p14:tracePt t="71038" x="4776788" y="2833688"/>
          <p14:tracePt t="71055" x="4767263" y="2833688"/>
          <p14:tracePt t="71071" x="4757738" y="2833688"/>
          <p14:tracePt t="71088" x="4748213" y="2833688"/>
          <p14:tracePt t="71104" x="4738688" y="2833688"/>
          <p14:tracePt t="71121" x="4733925" y="2833688"/>
          <p14:tracePt t="71197" x="4729163" y="2833688"/>
          <p14:tracePt t="71249" x="4729163" y="2828925"/>
          <p14:tracePt t="71257" x="4733925" y="2824163"/>
          <p14:tracePt t="71264" x="4748213" y="2824163"/>
          <p14:tracePt t="71271" x="4757738" y="2819400"/>
          <p14:tracePt t="71288" x="4800600" y="2814638"/>
          <p14:tracePt t="71305" x="4829175" y="2800350"/>
          <p14:tracePt t="71321" x="4867275" y="2795588"/>
          <p14:tracePt t="71338" x="4895850" y="2790825"/>
          <p14:tracePt t="71355" x="4910138" y="2790825"/>
          <p14:tracePt t="71371" x="4919663" y="2790825"/>
          <p14:tracePt t="71388" x="4938713" y="2786063"/>
          <p14:tracePt t="71404" x="4953000" y="2781300"/>
          <p14:tracePt t="71421" x="4976813" y="2781300"/>
          <p14:tracePt t="71438" x="4995863" y="2781300"/>
          <p14:tracePt t="71455" x="5010150" y="2781300"/>
          <p14:tracePt t="71471" x="5019675" y="2781300"/>
          <p14:tracePt t="71488" x="5024438" y="2781300"/>
          <p14:tracePt t="71505" x="5029200" y="2781300"/>
          <p14:tracePt t="71521" x="5038725" y="2781300"/>
          <p14:tracePt t="71616" x="5043488" y="2781300"/>
          <p14:tracePt t="71624" x="5048250" y="2786063"/>
          <p14:tracePt t="71631" x="5072063" y="2814638"/>
          <p14:tracePt t="71639" x="5105400" y="2862263"/>
          <p14:tracePt t="71655" x="5176838" y="2952750"/>
          <p14:tracePt t="71671" x="5295900" y="3157538"/>
          <p14:tracePt t="71688" x="5453063" y="3448050"/>
          <p14:tracePt t="71705" x="5795963" y="4076700"/>
          <p14:tracePt t="71721" x="5953125" y="4343400"/>
          <p14:tracePt t="71738" x="6172200" y="4776788"/>
          <p14:tracePt t="71755" x="6348413" y="5105400"/>
          <p14:tracePt t="71771" x="6429375" y="5276850"/>
          <p14:tracePt t="71788" x="6462713" y="5405438"/>
          <p14:tracePt t="71805" x="6481763" y="5467350"/>
          <p14:tracePt t="71821" x="6486525" y="5514975"/>
          <p14:tracePt t="71838" x="6486525" y="5529263"/>
          <p14:tracePt t="71855" x="6486525" y="5543550"/>
          <p14:tracePt t="71871" x="6486525" y="5548313"/>
          <p14:tracePt t="72078" x="6486525" y="5553075"/>
          <p14:tracePt t="72085" x="6481763" y="5557838"/>
          <p14:tracePt t="72093" x="6472238" y="5557838"/>
          <p14:tracePt t="72104" x="6457950" y="5562600"/>
          <p14:tracePt t="72121" x="6438900" y="5562600"/>
          <p14:tracePt t="72138" x="6376988" y="5548313"/>
          <p14:tracePt t="72154" x="6329363" y="5519738"/>
          <p14:tracePt t="72171" x="6286500" y="5500688"/>
          <p14:tracePt t="72188" x="6243638" y="5486400"/>
          <p14:tracePt t="72204" x="6234113" y="5476875"/>
          <p14:tracePt t="72221" x="6229350" y="5476875"/>
          <p14:tracePt t="72238" x="6219825" y="5476875"/>
          <p14:tracePt t="72254" x="6210300" y="5476875"/>
          <p14:tracePt t="72271" x="6200775" y="5476875"/>
          <p14:tracePt t="72288" x="6191250" y="5476875"/>
          <p14:tracePt t="72304" x="6176963" y="5476875"/>
          <p14:tracePt t="72321" x="6157913" y="5476875"/>
          <p14:tracePt t="72338" x="6143625" y="5476875"/>
          <p14:tracePt t="72354" x="6138863" y="5476875"/>
          <p14:tracePt t="72371" x="6124575" y="5467350"/>
          <p14:tracePt t="72388" x="6110288" y="5457825"/>
          <p14:tracePt t="72404" x="6091238" y="5438775"/>
          <p14:tracePt t="72421" x="6081713" y="5424488"/>
          <p14:tracePt t="72438" x="6072188" y="5405438"/>
          <p14:tracePt t="72455" x="6062663" y="5400675"/>
          <p14:tracePt t="72471" x="6062663" y="5395913"/>
          <p14:tracePt t="72488" x="6062663" y="5386388"/>
          <p14:tracePt t="72504" x="6062663" y="5376863"/>
          <p14:tracePt t="72521" x="6062663" y="5372100"/>
          <p14:tracePt t="72538" x="6067425" y="5367338"/>
          <p14:tracePt t="72555" x="6076950" y="5353050"/>
          <p14:tracePt t="72571" x="6110288" y="5314950"/>
          <p14:tracePt t="72588" x="6143625" y="5291138"/>
          <p14:tracePt t="72604" x="6172200" y="5267325"/>
          <p14:tracePt t="72621" x="6219825" y="5243513"/>
          <p14:tracePt t="72638" x="6253163" y="5233988"/>
          <p14:tracePt t="72654" x="6281738" y="5219700"/>
          <p14:tracePt t="72671" x="6315075" y="5219700"/>
          <p14:tracePt t="72688" x="6362700" y="5219700"/>
          <p14:tracePt t="72704" x="6400800" y="5219700"/>
          <p14:tracePt t="72721" x="6434138" y="5224463"/>
          <p14:tracePt t="72738" x="6472238" y="5233988"/>
          <p14:tracePt t="72754" x="6519863" y="5253038"/>
          <p14:tracePt t="72771" x="6557963" y="5262563"/>
          <p14:tracePt t="72788" x="6586538" y="5272088"/>
          <p14:tracePt t="72805" x="6619875" y="5281613"/>
          <p14:tracePt t="72821" x="6634163" y="5286375"/>
          <p14:tracePt t="72838" x="6643688" y="5295900"/>
          <p14:tracePt t="72854" x="6653213" y="5300663"/>
          <p14:tracePt t="72871" x="6662738" y="5300663"/>
          <p14:tracePt t="72888" x="6667500" y="5300663"/>
          <p14:tracePt t="73129" x="6653213" y="5300663"/>
          <p14:tracePt t="73136" x="6643688" y="5300663"/>
          <p14:tracePt t="73143" x="6634163" y="5300663"/>
          <p14:tracePt t="73154" x="6615113" y="5300663"/>
          <p14:tracePt t="73171" x="6586538" y="5300663"/>
          <p14:tracePt t="73188" x="6543675" y="5300663"/>
          <p14:tracePt t="73204" x="6505575" y="5300663"/>
          <p14:tracePt t="73221" x="6477000" y="5300663"/>
          <p14:tracePt t="73238" x="6429375" y="5300663"/>
          <p14:tracePt t="73254" x="6410325" y="5305425"/>
          <p14:tracePt t="73271" x="6386513" y="5305425"/>
          <p14:tracePt t="73288" x="6367463" y="5305425"/>
          <p14:tracePt t="73305" x="6334125" y="5305425"/>
          <p14:tracePt t="73321" x="6319838" y="5305425"/>
          <p14:tracePt t="73338" x="6305550" y="5305425"/>
          <p14:tracePt t="73354" x="6291263" y="5305425"/>
          <p14:tracePt t="73356" x="6286500" y="5305425"/>
          <p14:tracePt t="73371" x="6272213" y="5305425"/>
          <p14:tracePt t="73388" x="6262688" y="5310188"/>
          <p14:tracePt t="73404" x="6243638" y="5314950"/>
          <p14:tracePt t="73421" x="6224588" y="5324475"/>
          <p14:tracePt t="73438" x="6210300" y="5329238"/>
          <p14:tracePt t="73454" x="6200775" y="5334000"/>
          <p14:tracePt t="73471" x="6186488" y="5338763"/>
          <p14:tracePt t="73488" x="6172200" y="5348288"/>
          <p14:tracePt t="73504" x="6167438" y="5357813"/>
          <p14:tracePt t="73521" x="6157913" y="5357813"/>
          <p14:tracePt t="73569" x="6153150" y="5357813"/>
          <p14:tracePt t="73576" x="6153150" y="5367338"/>
          <p14:tracePt t="73588" x="6153150" y="5372100"/>
          <p14:tracePt t="73604" x="6153150" y="5391150"/>
          <p14:tracePt t="73621" x="6153150" y="5405438"/>
          <p14:tracePt t="73638" x="6153150" y="5414963"/>
          <p14:tracePt t="73654" x="6162675" y="5424488"/>
          <p14:tracePt t="73671" x="6172200" y="5438775"/>
          <p14:tracePt t="73688" x="6186488" y="5453063"/>
          <p14:tracePt t="73704" x="6200775" y="5467350"/>
          <p14:tracePt t="73721" x="6219825" y="5472113"/>
          <p14:tracePt t="73738" x="6243638" y="5486400"/>
          <p14:tracePt t="73754" x="6267450" y="5491163"/>
          <p14:tracePt t="73771" x="6286500" y="5491163"/>
          <p14:tracePt t="73788" x="6315075" y="5491163"/>
          <p14:tracePt t="73804" x="6362700" y="5491163"/>
          <p14:tracePt t="73821" x="6396038" y="5491163"/>
          <p14:tracePt t="73838" x="6419850" y="5491163"/>
          <p14:tracePt t="73854" x="6453188" y="5491163"/>
          <p14:tracePt t="73871" x="6472238" y="5491163"/>
          <p14:tracePt t="73888" x="6486525" y="5491163"/>
          <p14:tracePt t="73904" x="6500813" y="5491163"/>
          <p14:tracePt t="73921" x="6524625" y="5491163"/>
          <p14:tracePt t="73938" x="6529388" y="5491163"/>
          <p14:tracePt t="73954" x="6534150" y="5491163"/>
          <p14:tracePt t="73971" x="6538913" y="5491163"/>
          <p14:tracePt t="73987" x="6553200" y="5486400"/>
          <p14:tracePt t="74004" x="6572250" y="5476875"/>
          <p14:tracePt t="74021" x="6581775" y="5472113"/>
          <p14:tracePt t="74038" x="6591300" y="5467350"/>
          <p14:tracePt t="74054" x="6605588" y="5453063"/>
          <p14:tracePt t="74071" x="6610350" y="5443538"/>
          <p14:tracePt t="74088" x="6619875" y="5438775"/>
          <p14:tracePt t="74104" x="6624638" y="5429250"/>
          <p14:tracePt t="74121" x="6624638" y="5419725"/>
          <p14:tracePt t="74138" x="6624638" y="5414963"/>
          <p14:tracePt t="74154" x="6624638" y="5410200"/>
          <p14:tracePt t="74171" x="6605588" y="5386388"/>
          <p14:tracePt t="74187" x="6586538" y="5372100"/>
          <p14:tracePt t="74204" x="6562725" y="5353050"/>
          <p14:tracePt t="74221" x="6529388" y="5343525"/>
          <p14:tracePt t="74238" x="6486525" y="5329238"/>
          <p14:tracePt t="74254" x="6448425" y="5329238"/>
          <p14:tracePt t="74271" x="6415088" y="5329238"/>
          <p14:tracePt t="74288" x="6353175" y="5329238"/>
          <p14:tracePt t="74304" x="6315075" y="5329238"/>
          <p14:tracePt t="74321" x="6296025" y="5329238"/>
          <p14:tracePt t="74337" x="6272213" y="5329238"/>
          <p14:tracePt t="74354" x="6253163" y="5329238"/>
          <p14:tracePt t="74371" x="6234113" y="5334000"/>
          <p14:tracePt t="74388" x="6210300" y="5348288"/>
          <p14:tracePt t="74404" x="6186488" y="5357813"/>
          <p14:tracePt t="74421" x="6162675" y="5381625"/>
          <p14:tracePt t="74437" x="6153150" y="5391150"/>
          <p14:tracePt t="74454" x="6148388" y="5395913"/>
          <p14:tracePt t="74471" x="6138863" y="5400675"/>
          <p14:tracePt t="74487" x="6134100" y="5405438"/>
          <p14:tracePt t="74504" x="6134100" y="5410200"/>
          <p14:tracePt t="74521" x="6134100" y="5419725"/>
          <p14:tracePt t="74537" x="6138863" y="5429250"/>
          <p14:tracePt t="74554" x="6148388" y="5438775"/>
          <p14:tracePt t="74571" x="6172200" y="5448300"/>
          <p14:tracePt t="74588" x="6200775" y="5467350"/>
          <p14:tracePt t="74604" x="6262688" y="5486400"/>
          <p14:tracePt t="74621" x="6310313" y="5486400"/>
          <p14:tracePt t="74637" x="6362700" y="5486400"/>
          <p14:tracePt t="74654" x="6410325" y="5486400"/>
          <p14:tracePt t="74671" x="6472238" y="5472113"/>
          <p14:tracePt t="74687" x="6496050" y="5467350"/>
          <p14:tracePt t="74704" x="6519863" y="5457825"/>
          <p14:tracePt t="74721" x="6538913" y="5443538"/>
          <p14:tracePt t="74737" x="6543675" y="5438775"/>
          <p14:tracePt t="74754" x="6548438" y="5434013"/>
          <p14:tracePt t="74771" x="6557963" y="5434013"/>
          <p14:tracePt t="74812" x="6557963" y="5429250"/>
          <p14:tracePt t="74828" x="6557963" y="5419725"/>
          <p14:tracePt t="74838" x="6557963" y="5414963"/>
          <p14:tracePt t="74854" x="6548438" y="5395913"/>
          <p14:tracePt t="74871" x="6529388" y="5381625"/>
          <p14:tracePt t="74888" x="6510338" y="5362575"/>
          <p14:tracePt t="74904" x="6443663" y="5338763"/>
          <p14:tracePt t="74921" x="6410325" y="5324475"/>
          <p14:tracePt t="74937" x="6386513" y="5319713"/>
          <p14:tracePt t="74954" x="6362700" y="5314950"/>
          <p14:tracePt t="74971" x="6353175" y="5314950"/>
          <p14:tracePt t="74988" x="6343650" y="5314950"/>
          <p14:tracePt t="75004" x="6338888" y="5314950"/>
          <p14:tracePt t="75021" x="6334125" y="5314950"/>
          <p14:tracePt t="75618" x="6229350" y="5267325"/>
          <p14:tracePt t="75625" x="6072188" y="5172075"/>
          <p14:tracePt t="75638" x="5919788" y="5072063"/>
          <p14:tracePt t="75655" x="5481638" y="4624388"/>
          <p14:tracePt t="75671" x="5114925" y="4214813"/>
          <p14:tracePt t="75688" x="4867275" y="3910013"/>
          <p14:tracePt t="75705" x="4624388" y="3629025"/>
          <p14:tracePt t="75738" x="4414838" y="3367088"/>
          <p14:tracePt t="75771" x="4300538" y="3257550"/>
          <p14:tracePt t="75788" x="4271963" y="3233738"/>
          <p14:tracePt t="75804" x="4233863" y="3205163"/>
          <p14:tracePt t="75821" x="4210050" y="3190875"/>
          <p14:tracePt t="75838" x="4195763" y="3167063"/>
          <p14:tracePt t="75854" x="4191000" y="3167063"/>
          <p14:tracePt t="76131" x="4191000" y="3162300"/>
          <p14:tracePt t="76395" x="4186238" y="3162300"/>
          <p14:tracePt t="76410" x="4181475" y="3162300"/>
          <p14:tracePt t="76418" x="4176713" y="3162300"/>
          <p14:tracePt t="76507" x="4171950" y="3162300"/>
          <p14:tracePt t="76543" x="4167188" y="3162300"/>
          <p14:tracePt t="76602" x="4162425" y="3162300"/>
          <p14:tracePt t="76616" x="4157663" y="3162300"/>
          <p14:tracePt t="76895" x="4157663" y="3157538"/>
          <p14:tracePt t="76903" x="4167188" y="3152775"/>
          <p14:tracePt t="76909" x="4171950" y="3152775"/>
          <p14:tracePt t="76921" x="4176713" y="3152775"/>
          <p14:tracePt t="76938" x="4191000" y="3152775"/>
          <p14:tracePt t="76954" x="4205288" y="3152775"/>
          <p14:tracePt t="76971" x="4214813" y="3152775"/>
          <p14:tracePt t="77004" x="4229100" y="3152775"/>
          <p14:tracePt t="77054" x="4233863" y="3152775"/>
          <p14:tracePt t="77071" x="4238625" y="3152775"/>
          <p14:tracePt t="77087" x="4243388" y="3152775"/>
          <p14:tracePt t="77104" x="4252913" y="3152775"/>
          <p14:tracePt t="77121" x="4257675" y="3152775"/>
          <p14:tracePt t="77137" x="4267200" y="3152775"/>
          <p14:tracePt t="77154" x="4276725" y="3152775"/>
          <p14:tracePt t="77171" x="4281488" y="3152775"/>
          <p14:tracePt t="77188" x="4291013" y="3152775"/>
          <p14:tracePt t="77204" x="4295775" y="3152775"/>
          <p14:tracePt t="77725" x="4300538" y="3148013"/>
          <p14:tracePt t="77732" x="4310063" y="3143250"/>
          <p14:tracePt t="77740" x="4314825" y="3143250"/>
          <p14:tracePt t="77754" x="4324350" y="3138488"/>
          <p14:tracePt t="77771" x="4329113" y="3138488"/>
          <p14:tracePt t="77787" x="4338638" y="3138488"/>
          <p14:tracePt t="77804" x="4343400" y="3138488"/>
          <p14:tracePt t="77837" x="4348163" y="3138488"/>
          <p14:tracePt t="78047" x="4352925" y="3138488"/>
          <p14:tracePt t="78062" x="4357688" y="3138488"/>
          <p14:tracePt t="78187" x="4352925" y="3138488"/>
          <p14:tracePt t="78194" x="4348163" y="3138488"/>
          <p14:tracePt t="78209" x="4343400" y="3138488"/>
          <p14:tracePt t="78221" x="4338638" y="3138488"/>
          <p14:tracePt t="78238" x="4333875" y="3138488"/>
          <p14:tracePt t="78297" x="4329113" y="3138488"/>
          <p14:tracePt t="78312" x="4324350" y="3138488"/>
          <p14:tracePt t="78319" x="4319588" y="3138488"/>
          <p14:tracePt t="78326" x="4310063" y="3138488"/>
          <p14:tracePt t="78337" x="4305300" y="3133725"/>
          <p14:tracePt t="78354" x="4291013" y="3133725"/>
          <p14:tracePt t="78356" x="4286250" y="3133725"/>
          <p14:tracePt t="78371" x="4276725" y="3128963"/>
          <p14:tracePt t="78387" x="4271963" y="3128963"/>
          <p14:tracePt t="78404" x="4262438" y="3128963"/>
          <p14:tracePt t="78421" x="4257675" y="3128963"/>
          <p14:tracePt t="78466" x="4252913" y="3128963"/>
          <p14:tracePt t="78568" x="4248150" y="3128963"/>
          <p14:tracePt t="78855" x="4252913" y="3128963"/>
          <p14:tracePt t="78862" x="4257675" y="3128963"/>
          <p14:tracePt t="78870" x="4262438" y="3128963"/>
          <p14:tracePt t="78887" x="4276725" y="3128963"/>
          <p14:tracePt t="78904" x="4291013" y="3128963"/>
          <p14:tracePt t="78921" x="4310063" y="3128963"/>
          <p14:tracePt t="78937" x="4329113" y="3128963"/>
          <p14:tracePt t="78970" x="4352925" y="3124200"/>
          <p14:tracePt t="79004" x="4367213" y="3109913"/>
          <p14:tracePt t="79020" x="4371975" y="3105150"/>
          <p14:tracePt t="79037" x="4381500" y="3100388"/>
          <p14:tracePt t="79054" x="4391025" y="3090863"/>
          <p14:tracePt t="79071" x="4400550" y="3086100"/>
          <p14:tracePt t="79087" x="4405313" y="3081338"/>
          <p14:tracePt t="79104" x="4414838" y="3081338"/>
          <p14:tracePt t="79121" x="4419600" y="3081338"/>
          <p14:tracePt t="79193" x="4414838" y="3081338"/>
          <p14:tracePt t="79200" x="4400550" y="3086100"/>
          <p14:tracePt t="79207" x="4376738" y="3095625"/>
          <p14:tracePt t="79220" x="4348163" y="3105150"/>
          <p14:tracePt t="79237" x="4281488" y="3119438"/>
          <p14:tracePt t="79254" x="4252913" y="3124200"/>
          <p14:tracePt t="79271" x="4233863" y="3124200"/>
          <p14:tracePt t="79287" x="4224338" y="3124200"/>
          <p14:tracePt t="79304" x="4219575" y="3124200"/>
          <p14:tracePt t="79377" x="4219575" y="3128963"/>
          <p14:tracePt t="79384" x="4224338" y="3128963"/>
          <p14:tracePt t="79391" x="4238625" y="3138488"/>
          <p14:tracePt t="79404" x="4248150" y="3143250"/>
          <p14:tracePt t="79421" x="4281488" y="3143250"/>
          <p14:tracePt t="79437" x="4295775" y="3143250"/>
          <p14:tracePt t="79454" x="4310063" y="3143250"/>
          <p14:tracePt t="79470" x="4319588" y="3143250"/>
          <p14:tracePt t="79487" x="4329113" y="3143250"/>
          <p14:tracePt t="79504" x="4333875" y="3143250"/>
          <p14:tracePt t="79722" x="4371975" y="3143250"/>
          <p14:tracePt t="79729" x="4429125" y="3143250"/>
          <p14:tracePt t="79737" x="4486275" y="3138488"/>
          <p14:tracePt t="79754" x="4586288" y="3138488"/>
          <p14:tracePt t="79771" x="4667250" y="3143250"/>
          <p14:tracePt t="79787" x="4762500" y="3143250"/>
          <p14:tracePt t="79804" x="4795838" y="3143250"/>
          <p14:tracePt t="79821" x="4819650" y="3143250"/>
          <p14:tracePt t="79837" x="4833938" y="3143250"/>
          <p14:tracePt t="79854" x="4843463" y="3143250"/>
          <p14:tracePt t="79870" x="4848225" y="3143250"/>
          <p14:tracePt t="79887" x="4857750" y="3143250"/>
          <p14:tracePt t="79935" x="4862513" y="3143250"/>
          <p14:tracePt t="79942" x="4867275" y="3143250"/>
          <p14:tracePt t="79957" x="4872038" y="3143250"/>
          <p14:tracePt t="79970" x="4881563" y="3143250"/>
          <p14:tracePt t="79987" x="4895850" y="3133725"/>
          <p14:tracePt t="80004" x="4948238" y="3128963"/>
          <p14:tracePt t="80020" x="5019675" y="3124200"/>
          <p14:tracePt t="80037" x="5153025" y="3124200"/>
          <p14:tracePt t="80054" x="5205413" y="3124200"/>
          <p14:tracePt t="80070" x="5238750" y="3124200"/>
          <p14:tracePt t="80087" x="5262563" y="3124200"/>
          <p14:tracePt t="80104" x="5276850" y="3124200"/>
          <p14:tracePt t="80120" x="5281613" y="3124200"/>
          <p14:tracePt t="80155" x="5262563" y="3128963"/>
          <p14:tracePt t="80171" x="5172075" y="3138488"/>
          <p14:tracePt t="80187" x="5057775" y="3143250"/>
          <p14:tracePt t="80204" x="4943475" y="3152775"/>
          <p14:tracePt t="80221" x="4762500" y="3171825"/>
          <p14:tracePt t="80237" x="4691063" y="3176588"/>
          <p14:tracePt t="80254" x="4648200" y="3190875"/>
          <p14:tracePt t="80270" x="4619625" y="3190875"/>
          <p14:tracePt t="80287" x="4600575" y="3190875"/>
          <p14:tracePt t="80304" x="4591050" y="3190875"/>
          <p14:tracePt t="80320" x="4576763" y="3190875"/>
          <p14:tracePt t="80337" x="4552950" y="3190875"/>
          <p14:tracePt t="80354" x="4514850" y="3176588"/>
          <p14:tracePt t="80371" x="4486275" y="3171825"/>
          <p14:tracePt t="80387" x="4462463" y="3171825"/>
          <p14:tracePt t="80404" x="4438650" y="3171825"/>
          <p14:tracePt t="80421" x="4424363" y="3171825"/>
          <p14:tracePt t="80437" x="4405313" y="3171825"/>
          <p14:tracePt t="80454" x="4395788" y="3171825"/>
          <p14:tracePt t="80470" x="4376738" y="3171825"/>
          <p14:tracePt t="80487" x="4371975" y="3167063"/>
          <p14:tracePt t="80504" x="4367213" y="3162300"/>
          <p14:tracePt t="80520" x="4357688" y="3162300"/>
          <p14:tracePt t="80537" x="4348163" y="3162300"/>
          <p14:tracePt t="80554" x="4343400" y="3162300"/>
          <p14:tracePt t="80571" x="4333875" y="3157538"/>
          <p14:tracePt t="80587" x="4314825" y="3148013"/>
          <p14:tracePt t="80604" x="4310063" y="3143250"/>
          <p14:tracePt t="80620" x="4300538" y="3143250"/>
          <p14:tracePt t="80637" x="4295775" y="3143250"/>
          <p14:tracePt t="80654" x="4291013" y="3143250"/>
          <p14:tracePt t="80687" x="4286250" y="3143250"/>
          <p14:tracePt t="80727" x="4281488" y="3143250"/>
          <p14:tracePt t="81123" x="4286250" y="3143250"/>
          <p14:tracePt t="81139" x="4291013" y="3143250"/>
          <p14:tracePt t="81145" x="4295775" y="3143250"/>
          <p14:tracePt t="81175" x="4300538" y="3143250"/>
          <p14:tracePt t="81968" x="4300538" y="3138488"/>
          <p14:tracePt t="82056" x="4295775" y="3138488"/>
          <p14:tracePt t="82063" x="4295775" y="3133725"/>
          <p14:tracePt t="82806" x="4291013" y="3133725"/>
          <p14:tracePt t="82812" x="4286250" y="3133725"/>
          <p14:tracePt t="82827" x="4281488" y="3133725"/>
          <p14:tracePt t="82837" x="4276725" y="3133725"/>
          <p14:tracePt t="82854" x="4271963" y="3133725"/>
          <p14:tracePt t="82870" x="4267200" y="3133725"/>
          <p14:tracePt t="83069" x="4276725" y="3133725"/>
          <p14:tracePt t="83076" x="4286250" y="3138488"/>
          <p14:tracePt t="83087" x="4295775" y="3138488"/>
          <p14:tracePt t="83104" x="4319588" y="3143250"/>
          <p14:tracePt t="83120" x="4338638" y="3143250"/>
          <p14:tracePt t="83154" x="4357688" y="3143250"/>
          <p14:tracePt t="83187" x="4367213" y="3143250"/>
          <p14:tracePt t="83503" x="4362450" y="3143250"/>
          <p14:tracePt t="83510" x="4357688" y="3143250"/>
          <p14:tracePt t="83525" x="4352925" y="3143250"/>
          <p14:tracePt t="83584" x="4352925" y="3138488"/>
          <p14:tracePt t="83591" x="4357688" y="3138488"/>
          <p14:tracePt t="83604" x="4362450" y="3133725"/>
          <p14:tracePt t="83637" x="4438650" y="3138488"/>
          <p14:tracePt t="83670" x="4486275" y="3143250"/>
          <p14:tracePt t="83687" x="4500563" y="3143250"/>
          <p14:tracePt t="83704" x="4505325" y="3143250"/>
          <p14:tracePt t="83720" x="4514850" y="3143250"/>
          <p14:tracePt t="83951" x="4510088" y="3143250"/>
          <p14:tracePt t="84023" x="4514850" y="3143250"/>
          <p14:tracePt t="84031" x="4519613" y="3143250"/>
          <p14:tracePt t="84038" x="4529138" y="3143250"/>
          <p14:tracePt t="84054" x="4552950" y="3143250"/>
          <p14:tracePt t="84070" x="4572000" y="3143250"/>
          <p14:tracePt t="84087" x="4586288" y="3143250"/>
          <p14:tracePt t="84104" x="4600575" y="3143250"/>
          <p14:tracePt t="84120" x="4610100" y="3143250"/>
          <p14:tracePt t="84137" x="4614863" y="3143250"/>
          <p14:tracePt t="84208" x="4610100" y="3143250"/>
          <p14:tracePt t="84215" x="4605338" y="3143250"/>
          <p14:tracePt t="84223" x="4591050" y="3143250"/>
          <p14:tracePt t="84237" x="4576763" y="3143250"/>
          <p14:tracePt t="84253" x="4562475" y="3143250"/>
          <p14:tracePt t="84270" x="4552950" y="3143250"/>
          <p14:tracePt t="84287" x="4543425" y="3143250"/>
          <p14:tracePt t="84303" x="4533900" y="3143250"/>
          <p14:tracePt t="85059" x="4524375" y="3143250"/>
          <p14:tracePt t="85066" x="4514850" y="3143250"/>
          <p14:tracePt t="85073" x="4500563" y="3143250"/>
          <p14:tracePt t="85087" x="4491038" y="3138488"/>
          <p14:tracePt t="85103" x="4457700" y="3124200"/>
          <p14:tracePt t="85120" x="4433888" y="3119438"/>
          <p14:tracePt t="85153" x="4414838" y="3109913"/>
          <p14:tracePt t="85187" x="4405313" y="3109913"/>
          <p14:tracePt t="85204" x="4400550" y="3109913"/>
          <p14:tracePt t="85237" x="4395788" y="3109913"/>
          <p14:tracePt t="85640" x="4395788" y="3119438"/>
          <p14:tracePt t="85647" x="4395788" y="3138488"/>
          <p14:tracePt t="85655" x="4395788" y="3148013"/>
          <p14:tracePt t="85670" x="4400550" y="3190875"/>
          <p14:tracePt t="85687" x="4410075" y="3233738"/>
          <p14:tracePt t="85704" x="4419600" y="3271838"/>
          <p14:tracePt t="85720" x="4429125" y="3305175"/>
          <p14:tracePt t="85753" x="4429125" y="3324225"/>
          <p14:tracePt t="85787" x="4429125" y="3328988"/>
          <p14:tracePt t="85874" x="4419600" y="3324225"/>
          <p14:tracePt t="85881" x="4414838" y="3319463"/>
          <p14:tracePt t="85889" x="4405313" y="3314700"/>
          <p14:tracePt t="85903" x="4381500" y="3295650"/>
          <p14:tracePt t="85920" x="4367213" y="3290888"/>
          <p14:tracePt t="85937" x="4362450" y="3281363"/>
          <p14:tracePt t="85953" x="4357688" y="3276600"/>
          <p14:tracePt t="85970" x="4348163" y="3276600"/>
          <p14:tracePt t="86035" x="4343400" y="3276600"/>
          <p14:tracePt t="86043" x="4338638" y="3271838"/>
          <p14:tracePt t="86072" x="4338638" y="3267075"/>
          <p14:tracePt t="86175" x="4352925" y="3276600"/>
          <p14:tracePt t="86182" x="4381500" y="3295650"/>
          <p14:tracePt t="86190" x="4433888" y="3357563"/>
          <p14:tracePt t="86205" x="4633913" y="3590925"/>
          <p14:tracePt t="86220" x="4867275" y="3810000"/>
          <p14:tracePt t="86237" x="5105400" y="4100513"/>
          <p14:tracePt t="86254" x="5224463" y="4252913"/>
          <p14:tracePt t="86270" x="5310188" y="4352925"/>
          <p14:tracePt t="86287" x="5334000" y="4386263"/>
          <p14:tracePt t="86303" x="5343525" y="4395788"/>
          <p14:tracePt t="86320" x="5348288" y="4405313"/>
          <p14:tracePt t="86499" x="5319713" y="4376738"/>
          <p14:tracePt t="86506" x="5281613" y="4333875"/>
          <p14:tracePt t="86513" x="5229225" y="4286250"/>
          <p14:tracePt t="86521" x="5176838" y="4210050"/>
          <p14:tracePt t="86537" x="5067300" y="4057650"/>
          <p14:tracePt t="86554" x="4976813" y="3924300"/>
          <p14:tracePt t="86570" x="4905375" y="3843338"/>
          <p14:tracePt t="86587" x="4800600" y="3719513"/>
          <p14:tracePt t="86603" x="4743450" y="3643313"/>
          <p14:tracePt t="86620" x="4700588" y="3586163"/>
          <p14:tracePt t="86637" x="4657725" y="3500438"/>
          <p14:tracePt t="86653" x="4633913" y="3467100"/>
          <p14:tracePt t="86670" x="4624388" y="3443288"/>
          <p14:tracePt t="86687" x="4605338" y="3419475"/>
          <p14:tracePt t="86703" x="4586288" y="3395663"/>
          <p14:tracePt t="86720" x="4576763" y="3390900"/>
          <p14:tracePt t="86737" x="4572000" y="3386138"/>
          <p14:tracePt t="86770" x="4672013" y="3486150"/>
          <p14:tracePt t="86787" x="4991100" y="3743325"/>
          <p14:tracePt t="86804" x="5524500" y="4310063"/>
          <p14:tracePt t="86821" x="6310313" y="5062538"/>
          <p14:tracePt t="86837" x="6734175" y="5414963"/>
          <p14:tracePt t="86854" x="7015163" y="5624513"/>
          <p14:tracePt t="86870" x="7258050" y="5824538"/>
          <p14:tracePt t="86887" x="7434263" y="5972175"/>
          <p14:tracePt t="86903" x="7491413" y="6010275"/>
          <p14:tracePt t="86920" x="7510463" y="6029325"/>
          <p14:tracePt t="86937" x="7519988" y="6034088"/>
          <p14:tracePt t="87152" x="7524750" y="6034088"/>
          <p14:tracePt t="87210" x="7519988" y="6029325"/>
          <p14:tracePt t="87218" x="7505700" y="6019800"/>
          <p14:tracePt t="87225" x="7496175" y="6015038"/>
          <p14:tracePt t="87237" x="7481888" y="6005513"/>
          <p14:tracePt t="87254" x="7453313" y="5967413"/>
          <p14:tracePt t="87270" x="7439025" y="5957888"/>
          <p14:tracePt t="87287" x="7419975" y="5943600"/>
          <p14:tracePt t="87303" x="7415213" y="5924550"/>
          <p14:tracePt t="87320" x="7405688" y="5915025"/>
          <p14:tracePt t="87337" x="7400925" y="5910263"/>
          <p14:tracePt t="87353" x="7391400" y="5905500"/>
          <p14:tracePt t="87370" x="7391400" y="5895975"/>
          <p14:tracePt t="87600" x="7372350" y="5886450"/>
          <p14:tracePt t="87607" x="7367588" y="5876925"/>
          <p14:tracePt t="87614" x="7362825" y="5872163"/>
          <p14:tracePt t="87622" x="7348538" y="5867400"/>
          <p14:tracePt t="87637" x="7339013" y="5848350"/>
          <p14:tracePt t="87653" x="7324725" y="5834063"/>
          <p14:tracePt t="87670" x="7310438" y="5824538"/>
          <p14:tracePt t="87687" x="7300913" y="5800725"/>
          <p14:tracePt t="87703" x="7296150" y="5786438"/>
          <p14:tracePt t="87720" x="7291388" y="5772150"/>
          <p14:tracePt t="87737" x="7277100" y="5757863"/>
          <p14:tracePt t="87753" x="7267575" y="5738813"/>
          <p14:tracePt t="87770" x="7267575" y="5729288"/>
          <p14:tracePt t="87786" x="7267575" y="5724525"/>
          <p14:tracePt t="87803" x="7267575" y="5715000"/>
          <p14:tracePt t="87820" x="7267575" y="5710238"/>
          <p14:tracePt t="87836" x="7267575" y="5705475"/>
          <p14:tracePt t="87853" x="7267575" y="5700713"/>
          <p14:tracePt t="87870" x="7272338" y="5695950"/>
          <p14:tracePt t="87887" x="7296150" y="5686425"/>
          <p14:tracePt t="87903" x="7319963" y="5672138"/>
          <p14:tracePt t="87920" x="7353300" y="5672138"/>
          <p14:tracePt t="87936" x="7415213" y="5681663"/>
          <p14:tracePt t="87953" x="7453313" y="5691188"/>
          <p14:tracePt t="87970" x="7472363" y="5700713"/>
          <p14:tracePt t="87987" x="7481888" y="5705475"/>
          <p14:tracePt t="88003" x="7491413" y="5715000"/>
          <p14:tracePt t="88020" x="7500938" y="5724525"/>
          <p14:tracePt t="88036" x="7505700" y="5734050"/>
          <p14:tracePt t="88053" x="7505700" y="5753100"/>
          <p14:tracePt t="88070" x="7505700" y="5800725"/>
          <p14:tracePt t="88086" x="7491413" y="5834063"/>
          <p14:tracePt t="88103" x="7491413" y="5853113"/>
          <p14:tracePt t="88120" x="7491413" y="5867400"/>
          <p14:tracePt t="88136" x="7491413" y="5872163"/>
          <p14:tracePt t="88153" x="7491413" y="5876925"/>
          <p14:tracePt t="88465" x="7315200" y="5748338"/>
          <p14:tracePt t="88472" x="7000875" y="5543550"/>
          <p14:tracePt t="88480" x="6681788" y="5324475"/>
          <p14:tracePt t="88489" x="6272213" y="5033963"/>
          <p14:tracePt t="88504" x="5595938" y="4567238"/>
          <p14:tracePt t="88521" x="4953000" y="4067175"/>
          <p14:tracePt t="88537" x="4600575" y="3781425"/>
          <p14:tracePt t="88570" x="4219575" y="3362325"/>
          <p14:tracePt t="88604" x="4181475" y="3286125"/>
          <p14:tracePt t="88795" x="4152900" y="3257550"/>
          <p14:tracePt t="88803" x="4133850" y="3228975"/>
          <p14:tracePt t="88810" x="4110038" y="3200400"/>
          <p14:tracePt t="88820" x="4095750" y="3171825"/>
          <p14:tracePt t="88836" x="4086225" y="3128963"/>
          <p14:tracePt t="88853" x="4076700" y="3090863"/>
          <p14:tracePt t="88854" x="4076700" y="3071813"/>
          <p14:tracePt t="88870" x="4081463" y="3043238"/>
          <p14:tracePt t="88886" x="4086225" y="3009900"/>
          <p14:tracePt t="88903" x="4090988" y="2986088"/>
          <p14:tracePt t="88920" x="4100513" y="2947988"/>
          <p14:tracePt t="88936" x="4100513" y="2928938"/>
          <p14:tracePt t="88970" x="4100513" y="2924175"/>
          <p14:tracePt t="88987" x="4100513" y="2914650"/>
          <p14:tracePt t="89023" x="4100513" y="2909888"/>
          <p14:tracePt t="89038" x="4100513" y="2905125"/>
          <p14:tracePt t="89067" x="4100513" y="2900363"/>
          <p14:tracePt t="89075" x="4100513" y="2895600"/>
          <p14:tracePt t="89089" x="4100513" y="2890838"/>
          <p14:tracePt t="89103" x="4114800" y="2871788"/>
          <p14:tracePt t="89120" x="4119563" y="2862263"/>
          <p14:tracePt t="89136" x="4124325" y="2857500"/>
          <p14:tracePt t="89153" x="4133850" y="2852738"/>
          <p14:tracePt t="89170" x="4133850" y="2843213"/>
          <p14:tracePt t="89229" x="4138613" y="2843213"/>
          <p14:tracePt t="89244" x="4143375" y="2843213"/>
          <p14:tracePt t="89280" x="4148138" y="2843213"/>
          <p14:tracePt t="89287" x="4152900" y="2843213"/>
          <p14:tracePt t="89310" x="4157663" y="2838450"/>
          <p14:tracePt t="89317" x="4162425" y="2838450"/>
          <p14:tracePt t="89324" x="4171950" y="2838450"/>
          <p14:tracePt t="89336" x="4176713" y="2833688"/>
          <p14:tracePt t="89353" x="4195763" y="2833688"/>
          <p14:tracePt t="89370" x="4205288" y="2833688"/>
          <p14:tracePt t="89386" x="4210050" y="2828925"/>
          <p14:tracePt t="89403" x="4219575" y="2828925"/>
          <p14:tracePt t="89420" x="4229100" y="2828925"/>
          <p14:tracePt t="89437" x="4233863" y="2828925"/>
          <p14:tracePt t="89453" x="4238625" y="2828925"/>
          <p14:tracePt t="89470" x="4243388" y="2828925"/>
          <p14:tracePt t="89912" x="4248150" y="2828925"/>
          <p14:tracePt t="89919" x="4252913" y="2828925"/>
          <p14:tracePt t="89935" x="4257675" y="2828925"/>
          <p14:tracePt t="89942" x="4262438" y="2828925"/>
          <p14:tracePt t="89953" x="4271963" y="2828925"/>
          <p14:tracePt t="89970" x="4286250" y="2828925"/>
          <p14:tracePt t="89987" x="4291013" y="2828925"/>
          <p14:tracePt t="90020" x="4305300" y="2828925"/>
          <p14:tracePt t="90053" x="4310063" y="2828925"/>
          <p14:tracePt t="90086" x="4314825" y="2828925"/>
          <p14:tracePt t="90103" x="4324350" y="2828925"/>
          <p14:tracePt t="90120" x="4329113" y="2828925"/>
          <p14:tracePt t="90136" x="4338638" y="2828925"/>
          <p14:tracePt t="90153" x="4357688" y="2828925"/>
          <p14:tracePt t="90170" x="4367213" y="2824163"/>
          <p14:tracePt t="90187" x="4371975" y="2824163"/>
          <p14:tracePt t="90203" x="4376738" y="2824163"/>
          <p14:tracePt t="90220" x="4386263" y="2824163"/>
          <p14:tracePt t="90236" x="4395788" y="2824163"/>
          <p14:tracePt t="90830" x="4395788" y="2819400"/>
          <p14:tracePt t="90837" x="4386263" y="2814638"/>
          <p14:tracePt t="90844" x="4381500" y="2809875"/>
          <p14:tracePt t="90853" x="4376738" y="2805113"/>
          <p14:tracePt t="90870" x="4357688" y="2776538"/>
          <p14:tracePt t="90886" x="4348163" y="2747963"/>
          <p14:tracePt t="90903" x="4333875" y="2686050"/>
          <p14:tracePt t="90936" x="4329113" y="2628900"/>
          <p14:tracePt t="90970" x="4329113" y="2605088"/>
          <p14:tracePt t="90986" x="4329113" y="2600325"/>
          <p14:tracePt t="91003" x="4329113" y="2595563"/>
          <p14:tracePt t="91071" x="4333875" y="2595563"/>
          <p14:tracePt t="91079" x="4338638" y="2595563"/>
          <p14:tracePt t="91087" x="4343400" y="2595563"/>
          <p14:tracePt t="91103" x="4357688" y="2605088"/>
          <p14:tracePt t="91120" x="4371975" y="2614613"/>
          <p14:tracePt t="91136" x="4376738" y="2628900"/>
          <p14:tracePt t="91153" x="4391025" y="2652713"/>
          <p14:tracePt t="91170" x="4395788" y="2676525"/>
          <p14:tracePt t="91186" x="4395788" y="2700338"/>
          <p14:tracePt t="91204" x="4395788" y="2719388"/>
          <p14:tracePt t="91220" x="4395788" y="2733675"/>
          <p14:tracePt t="91237" x="4395788" y="2743200"/>
          <p14:tracePt t="91253" x="4395788" y="2747963"/>
          <p14:tracePt t="91270" x="4395788" y="2757488"/>
          <p14:tracePt t="91286" x="4395788" y="2762250"/>
          <p14:tracePt t="91322" x="4395788" y="2767013"/>
          <p14:tracePt t="91542" x="4391025" y="2767013"/>
          <p14:tracePt t="91549" x="4386263" y="2767013"/>
          <p14:tracePt t="91556" x="4386263" y="2762250"/>
          <p14:tracePt t="91570" x="4376738" y="2757488"/>
          <p14:tracePt t="91586" x="4371975" y="2747963"/>
          <p14:tracePt t="91603" x="4371975" y="2738438"/>
          <p14:tracePt t="91620" x="4371975" y="2733675"/>
          <p14:tracePt t="91636" x="4371975" y="2724150"/>
          <p14:tracePt t="91653" x="4371975" y="2719388"/>
          <p14:tracePt t="91754" x="4371975" y="2724150"/>
          <p14:tracePt t="91770" x="4371975" y="2728913"/>
          <p14:tracePt t="91777" x="4371975" y="2733675"/>
          <p14:tracePt t="91792" x="4371975" y="2738438"/>
          <p14:tracePt t="91803" x="4371975" y="2743200"/>
          <p14:tracePt t="91820" x="4371975" y="2752725"/>
          <p14:tracePt t="92196" x="4400550" y="2743200"/>
          <p14:tracePt t="92202" x="4448175" y="2738438"/>
          <p14:tracePt t="92209" x="4486275" y="2728913"/>
          <p14:tracePt t="92219" x="4533900" y="2714625"/>
          <p14:tracePt t="92237" x="4581525" y="2705100"/>
          <p14:tracePt t="92253" x="4643438" y="2700338"/>
          <p14:tracePt t="92286" x="4695825" y="2695575"/>
          <p14:tracePt t="92319" x="4733925" y="2695575"/>
          <p14:tracePt t="92336" x="4738688" y="2695575"/>
          <p14:tracePt t="92353" x="4748213" y="2695575"/>
          <p14:tracePt t="92372" x="4757738" y="2695575"/>
          <p14:tracePt t="92658" x="4795838" y="2700338"/>
          <p14:tracePt t="92665" x="4833938" y="2700338"/>
          <p14:tracePt t="92672" x="4867275" y="2709863"/>
          <p14:tracePt t="92686" x="4948238" y="2714625"/>
          <p14:tracePt t="92703" x="5019675" y="2714625"/>
          <p14:tracePt t="92719" x="5067300" y="2714625"/>
          <p14:tracePt t="92736" x="5105400" y="2714625"/>
          <p14:tracePt t="92753" x="5129213" y="2714625"/>
          <p14:tracePt t="92769" x="5138738" y="2714625"/>
          <p14:tracePt t="92786" x="5143500" y="2714625"/>
          <p14:tracePt t="92803" x="5148263" y="2714625"/>
          <p14:tracePt t="92819" x="5153025" y="2714625"/>
          <p14:tracePt t="93017" x="5238750" y="2852738"/>
          <p14:tracePt t="93024" x="5381625" y="3024188"/>
          <p14:tracePt t="93036" x="5591175" y="3276600"/>
          <p14:tracePt t="93053" x="6105525" y="3890963"/>
          <p14:tracePt t="93070" x="6462713" y="4333875"/>
          <p14:tracePt t="93087" x="6662738" y="4581525"/>
          <p14:tracePt t="93103" x="6800850" y="4729163"/>
          <p14:tracePt t="93120" x="7000875" y="5029200"/>
          <p14:tracePt t="93136" x="7058025" y="5138738"/>
          <p14:tracePt t="93153" x="7077075" y="5186363"/>
          <p14:tracePt t="93170" x="7077075" y="5195888"/>
          <p14:tracePt t="93494" x="7077075" y="5200650"/>
          <p14:tracePt t="93502" x="7077075" y="5205413"/>
          <p14:tracePt t="93509" x="7077075" y="5210175"/>
          <p14:tracePt t="93519" x="7077075" y="5214938"/>
          <p14:tracePt t="93536" x="7077075" y="5219700"/>
          <p14:tracePt t="93553" x="7086600" y="5243513"/>
          <p14:tracePt t="93569" x="7096125" y="5291138"/>
          <p14:tracePt t="93603" x="7129463" y="5391150"/>
          <p14:tracePt t="93636" x="7153275" y="5424488"/>
          <p14:tracePt t="93653" x="7153275" y="5429250"/>
          <p14:tracePt t="93669" x="7153275" y="5438775"/>
          <p14:tracePt t="93708" x="7153275" y="5443538"/>
          <p14:tracePt t="93818" x="7153275" y="5448300"/>
          <p14:tracePt t="93825" x="7158038" y="5448300"/>
          <p14:tracePt t="93836" x="7158038" y="5453063"/>
          <p14:tracePt t="93854" x="7162800" y="5462588"/>
          <p14:tracePt t="93869" x="7162800" y="5467350"/>
          <p14:tracePt t="93886" x="7162800" y="5476875"/>
          <p14:tracePt t="93903" x="7162800" y="5481638"/>
          <p14:tracePt t="94214" x="7177088" y="5481638"/>
          <p14:tracePt t="94222" x="7181850" y="5481638"/>
          <p14:tracePt t="94228" x="7191375" y="5481638"/>
          <p14:tracePt t="94236" x="7196138" y="5481638"/>
          <p14:tracePt t="94253" x="7210425" y="5481638"/>
          <p14:tracePt t="94269" x="7219950" y="5481638"/>
          <p14:tracePt t="94286" x="7234238" y="5481638"/>
          <p14:tracePt t="94303" x="7248525" y="5481638"/>
          <p14:tracePt t="94319" x="7258050" y="5481638"/>
          <p14:tracePt t="94336" x="7267575" y="5481638"/>
          <p14:tracePt t="94353" x="7281863" y="5481638"/>
          <p14:tracePt t="94369" x="7291388" y="5472113"/>
          <p14:tracePt t="94386" x="7305675" y="5467350"/>
          <p14:tracePt t="94403" x="7319963" y="5457825"/>
          <p14:tracePt t="94420" x="7339013" y="5434013"/>
          <p14:tracePt t="94436" x="7348538" y="5424488"/>
          <p14:tracePt t="94453" x="7358063" y="5405438"/>
          <p14:tracePt t="94469" x="7362825" y="5400675"/>
          <p14:tracePt t="94486" x="7367588" y="5391150"/>
          <p14:tracePt t="94503" x="7367588" y="5386388"/>
          <p14:tracePt t="94552" x="7367588" y="5381625"/>
          <p14:tracePt t="94808" x="7362825" y="5381625"/>
          <p14:tracePt t="94815" x="7329488" y="5362575"/>
          <p14:tracePt t="94823" x="7243763" y="5305425"/>
          <p14:tracePt t="94836" x="7072313" y="5214938"/>
          <p14:tracePt t="94853" x="6300788" y="4791075"/>
          <p14:tracePt t="94870" x="5781675" y="4448175"/>
          <p14:tracePt t="94903" x="4995863" y="3757613"/>
          <p14:tracePt t="94936" x="4819650" y="3524250"/>
          <p14:tracePt t="94953" x="4786313" y="3476625"/>
          <p14:tracePt t="94969" x="4772025" y="3438525"/>
          <p14:tracePt t="95154" x="4710113" y="3390900"/>
          <p14:tracePt t="95161" x="4624388" y="3328988"/>
          <p14:tracePt t="95171" x="4562475" y="3286125"/>
          <p14:tracePt t="95186" x="4481513" y="3200400"/>
          <p14:tracePt t="95203" x="4395788" y="3081338"/>
          <p14:tracePt t="95219" x="4333875" y="2981325"/>
          <p14:tracePt t="95236" x="4324350" y="2962275"/>
          <p14:tracePt t="95253" x="4314825" y="2952750"/>
          <p14:tracePt t="95269" x="4310063" y="2943225"/>
          <p14:tracePt t="95286" x="4305300" y="2933700"/>
          <p14:tracePt t="95303" x="4295775" y="2919413"/>
          <p14:tracePt t="95319" x="4281488" y="2895600"/>
          <p14:tracePt t="95336" x="4248150" y="2857500"/>
          <p14:tracePt t="95353" x="4210050" y="2833688"/>
          <p14:tracePt t="95369" x="4162425" y="2814638"/>
          <p14:tracePt t="95386" x="4129088" y="2795588"/>
          <p14:tracePt t="95403" x="4086225" y="2776538"/>
          <p14:tracePt t="95419" x="4076700" y="2771775"/>
          <p14:tracePt t="95436" x="4067175" y="2771775"/>
          <p14:tracePt t="95453" x="4062413" y="2771775"/>
          <p14:tracePt t="95469" x="4057650" y="2771775"/>
          <p14:tracePt t="95572" x="4062413" y="2771775"/>
          <p14:tracePt t="95579" x="4071938" y="2771775"/>
          <p14:tracePt t="95587" x="4090988" y="2771775"/>
          <p14:tracePt t="95603" x="4138613" y="2771775"/>
          <p14:tracePt t="95619" x="4181475" y="2771775"/>
          <p14:tracePt t="95636" x="4224338" y="2771775"/>
          <p14:tracePt t="95653" x="4267200" y="2771775"/>
          <p14:tracePt t="95669" x="4286250" y="2771775"/>
          <p14:tracePt t="95686" x="4300538" y="2771775"/>
          <p14:tracePt t="95703" x="4314825" y="2771775"/>
          <p14:tracePt t="95719" x="4338638" y="2771775"/>
          <p14:tracePt t="95736" x="4348163" y="2771775"/>
          <p14:tracePt t="95753" x="4357688" y="2771775"/>
          <p14:tracePt t="95769" x="4367213" y="2771775"/>
          <p14:tracePt t="95786" x="4376738" y="2771775"/>
          <p14:tracePt t="96129" x="4462463" y="2881313"/>
          <p14:tracePt t="96138" x="4676775" y="3157538"/>
          <p14:tracePt t="96144" x="4895850" y="3376613"/>
          <p14:tracePt t="96153" x="5129213" y="3581400"/>
          <p14:tracePt t="96169" x="5586413" y="4100513"/>
          <p14:tracePt t="96186" x="5905500" y="4395788"/>
          <p14:tracePt t="96220" x="6343650" y="4819650"/>
          <p14:tracePt t="96253" x="6548438" y="4991100"/>
          <p14:tracePt t="96270" x="6581775" y="5019675"/>
          <p14:tracePt t="96467" x="6605588" y="5033963"/>
          <p14:tracePt t="96474" x="6634163" y="5057775"/>
          <p14:tracePt t="96486" x="6662738" y="5086350"/>
          <p14:tracePt t="96502" x="6719888" y="5119688"/>
          <p14:tracePt t="96519" x="6786563" y="5172075"/>
          <p14:tracePt t="96536" x="6824663" y="5205413"/>
          <p14:tracePt t="96552" x="6881813" y="5248275"/>
          <p14:tracePt t="96569" x="6948488" y="5314950"/>
          <p14:tracePt t="96586" x="7005638" y="5357813"/>
          <p14:tracePt t="96602" x="7038975" y="5391150"/>
          <p14:tracePt t="96619" x="7058025" y="5410200"/>
          <p14:tracePt t="96636" x="7077075" y="5424488"/>
          <p14:tracePt t="96652" x="7081838" y="5429250"/>
          <p14:tracePt t="96669" x="7086600" y="5434013"/>
          <p14:tracePt t="96686" x="7096125" y="5434013"/>
          <p14:tracePt t="97106" x="7115175" y="5438775"/>
          <p14:tracePt t="97113" x="7143750" y="5453063"/>
          <p14:tracePt t="97122" x="7162800" y="5457825"/>
          <p14:tracePt t="97136" x="7200900" y="5476875"/>
          <p14:tracePt t="97153" x="7229475" y="5495925"/>
          <p14:tracePt t="97169" x="7253288" y="5500688"/>
          <p14:tracePt t="97186" x="7272338" y="5510213"/>
          <p14:tracePt t="97219" x="7300913" y="5510213"/>
          <p14:tracePt t="97253" x="7358063" y="5495925"/>
          <p14:tracePt t="97270" x="7381875" y="5491163"/>
          <p14:tracePt t="97286" x="7400925" y="5486400"/>
          <p14:tracePt t="97303" x="7424738" y="5481638"/>
          <p14:tracePt t="97320" x="7458075" y="5481638"/>
          <p14:tracePt t="97336" x="7477125" y="5481638"/>
          <p14:tracePt t="97353" x="7500938" y="5476875"/>
          <p14:tracePt t="97356" x="7510463" y="5467350"/>
          <p14:tracePt t="97370" x="7534275" y="5462588"/>
          <p14:tracePt t="97386" x="7558088" y="5453063"/>
          <p14:tracePt t="97403" x="7586663" y="5448300"/>
          <p14:tracePt t="97419" x="7615238" y="5438775"/>
          <p14:tracePt t="97436" x="7662863" y="5434013"/>
          <p14:tracePt t="97452" x="7681913" y="5434013"/>
          <p14:tracePt t="97469" x="7700963" y="5434013"/>
          <p14:tracePt t="97486" x="7710488" y="5434013"/>
          <p14:tracePt t="97502" x="7734300" y="5424488"/>
          <p14:tracePt t="97519" x="7748588" y="5419725"/>
          <p14:tracePt t="97536" x="7762875" y="5410200"/>
          <p14:tracePt t="97554" x="7772400" y="5400675"/>
          <p14:tracePt t="97569" x="7777163" y="5400675"/>
          <p14:tracePt t="97586" x="7781925" y="5400675"/>
          <p14:tracePt t="97936" x="7762875" y="5419725"/>
          <p14:tracePt t="97943" x="7734300" y="5438775"/>
          <p14:tracePt t="97953" x="7705725" y="5462588"/>
          <p14:tracePt t="97969" x="7648575" y="5491163"/>
          <p14:tracePt t="97986" x="7610475" y="5500688"/>
          <p14:tracePt t="98019" x="7562850" y="5524500"/>
          <p14:tracePt t="98052" x="7548563" y="5524500"/>
          <p14:tracePt t="98751" x="7510463" y="5514975"/>
          <p14:tracePt t="98758" x="7429500" y="5491163"/>
          <p14:tracePt t="98769" x="7339013" y="5462588"/>
          <p14:tracePt t="98786" x="7119938" y="5376863"/>
          <p14:tracePt t="98803" x="6800850" y="5210175"/>
          <p14:tracePt t="98820" x="6529388" y="5029200"/>
          <p14:tracePt t="98836" x="6310313" y="4910138"/>
          <p14:tracePt t="98869" x="5743575" y="4652963"/>
          <p14:tracePt t="98903" x="5386388" y="4462463"/>
          <p14:tracePt t="98920" x="5181600" y="4352925"/>
          <p14:tracePt t="98936" x="5086350" y="4305300"/>
          <p14:tracePt t="98952" x="4991100" y="4271963"/>
          <p14:tracePt t="98969" x="4905375" y="4243388"/>
          <p14:tracePt t="98986" x="4810125" y="4200525"/>
          <p14:tracePt t="99002" x="4772025" y="4176713"/>
          <p14:tracePt t="99019" x="4748213" y="4162425"/>
          <p14:tracePt t="99036" x="4733925" y="4152900"/>
          <p14:tracePt t="99287" x="4705350" y="4124325"/>
          <p14:tracePt t="99294" x="4686300" y="4095750"/>
          <p14:tracePt t="99302" x="4652963" y="4067175"/>
          <p14:tracePt t="99319" x="4600575" y="3995738"/>
          <p14:tracePt t="99336" x="4576763" y="3952875"/>
          <p14:tracePt t="99353" x="4552950" y="3910013"/>
          <p14:tracePt t="99369" x="4538663" y="3900488"/>
          <p14:tracePt t="99386" x="4529138" y="3886200"/>
          <p14:tracePt t="99402" x="4524375" y="3881438"/>
          <p14:tracePt t="99419" x="4514850" y="3867150"/>
          <p14:tracePt t="99436" x="4510088" y="3862388"/>
          <p14:tracePt t="99452" x="4500563" y="3852863"/>
          <p14:tracePt t="99469" x="4481513" y="3829050"/>
          <p14:tracePt t="99486" x="4471988" y="3819525"/>
          <p14:tracePt t="99502" x="4448175" y="3805238"/>
          <p14:tracePt t="99519" x="4429125" y="3786188"/>
          <p14:tracePt t="99536" x="4405313" y="3776663"/>
          <p14:tracePt t="99552" x="4395788" y="3771900"/>
          <p14:tracePt t="99569" x="4386263" y="3767138"/>
          <p14:tracePt t="99586" x="4381500" y="3757613"/>
          <p14:tracePt t="99602" x="4371975" y="3757613"/>
          <p14:tracePt t="99619" x="4367213" y="3757613"/>
          <p14:tracePt t="99636" x="4362450" y="3757613"/>
          <p14:tracePt t="99652" x="4357688" y="3752850"/>
          <p14:tracePt t="99669" x="4343400" y="3748088"/>
          <p14:tracePt t="99686" x="4329113" y="3748088"/>
          <p14:tracePt t="99702" x="4319588" y="3748088"/>
          <p14:tracePt t="99719" x="4300538" y="3743325"/>
          <p14:tracePt t="99736" x="4295775" y="3743325"/>
          <p14:tracePt t="99752" x="4291013" y="3743325"/>
          <p14:tracePt t="99769" x="4286250" y="3743325"/>
          <p14:tracePt t="99786" x="4281488" y="3743325"/>
          <p14:tracePt t="100109" x="4281488" y="3738563"/>
          <p14:tracePt t="100116" x="4281488" y="3733800"/>
          <p14:tracePt t="100123" x="4281488" y="3729038"/>
          <p14:tracePt t="100136" x="4281488" y="3724275"/>
          <p14:tracePt t="100152" x="4300538" y="3686175"/>
          <p14:tracePt t="100169" x="4324350" y="3652838"/>
          <p14:tracePt t="100186" x="4348163" y="3614738"/>
          <p14:tracePt t="100203" x="4371975" y="3595688"/>
          <p14:tracePt t="100219" x="4429125" y="3557588"/>
          <p14:tracePt t="100236" x="4476750" y="3538538"/>
          <p14:tracePt t="100252" x="4519613" y="3519488"/>
          <p14:tracePt t="100269" x="4576763" y="3490913"/>
          <p14:tracePt t="100286" x="4595813" y="3486150"/>
          <p14:tracePt t="100302" x="4619625" y="3481388"/>
          <p14:tracePt t="100319" x="4633913" y="3471863"/>
          <p14:tracePt t="100336" x="4662488" y="3462338"/>
          <p14:tracePt t="100352" x="4681538" y="3452813"/>
          <p14:tracePt t="100369" x="4691063" y="3452813"/>
          <p14:tracePt t="100386" x="4700588" y="3452813"/>
          <p14:tracePt t="100402" x="4710113" y="3452813"/>
          <p14:tracePt t="100419" x="4714875" y="3452813"/>
          <p14:tracePt t="100476" x="4705350" y="3467100"/>
          <p14:tracePt t="100483" x="4676775" y="3481388"/>
          <p14:tracePt t="100491" x="4629150" y="3505200"/>
          <p14:tracePt t="100502" x="4557713" y="3529013"/>
          <p14:tracePt t="100519" x="4395788" y="3581400"/>
          <p14:tracePt t="100536" x="4333875" y="3590925"/>
          <p14:tracePt t="100552" x="4305300" y="3590925"/>
          <p14:tracePt t="100569" x="4281488" y="3586163"/>
          <p14:tracePt t="100586" x="4271963" y="3543300"/>
          <p14:tracePt t="100602" x="4262438" y="3514725"/>
          <p14:tracePt t="100619" x="4267200" y="3495675"/>
          <p14:tracePt t="100636" x="4291013" y="3471863"/>
          <p14:tracePt t="100652" x="4357688" y="3438525"/>
          <p14:tracePt t="100669" x="4405313" y="3424238"/>
          <p14:tracePt t="100686" x="4438650" y="3424238"/>
          <p14:tracePt t="100703" x="4471988" y="3429000"/>
          <p14:tracePt t="100719" x="4481513" y="3438525"/>
          <p14:tracePt t="100736" x="4481513" y="3448050"/>
          <p14:tracePt t="100752" x="4481513" y="3467100"/>
          <p14:tracePt t="100769" x="4433888" y="3533775"/>
          <p14:tracePt t="100786" x="4386263" y="3576638"/>
          <p14:tracePt t="100802" x="4338638" y="3619500"/>
          <p14:tracePt t="100819" x="4291013" y="3648075"/>
          <p14:tracePt t="100836" x="4248150" y="3681413"/>
          <p14:tracePt t="100852" x="4238625" y="3686175"/>
          <p14:tracePt t="100869" x="4224338" y="3690938"/>
          <p14:tracePt t="100886" x="4219575" y="3700463"/>
          <p14:tracePt t="100902" x="4210050" y="3700463"/>
          <p14:tracePt t="100919" x="4195763" y="3700463"/>
          <p14:tracePt t="100936" x="4181475" y="3709988"/>
          <p14:tracePt t="100953" x="4133850" y="3714750"/>
          <p14:tracePt t="100969" x="4081463" y="3724275"/>
          <p14:tracePt t="100985" x="4029075" y="3733800"/>
          <p14:tracePt t="101002" x="3986213" y="3743325"/>
          <p14:tracePt t="101019" x="3933825" y="3748088"/>
          <p14:tracePt t="101035" x="3910013" y="3748088"/>
          <p14:tracePt t="101052" x="3895725" y="3748088"/>
          <p14:tracePt t="101069" x="3881438" y="3748088"/>
          <p14:tracePt t="101085" x="3862388" y="3743325"/>
          <p14:tracePt t="101102" x="3852863" y="3733800"/>
          <p14:tracePt t="101119" x="3843338" y="3729038"/>
          <p14:tracePt t="101136" x="3833813" y="3729038"/>
          <p14:tracePt t="101169" x="3833813" y="3724275"/>
          <p14:tracePt t="101185" x="3833813" y="3719513"/>
          <p14:tracePt t="101202" x="3857625" y="3705225"/>
          <p14:tracePt t="101219" x="3900488" y="3695700"/>
          <p14:tracePt t="101236" x="3967163" y="3690938"/>
          <p14:tracePt t="101252" x="4029075" y="3690938"/>
          <p14:tracePt t="101269" x="4095750" y="3690938"/>
          <p14:tracePt t="101286" x="4133850" y="3676650"/>
          <p14:tracePt t="101302" x="4162425" y="3671888"/>
          <p14:tracePt t="101319" x="4176713" y="3667125"/>
          <p14:tracePt t="101336" x="4191000" y="3667125"/>
          <p14:tracePt t="101352" x="4195763" y="3667125"/>
          <p14:tracePt t="101369" x="4200525" y="3667125"/>
          <p14:tracePt t="101386" x="4205288" y="3667125"/>
          <p14:tracePt t="102294" x="4200525" y="3667125"/>
          <p14:tracePt t="102303" x="4181475" y="3667125"/>
          <p14:tracePt t="102319" x="4162425" y="3667125"/>
          <p14:tracePt t="102336" x="4148138" y="3667125"/>
          <p14:tracePt t="102352" x="4129088" y="3671888"/>
          <p14:tracePt t="102355" x="4114800" y="3671888"/>
          <p14:tracePt t="102369" x="4105275" y="3671888"/>
          <p14:tracePt t="102402" x="4052888" y="3686175"/>
          <p14:tracePt t="102435" x="4005263" y="3690938"/>
          <p14:tracePt t="102452" x="3981450" y="3690938"/>
          <p14:tracePt t="102469" x="3962400" y="3695700"/>
          <p14:tracePt t="102486" x="3938588" y="3695700"/>
          <p14:tracePt t="102502" x="3914775" y="3695700"/>
          <p14:tracePt t="102519" x="3895725" y="3700463"/>
          <p14:tracePt t="102536" x="3886200" y="3700463"/>
          <p14:tracePt t="102552" x="3876675" y="3700463"/>
          <p14:tracePt t="102569" x="3867150" y="3700463"/>
          <p14:tracePt t="102585" x="3862388" y="3700463"/>
          <p14:tracePt t="102602" x="3857625" y="3700463"/>
          <p14:tracePt t="102716" x="3862388" y="3700463"/>
          <p14:tracePt t="102722" x="3867150" y="3700463"/>
          <p14:tracePt t="102735" x="3881438" y="3695700"/>
          <p14:tracePt t="102752" x="3919538" y="3676650"/>
          <p14:tracePt t="102769" x="3943350" y="3667125"/>
          <p14:tracePt t="102785" x="3967163" y="3652838"/>
          <p14:tracePt t="102802" x="4000500" y="3643313"/>
          <p14:tracePt t="102819" x="4014788" y="3633788"/>
          <p14:tracePt t="102836" x="4024313" y="3629025"/>
          <p14:tracePt t="102852" x="4033838" y="3624263"/>
          <p14:tracePt t="102869" x="4043363" y="3624263"/>
          <p14:tracePt t="102958" x="4048125" y="3624263"/>
          <p14:tracePt t="102965" x="4052888" y="3624263"/>
          <p14:tracePt t="103001" x="4057650" y="362426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072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"/>
    </mc:Choice>
    <mc:Fallback xmlns="">
      <p:transition spd="slow" advTm="262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Arrays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int [] intArray = new int[10] ;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An array of size 10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Index starts at 0.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31748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04" y="1412776"/>
            <a:ext cx="453090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1158875" y="3071813"/>
            <a:ext cx="7151688" cy="3000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ArrayExample1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[]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{0, 1, 2, 3}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ia.length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31"/>
    </mc:Choice>
    <mc:Fallback xmlns="">
      <p:transition spd="slow" advTm="106031"/>
    </mc:Fallback>
  </mc:AlternateContent>
  <p:extLst>
    <p:ext uri="{3A86A75C-4F4B-4683-9AE1-C65F6400EC91}">
      <p14:laserTraceLst xmlns:p14="http://schemas.microsoft.com/office/powerpoint/2010/main">
        <p14:tracePtLst>
          <p14:tracePt t="771" x="4095750" y="3443288"/>
          <p14:tracePt t="781" x="4191000" y="3062288"/>
          <p14:tracePt t="790" x="4310063" y="2400300"/>
          <p14:tracePt t="807" x="4391025" y="1876425"/>
          <p14:tracePt t="824" x="4457700" y="1376363"/>
          <p14:tracePt t="840" x="4495800" y="1219200"/>
          <p14:tracePt t="857" x="4552950" y="1052513"/>
          <p14:tracePt t="890" x="4600575" y="971550"/>
          <p14:tracePt t="923" x="4614863" y="938213"/>
          <p14:tracePt t="940" x="4624388" y="928688"/>
          <p14:tracePt t="957" x="4638675" y="909638"/>
          <p14:tracePt t="973" x="4714875" y="857250"/>
          <p14:tracePt t="990" x="4772025" y="819150"/>
          <p14:tracePt t="1007" x="4824413" y="795338"/>
          <p14:tracePt t="1023" x="4862513" y="766763"/>
          <p14:tracePt t="1040" x="4910138" y="742950"/>
          <p14:tracePt t="1057" x="4938713" y="728663"/>
          <p14:tracePt t="1073" x="4976813" y="714375"/>
          <p14:tracePt t="1090" x="5019675" y="709613"/>
          <p14:tracePt t="1107" x="5091113" y="700088"/>
          <p14:tracePt t="1124" x="5133975" y="700088"/>
          <p14:tracePt t="1140" x="5167313" y="700088"/>
          <p14:tracePt t="1158" x="5195888" y="700088"/>
          <p14:tracePt t="1174" x="5205413" y="700088"/>
          <p14:tracePt t="1190" x="5210175" y="700088"/>
          <p14:tracePt t="1207" x="5219700" y="700088"/>
          <p14:tracePt t="1223" x="5229225" y="704850"/>
          <p14:tracePt t="1240" x="5224463" y="752475"/>
          <p14:tracePt t="1257" x="5200650" y="828675"/>
          <p14:tracePt t="1273" x="5157788" y="904875"/>
          <p14:tracePt t="1290" x="5043488" y="1000125"/>
          <p14:tracePt t="1307" x="4957763" y="1066800"/>
          <p14:tracePt t="1323" x="4848225" y="1114425"/>
          <p14:tracePt t="1340" x="4729163" y="1157288"/>
          <p14:tracePt t="1356" x="4567238" y="1181100"/>
          <p14:tracePt t="1373" x="4495800" y="1181100"/>
          <p14:tracePt t="1390" x="4443413" y="1157288"/>
          <p14:tracePt t="1407" x="4376738" y="1085850"/>
          <p14:tracePt t="1423" x="4310063" y="923925"/>
          <p14:tracePt t="1440" x="4295775" y="766763"/>
          <p14:tracePt t="1457" x="4305300" y="609600"/>
          <p14:tracePt t="1473" x="4376738" y="400050"/>
          <p14:tracePt t="1490" x="4429125" y="333375"/>
          <p14:tracePt t="1507" x="4519613" y="276225"/>
          <p14:tracePt t="1523" x="4629150" y="233363"/>
          <p14:tracePt t="1540" x="4767263" y="223838"/>
          <p14:tracePt t="1557" x="4872038" y="252413"/>
          <p14:tracePt t="1573" x="4962525" y="328613"/>
          <p14:tracePt t="1590" x="5076825" y="433388"/>
          <p14:tracePt t="1606" x="5110163" y="485775"/>
          <p14:tracePt t="1624" x="5133975" y="542925"/>
          <p14:tracePt t="1640" x="5138738" y="600075"/>
          <p14:tracePt t="1657" x="5114925" y="709613"/>
          <p14:tracePt t="1673" x="5076825" y="790575"/>
          <p14:tracePt t="1690" x="5048250" y="828675"/>
          <p14:tracePt t="1707" x="5038725" y="838200"/>
          <p14:tracePt t="4101" x="5043488" y="876300"/>
          <p14:tracePt t="4108" x="5053013" y="909638"/>
          <p14:tracePt t="4116" x="5067300" y="938213"/>
          <p14:tracePt t="4124" x="5081588" y="985838"/>
          <p14:tracePt t="4140" x="5110163" y="1123950"/>
          <p14:tracePt t="4156" x="5133975" y="1281113"/>
          <p14:tracePt t="4173" x="5143500" y="1385888"/>
          <p14:tracePt t="4206" x="5157788" y="1724025"/>
          <p14:tracePt t="4240" x="5157788" y="1852613"/>
          <p14:tracePt t="4257" x="5167313" y="1938338"/>
          <p14:tracePt t="4274" x="5176838" y="2062163"/>
          <p14:tracePt t="4291" x="5191125" y="2185988"/>
          <p14:tracePt t="4307" x="5205413" y="2281238"/>
          <p14:tracePt t="4323" x="5210175" y="2319338"/>
          <p14:tracePt t="4340" x="5214938" y="2338388"/>
          <p14:tracePt t="4357" x="5229225" y="2362200"/>
          <p14:tracePt t="4361" x="5229225" y="2371725"/>
          <p14:tracePt t="4374" x="5238750" y="2428875"/>
          <p14:tracePt t="4390" x="5248275" y="2495550"/>
          <p14:tracePt t="4407" x="5262563" y="2581275"/>
          <p14:tracePt t="4424" x="5267325" y="2624138"/>
          <p14:tracePt t="4440" x="5281613" y="2662238"/>
          <p14:tracePt t="4457" x="5286375" y="2671763"/>
          <p14:tracePt t="4474" x="5286375" y="2681288"/>
          <p14:tracePt t="4741" x="5295900" y="2681288"/>
          <p14:tracePt t="4749" x="5305425" y="2676525"/>
          <p14:tracePt t="4756" x="5319713" y="2667000"/>
          <p14:tracePt t="4773" x="5343525" y="2643188"/>
          <p14:tracePt t="4790" x="5367338" y="2605088"/>
          <p14:tracePt t="4807" x="5405438" y="2547938"/>
          <p14:tracePt t="4823" x="5429250" y="2509838"/>
          <p14:tracePt t="4856" x="5448300" y="2462213"/>
          <p14:tracePt t="4858" x="5453063" y="2452688"/>
          <p14:tracePt t="4890" x="5453063" y="2409825"/>
          <p14:tracePt t="4906" x="5448300" y="2386013"/>
          <p14:tracePt t="4924" x="5424488" y="2352675"/>
          <p14:tracePt t="4940" x="5405438" y="2324100"/>
          <p14:tracePt t="4956" x="5386388" y="2290763"/>
          <p14:tracePt t="4973" x="5376863" y="2271713"/>
          <p14:tracePt t="4990" x="5353050" y="2219325"/>
          <p14:tracePt t="5006" x="5329238" y="2195513"/>
          <p14:tracePt t="5023" x="5291138" y="2166938"/>
          <p14:tracePt t="5040" x="5224463" y="2128838"/>
          <p14:tracePt t="5056" x="5119688" y="2076450"/>
          <p14:tracePt t="5073" x="5053013" y="2047875"/>
          <p14:tracePt t="5090" x="4976813" y="2024063"/>
          <p14:tracePt t="5107" x="4857750" y="1995488"/>
          <p14:tracePt t="5123" x="4786313" y="1981200"/>
          <p14:tracePt t="5140" x="4724400" y="1976438"/>
          <p14:tracePt t="5157" x="4676775" y="1976438"/>
          <p14:tracePt t="5173" x="4600575" y="1976438"/>
          <p14:tracePt t="5190" x="4557713" y="1976438"/>
          <p14:tracePt t="5206" x="4524375" y="1976438"/>
          <p14:tracePt t="5223" x="4495800" y="1976438"/>
          <p14:tracePt t="5240" x="4467225" y="1976438"/>
          <p14:tracePt t="5257" x="4457700" y="1976438"/>
          <p14:tracePt t="5273" x="4452938" y="1976438"/>
          <p14:tracePt t="5290" x="4443413" y="1976438"/>
          <p14:tracePt t="5306" x="4433888" y="1976438"/>
          <p14:tracePt t="5674" x="4414838" y="1976438"/>
          <p14:tracePt t="5681" x="4386263" y="1966913"/>
          <p14:tracePt t="5690" x="4362450" y="1962150"/>
          <p14:tracePt t="5707" x="4338638" y="1957388"/>
          <p14:tracePt t="5723" x="4319588" y="1947863"/>
          <p14:tracePt t="5740" x="4310063" y="1947863"/>
          <p14:tracePt t="5773" x="4295775" y="1947863"/>
          <p14:tracePt t="5806" x="4267200" y="1938338"/>
          <p14:tracePt t="5823" x="4248150" y="1928813"/>
          <p14:tracePt t="5840" x="4210050" y="1905000"/>
          <p14:tracePt t="5856" x="4143375" y="1852613"/>
          <p14:tracePt t="5873" x="4110038" y="1804988"/>
          <p14:tracePt t="5890" x="4067175" y="1738313"/>
          <p14:tracePt t="5906" x="4043363" y="1685925"/>
          <p14:tracePt t="5923" x="4033838" y="1585913"/>
          <p14:tracePt t="5940" x="4033838" y="1528763"/>
          <p14:tracePt t="5956" x="4048125" y="1476375"/>
          <p14:tracePt t="5973" x="4057650" y="1438275"/>
          <p14:tracePt t="5989" x="4071938" y="1404938"/>
          <p14:tracePt t="6006" x="4076700" y="1395413"/>
          <p14:tracePt t="6023" x="4086225" y="1385888"/>
          <p14:tracePt t="6040" x="4110038" y="1381125"/>
          <p14:tracePt t="6056" x="4133850" y="1400175"/>
          <p14:tracePt t="6073" x="4157663" y="1428750"/>
          <p14:tracePt t="6089" x="4181475" y="1466850"/>
          <p14:tracePt t="6106" x="4205288" y="1495425"/>
          <p14:tracePt t="6123" x="4210050" y="1509713"/>
          <p14:tracePt t="6140" x="4219575" y="1519238"/>
          <p14:tracePt t="6156" x="4219575" y="1552575"/>
          <p14:tracePt t="6173" x="4219575" y="1566863"/>
          <p14:tracePt t="6190" x="4214813" y="1590675"/>
          <p14:tracePt t="6206" x="4214813" y="1600200"/>
          <p14:tracePt t="6223" x="4214813" y="1609725"/>
          <p14:tracePt t="6318" x="4214813" y="1614488"/>
          <p14:tracePt t="6326" x="4214813" y="1619250"/>
          <p14:tracePt t="6334" x="4219575" y="1628775"/>
          <p14:tracePt t="6341" x="4248150" y="1647825"/>
          <p14:tracePt t="6356" x="4367213" y="1728788"/>
          <p14:tracePt t="6373" x="4524375" y="1828800"/>
          <p14:tracePt t="6390" x="4676775" y="1900238"/>
          <p14:tracePt t="6407" x="4895850" y="1976438"/>
          <p14:tracePt t="6423" x="5024438" y="2028825"/>
          <p14:tracePt t="6440" x="5110163" y="2071688"/>
          <p14:tracePt t="6456" x="5191125" y="2133600"/>
          <p14:tracePt t="6473" x="5305425" y="2257425"/>
          <p14:tracePt t="6490" x="5386388" y="2328863"/>
          <p14:tracePt t="6506" x="5448300" y="2381250"/>
          <p14:tracePt t="6523" x="5495925" y="2414588"/>
          <p14:tracePt t="6540" x="5538788" y="2452688"/>
          <p14:tracePt t="6556" x="5553075" y="2462213"/>
          <p14:tracePt t="6573" x="5557838" y="2466975"/>
          <p14:tracePt t="6590" x="5567363" y="2471738"/>
          <p14:tracePt t="6606" x="5572125" y="2471738"/>
          <p14:tracePt t="7001" x="5591175" y="2443163"/>
          <p14:tracePt t="7009" x="5614988" y="2405063"/>
          <p14:tracePt t="7016" x="5643563" y="2376488"/>
          <p14:tracePt t="7024" x="5676900" y="2347913"/>
          <p14:tracePt t="7040" x="5776913" y="2252663"/>
          <p14:tracePt t="7056" x="5919788" y="2152650"/>
          <p14:tracePt t="7090" x="6253163" y="2005013"/>
          <p14:tracePt t="7123" x="6557963" y="1962150"/>
          <p14:tracePt t="7139" x="6681788" y="1952625"/>
          <p14:tracePt t="7156" x="6896100" y="1943100"/>
          <p14:tracePt t="7173" x="7029450" y="1933575"/>
          <p14:tracePt t="7190" x="7138988" y="1933575"/>
          <p14:tracePt t="7206" x="7258050" y="1938338"/>
          <p14:tracePt t="7223" x="7348538" y="1943100"/>
          <p14:tracePt t="7240" x="7462838" y="1952625"/>
          <p14:tracePt t="7256" x="7553325" y="1962150"/>
          <p14:tracePt t="7273" x="7705725" y="1976438"/>
          <p14:tracePt t="7290" x="7805738" y="1976438"/>
          <p14:tracePt t="7306" x="7915275" y="1976438"/>
          <p14:tracePt t="7323" x="8020050" y="1985963"/>
          <p14:tracePt t="7340" x="8124825" y="1990725"/>
          <p14:tracePt t="7356" x="8186738" y="2005013"/>
          <p14:tracePt t="7373" x="8239125" y="2009775"/>
          <p14:tracePt t="7390" x="8286750" y="2019300"/>
          <p14:tracePt t="7406" x="8348663" y="2028825"/>
          <p14:tracePt t="7423" x="8391525" y="2043113"/>
          <p14:tracePt t="7439" x="8429625" y="2057400"/>
          <p14:tracePt t="7456" x="8486775" y="2071688"/>
          <p14:tracePt t="7473" x="8515350" y="2090738"/>
          <p14:tracePt t="7489" x="8539163" y="2105025"/>
          <p14:tracePt t="7506" x="8558213" y="2114550"/>
          <p14:tracePt t="7523" x="8582025" y="2133600"/>
          <p14:tracePt t="7539" x="8591550" y="2171700"/>
          <p14:tracePt t="7556" x="8610600" y="2224088"/>
          <p14:tracePt t="7573" x="8620125" y="2286000"/>
          <p14:tracePt t="7589" x="8620125" y="2347913"/>
          <p14:tracePt t="7606" x="8620125" y="2376488"/>
          <p14:tracePt t="7623" x="8620125" y="2395538"/>
          <p14:tracePt t="7640" x="8610600" y="2428875"/>
          <p14:tracePt t="7656" x="8601075" y="2447925"/>
          <p14:tracePt t="7673" x="8596313" y="2466975"/>
          <p14:tracePt t="7690" x="8591550" y="2476500"/>
          <p14:tracePt t="7708" x="8582025" y="2495550"/>
          <p14:tracePt t="7723" x="8572500" y="2500313"/>
          <p14:tracePt t="7739" x="8567738" y="2505075"/>
          <p14:tracePt t="9573" x="8558213" y="2524125"/>
          <p14:tracePt t="9579" x="8529638" y="2543175"/>
          <p14:tracePt t="9589" x="8501063" y="2571750"/>
          <p14:tracePt t="9606" x="8443913" y="2609850"/>
          <p14:tracePt t="9623" x="8329613" y="2652713"/>
          <p14:tracePt t="9639" x="8258175" y="2667000"/>
          <p14:tracePt t="9656" x="8186738" y="2667000"/>
          <p14:tracePt t="9689" x="7786688" y="2552700"/>
          <p14:tracePt t="9723" x="7181850" y="2452688"/>
          <p14:tracePt t="9740" x="6467475" y="2362200"/>
          <p14:tracePt t="9756" x="6124575" y="2319338"/>
          <p14:tracePt t="9773" x="5734050" y="2257425"/>
          <p14:tracePt t="9789" x="5457825" y="2171700"/>
          <p14:tracePt t="9806" x="5162550" y="2062163"/>
          <p14:tracePt t="9823" x="5043488" y="1990725"/>
          <p14:tracePt t="9839" x="4967288" y="1952625"/>
          <p14:tracePt t="9856" x="4929188" y="1928813"/>
          <p14:tracePt t="9873" x="4886325" y="1905000"/>
          <p14:tracePt t="9889" x="4872038" y="1895475"/>
          <p14:tracePt t="9906" x="4857750" y="1881188"/>
          <p14:tracePt t="9923" x="4843463" y="1881188"/>
          <p14:tracePt t="10115" x="4743450" y="1885950"/>
          <p14:tracePt t="10122" x="4633913" y="1895475"/>
          <p14:tracePt t="10129" x="4524375" y="1914525"/>
          <p14:tracePt t="10139" x="4424363" y="1924050"/>
          <p14:tracePt t="10156" x="4233863" y="1933575"/>
          <p14:tracePt t="10173" x="4000500" y="1933575"/>
          <p14:tracePt t="10189" x="3919538" y="1928813"/>
          <p14:tracePt t="10206" x="3876675" y="1924050"/>
          <p14:tracePt t="10223" x="3838575" y="1924050"/>
          <p14:tracePt t="10239" x="3790950" y="1909763"/>
          <p14:tracePt t="10256" x="3757613" y="1909763"/>
          <p14:tracePt t="10272" x="3714750" y="1909763"/>
          <p14:tracePt t="10289" x="3662363" y="1909763"/>
          <p14:tracePt t="10306" x="3595688" y="1909763"/>
          <p14:tracePt t="10322" x="3562350" y="1909763"/>
          <p14:tracePt t="10339" x="3538538" y="1905000"/>
          <p14:tracePt t="10356" x="3505200" y="1900238"/>
          <p14:tracePt t="10373" x="3486150" y="1900238"/>
          <p14:tracePt t="10389" x="3457575" y="1900238"/>
          <p14:tracePt t="10406" x="3429000" y="1900238"/>
          <p14:tracePt t="10423" x="3381375" y="1895475"/>
          <p14:tracePt t="10439" x="3357563" y="1895475"/>
          <p14:tracePt t="10456" x="3328988" y="1895475"/>
          <p14:tracePt t="10472" x="3300413" y="1895475"/>
          <p14:tracePt t="10489" x="3271838" y="1895475"/>
          <p14:tracePt t="10506" x="3248025" y="1895475"/>
          <p14:tracePt t="10523" x="3238500" y="1895475"/>
          <p14:tracePt t="10539" x="3228975" y="1895475"/>
          <p14:tracePt t="10556" x="3219450" y="1895475"/>
          <p14:tracePt t="10572" x="3214688" y="1895475"/>
          <p14:tracePt t="10621" x="3224213" y="1890713"/>
          <p14:tracePt t="10628" x="3238500" y="1890713"/>
          <p14:tracePt t="10639" x="3262313" y="1881188"/>
          <p14:tracePt t="10656" x="3333750" y="1876425"/>
          <p14:tracePt t="10673" x="3457575" y="1866900"/>
          <p14:tracePt t="10689" x="3581400" y="1866900"/>
          <p14:tracePt t="10706" x="3705225" y="1866900"/>
          <p14:tracePt t="10722" x="3786188" y="1866900"/>
          <p14:tracePt t="10739" x="3857625" y="1866900"/>
          <p14:tracePt t="10756" x="3895725" y="1866900"/>
          <p14:tracePt t="10773" x="3929063" y="1866900"/>
          <p14:tracePt t="10789" x="3986213" y="1866900"/>
          <p14:tracePt t="10806" x="4029075" y="1866900"/>
          <p14:tracePt t="10822" x="4062413" y="1876425"/>
          <p14:tracePt t="10839" x="4105275" y="1881188"/>
          <p14:tracePt t="10856" x="4162425" y="1895475"/>
          <p14:tracePt t="10872" x="4195763" y="1895475"/>
          <p14:tracePt t="10889" x="4224338" y="1895475"/>
          <p14:tracePt t="10906" x="4262438" y="1895475"/>
          <p14:tracePt t="10922" x="4319588" y="1895475"/>
          <p14:tracePt t="10939" x="4371975" y="1895475"/>
          <p14:tracePt t="10956" x="4419600" y="1895475"/>
          <p14:tracePt t="10973" x="4471988" y="1895475"/>
          <p14:tracePt t="10989" x="4519613" y="1895475"/>
          <p14:tracePt t="11006" x="4552950" y="1895475"/>
          <p14:tracePt t="11022" x="4576763" y="1895475"/>
          <p14:tracePt t="11039" x="4605338" y="1895475"/>
          <p14:tracePt t="11056" x="4629150" y="1895475"/>
          <p14:tracePt t="11072" x="4643438" y="1895475"/>
          <p14:tracePt t="11089" x="4657725" y="1895475"/>
          <p14:tracePt t="11106" x="4667250" y="1895475"/>
          <p14:tracePt t="11122" x="4672013" y="1895475"/>
          <p14:tracePt t="11139" x="4676775" y="1895475"/>
          <p14:tracePt t="11524" x="4667250" y="1895475"/>
          <p14:tracePt t="11531" x="4648200" y="1890713"/>
          <p14:tracePt t="11539" x="4629150" y="1885950"/>
          <p14:tracePt t="11556" x="4600575" y="1881188"/>
          <p14:tracePt t="11572" x="4562475" y="1876425"/>
          <p14:tracePt t="11589" x="4529138" y="1866900"/>
          <p14:tracePt t="11622" x="4414838" y="1843088"/>
          <p14:tracePt t="11656" x="4305300" y="1843088"/>
          <p14:tracePt t="11672" x="4252913" y="1852613"/>
          <p14:tracePt t="11689" x="4200525" y="1866900"/>
          <p14:tracePt t="11706" x="4157663" y="1871663"/>
          <p14:tracePt t="11723" x="4105275" y="1885950"/>
          <p14:tracePt t="11739" x="4081463" y="1895475"/>
          <p14:tracePt t="11756" x="4057650" y="1895475"/>
          <p14:tracePt t="11772" x="4048125" y="1895475"/>
          <p14:tracePt t="11789" x="4038600" y="1895475"/>
          <p14:tracePt t="11806" x="4033838" y="1895475"/>
          <p14:tracePt t="11840" x="4029075" y="1895475"/>
          <p14:tracePt t="11958" x="4024313" y="1895475"/>
          <p14:tracePt t="11980" x="4019550" y="1895475"/>
          <p14:tracePt t="12009" x="4014788" y="1895475"/>
          <p14:tracePt t="12016" x="4010025" y="1895475"/>
          <p14:tracePt t="12031" x="4005263" y="1895475"/>
          <p14:tracePt t="12039" x="4000500" y="1895475"/>
          <p14:tracePt t="12056" x="3995738" y="1895475"/>
          <p14:tracePt t="12072" x="3990975" y="1895475"/>
          <p14:tracePt t="12089" x="3981450" y="1895475"/>
          <p14:tracePt t="12106" x="3967163" y="1890713"/>
          <p14:tracePt t="12122" x="3948113" y="1866900"/>
          <p14:tracePt t="12139" x="3924300" y="1819275"/>
          <p14:tracePt t="12156" x="3895725" y="1762125"/>
          <p14:tracePt t="12173" x="3881438" y="1733550"/>
          <p14:tracePt t="12189" x="3867150" y="1700213"/>
          <p14:tracePt t="12206" x="3857625" y="1676400"/>
          <p14:tracePt t="12223" x="3848100" y="1633538"/>
          <p14:tracePt t="12239" x="3848100" y="1604963"/>
          <p14:tracePt t="12256" x="3848100" y="1571625"/>
          <p14:tracePt t="12273" x="3852863" y="1509713"/>
          <p14:tracePt t="12289" x="3867150" y="1481138"/>
          <p14:tracePt t="12306" x="3871913" y="1457325"/>
          <p14:tracePt t="12323" x="3876675" y="1443038"/>
          <p14:tracePt t="12339" x="3876675" y="1433513"/>
          <p14:tracePt t="12356" x="3876675" y="1428750"/>
          <p14:tracePt t="12373" x="3886200" y="1423988"/>
          <p14:tracePt t="12389" x="3895725" y="1419225"/>
          <p14:tracePt t="12406" x="3919538" y="1419225"/>
          <p14:tracePt t="12422" x="3943350" y="1423988"/>
          <p14:tracePt t="12439" x="3971925" y="1443038"/>
          <p14:tracePt t="12456" x="4014788" y="1481138"/>
          <p14:tracePt t="12472" x="4048125" y="1524000"/>
          <p14:tracePt t="12489" x="4076700" y="1571625"/>
          <p14:tracePt t="12506" x="4095750" y="1614488"/>
          <p14:tracePt t="12523" x="4105275" y="1685925"/>
          <p14:tracePt t="12539" x="4114800" y="1733550"/>
          <p14:tracePt t="12556" x="4114800" y="1771650"/>
          <p14:tracePt t="12572" x="4114800" y="1800225"/>
          <p14:tracePt t="12589" x="4110038" y="1847850"/>
          <p14:tracePt t="12606" x="4110038" y="1866900"/>
          <p14:tracePt t="12622" x="4110038" y="1881188"/>
          <p14:tracePt t="12639" x="4110038" y="1890713"/>
          <p14:tracePt t="12656" x="4110038" y="1900238"/>
          <p14:tracePt t="12672" x="4110038" y="1905000"/>
          <p14:tracePt t="12689" x="4110038" y="1909763"/>
          <p14:tracePt t="12706" x="4110038" y="1914525"/>
          <p14:tracePt t="13059" x="4124325" y="1909763"/>
          <p14:tracePt t="13066" x="4143375" y="1890713"/>
          <p14:tracePt t="13074" x="4162425" y="1871663"/>
          <p14:tracePt t="13089" x="4200525" y="1847850"/>
          <p14:tracePt t="13106" x="4229100" y="1833563"/>
          <p14:tracePt t="13122" x="4252913" y="1824038"/>
          <p14:tracePt t="13156" x="4305300" y="1800225"/>
          <p14:tracePt t="13189" x="4333875" y="1795463"/>
          <p14:tracePt t="13206" x="4343400" y="1795463"/>
          <p14:tracePt t="13222" x="4348163" y="1795463"/>
          <p14:tracePt t="13272" x="4348163" y="1790700"/>
          <p14:tracePt t="13287" x="4348163" y="1785938"/>
          <p14:tracePt t="13294" x="4343400" y="1781175"/>
          <p14:tracePt t="13306" x="4343400" y="1771650"/>
          <p14:tracePt t="13323" x="4314825" y="1709738"/>
          <p14:tracePt t="13339" x="4310063" y="1638300"/>
          <p14:tracePt t="13356" x="4310063" y="1566863"/>
          <p14:tracePt t="13373" x="4310063" y="1519238"/>
          <p14:tracePt t="13389" x="4324350" y="1476375"/>
          <p14:tracePt t="13406" x="4333875" y="1457325"/>
          <p14:tracePt t="13422" x="4357688" y="1438275"/>
          <p14:tracePt t="13439" x="4381500" y="1419225"/>
          <p14:tracePt t="13456" x="4419600" y="1395413"/>
          <p14:tracePt t="13472" x="4452938" y="1390650"/>
          <p14:tracePt t="13489" x="4486275" y="1385888"/>
          <p14:tracePt t="13506" x="4524375" y="1376363"/>
          <p14:tracePt t="13522" x="4572000" y="1376363"/>
          <p14:tracePt t="13539" x="4600575" y="1385888"/>
          <p14:tracePt t="13556" x="4624388" y="1400175"/>
          <p14:tracePt t="13572" x="4643438" y="1433513"/>
          <p14:tracePt t="13589" x="4662488" y="1485900"/>
          <p14:tracePt t="13606" x="4672013" y="1528763"/>
          <p14:tracePt t="13622" x="4676775" y="1576388"/>
          <p14:tracePt t="13639" x="4676775" y="1628775"/>
          <p14:tracePt t="13656" x="4676775" y="1647825"/>
          <p14:tracePt t="13672" x="4676775" y="1676400"/>
          <p14:tracePt t="13689" x="4672013" y="1709738"/>
          <p14:tracePt t="13706" x="4648200" y="1747838"/>
          <p14:tracePt t="13722" x="4633913" y="1776413"/>
          <p14:tracePt t="13739" x="4624388" y="1800225"/>
          <p14:tracePt t="13756" x="4610100" y="1824038"/>
          <p14:tracePt t="13772" x="4600575" y="1833563"/>
          <p14:tracePt t="13789" x="4595813" y="1838325"/>
          <p14:tracePt t="13806" x="4586288" y="1843088"/>
          <p14:tracePt t="13822" x="4557713" y="1862138"/>
          <p14:tracePt t="13839" x="4524375" y="1871663"/>
          <p14:tracePt t="13856" x="4481513" y="1876425"/>
          <p14:tracePt t="13872" x="4438650" y="1876425"/>
          <p14:tracePt t="13889" x="4371975" y="1843088"/>
          <p14:tracePt t="13906" x="4352925" y="1819275"/>
          <p14:tracePt t="13922" x="4314825" y="1766888"/>
          <p14:tracePt t="13939" x="4271963" y="1581150"/>
          <p14:tracePt t="13956" x="4267200" y="1476375"/>
          <p14:tracePt t="13972" x="4267200" y="1414463"/>
          <p14:tracePt t="13989" x="4281488" y="1381125"/>
          <p14:tracePt t="14006" x="4305300" y="1338263"/>
          <p14:tracePt t="14022" x="4329113" y="1314450"/>
          <p14:tracePt t="14039" x="4348163" y="1304925"/>
          <p14:tracePt t="14056" x="4371975" y="1290638"/>
          <p14:tracePt t="14072" x="4400550" y="1290638"/>
          <p14:tracePt t="14089" x="4419600" y="1290638"/>
          <p14:tracePt t="14106" x="4433888" y="1290638"/>
          <p14:tracePt t="14123" x="4462463" y="1328738"/>
          <p14:tracePt t="14139" x="4491038" y="1390650"/>
          <p14:tracePt t="14156" x="4510088" y="1476375"/>
          <p14:tracePt t="14172" x="4514850" y="1533525"/>
          <p14:tracePt t="14189" x="4505325" y="1604963"/>
          <p14:tracePt t="14206" x="4500563" y="1633538"/>
          <p14:tracePt t="14222" x="4495800" y="1647825"/>
          <p14:tracePt t="14239" x="4495800" y="1657350"/>
          <p14:tracePt t="14256" x="4495800" y="1666875"/>
          <p14:tracePt t="14272" x="4495800" y="1676400"/>
          <p14:tracePt t="14492" x="4543425" y="1700213"/>
          <p14:tracePt t="14498" x="4614863" y="1724025"/>
          <p14:tracePt t="14505" x="4686300" y="1762125"/>
          <p14:tracePt t="14522" x="4795838" y="1828800"/>
          <p14:tracePt t="14539" x="4929188" y="1900238"/>
          <p14:tracePt t="14556" x="5048250" y="1947863"/>
          <p14:tracePt t="14572" x="5186363" y="2028825"/>
          <p14:tracePt t="14589" x="5233988" y="2071688"/>
          <p14:tracePt t="14606" x="5262563" y="2095500"/>
          <p14:tracePt t="14622" x="5291138" y="2124075"/>
          <p14:tracePt t="14639" x="5295900" y="2133600"/>
          <p14:tracePt t="14655" x="5300663" y="2138363"/>
          <p14:tracePt t="14672" x="5310188" y="2143125"/>
          <p14:tracePt t="14689" x="5310188" y="2152650"/>
          <p14:tracePt t="14706" x="5310188" y="2162175"/>
          <p14:tracePt t="14722" x="5310188" y="2185988"/>
          <p14:tracePt t="14739" x="5300663" y="2205038"/>
          <p14:tracePt t="14756" x="5276850" y="2243138"/>
          <p14:tracePt t="14772" x="5257800" y="2266950"/>
          <p14:tracePt t="14789" x="5243513" y="2281238"/>
          <p14:tracePt t="14806" x="5219700" y="2300288"/>
          <p14:tracePt t="14822" x="5205413" y="2309813"/>
          <p14:tracePt t="14839" x="5195888" y="2314575"/>
          <p14:tracePt t="14856" x="5181600" y="2328863"/>
          <p14:tracePt t="14857" x="5162550" y="2328863"/>
          <p14:tracePt t="14872" x="5114925" y="2333625"/>
          <p14:tracePt t="14889" x="5053013" y="2333625"/>
          <p14:tracePt t="14906" x="4972050" y="2324100"/>
          <p14:tracePt t="14922" x="4862513" y="2271713"/>
          <p14:tracePt t="14939" x="4681538" y="2143125"/>
          <p14:tracePt t="14955" x="4576763" y="2057400"/>
          <p14:tracePt t="14972" x="4476750" y="1981200"/>
          <p14:tracePt t="14989" x="4371975" y="1909763"/>
          <p14:tracePt t="15005" x="4333875" y="1885950"/>
          <p14:tracePt t="15022" x="4314825" y="1876425"/>
          <p14:tracePt t="15039" x="4305300" y="1871663"/>
          <p14:tracePt t="15056" x="4300538" y="1862138"/>
          <p14:tracePt t="15108" x="4295775" y="1862138"/>
          <p14:tracePt t="15416" x="4352925" y="1871663"/>
          <p14:tracePt t="15424" x="4410075" y="1885950"/>
          <p14:tracePt t="15430" x="4471988" y="1895475"/>
          <p14:tracePt t="15439" x="4514850" y="1905000"/>
          <p14:tracePt t="15456" x="4600575" y="1928813"/>
          <p14:tracePt t="15472" x="4676775" y="1947863"/>
          <p14:tracePt t="15489" x="4752975" y="1981200"/>
          <p14:tracePt t="15505" x="4791075" y="1995488"/>
          <p14:tracePt t="15522" x="4824413" y="2014538"/>
          <p14:tracePt t="15539" x="4843463" y="2019300"/>
          <p14:tracePt t="15556" x="4872038" y="2028825"/>
          <p14:tracePt t="15572" x="4891088" y="2033588"/>
          <p14:tracePt t="15589" x="4905375" y="2038350"/>
          <p14:tracePt t="15605" x="4924425" y="2038350"/>
          <p14:tracePt t="15622" x="4957763" y="2052638"/>
          <p14:tracePt t="15639" x="4976813" y="2057400"/>
          <p14:tracePt t="15656" x="5005388" y="2062163"/>
          <p14:tracePt t="15672" x="5062538" y="2081213"/>
          <p14:tracePt t="15689" x="5100638" y="2095500"/>
          <p14:tracePt t="15706" x="5138738" y="2114550"/>
          <p14:tracePt t="15723" x="5172075" y="2124075"/>
          <p14:tracePt t="15739" x="5214938" y="2138363"/>
          <p14:tracePt t="15755" x="5238750" y="2147888"/>
          <p14:tracePt t="15772" x="5253038" y="2152650"/>
          <p14:tracePt t="15789" x="5262563" y="2157413"/>
          <p14:tracePt t="15805" x="5295900" y="2166938"/>
          <p14:tracePt t="15822" x="5310188" y="2181225"/>
          <p14:tracePt t="15839" x="5334000" y="2185988"/>
          <p14:tracePt t="15856" x="5353050" y="2195513"/>
          <p14:tracePt t="15873" x="5367338" y="2200275"/>
          <p14:tracePt t="15889" x="5376863" y="2209800"/>
          <p14:tracePt t="15906" x="5381625" y="2214563"/>
          <p14:tracePt t="15922" x="5391150" y="2228850"/>
          <p14:tracePt t="15939" x="5395913" y="2238375"/>
          <p14:tracePt t="15956" x="5405438" y="2257425"/>
          <p14:tracePt t="15972" x="5405438" y="2286000"/>
          <p14:tracePt t="15989" x="5400675" y="2328863"/>
          <p14:tracePt t="16005" x="5386388" y="2352675"/>
          <p14:tracePt t="16022" x="5381625" y="2362200"/>
          <p14:tracePt t="16039" x="5376863" y="2366963"/>
          <p14:tracePt t="16055" x="5367338" y="2376488"/>
          <p14:tracePt t="16072" x="5357813" y="2376488"/>
          <p14:tracePt t="16089" x="5353050" y="2376488"/>
          <p14:tracePt t="16105" x="5338763" y="2371725"/>
          <p14:tracePt t="16122" x="5329238" y="2352675"/>
          <p14:tracePt t="16139" x="5314950" y="2343150"/>
          <p14:tracePt t="16155" x="5295900" y="2328863"/>
          <p14:tracePt t="16172" x="5286375" y="2300288"/>
          <p14:tracePt t="16189" x="5276850" y="2281238"/>
          <p14:tracePt t="16206" x="5267325" y="2247900"/>
          <p14:tracePt t="16222" x="5262563" y="2219325"/>
          <p14:tracePt t="16239" x="5262563" y="2176463"/>
          <p14:tracePt t="16255" x="5262563" y="2138363"/>
          <p14:tracePt t="16272" x="5272088" y="2114550"/>
          <p14:tracePt t="16289" x="5281613" y="2081213"/>
          <p14:tracePt t="16306" x="5291138" y="2062163"/>
          <p14:tracePt t="16322" x="5295900" y="2052638"/>
          <p14:tracePt t="16339" x="5300663" y="2033588"/>
          <p14:tracePt t="16356" x="5310188" y="2019300"/>
          <p14:tracePt t="16372" x="5329238" y="2014538"/>
          <p14:tracePt t="16389" x="5343525" y="2009775"/>
          <p14:tracePt t="16406" x="5353050" y="2000250"/>
          <p14:tracePt t="16422" x="5381625" y="2000250"/>
          <p14:tracePt t="16439" x="5400675" y="2009775"/>
          <p14:tracePt t="16456" x="5414963" y="2019300"/>
          <p14:tracePt t="16472" x="5438775" y="2066925"/>
          <p14:tracePt t="16489" x="5448300" y="2105025"/>
          <p14:tracePt t="16506" x="5462588" y="2138363"/>
          <p14:tracePt t="16522" x="5462588" y="2166938"/>
          <p14:tracePt t="16539" x="5457825" y="2209800"/>
          <p14:tracePt t="16556" x="5457825" y="2228850"/>
          <p14:tracePt t="16572" x="5457825" y="2238375"/>
          <p14:tracePt t="16589" x="5457825" y="2243138"/>
          <p14:tracePt t="16605" x="5457825" y="2247900"/>
          <p14:tracePt t="16639" x="5443538" y="2247900"/>
          <p14:tracePt t="16655" x="5424488" y="2243138"/>
          <p14:tracePt t="16672" x="5343525" y="2209800"/>
          <p14:tracePt t="16689" x="5243513" y="2152650"/>
          <p14:tracePt t="16705" x="5153025" y="2085975"/>
          <p14:tracePt t="16722" x="5033963" y="2014538"/>
          <p14:tracePt t="16739" x="4976813" y="1981200"/>
          <p14:tracePt t="16755" x="4943475" y="1966913"/>
          <p14:tracePt t="16772" x="4914900" y="1957388"/>
          <p14:tracePt t="16789" x="4886325" y="1947863"/>
          <p14:tracePt t="16805" x="4881563" y="1938338"/>
          <p14:tracePt t="16822" x="4876800" y="1938338"/>
          <p14:tracePt t="16839" x="4872038" y="1938338"/>
          <p14:tracePt t="16892" x="4876800" y="1938338"/>
          <p14:tracePt t="16899" x="4886325" y="1943100"/>
          <p14:tracePt t="16906" x="4905375" y="1952625"/>
          <p14:tracePt t="16922" x="4981575" y="2000250"/>
          <p14:tracePt t="16939" x="5081588" y="2052638"/>
          <p14:tracePt t="16955" x="5162550" y="2105025"/>
          <p14:tracePt t="16972" x="5248275" y="2162175"/>
          <p14:tracePt t="16989" x="5286375" y="2195513"/>
          <p14:tracePt t="17005" x="5310188" y="2219325"/>
          <p14:tracePt t="17022" x="5319713" y="2243138"/>
          <p14:tracePt t="17039" x="5338763" y="2276475"/>
          <p14:tracePt t="17055" x="5343525" y="2290763"/>
          <p14:tracePt t="17072" x="5353050" y="2319338"/>
          <p14:tracePt t="17089" x="5362575" y="2352675"/>
          <p14:tracePt t="17105" x="5362575" y="2362200"/>
          <p14:tracePt t="17122" x="5362575" y="2366963"/>
          <p14:tracePt t="17139" x="5362575" y="2371725"/>
          <p14:tracePt t="17155" x="5362575" y="2376488"/>
          <p14:tracePt t="17801" x="5486400" y="2366963"/>
          <p14:tracePt t="17809" x="5667375" y="2366963"/>
          <p14:tracePt t="17816" x="5900738" y="2352675"/>
          <p14:tracePt t="17824" x="6110288" y="2338388"/>
          <p14:tracePt t="17839" x="6457950" y="2328863"/>
          <p14:tracePt t="17855" x="6872288" y="2314575"/>
          <p14:tracePt t="17889" x="7458075" y="2295525"/>
          <p14:tracePt t="17922" x="7705725" y="2286000"/>
          <p14:tracePt t="17939" x="7777163" y="2281238"/>
          <p14:tracePt t="17955" x="7853363" y="2276475"/>
          <p14:tracePt t="17972" x="7886700" y="2276475"/>
          <p14:tracePt t="17989" x="7910513" y="2271713"/>
          <p14:tracePt t="18005" x="7929563" y="2271713"/>
          <p14:tracePt t="18022" x="7962900" y="2271713"/>
          <p14:tracePt t="18039" x="7986713" y="2271713"/>
          <p14:tracePt t="18055" x="7996238" y="2262188"/>
          <p14:tracePt t="18072" x="8010525" y="2262188"/>
          <p14:tracePt t="18089" x="8029575" y="2257425"/>
          <p14:tracePt t="18105" x="8043863" y="2252663"/>
          <p14:tracePt t="18122" x="8053388" y="2252663"/>
          <p14:tracePt t="18139" x="8072438" y="2252663"/>
          <p14:tracePt t="18155" x="8096250" y="2252663"/>
          <p14:tracePt t="18172" x="8115300" y="2252663"/>
          <p14:tracePt t="18189" x="8124825" y="2252663"/>
          <p14:tracePt t="18205" x="8139113" y="2252663"/>
          <p14:tracePt t="18222" x="8143875" y="2252663"/>
          <p14:tracePt t="18239" x="8153400" y="2252663"/>
          <p14:tracePt t="18255" x="8162925" y="2243138"/>
          <p14:tracePt t="18272" x="8196263" y="2228850"/>
          <p14:tracePt t="18288" x="8220075" y="2224088"/>
          <p14:tracePt t="18305" x="8248650" y="2219325"/>
          <p14:tracePt t="18322" x="8281988" y="2214563"/>
          <p14:tracePt t="18339" x="8305800" y="2205038"/>
          <p14:tracePt t="18355" x="8334375" y="2195513"/>
          <p14:tracePt t="18372" x="8353425" y="2190750"/>
          <p14:tracePt t="18389" x="8386763" y="2185988"/>
          <p14:tracePt t="18405" x="8410575" y="2185988"/>
          <p14:tracePt t="18422" x="8429625" y="2176463"/>
          <p14:tracePt t="18438" x="8439150" y="2176463"/>
          <p14:tracePt t="18455" x="8448675" y="2176463"/>
          <p14:tracePt t="18472" x="8458200" y="2176463"/>
          <p14:tracePt t="18489" x="8462963" y="2176463"/>
          <p14:tracePt t="18505" x="8467725" y="2176463"/>
          <p14:tracePt t="18859" x="8191500" y="2138363"/>
          <p14:tracePt t="18866" x="7839075" y="2076450"/>
          <p14:tracePt t="18875" x="7400925" y="2024063"/>
          <p14:tracePt t="18889" x="6581775" y="1900238"/>
          <p14:tracePt t="18906" x="5795963" y="1804988"/>
          <p14:tracePt t="18922" x="5143500" y="1728788"/>
          <p14:tracePt t="18956" x="4610100" y="1662113"/>
          <p14:tracePt t="18989" x="4529138" y="1647825"/>
          <p14:tracePt t="19006" x="4514850" y="1647825"/>
          <p14:tracePt t="19022" x="4510088" y="1647825"/>
          <p14:tracePt t="19244" x="4505325" y="1647825"/>
          <p14:tracePt t="19253" x="4500563" y="1647825"/>
          <p14:tracePt t="19264" x="4495800" y="1647825"/>
          <p14:tracePt t="19272" x="4491038" y="1647825"/>
          <p14:tracePt t="19322" x="4495800" y="1647825"/>
          <p14:tracePt t="19329" x="4500563" y="1647825"/>
          <p14:tracePt t="19338" x="4505325" y="1647825"/>
          <p14:tracePt t="19355" x="4529138" y="1647825"/>
          <p14:tracePt t="19373" x="4562475" y="1647825"/>
          <p14:tracePt t="19389" x="4581525" y="1647825"/>
          <p14:tracePt t="19405" x="4591050" y="1647825"/>
          <p14:tracePt t="19422" x="4595813" y="1647825"/>
          <p14:tracePt t="19439" x="4605338" y="1647825"/>
          <p14:tracePt t="19491" x="4610100" y="1647825"/>
          <p14:tracePt t="19711" x="4610100" y="1652588"/>
          <p14:tracePt t="19718" x="4610100" y="1662113"/>
          <p14:tracePt t="19733" x="4610100" y="1666875"/>
          <p14:tracePt t="19740" x="4610100" y="1671638"/>
          <p14:tracePt t="19755" x="4610100" y="1676400"/>
          <p14:tracePt t="19772" x="4610100" y="1681163"/>
          <p14:tracePt t="19788" x="4610100" y="1690688"/>
          <p14:tracePt t="19805" x="4600575" y="1738313"/>
          <p14:tracePt t="19822" x="4586288" y="1762125"/>
          <p14:tracePt t="19839" x="4562475" y="1785938"/>
          <p14:tracePt t="19855" x="4548188" y="1795463"/>
          <p14:tracePt t="19857" x="4538663" y="1804988"/>
          <p14:tracePt t="19872" x="4524375" y="1814513"/>
          <p14:tracePt t="19888" x="4519613" y="1824038"/>
          <p14:tracePt t="19905" x="4514850" y="1828800"/>
          <p14:tracePt t="19922" x="4505325" y="1833563"/>
          <p14:tracePt t="19938" x="4491038" y="1843088"/>
          <p14:tracePt t="19955" x="4471988" y="1852613"/>
          <p14:tracePt t="19972" x="4443413" y="1857375"/>
          <p14:tracePt t="19989" x="4405313" y="1866900"/>
          <p14:tracePt t="20005" x="4357688" y="1876425"/>
          <p14:tracePt t="20022" x="4338638" y="1876425"/>
          <p14:tracePt t="20039" x="4314825" y="1876425"/>
          <p14:tracePt t="20055" x="4281488" y="1876425"/>
          <p14:tracePt t="20072" x="4267200" y="1862138"/>
          <p14:tracePt t="20088" x="4252913" y="1852613"/>
          <p14:tracePt t="20105" x="4238625" y="1824038"/>
          <p14:tracePt t="20122" x="4210050" y="1724025"/>
          <p14:tracePt t="20138" x="4210050" y="1666875"/>
          <p14:tracePt t="20155" x="4210050" y="1624013"/>
          <p14:tracePt t="20172" x="4214813" y="1585913"/>
          <p14:tracePt t="20188" x="4224338" y="1547813"/>
          <p14:tracePt t="20205" x="4238625" y="1524000"/>
          <p14:tracePt t="20222" x="4252913" y="1500188"/>
          <p14:tracePt t="20239" x="4281488" y="1471613"/>
          <p14:tracePt t="20255" x="4314825" y="1447800"/>
          <p14:tracePt t="20272" x="4343400" y="1428750"/>
          <p14:tracePt t="20289" x="4371975" y="1409700"/>
          <p14:tracePt t="20305" x="4419600" y="1404938"/>
          <p14:tracePt t="20322" x="4457700" y="1404938"/>
          <p14:tracePt t="20339" x="4476750" y="1404938"/>
          <p14:tracePt t="20355" x="4514850" y="1419225"/>
          <p14:tracePt t="20357" x="4529138" y="1433513"/>
          <p14:tracePt t="20372" x="4548188" y="1443038"/>
          <p14:tracePt t="20388" x="4572000" y="1452563"/>
          <p14:tracePt t="20405" x="4581525" y="1471613"/>
          <p14:tracePt t="20422" x="4605338" y="1500188"/>
          <p14:tracePt t="20439" x="4624388" y="1543050"/>
          <p14:tracePt t="20455" x="4638675" y="1581150"/>
          <p14:tracePt t="20472" x="4643438" y="1614488"/>
          <p14:tracePt t="20488" x="4648200" y="1647825"/>
          <p14:tracePt t="20505" x="4648200" y="1657350"/>
          <p14:tracePt t="20522" x="4648200" y="1662113"/>
          <p14:tracePt t="20539" x="4648200" y="1676400"/>
          <p14:tracePt t="20555" x="4648200" y="1709738"/>
          <p14:tracePt t="20572" x="4643438" y="1738313"/>
          <p14:tracePt t="20589" x="4624388" y="1771650"/>
          <p14:tracePt t="20605" x="4591050" y="1800225"/>
          <p14:tracePt t="20622" x="4543425" y="1843088"/>
          <p14:tracePt t="20639" x="4510088" y="1866900"/>
          <p14:tracePt t="20655" x="4495800" y="1885950"/>
          <p14:tracePt t="20672" x="4448175" y="1900238"/>
          <p14:tracePt t="20689" x="4419600" y="1900238"/>
          <p14:tracePt t="20705" x="4386263" y="1900238"/>
          <p14:tracePt t="20722" x="4362450" y="1890713"/>
          <p14:tracePt t="20738" x="4324350" y="1814513"/>
          <p14:tracePt t="20755" x="4295775" y="1676400"/>
          <p14:tracePt t="20772" x="4300538" y="1543050"/>
          <p14:tracePt t="20788" x="4314825" y="1481138"/>
          <p14:tracePt t="20805" x="4338638" y="1433513"/>
          <p14:tracePt t="20822" x="4348163" y="1414463"/>
          <p14:tracePt t="20838" x="4362450" y="1400175"/>
          <p14:tracePt t="20855" x="4395788" y="1395413"/>
          <p14:tracePt t="20872" x="4419600" y="1395413"/>
          <p14:tracePt t="20888" x="4438650" y="1400175"/>
          <p14:tracePt t="20905" x="4457700" y="1423988"/>
          <p14:tracePt t="20922" x="4481513" y="1481138"/>
          <p14:tracePt t="20938" x="4495800" y="1524000"/>
          <p14:tracePt t="20955" x="4495800" y="1547813"/>
          <p14:tracePt t="20972" x="4495800" y="1562100"/>
          <p14:tracePt t="20988" x="4495800" y="1581150"/>
          <p14:tracePt t="21005" x="4495800" y="1609725"/>
          <p14:tracePt t="21022" x="4486275" y="1647825"/>
          <p14:tracePt t="21039" x="4481513" y="1714500"/>
          <p14:tracePt t="21055" x="4476750" y="1757363"/>
          <p14:tracePt t="21072" x="4476750" y="1781175"/>
          <p14:tracePt t="21088" x="4476750" y="1795463"/>
          <p14:tracePt t="21105" x="4476750" y="1804988"/>
          <p14:tracePt t="21122" x="4476750" y="1809750"/>
          <p14:tracePt t="21138" x="4476750" y="1814513"/>
          <p14:tracePt t="21172" x="4476750" y="1819275"/>
          <p14:tracePt t="21275" x="4476750" y="1824038"/>
          <p14:tracePt t="21561" x="4600575" y="1824038"/>
          <p14:tracePt t="21569" x="4748213" y="1843088"/>
          <p14:tracePt t="21575" x="4986338" y="1871663"/>
          <p14:tracePt t="21588" x="5267325" y="1900238"/>
          <p14:tracePt t="21622" x="6481763" y="2005013"/>
          <p14:tracePt t="21656" x="7396163" y="2052638"/>
          <p14:tracePt t="21672" x="7586663" y="2085975"/>
          <p14:tracePt t="21689" x="7710488" y="2105025"/>
          <p14:tracePt t="21705" x="7767638" y="2124075"/>
          <p14:tracePt t="21722" x="7815263" y="2138363"/>
          <p14:tracePt t="21738" x="7834313" y="2143125"/>
          <p14:tracePt t="21755" x="7853363" y="2147888"/>
          <p14:tracePt t="21772" x="7872413" y="2152650"/>
          <p14:tracePt t="21789" x="7905750" y="2157413"/>
          <p14:tracePt t="21805" x="7934325" y="2171700"/>
          <p14:tracePt t="21822" x="7977188" y="2171700"/>
          <p14:tracePt t="21839" x="8053388" y="2176463"/>
          <p14:tracePt t="21855" x="8105775" y="2176463"/>
          <p14:tracePt t="21872" x="8143875" y="2176463"/>
          <p14:tracePt t="21888" x="8196263" y="2176463"/>
          <p14:tracePt t="21905" x="8267700" y="2162175"/>
          <p14:tracePt t="21922" x="8310563" y="2162175"/>
          <p14:tracePt t="21938" x="8343900" y="2162175"/>
          <p14:tracePt t="21955" x="8372475" y="2162175"/>
          <p14:tracePt t="21972" x="8396288" y="2162175"/>
          <p14:tracePt t="21988" x="8401050" y="2162175"/>
          <p14:tracePt t="22005" x="8405813" y="2162175"/>
          <p14:tracePt t="22022" x="8415338" y="2162175"/>
          <p14:tracePt t="22038" x="8434388" y="2162175"/>
          <p14:tracePt t="22055" x="8443913" y="2166938"/>
          <p14:tracePt t="22072" x="8462963" y="2171700"/>
          <p14:tracePt t="22088" x="8482013" y="2176463"/>
          <p14:tracePt t="22105" x="8496300" y="2176463"/>
          <p14:tracePt t="22122" x="8501063" y="2176463"/>
          <p14:tracePt t="22138" x="8510588" y="2181225"/>
          <p14:tracePt t="22155" x="8524875" y="2181225"/>
          <p14:tracePt t="22172" x="8529638" y="2181225"/>
          <p14:tracePt t="22188" x="8534400" y="2181225"/>
          <p14:tracePt t="22205" x="8539163" y="2181225"/>
          <p14:tracePt t="22222" x="8543925" y="2181225"/>
          <p14:tracePt t="23683" x="8543925" y="2185988"/>
          <p14:tracePt t="23691" x="8543925" y="2190750"/>
          <p14:tracePt t="23699" x="8539163" y="2195513"/>
          <p14:tracePt t="23710" x="8534400" y="2200275"/>
          <p14:tracePt t="23722" x="8529638" y="2209800"/>
          <p14:tracePt t="23739" x="8524875" y="2214563"/>
          <p14:tracePt t="23755" x="8515350" y="2219325"/>
          <p14:tracePt t="23788" x="8501063" y="2252663"/>
          <p14:tracePt t="23822" x="8486775" y="2290763"/>
          <p14:tracePt t="23838" x="8477250" y="2300288"/>
          <p14:tracePt t="23855" x="8462963" y="2314575"/>
          <p14:tracePt t="23872" x="8453438" y="2328863"/>
          <p14:tracePt t="23888" x="8405813" y="2362200"/>
          <p14:tracePt t="23905" x="8329613" y="2405063"/>
          <p14:tracePt t="23922" x="8243888" y="2443163"/>
          <p14:tracePt t="23938" x="8158163" y="2486025"/>
          <p14:tracePt t="23955" x="7958138" y="2571750"/>
          <p14:tracePt t="23972" x="7815263" y="2633663"/>
          <p14:tracePt t="23988" x="7686675" y="2676525"/>
          <p14:tracePt t="24005" x="7481888" y="2728913"/>
          <p14:tracePt t="24021" x="7353300" y="2743200"/>
          <p14:tracePt t="24038" x="7272338" y="2767013"/>
          <p14:tracePt t="24055" x="7210425" y="2781300"/>
          <p14:tracePt t="24072" x="7153275" y="2790825"/>
          <p14:tracePt t="24088" x="7129463" y="2800350"/>
          <p14:tracePt t="24105" x="7115175" y="2800350"/>
          <p14:tracePt t="24122" x="7110413" y="2800350"/>
          <p14:tracePt t="24138" x="7100888" y="2800350"/>
          <p14:tracePt t="24155" x="7091363" y="2800350"/>
          <p14:tracePt t="24197" x="7086600" y="2800350"/>
          <p14:tracePt t="24205" x="7081838" y="2800350"/>
          <p14:tracePt t="24221" x="7072313" y="2800350"/>
          <p14:tracePt t="24238" x="7062788" y="2809875"/>
          <p14:tracePt t="24255" x="7024688" y="2819400"/>
          <p14:tracePt t="24272" x="6996113" y="2824163"/>
          <p14:tracePt t="24288" x="6958013" y="2833688"/>
          <p14:tracePt t="24305" x="6919913" y="2843213"/>
          <p14:tracePt t="24321" x="6858000" y="2857500"/>
          <p14:tracePt t="24339" x="6824663" y="2867025"/>
          <p14:tracePt t="24355" x="6772275" y="2881313"/>
          <p14:tracePt t="24372" x="6710363" y="2890838"/>
          <p14:tracePt t="24388" x="6643688" y="2900363"/>
          <p14:tracePt t="24405" x="6615113" y="2905125"/>
          <p14:tracePt t="24422" x="6600825" y="2905125"/>
          <p14:tracePt t="24439" x="6586538" y="2905125"/>
          <p14:tracePt t="24455" x="6581775" y="2905125"/>
          <p14:tracePt t="24472" x="6572250" y="2905125"/>
          <p14:tracePt t="24488" x="6567488" y="2905125"/>
          <p14:tracePt t="24505" x="6562725" y="2905125"/>
          <p14:tracePt t="24522" x="6557963" y="2914650"/>
          <p14:tracePt t="24538" x="6553200" y="2919413"/>
          <p14:tracePt t="24555" x="6543675" y="2924175"/>
          <p14:tracePt t="24572" x="6534150" y="2933700"/>
          <p14:tracePt t="24588" x="6524625" y="2943225"/>
          <p14:tracePt t="24799" x="6534150" y="2943225"/>
          <p14:tracePt t="24806" x="6543675" y="2938463"/>
          <p14:tracePt t="24813" x="6557963" y="2928938"/>
          <p14:tracePt t="24821" x="6577013" y="2919413"/>
          <p14:tracePt t="24838" x="6605588" y="2900363"/>
          <p14:tracePt t="24855" x="6638925" y="2876550"/>
          <p14:tracePt t="24871" x="6691313" y="2833688"/>
          <p14:tracePt t="24888" x="6748463" y="2800350"/>
          <p14:tracePt t="24905" x="6805613" y="2752725"/>
          <p14:tracePt t="24922" x="6886575" y="2709863"/>
          <p14:tracePt t="24938" x="6981825" y="2647950"/>
          <p14:tracePt t="24955" x="7067550" y="2609850"/>
          <p14:tracePt t="24972" x="7162800" y="2576513"/>
          <p14:tracePt t="24988" x="7281863" y="2543175"/>
          <p14:tracePt t="25005" x="7424738" y="2505075"/>
          <p14:tracePt t="25021" x="7496175" y="2490788"/>
          <p14:tracePt t="25038" x="7543800" y="2471738"/>
          <p14:tracePt t="25055" x="7591425" y="2447925"/>
          <p14:tracePt t="25071" x="7615238" y="2428875"/>
          <p14:tracePt t="25088" x="7634288" y="2419350"/>
          <p14:tracePt t="25105" x="7658100" y="2395538"/>
          <p14:tracePt t="25121" x="7696200" y="2338388"/>
          <p14:tracePt t="25138" x="7720013" y="2300288"/>
          <p14:tracePt t="25155" x="7748588" y="2243138"/>
          <p14:tracePt t="25172" x="7772400" y="2205038"/>
          <p14:tracePt t="25188" x="7800975" y="2143125"/>
          <p14:tracePt t="25205" x="7810500" y="2114550"/>
          <p14:tracePt t="25221" x="7815263" y="2085975"/>
          <p14:tracePt t="25238" x="7829550" y="2057400"/>
          <p14:tracePt t="25255" x="7829550" y="2019300"/>
          <p14:tracePt t="25271" x="7834313" y="1995488"/>
          <p14:tracePt t="25288" x="7834313" y="1981200"/>
          <p14:tracePt t="25305" x="7839075" y="1962150"/>
          <p14:tracePt t="25321" x="7848600" y="1943100"/>
          <p14:tracePt t="25338" x="7853363" y="1933575"/>
          <p14:tracePt t="25355" x="7858125" y="1919288"/>
          <p14:tracePt t="25356" x="7862888" y="1914525"/>
          <p14:tracePt t="25371" x="7867650" y="1900238"/>
          <p14:tracePt t="25388" x="7877175" y="1890713"/>
          <p14:tracePt t="25405" x="7881938" y="1881188"/>
          <p14:tracePt t="25422" x="7886700" y="1871663"/>
          <p14:tracePt t="25438" x="7886700" y="1862138"/>
          <p14:tracePt t="25455" x="7886700" y="1857375"/>
          <p14:tracePt t="25472" x="7886700" y="1852613"/>
          <p14:tracePt t="25488" x="7886700" y="1843088"/>
          <p14:tracePt t="25505" x="7867650" y="1838325"/>
          <p14:tracePt t="25521" x="7815263" y="1824038"/>
          <p14:tracePt t="25538" x="7734300" y="1819275"/>
          <p14:tracePt t="25555" x="7629525" y="1819275"/>
          <p14:tracePt t="25571" x="7558088" y="1819275"/>
          <p14:tracePt t="25588" x="7477125" y="1828800"/>
          <p14:tracePt t="25605" x="7405688" y="1833563"/>
          <p14:tracePt t="25621" x="7339013" y="1843088"/>
          <p14:tracePt t="25638" x="7310438" y="1843088"/>
          <p14:tracePt t="25655" x="7296150" y="1843088"/>
          <p14:tracePt t="25671" x="7286625" y="1843088"/>
          <p14:tracePt t="25688" x="7281863" y="1843088"/>
          <p14:tracePt t="25721" x="7286625" y="1843088"/>
          <p14:tracePt t="25738" x="7329488" y="1843088"/>
          <p14:tracePt t="25755" x="7381875" y="1838325"/>
          <p14:tracePt t="25772" x="7439025" y="1838325"/>
          <p14:tracePt t="25788" x="7510463" y="1838325"/>
          <p14:tracePt t="25805" x="7620000" y="1838325"/>
          <p14:tracePt t="25821" x="7691438" y="1843088"/>
          <p14:tracePt t="25838" x="7743825" y="1847850"/>
          <p14:tracePt t="25855" x="7791450" y="1862138"/>
          <p14:tracePt t="25871" x="7805738" y="1866900"/>
          <p14:tracePt t="25888" x="7820025" y="1876425"/>
          <p14:tracePt t="25905" x="7839075" y="1924050"/>
          <p14:tracePt t="25921" x="7872413" y="2043113"/>
          <p14:tracePt t="25938" x="7877175" y="2124075"/>
          <p14:tracePt t="25955" x="7891463" y="2185988"/>
          <p14:tracePt t="25971" x="7905750" y="2257425"/>
          <p14:tracePt t="25988" x="7939088" y="2381250"/>
          <p14:tracePt t="26005" x="7958138" y="2433638"/>
          <p14:tracePt t="26021" x="7967663" y="2471738"/>
          <p14:tracePt t="26038" x="7991475" y="2509838"/>
          <p14:tracePt t="26055" x="8005763" y="2519363"/>
          <p14:tracePt t="26071" x="8015288" y="2533650"/>
          <p14:tracePt t="26088" x="8020050" y="2543175"/>
          <p14:tracePt t="26105" x="8024813" y="2552700"/>
          <p14:tracePt t="26186" x="8024813" y="2557463"/>
          <p14:tracePt t="26193" x="8024813" y="2562225"/>
          <p14:tracePt t="26208" x="8020050" y="2566988"/>
          <p14:tracePt t="26221" x="8005763" y="2571750"/>
          <p14:tracePt t="26238" x="7843838" y="2605088"/>
          <p14:tracePt t="26255" x="7634288" y="2605088"/>
          <p14:tracePt t="26271" x="7424738" y="2605088"/>
          <p14:tracePt t="26288" x="7100888" y="2571750"/>
          <p14:tracePt t="26305" x="6953250" y="2543175"/>
          <p14:tracePt t="26321" x="6838950" y="2538413"/>
          <p14:tracePt t="26338" x="6748463" y="2519363"/>
          <p14:tracePt t="26355" x="6662738" y="2519363"/>
          <p14:tracePt t="26371" x="6615113" y="2519363"/>
          <p14:tracePt t="26388" x="6562725" y="2519363"/>
          <p14:tracePt t="26405" x="6505575" y="2519363"/>
          <p14:tracePt t="26421" x="6424613" y="2519363"/>
          <p14:tracePt t="26438" x="6343650" y="2519363"/>
          <p14:tracePt t="26455" x="6276975" y="2519363"/>
          <p14:tracePt t="26471" x="6205538" y="2519363"/>
          <p14:tracePt t="26488" x="6129338" y="2509838"/>
          <p14:tracePt t="26505" x="6076950" y="2481263"/>
          <p14:tracePt t="26521" x="6000750" y="2447925"/>
          <p14:tracePt t="26538" x="5915025" y="2390775"/>
          <p14:tracePt t="26555" x="5857875" y="2366963"/>
          <p14:tracePt t="26571" x="5824538" y="2347913"/>
          <p14:tracePt t="26588" x="5786438" y="2328863"/>
          <p14:tracePt t="26605" x="5738813" y="2314575"/>
          <p14:tracePt t="26621" x="5710238" y="2309813"/>
          <p14:tracePt t="26638" x="5676900" y="2300288"/>
          <p14:tracePt t="26655" x="5657850" y="2300288"/>
          <p14:tracePt t="26671" x="5634038" y="2300288"/>
          <p14:tracePt t="26688" x="5624513" y="2300288"/>
          <p14:tracePt t="26705" x="5619750" y="2300288"/>
          <p14:tracePt t="26723" x="5595938" y="2300288"/>
          <p14:tracePt t="26739" x="5576888" y="2286000"/>
          <p14:tracePt t="26755" x="5553075" y="2281238"/>
          <p14:tracePt t="26771" x="5534025" y="2276475"/>
          <p14:tracePt t="26789" x="5510213" y="2276475"/>
          <p14:tracePt t="26805" x="5500688" y="2276475"/>
          <p14:tracePt t="26822" x="5495925" y="2276475"/>
          <p14:tracePt t="26840" x="5486400" y="2276475"/>
          <p14:tracePt t="26856" x="5481638" y="2276475"/>
          <p14:tracePt t="26872" x="5472113" y="2276475"/>
          <p14:tracePt t="26905" x="5467350" y="2276475"/>
          <p14:tracePt t="26921" x="5462588" y="2276475"/>
          <p14:tracePt t="26938" x="5453063" y="2276475"/>
          <p14:tracePt t="26955" x="5434013" y="2276475"/>
          <p14:tracePt t="26973" x="5400675" y="2276475"/>
          <p14:tracePt t="26989" x="5381625" y="2276475"/>
          <p14:tracePt t="27006" x="5372100" y="2276475"/>
          <p14:tracePt t="27021" x="5362575" y="2276475"/>
          <p14:tracePt t="27038" x="5353050" y="2266950"/>
          <p14:tracePt t="27055" x="5343525" y="2257425"/>
          <p14:tracePt t="27071" x="5324475" y="2233613"/>
          <p14:tracePt t="27088" x="5295900" y="2152650"/>
          <p14:tracePt t="27105" x="5291138" y="2085975"/>
          <p14:tracePt t="27121" x="5291138" y="2038350"/>
          <p14:tracePt t="27138" x="5300663" y="2005013"/>
          <p14:tracePt t="27155" x="5314950" y="1981200"/>
          <p14:tracePt t="27171" x="5329238" y="1971675"/>
          <p14:tracePt t="27188" x="5367338" y="1966913"/>
          <p14:tracePt t="27205" x="5410200" y="1985963"/>
          <p14:tracePt t="27221" x="5462588" y="2028825"/>
          <p14:tracePt t="27238" x="5491163" y="2076450"/>
          <p14:tracePt t="27255" x="5505450" y="2100263"/>
          <p14:tracePt t="27271" x="5514975" y="2109788"/>
          <p14:tracePt t="27288" x="5524500" y="2119313"/>
          <p14:tracePt t="27305" x="5524500" y="2128838"/>
          <p14:tracePt t="27339" x="5524500" y="2133600"/>
          <p14:tracePt t="27362" x="5529263" y="2138363"/>
          <p14:tracePt t="27371" x="5538788" y="2143125"/>
          <p14:tracePt t="27388" x="5600700" y="2162175"/>
          <p14:tracePt t="27405" x="5924550" y="2200275"/>
          <p14:tracePt t="27421" x="6215063" y="2200275"/>
          <p14:tracePt t="27438" x="6557963" y="2200275"/>
          <p14:tracePt t="27455" x="6953250" y="2181225"/>
          <p14:tracePt t="27471" x="7491413" y="2157413"/>
          <p14:tracePt t="27488" x="7734300" y="2147888"/>
          <p14:tracePt t="27505" x="7920038" y="2138363"/>
          <p14:tracePt t="27521" x="8067675" y="2138363"/>
          <p14:tracePt t="27538" x="8139113" y="2143125"/>
          <p14:tracePt t="27555" x="8201025" y="2147888"/>
          <p14:tracePt t="27571" x="8243888" y="2162175"/>
          <p14:tracePt t="27588" x="8310563" y="2176463"/>
          <p14:tracePt t="27605" x="8362950" y="2181225"/>
          <p14:tracePt t="27621" x="8396288" y="2181225"/>
          <p14:tracePt t="27638" x="8434388" y="2181225"/>
          <p14:tracePt t="27655" x="8472488" y="2181225"/>
          <p14:tracePt t="27671" x="8501063" y="2181225"/>
          <p14:tracePt t="27688" x="8529638" y="2181225"/>
          <p14:tracePt t="27705" x="8567738" y="2176463"/>
          <p14:tracePt t="27721" x="8620125" y="2162175"/>
          <p14:tracePt t="27738" x="8643938" y="2157413"/>
          <p14:tracePt t="27755" x="8658225" y="2152650"/>
          <p14:tracePt t="27772" x="8667750" y="2152650"/>
          <p14:tracePt t="27788" x="8672513" y="2152650"/>
          <p14:tracePt t="27805" x="8682038" y="2152650"/>
          <p14:tracePt t="28241" x="8672513" y="2152650"/>
          <p14:tracePt t="28249" x="8662988" y="2152650"/>
          <p14:tracePt t="28257" x="8648700" y="2157413"/>
          <p14:tracePt t="28271" x="8634413" y="2157413"/>
          <p14:tracePt t="28288" x="8629650" y="2157413"/>
          <p14:tracePt t="28305" x="8624888" y="2157413"/>
          <p14:tracePt t="28338" x="8615363" y="2157413"/>
          <p14:tracePt t="28690" x="8601075" y="2162175"/>
          <p14:tracePt t="28697" x="8572500" y="2166938"/>
          <p14:tracePt t="28704" x="8548688" y="2181225"/>
          <p14:tracePt t="28721" x="8496300" y="2195513"/>
          <p14:tracePt t="28738" x="8467725" y="2200275"/>
          <p14:tracePt t="28755" x="8448675" y="2209800"/>
          <p14:tracePt t="28771" x="8434388" y="2209800"/>
          <p14:tracePt t="28788" x="8429625" y="2209800"/>
          <p14:tracePt t="28804" x="8424863" y="2209800"/>
          <p14:tracePt t="28866" x="8420100" y="2209800"/>
          <p14:tracePt t="28911" x="8415338" y="2209800"/>
          <p14:tracePt t="28917" x="8410575" y="2209800"/>
          <p14:tracePt t="28924" x="8401050" y="2209800"/>
          <p14:tracePt t="28938" x="8382000" y="2214563"/>
          <p14:tracePt t="28954" x="8191500" y="2228850"/>
          <p14:tracePt t="28971" x="8005763" y="2238375"/>
          <p14:tracePt t="28988" x="7615238" y="2295525"/>
          <p14:tracePt t="29005" x="7181850" y="2371725"/>
          <p14:tracePt t="29021" x="6943725" y="2409825"/>
          <p14:tracePt t="29038" x="6743700" y="2428875"/>
          <p14:tracePt t="29054" x="6543675" y="2428875"/>
          <p14:tracePt t="29071" x="6343650" y="2414588"/>
          <p14:tracePt t="29088" x="6272213" y="2400300"/>
          <p14:tracePt t="29104" x="6234113" y="2395538"/>
          <p14:tracePt t="29121" x="6210300" y="2390775"/>
          <p14:tracePt t="29138" x="6200775" y="2390775"/>
          <p14:tracePt t="29154" x="6191250" y="2390775"/>
          <p14:tracePt t="29188" x="6191250" y="2381250"/>
          <p14:tracePt t="29204" x="6215063" y="2362200"/>
          <p14:tracePt t="29221" x="6300788" y="2338388"/>
          <p14:tracePt t="29238" x="6415088" y="2314575"/>
          <p14:tracePt t="29254" x="6686550" y="2290763"/>
          <p14:tracePt t="29271" x="6872288" y="2271713"/>
          <p14:tracePt t="29288" x="7019925" y="2262188"/>
          <p14:tracePt t="29304" x="7177088" y="2252663"/>
          <p14:tracePt t="29321" x="7386638" y="2252663"/>
          <p14:tracePt t="29338" x="7491413" y="2252663"/>
          <p14:tracePt t="29355" x="7539038" y="2252663"/>
          <p14:tracePt t="29373" x="7605713" y="2252663"/>
          <p14:tracePt t="29388" x="7648575" y="2252663"/>
          <p14:tracePt t="29404" x="7686675" y="2252663"/>
          <p14:tracePt t="29421" x="7720013" y="2252663"/>
          <p14:tracePt t="29438" x="7767638" y="2252663"/>
          <p14:tracePt t="29454" x="7805738" y="2252663"/>
          <p14:tracePt t="29471" x="7824788" y="2252663"/>
          <p14:tracePt t="29488" x="7848600" y="2252663"/>
          <p14:tracePt t="29505" x="7867650" y="2252663"/>
          <p14:tracePt t="29521" x="7872413" y="2252663"/>
          <p14:tracePt t="29538" x="7877175" y="2252663"/>
          <p14:tracePt t="29554" x="7881938" y="2252663"/>
          <p14:tracePt t="32222" x="7800975" y="2252663"/>
          <p14:tracePt t="32229" x="7634288" y="2252663"/>
          <p14:tracePt t="32237" x="7396163" y="2228850"/>
          <p14:tracePt t="32254" x="6924675" y="2176463"/>
          <p14:tracePt t="32271" x="6424613" y="2109788"/>
          <p14:tracePt t="32288" x="5734050" y="2019300"/>
          <p14:tracePt t="32321" x="5186363" y="1995488"/>
          <p14:tracePt t="32354" x="4810125" y="2052638"/>
          <p14:tracePt t="32371" x="4710113" y="2057400"/>
          <p14:tracePt t="32388" x="4629150" y="2066925"/>
          <p14:tracePt t="32404" x="4557713" y="2066925"/>
          <p14:tracePt t="32421" x="4529138" y="2066925"/>
          <p14:tracePt t="32438" x="4519613" y="2066925"/>
          <p14:tracePt t="34263" x="4524375" y="2066925"/>
          <p14:tracePt t="34271" x="4538663" y="2062163"/>
          <p14:tracePt t="34278" x="4552950" y="2062163"/>
          <p14:tracePt t="34288" x="4572000" y="2052638"/>
          <p14:tracePt t="34305" x="4610100" y="2047875"/>
          <p14:tracePt t="34321" x="4686300" y="2057400"/>
          <p14:tracePt t="34354" x="4762500" y="2085975"/>
          <p14:tracePt t="34387" x="4810125" y="2114550"/>
          <p14:tracePt t="34404" x="4814888" y="2119313"/>
          <p14:tracePt t="34421" x="4824413" y="2124075"/>
          <p14:tracePt t="34438" x="4838700" y="2133600"/>
          <p14:tracePt t="34454" x="4867275" y="2147888"/>
          <p14:tracePt t="34471" x="4919663" y="2152650"/>
          <p14:tracePt t="34487" x="5010150" y="2162175"/>
          <p14:tracePt t="34504" x="5124450" y="2162175"/>
          <p14:tracePt t="34521" x="5195888" y="2152650"/>
          <p14:tracePt t="34537" x="5272088" y="2124075"/>
          <p14:tracePt t="34554" x="5367338" y="2090738"/>
          <p14:tracePt t="34571" x="5529263" y="2071688"/>
          <p14:tracePt t="34587" x="5619750" y="2071688"/>
          <p14:tracePt t="34604" x="5676900" y="2071688"/>
          <p14:tracePt t="34621" x="5719763" y="2071688"/>
          <p14:tracePt t="34637" x="5767388" y="2071688"/>
          <p14:tracePt t="34654" x="5776913" y="2071688"/>
          <p14:tracePt t="34671" x="5791200" y="2071688"/>
          <p14:tracePt t="34687" x="5805488" y="2076450"/>
          <p14:tracePt t="34704" x="5824538" y="2085975"/>
          <p14:tracePt t="34721" x="5834063" y="2095500"/>
          <p14:tracePt t="34737" x="5843588" y="2100263"/>
          <p14:tracePt t="34754" x="5853113" y="2105025"/>
          <p14:tracePt t="34771" x="5862638" y="2105025"/>
          <p14:tracePt t="35820" x="5534025" y="2133600"/>
          <p14:tracePt t="35827" x="5281613" y="2133600"/>
          <p14:tracePt t="35837" x="5076825" y="2133600"/>
          <p14:tracePt t="35854" x="4705350" y="2119313"/>
          <p14:tracePt t="35857" x="4538663" y="2105025"/>
          <p14:tracePt t="35871" x="4324350" y="2066925"/>
          <p14:tracePt t="35887" x="4176713" y="2033588"/>
          <p14:tracePt t="35921" x="4000500" y="1947863"/>
          <p14:tracePt t="35954" x="3929063" y="1905000"/>
          <p14:tracePt t="35971" x="3924300" y="1900238"/>
          <p14:tracePt t="35987" x="3914775" y="1890713"/>
          <p14:tracePt t="36004" x="3914775" y="1885950"/>
          <p14:tracePt t="36021" x="3914775" y="1881188"/>
          <p14:tracePt t="36037" x="3910013" y="1876425"/>
          <p14:tracePt t="36054" x="3900488" y="1862138"/>
          <p14:tracePt t="36071" x="3890963" y="1857375"/>
          <p14:tracePt t="36087" x="3886200" y="1847850"/>
          <p14:tracePt t="36104" x="3881438" y="1843088"/>
          <p14:tracePt t="36121" x="3871913" y="1838325"/>
          <p14:tracePt t="36137" x="3867150" y="1833563"/>
          <p14:tracePt t="36155" x="3857625" y="1828800"/>
          <p14:tracePt t="36171" x="3829050" y="1819275"/>
          <p14:tracePt t="36187" x="3795713" y="1819275"/>
          <p14:tracePt t="36204" x="3757613" y="1819275"/>
          <p14:tracePt t="36221" x="3714750" y="1833563"/>
          <p14:tracePt t="36237" x="3624263" y="1866900"/>
          <p14:tracePt t="36254" x="3567113" y="1895475"/>
          <p14:tracePt t="36271" x="3505200" y="1933575"/>
          <p14:tracePt t="36287" x="3448050" y="1952625"/>
          <p14:tracePt t="36304" x="3376613" y="1976438"/>
          <p14:tracePt t="36321" x="3343275" y="1990725"/>
          <p14:tracePt t="36337" x="3305175" y="1990725"/>
          <p14:tracePt t="36354" x="3271838" y="1990725"/>
          <p14:tracePt t="36356" x="3257550" y="1985963"/>
          <p14:tracePt t="36371" x="3219450" y="1966913"/>
          <p14:tracePt t="36387" x="3195638" y="1943100"/>
          <p14:tracePt t="36404" x="3157538" y="1905000"/>
          <p14:tracePt t="36421" x="3119438" y="1838325"/>
          <p14:tracePt t="36437" x="3109913" y="1795463"/>
          <p14:tracePt t="36454" x="3095625" y="1743075"/>
          <p14:tracePt t="36470" x="3100388" y="1662113"/>
          <p14:tracePt t="36487" x="3119438" y="1533525"/>
          <p14:tracePt t="36504" x="3143250" y="1476375"/>
          <p14:tracePt t="36521" x="3167063" y="1447800"/>
          <p14:tracePt t="36537" x="3205163" y="1419225"/>
          <p14:tracePt t="36555" x="3276600" y="1381125"/>
          <p14:tracePt t="36571" x="3348038" y="1366838"/>
          <p14:tracePt t="36587" x="3409950" y="1366838"/>
          <p14:tracePt t="36605" x="3490913" y="1366838"/>
          <p14:tracePt t="36621" x="3543300" y="1376363"/>
          <p14:tracePt t="36637" x="3581400" y="1385888"/>
          <p14:tracePt t="36654" x="3605213" y="1409700"/>
          <p14:tracePt t="36670" x="3643313" y="1466850"/>
          <p14:tracePt t="36687" x="3671888" y="1533525"/>
          <p14:tracePt t="36704" x="3690938" y="1585913"/>
          <p14:tracePt t="36721" x="3695700" y="1624013"/>
          <p14:tracePt t="36738" x="3709988" y="1657350"/>
          <p14:tracePt t="36754" x="3709988" y="1671638"/>
          <p14:tracePt t="36770" x="3709988" y="1685925"/>
          <p14:tracePt t="36787" x="3719513" y="1700213"/>
          <p14:tracePt t="36804" x="3719513" y="1733550"/>
          <p14:tracePt t="36821" x="3719513" y="1762125"/>
          <p14:tracePt t="36837" x="3719513" y="1785938"/>
          <p14:tracePt t="36854" x="3719513" y="1800225"/>
          <p14:tracePt t="36871" x="3719513" y="1809750"/>
          <p14:tracePt t="36887" x="3719513" y="1814513"/>
          <p14:tracePt t="36904" x="3719513" y="1819275"/>
          <p14:tracePt t="36921" x="3719513" y="1833563"/>
          <p14:tracePt t="36937" x="3719513" y="1847850"/>
          <p14:tracePt t="36954" x="3719513" y="1862138"/>
          <p14:tracePt t="36971" x="3714750" y="1881188"/>
          <p14:tracePt t="36987" x="3714750" y="1900238"/>
          <p14:tracePt t="37004" x="3714750" y="1909763"/>
          <p14:tracePt t="37020" x="3714750" y="1914525"/>
          <p14:tracePt t="37037" x="3714750" y="1919288"/>
          <p14:tracePt t="37070" x="3714750" y="1928813"/>
          <p14:tracePt t="37087" x="3714750" y="1933575"/>
          <p14:tracePt t="37104" x="3709988" y="1943100"/>
          <p14:tracePt t="37121" x="3709988" y="1947863"/>
          <p14:tracePt t="37137" x="3709988" y="1952625"/>
          <p14:tracePt t="40313" x="3681413" y="1952625"/>
          <p14:tracePt t="40321" x="3638550" y="1962150"/>
          <p14:tracePt t="40327" x="3600450" y="1962150"/>
          <p14:tracePt t="40337" x="3557588" y="1971675"/>
          <p14:tracePt t="40354" x="3486150" y="1971675"/>
          <p14:tracePt t="40370" x="3438525" y="1971675"/>
          <p14:tracePt t="40387" x="3362325" y="1966913"/>
          <p14:tracePt t="40420" x="3309938" y="1966913"/>
          <p14:tracePt t="40454" x="3295650" y="1966913"/>
          <p14:tracePt t="40900" x="3309938" y="2124075"/>
          <p14:tracePt t="40908" x="3328988" y="2276475"/>
          <p14:tracePt t="40920" x="3348038" y="2386013"/>
          <p14:tracePt t="40937" x="3362325" y="2914650"/>
          <p14:tracePt t="40954" x="3348038" y="3176588"/>
          <p14:tracePt t="40970" x="3309938" y="3395663"/>
          <p14:tracePt t="40987" x="3262313" y="3567113"/>
          <p14:tracePt t="41020" x="3167063" y="3933825"/>
          <p14:tracePt t="41054" x="3152775" y="3967163"/>
          <p14:tracePt t="41223" x="3095625" y="4010025"/>
          <p14:tracePt t="41231" x="3014663" y="4076700"/>
          <p14:tracePt t="41238" x="2928938" y="4138613"/>
          <p14:tracePt t="41253" x="2805113" y="4248150"/>
          <p14:tracePt t="41270" x="2671763" y="4333875"/>
          <p14:tracePt t="41287" x="2571750" y="4391025"/>
          <p14:tracePt t="41304" x="2447925" y="4448175"/>
          <p14:tracePt t="41320" x="2405063" y="4467225"/>
          <p14:tracePt t="41337" x="2362200" y="4471988"/>
          <p14:tracePt t="41354" x="2333625" y="4476750"/>
          <p14:tracePt t="41370" x="2286000" y="4476750"/>
          <p14:tracePt t="41387" x="2257425" y="4471988"/>
          <p14:tracePt t="41404" x="2224088" y="4457700"/>
          <p14:tracePt t="41420" x="2205038" y="4452938"/>
          <p14:tracePt t="41437" x="2171700" y="4443413"/>
          <p14:tracePt t="41453" x="2152650" y="4438650"/>
          <p14:tracePt t="41470" x="2138363" y="4424363"/>
          <p14:tracePt t="41487" x="2124075" y="4419600"/>
          <p14:tracePt t="41503" x="2109788" y="4410075"/>
          <p14:tracePt t="41520" x="2095500" y="4400550"/>
          <p14:tracePt t="41537" x="2085975" y="4391025"/>
          <p14:tracePt t="41553" x="2066925" y="4376738"/>
          <p14:tracePt t="41570" x="2047875" y="4367213"/>
          <p14:tracePt t="41587" x="2043113" y="4357688"/>
          <p14:tracePt t="41603" x="2033588" y="4352925"/>
          <p14:tracePt t="41620" x="2024063" y="4348163"/>
          <p14:tracePt t="41637" x="2019300" y="4348163"/>
          <p14:tracePt t="41716" x="2033588" y="4343400"/>
          <p14:tracePt t="41723" x="2047875" y="4338638"/>
          <p14:tracePt t="41737" x="2109788" y="4329113"/>
          <p14:tracePt t="41753" x="2181225" y="4324350"/>
          <p14:tracePt t="41770" x="2271713" y="4305300"/>
          <p14:tracePt t="41787" x="2386013" y="4305300"/>
          <p14:tracePt t="41803" x="2586038" y="4305300"/>
          <p14:tracePt t="41820" x="2719388" y="4305300"/>
          <p14:tracePt t="41837" x="2819400" y="4305300"/>
          <p14:tracePt t="41855" x="2981325" y="4291013"/>
          <p14:tracePt t="41870" x="3071813" y="4281488"/>
          <p14:tracePt t="41887" x="3143250" y="4276725"/>
          <p14:tracePt t="41904" x="3195638" y="4271963"/>
          <p14:tracePt t="41920" x="3248025" y="4262438"/>
          <p14:tracePt t="41937" x="3286125" y="4262438"/>
          <p14:tracePt t="41954" x="3319463" y="4262438"/>
          <p14:tracePt t="41971" x="3357563" y="4262438"/>
          <p14:tracePt t="41987" x="3395663" y="4262438"/>
          <p14:tracePt t="42003" x="3405188" y="4262438"/>
          <p14:tracePt t="42020" x="3409950" y="4262438"/>
          <p14:tracePt t="42229" x="3467100" y="4262438"/>
          <p14:tracePt t="42237" x="3548063" y="4248150"/>
          <p14:tracePt t="42244" x="3605213" y="4238625"/>
          <p14:tracePt t="42253" x="3662363" y="4229100"/>
          <p14:tracePt t="42270" x="3757613" y="4219575"/>
          <p14:tracePt t="42287" x="3848100" y="4219575"/>
          <p14:tracePt t="42303" x="3967163" y="4238625"/>
          <p14:tracePt t="42320" x="4038600" y="4252913"/>
          <p14:tracePt t="42337" x="4081463" y="4267200"/>
          <p14:tracePt t="42354" x="4138613" y="4281488"/>
          <p14:tracePt t="42370" x="4167188" y="4281488"/>
          <p14:tracePt t="42387" x="4200525" y="4281488"/>
          <p14:tracePt t="42404" x="4238625" y="4281488"/>
          <p14:tracePt t="42421" x="4286250" y="4271963"/>
          <p14:tracePt t="42437" x="4319588" y="4271963"/>
          <p14:tracePt t="42453" x="4348163" y="4271963"/>
          <p14:tracePt t="42470" x="4376738" y="4271963"/>
          <p14:tracePt t="42487" x="4410075" y="4271963"/>
          <p14:tracePt t="42503" x="4429125" y="4271963"/>
          <p14:tracePt t="42520" x="4443413" y="4271963"/>
          <p14:tracePt t="42537" x="4462463" y="4271963"/>
          <p14:tracePt t="42553" x="4476750" y="4271963"/>
          <p14:tracePt t="42570" x="4481513" y="4271963"/>
          <p14:tracePt t="42587" x="4491038" y="4271963"/>
          <p14:tracePt t="42604" x="4500563" y="4271963"/>
          <p14:tracePt t="42965" x="4481513" y="4267200"/>
          <p14:tracePt t="42972" x="4443413" y="4262438"/>
          <p14:tracePt t="42979" x="4419600" y="4262438"/>
          <p14:tracePt t="42987" x="4386263" y="4262438"/>
          <p14:tracePt t="43003" x="4314825" y="4271963"/>
          <p14:tracePt t="43020" x="4219575" y="4286250"/>
          <p14:tracePt t="43053" x="4005263" y="4333875"/>
          <p14:tracePt t="43087" x="3905250" y="4343400"/>
          <p14:tracePt t="43103" x="3838575" y="4343400"/>
          <p14:tracePt t="43120" x="3786188" y="4343400"/>
          <p14:tracePt t="43137" x="3738563" y="4338638"/>
          <p14:tracePt t="43153" x="3686175" y="4329113"/>
          <p14:tracePt t="43170" x="3624263" y="4319588"/>
          <p14:tracePt t="43187" x="3595688" y="4314825"/>
          <p14:tracePt t="43203" x="3567113" y="4300538"/>
          <p14:tracePt t="43220" x="3538538" y="4300538"/>
          <p14:tracePt t="43237" x="3481388" y="4300538"/>
          <p14:tracePt t="43253" x="3448050" y="4300538"/>
          <p14:tracePt t="43270" x="3405188" y="4310063"/>
          <p14:tracePt t="43287" x="3343275" y="4319588"/>
          <p14:tracePt t="43303" x="3300413" y="4333875"/>
          <p14:tracePt t="43320" x="3267075" y="4348163"/>
          <p14:tracePt t="43337" x="3238500" y="4352925"/>
          <p14:tracePt t="43353" x="3200400" y="4357688"/>
          <p14:tracePt t="43370" x="3171825" y="4357688"/>
          <p14:tracePt t="43387" x="3152775" y="4357688"/>
          <p14:tracePt t="43404" x="3114675" y="4348163"/>
          <p14:tracePt t="43420" x="3067050" y="4338638"/>
          <p14:tracePt t="43437" x="3038475" y="4333875"/>
          <p14:tracePt t="43453" x="3014663" y="4324350"/>
          <p14:tracePt t="43471" x="2995613" y="4324350"/>
          <p14:tracePt t="43487" x="2986088" y="4324350"/>
          <p14:tracePt t="43503" x="2981325" y="4324350"/>
          <p14:tracePt t="43520" x="2971800" y="4324350"/>
          <p14:tracePt t="43537" x="2967038" y="4324350"/>
          <p14:tracePt t="43611" x="2971800" y="4324350"/>
          <p14:tracePt t="43617" x="2981325" y="4324350"/>
          <p14:tracePt t="43628" x="3000375" y="4324350"/>
          <p14:tracePt t="43641" x="3033713" y="4324350"/>
          <p14:tracePt t="43654" x="3086100" y="4324350"/>
          <p14:tracePt t="43670" x="3128963" y="4314825"/>
          <p14:tracePt t="43687" x="3181350" y="4305300"/>
          <p14:tracePt t="43703" x="3238500" y="4300538"/>
          <p14:tracePt t="43720" x="3324225" y="4300538"/>
          <p14:tracePt t="43737" x="3381375" y="4305300"/>
          <p14:tracePt t="43753" x="3433763" y="4310063"/>
          <p14:tracePt t="43770" x="3486150" y="4324350"/>
          <p14:tracePt t="43787" x="3562350" y="4333875"/>
          <p14:tracePt t="43803" x="3605213" y="4343400"/>
          <p14:tracePt t="43820" x="3648075" y="4348163"/>
          <p14:tracePt t="43837" x="3681413" y="4352925"/>
          <p14:tracePt t="43853" x="3743325" y="4352925"/>
          <p14:tracePt t="43870" x="3781425" y="4352925"/>
          <p14:tracePt t="43887" x="3810000" y="4352925"/>
          <p14:tracePt t="43903" x="3848100" y="4352925"/>
          <p14:tracePt t="43920" x="3871913" y="4348163"/>
          <p14:tracePt t="43937" x="3900488" y="4343400"/>
          <p14:tracePt t="43953" x="3919538" y="4329113"/>
          <p14:tracePt t="43970" x="3967163" y="4319588"/>
          <p14:tracePt t="43987" x="4005263" y="4319588"/>
          <p14:tracePt t="44003" x="4033838" y="4319588"/>
          <p14:tracePt t="44020" x="4062413" y="4319588"/>
          <p14:tracePt t="44037" x="4110038" y="4319588"/>
          <p14:tracePt t="44053" x="4138613" y="4305300"/>
          <p14:tracePt t="44070" x="4167188" y="4305300"/>
          <p14:tracePt t="44087" x="4200525" y="4305300"/>
          <p14:tracePt t="44103" x="4219575" y="4305300"/>
          <p14:tracePt t="44120" x="4238625" y="4305300"/>
          <p14:tracePt t="44137" x="4262438" y="4305300"/>
          <p14:tracePt t="44153" x="4286250" y="4305300"/>
          <p14:tracePt t="44170" x="4310063" y="4305300"/>
          <p14:tracePt t="44187" x="4329113" y="4305300"/>
          <p14:tracePt t="44203" x="4352925" y="4305300"/>
          <p14:tracePt t="44220" x="4381500" y="4305300"/>
          <p14:tracePt t="44237" x="4405313" y="4305300"/>
          <p14:tracePt t="44253" x="4424363" y="4305300"/>
          <p14:tracePt t="44270" x="4443413" y="4305300"/>
          <p14:tracePt t="44287" x="4452938" y="4305300"/>
          <p14:tracePt t="44303" x="4462463" y="4305300"/>
          <p14:tracePt t="44320" x="4467225" y="4305300"/>
          <p14:tracePt t="44337" x="4471988" y="4305300"/>
          <p14:tracePt t="45821" x="4400550" y="4310063"/>
          <p14:tracePt t="45828" x="4295775" y="4319588"/>
          <p14:tracePt t="45836" x="4219575" y="4333875"/>
          <p14:tracePt t="45853" x="4071938" y="4352925"/>
          <p14:tracePt t="45870" x="3933825" y="4376738"/>
          <p14:tracePt t="45887" x="3762375" y="4405313"/>
          <p14:tracePt t="45920" x="3648075" y="4419600"/>
          <p14:tracePt t="45953" x="3567113" y="4424363"/>
          <p14:tracePt t="45970" x="3529013" y="4424363"/>
          <p14:tracePt t="45986" x="3500438" y="4429125"/>
          <p14:tracePt t="46003" x="3448050" y="4429125"/>
          <p14:tracePt t="46020" x="3405188" y="4429125"/>
          <p14:tracePt t="46036" x="3367088" y="4424363"/>
          <p14:tracePt t="46053" x="3338513" y="4419600"/>
          <p14:tracePt t="46070" x="3276600" y="4405313"/>
          <p14:tracePt t="46087" x="3238500" y="4400550"/>
          <p14:tracePt t="46103" x="3190875" y="4386263"/>
          <p14:tracePt t="46120" x="3138488" y="4381500"/>
          <p14:tracePt t="46136" x="3052763" y="4367213"/>
          <p14:tracePt t="46153" x="3009900" y="4357688"/>
          <p14:tracePt t="46170" x="2986088" y="4357688"/>
          <p14:tracePt t="46186" x="2971800" y="4357688"/>
          <p14:tracePt t="46203" x="2957513" y="4357688"/>
          <p14:tracePt t="46237" x="2957513" y="4352925"/>
          <p14:tracePt t="46254" x="3019425" y="4348163"/>
          <p14:tracePt t="46270" x="3100388" y="4348163"/>
          <p14:tracePt t="46287" x="3224213" y="4352925"/>
          <p14:tracePt t="46303" x="3376613" y="4352925"/>
          <p14:tracePt t="46320" x="3567113" y="4352925"/>
          <p14:tracePt t="46337" x="3671888" y="4348163"/>
          <p14:tracePt t="46353" x="3776663" y="4333875"/>
          <p14:tracePt t="46370" x="3852863" y="4333875"/>
          <p14:tracePt t="46387" x="3962400" y="4319588"/>
          <p14:tracePt t="46403" x="4014788" y="4305300"/>
          <p14:tracePt t="46420" x="4048125" y="4300538"/>
          <p14:tracePt t="46437" x="4095750" y="4291013"/>
          <p14:tracePt t="46453" x="4138613" y="4281488"/>
          <p14:tracePt t="46470" x="4176713" y="4271963"/>
          <p14:tracePt t="46487" x="4219575" y="4271963"/>
          <p14:tracePt t="46503" x="4271963" y="4267200"/>
          <p14:tracePt t="46520" x="4310063" y="4267200"/>
          <p14:tracePt t="46537" x="4329113" y="4267200"/>
          <p14:tracePt t="46553" x="4338638" y="4267200"/>
          <p14:tracePt t="46570" x="4348163" y="4267200"/>
          <p14:tracePt t="46586" x="4357688" y="4267200"/>
          <p14:tracePt t="47561" x="4357688" y="4262438"/>
          <p14:tracePt t="47568" x="4352925" y="4257675"/>
          <p14:tracePt t="47575" x="4348163" y="4243388"/>
          <p14:tracePt t="47587" x="4343400" y="4238625"/>
          <p14:tracePt t="47603" x="4338638" y="4224338"/>
          <p14:tracePt t="47620" x="4329113" y="4205288"/>
          <p14:tracePt t="47636" x="4324350" y="4181475"/>
          <p14:tracePt t="47670" x="4310063" y="4157663"/>
          <p14:tracePt t="47703" x="4276725" y="4114800"/>
          <p14:tracePt t="47720" x="4262438" y="4100513"/>
          <p14:tracePt t="47736" x="4233863" y="4071938"/>
          <p14:tracePt t="47753" x="4200525" y="4048125"/>
          <p14:tracePt t="47770" x="4162425" y="4029075"/>
          <p14:tracePt t="47786" x="4119563" y="4010025"/>
          <p14:tracePt t="47803" x="4071938" y="3990975"/>
          <p14:tracePt t="47820" x="4043363" y="3981450"/>
          <p14:tracePt t="47836" x="4014788" y="3971925"/>
          <p14:tracePt t="47853" x="3986213" y="3967163"/>
          <p14:tracePt t="47854" x="3957638" y="3962400"/>
          <p14:tracePt t="47870" x="3924300" y="3952875"/>
          <p14:tracePt t="47886" x="3871913" y="3943350"/>
          <p14:tracePt t="47903" x="3819525" y="3943350"/>
          <p14:tracePt t="47920" x="3752850" y="3933825"/>
          <p14:tracePt t="47936" x="3724275" y="3933825"/>
          <p14:tracePt t="47953" x="3686175" y="3929063"/>
          <p14:tracePt t="47970" x="3652838" y="3929063"/>
          <p14:tracePt t="47986" x="3586163" y="3924300"/>
          <p14:tracePt t="48003" x="3533775" y="3924300"/>
          <p14:tracePt t="48020" x="3486150" y="3924300"/>
          <p14:tracePt t="48036" x="3433763" y="3924300"/>
          <p14:tracePt t="48053" x="3376613" y="3924300"/>
          <p14:tracePt t="48070" x="3333750" y="3924300"/>
          <p14:tracePt t="48086" x="3286125" y="3924300"/>
          <p14:tracePt t="48103" x="3243263" y="3938588"/>
          <p14:tracePt t="48120" x="3148013" y="3948113"/>
          <p14:tracePt t="48136" x="3086100" y="3962400"/>
          <p14:tracePt t="48153" x="3024188" y="3971925"/>
          <p14:tracePt t="48170" x="2962275" y="3990975"/>
          <p14:tracePt t="48186" x="2933700" y="4000500"/>
          <p14:tracePt t="48203" x="2905125" y="4019550"/>
          <p14:tracePt t="48220" x="2881313" y="4038600"/>
          <p14:tracePt t="48236" x="2862263" y="4057650"/>
          <p14:tracePt t="48253" x="2843213" y="4071938"/>
          <p14:tracePt t="48270" x="2833688" y="4105275"/>
          <p14:tracePt t="48286" x="2828925" y="4148138"/>
          <p14:tracePt t="48303" x="2819400" y="4200525"/>
          <p14:tracePt t="48320" x="2828925" y="4224338"/>
          <p14:tracePt t="48336" x="2838450" y="4243388"/>
          <p14:tracePt t="48353" x="2862263" y="4271963"/>
          <p14:tracePt t="48370" x="2900363" y="4286250"/>
          <p14:tracePt t="48386" x="2947988" y="4300538"/>
          <p14:tracePt t="48403" x="3019425" y="4314825"/>
          <p14:tracePt t="48420" x="3114675" y="4314825"/>
          <p14:tracePt t="48436" x="3181350" y="4314825"/>
          <p14:tracePt t="48453" x="3238500" y="4314825"/>
          <p14:tracePt t="48470" x="3319463" y="4314825"/>
          <p14:tracePt t="48486" x="3433763" y="4314825"/>
          <p14:tracePt t="48503" x="3490913" y="4314825"/>
          <p14:tracePt t="48520" x="3552825" y="4314825"/>
          <p14:tracePt t="48537" x="3609975" y="4314825"/>
          <p14:tracePt t="48553" x="3652838" y="4314825"/>
          <p14:tracePt t="48570" x="3705225" y="4314825"/>
          <p14:tracePt t="48586" x="3752850" y="4314825"/>
          <p14:tracePt t="48603" x="3829050" y="4314825"/>
          <p14:tracePt t="48620" x="3876675" y="4314825"/>
          <p14:tracePt t="48636" x="3914775" y="4314825"/>
          <p14:tracePt t="48653" x="3948113" y="4310063"/>
          <p14:tracePt t="48669" x="3995738" y="4305300"/>
          <p14:tracePt t="48686" x="4029075" y="4295775"/>
          <p14:tracePt t="48703" x="4057650" y="4295775"/>
          <p14:tracePt t="48720" x="4090988" y="4286250"/>
          <p14:tracePt t="48736" x="4138613" y="4281488"/>
          <p14:tracePt t="48753" x="4176713" y="4276725"/>
          <p14:tracePt t="48770" x="4195763" y="4271963"/>
          <p14:tracePt t="48786" x="4229100" y="4267200"/>
          <p14:tracePt t="48803" x="4243388" y="4257675"/>
          <p14:tracePt t="48820" x="4248150" y="4257675"/>
          <p14:tracePt t="48836" x="4257675" y="4252913"/>
          <p14:tracePt t="48869" x="4257675" y="4248150"/>
          <p14:tracePt t="48886" x="4257675" y="4229100"/>
          <p14:tracePt t="48903" x="4238625" y="4191000"/>
          <p14:tracePt t="48919" x="4167188" y="4095750"/>
          <p14:tracePt t="48936" x="4119563" y="4057650"/>
          <p14:tracePt t="48953" x="4062413" y="4014788"/>
          <p14:tracePt t="48970" x="4005263" y="3986213"/>
          <p14:tracePt t="48986" x="3910013" y="3943350"/>
          <p14:tracePt t="49003" x="3862388" y="3929063"/>
          <p14:tracePt t="49020" x="3800475" y="3914775"/>
          <p14:tracePt t="49037" x="3724275" y="3914775"/>
          <p14:tracePt t="49053" x="3676650" y="3914775"/>
          <p14:tracePt t="49070" x="3614738" y="3914775"/>
          <p14:tracePt t="49086" x="3567113" y="3914775"/>
          <p14:tracePt t="49103" x="3481388" y="3914775"/>
          <p14:tracePt t="49120" x="3433763" y="3914775"/>
          <p14:tracePt t="49136" x="3390900" y="3924300"/>
          <p14:tracePt t="49153" x="3348038" y="3929063"/>
          <p14:tracePt t="49170" x="3290888" y="3943350"/>
          <p14:tracePt t="49186" x="3262313" y="3962400"/>
          <p14:tracePt t="49203" x="3224213" y="3971925"/>
          <p14:tracePt t="49220" x="3190875" y="3986213"/>
          <p14:tracePt t="49236" x="3167063" y="3995738"/>
          <p14:tracePt t="49253" x="3133725" y="4014788"/>
          <p14:tracePt t="49270" x="3100388" y="4033838"/>
          <p14:tracePt t="49286" x="3057525" y="4062413"/>
          <p14:tracePt t="49304" x="3038475" y="4081463"/>
          <p14:tracePt t="49321" x="3014663" y="4090988"/>
          <p14:tracePt t="49337" x="2995613" y="4110038"/>
          <p14:tracePt t="49353" x="2981325" y="4119563"/>
          <p14:tracePt t="49370" x="2976563" y="4124325"/>
          <p14:tracePt t="49387" x="2971800" y="4124325"/>
          <p14:tracePt t="49403" x="2962275" y="4129088"/>
          <p14:tracePt t="49420" x="2952750" y="4148138"/>
          <p14:tracePt t="49436" x="2947988" y="4152900"/>
          <p14:tracePt t="49453" x="2943225" y="4162425"/>
          <p14:tracePt t="49470" x="2943225" y="4171950"/>
          <p14:tracePt t="49486" x="2947988" y="4186238"/>
          <p14:tracePt t="49503" x="2971800" y="4200525"/>
          <p14:tracePt t="49519" x="3024188" y="4229100"/>
          <p14:tracePt t="49536" x="3124200" y="4262438"/>
          <p14:tracePt t="49553" x="3190875" y="4286250"/>
          <p14:tracePt t="49569" x="3271838" y="4310063"/>
          <p14:tracePt t="49587" x="3414713" y="4338638"/>
          <p14:tracePt t="49603" x="3495675" y="4348163"/>
          <p14:tracePt t="49620" x="3567113" y="4352925"/>
          <p14:tracePt t="49636" x="3624263" y="4352925"/>
          <p14:tracePt t="49653" x="3686175" y="4352925"/>
          <p14:tracePt t="49670" x="3729038" y="4352925"/>
          <p14:tracePt t="49686" x="3767138" y="4352925"/>
          <p14:tracePt t="49703" x="3810000" y="4352925"/>
          <p14:tracePt t="49720" x="3876675" y="4348163"/>
          <p14:tracePt t="49736" x="3919538" y="4338638"/>
          <p14:tracePt t="49753" x="3962400" y="4338638"/>
          <p14:tracePt t="49770" x="3990975" y="4338638"/>
          <p14:tracePt t="49786" x="4038600" y="4338638"/>
          <p14:tracePt t="49803" x="4057650" y="4338638"/>
          <p14:tracePt t="49820" x="4076700" y="4338638"/>
          <p14:tracePt t="49837" x="4095750" y="4338638"/>
          <p14:tracePt t="49853" x="4100513" y="4338638"/>
          <p14:tracePt t="49870" x="4105275" y="4338638"/>
          <p14:tracePt t="49887" x="4110038" y="4338638"/>
          <p14:tracePt t="49919" x="4114800" y="4338638"/>
          <p14:tracePt t="50300" x="4038600" y="4152900"/>
          <p14:tracePt t="50307" x="3957638" y="3924300"/>
          <p14:tracePt t="50320" x="3824288" y="3495675"/>
          <p14:tracePt t="50337" x="3519488" y="2476500"/>
          <p14:tracePt t="50354" x="3429000" y="2171700"/>
          <p14:tracePt t="50370" x="3352800" y="1952625"/>
          <p14:tracePt t="50386" x="3319463" y="1824038"/>
          <p14:tracePt t="50420" x="3267075" y="1719263"/>
          <p14:tracePt t="50453" x="3257550" y="1700213"/>
          <p14:tracePt t="50469" x="3252788" y="1690688"/>
          <p14:tracePt t="50535" x="3248025" y="1690688"/>
          <p14:tracePt t="50550" x="3243263" y="1690688"/>
          <p14:tracePt t="50557" x="3238500" y="1690688"/>
          <p14:tracePt t="50570" x="3233738" y="1695450"/>
          <p14:tracePt t="50586" x="3209925" y="1695450"/>
          <p14:tracePt t="50603" x="3186113" y="1695450"/>
          <p14:tracePt t="50619" x="3167063" y="1685925"/>
          <p14:tracePt t="50638" x="3138488" y="1676400"/>
          <p14:tracePt t="50653" x="3128963" y="1671638"/>
          <p14:tracePt t="50670" x="3124200" y="1666875"/>
          <p14:tracePt t="50686" x="3114675" y="1666875"/>
          <p14:tracePt t="50703" x="3105150" y="1666875"/>
          <p14:tracePt t="50749" x="3100388" y="1666875"/>
          <p14:tracePt t="50755" x="3095625" y="1666875"/>
          <p14:tracePt t="50771" x="3090863" y="1666875"/>
          <p14:tracePt t="50786" x="3086100" y="1671638"/>
          <p14:tracePt t="50803" x="3071813" y="1685925"/>
          <p14:tracePt t="50820" x="3067050" y="1690688"/>
          <p14:tracePt t="50837" x="3057525" y="1700213"/>
          <p14:tracePt t="50853" x="3048000" y="1709738"/>
          <p14:tracePt t="51063" x="3052763" y="1714500"/>
          <p14:tracePt t="51071" x="3057525" y="1714500"/>
          <p14:tracePt t="51078" x="3062288" y="1719263"/>
          <p14:tracePt t="51086" x="3067050" y="1724025"/>
          <p14:tracePt t="51119" x="3090863" y="1738313"/>
          <p14:tracePt t="51153" x="3148013" y="1766888"/>
          <p14:tracePt t="51169" x="3181350" y="1781175"/>
          <p14:tracePt t="51186" x="3219450" y="1800225"/>
          <p14:tracePt t="51203" x="3267075" y="1819275"/>
          <p14:tracePt t="51220" x="3305175" y="1824038"/>
          <p14:tracePt t="51236" x="3338513" y="1828800"/>
          <p14:tracePt t="51253" x="3390900" y="1843088"/>
          <p14:tracePt t="51269" x="3476625" y="1847850"/>
          <p14:tracePt t="51286" x="3548063" y="1857375"/>
          <p14:tracePt t="51303" x="3605213" y="1857375"/>
          <p14:tracePt t="51320" x="3690938" y="1857375"/>
          <p14:tracePt t="51336" x="3733800" y="1857375"/>
          <p14:tracePt t="51353" x="3781425" y="1857375"/>
          <p14:tracePt t="51369" x="3838575" y="1857375"/>
          <p14:tracePt t="51386" x="3924300" y="1857375"/>
          <p14:tracePt t="51403" x="3981450" y="1857375"/>
          <p14:tracePt t="51419" x="4019550" y="1857375"/>
          <p14:tracePt t="51436" x="4062413" y="1857375"/>
          <p14:tracePt t="51453" x="4105275" y="1847850"/>
          <p14:tracePt t="51469" x="4143375" y="1838325"/>
          <p14:tracePt t="51486" x="4186238" y="1828800"/>
          <p14:tracePt t="51503" x="4229100" y="1824038"/>
          <p14:tracePt t="51520" x="4305300" y="1809750"/>
          <p14:tracePt t="51536" x="4357688" y="1804988"/>
          <p14:tracePt t="51553" x="4400550" y="1800225"/>
          <p14:tracePt t="51570" x="4452938" y="1785938"/>
          <p14:tracePt t="51586" x="4486275" y="1776413"/>
          <p14:tracePt t="51603" x="4519613" y="1776413"/>
          <p14:tracePt t="51619" x="4548188" y="1762125"/>
          <p14:tracePt t="51636" x="4605338" y="1752600"/>
          <p14:tracePt t="51653" x="4643438" y="1738313"/>
          <p14:tracePt t="51669" x="4672013" y="1714500"/>
          <p14:tracePt t="51686" x="4700588" y="1690688"/>
          <p14:tracePt t="51703" x="4738688" y="1666875"/>
          <p14:tracePt t="51720" x="4748213" y="1657350"/>
          <p14:tracePt t="51736" x="4762500" y="1643063"/>
          <p14:tracePt t="51753" x="4772025" y="1614488"/>
          <p14:tracePt t="51769" x="4776788" y="1595438"/>
          <p14:tracePt t="51786" x="4772025" y="1562100"/>
          <p14:tracePt t="51803" x="4743450" y="1519238"/>
          <p14:tracePt t="51819" x="4686300" y="1457325"/>
          <p14:tracePt t="51836" x="4624388" y="1414463"/>
          <p14:tracePt t="51853" x="4557713" y="1362075"/>
          <p14:tracePt t="51869" x="4462463" y="1319213"/>
          <p14:tracePt t="51886" x="4305300" y="1262063"/>
          <p14:tracePt t="51903" x="4219575" y="1233488"/>
          <p14:tracePt t="51920" x="4143375" y="1209675"/>
          <p14:tracePt t="51936" x="4071938" y="1195388"/>
          <p14:tracePt t="51953" x="3981450" y="1195388"/>
          <p14:tracePt t="51969" x="3929063" y="1195388"/>
          <p14:tracePt t="51986" x="3857625" y="1204913"/>
          <p14:tracePt t="52003" x="3762375" y="1219200"/>
          <p14:tracePt t="52019" x="3709988" y="1238250"/>
          <p14:tracePt t="52036" x="3657600" y="1262063"/>
          <p14:tracePt t="52053" x="3600450" y="1285875"/>
          <p14:tracePt t="52069" x="3519488" y="1328738"/>
          <p14:tracePt t="52086" x="3452813" y="1357313"/>
          <p14:tracePt t="52103" x="3405188" y="1371600"/>
          <p14:tracePt t="52119" x="3367088" y="1390650"/>
          <p14:tracePt t="52136" x="3309938" y="1414463"/>
          <p14:tracePt t="52153" x="3281363" y="1419225"/>
          <p14:tracePt t="52169" x="3257550" y="1428750"/>
          <p14:tracePt t="52186" x="3238500" y="1438275"/>
          <p14:tracePt t="52203" x="3224213" y="1443038"/>
          <p14:tracePt t="52219" x="3219450" y="1447800"/>
          <p14:tracePt t="52236" x="3209925" y="1447800"/>
          <p14:tracePt t="52253" x="3200400" y="1452563"/>
          <p14:tracePt t="52269" x="3195638" y="1471613"/>
          <p14:tracePt t="52286" x="3190875" y="1490663"/>
          <p14:tracePt t="52303" x="3176588" y="1514475"/>
          <p14:tracePt t="52319" x="3167063" y="1557338"/>
          <p14:tracePt t="52336" x="3167063" y="1576388"/>
          <p14:tracePt t="52353" x="3171825" y="1614488"/>
          <p14:tracePt t="52369" x="3186113" y="1633538"/>
          <p14:tracePt t="52386" x="3238500" y="1681163"/>
          <p14:tracePt t="52403" x="3314700" y="1719263"/>
          <p14:tracePt t="52419" x="3409950" y="1747838"/>
          <p14:tracePt t="52436" x="3543300" y="1790700"/>
          <p14:tracePt t="52453" x="3605213" y="1795463"/>
          <p14:tracePt t="52469" x="3662363" y="1809750"/>
          <p14:tracePt t="52486" x="3748088" y="1819275"/>
          <p14:tracePt t="52503" x="3862388" y="1824038"/>
          <p14:tracePt t="52519" x="3919538" y="1824038"/>
          <p14:tracePt t="52536" x="3971925" y="1824038"/>
          <p14:tracePt t="52553" x="4019550" y="1824038"/>
          <p14:tracePt t="52569" x="4095750" y="1824038"/>
          <p14:tracePt t="52586" x="4143375" y="1824038"/>
          <p14:tracePt t="52603" x="4214813" y="1824038"/>
          <p14:tracePt t="52620" x="4319588" y="1814513"/>
          <p14:tracePt t="52636" x="4381500" y="1800225"/>
          <p14:tracePt t="52653" x="4433888" y="1785938"/>
          <p14:tracePt t="52669" x="4486275" y="1776413"/>
          <p14:tracePt t="52686" x="4562475" y="1747838"/>
          <p14:tracePt t="52703" x="4600575" y="1728788"/>
          <p14:tracePt t="52719" x="4643438" y="1709738"/>
          <p14:tracePt t="52736" x="4681538" y="1700213"/>
          <p14:tracePt t="52753" x="4724400" y="1662113"/>
          <p14:tracePt t="52770" x="4748213" y="1652588"/>
          <p14:tracePt t="52786" x="4757738" y="1633538"/>
          <p14:tracePt t="52803" x="4767263" y="1628775"/>
          <p14:tracePt t="52819" x="4776788" y="1619250"/>
          <p14:tracePt t="52836" x="4781550" y="1609725"/>
          <p14:tracePt t="52853" x="4781550" y="1595438"/>
          <p14:tracePt t="52869" x="4757738" y="1552575"/>
          <p14:tracePt t="52886" x="4719638" y="1524000"/>
          <p14:tracePt t="52903" x="4681538" y="1490663"/>
          <p14:tracePt t="52919" x="4633913" y="1462088"/>
          <p14:tracePt t="52936" x="4586288" y="1433513"/>
          <p14:tracePt t="52953" x="4557713" y="1423988"/>
          <p14:tracePt t="52969" x="4533900" y="1409700"/>
          <p14:tracePt t="52986" x="4495800" y="1395413"/>
          <p14:tracePt t="53003" x="4443413" y="1385888"/>
          <p14:tracePt t="53019" x="4405313" y="1381125"/>
          <p14:tracePt t="53036" x="4376738" y="1381125"/>
          <p14:tracePt t="53053" x="4348163" y="1381125"/>
          <p14:tracePt t="53069" x="4338638" y="1381125"/>
          <p14:tracePt t="53086" x="4319588" y="1381125"/>
          <p14:tracePt t="53103" x="4305300" y="1381125"/>
          <p14:tracePt t="53119" x="4286250" y="1381125"/>
          <p14:tracePt t="53136" x="4257675" y="1381125"/>
          <p14:tracePt t="53153" x="4229100" y="1381125"/>
          <p14:tracePt t="53169" x="4186238" y="1390650"/>
          <p14:tracePt t="53186" x="4100513" y="1414463"/>
          <p14:tracePt t="53203" x="4029075" y="1428750"/>
          <p14:tracePt t="53219" x="3952875" y="1443038"/>
          <p14:tracePt t="53236" x="3857625" y="1457325"/>
          <p14:tracePt t="53253" x="3810000" y="1462088"/>
          <p14:tracePt t="53269" x="3748088" y="1476375"/>
          <p14:tracePt t="53286" x="3686175" y="1481138"/>
          <p14:tracePt t="53303" x="3581400" y="1481138"/>
          <p14:tracePt t="53319" x="3514725" y="1481138"/>
          <p14:tracePt t="53336" x="3462338" y="1481138"/>
          <p14:tracePt t="53353" x="3429000" y="1481138"/>
          <p14:tracePt t="53355" x="3409950" y="1481138"/>
          <p14:tracePt t="53369" x="3381375" y="1485900"/>
          <p14:tracePt t="53386" x="3352800" y="1495425"/>
          <p14:tracePt t="53403" x="3333750" y="1495425"/>
          <p14:tracePt t="53419" x="3309938" y="1495425"/>
          <p14:tracePt t="53436" x="3276600" y="1504950"/>
          <p14:tracePt t="53453" x="3262313" y="1509713"/>
          <p14:tracePt t="53469" x="3238500" y="1514475"/>
          <p14:tracePt t="53486" x="3205163" y="1528763"/>
          <p14:tracePt t="53503" x="3186113" y="1538288"/>
          <p14:tracePt t="53519" x="3162300" y="1543050"/>
          <p14:tracePt t="53536" x="3148013" y="1547813"/>
          <p14:tracePt t="53553" x="3124200" y="1557338"/>
          <p14:tracePt t="53569" x="3109913" y="1566863"/>
          <p14:tracePt t="53586" x="3100388" y="1571625"/>
          <p14:tracePt t="53603" x="3095625" y="1576388"/>
          <p14:tracePt t="53619" x="3086100" y="1581150"/>
          <p14:tracePt t="53636" x="3081338" y="1581150"/>
          <p14:tracePt t="53653" x="3076575" y="1581150"/>
          <p14:tracePt t="53752" x="3076575" y="1585913"/>
          <p14:tracePt t="53773" x="3071813" y="1600200"/>
          <p14:tracePt t="53781" x="3071813" y="1609725"/>
          <p14:tracePt t="53788" x="3071813" y="1628775"/>
          <p14:tracePt t="53803" x="3071813" y="1671638"/>
          <p14:tracePt t="53819" x="3071813" y="1700213"/>
          <p14:tracePt t="53836" x="3071813" y="1719263"/>
          <p14:tracePt t="53853" x="3071813" y="1733550"/>
          <p14:tracePt t="53869" x="3071813" y="1743075"/>
          <p14:tracePt t="53886" x="3071813" y="1747838"/>
          <p14:tracePt t="53903" x="3071813" y="1752600"/>
          <p14:tracePt t="53919" x="3071813" y="1757363"/>
          <p14:tracePt t="54022" x="3071813" y="1762125"/>
          <p14:tracePt t="54037" x="3071813" y="1766888"/>
          <p14:tracePt t="54044" x="3071813" y="1771650"/>
          <p14:tracePt t="54059" x="3071813" y="1776413"/>
          <p14:tracePt t="54069" x="3076575" y="1781175"/>
          <p14:tracePt t="54086" x="3081338" y="1785938"/>
          <p14:tracePt t="54103" x="3090863" y="1795463"/>
          <p14:tracePt t="54119" x="3105150" y="1800225"/>
          <p14:tracePt t="54136" x="3143250" y="1814513"/>
          <p14:tracePt t="54153" x="3200400" y="1819275"/>
          <p14:tracePt t="54169" x="3352800" y="1833563"/>
          <p14:tracePt t="54186" x="3467100" y="1843088"/>
          <p14:tracePt t="54203" x="3590925" y="1862138"/>
          <p14:tracePt t="54219" x="3705225" y="1876425"/>
          <p14:tracePt t="54236" x="3819525" y="1885950"/>
          <p14:tracePt t="54253" x="3881438" y="1890713"/>
          <p14:tracePt t="54269" x="3962400" y="1905000"/>
          <p14:tracePt t="54286" x="4043363" y="1905000"/>
          <p14:tracePt t="54302" x="4157663" y="1905000"/>
          <p14:tracePt t="54319" x="4214813" y="1905000"/>
          <p14:tracePt t="54336" x="4267200" y="1905000"/>
          <p14:tracePt t="54353" x="4343400" y="1895475"/>
          <p14:tracePt t="54369" x="4395788" y="1885950"/>
          <p14:tracePt t="54386" x="4443413" y="1885950"/>
          <p14:tracePt t="54402" x="4486275" y="1871663"/>
          <p14:tracePt t="54419" x="4543425" y="1862138"/>
          <p14:tracePt t="54436" x="4581525" y="1847850"/>
          <p14:tracePt t="54453" x="4614863" y="1833563"/>
          <p14:tracePt t="54469" x="4638675" y="1819275"/>
          <p14:tracePt t="54486" x="4676775" y="1790700"/>
          <p14:tracePt t="54503" x="4700588" y="1766888"/>
          <p14:tracePt t="54519" x="4719638" y="1714500"/>
          <p14:tracePt t="54536" x="4729163" y="1676400"/>
          <p14:tracePt t="54553" x="4733925" y="1614488"/>
          <p14:tracePt t="54569" x="4724400" y="1571625"/>
          <p14:tracePt t="54587" x="4691063" y="1533525"/>
          <p14:tracePt t="54603" x="4572000" y="1447800"/>
          <p14:tracePt t="54619" x="4443413" y="1385888"/>
          <p14:tracePt t="54636" x="4343400" y="1352550"/>
          <p14:tracePt t="54653" x="4243388" y="1338263"/>
          <p14:tracePt t="54669" x="4100513" y="1333500"/>
          <p14:tracePt t="54686" x="4010025" y="1347788"/>
          <p14:tracePt t="54702" x="3938588" y="1362075"/>
          <p14:tracePt t="54719" x="3871913" y="1385888"/>
          <p14:tracePt t="54736" x="3752850" y="1423988"/>
          <p14:tracePt t="54752" x="3667125" y="1447800"/>
          <p14:tracePt t="54769" x="3614738" y="1466850"/>
          <p14:tracePt t="54786" x="3567113" y="1485900"/>
          <p14:tracePt t="54803" x="3557588" y="1490663"/>
          <p14:tracePt t="54819" x="3548063" y="1495425"/>
          <p14:tracePt t="54836" x="3543300" y="1495425"/>
          <p14:tracePt t="54853" x="3533775" y="1495425"/>
          <p14:tracePt t="54869" x="3529013" y="1495425"/>
          <p14:tracePt t="55102" x="3529013" y="1562100"/>
          <p14:tracePt t="55109" x="3529013" y="1638300"/>
          <p14:tracePt t="55119" x="3519488" y="1776413"/>
          <p14:tracePt t="55136" x="3481388" y="2157413"/>
          <p14:tracePt t="55153" x="3443288" y="2571750"/>
          <p14:tracePt t="55169" x="3400425" y="2833688"/>
          <p14:tracePt t="55186" x="3381375" y="3009900"/>
          <p14:tracePt t="55203" x="3348038" y="3214688"/>
          <p14:tracePt t="55219" x="3314700" y="3395663"/>
          <p14:tracePt t="55236" x="3300413" y="3457575"/>
          <p14:tracePt t="55253" x="3286125" y="3495675"/>
          <p14:tracePt t="55269" x="3276600" y="3533775"/>
          <p14:tracePt t="55286" x="3262313" y="3576638"/>
          <p14:tracePt t="55303" x="3257550" y="3609975"/>
          <p14:tracePt t="55319" x="3252788" y="3638550"/>
          <p14:tracePt t="55336" x="3238500" y="3657600"/>
          <p14:tracePt t="55352" x="3214688" y="3700463"/>
          <p14:tracePt t="55369" x="3205163" y="3724275"/>
          <p14:tracePt t="55386" x="3186113" y="3748088"/>
          <p14:tracePt t="55402" x="3171825" y="3776663"/>
          <p14:tracePt t="55419" x="3157538" y="3790950"/>
          <p14:tracePt t="55436" x="3143250" y="3805238"/>
          <p14:tracePt t="55452" x="3128963" y="3814763"/>
          <p14:tracePt t="55469" x="3109913" y="3838575"/>
          <p14:tracePt t="55486" x="3095625" y="3862388"/>
          <p14:tracePt t="55502" x="3071813" y="3890963"/>
          <p14:tracePt t="55519" x="3043238" y="3943350"/>
          <p14:tracePt t="55536" x="3005138" y="4019550"/>
          <p14:tracePt t="55552" x="2990850" y="4057650"/>
          <p14:tracePt t="55569" x="2981325" y="4076700"/>
          <p14:tracePt t="55586" x="2976563" y="4105275"/>
          <p14:tracePt t="55602" x="2976563" y="4124325"/>
          <p14:tracePt t="55619" x="2981325" y="4148138"/>
          <p14:tracePt t="55636" x="3000375" y="4171950"/>
          <p14:tracePt t="55652" x="3048000" y="4200525"/>
          <p14:tracePt t="55669" x="3109913" y="4224338"/>
          <p14:tracePt t="55686" x="3171825" y="4229100"/>
          <p14:tracePt t="55702" x="3262313" y="4243388"/>
          <p14:tracePt t="55719" x="3386138" y="4243388"/>
          <p14:tracePt t="55736" x="3443288" y="4243388"/>
          <p14:tracePt t="55752" x="3481388" y="4252913"/>
          <p14:tracePt t="55769" x="3505200" y="4252913"/>
          <p14:tracePt t="55786" x="3524250" y="4257675"/>
          <p14:tracePt t="55802" x="3529013" y="4257675"/>
          <p14:tracePt t="55819" x="3533775" y="4257675"/>
          <p14:tracePt t="55836" x="3543300" y="4257675"/>
          <p14:tracePt t="56027" x="3519488" y="4043363"/>
          <p14:tracePt t="56035" x="3495675" y="3852863"/>
          <p14:tracePt t="56042" x="3467100" y="3738563"/>
          <p14:tracePt t="56052" x="3433763" y="3581400"/>
          <p14:tracePt t="56069" x="3348038" y="3176588"/>
          <p14:tracePt t="56086" x="3295650" y="2971800"/>
          <p14:tracePt t="56103" x="3271838" y="2876550"/>
          <p14:tracePt t="56119" x="3248025" y="2805113"/>
          <p14:tracePt t="56136" x="3238500" y="2743200"/>
          <p14:tracePt t="56152" x="3224213" y="2662238"/>
          <p14:tracePt t="56169" x="3219450" y="2628900"/>
          <p14:tracePt t="56186" x="3209925" y="2590800"/>
          <p14:tracePt t="56203" x="3209925" y="2557463"/>
          <p14:tracePt t="56219" x="3209925" y="2543175"/>
          <p14:tracePt t="56236" x="3209925" y="2528888"/>
          <p14:tracePt t="56252" x="3209925" y="2524125"/>
          <p14:tracePt t="56269" x="3205163" y="2514600"/>
          <p14:tracePt t="56286" x="3200400" y="2505075"/>
          <p14:tracePt t="56302" x="3190875" y="2495550"/>
          <p14:tracePt t="56319" x="3167063" y="2462213"/>
          <p14:tracePt t="56336" x="3138488" y="2395538"/>
          <p14:tracePt t="56352" x="3124200" y="2333625"/>
          <p14:tracePt t="56369" x="3124200" y="2286000"/>
          <p14:tracePt t="56386" x="3138488" y="2238375"/>
          <p14:tracePt t="56402" x="3190875" y="2181225"/>
          <p14:tracePt t="56419" x="3257550" y="2143125"/>
          <p14:tracePt t="56436" x="3352800" y="2128838"/>
          <p14:tracePt t="56452" x="3457575" y="2128838"/>
          <p14:tracePt t="56469" x="3486150" y="2147888"/>
          <p14:tracePt t="56486" x="3524250" y="2247900"/>
          <p14:tracePt t="56502" x="3552825" y="2424113"/>
          <p14:tracePt t="56519" x="3505200" y="2990850"/>
          <p14:tracePt t="56536" x="3457575" y="3214688"/>
          <p14:tracePt t="56552" x="3376613" y="3552825"/>
          <p14:tracePt t="56569" x="3324225" y="3724275"/>
          <p14:tracePt t="56586" x="3262313" y="3924300"/>
          <p14:tracePt t="56602" x="3233738" y="4019550"/>
          <p14:tracePt t="56619" x="3224213" y="4071938"/>
          <p14:tracePt t="56636" x="3219450" y="4105275"/>
          <p14:tracePt t="56652" x="3219450" y="4119563"/>
          <p14:tracePt t="56669" x="3219450" y="4133850"/>
          <p14:tracePt t="56686" x="3209925" y="4167188"/>
          <p14:tracePt t="56702" x="3195638" y="4205288"/>
          <p14:tracePt t="56719" x="3190875" y="4229100"/>
          <p14:tracePt t="56736" x="3186113" y="4243388"/>
          <p14:tracePt t="56752" x="3176588" y="4257675"/>
          <p14:tracePt t="56769" x="3171825" y="4267200"/>
          <p14:tracePt t="56786" x="3171825" y="4271963"/>
          <p14:tracePt t="56802" x="3171825" y="4281488"/>
          <p14:tracePt t="56880" x="3171825" y="4286250"/>
          <p14:tracePt t="58451" x="3157538" y="4238625"/>
          <p14:tracePt t="58457" x="3119438" y="4157663"/>
          <p14:tracePt t="58469" x="3081338" y="4052888"/>
          <p14:tracePt t="58486" x="3009900" y="3838575"/>
          <p14:tracePt t="58503" x="2938463" y="3671888"/>
          <p14:tracePt t="58519" x="2924175" y="3633788"/>
          <p14:tracePt t="58552" x="2905125" y="3562350"/>
          <p14:tracePt t="58585" x="2900363" y="3543300"/>
          <p14:tracePt t="58602" x="2900363" y="3538538"/>
          <p14:tracePt t="58619" x="2900363" y="3533775"/>
          <p14:tracePt t="58652" x="2895600" y="3533775"/>
          <p14:tracePt t="58670" x="2890838" y="3552825"/>
          <p14:tracePt t="58686" x="2871788" y="3624263"/>
          <p14:tracePt t="58702" x="2843213" y="3690938"/>
          <p14:tracePt t="58719" x="2828925" y="3743325"/>
          <p14:tracePt t="58736" x="2809875" y="3771900"/>
          <p14:tracePt t="58752" x="2800350" y="3800475"/>
          <p14:tracePt t="58769" x="2790825" y="3810000"/>
          <p14:tracePt t="58786" x="2771775" y="3829050"/>
          <p14:tracePt t="58803" x="2762250" y="3862388"/>
          <p14:tracePt t="58819" x="2752725" y="3876675"/>
          <p14:tracePt t="58835" x="2747963" y="3886200"/>
          <p14:tracePt t="58852" x="2743200" y="3900488"/>
          <p14:tracePt t="58869" x="2743200" y="3910013"/>
          <p14:tracePt t="58886" x="2743200" y="3919538"/>
          <p14:tracePt t="58902" x="2743200" y="3938588"/>
          <p14:tracePt t="58919" x="2743200" y="3986213"/>
          <p14:tracePt t="58936" x="2747963" y="4062413"/>
          <p14:tracePt t="58952" x="2747963" y="4100513"/>
          <p14:tracePt t="58969" x="2747963" y="4119563"/>
          <p14:tracePt t="58986" x="2747963" y="4143375"/>
          <p14:tracePt t="59002" x="2747963" y="4148138"/>
          <p14:tracePt t="59019" x="2747963" y="4152900"/>
          <p14:tracePt t="59035" x="2747963" y="4167188"/>
          <p14:tracePt t="59052" x="2747963" y="4186238"/>
          <p14:tracePt t="59069" x="2747963" y="4200525"/>
          <p14:tracePt t="59085" x="2747963" y="4210050"/>
          <p14:tracePt t="59102" x="2747963" y="4214813"/>
          <p14:tracePt t="59119" x="2743200" y="4224338"/>
          <p14:tracePt t="59135" x="2743200" y="4233863"/>
          <p14:tracePt t="59152" x="2738438" y="4252913"/>
          <p14:tracePt t="59169" x="2733675" y="4295775"/>
          <p14:tracePt t="59185" x="2733675" y="4324350"/>
          <p14:tracePt t="59202" x="2733675" y="4343400"/>
          <p14:tracePt t="59219" x="2733675" y="4352925"/>
          <p14:tracePt t="59236" x="2733675" y="4362450"/>
          <p14:tracePt t="59252" x="2733675" y="4371975"/>
          <p14:tracePt t="59269" x="2728913" y="4376738"/>
          <p14:tracePt t="59286" x="2724150" y="4376738"/>
          <p14:tracePt t="59302" x="2705100" y="4371975"/>
          <p14:tracePt t="59319" x="2681288" y="4348163"/>
          <p14:tracePt t="59336" x="2647950" y="4319588"/>
          <p14:tracePt t="59352" x="2609850" y="4262438"/>
          <p14:tracePt t="59354" x="2571750" y="4200525"/>
          <p14:tracePt t="59370" x="2538413" y="4071938"/>
          <p14:tracePt t="59386" x="2524125" y="3981450"/>
          <p14:tracePt t="59402" x="2528888" y="3933825"/>
          <p14:tracePt t="59419" x="2552700" y="3900488"/>
          <p14:tracePt t="59436" x="2586038" y="3881438"/>
          <p14:tracePt t="59452" x="2614613" y="3871913"/>
          <p14:tracePt t="59469" x="2643188" y="3862388"/>
          <p14:tracePt t="59486" x="2662238" y="3862388"/>
          <p14:tracePt t="59502" x="2681288" y="3881438"/>
          <p14:tracePt t="59519" x="2700338" y="3924300"/>
          <p14:tracePt t="59535" x="2714625" y="3981450"/>
          <p14:tracePt t="59552" x="2719388" y="4048125"/>
          <p14:tracePt t="59569" x="2719388" y="4086225"/>
          <p14:tracePt t="59585" x="2719388" y="4105275"/>
          <p14:tracePt t="59602" x="2719388" y="4129088"/>
          <p14:tracePt t="59619" x="2714625" y="4152900"/>
          <p14:tracePt t="59635" x="2714625" y="4162425"/>
          <p14:tracePt t="59652" x="2714625" y="4167188"/>
          <p14:tracePt t="59669" x="2714625" y="4176713"/>
          <p14:tracePt t="61506" x="2700338" y="4186238"/>
          <p14:tracePt t="61513" x="2690813" y="4200525"/>
          <p14:tracePt t="61520" x="2681288" y="4205288"/>
          <p14:tracePt t="61536" x="2657475" y="4224338"/>
          <p14:tracePt t="61552" x="2647950" y="4233863"/>
          <p14:tracePt t="61569" x="2638425" y="4238625"/>
          <p14:tracePt t="61586" x="2628900" y="4248150"/>
          <p14:tracePt t="61619" x="2624138" y="4248150"/>
          <p14:tracePt t="62033" x="2609850" y="4248150"/>
          <p14:tracePt t="62041" x="2605088" y="4248150"/>
          <p14:tracePt t="62052" x="2595563" y="4248150"/>
          <p14:tracePt t="62085" x="2547938" y="4252913"/>
          <p14:tracePt t="62119" x="2505075" y="4257675"/>
          <p14:tracePt t="62135" x="2486025" y="4262438"/>
          <p14:tracePt t="62152" x="2457450" y="4262438"/>
          <p14:tracePt t="62169" x="2452688" y="4262438"/>
          <p14:tracePt t="62185" x="2443163" y="4262438"/>
          <p14:tracePt t="62202" x="2433638" y="4262438"/>
          <p14:tracePt t="62219" x="2428875" y="4262438"/>
          <p14:tracePt t="62235" x="2424113" y="4267200"/>
          <p14:tracePt t="62252" x="2414588" y="4276725"/>
          <p14:tracePt t="62269" x="2405063" y="4286250"/>
          <p14:tracePt t="62285" x="2400300" y="4286250"/>
          <p14:tracePt t="62302" x="2395538" y="4286250"/>
          <p14:tracePt t="62319" x="2386013" y="4286250"/>
          <p14:tracePt t="62335" x="2381250" y="4286250"/>
          <p14:tracePt t="62784" x="2376488" y="4286250"/>
          <p14:tracePt t="62798" x="2371725" y="4286250"/>
          <p14:tracePt t="62805" x="2366963" y="4286250"/>
          <p14:tracePt t="62850" x="2362200" y="4286250"/>
          <p14:tracePt t="63318" x="2352675" y="4286250"/>
          <p14:tracePt t="63326" x="2343150" y="4291013"/>
          <p14:tracePt t="63335" x="2328863" y="4300538"/>
          <p14:tracePt t="63352" x="2309813" y="4300538"/>
          <p14:tracePt t="63369" x="2295525" y="4300538"/>
          <p14:tracePt t="63385" x="2286000" y="4300538"/>
          <p14:tracePt t="63402" x="2281238" y="4300538"/>
          <p14:tracePt t="63435" x="2266950" y="4300538"/>
          <p14:tracePt t="63468" x="2228850" y="4310063"/>
          <p14:tracePt t="63485" x="2205038" y="4314825"/>
          <p14:tracePt t="63502" x="2171700" y="4324350"/>
          <p14:tracePt t="63518" x="2143125" y="4333875"/>
          <p14:tracePt t="63535" x="2114550" y="4343400"/>
          <p14:tracePt t="63552" x="2085975" y="4348163"/>
          <p14:tracePt t="63568" x="2047875" y="4348163"/>
          <p14:tracePt t="63585" x="2019300" y="4348163"/>
          <p14:tracePt t="63602" x="1990725" y="4343400"/>
          <p14:tracePt t="63618" x="1966913" y="4329113"/>
          <p14:tracePt t="63635" x="1933575" y="4310063"/>
          <p14:tracePt t="63652" x="1914525" y="4291013"/>
          <p14:tracePt t="63668" x="1890713" y="4271963"/>
          <p14:tracePt t="63685" x="1866900" y="4219575"/>
          <p14:tracePt t="63702" x="1862138" y="4167188"/>
          <p14:tracePt t="63718" x="1852613" y="4114800"/>
          <p14:tracePt t="63735" x="1857375" y="4067175"/>
          <p14:tracePt t="63752" x="1871663" y="4005263"/>
          <p14:tracePt t="63768" x="1890713" y="3990975"/>
          <p14:tracePt t="63785" x="1900238" y="3971925"/>
          <p14:tracePt t="63802" x="1924050" y="3957638"/>
          <p14:tracePt t="63818" x="1966913" y="3943350"/>
          <p14:tracePt t="63835" x="1990725" y="3943350"/>
          <p14:tracePt t="63852" x="2009775" y="3943350"/>
          <p14:tracePt t="63869" x="2033588" y="3948113"/>
          <p14:tracePt t="63885" x="2052638" y="3971925"/>
          <p14:tracePt t="63902" x="2081213" y="4000500"/>
          <p14:tracePt t="63918" x="2095500" y="4029075"/>
          <p14:tracePt t="63935" x="2119313" y="4071938"/>
          <p14:tracePt t="63952" x="2133600" y="4095750"/>
          <p14:tracePt t="63968" x="2138363" y="4119563"/>
          <p14:tracePt t="63985" x="2147888" y="4138613"/>
          <p14:tracePt t="64002" x="2157413" y="4162425"/>
          <p14:tracePt t="64018" x="2157413" y="4181475"/>
          <p14:tracePt t="64035" x="2162175" y="4191000"/>
          <p14:tracePt t="64052" x="2162175" y="4205288"/>
          <p14:tracePt t="64068" x="2162175" y="4219575"/>
          <p14:tracePt t="64085" x="2162175" y="4229100"/>
          <p14:tracePt t="64102" x="2162175" y="4238625"/>
          <p14:tracePt t="64118" x="2162175" y="4271963"/>
          <p14:tracePt t="64135" x="2162175" y="4291013"/>
          <p14:tracePt t="64152" x="2162175" y="4324350"/>
          <p14:tracePt t="64168" x="2162175" y="4338638"/>
          <p14:tracePt t="64185" x="2162175" y="4348163"/>
          <p14:tracePt t="64202" x="2162175" y="4357688"/>
          <p14:tracePt t="64218" x="2162175" y="4362450"/>
          <p14:tracePt t="64235" x="2162175" y="4367213"/>
          <p14:tracePt t="64280" x="2162175" y="4371975"/>
          <p14:tracePt t="64636" x="2171700" y="4371975"/>
          <p14:tracePt t="64652" x="2181225" y="4362450"/>
          <p14:tracePt t="64668" x="2195513" y="4362450"/>
          <p14:tracePt t="64685" x="2214563" y="4357688"/>
          <p14:tracePt t="64702" x="2219325" y="4357688"/>
          <p14:tracePt t="64719" x="2228850" y="4357688"/>
          <p14:tracePt t="64735" x="2238375" y="4357688"/>
          <p14:tracePt t="64768" x="2247900" y="4352925"/>
          <p14:tracePt t="64802" x="2286000" y="4348163"/>
          <p14:tracePt t="64818" x="2300288" y="4348163"/>
          <p14:tracePt t="64835" x="2309813" y="4348163"/>
          <p14:tracePt t="64852" x="2314575" y="4348163"/>
          <p14:tracePt t="64868" x="2328863" y="4348163"/>
          <p14:tracePt t="64885" x="2338388" y="4348163"/>
          <p14:tracePt t="64902" x="2352675" y="4348163"/>
          <p14:tracePt t="64919" x="2371725" y="4348163"/>
          <p14:tracePt t="64935" x="2381250" y="4357688"/>
          <p14:tracePt t="64952" x="2390775" y="4362450"/>
          <p14:tracePt t="64969" x="2400300" y="4367213"/>
          <p14:tracePt t="64985" x="2409825" y="4367213"/>
          <p14:tracePt t="65728" x="2405063" y="4367213"/>
          <p14:tracePt t="65750" x="2405063" y="4362450"/>
          <p14:tracePt t="65756" x="2405063" y="4357688"/>
          <p14:tracePt t="65768" x="2405063" y="4348163"/>
          <p14:tracePt t="65785" x="2409825" y="4333875"/>
          <p14:tracePt t="65802" x="2414588" y="4324350"/>
          <p14:tracePt t="65835" x="2428875" y="4310063"/>
          <p14:tracePt t="65868" x="2438400" y="4300538"/>
          <p14:tracePt t="65885" x="2443163" y="4291013"/>
          <p14:tracePt t="65902" x="2447925" y="4286250"/>
          <p14:tracePt t="65919" x="2466975" y="4281488"/>
          <p14:tracePt t="65935" x="2481263" y="4281488"/>
          <p14:tracePt t="65952" x="2495550" y="4281488"/>
          <p14:tracePt t="65968" x="2505075" y="4281488"/>
          <p14:tracePt t="65985" x="2524125" y="4281488"/>
          <p14:tracePt t="66002" x="2528888" y="4281488"/>
          <p14:tracePt t="66018" x="2533650" y="4281488"/>
          <p14:tracePt t="66035" x="2538413" y="4281488"/>
          <p14:tracePt t="66068" x="2538413" y="4286250"/>
          <p14:tracePt t="66085" x="2538413" y="4295775"/>
          <p14:tracePt t="66102" x="2514600" y="4314825"/>
          <p14:tracePt t="66118" x="2490788" y="4333875"/>
          <p14:tracePt t="66135" x="2466975" y="4343400"/>
          <p14:tracePt t="66152" x="2438400" y="4348163"/>
          <p14:tracePt t="66168" x="2395538" y="4348163"/>
          <p14:tracePt t="66185" x="2362200" y="4343400"/>
          <p14:tracePt t="66202" x="2343150" y="4333875"/>
          <p14:tracePt t="66219" x="2314575" y="4319588"/>
          <p14:tracePt t="66235" x="2300288" y="4310063"/>
          <p14:tracePt t="66252" x="2286000" y="4300538"/>
          <p14:tracePt t="66269" x="2271713" y="4281488"/>
          <p14:tracePt t="66285" x="2252663" y="4229100"/>
          <p14:tracePt t="66302" x="2243138" y="4191000"/>
          <p14:tracePt t="66318" x="2233613" y="4152900"/>
          <p14:tracePt t="66335" x="2228850" y="4119563"/>
          <p14:tracePt t="66352" x="2228850" y="4067175"/>
          <p14:tracePt t="66368" x="2238375" y="4033838"/>
          <p14:tracePt t="66385" x="2243138" y="4014788"/>
          <p14:tracePt t="66402" x="2247900" y="4000500"/>
          <p14:tracePt t="66418" x="2266950" y="3976688"/>
          <p14:tracePt t="66435" x="2290763" y="3971925"/>
          <p14:tracePt t="66452" x="2309813" y="3967163"/>
          <p14:tracePt t="66468" x="2343150" y="3967163"/>
          <p14:tracePt t="66485" x="2357438" y="3967163"/>
          <p14:tracePt t="66502" x="2381250" y="3971925"/>
          <p14:tracePt t="66518" x="2395538" y="3986213"/>
          <p14:tracePt t="66535" x="2419350" y="4005263"/>
          <p14:tracePt t="66552" x="2438400" y="4043363"/>
          <p14:tracePt t="66568" x="2462213" y="4095750"/>
          <p14:tracePt t="66585" x="2476500" y="4143375"/>
          <p14:tracePt t="66602" x="2486025" y="4181475"/>
          <p14:tracePt t="66618" x="2500313" y="4195763"/>
          <p14:tracePt t="66635" x="2500313" y="4214813"/>
          <p14:tracePt t="66652" x="2500313" y="4229100"/>
          <p14:tracePt t="66668" x="2500313" y="4257675"/>
          <p14:tracePt t="66685" x="2500313" y="4281488"/>
          <p14:tracePt t="66702" x="2495550" y="4310063"/>
          <p14:tracePt t="66718" x="2490788" y="4338638"/>
          <p14:tracePt t="66735" x="2490788" y="4348163"/>
          <p14:tracePt t="66752" x="2490788" y="4357688"/>
          <p14:tracePt t="66768" x="2490788" y="4362450"/>
          <p14:tracePt t="66785" x="2490788" y="4367213"/>
          <p14:tracePt t="66802" x="2486025" y="4376738"/>
          <p14:tracePt t="66818" x="2471738" y="4381500"/>
          <p14:tracePt t="66835" x="2457450" y="4381500"/>
          <p14:tracePt t="66852" x="2424113" y="4381500"/>
          <p14:tracePt t="66868" x="2400300" y="4362450"/>
          <p14:tracePt t="66885" x="2376488" y="4343400"/>
          <p14:tracePt t="66902" x="2343150" y="4310063"/>
          <p14:tracePt t="66918" x="2319338" y="4271963"/>
          <p14:tracePt t="66935" x="2295525" y="4219575"/>
          <p14:tracePt t="66952" x="2286000" y="4157663"/>
          <p14:tracePt t="66968" x="2276475" y="4071938"/>
          <p14:tracePt t="66985" x="2286000" y="4019550"/>
          <p14:tracePt t="67002" x="2295525" y="3981450"/>
          <p14:tracePt t="67018" x="2305050" y="3967163"/>
          <p14:tracePt t="67035" x="2328863" y="3948113"/>
          <p14:tracePt t="67051" x="2343150" y="3938588"/>
          <p14:tracePt t="67068" x="2357438" y="3933825"/>
          <p14:tracePt t="67085" x="2390775" y="3929063"/>
          <p14:tracePt t="67101" x="2409825" y="3929063"/>
          <p14:tracePt t="67118" x="2433638" y="3938588"/>
          <p14:tracePt t="67135" x="2457450" y="3971925"/>
          <p14:tracePt t="67152" x="2490788" y="4033838"/>
          <p14:tracePt t="67168" x="2505075" y="4076700"/>
          <p14:tracePt t="67185" x="2509838" y="4114800"/>
          <p14:tracePt t="67202" x="2509838" y="4148138"/>
          <p14:tracePt t="67218" x="2509838" y="4186238"/>
          <p14:tracePt t="67235" x="2509838" y="4210050"/>
          <p14:tracePt t="67252" x="2505075" y="4224338"/>
          <p14:tracePt t="67268" x="2500313" y="4243388"/>
          <p14:tracePt t="67285" x="2490788" y="4252913"/>
          <p14:tracePt t="67302" x="2490788" y="4257675"/>
          <p14:tracePt t="67318" x="2486025" y="4262438"/>
          <p14:tracePt t="67335" x="2471738" y="4271963"/>
          <p14:tracePt t="67352" x="2447925" y="4281488"/>
          <p14:tracePt t="67368" x="2428875" y="4281488"/>
          <p14:tracePt t="67385" x="2390775" y="4281488"/>
          <p14:tracePt t="67401" x="2352675" y="4271963"/>
          <p14:tracePt t="67418" x="2328863" y="4267200"/>
          <p14:tracePt t="67435" x="2305050" y="4257675"/>
          <p14:tracePt t="67451" x="2290763" y="4252913"/>
          <p14:tracePt t="67468" x="2276475" y="4243388"/>
          <p14:tracePt t="67485" x="2262188" y="4224338"/>
          <p14:tracePt t="67502" x="2247900" y="4200525"/>
          <p14:tracePt t="67519" x="2238375" y="4138613"/>
          <p14:tracePt t="67535" x="2228850" y="4090988"/>
          <p14:tracePt t="67552" x="2238375" y="4038600"/>
          <p14:tracePt t="67568" x="2252663" y="3995738"/>
          <p14:tracePt t="67585" x="2271713" y="3962400"/>
          <p14:tracePt t="67602" x="2281238" y="3943350"/>
          <p14:tracePt t="67618" x="2300288" y="3938588"/>
          <p14:tracePt t="67635" x="2319338" y="3929063"/>
          <p14:tracePt t="67652" x="2343150" y="3929063"/>
          <p14:tracePt t="67668" x="2352675" y="3933825"/>
          <p14:tracePt t="67685" x="2371725" y="3962400"/>
          <p14:tracePt t="67702" x="2409825" y="4033838"/>
          <p14:tracePt t="67718" x="2424113" y="4071938"/>
          <p14:tracePt t="67735" x="2438400" y="4100513"/>
          <p14:tracePt t="67752" x="2447925" y="4129088"/>
          <p14:tracePt t="67768" x="2462213" y="4162425"/>
          <p14:tracePt t="67785" x="2462213" y="4186238"/>
          <p14:tracePt t="67801" x="2462213" y="4205288"/>
          <p14:tracePt t="67818" x="2462213" y="4233863"/>
          <p14:tracePt t="67835" x="2457450" y="4276725"/>
          <p14:tracePt t="67851" x="2452688" y="4295775"/>
          <p14:tracePt t="67868" x="2443163" y="4314825"/>
          <p14:tracePt t="67885" x="2438400" y="4324350"/>
          <p14:tracePt t="67902" x="2433638" y="4333875"/>
          <p14:tracePt t="67918" x="2433638" y="4343400"/>
          <p14:tracePt t="67952" x="2414588" y="4343400"/>
          <p14:tracePt t="67968" x="2390775" y="4333875"/>
          <p14:tracePt t="67985" x="2362200" y="4310063"/>
          <p14:tracePt t="68001" x="2328863" y="4286250"/>
          <p14:tracePt t="68018" x="2295525" y="4257675"/>
          <p14:tracePt t="68035" x="2276475" y="4229100"/>
          <p14:tracePt t="68051" x="2262188" y="4157663"/>
          <p14:tracePt t="68068" x="2262188" y="4067175"/>
          <p14:tracePt t="68085" x="2281238" y="3971925"/>
          <p14:tracePt t="68101" x="2295525" y="3933825"/>
          <p14:tracePt t="68118" x="2309813" y="3914775"/>
          <p14:tracePt t="68135" x="2328863" y="3900488"/>
          <p14:tracePt t="68151" x="2338388" y="3895725"/>
          <p14:tracePt t="68168" x="2357438" y="3895725"/>
          <p14:tracePt t="68185" x="2381250" y="3895725"/>
          <p14:tracePt t="68201" x="2414588" y="3914775"/>
          <p14:tracePt t="68218" x="2433638" y="3933825"/>
          <p14:tracePt t="68235" x="2457450" y="3962400"/>
          <p14:tracePt t="68251" x="2466975" y="4000500"/>
          <p14:tracePt t="68268" x="2490788" y="4043363"/>
          <p14:tracePt t="68285" x="2505075" y="4076700"/>
          <p14:tracePt t="68302" x="2509838" y="4105275"/>
          <p14:tracePt t="68318" x="2514600" y="4138613"/>
          <p14:tracePt t="68335" x="2528888" y="4214813"/>
          <p14:tracePt t="68352" x="2528888" y="4262438"/>
          <p14:tracePt t="68368" x="2519363" y="4300538"/>
          <p14:tracePt t="68385" x="2509838" y="4348163"/>
          <p14:tracePt t="68402" x="2505075" y="4362450"/>
          <p14:tracePt t="68418" x="2500313" y="4376738"/>
          <p14:tracePt t="68435" x="2490788" y="4381500"/>
          <p14:tracePt t="68451" x="2490788" y="4386263"/>
          <p14:tracePt t="68468" x="2471738" y="4386263"/>
          <p14:tracePt t="68485" x="2447925" y="4381500"/>
          <p14:tracePt t="68502" x="2414588" y="4362450"/>
          <p14:tracePt t="68518" x="2357438" y="4305300"/>
          <p14:tracePt t="68535" x="2328863" y="4267200"/>
          <p14:tracePt t="68552" x="2300288" y="4229100"/>
          <p14:tracePt t="68568" x="2281238" y="4181475"/>
          <p14:tracePt t="68585" x="2276475" y="4076700"/>
          <p14:tracePt t="68601" x="2276475" y="4005263"/>
          <p14:tracePt t="68618" x="2300288" y="3952875"/>
          <p14:tracePt t="68635" x="2324100" y="3905250"/>
          <p14:tracePt t="68651" x="2328863" y="3895725"/>
          <p14:tracePt t="68668" x="2338388" y="3886200"/>
          <p14:tracePt t="68685" x="2347913" y="3886200"/>
          <p14:tracePt t="68701" x="2366963" y="3886200"/>
          <p14:tracePt t="68718" x="2381250" y="3905250"/>
          <p14:tracePt t="68735" x="2405063" y="3943350"/>
          <p14:tracePt t="68751" x="2424113" y="3976688"/>
          <p14:tracePt t="68768" x="2447925" y="4033838"/>
          <p14:tracePt t="68785" x="2457450" y="4071938"/>
          <p14:tracePt t="68802" x="2457450" y="4114800"/>
          <p14:tracePt t="68818" x="2452688" y="4186238"/>
          <p14:tracePt t="68835" x="2447925" y="4238625"/>
          <p14:tracePt t="68852" x="2443163" y="4276725"/>
          <p14:tracePt t="68868" x="2428875" y="4310063"/>
          <p14:tracePt t="68885" x="2419350" y="4338638"/>
          <p14:tracePt t="68901" x="2414588" y="4348163"/>
          <p14:tracePt t="68918" x="2414588" y="4352925"/>
          <p14:tracePt t="68951" x="2400300" y="4352925"/>
          <p14:tracePt t="68968" x="2386013" y="4338638"/>
          <p14:tracePt t="68985" x="2343150" y="4281488"/>
          <p14:tracePt t="69002" x="2281238" y="4176713"/>
          <p14:tracePt t="69018" x="2257425" y="4067175"/>
          <p14:tracePt t="69035" x="2252663" y="3910013"/>
          <p14:tracePt t="69051" x="2276475" y="3814763"/>
          <p14:tracePt t="69069" x="2300288" y="3762375"/>
          <p14:tracePt t="69085" x="2309813" y="3752850"/>
          <p14:tracePt t="69101" x="2324100" y="3748088"/>
          <p14:tracePt t="69118" x="2333625" y="3748088"/>
          <p14:tracePt t="69135" x="2357438" y="3781425"/>
          <p14:tracePt t="69151" x="2376488" y="3833813"/>
          <p14:tracePt t="69168" x="2381250" y="3881438"/>
          <p14:tracePt t="69185" x="2390775" y="3933825"/>
          <p14:tracePt t="69201" x="2390775" y="4024313"/>
          <p14:tracePt t="69218" x="2390775" y="4076700"/>
          <p14:tracePt t="69235" x="2390775" y="4095750"/>
          <p14:tracePt t="69252" x="2390775" y="4110038"/>
          <p14:tracePt t="69268" x="2390775" y="4114800"/>
          <p14:tracePt t="69285" x="2395538" y="4124325"/>
          <p14:tracePt t="69302" x="2414588" y="4148138"/>
          <p14:tracePt t="69318" x="2462213" y="4186238"/>
          <p14:tracePt t="69335" x="2486025" y="4195763"/>
          <p14:tracePt t="69351" x="2495550" y="4205288"/>
          <p14:tracePt t="69368" x="2505075" y="4214813"/>
          <p14:tracePt t="69385" x="2514600" y="4219575"/>
          <p14:tracePt t="69401" x="2519363" y="4229100"/>
          <p14:tracePt t="69418" x="2524125" y="4248150"/>
          <p14:tracePt t="69435" x="2538413" y="4271963"/>
          <p14:tracePt t="69451" x="2538413" y="4286250"/>
          <p14:tracePt t="69468" x="2528888" y="4310063"/>
          <p14:tracePt t="69485" x="2519363" y="4333875"/>
          <p14:tracePt t="69501" x="2495550" y="4362450"/>
          <p14:tracePt t="69518" x="2481263" y="4371975"/>
          <p14:tracePt t="69535" x="2462213" y="4381500"/>
          <p14:tracePt t="69552" x="2447925" y="4391025"/>
          <p14:tracePt t="69568" x="2414588" y="4391025"/>
          <p14:tracePt t="69585" x="2386013" y="4386263"/>
          <p14:tracePt t="69604" x="2338388" y="4371975"/>
          <p14:tracePt t="69618" x="2328863" y="4362450"/>
          <p14:tracePt t="69635" x="2286000" y="4338638"/>
          <p14:tracePt t="69652" x="2262188" y="4324350"/>
          <p14:tracePt t="69668" x="2238375" y="4300538"/>
          <p14:tracePt t="69685" x="2214563" y="4238625"/>
          <p14:tracePt t="69702" x="2209800" y="4195763"/>
          <p14:tracePt t="69718" x="2209800" y="4148138"/>
          <p14:tracePt t="69735" x="2209800" y="4100513"/>
          <p14:tracePt t="69752" x="2219325" y="4062413"/>
          <p14:tracePt t="69768" x="2238375" y="4043363"/>
          <p14:tracePt t="69785" x="2252663" y="4029075"/>
          <p14:tracePt t="69801" x="2262188" y="4019550"/>
          <p14:tracePt t="69819" x="2281238" y="4010025"/>
          <p14:tracePt t="69835" x="2295525" y="4000500"/>
          <p14:tracePt t="69851" x="2305050" y="4000500"/>
          <p14:tracePt t="69868" x="2338388" y="4005263"/>
          <p14:tracePt t="69885" x="2362200" y="4014788"/>
          <p14:tracePt t="69901" x="2386013" y="4029075"/>
          <p14:tracePt t="69918" x="2395538" y="4038600"/>
          <p14:tracePt t="69935" x="2409825" y="4062413"/>
          <p14:tracePt t="69951" x="2414588" y="4071938"/>
          <p14:tracePt t="69968" x="2424113" y="4086225"/>
          <p14:tracePt t="69985" x="2428875" y="4114800"/>
          <p14:tracePt t="70002" x="2428875" y="4157663"/>
          <p14:tracePt t="70018" x="2428875" y="4191000"/>
          <p14:tracePt t="70035" x="2424113" y="4210050"/>
          <p14:tracePt t="70051" x="2409825" y="4243388"/>
          <p14:tracePt t="70068" x="2409825" y="4252913"/>
          <p14:tracePt t="70085" x="2409825" y="4262438"/>
          <p14:tracePt t="70101" x="2409825" y="4267200"/>
          <p14:tracePt t="70118" x="2409825" y="4276725"/>
          <p14:tracePt t="70135" x="2409825" y="4281488"/>
          <p14:tracePt t="70151" x="2405063" y="4286250"/>
          <p14:tracePt t="70168" x="2400300" y="4291013"/>
          <p14:tracePt t="70185" x="2381250" y="4300538"/>
          <p14:tracePt t="70201" x="2362200" y="4305300"/>
          <p14:tracePt t="70218" x="2333625" y="4305300"/>
          <p14:tracePt t="70235" x="2295525" y="4305300"/>
          <p14:tracePt t="70251" x="2247900" y="4276725"/>
          <p14:tracePt t="70268" x="2209800" y="4200525"/>
          <p14:tracePt t="70285" x="2171700" y="4090988"/>
          <p14:tracePt t="70301" x="2162175" y="3995738"/>
          <p14:tracePt t="70318" x="2162175" y="3962400"/>
          <p14:tracePt t="70335" x="2162175" y="3938588"/>
          <p14:tracePt t="70351" x="2166938" y="3924300"/>
          <p14:tracePt t="70353" x="2171700" y="3919538"/>
          <p14:tracePt t="70368" x="2176463" y="3914775"/>
          <p14:tracePt t="70385" x="2190750" y="3905250"/>
          <p14:tracePt t="70401" x="2214563" y="3900488"/>
          <p14:tracePt t="70418" x="2233613" y="3900488"/>
          <p14:tracePt t="70435" x="2266950" y="3900488"/>
          <p14:tracePt t="70452" x="2290763" y="3905250"/>
          <p14:tracePt t="70468" x="2314575" y="3914775"/>
          <p14:tracePt t="70485" x="2333625" y="3933825"/>
          <p14:tracePt t="70501" x="2352675" y="3952875"/>
          <p14:tracePt t="70518" x="2366963" y="3976688"/>
          <p14:tracePt t="70535" x="2381250" y="4014788"/>
          <p14:tracePt t="70551" x="2405063" y="4062413"/>
          <p14:tracePt t="70568" x="2414588" y="4100513"/>
          <p14:tracePt t="70584" x="2419350" y="4114800"/>
          <p14:tracePt t="70601" x="2419350" y="4133850"/>
          <p14:tracePt t="70618" x="2419350" y="4162425"/>
          <p14:tracePt t="70635" x="2419350" y="4176713"/>
          <p14:tracePt t="70651" x="2419350" y="4186238"/>
          <p14:tracePt t="70668" x="2419350" y="4195763"/>
          <p14:tracePt t="70685" x="2419350" y="4205288"/>
          <p14:tracePt t="70701" x="2409825" y="4210050"/>
          <p14:tracePt t="70718" x="2405063" y="4214813"/>
          <p14:tracePt t="70735" x="2381250" y="4224338"/>
          <p14:tracePt t="70751" x="2357438" y="4233863"/>
          <p14:tracePt t="70768" x="2324100" y="4243388"/>
          <p14:tracePt t="70785" x="2300288" y="4248150"/>
          <p14:tracePt t="70801" x="2271713" y="4248150"/>
          <p14:tracePt t="70818" x="2262188" y="4248150"/>
          <p14:tracePt t="70834" x="2257425" y="4248150"/>
          <p14:tracePt t="70851" x="2252663" y="4248150"/>
          <p14:tracePt t="70852" x="2247900" y="4243388"/>
          <p14:tracePt t="70868" x="2238375" y="4233863"/>
          <p14:tracePt t="70885" x="2224088" y="4200525"/>
          <p14:tracePt t="70901" x="2214563" y="4148138"/>
          <p14:tracePt t="70918" x="2219325" y="4062413"/>
          <p14:tracePt t="70934" x="2224088" y="4019550"/>
          <p14:tracePt t="70951" x="2228850" y="4000500"/>
          <p14:tracePt t="70968" x="2238375" y="3981450"/>
          <p14:tracePt t="70985" x="2262188" y="3971925"/>
          <p14:tracePt t="71001" x="2281238" y="3962400"/>
          <p14:tracePt t="71018" x="2309813" y="3962400"/>
          <p14:tracePt t="71035" x="2338388" y="3962400"/>
          <p14:tracePt t="71051" x="2381250" y="3967163"/>
          <p14:tracePt t="71068" x="2405063" y="3986213"/>
          <p14:tracePt t="71085" x="2419350" y="4005263"/>
          <p14:tracePt t="71101" x="2438400" y="4024313"/>
          <p14:tracePt t="71118" x="2447925" y="4057650"/>
          <p14:tracePt t="71135" x="2452688" y="4081463"/>
          <p14:tracePt t="71151" x="2452688" y="4100513"/>
          <p14:tracePt t="71168" x="2452688" y="4143375"/>
          <p14:tracePt t="71185" x="2452688" y="4171950"/>
          <p14:tracePt t="71201" x="2447925" y="4200525"/>
          <p14:tracePt t="71218" x="2443163" y="4229100"/>
          <p14:tracePt t="71234" x="2433638" y="4252913"/>
          <p14:tracePt t="71251" x="2433638" y="4257675"/>
          <p14:tracePt t="71268" x="2433638" y="4262438"/>
          <p14:tracePt t="71285" x="2433638" y="4271963"/>
          <p14:tracePt t="71301" x="2433638" y="4281488"/>
          <p14:tracePt t="71756" x="2466975" y="4276725"/>
          <p14:tracePt t="71763" x="2524125" y="4257675"/>
          <p14:tracePt t="71771" x="2581275" y="4243388"/>
          <p14:tracePt t="71785" x="2690813" y="4210050"/>
          <p14:tracePt t="71801" x="2790825" y="4195763"/>
          <p14:tracePt t="71818" x="2876550" y="4186238"/>
          <p14:tracePt t="71835" x="2933700" y="4186238"/>
          <p14:tracePt t="71868" x="3000375" y="4186238"/>
          <p14:tracePt t="71901" x="3024188" y="4186238"/>
          <p14:tracePt t="71918" x="3028950" y="4186238"/>
          <p14:tracePt t="71934" x="3033713" y="4186238"/>
          <p14:tracePt t="71969" x="3048000" y="4186238"/>
          <p14:tracePt t="71986" x="3062288" y="4186238"/>
          <p14:tracePt t="72002" x="3076575" y="4186238"/>
          <p14:tracePt t="72018" x="3086100" y="4186238"/>
          <p14:tracePt t="72034" x="3095625" y="4186238"/>
          <p14:tracePt t="72051" x="3105150" y="4186238"/>
          <p14:tracePt t="72068" x="3109913" y="4186238"/>
          <p14:tracePt t="72101" x="3124200" y="4186238"/>
          <p14:tracePt t="72118" x="3138488" y="4186238"/>
          <p14:tracePt t="72134" x="3152775" y="4191000"/>
          <p14:tracePt t="72151" x="3162300" y="4195763"/>
          <p14:tracePt t="72168" x="3171825" y="4195763"/>
          <p14:tracePt t="72402" x="3186113" y="4186238"/>
          <p14:tracePt t="72410" x="3219450" y="4162425"/>
          <p14:tracePt t="72418" x="3257550" y="4138613"/>
          <p14:tracePt t="72434" x="3352800" y="4090988"/>
          <p14:tracePt t="72451" x="3471863" y="4048125"/>
          <p14:tracePt t="72468" x="3614738" y="4024313"/>
          <p14:tracePt t="72485" x="3690938" y="4024313"/>
          <p14:tracePt t="72501" x="3762375" y="4024313"/>
          <p14:tracePt t="72518" x="3838575" y="4024313"/>
          <p14:tracePt t="72535" x="3948113" y="4033838"/>
          <p14:tracePt t="72551" x="3995738" y="4033838"/>
          <p14:tracePt t="72568" x="4033838" y="4048125"/>
          <p14:tracePt t="72585" x="4071938" y="4048125"/>
          <p14:tracePt t="72601" x="4119563" y="4057650"/>
          <p14:tracePt t="72618" x="4138613" y="4067175"/>
          <p14:tracePt t="72635" x="4162425" y="4067175"/>
          <p14:tracePt t="72651" x="4186238" y="4081463"/>
          <p14:tracePt t="72668" x="4210050" y="4090988"/>
          <p14:tracePt t="72684" x="4224338" y="4095750"/>
          <p14:tracePt t="72701" x="4233863" y="4100513"/>
          <p14:tracePt t="72718" x="4243388" y="4100513"/>
          <p14:tracePt t="72734" x="4248150" y="4105275"/>
          <p14:tracePt t="72751" x="4252913" y="4114800"/>
          <p14:tracePt t="72768" x="4262438" y="4129088"/>
          <p14:tracePt t="72785" x="4276725" y="4162425"/>
          <p14:tracePt t="72801" x="4276725" y="4191000"/>
          <p14:tracePt t="72818" x="4276725" y="4214813"/>
          <p14:tracePt t="72834" x="4276725" y="4229100"/>
          <p14:tracePt t="72851" x="4267200" y="4257675"/>
          <p14:tracePt t="72868" x="4248150" y="4271963"/>
          <p14:tracePt t="72885" x="4219575" y="4295775"/>
          <p14:tracePt t="72901" x="4157663" y="4329113"/>
          <p14:tracePt t="72918" x="4105275" y="4338638"/>
          <p14:tracePt t="72934" x="4052888" y="4357688"/>
          <p14:tracePt t="72951" x="3990975" y="4367213"/>
          <p14:tracePt t="72968" x="3895725" y="4381500"/>
          <p14:tracePt t="72985" x="3824288" y="4395788"/>
          <p14:tracePt t="73001" x="3767138" y="4400550"/>
          <p14:tracePt t="73018" x="3686175" y="4410075"/>
          <p14:tracePt t="73034" x="3557588" y="4410075"/>
          <p14:tracePt t="73051" x="3500438" y="4405313"/>
          <p14:tracePt t="73068" x="3448050" y="4400550"/>
          <p14:tracePt t="73085" x="3395663" y="4386263"/>
          <p14:tracePt t="73101" x="3367088" y="4376738"/>
          <p14:tracePt t="73118" x="3343275" y="4367213"/>
          <p14:tracePt t="73135" x="3319463" y="4348163"/>
          <p14:tracePt t="73151" x="3281363" y="4295775"/>
          <p14:tracePt t="73168" x="3262313" y="4267200"/>
          <p14:tracePt t="73184" x="3252788" y="4229100"/>
          <p14:tracePt t="73201" x="3243263" y="4210050"/>
          <p14:tracePt t="73218" x="3228975" y="4186238"/>
          <p14:tracePt t="73234" x="3228975" y="4181475"/>
          <p14:tracePt t="73251" x="3228975" y="4176713"/>
          <p14:tracePt t="73526" x="3186113" y="4191000"/>
          <p14:tracePt t="73533" x="3124200" y="4214813"/>
          <p14:tracePt t="73540" x="3067050" y="4233863"/>
          <p14:tracePt t="73551" x="3019425" y="4248150"/>
          <p14:tracePt t="73570" x="2952750" y="4276725"/>
          <p14:tracePt t="73585" x="2881313" y="4300538"/>
          <p14:tracePt t="73601" x="2833688" y="4310063"/>
          <p14:tracePt t="73634" x="2733675" y="4314825"/>
          <p14:tracePt t="73668" x="2619375" y="4314825"/>
          <p14:tracePt t="73685" x="2586038" y="4314825"/>
          <p14:tracePt t="73703" x="2547938" y="4305300"/>
          <p14:tracePt t="73718" x="2524125" y="4305300"/>
          <p14:tracePt t="73734" x="2500313" y="4300538"/>
          <p14:tracePt t="73751" x="2481263" y="4300538"/>
          <p14:tracePt t="73768" x="2447925" y="4295775"/>
          <p14:tracePt t="73784" x="2428875" y="4295775"/>
          <p14:tracePt t="73801" x="2400300" y="4295775"/>
          <p14:tracePt t="73818" x="2376488" y="4295775"/>
          <p14:tracePt t="73834" x="2343150" y="4295775"/>
          <p14:tracePt t="73851" x="2328863" y="4295775"/>
          <p14:tracePt t="73868" x="2324100" y="4295775"/>
          <p14:tracePt t="73884" x="2314575" y="4295775"/>
          <p14:tracePt t="73901" x="2305050" y="4295775"/>
          <p14:tracePt t="73918" x="2300288" y="4295775"/>
          <p14:tracePt t="73934" x="2295525" y="4295775"/>
          <p14:tracePt t="73951" x="2290763" y="4295775"/>
          <p14:tracePt t="74474" x="2305050" y="4119563"/>
          <p14:tracePt t="74481" x="2333625" y="3843338"/>
          <p14:tracePt t="74488" x="2395538" y="3467100"/>
          <p14:tracePt t="74501" x="2495550" y="3043238"/>
          <p14:tracePt t="74518" x="2667000" y="2390775"/>
          <p14:tracePt t="74535" x="2747963" y="2190750"/>
          <p14:tracePt t="74551" x="2824163" y="2090738"/>
          <p14:tracePt t="74584" x="2976563" y="1957388"/>
          <p14:tracePt t="74618" x="3038475" y="1919288"/>
          <p14:tracePt t="74635" x="3071813" y="1895475"/>
          <p14:tracePt t="74651" x="3095625" y="1876425"/>
          <p14:tracePt t="74668" x="3119438" y="1852613"/>
          <p14:tracePt t="74684" x="3148013" y="1828800"/>
          <p14:tracePt t="74701" x="3200400" y="1795463"/>
          <p14:tracePt t="74718" x="3228975" y="1766888"/>
          <p14:tracePt t="74734" x="3257550" y="1752600"/>
          <p14:tracePt t="74751" x="3290888" y="1733550"/>
          <p14:tracePt t="74768" x="3338513" y="1714500"/>
          <p14:tracePt t="74784" x="3371850" y="1704975"/>
          <p14:tracePt t="74801" x="3405188" y="1695450"/>
          <p14:tracePt t="74818" x="3448050" y="1695450"/>
          <p14:tracePt t="74835" x="3476625" y="1695450"/>
          <p14:tracePt t="74851" x="3505200" y="1690688"/>
          <p14:tracePt t="74868" x="3533775" y="1690688"/>
          <p14:tracePt t="74884" x="3581400" y="1690688"/>
          <p14:tracePt t="74901" x="3624263" y="1690688"/>
          <p14:tracePt t="74918" x="3652838" y="1690688"/>
          <p14:tracePt t="74934" x="3671888" y="1690688"/>
          <p14:tracePt t="74951" x="3705225" y="1690688"/>
          <p14:tracePt t="74968" x="3714750" y="1690688"/>
          <p14:tracePt t="74984" x="3719513" y="1690688"/>
          <p14:tracePt t="75001" x="3724275" y="1690688"/>
          <p14:tracePt t="75018" x="3733800" y="1700213"/>
          <p14:tracePt t="75034" x="3743325" y="1714500"/>
          <p14:tracePt t="75051" x="3743325" y="1738313"/>
          <p14:tracePt t="75068" x="3738563" y="1771650"/>
          <p14:tracePt t="75084" x="3724275" y="1790700"/>
          <p14:tracePt t="75101" x="3709988" y="1814513"/>
          <p14:tracePt t="75118" x="3676650" y="1838325"/>
          <p14:tracePt t="75134" x="3581400" y="1895475"/>
          <p14:tracePt t="75151" x="3514725" y="1933575"/>
          <p14:tracePt t="75168" x="3443288" y="1957388"/>
          <p14:tracePt t="75184" x="3390900" y="1971675"/>
          <p14:tracePt t="75201" x="3328988" y="1971675"/>
          <p14:tracePt t="75218" x="3286125" y="1966913"/>
          <p14:tracePt t="75234" x="3257550" y="1952625"/>
          <p14:tracePt t="75251" x="3205163" y="1885950"/>
          <p14:tracePt t="75268" x="3167063" y="1809750"/>
          <p14:tracePt t="75284" x="3148013" y="1752600"/>
          <p14:tracePt t="75301" x="3128963" y="1719263"/>
          <p14:tracePt t="75318" x="3124200" y="1657350"/>
          <p14:tracePt t="75334" x="3124200" y="1614488"/>
          <p14:tracePt t="75351" x="3138488" y="1552575"/>
          <p14:tracePt t="75368" x="3167063" y="1495425"/>
          <p14:tracePt t="75384" x="3209925" y="1443038"/>
          <p14:tracePt t="75401" x="3252788" y="1419225"/>
          <p14:tracePt t="75418" x="3309938" y="1400175"/>
          <p14:tracePt t="75434" x="3367088" y="1390650"/>
          <p14:tracePt t="75451" x="3462338" y="1390650"/>
          <p14:tracePt t="75468" x="3514725" y="1400175"/>
          <p14:tracePt t="75484" x="3557588" y="1414463"/>
          <p14:tracePt t="75501" x="3605213" y="1447800"/>
          <p14:tracePt t="75518" x="3619500" y="1466850"/>
          <p14:tracePt t="75534" x="3633788" y="1495425"/>
          <p14:tracePt t="75552" x="3643313" y="1557338"/>
          <p14:tracePt t="75569" x="3652838" y="1604963"/>
          <p14:tracePt t="75584" x="3652838" y="1643063"/>
          <p14:tracePt t="75601" x="3652838" y="1676400"/>
          <p14:tracePt t="75618" x="3652838" y="1695450"/>
          <p14:tracePt t="75634" x="3652838" y="1704975"/>
          <p14:tracePt t="75651" x="3652838" y="1709738"/>
          <p14:tracePt t="75847" x="3695700" y="1709738"/>
          <p14:tracePt t="75854" x="3752850" y="1709738"/>
          <p14:tracePt t="75868" x="3862388" y="1709738"/>
          <p14:tracePt t="75884" x="3948113" y="1724025"/>
          <p14:tracePt t="75901" x="4019550" y="1743075"/>
          <p14:tracePt t="75918" x="4057650" y="1762125"/>
          <p14:tracePt t="75934" x="4090988" y="1785938"/>
          <p14:tracePt t="75951" x="4110038" y="1804988"/>
          <p14:tracePt t="75968" x="4119563" y="1809750"/>
          <p14:tracePt t="75984" x="4124325" y="1819275"/>
          <p14:tracePt t="76001" x="4133850" y="1819275"/>
          <p14:tracePt t="76017" x="4133850" y="1828800"/>
          <p14:tracePt t="76034" x="4133850" y="1833563"/>
          <p14:tracePt t="76051" x="4133850" y="1838325"/>
          <p14:tracePt t="76067" x="4133850" y="1843088"/>
          <p14:tracePt t="76084" x="4133850" y="1847850"/>
          <p14:tracePt t="76118" x="4138613" y="1857375"/>
          <p14:tracePt t="76134" x="4162425" y="1876425"/>
          <p14:tracePt t="76151" x="4238625" y="1909763"/>
          <p14:tracePt t="76168" x="4362450" y="1933575"/>
          <p14:tracePt t="76184" x="4500563" y="1943100"/>
          <p14:tracePt t="76201" x="4572000" y="1943100"/>
          <p14:tracePt t="76217" x="4629150" y="1933575"/>
          <p14:tracePt t="76234" x="4667250" y="1928813"/>
          <p14:tracePt t="76251" x="4691063" y="1928813"/>
          <p14:tracePt t="76268" x="4700588" y="1928813"/>
          <p14:tracePt t="76284" x="4705350" y="1928813"/>
          <p14:tracePt t="76318" x="4710113" y="1928813"/>
          <p14:tracePt t="76334" x="4719638" y="1914525"/>
          <p14:tracePt t="76351" x="4733925" y="1885950"/>
          <p14:tracePt t="76353" x="4743450" y="1866900"/>
          <p14:tracePt t="76368" x="4762500" y="1838325"/>
          <p14:tracePt t="76384" x="4781550" y="1814513"/>
          <p14:tracePt t="76401" x="4791075" y="1804988"/>
          <p14:tracePt t="76417" x="4795838" y="1795463"/>
          <p14:tracePt t="76434" x="4800600" y="1790700"/>
          <p14:tracePt t="76471" x="4795838" y="1795463"/>
          <p14:tracePt t="76484" x="4781550" y="1809750"/>
          <p14:tracePt t="76501" x="4691063" y="1905000"/>
          <p14:tracePt t="76517" x="4600575" y="1971675"/>
          <p14:tracePt t="76534" x="4491038" y="2033588"/>
          <p14:tracePt t="76551" x="4367213" y="2071688"/>
          <p14:tracePt t="76567" x="4310063" y="2076450"/>
          <p14:tracePt t="76584" x="4271963" y="2071688"/>
          <p14:tracePt t="76601" x="4238625" y="2038350"/>
          <p14:tracePt t="76617" x="4162425" y="1905000"/>
          <p14:tracePt t="76634" x="4133850" y="1838325"/>
          <p14:tracePt t="76651" x="4105275" y="1771650"/>
          <p14:tracePt t="76668" x="4071938" y="1700213"/>
          <p14:tracePt t="76684" x="4057650" y="1557338"/>
          <p14:tracePt t="76701" x="4062413" y="1490663"/>
          <p14:tracePt t="76718" x="4067175" y="1438275"/>
          <p14:tracePt t="76735" x="4090988" y="1390650"/>
          <p14:tracePt t="76751" x="4129088" y="1366838"/>
          <p14:tracePt t="76768" x="4210050" y="1333500"/>
          <p14:tracePt t="76785" x="4314825" y="1319213"/>
          <p14:tracePt t="76801" x="4452938" y="1319213"/>
          <p14:tracePt t="76818" x="4529138" y="1343025"/>
          <p14:tracePt t="76834" x="4595813" y="1381125"/>
          <p14:tracePt t="76851" x="4643438" y="1423988"/>
          <p14:tracePt t="76853" x="4662488" y="1452563"/>
          <p14:tracePt t="76868" x="4700588" y="1500188"/>
          <p14:tracePt t="76884" x="4719638" y="1543050"/>
          <p14:tracePt t="76901" x="4724400" y="1585913"/>
          <p14:tracePt t="76918" x="4724400" y="1624013"/>
          <p14:tracePt t="76934" x="4714875" y="1685925"/>
          <p14:tracePt t="76951" x="4695825" y="1728788"/>
          <p14:tracePt t="76967" x="4676775" y="1766888"/>
          <p14:tracePt t="76985" x="4652963" y="1819275"/>
          <p14:tracePt t="77001" x="4643438" y="1847850"/>
          <p14:tracePt t="77017" x="4624388" y="1871663"/>
          <p14:tracePt t="77034" x="4610100" y="1881188"/>
          <p14:tracePt t="77051" x="4595813" y="1905000"/>
          <p14:tracePt t="77067" x="4591050" y="1909763"/>
          <p14:tracePt t="77084" x="4581525" y="1914525"/>
          <p14:tracePt t="77101" x="4581525" y="1924050"/>
          <p14:tracePt t="77118" x="4576763" y="1924050"/>
          <p14:tracePt t="77529" x="4538663" y="1928813"/>
          <p14:tracePt t="77536" x="4491038" y="1938338"/>
          <p14:tracePt t="77543" x="4433888" y="1938338"/>
          <p14:tracePt t="77551" x="4376738" y="1947863"/>
          <p14:tracePt t="77568" x="4262438" y="1952625"/>
          <p14:tracePt t="77584" x="4162425" y="1962150"/>
          <p14:tracePt t="77601" x="4090988" y="1971675"/>
          <p14:tracePt t="77634" x="3971925" y="1971675"/>
          <p14:tracePt t="77668" x="3895725" y="1971675"/>
          <p14:tracePt t="77684" x="3867150" y="1971675"/>
          <p14:tracePt t="77701" x="3838575" y="1971675"/>
          <p14:tracePt t="77717" x="3805238" y="1971675"/>
          <p14:tracePt t="77734" x="3757613" y="1971675"/>
          <p14:tracePt t="77751" x="3729038" y="1966913"/>
          <p14:tracePt t="77767" x="3700463" y="1962150"/>
          <p14:tracePt t="77784" x="3662363" y="1962150"/>
          <p14:tracePt t="77801" x="3619500" y="1957388"/>
          <p14:tracePt t="77817" x="3581400" y="1957388"/>
          <p14:tracePt t="77834" x="3552825" y="1957388"/>
          <p14:tracePt t="77851" x="3514725" y="1957388"/>
          <p14:tracePt t="77867" x="3505200" y="1957388"/>
          <p14:tracePt t="77885" x="3495675" y="1957388"/>
          <p14:tracePt t="77901" x="3486150" y="1957388"/>
          <p14:tracePt t="77918" x="3476625" y="1957388"/>
          <p14:tracePt t="77934" x="3471863" y="1957388"/>
          <p14:tracePt t="77951" x="3467100" y="1957388"/>
          <p14:tracePt t="78578" x="3467100" y="1990725"/>
          <p14:tracePt t="78586" x="3467100" y="2033588"/>
          <p14:tracePt t="78593" x="3471863" y="2090738"/>
          <p14:tracePt t="78601" x="3476625" y="2181225"/>
          <p14:tracePt t="78617" x="3476625" y="2452688"/>
          <p14:tracePt t="78634" x="3476625" y="2652713"/>
          <p14:tracePt t="78651" x="3457575" y="3128963"/>
          <p14:tracePt t="78684" x="3405188" y="3533775"/>
          <p14:tracePt t="78717" x="3319463" y="3857625"/>
          <p14:tracePt t="78734" x="3276600" y="3986213"/>
          <p14:tracePt t="78751" x="3233738" y="4081463"/>
          <p14:tracePt t="78767" x="3190875" y="4152900"/>
          <p14:tracePt t="78784" x="3152775" y="4214813"/>
          <p14:tracePt t="78801" x="3128963" y="4248150"/>
          <p14:tracePt t="78817" x="3105150" y="4276725"/>
          <p14:tracePt t="78834" x="3071813" y="4310063"/>
          <p14:tracePt t="78851" x="3028950" y="4357688"/>
          <p14:tracePt t="78867" x="2990850" y="4381500"/>
          <p14:tracePt t="78884" x="2962275" y="4405313"/>
          <p14:tracePt t="78901" x="2933700" y="4433888"/>
          <p14:tracePt t="78917" x="2928938" y="4438650"/>
          <p14:tracePt t="79122" x="2890838" y="4452938"/>
          <p14:tracePt t="79129" x="2828925" y="4471988"/>
          <p14:tracePt t="79136" x="2771775" y="4486275"/>
          <p14:tracePt t="79151" x="2638425" y="4505325"/>
          <p14:tracePt t="79167" x="2533650" y="4510088"/>
          <p14:tracePt t="79184" x="2452688" y="4500563"/>
          <p14:tracePt t="79201" x="2395538" y="4481513"/>
          <p14:tracePt t="79217" x="2333625" y="4457700"/>
          <p14:tracePt t="79234" x="2295525" y="4438650"/>
          <p14:tracePt t="79251" x="2243138" y="4410075"/>
          <p14:tracePt t="79267" x="2200275" y="4391025"/>
          <p14:tracePt t="79284" x="2119313" y="4367213"/>
          <p14:tracePt t="79301" x="2090738" y="4357688"/>
          <p14:tracePt t="79317" x="2076450" y="4352925"/>
          <p14:tracePt t="79334" x="2057400" y="4343400"/>
          <p14:tracePt t="79351" x="2052638" y="4343400"/>
          <p14:tracePt t="79367" x="2043113" y="4343400"/>
          <p14:tracePt t="79384" x="2038350" y="4338638"/>
          <p14:tracePt t="79401" x="2024063" y="4310063"/>
          <p14:tracePt t="79417" x="2005013" y="4271963"/>
          <p14:tracePt t="79434" x="1995488" y="4233863"/>
          <p14:tracePt t="79451" x="1985963" y="4191000"/>
          <p14:tracePt t="79467" x="1981200" y="4133850"/>
          <p14:tracePt t="79484" x="1981200" y="4105275"/>
          <p14:tracePt t="79501" x="1981200" y="4086225"/>
          <p14:tracePt t="79517" x="1981200" y="4076700"/>
          <p14:tracePt t="79534" x="1981200" y="4067175"/>
          <p14:tracePt t="79551" x="1981200" y="4057650"/>
          <p14:tracePt t="79567" x="1981200" y="4052888"/>
          <p14:tracePt t="79609" x="1976438" y="4052888"/>
          <p14:tracePt t="79622" x="1971675" y="4052888"/>
          <p14:tracePt t="79634" x="1966913" y="4062413"/>
          <p14:tracePt t="79651" x="1952625" y="4086225"/>
          <p14:tracePt t="79667" x="1947863" y="4095750"/>
          <p14:tracePt t="79684" x="1938338" y="4114800"/>
          <p14:tracePt t="79701" x="1928813" y="4143375"/>
          <p14:tracePt t="79717" x="1919288" y="4224338"/>
          <p14:tracePt t="79734" x="1909763" y="4291013"/>
          <p14:tracePt t="79751" x="1900238" y="4362450"/>
          <p14:tracePt t="79767" x="1900238" y="4424363"/>
          <p14:tracePt t="79784" x="1900238" y="4462463"/>
          <p14:tracePt t="79801" x="1900238" y="4476750"/>
          <p14:tracePt t="79817" x="1900238" y="4510088"/>
          <p14:tracePt t="79834" x="1909763" y="4595813"/>
          <p14:tracePt t="79851" x="1919288" y="4676775"/>
          <p14:tracePt t="79867" x="1933575" y="4738688"/>
          <p14:tracePt t="79885" x="1933575" y="4781550"/>
          <p14:tracePt t="79902" x="1938338" y="4843463"/>
          <p14:tracePt t="79918" x="1943100" y="4891088"/>
          <p14:tracePt t="79934" x="1943100" y="4943475"/>
          <p14:tracePt t="79951" x="1943100" y="4986338"/>
          <p14:tracePt t="79967" x="1943100" y="5038725"/>
          <p14:tracePt t="79984" x="1943100" y="5081588"/>
          <p14:tracePt t="80001" x="1943100" y="5110163"/>
          <p14:tracePt t="80017" x="1943100" y="5157788"/>
          <p14:tracePt t="80034" x="1943100" y="5176838"/>
          <p14:tracePt t="80050" x="1943100" y="5186363"/>
          <p14:tracePt t="80067" x="1943100" y="5191125"/>
          <p14:tracePt t="80084" x="1943100" y="5200650"/>
          <p14:tracePt t="80100" x="1943100" y="5205413"/>
          <p14:tracePt t="80117" x="1943100" y="5210175"/>
          <p14:tracePt t="80134" x="1943100" y="5214938"/>
          <p14:tracePt t="80151" x="1943100" y="5224463"/>
          <p14:tracePt t="80167" x="1943100" y="5229225"/>
          <p14:tracePt t="80184" x="1943100" y="5233988"/>
          <p14:tracePt t="80201" x="1943100" y="5243513"/>
          <p14:tracePt t="80217" x="1943100" y="5248275"/>
          <p14:tracePt t="80234" x="1943100" y="5253038"/>
          <p14:tracePt t="81075" x="1943100" y="5219700"/>
          <p14:tracePt t="81082" x="1933575" y="5172075"/>
          <p14:tracePt t="81090" x="1919288" y="5124450"/>
          <p14:tracePt t="81100" x="1909763" y="5038725"/>
          <p14:tracePt t="81117" x="1881188" y="4857750"/>
          <p14:tracePt t="81134" x="1866900" y="4686300"/>
          <p14:tracePt t="81167" x="1852613" y="4524375"/>
          <p14:tracePt t="81200" x="1828800" y="4410075"/>
          <p14:tracePt t="81217" x="1819275" y="4371975"/>
          <p14:tracePt t="81234" x="1814513" y="4343400"/>
          <p14:tracePt t="81251" x="1804988" y="4310063"/>
          <p14:tracePt t="81267" x="1804988" y="4291013"/>
          <p14:tracePt t="81284" x="1804988" y="4267200"/>
          <p14:tracePt t="81301" x="1804988" y="4238625"/>
          <p14:tracePt t="81317" x="1809750" y="4176713"/>
          <p14:tracePt t="81334" x="1819275" y="4105275"/>
          <p14:tracePt t="81350" x="1843088" y="4033838"/>
          <p14:tracePt t="81367" x="1847850" y="3981450"/>
          <p14:tracePt t="81384" x="1866900" y="3919538"/>
          <p14:tracePt t="81400" x="1871663" y="3890963"/>
          <p14:tracePt t="81417" x="1876425" y="3862388"/>
          <p14:tracePt t="81434" x="1890713" y="3843338"/>
          <p14:tracePt t="81450" x="1890713" y="3833813"/>
          <p14:tracePt t="81467" x="1890713" y="3829050"/>
          <p14:tracePt t="81484" x="1890713" y="3824288"/>
          <p14:tracePt t="81501" x="1890713" y="3819525"/>
          <p14:tracePt t="81534" x="1890713" y="3814763"/>
          <p14:tracePt t="82178" x="1890713" y="3838575"/>
          <p14:tracePt t="82184" x="1895475" y="3871913"/>
          <p14:tracePt t="82192" x="1905000" y="3919538"/>
          <p14:tracePt t="82200" x="1905000" y="3976688"/>
          <p14:tracePt t="82217" x="1919288" y="4114800"/>
          <p14:tracePt t="82234" x="1928813" y="4238625"/>
          <p14:tracePt t="82267" x="1947863" y="4424363"/>
          <p14:tracePt t="82300" x="1966913" y="4629150"/>
          <p14:tracePt t="82317" x="1981200" y="4729163"/>
          <p14:tracePt t="82334" x="1981200" y="4762500"/>
          <p14:tracePt t="82350" x="1990725" y="4800600"/>
          <p14:tracePt t="82367" x="2005013" y="4876800"/>
          <p14:tracePt t="82384" x="2009775" y="4924425"/>
          <p14:tracePt t="82401" x="2019300" y="5010150"/>
          <p14:tracePt t="82417" x="2019300" y="5053013"/>
          <p14:tracePt t="82434" x="2019300" y="5095875"/>
          <p14:tracePt t="82450" x="2019300" y="5119688"/>
          <p14:tracePt t="82467" x="2019300" y="5138738"/>
          <p14:tracePt t="82484" x="2028825" y="5162550"/>
          <p14:tracePt t="82500" x="2033588" y="5214938"/>
          <p14:tracePt t="82517" x="2043113" y="5267325"/>
          <p14:tracePt t="82534" x="2043113" y="5310188"/>
          <p14:tracePt t="82550" x="2043113" y="5343525"/>
          <p14:tracePt t="82567" x="2043113" y="5372100"/>
          <p14:tracePt t="82584" x="2043113" y="5386388"/>
          <p14:tracePt t="82601" x="2043113" y="5391150"/>
          <p14:tracePt t="82617" x="2043113" y="5400675"/>
          <p14:tracePt t="82634" x="2043113" y="5410200"/>
          <p14:tracePt t="82650" x="2043113" y="5414963"/>
          <p14:tracePt t="82667" x="2043113" y="5419725"/>
          <p14:tracePt t="82684" x="2043113" y="5429250"/>
          <p14:tracePt t="82700" x="2043113" y="5438775"/>
          <p14:tracePt t="82717" x="2043113" y="5443538"/>
          <p14:tracePt t="82734" x="2043113" y="5453063"/>
          <p14:tracePt t="82750" x="2043113" y="5457825"/>
          <p14:tracePt t="83602" x="2076450" y="5348288"/>
          <p14:tracePt t="83609" x="2124075" y="5148263"/>
          <p14:tracePt t="83617" x="2152650" y="5033963"/>
          <p14:tracePt t="83634" x="2195513" y="4862513"/>
          <p14:tracePt t="83650" x="2262188" y="4633913"/>
          <p14:tracePt t="83667" x="2324100" y="4429125"/>
          <p14:tracePt t="83684" x="2352675" y="4381500"/>
          <p14:tracePt t="83717" x="2381250" y="4333875"/>
          <p14:tracePt t="83750" x="2419350" y="4286250"/>
          <p14:tracePt t="83767" x="2443163" y="4252913"/>
          <p14:tracePt t="83784" x="2476500" y="4210050"/>
          <p14:tracePt t="83800" x="2505075" y="4167188"/>
          <p14:tracePt t="83817" x="2519363" y="4148138"/>
          <p14:tracePt t="83834" x="2528888" y="4138613"/>
          <p14:tracePt t="83851" x="2538413" y="4129088"/>
          <p14:tracePt t="83867" x="2543175" y="4129088"/>
          <p14:tracePt t="83884" x="2547938" y="4129088"/>
          <p14:tracePt t="83900" x="2552700" y="4129088"/>
          <p14:tracePt t="83917" x="2571750" y="4129088"/>
          <p14:tracePt t="83934" x="2590800" y="4129088"/>
          <p14:tracePt t="83950" x="2633663" y="4133850"/>
          <p14:tracePt t="83967" x="2681288" y="4143375"/>
          <p14:tracePt t="83984" x="2719388" y="4162425"/>
          <p14:tracePt t="84000" x="2738438" y="4167188"/>
          <p14:tracePt t="84017" x="2747963" y="4171950"/>
          <p14:tracePt t="84034" x="2757488" y="4181475"/>
          <p14:tracePt t="84050" x="2767013" y="4191000"/>
          <p14:tracePt t="84067" x="2771775" y="4200525"/>
          <p14:tracePt t="84084" x="2776538" y="4210050"/>
          <p14:tracePt t="84100" x="2776538" y="4229100"/>
          <p14:tracePt t="84117" x="2776538" y="4238625"/>
          <p14:tracePt t="84134" x="2776538" y="4248150"/>
          <p14:tracePt t="84150" x="2776538" y="4257675"/>
          <p14:tracePt t="84167" x="2771775" y="4281488"/>
          <p14:tracePt t="84184" x="2767013" y="4291013"/>
          <p14:tracePt t="84200" x="2757488" y="4305300"/>
          <p14:tracePt t="84217" x="2738438" y="4319588"/>
          <p14:tracePt t="84234" x="2719388" y="4338638"/>
          <p14:tracePt t="84250" x="2709863" y="4343400"/>
          <p14:tracePt t="84267" x="2695575" y="4348163"/>
          <p14:tracePt t="84284" x="2662238" y="4362450"/>
          <p14:tracePt t="84300" x="2638425" y="4357688"/>
          <p14:tracePt t="84317" x="2609850" y="4348163"/>
          <p14:tracePt t="84334" x="2571750" y="4329113"/>
          <p14:tracePt t="84350" x="2533650" y="4300538"/>
          <p14:tracePt t="84367" x="2500313" y="4267200"/>
          <p14:tracePt t="84384" x="2462213" y="4200525"/>
          <p14:tracePt t="84400" x="2447925" y="4095750"/>
          <p14:tracePt t="84417" x="2438400" y="3981450"/>
          <p14:tracePt t="84434" x="2443163" y="3943350"/>
          <p14:tracePt t="84450" x="2452688" y="3914775"/>
          <p14:tracePt t="84467" x="2471738" y="3900488"/>
          <p14:tracePt t="84484" x="2500313" y="3876675"/>
          <p14:tracePt t="84500" x="2519363" y="3867150"/>
          <p14:tracePt t="84517" x="2562225" y="3857625"/>
          <p14:tracePt t="84534" x="2643188" y="3876675"/>
          <p14:tracePt t="84550" x="2700338" y="3919538"/>
          <p14:tracePt t="84567" x="2752725" y="3976688"/>
          <p14:tracePt t="84583" x="2790825" y="4052888"/>
          <p14:tracePt t="84600" x="2819400" y="4143375"/>
          <p14:tracePt t="84617" x="2824163" y="4186238"/>
          <p14:tracePt t="84634" x="2824163" y="4219575"/>
          <p14:tracePt t="84650" x="2809875" y="4248150"/>
          <p14:tracePt t="84667" x="2800350" y="4271963"/>
          <p14:tracePt t="84683" x="2800350" y="4276725"/>
          <p14:tracePt t="84717" x="2790825" y="4286250"/>
          <p14:tracePt t="85628" x="2795588" y="4286250"/>
          <p14:tracePt t="86296" x="2776538" y="4286250"/>
          <p14:tracePt t="86304" x="2743200" y="4291013"/>
          <p14:tracePt t="86317" x="2719388" y="4295775"/>
          <p14:tracePt t="86334" x="2671763" y="4295775"/>
          <p14:tracePt t="86350" x="2657475" y="4295775"/>
          <p14:tracePt t="86367" x="2652713" y="4295775"/>
          <p14:tracePt t="86400" x="2652713" y="4257675"/>
          <p14:tracePt t="86433" x="2705100" y="4191000"/>
          <p14:tracePt t="86450" x="2747963" y="4152900"/>
          <p14:tracePt t="86467" x="2762250" y="4143375"/>
          <p14:tracePt t="86483" x="2776538" y="4138613"/>
          <p14:tracePt t="86500" x="2781300" y="4138613"/>
          <p14:tracePt t="86517" x="2790825" y="4138613"/>
          <p14:tracePt t="86533" x="2795588" y="4138613"/>
          <p14:tracePt t="87267" x="2867025" y="4162425"/>
          <p14:tracePt t="87274" x="2947988" y="4200525"/>
          <p14:tracePt t="87283" x="3028950" y="4243388"/>
          <p14:tracePt t="87300" x="3181350" y="4324350"/>
          <p14:tracePt t="87317" x="3414713" y="4424363"/>
          <p14:tracePt t="87334" x="3524250" y="4467225"/>
          <p14:tracePt t="87367" x="3652838" y="4524375"/>
          <p14:tracePt t="87369" x="3681413" y="4538663"/>
          <p14:tracePt t="87400" x="3762375" y="4572000"/>
          <p14:tracePt t="87417" x="3790950" y="4591050"/>
          <p14:tracePt t="87433" x="3829050" y="4600575"/>
          <p14:tracePt t="87450" x="3862388" y="4610100"/>
          <p14:tracePt t="87467" x="3886200" y="4619625"/>
          <p14:tracePt t="87483" x="3914775" y="4633913"/>
          <p14:tracePt t="87500" x="3933825" y="4643438"/>
          <p14:tracePt t="87517" x="3962400" y="4657725"/>
          <p14:tracePt t="87533" x="3971925" y="4667250"/>
          <p14:tracePt t="87550" x="3981450" y="4672013"/>
          <p14:tracePt t="87567" x="4000500" y="4681538"/>
          <p14:tracePt t="87583" x="4014788" y="4686300"/>
          <p14:tracePt t="87600" x="4033838" y="4691063"/>
          <p14:tracePt t="87617" x="4052888" y="4700588"/>
          <p14:tracePt t="87633" x="4086225" y="4714875"/>
          <p14:tracePt t="87650" x="4110038" y="4724400"/>
          <p14:tracePt t="87667" x="4119563" y="4729163"/>
          <p14:tracePt t="87684" x="4129088" y="4733925"/>
          <p14:tracePt t="87700" x="4138613" y="4733925"/>
          <p14:tracePt t="87733" x="4143375" y="4733925"/>
          <p14:tracePt t="88029" x="4181475" y="4733925"/>
          <p14:tracePt t="88037" x="4214813" y="4729163"/>
          <p14:tracePt t="88050" x="4252913" y="4729163"/>
          <p14:tracePt t="88067" x="4376738" y="4729163"/>
          <p14:tracePt t="88083" x="4438650" y="4733925"/>
          <p14:tracePt t="88100" x="4471988" y="4738688"/>
          <p14:tracePt t="88133" x="4557713" y="4748213"/>
          <p14:tracePt t="88167" x="4586288" y="4748213"/>
          <p14:tracePt t="88184" x="4605338" y="4748213"/>
          <p14:tracePt t="88200" x="4614863" y="4748213"/>
          <p14:tracePt t="88217" x="4619625" y="4748213"/>
          <p14:tracePt t="88233" x="4624388" y="4748213"/>
          <p14:tracePt t="88267" x="4629150" y="4748213"/>
          <p14:tracePt t="88283" x="4633913" y="4748213"/>
          <p14:tracePt t="88300" x="4643438" y="4748213"/>
          <p14:tracePt t="88530" x="4610100" y="4752975"/>
          <p14:tracePt t="88536" x="4562475" y="4767263"/>
          <p14:tracePt t="88550" x="4462463" y="4776788"/>
          <p14:tracePt t="88567" x="4367213" y="4786313"/>
          <p14:tracePt t="88583" x="4310063" y="4786313"/>
          <p14:tracePt t="88600" x="4267200" y="4781550"/>
          <p14:tracePt t="88617" x="4219575" y="4767263"/>
          <p14:tracePt t="88633" x="4191000" y="4738688"/>
          <p14:tracePt t="88650" x="4167188" y="4724400"/>
          <p14:tracePt t="88667" x="4148138" y="4714875"/>
          <p14:tracePt t="88683" x="4129088" y="4691063"/>
          <p14:tracePt t="88700" x="4114800" y="4681538"/>
          <p14:tracePt t="88717" x="4105275" y="4681538"/>
          <p14:tracePt t="88733" x="4086225" y="4672013"/>
          <p14:tracePt t="88750" x="4076700" y="4662488"/>
          <p14:tracePt t="88767" x="4067175" y="4657725"/>
          <p14:tracePt t="88783" x="4062413" y="4657725"/>
          <p14:tracePt t="88800" x="4052888" y="4657725"/>
          <p14:tracePt t="88817" x="4048125" y="4657725"/>
          <p14:tracePt t="88833" x="4038600" y="4657725"/>
          <p14:tracePt t="88850" x="4019550" y="4667250"/>
          <p14:tracePt t="88867" x="3976688" y="4719638"/>
          <p14:tracePt t="88883" x="3933825" y="4767263"/>
          <p14:tracePt t="88901" x="3900488" y="4805363"/>
          <p14:tracePt t="88917" x="3876675" y="4829175"/>
          <p14:tracePt t="88934" x="3843338" y="4852988"/>
          <p14:tracePt t="88950" x="3819525" y="4857750"/>
          <p14:tracePt t="88967" x="3800475" y="4857750"/>
          <p14:tracePt t="88983" x="3776663" y="4852988"/>
          <p14:tracePt t="89000" x="3729038" y="4805363"/>
          <p14:tracePt t="89017" x="3686175" y="4767263"/>
          <p14:tracePt t="89033" x="3662363" y="4724400"/>
          <p14:tracePt t="89050" x="3619500" y="4619625"/>
          <p14:tracePt t="89067" x="3595688" y="4524375"/>
          <p14:tracePt t="89083" x="3586163" y="4452938"/>
          <p14:tracePt t="89100" x="3586163" y="4410075"/>
          <p14:tracePt t="89117" x="3595688" y="4362450"/>
          <p14:tracePt t="89133" x="3600450" y="4348163"/>
          <p14:tracePt t="89150" x="3609975" y="4333875"/>
          <p14:tracePt t="89167" x="3624263" y="4324350"/>
          <p14:tracePt t="89183" x="3667125" y="4310063"/>
          <p14:tracePt t="89200" x="3695700" y="4310063"/>
          <p14:tracePt t="89216" x="3729038" y="4324350"/>
          <p14:tracePt t="89235" x="3781425" y="4362450"/>
          <p14:tracePt t="89250" x="3805238" y="4400550"/>
          <p14:tracePt t="89267" x="3838575" y="4438650"/>
          <p14:tracePt t="89283" x="3862388" y="4476750"/>
          <p14:tracePt t="89300" x="3900488" y="4538663"/>
          <p14:tracePt t="89317" x="3924300" y="4586288"/>
          <p14:tracePt t="89333" x="3943350" y="4629150"/>
          <p14:tracePt t="89350" x="3957638" y="4667250"/>
          <p14:tracePt t="89352" x="3957638" y="4681538"/>
          <p14:tracePt t="89367" x="3967163" y="4700588"/>
          <p14:tracePt t="89383" x="3967163" y="4710113"/>
          <p14:tracePt t="89400" x="3967163" y="4714875"/>
          <p14:tracePt t="89417" x="3967163" y="4724400"/>
          <p14:tracePt t="89433" x="3967163" y="4733925"/>
          <p14:tracePt t="89450" x="3967163" y="4738688"/>
          <p14:tracePt t="89467" x="3967163" y="4743450"/>
          <p14:tracePt t="89483" x="3967163" y="4752975"/>
          <p14:tracePt t="89500" x="3967163" y="4762500"/>
          <p14:tracePt t="89536" x="3971925" y="4767263"/>
          <p14:tracePt t="89550" x="3976688" y="4776788"/>
          <p14:tracePt t="89567" x="3986213" y="4791075"/>
          <p14:tracePt t="89583" x="3990975" y="4800600"/>
          <p14:tracePt t="89600" x="3990975" y="4810125"/>
          <p14:tracePt t="89617" x="3990975" y="4819650"/>
          <p14:tracePt t="89633" x="3990975" y="4829175"/>
          <p14:tracePt t="89650" x="3990975" y="4833938"/>
          <p14:tracePt t="89683" x="3990975" y="4838700"/>
          <p14:tracePt t="89700" x="3990975" y="4843463"/>
          <p14:tracePt t="89717" x="3990975" y="4848225"/>
          <p14:tracePt t="89733" x="3990975" y="4852988"/>
          <p14:tracePt t="89859" x="3990975" y="4848225"/>
          <p14:tracePt t="89865" x="3990975" y="4843463"/>
          <p14:tracePt t="89873" x="3990975" y="4833938"/>
          <p14:tracePt t="89883" x="3990975" y="4824413"/>
          <p14:tracePt t="89900" x="3990975" y="4810125"/>
          <p14:tracePt t="89916" x="3990975" y="4786313"/>
          <p14:tracePt t="89933" x="3990975" y="4776788"/>
          <p14:tracePt t="89950" x="3990975" y="4772025"/>
          <p14:tracePt t="89966" x="3990975" y="4767263"/>
          <p14:tracePt t="89983" x="3990975" y="4762500"/>
          <p14:tracePt t="90366" x="3995738" y="4767263"/>
          <p14:tracePt t="90380" x="3995738" y="4781550"/>
          <p14:tracePt t="90388" x="3995738" y="4786313"/>
          <p14:tracePt t="90417" x="3995738" y="4810125"/>
          <p14:tracePt t="90450" x="3995738" y="4819650"/>
          <p14:tracePt t="90467" x="3995738" y="4824413"/>
          <p14:tracePt t="90812" x="4005263" y="4824413"/>
          <p14:tracePt t="90820" x="4019550" y="4814888"/>
          <p14:tracePt t="90833" x="4029075" y="4810125"/>
          <p14:tracePt t="90850" x="4048125" y="4805363"/>
          <p14:tracePt t="90866" x="4057650" y="4805363"/>
          <p14:tracePt t="90900" x="4067175" y="4805363"/>
          <p14:tracePt t="90933" x="4071938" y="4805363"/>
          <p14:tracePt t="91278" x="4105275" y="4800600"/>
          <p14:tracePt t="91295" x="4176713" y="4786313"/>
          <p14:tracePt t="91307" x="4257675" y="4786313"/>
          <p14:tracePt t="91317" x="4291013" y="4786313"/>
          <p14:tracePt t="91334" x="4371975" y="4786313"/>
          <p14:tracePt t="91366" x="4438650" y="4786313"/>
          <p14:tracePt t="91400" x="4481513" y="4791075"/>
          <p14:tracePt t="91416" x="4491038" y="4791075"/>
          <p14:tracePt t="91433" x="4495800" y="4791075"/>
          <p14:tracePt t="91450" x="4500563" y="4791075"/>
          <p14:tracePt t="91467" x="4505325" y="4791075"/>
          <p14:tracePt t="91695" x="4510088" y="4791075"/>
          <p14:tracePt t="91701" x="4519613" y="4791075"/>
          <p14:tracePt t="91716" x="4533900" y="4781550"/>
          <p14:tracePt t="91733" x="4543425" y="4781550"/>
          <p14:tracePt t="91750" x="4552950" y="4781550"/>
          <p14:tracePt t="91766" x="4567238" y="4781550"/>
          <p14:tracePt t="91783" x="4576763" y="4781550"/>
          <p14:tracePt t="91800" x="4581525" y="4781550"/>
          <p14:tracePt t="91834" x="4586288" y="4781550"/>
          <p14:tracePt t="91936" x="4591050" y="4781550"/>
          <p14:tracePt t="91943" x="4595813" y="4781550"/>
          <p14:tracePt t="91951" x="4600575" y="4781550"/>
          <p14:tracePt t="91966" x="4614863" y="4781550"/>
          <p14:tracePt t="91983" x="4624388" y="4781550"/>
          <p14:tracePt t="92000" x="4638675" y="4781550"/>
          <p14:tracePt t="92016" x="4657725" y="4781550"/>
          <p14:tracePt t="92033" x="4672013" y="4781550"/>
          <p14:tracePt t="92050" x="4681538" y="4781550"/>
          <p14:tracePt t="92066" x="4686300" y="4781550"/>
          <p14:tracePt t="92083" x="4695825" y="4781550"/>
          <p14:tracePt t="92100" x="4700588" y="4781550"/>
          <p14:tracePt t="92116" x="4710113" y="4781550"/>
          <p14:tracePt t="92133" x="4714875" y="4781550"/>
          <p14:tracePt t="92150" x="4719638" y="4781550"/>
          <p14:tracePt t="92665" x="4714875" y="4772025"/>
          <p14:tracePt t="92680" x="4691063" y="4748213"/>
          <p14:tracePt t="92691" x="4672013" y="4729163"/>
          <p14:tracePt t="92700" x="4633913" y="4672013"/>
          <p14:tracePt t="92733" x="4562475" y="4548188"/>
          <p14:tracePt t="92766" x="4538663" y="4438650"/>
          <p14:tracePt t="92783" x="4538663" y="4400550"/>
          <p14:tracePt t="92800" x="4538663" y="4371975"/>
          <p14:tracePt t="92816" x="4538663" y="4343400"/>
          <p14:tracePt t="92833" x="4543425" y="4319588"/>
          <p14:tracePt t="92850" x="4552950" y="4310063"/>
          <p14:tracePt t="92866" x="4572000" y="4295775"/>
          <p14:tracePt t="92883" x="4605338" y="4291013"/>
          <p14:tracePt t="92900" x="4672013" y="4291013"/>
          <p14:tracePt t="92916" x="4719638" y="4300538"/>
          <p14:tracePt t="92933" x="4757738" y="4319588"/>
          <p14:tracePt t="92950" x="4800600" y="4343400"/>
          <p14:tracePt t="92966" x="4824413" y="4367213"/>
          <p14:tracePt t="92983" x="4843463" y="4410075"/>
          <p14:tracePt t="92999" x="4862513" y="4462463"/>
          <p14:tracePt t="93016" x="4872038" y="4557713"/>
          <p14:tracePt t="93033" x="4872038" y="4610100"/>
          <p14:tracePt t="93050" x="4867275" y="4652963"/>
          <p14:tracePt t="93067" x="4857750" y="4700588"/>
          <p14:tracePt t="93083" x="4838700" y="4729163"/>
          <p14:tracePt t="93100" x="4829175" y="4757738"/>
          <p14:tracePt t="93117" x="4810125" y="4776788"/>
          <p14:tracePt t="93133" x="4795838" y="4795838"/>
          <p14:tracePt t="93149" x="4776788" y="4800600"/>
          <p14:tracePt t="93166" x="4743450" y="4800600"/>
          <p14:tracePt t="93183" x="4714875" y="4776788"/>
          <p14:tracePt t="93199" x="4667250" y="4738688"/>
          <p14:tracePt t="93216" x="4619625" y="4633913"/>
          <p14:tracePt t="93233" x="4581525" y="4476750"/>
          <p14:tracePt t="93250" x="4576763" y="4395788"/>
          <p14:tracePt t="93266" x="4581525" y="4324350"/>
          <p14:tracePt t="93283" x="4600575" y="4295775"/>
          <p14:tracePt t="93299" x="4614863" y="4286250"/>
          <p14:tracePt t="93316" x="4662488" y="4276725"/>
          <p14:tracePt t="93333" x="4686300" y="4276725"/>
          <p14:tracePt t="93349" x="4710113" y="4291013"/>
          <p14:tracePt t="93366" x="4733925" y="4338638"/>
          <p14:tracePt t="93383" x="4757738" y="4448175"/>
          <p14:tracePt t="93399" x="4762500" y="4505325"/>
          <p14:tracePt t="93416" x="4762500" y="4538663"/>
          <p14:tracePt t="93433" x="4762500" y="4562475"/>
          <p14:tracePt t="93449" x="4762500" y="4576763"/>
          <p14:tracePt t="93466" x="4762500" y="4586288"/>
          <p14:tracePt t="93483" x="4762500" y="4591050"/>
          <p14:tracePt t="93499" x="4762500" y="4595813"/>
          <p14:tracePt t="93533" x="4762500" y="4600575"/>
          <p14:tracePt t="93603" x="4762500" y="4605338"/>
          <p14:tracePt t="93640" x="4762500" y="4610100"/>
          <p14:tracePt t="93647" x="4762500" y="4614863"/>
          <p14:tracePt t="93662" x="4757738" y="4619625"/>
          <p14:tracePt t="93669" x="4752975" y="4624388"/>
          <p14:tracePt t="93683" x="4748213" y="4629150"/>
          <p14:tracePt t="93699" x="4710113" y="4652963"/>
          <p14:tracePt t="93716" x="4672013" y="4672013"/>
          <p14:tracePt t="93733" x="4629150" y="4681538"/>
          <p14:tracePt t="93750" x="4567238" y="4710113"/>
          <p14:tracePt t="93766" x="4519613" y="4719638"/>
          <p14:tracePt t="93783" x="4486275" y="4738688"/>
          <p14:tracePt t="93799" x="4448175" y="4752975"/>
          <p14:tracePt t="93816" x="4391025" y="4776788"/>
          <p14:tracePt t="93833" x="4362450" y="4791075"/>
          <p14:tracePt t="93849" x="4338638" y="4800600"/>
          <p14:tracePt t="93866" x="4329113" y="4805363"/>
          <p14:tracePt t="93883" x="4314825" y="4805363"/>
          <p14:tracePt t="93899" x="4310063" y="4805363"/>
          <p14:tracePt t="93916" x="4295775" y="4805363"/>
          <p14:tracePt t="93933" x="4267200" y="4805363"/>
          <p14:tracePt t="93949" x="4238625" y="4795838"/>
          <p14:tracePt t="93966" x="4210050" y="4786313"/>
          <p14:tracePt t="93983" x="4181475" y="4772025"/>
          <p14:tracePt t="94000" x="4124325" y="4752975"/>
          <p14:tracePt t="94016" x="4095750" y="4738688"/>
          <p14:tracePt t="94033" x="4057650" y="4729163"/>
          <p14:tracePt t="94050" x="4038600" y="4719638"/>
          <p14:tracePt t="94066" x="4014788" y="4714875"/>
          <p14:tracePt t="94083" x="4010025" y="4714875"/>
          <p14:tracePt t="94100" x="4005263" y="4714875"/>
          <p14:tracePt t="94154" x="4010025" y="4714875"/>
          <p14:tracePt t="94161" x="4014788" y="4710113"/>
          <p14:tracePt t="94169" x="4024313" y="4705350"/>
          <p14:tracePt t="94183" x="4062413" y="4700588"/>
          <p14:tracePt t="94199" x="4114800" y="4695825"/>
          <p14:tracePt t="94216" x="4181475" y="4695825"/>
          <p14:tracePt t="94233" x="4238625" y="4695825"/>
          <p14:tracePt t="94250" x="4324350" y="4695825"/>
          <p14:tracePt t="94266" x="4371975" y="4695825"/>
          <p14:tracePt t="94283" x="4414838" y="4700588"/>
          <p14:tracePt t="94300" x="4448175" y="4714875"/>
          <p14:tracePt t="94316" x="4481513" y="4724400"/>
          <p14:tracePt t="94333" x="4491038" y="4724400"/>
          <p14:tracePt t="94349" x="4505325" y="4724400"/>
          <p14:tracePt t="94366" x="4529138" y="4729163"/>
          <p14:tracePt t="94383" x="4552950" y="4738688"/>
          <p14:tracePt t="94399" x="4586288" y="4738688"/>
          <p14:tracePt t="94416" x="4610100" y="4738688"/>
          <p14:tracePt t="94433" x="4633913" y="4738688"/>
          <p14:tracePt t="94449" x="4643438" y="4738688"/>
          <p14:tracePt t="94466" x="4648200" y="4738688"/>
          <p14:tracePt t="94483" x="4657725" y="4738688"/>
          <p14:tracePt t="96115" x="4633913" y="4738688"/>
          <p14:tracePt t="96122" x="4600575" y="4738688"/>
          <p14:tracePt t="96133" x="4552950" y="4738688"/>
          <p14:tracePt t="96149" x="4443413" y="4738688"/>
          <p14:tracePt t="96166" x="4329113" y="4733925"/>
          <p14:tracePt t="96183" x="4257675" y="4733925"/>
          <p14:tracePt t="96199" x="4181475" y="4733925"/>
          <p14:tracePt t="96233" x="4029075" y="4724400"/>
          <p14:tracePt t="96266" x="3957638" y="4724400"/>
          <p14:tracePt t="96283" x="3919538" y="4724400"/>
          <p14:tracePt t="96299" x="3881438" y="4724400"/>
          <p14:tracePt t="96316" x="3857625" y="4724400"/>
          <p14:tracePt t="96333" x="3843338" y="4724400"/>
          <p14:tracePt t="96349" x="3824288" y="4724400"/>
          <p14:tracePt t="96366" x="3819525" y="4724400"/>
          <p14:tracePt t="96383" x="3814763" y="4724400"/>
          <p14:tracePt t="96424" x="3819525" y="4724400"/>
          <p14:tracePt t="96431" x="3829050" y="4724400"/>
          <p14:tracePt t="96439" x="3857625" y="4724400"/>
          <p14:tracePt t="96449" x="3900488" y="4724400"/>
          <p14:tracePt t="96466" x="4010025" y="4719638"/>
          <p14:tracePt t="96483" x="4171950" y="4710113"/>
          <p14:tracePt t="96499" x="4248150" y="4710113"/>
          <p14:tracePt t="96516" x="4329113" y="4710113"/>
          <p14:tracePt t="96533" x="4395788" y="4710113"/>
          <p14:tracePt t="96549" x="4471988" y="4719638"/>
          <p14:tracePt t="96566" x="4510088" y="4724400"/>
          <p14:tracePt t="96583" x="4548188" y="4729163"/>
          <p14:tracePt t="96599" x="4567238" y="4729163"/>
          <p14:tracePt t="96616" x="4576763" y="4729163"/>
          <p14:tracePt t="96633" x="4586288" y="4729163"/>
          <p14:tracePt t="96649" x="4591050" y="4729163"/>
          <p14:tracePt t="96747" x="4581525" y="4729163"/>
          <p14:tracePt t="96754" x="4552950" y="4724400"/>
          <p14:tracePt t="96766" x="4510088" y="4724400"/>
          <p14:tracePt t="96783" x="4324350" y="4691063"/>
          <p14:tracePt t="96799" x="4176713" y="4662488"/>
          <p14:tracePt t="96816" x="4029075" y="4619625"/>
          <p14:tracePt t="96833" x="3933825" y="4586288"/>
          <p14:tracePt t="96849" x="3833813" y="4557713"/>
          <p14:tracePt t="96866" x="3786188" y="4538663"/>
          <p14:tracePt t="96883" x="3743325" y="4519613"/>
          <p14:tracePt t="96899" x="3705225" y="4505325"/>
          <p14:tracePt t="96916" x="3648075" y="4481513"/>
          <p14:tracePt t="96933" x="3609975" y="4462463"/>
          <p14:tracePt t="96949" x="3576638" y="4443413"/>
          <p14:tracePt t="96966" x="3543300" y="4433888"/>
          <p14:tracePt t="96983" x="3495675" y="4400550"/>
          <p14:tracePt t="96999" x="3467100" y="4386263"/>
          <p14:tracePt t="97016" x="3438525" y="4371975"/>
          <p14:tracePt t="97032" x="3400425" y="4348163"/>
          <p14:tracePt t="97049" x="3376613" y="4338638"/>
          <p14:tracePt t="97066" x="3357563" y="4324350"/>
          <p14:tracePt t="97083" x="3333750" y="4314825"/>
          <p14:tracePt t="97099" x="3305175" y="4305300"/>
          <p14:tracePt t="97116" x="3290888" y="4300538"/>
          <p14:tracePt t="97133" x="3281363" y="4295775"/>
          <p14:tracePt t="97149" x="3276600" y="4295775"/>
          <p14:tracePt t="97166" x="3267075" y="4295775"/>
          <p14:tracePt t="97183" x="3257550" y="4291013"/>
          <p14:tracePt t="97199" x="3248025" y="4286250"/>
          <p14:tracePt t="97216" x="3228975" y="4271963"/>
          <p14:tracePt t="97232" x="3219450" y="4257675"/>
          <p14:tracePt t="97249" x="3200400" y="4248150"/>
          <p14:tracePt t="97266" x="3186113" y="4219575"/>
          <p14:tracePt t="97283" x="3171825" y="4129088"/>
          <p14:tracePt t="97299" x="3181350" y="4081463"/>
          <p14:tracePt t="97316" x="3219450" y="4014788"/>
          <p14:tracePt t="97332" x="3271838" y="3943350"/>
          <p14:tracePt t="97349" x="3362325" y="3843338"/>
          <p14:tracePt t="97366" x="3462338" y="3786188"/>
          <p14:tracePt t="97383" x="3590925" y="3762375"/>
          <p14:tracePt t="97399" x="3733800" y="3762375"/>
          <p14:tracePt t="97416" x="3886200" y="3781425"/>
          <p14:tracePt t="97433" x="3967163" y="3795713"/>
          <p14:tracePt t="97449" x="4029075" y="3814763"/>
          <p14:tracePt t="97467" x="4100513" y="3848100"/>
          <p14:tracePt t="97483" x="4133850" y="3886200"/>
          <p14:tracePt t="97499" x="4191000" y="3967163"/>
          <p14:tracePt t="97516" x="4229100" y="4076700"/>
          <p14:tracePt t="97533" x="4252913" y="4162425"/>
          <p14:tracePt t="97549" x="4257675" y="4200525"/>
          <p14:tracePt t="97566" x="4257675" y="4219575"/>
          <p14:tracePt t="97583" x="4257675" y="4229100"/>
          <p14:tracePt t="97599" x="4257675" y="4238625"/>
          <p14:tracePt t="97616" x="4257675" y="4248150"/>
          <p14:tracePt t="97732" x="4252913" y="4248150"/>
          <p14:tracePt t="97739" x="4248150" y="4243388"/>
          <p14:tracePt t="97749" x="4229100" y="4214813"/>
          <p14:tracePt t="97766" x="4181475" y="4157663"/>
          <p14:tracePt t="97782" x="4095750" y="4038600"/>
          <p14:tracePt t="97799" x="4048125" y="3990975"/>
          <p14:tracePt t="97816" x="3986213" y="3938588"/>
          <p14:tracePt t="97833" x="3829050" y="3852863"/>
          <p14:tracePt t="97849" x="3719513" y="3810000"/>
          <p14:tracePt t="97867" x="3638550" y="3795713"/>
          <p14:tracePt t="97883" x="3586163" y="3800475"/>
          <p14:tracePt t="97899" x="3519488" y="3810000"/>
          <p14:tracePt t="97916" x="3490913" y="3819525"/>
          <p14:tracePt t="97933" x="3481388" y="3824288"/>
          <p14:tracePt t="97949" x="3476625" y="3824288"/>
          <p14:tracePt t="97982" x="3500438" y="3829050"/>
          <p14:tracePt t="97999" x="3648075" y="3852863"/>
          <p14:tracePt t="98016" x="3833813" y="3929063"/>
          <p14:tracePt t="98032" x="4052888" y="4100513"/>
          <p14:tracePt t="98049" x="4186238" y="4205288"/>
          <p14:tracePt t="98066" x="4276725" y="4281488"/>
          <p14:tracePt t="98083" x="4333875" y="4338638"/>
          <p14:tracePt t="98099" x="4357688" y="4386263"/>
          <p14:tracePt t="98116" x="4371975" y="4438650"/>
          <p14:tracePt t="98133" x="4371975" y="4486275"/>
          <p14:tracePt t="98149" x="4367213" y="4538663"/>
          <p14:tracePt t="98166" x="4357688" y="4572000"/>
          <p14:tracePt t="98183" x="4343400" y="4591050"/>
          <p14:tracePt t="98199" x="4329113" y="4614863"/>
          <p14:tracePt t="98216" x="4295775" y="4638675"/>
          <p14:tracePt t="98232" x="4267200" y="4652963"/>
          <p14:tracePt t="98249" x="4238625" y="4667250"/>
          <p14:tracePt t="98266" x="4195763" y="4681538"/>
          <p14:tracePt t="98282" x="4171950" y="4686300"/>
          <p14:tracePt t="98299" x="4152900" y="4686300"/>
          <p14:tracePt t="98316" x="4138613" y="4686300"/>
          <p14:tracePt t="98332" x="4119563" y="4686300"/>
          <p14:tracePt t="98349" x="4105275" y="4686300"/>
          <p14:tracePt t="98366" x="4095750" y="4681538"/>
          <p14:tracePt t="98382" x="4095750" y="4672013"/>
          <p14:tracePt t="98399" x="4105275" y="4652963"/>
          <p14:tracePt t="98416" x="4129088" y="4629150"/>
          <p14:tracePt t="98433" x="4210050" y="4595813"/>
          <p14:tracePt t="98449" x="4329113" y="4572000"/>
          <p14:tracePt t="98466" x="4467225" y="4557713"/>
          <p14:tracePt t="98482" x="4533900" y="4557713"/>
          <p14:tracePt t="98499" x="4576763" y="4557713"/>
          <p14:tracePt t="98516" x="4633913" y="4572000"/>
          <p14:tracePt t="98532" x="4662488" y="4581525"/>
          <p14:tracePt t="98549" x="4672013" y="4586288"/>
          <p14:tracePt t="98566" x="4681538" y="4586288"/>
          <p14:tracePt t="98583" x="4691063" y="4586288"/>
          <p14:tracePt t="98687" x="4695825" y="4586288"/>
          <p14:tracePt t="99391" x="4695825" y="4610100"/>
          <p14:tracePt t="99398" x="4700588" y="4652963"/>
          <p14:tracePt t="99406" x="4710113" y="4700588"/>
          <p14:tracePt t="99416" x="4710113" y="4743450"/>
          <p14:tracePt t="99449" x="4710113" y="4900613"/>
          <p14:tracePt t="99483" x="4710113" y="4953000"/>
          <p14:tracePt t="99499" x="4705350" y="4976813"/>
          <p14:tracePt t="99516" x="4695825" y="5010150"/>
          <p14:tracePt t="99532" x="4691063" y="5029200"/>
          <p14:tracePt t="99549" x="4691063" y="5057775"/>
          <p14:tracePt t="99566" x="4686300" y="5091113"/>
          <p14:tracePt t="99583" x="4686300" y="5105400"/>
          <p14:tracePt t="99599" x="4686300" y="5114925"/>
          <p14:tracePt t="99616" x="4686300" y="5119688"/>
          <p14:tracePt t="99632" x="4686300" y="5129213"/>
          <p14:tracePt t="99649" x="4686300" y="5138738"/>
          <p14:tracePt t="99666" x="4686300" y="5143500"/>
          <p14:tracePt t="99699" x="4686300" y="5148263"/>
          <p14:tracePt t="99716" x="4686300" y="5153025"/>
          <p14:tracePt t="99733" x="4686300" y="5157788"/>
          <p14:tracePt t="99749" x="4681538" y="5172075"/>
          <p14:tracePt t="99766" x="4676775" y="5195888"/>
          <p14:tracePt t="99783" x="4672013" y="5210175"/>
          <p14:tracePt t="99799" x="4662488" y="5219700"/>
          <p14:tracePt t="99816" x="4657725" y="5229225"/>
          <p14:tracePt t="99833" x="4648200" y="5233988"/>
          <p14:tracePt t="99849" x="4643438" y="5238750"/>
          <p14:tracePt t="99866" x="4643438" y="5243513"/>
          <p14:tracePt t="99883" x="4638675" y="5243513"/>
          <p14:tracePt t="99899" x="4629150" y="5243513"/>
          <p14:tracePt t="99916" x="4610100" y="5243513"/>
          <p14:tracePt t="99932" x="4586288" y="5243513"/>
          <p14:tracePt t="99949" x="4538663" y="5229225"/>
          <p14:tracePt t="99966" x="4510088" y="5219700"/>
          <p14:tracePt t="99982" x="4486275" y="5200650"/>
          <p14:tracePt t="99999" x="4467225" y="5181600"/>
          <p14:tracePt t="100016" x="4448175" y="5162550"/>
          <p14:tracePt t="100032" x="4443413" y="5143500"/>
          <p14:tracePt t="100049" x="4438650" y="5114925"/>
          <p14:tracePt t="100066" x="4429125" y="5067300"/>
          <p14:tracePt t="100082" x="4414838" y="5033963"/>
          <p14:tracePt t="100099" x="4414838" y="5014913"/>
          <p14:tracePt t="100116" x="4414838" y="4991100"/>
          <p14:tracePt t="100132" x="4414838" y="4953000"/>
          <p14:tracePt t="100149" x="4414838" y="4919663"/>
          <p14:tracePt t="100166" x="4414838" y="4891088"/>
          <p14:tracePt t="100183" x="4429125" y="4848225"/>
          <p14:tracePt t="100199" x="4438650" y="4824413"/>
          <p14:tracePt t="100216" x="4457700" y="4810125"/>
          <p14:tracePt t="100232" x="4486275" y="4791075"/>
          <p14:tracePt t="100249" x="4557713" y="4767263"/>
          <p14:tracePt t="100266" x="4591050" y="4767263"/>
          <p14:tracePt t="100283" x="4629150" y="4767263"/>
          <p14:tracePt t="100299" x="4657725" y="4767263"/>
          <p14:tracePt t="100316" x="4691063" y="4791075"/>
          <p14:tracePt t="100332" x="4710113" y="4814888"/>
          <p14:tracePt t="100349" x="4729163" y="4838700"/>
          <p14:tracePt t="100366" x="4738688" y="4857750"/>
          <p14:tracePt t="100382" x="4757738" y="4895850"/>
          <p14:tracePt t="100399" x="4762500" y="4914900"/>
          <p14:tracePt t="100416" x="4772025" y="4938713"/>
          <p14:tracePt t="100433" x="4786313" y="5000625"/>
          <p14:tracePt t="100449" x="4786313" y="5043488"/>
          <p14:tracePt t="100466" x="4786313" y="5076825"/>
          <p14:tracePt t="100482" x="4776788" y="5124450"/>
          <p14:tracePt t="100499" x="4767263" y="5162550"/>
          <p14:tracePt t="100516" x="4762500" y="5186363"/>
          <p14:tracePt t="100532" x="4757738" y="5200650"/>
          <p14:tracePt t="100549" x="4748213" y="5210175"/>
          <p14:tracePt t="100566" x="4738688" y="5219700"/>
          <p14:tracePt t="100582" x="4733925" y="5229225"/>
          <p14:tracePt t="100599" x="4714875" y="5233988"/>
          <p14:tracePt t="100616" x="4700588" y="5238750"/>
          <p14:tracePt t="100632" x="4662488" y="5248275"/>
          <p14:tracePt t="100649" x="4633913" y="5262563"/>
          <p14:tracePt t="100666" x="4595813" y="5267325"/>
          <p14:tracePt t="100682" x="4548188" y="5272088"/>
          <p14:tracePt t="100699" x="4529138" y="5272088"/>
          <p14:tracePt t="100716" x="4505325" y="5272088"/>
          <p14:tracePt t="100732" x="4486275" y="5272088"/>
          <p14:tracePt t="100749" x="4462463" y="5267325"/>
          <p14:tracePt t="100766" x="4448175" y="5257800"/>
          <p14:tracePt t="100782" x="4429125" y="5219700"/>
          <p14:tracePt t="100799" x="4414838" y="5148263"/>
          <p14:tracePt t="100816" x="4405313" y="5043488"/>
          <p14:tracePt t="100832" x="4410075" y="4991100"/>
          <p14:tracePt t="100849" x="4438650" y="4924425"/>
          <p14:tracePt t="100866" x="4476750" y="4843463"/>
          <p14:tracePt t="100882" x="4505325" y="4810125"/>
          <p14:tracePt t="100899" x="4533900" y="4795838"/>
          <p14:tracePt t="100916" x="4562475" y="4781550"/>
          <p14:tracePt t="100932" x="4619625" y="4781550"/>
          <p14:tracePt t="100949" x="4648200" y="4800600"/>
          <p14:tracePt t="100966" x="4676775" y="4819650"/>
          <p14:tracePt t="100982" x="4700588" y="4843463"/>
          <p14:tracePt t="100999" x="4724400" y="4876800"/>
          <p14:tracePt t="101016" x="4743450" y="4914900"/>
          <p14:tracePt t="101032" x="4748213" y="4953000"/>
          <p14:tracePt t="101049" x="4762500" y="5005388"/>
          <p14:tracePt t="101066" x="4762500" y="5043488"/>
          <p14:tracePt t="101082" x="4762500" y="5086350"/>
          <p14:tracePt t="101099" x="4762500" y="5114925"/>
          <p14:tracePt t="101116" x="4752975" y="5148263"/>
          <p14:tracePt t="101132" x="4748213" y="5162550"/>
          <p14:tracePt t="101149" x="4748213" y="5172075"/>
          <p14:tracePt t="101166" x="4748213" y="5176838"/>
          <p14:tracePt t="101182" x="4748213" y="5186363"/>
          <p14:tracePt t="101199" x="4748213" y="5195888"/>
          <p14:tracePt t="101285" x="4748213" y="5200650"/>
          <p14:tracePt t="101343" x="4743450" y="5205413"/>
          <p14:tracePt t="101358" x="4738688" y="5210175"/>
          <p14:tracePt t="101366" x="4733925" y="5214938"/>
          <p14:tracePt t="101382" x="4724400" y="5219700"/>
          <p14:tracePt t="101399" x="4710113" y="5224463"/>
          <p14:tracePt t="101416" x="4686300" y="5233988"/>
          <p14:tracePt t="101432" x="4652963" y="5233988"/>
          <p14:tracePt t="101449" x="4633913" y="5233988"/>
          <p14:tracePt t="101466" x="4610100" y="5233988"/>
          <p14:tracePt t="101482" x="4576763" y="5229225"/>
          <p14:tracePt t="101499" x="4557713" y="5224463"/>
          <p14:tracePt t="101516" x="4533900" y="5219700"/>
          <p14:tracePt t="101532" x="4510088" y="5205413"/>
          <p14:tracePt t="101549" x="4491038" y="5195888"/>
          <p14:tracePt t="101566" x="4481513" y="5186363"/>
          <p14:tracePt t="101582" x="4457700" y="5162550"/>
          <p14:tracePt t="101599" x="4448175" y="5124450"/>
          <p14:tracePt t="101616" x="4419600" y="5038725"/>
          <p14:tracePt t="101632" x="4414838" y="4995863"/>
          <p14:tracePt t="101649" x="4414838" y="4953000"/>
          <p14:tracePt t="101666" x="4414838" y="4914900"/>
          <p14:tracePt t="101682" x="4414838" y="4852988"/>
          <p14:tracePt t="101699" x="4424363" y="4824413"/>
          <p14:tracePt t="101716" x="4438650" y="4800600"/>
          <p14:tracePt t="101732" x="4448175" y="4786313"/>
          <p14:tracePt t="101749" x="4467225" y="4781550"/>
          <p14:tracePt t="101766" x="4491038" y="4781550"/>
          <p14:tracePt t="101782" x="4524375" y="4781550"/>
          <p14:tracePt t="101799" x="4567238" y="4805363"/>
          <p14:tracePt t="101815" x="4595813" y="4819650"/>
          <p14:tracePt t="101832" x="4619625" y="4838700"/>
          <p14:tracePt t="101849" x="4629150" y="4852988"/>
          <p14:tracePt t="101850" x="4643438" y="4862513"/>
          <p14:tracePt t="101865" x="4662488" y="4895850"/>
          <p14:tracePt t="101882" x="4681538" y="4938713"/>
          <p14:tracePt t="101899" x="4691063" y="4981575"/>
          <p14:tracePt t="101916" x="4705350" y="5038725"/>
          <p14:tracePt t="101932" x="4710113" y="5067300"/>
          <p14:tracePt t="101949" x="4710113" y="5086350"/>
          <p14:tracePt t="101966" x="4710113" y="5110163"/>
          <p14:tracePt t="101982" x="4710113" y="5129213"/>
          <p14:tracePt t="101999" x="4700588" y="5143500"/>
          <p14:tracePt t="102016" x="4695825" y="5157788"/>
          <p14:tracePt t="102032" x="4691063" y="5167313"/>
          <p14:tracePt t="102049" x="4672013" y="5186363"/>
          <p14:tracePt t="102066" x="4657725" y="5205413"/>
          <p14:tracePt t="102082" x="4633913" y="5219700"/>
          <p14:tracePt t="102099" x="4610100" y="5233988"/>
          <p14:tracePt t="102115" x="4576763" y="5248275"/>
          <p14:tracePt t="102132" x="4562475" y="5248275"/>
          <p14:tracePt t="102149" x="4538663" y="5248275"/>
          <p14:tracePt t="102166" x="4519613" y="5243513"/>
          <p14:tracePt t="102182" x="4505325" y="5229225"/>
          <p14:tracePt t="102199" x="4486275" y="5210175"/>
          <p14:tracePt t="102215" x="4457700" y="5148263"/>
          <p14:tracePt t="102232" x="4443413" y="4976813"/>
          <p14:tracePt t="102249" x="4443413" y="4895850"/>
          <p14:tracePt t="102265" x="4443413" y="4852988"/>
          <p14:tracePt t="102282" x="4462463" y="4810125"/>
          <p14:tracePt t="102299" x="4486275" y="4767263"/>
          <p14:tracePt t="102316" x="4514850" y="4757738"/>
          <p14:tracePt t="102332" x="4552950" y="4752975"/>
          <p14:tracePt t="102349" x="4600575" y="4752975"/>
          <p14:tracePt t="102366" x="4629150" y="4772025"/>
          <p14:tracePt t="102384" x="4652963" y="4786313"/>
          <p14:tracePt t="102407" x="4695825" y="4867275"/>
          <p14:tracePt t="102417" x="4719638" y="4953000"/>
          <p14:tracePt t="102432" x="4724400" y="5005388"/>
          <p14:tracePt t="102449" x="4724400" y="5038725"/>
          <p14:tracePt t="102466" x="4724400" y="5062538"/>
          <p14:tracePt t="102482" x="4714875" y="5095875"/>
          <p14:tracePt t="102499" x="4705350" y="5124450"/>
          <p14:tracePt t="102516" x="4691063" y="5153025"/>
          <p14:tracePt t="102532" x="4681538" y="5176838"/>
          <p14:tracePt t="102549" x="4672013" y="5195888"/>
          <p14:tracePt t="102565" x="4662488" y="5200650"/>
          <p14:tracePt t="102582" x="4657725" y="5205413"/>
          <p14:tracePt t="102599" x="4657725" y="5210175"/>
          <p14:tracePt t="102653" x="4652963" y="5214938"/>
          <p14:tracePt t="102705" x="4648200" y="5214938"/>
          <p14:tracePt t="102740" x="4643438" y="5214938"/>
          <p14:tracePt t="102747" x="4638675" y="5219700"/>
          <p14:tracePt t="102755" x="4633913" y="5224463"/>
          <p14:tracePt t="102766" x="4624388" y="5224463"/>
          <p14:tracePt t="102783" x="4572000" y="5248275"/>
          <p14:tracePt t="102799" x="4552950" y="5267325"/>
          <p14:tracePt t="102816" x="4529138" y="5276850"/>
          <p14:tracePt t="102832" x="4510088" y="5281613"/>
          <p14:tracePt t="102849" x="4495800" y="5281613"/>
          <p14:tracePt t="102865" x="4491038" y="5281613"/>
          <p14:tracePt t="102882" x="4481513" y="5276850"/>
          <p14:tracePt t="102899" x="4467225" y="5253038"/>
          <p14:tracePt t="102915" x="4452938" y="5176838"/>
          <p14:tracePt t="102932" x="4438650" y="5062538"/>
          <p14:tracePt t="102949" x="4438650" y="4929188"/>
          <p14:tracePt t="102966" x="4448175" y="4810125"/>
          <p14:tracePt t="102982" x="4452938" y="4781550"/>
          <p14:tracePt t="102999" x="4457700" y="4762500"/>
          <p14:tracePt t="103015" x="4467225" y="4743450"/>
          <p14:tracePt t="103032" x="4486275" y="4733925"/>
          <p14:tracePt t="103049" x="4500563" y="4729163"/>
          <p14:tracePt t="103065" x="4524375" y="4729163"/>
          <p14:tracePt t="103082" x="4548188" y="4743450"/>
          <p14:tracePt t="103099" x="4586288" y="4786313"/>
          <p14:tracePt t="103115" x="4610100" y="4829175"/>
          <p14:tracePt t="103132" x="4638675" y="4886325"/>
          <p14:tracePt t="103149" x="4657725" y="4924425"/>
          <p14:tracePt t="103165" x="4672013" y="4962525"/>
          <p14:tracePt t="103182" x="4681538" y="4986338"/>
          <p14:tracePt t="103199" x="4681538" y="5000625"/>
          <p14:tracePt t="103216" x="4681538" y="5033963"/>
          <p14:tracePt t="103232" x="4672013" y="5057775"/>
          <p14:tracePt t="103249" x="4662488" y="5076825"/>
          <p14:tracePt t="103265" x="4643438" y="5100638"/>
          <p14:tracePt t="103282" x="4614863" y="5129213"/>
          <p14:tracePt t="103299" x="4591050" y="5148263"/>
          <p14:tracePt t="103316" x="4576763" y="5157788"/>
          <p14:tracePt t="103332" x="4567238" y="5167313"/>
          <p14:tracePt t="103349" x="4557713" y="5176838"/>
          <p14:tracePt t="103365" x="4552950" y="5176838"/>
          <p14:tracePt t="103382" x="4543425" y="5176838"/>
          <p14:tracePt t="103399" x="4505325" y="5176838"/>
          <p14:tracePt t="103415" x="4462463" y="5176838"/>
          <p14:tracePt t="103432" x="4410075" y="5186363"/>
          <p14:tracePt t="103449" x="4367213" y="5191125"/>
          <p14:tracePt t="103465" x="4329113" y="5195888"/>
          <p14:tracePt t="103482" x="4310063" y="5195888"/>
          <p14:tracePt t="103499" x="4305300" y="5195888"/>
          <p14:tracePt t="103515" x="4295775" y="5195888"/>
          <p14:tracePt t="103532" x="4286250" y="5195888"/>
          <p14:tracePt t="104031" x="4310063" y="5195888"/>
          <p14:tracePt t="104038" x="4338638" y="5195888"/>
          <p14:tracePt t="104049" x="4352925" y="5195888"/>
          <p14:tracePt t="104065" x="4391025" y="5200650"/>
          <p14:tracePt t="104082" x="4419600" y="5200650"/>
          <p14:tracePt t="104099" x="4424363" y="5200650"/>
          <p14:tracePt t="104115" x="4429125" y="5200650"/>
          <p14:tracePt t="104149" x="4443413" y="520065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Arrays: An Example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666750" y="1357313"/>
            <a:ext cx="8580438" cy="5000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java.util.Random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ArrayExample2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Random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oRandom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Random()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[]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[101];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n-NO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int i = 0; i &lt; </a:t>
            </a:r>
            <a:r>
              <a:rPr lang="nn-NO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ia.length</a:t>
            </a:r>
            <a:r>
              <a:rPr lang="nn-NO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i++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oRandom.nextInt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(100) ;	// [ 0 .. 100 )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 :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// Enhanced for loop(for each loop): array and Collection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sum += v;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74"/>
    </mc:Choice>
    <mc:Fallback xmlns="">
      <p:transition spd="slow" advTm="79674"/>
    </mc:Fallback>
  </mc:AlternateContent>
  <p:extLst>
    <p:ext uri="{3A86A75C-4F4B-4683-9AE1-C65F6400EC91}">
      <p14:laserTraceLst xmlns:p14="http://schemas.microsoft.com/office/powerpoint/2010/main">
        <p14:tracePtLst>
          <p14:tracePt t="681" x="4429125" y="4967288"/>
          <p14:tracePt t="688" x="4400550" y="4619625"/>
          <p14:tracePt t="695" x="4371975" y="4338638"/>
          <p14:tracePt t="703" x="4338638" y="3771900"/>
          <p14:tracePt t="718" x="4305300" y="2928938"/>
          <p14:tracePt t="735" x="4262438" y="2262188"/>
          <p14:tracePt t="768" x="4129088" y="1223963"/>
          <p14:tracePt t="801" x="4067175" y="1028700"/>
          <p14:tracePt t="818" x="4038600" y="985838"/>
          <p14:tracePt t="835" x="4010025" y="947738"/>
          <p14:tracePt t="851" x="3995738" y="938213"/>
          <p14:tracePt t="868" x="3990975" y="928688"/>
          <p14:tracePt t="884" x="3986213" y="928688"/>
          <p14:tracePt t="1144" x="3962400" y="928688"/>
          <p14:tracePt t="1151" x="3919538" y="923925"/>
          <p14:tracePt t="1159" x="3871913" y="923925"/>
          <p14:tracePt t="1167" x="3829050" y="923925"/>
          <p14:tracePt t="1184" x="3733800" y="933450"/>
          <p14:tracePt t="1201" x="3662363" y="957263"/>
          <p14:tracePt t="1217" x="3586163" y="976313"/>
          <p14:tracePt t="1234" x="3562350" y="981075"/>
          <p14:tracePt t="1251" x="3548063" y="981075"/>
          <p14:tracePt t="1269" x="3538538" y="981075"/>
          <p14:tracePt t="1285" x="3533775" y="981075"/>
          <p14:tracePt t="1301" x="3529013" y="981075"/>
          <p14:tracePt t="1431" x="3538538" y="981075"/>
          <p14:tracePt t="1439" x="3548063" y="981075"/>
          <p14:tracePt t="1451" x="3571875" y="971550"/>
          <p14:tracePt t="1467" x="3624263" y="962025"/>
          <p14:tracePt t="1484" x="3676650" y="938213"/>
          <p14:tracePt t="1501" x="3724275" y="933450"/>
          <p14:tracePt t="1518" x="3800475" y="919163"/>
          <p14:tracePt t="1534" x="3838575" y="909638"/>
          <p14:tracePt t="1551" x="3867150" y="904875"/>
          <p14:tracePt t="1567" x="3900488" y="890588"/>
          <p14:tracePt t="1584" x="3933825" y="881063"/>
          <p14:tracePt t="1601" x="3952875" y="876300"/>
          <p14:tracePt t="1617" x="3976688" y="862013"/>
          <p14:tracePt t="1634" x="3990975" y="862013"/>
          <p14:tracePt t="1651" x="4014788" y="857250"/>
          <p14:tracePt t="1668" x="4038600" y="852488"/>
          <p14:tracePt t="1684" x="4062413" y="847725"/>
          <p14:tracePt t="1701" x="4100513" y="842963"/>
          <p14:tracePt t="1718" x="4129088" y="842963"/>
          <p14:tracePt t="1734" x="4152900" y="847725"/>
          <p14:tracePt t="1751" x="4171950" y="852488"/>
          <p14:tracePt t="1768" x="4186238" y="857250"/>
          <p14:tracePt t="1784" x="4191000" y="857250"/>
          <p14:tracePt t="1801" x="4200525" y="857250"/>
          <p14:tracePt t="1817" x="4205288" y="862013"/>
          <p14:tracePt t="1819" x="4210050" y="866775"/>
          <p14:tracePt t="1834" x="4210050" y="881063"/>
          <p14:tracePt t="1851" x="4210050" y="909638"/>
          <p14:tracePt t="1867" x="4205288" y="947738"/>
          <p14:tracePt t="1885" x="4162425" y="1014413"/>
          <p14:tracePt t="1901" x="4110038" y="1071563"/>
          <p14:tracePt t="1917" x="4014788" y="1185863"/>
          <p14:tracePt t="1934" x="3919538" y="1309688"/>
          <p14:tracePt t="1951" x="3795713" y="1443038"/>
          <p14:tracePt t="1967" x="3690938" y="1524000"/>
          <p14:tracePt t="1984" x="3590925" y="1595438"/>
          <p14:tracePt t="2001" x="3533775" y="1638300"/>
          <p14:tracePt t="2017" x="3462338" y="1690688"/>
          <p14:tracePt t="2034" x="3433763" y="1709738"/>
          <p14:tracePt t="2051" x="3419475" y="1719263"/>
          <p14:tracePt t="2067" x="3414713" y="1724025"/>
          <p14:tracePt t="2084" x="3409950" y="1728788"/>
          <p14:tracePt t="2325" x="3395663" y="1752600"/>
          <p14:tracePt t="2333" x="3386138" y="1781175"/>
          <p14:tracePt t="2340" x="3371850" y="1809750"/>
          <p14:tracePt t="2351" x="3357563" y="1824038"/>
          <p14:tracePt t="2367" x="3333750" y="1862138"/>
          <p14:tracePt t="2384" x="3309938" y="1900238"/>
          <p14:tracePt t="2401" x="3300413" y="1914525"/>
          <p14:tracePt t="2434" x="3267075" y="1938338"/>
          <p14:tracePt t="2467" x="3233738" y="1971675"/>
          <p14:tracePt t="2484" x="3200400" y="1995488"/>
          <p14:tracePt t="2501" x="3167063" y="2038350"/>
          <p14:tracePt t="2517" x="3133725" y="2090738"/>
          <p14:tracePt t="2534" x="3114675" y="2119313"/>
          <p14:tracePt t="2551" x="3100388" y="2128838"/>
          <p14:tracePt t="2567" x="3090863" y="2138363"/>
          <p14:tracePt t="2584" x="3081338" y="2147888"/>
          <p14:tracePt t="2601" x="3076575" y="2152650"/>
          <p14:tracePt t="2617" x="3062288" y="2162175"/>
          <p14:tracePt t="2634" x="3014663" y="2195513"/>
          <p14:tracePt t="2651" x="2938463" y="2224088"/>
          <p14:tracePt t="2667" x="2852738" y="2257425"/>
          <p14:tracePt t="2684" x="2776538" y="2286000"/>
          <p14:tracePt t="2701" x="2667000" y="2314575"/>
          <p14:tracePt t="2717" x="2586038" y="2328863"/>
          <p14:tracePt t="2734" x="2500313" y="2352675"/>
          <p14:tracePt t="2751" x="2371725" y="2376488"/>
          <p14:tracePt t="2767" x="2309813" y="2390775"/>
          <p14:tracePt t="2784" x="2228850" y="2400300"/>
          <p14:tracePt t="2801" x="2157413" y="2405063"/>
          <p14:tracePt t="2817" x="2038350" y="2414588"/>
          <p14:tracePt t="2834" x="1971675" y="2414588"/>
          <p14:tracePt t="2851" x="1924050" y="2414588"/>
          <p14:tracePt t="2867" x="1871663" y="2414588"/>
          <p14:tracePt t="2884" x="1804988" y="2419350"/>
          <p14:tracePt t="2901" x="1762125" y="2433638"/>
          <p14:tracePt t="2917" x="1724025" y="2443163"/>
          <p14:tracePt t="2934" x="1685925" y="2447925"/>
          <p14:tracePt t="2951" x="1662113" y="2462213"/>
          <p14:tracePt t="2967" x="1652588" y="2466975"/>
          <p14:tracePt t="2984" x="1647825" y="2466975"/>
          <p14:tracePt t="3236" x="1624013" y="2476500"/>
          <p14:tracePt t="3243" x="1595438" y="2490788"/>
          <p14:tracePt t="3251" x="1571625" y="2495550"/>
          <p14:tracePt t="3267" x="1533525" y="2505075"/>
          <p14:tracePt t="3284" x="1514475" y="2505075"/>
          <p14:tracePt t="3301" x="1490663" y="2505075"/>
          <p14:tracePt t="3317" x="1471613" y="2505075"/>
          <p14:tracePt t="3334" x="1457325" y="2505075"/>
          <p14:tracePt t="3351" x="1433513" y="2495550"/>
          <p14:tracePt t="3367" x="1404938" y="2495550"/>
          <p14:tracePt t="3384" x="1362075" y="2495550"/>
          <p14:tracePt t="3401" x="1338263" y="2495550"/>
          <p14:tracePt t="3417" x="1323975" y="2495550"/>
          <p14:tracePt t="3434" x="1304925" y="2495550"/>
          <p14:tracePt t="3451" x="1290638" y="2495550"/>
          <p14:tracePt t="3467" x="1285875" y="2500313"/>
          <p14:tracePt t="3484" x="1271588" y="2505075"/>
          <p14:tracePt t="3501" x="1262063" y="2509838"/>
          <p14:tracePt t="3517" x="1257300" y="2509838"/>
          <p14:tracePt t="3534" x="1247775" y="2509838"/>
          <p14:tracePt t="3596" x="1243013" y="2509838"/>
          <p14:tracePt t="4051" x="1238250" y="2514600"/>
          <p14:tracePt t="4059" x="1233488" y="2528888"/>
          <p14:tracePt t="4067" x="1233488" y="2552700"/>
          <p14:tracePt t="4084" x="1219200" y="2590800"/>
          <p14:tracePt t="4101" x="1214438" y="2647950"/>
          <p14:tracePt t="4117" x="1195388" y="2828925"/>
          <p14:tracePt t="4151" x="1185863" y="3024188"/>
          <p14:tracePt t="4184" x="1185863" y="3195638"/>
          <p14:tracePt t="4201" x="1190625" y="3328988"/>
          <p14:tracePt t="4217" x="1190625" y="3433763"/>
          <p14:tracePt t="4234" x="1190625" y="3509963"/>
          <p14:tracePt t="4251" x="1190625" y="3667125"/>
          <p14:tracePt t="4267" x="1185863" y="3814763"/>
          <p14:tracePt t="4284" x="1181100" y="3905250"/>
          <p14:tracePt t="4301" x="1171575" y="3981450"/>
          <p14:tracePt t="4317" x="1171575" y="4038600"/>
          <p14:tracePt t="4334" x="1171575" y="4119563"/>
          <p14:tracePt t="4351" x="1171575" y="4210050"/>
          <p14:tracePt t="4367" x="1171575" y="4333875"/>
          <p14:tracePt t="4384" x="1171575" y="4386263"/>
          <p14:tracePt t="4401" x="1171575" y="4429125"/>
          <p14:tracePt t="4417" x="1171575" y="4462463"/>
          <p14:tracePt t="4434" x="1171575" y="4514850"/>
          <p14:tracePt t="4451" x="1171575" y="4533900"/>
          <p14:tracePt t="4467" x="1171575" y="4543425"/>
          <p14:tracePt t="4484" x="1171575" y="4552950"/>
          <p14:tracePt t="4801" x="1171575" y="4557713"/>
          <p14:tracePt t="4808" x="1171575" y="4562475"/>
          <p14:tracePt t="4837" x="1176338" y="4538663"/>
          <p14:tracePt t="4844" x="1190625" y="4457700"/>
          <p14:tracePt t="4852" x="1219200" y="4376738"/>
          <p14:tracePt t="4867" x="1276350" y="4195763"/>
          <p14:tracePt t="4884" x="1371600" y="3833813"/>
          <p14:tracePt t="4901" x="1423988" y="3629025"/>
          <p14:tracePt t="4918" x="1552575" y="3205163"/>
          <p14:tracePt t="4934" x="1604963" y="3086100"/>
          <p14:tracePt t="4951" x="1638300" y="3028950"/>
          <p14:tracePt t="4967" x="1671638" y="2986088"/>
          <p14:tracePt t="4984" x="1747838" y="2943225"/>
          <p14:tracePt t="5001" x="1828800" y="2924175"/>
          <p14:tracePt t="5017" x="1914525" y="2909888"/>
          <p14:tracePt t="5034" x="1981200" y="2905125"/>
          <p14:tracePt t="5050" x="2076450" y="2905125"/>
          <p14:tracePt t="5067" x="2143125" y="2905125"/>
          <p14:tracePt t="5084" x="2238375" y="2905125"/>
          <p14:tracePt t="5101" x="2309813" y="2919413"/>
          <p14:tracePt t="5117" x="2386013" y="2933700"/>
          <p14:tracePt t="5135" x="2409825" y="2933700"/>
          <p14:tracePt t="5151" x="2428875" y="2933700"/>
          <p14:tracePt t="5168" x="2457450" y="2933700"/>
          <p14:tracePt t="5185" x="2471738" y="2933700"/>
          <p14:tracePt t="5201" x="2481263" y="2933700"/>
          <p14:tracePt t="5218" x="2495550" y="2933700"/>
          <p14:tracePt t="5235" x="2505075" y="2933700"/>
          <p14:tracePt t="5251" x="2509838" y="2933700"/>
          <p14:tracePt t="5268" x="2519363" y="2938463"/>
          <p14:tracePt t="5285" x="2519363" y="2971800"/>
          <p14:tracePt t="5301" x="2509838" y="3067050"/>
          <p14:tracePt t="5318" x="2486025" y="3157538"/>
          <p14:tracePt t="5322" x="2476500" y="3186113"/>
          <p14:tracePt t="5335" x="2462213" y="3214688"/>
          <p14:tracePt t="5352" x="2447925" y="3252788"/>
          <p14:tracePt t="5368" x="2443163" y="3267075"/>
          <p14:tracePt t="5385" x="2433638" y="3276600"/>
          <p14:tracePt t="5401" x="2433638" y="3281363"/>
          <p14:tracePt t="5417" x="2433638" y="3286125"/>
          <p14:tracePt t="5441" x="2428875" y="3290888"/>
          <p14:tracePt t="5454" x="2419350" y="3295650"/>
          <p14:tracePt t="5468" x="2409825" y="3309938"/>
          <p14:tracePt t="5485" x="2366963" y="3333750"/>
          <p14:tracePt t="5503" x="2338388" y="3343275"/>
          <p14:tracePt t="5518" x="2314575" y="3352800"/>
          <p14:tracePt t="5535" x="2300288" y="3362325"/>
          <p14:tracePt t="5551" x="2290763" y="3362325"/>
          <p14:tracePt t="5567" x="2286000" y="3362325"/>
          <p14:tracePt t="5584" x="2281238" y="3362325"/>
          <p14:tracePt t="5859" x="2305050" y="3357563"/>
          <p14:tracePt t="5865" x="2352675" y="3352800"/>
          <p14:tracePt t="5872" x="2409825" y="3343275"/>
          <p14:tracePt t="5884" x="2457450" y="3333750"/>
          <p14:tracePt t="5901" x="2524125" y="3333750"/>
          <p14:tracePt t="5917" x="2600325" y="3333750"/>
          <p14:tracePt t="5934" x="2647950" y="3333750"/>
          <p14:tracePt t="5951" x="2690813" y="3333750"/>
          <p14:tracePt t="5968" x="2767013" y="3343275"/>
          <p14:tracePt t="5984" x="2819400" y="3343275"/>
          <p14:tracePt t="6000" x="2852738" y="3343275"/>
          <p14:tracePt t="6017" x="2895600" y="3343275"/>
          <p14:tracePt t="6034" x="2947988" y="3343275"/>
          <p14:tracePt t="6050" x="2990850" y="3343275"/>
          <p14:tracePt t="6067" x="3033713" y="3343275"/>
          <p14:tracePt t="6084" x="3076575" y="3343275"/>
          <p14:tracePt t="6101" x="3152775" y="3343275"/>
          <p14:tracePt t="6117" x="3209925" y="3343275"/>
          <p14:tracePt t="6134" x="3252788" y="3343275"/>
          <p14:tracePt t="6151" x="3295650" y="3333750"/>
          <p14:tracePt t="6167" x="3343275" y="3333750"/>
          <p14:tracePt t="6184" x="3371850" y="3333750"/>
          <p14:tracePt t="6200" x="3400425" y="3333750"/>
          <p14:tracePt t="6217" x="3462338" y="3333750"/>
          <p14:tracePt t="6234" x="3495675" y="3333750"/>
          <p14:tracePt t="6251" x="3524250" y="3333750"/>
          <p14:tracePt t="6267" x="3548063" y="3324225"/>
          <p14:tracePt t="6284" x="3567113" y="3324225"/>
          <p14:tracePt t="6300" x="3571875" y="3324225"/>
          <p14:tracePt t="6317" x="3581400" y="3324225"/>
          <p14:tracePt t="6365" x="3571875" y="3324225"/>
          <p14:tracePt t="6372" x="3552825" y="3328988"/>
          <p14:tracePt t="6384" x="3519488" y="3338513"/>
          <p14:tracePt t="6401" x="3376613" y="3362325"/>
          <p14:tracePt t="6417" x="3262313" y="3376613"/>
          <p14:tracePt t="6434" x="3181350" y="3386138"/>
          <p14:tracePt t="6451" x="3114675" y="3386138"/>
          <p14:tracePt t="6467" x="3052763" y="3381375"/>
          <p14:tracePt t="6484" x="3014663" y="3376613"/>
          <p14:tracePt t="6501" x="2995613" y="3371850"/>
          <p14:tracePt t="6517" x="2971800" y="3367088"/>
          <p14:tracePt t="6534" x="2938463" y="3352800"/>
          <p14:tracePt t="6550" x="2914650" y="3348038"/>
          <p14:tracePt t="6567" x="2895600" y="3343275"/>
          <p14:tracePt t="6584" x="2871788" y="3343275"/>
          <p14:tracePt t="6600" x="2843213" y="3343275"/>
          <p14:tracePt t="6617" x="2819400" y="3343275"/>
          <p14:tracePt t="6634" x="2800350" y="3343275"/>
          <p14:tracePt t="6651" x="2752725" y="3348038"/>
          <p14:tracePt t="6667" x="2709863" y="3357563"/>
          <p14:tracePt t="6684" x="2662238" y="3367088"/>
          <p14:tracePt t="6700" x="2628900" y="3367088"/>
          <p14:tracePt t="6717" x="2562225" y="3376613"/>
          <p14:tracePt t="6734" x="2509838" y="3376613"/>
          <p14:tracePt t="6751" x="2462213" y="3376613"/>
          <p14:tracePt t="6767" x="2424113" y="3376613"/>
          <p14:tracePt t="6784" x="2376488" y="3376613"/>
          <p14:tracePt t="6801" x="2357438" y="3376613"/>
          <p14:tracePt t="6817" x="2343150" y="3376613"/>
          <p14:tracePt t="6834" x="2338388" y="3376613"/>
          <p14:tracePt t="6850" x="2328863" y="3376613"/>
          <p14:tracePt t="6867" x="2324100" y="3376613"/>
          <p14:tracePt t="6974" x="2328863" y="3376613"/>
          <p14:tracePt t="6981" x="2338388" y="3376613"/>
          <p14:tracePt t="6989" x="2357438" y="3376613"/>
          <p14:tracePt t="7000" x="2366963" y="3376613"/>
          <p14:tracePt t="7017" x="2409825" y="3362325"/>
          <p14:tracePt t="7034" x="2462213" y="3362325"/>
          <p14:tracePt t="7050" x="2500313" y="3348038"/>
          <p14:tracePt t="7067" x="2528888" y="3343275"/>
          <p14:tracePt t="7084" x="2576513" y="3343275"/>
          <p14:tracePt t="7100" x="2595563" y="3343275"/>
          <p14:tracePt t="7117" x="2633663" y="3343275"/>
          <p14:tracePt t="7134" x="2662238" y="3343275"/>
          <p14:tracePt t="7150" x="2705100" y="3343275"/>
          <p14:tracePt t="7167" x="2733675" y="3343275"/>
          <p14:tracePt t="7184" x="2771775" y="3343275"/>
          <p14:tracePt t="7200" x="2790825" y="3343275"/>
          <p14:tracePt t="7217" x="2824163" y="3343275"/>
          <p14:tracePt t="7234" x="2847975" y="3343275"/>
          <p14:tracePt t="7250" x="2867025" y="3343275"/>
          <p14:tracePt t="7268" x="2900363" y="3352800"/>
          <p14:tracePt t="7284" x="2924175" y="3352800"/>
          <p14:tracePt t="7300" x="2943225" y="3352800"/>
          <p14:tracePt t="7317" x="2967038" y="3352800"/>
          <p14:tracePt t="7319" x="2981325" y="3352800"/>
          <p14:tracePt t="7334" x="3009900" y="3352800"/>
          <p14:tracePt t="7350" x="3048000" y="3352800"/>
          <p14:tracePt t="7367" x="3081338" y="3352800"/>
          <p14:tracePt t="7384" x="3109913" y="3352800"/>
          <p14:tracePt t="7400" x="3157538" y="3352800"/>
          <p14:tracePt t="7417" x="3176588" y="3352800"/>
          <p14:tracePt t="7434" x="3200400" y="3352800"/>
          <p14:tracePt t="7450" x="3214688" y="3352800"/>
          <p14:tracePt t="7467" x="3238500" y="3352800"/>
          <p14:tracePt t="7484" x="3262313" y="3352800"/>
          <p14:tracePt t="7500" x="3281363" y="3348038"/>
          <p14:tracePt t="7517" x="3314700" y="3348038"/>
          <p14:tracePt t="7534" x="3338513" y="3343275"/>
          <p14:tracePt t="7550" x="3357563" y="3343275"/>
          <p14:tracePt t="7567" x="3371850" y="3343275"/>
          <p14:tracePt t="7584" x="3400425" y="3343275"/>
          <p14:tracePt t="7600" x="3414713" y="3343275"/>
          <p14:tracePt t="7617" x="3429000" y="3343275"/>
          <p14:tracePt t="7634" x="3443288" y="3343275"/>
          <p14:tracePt t="7650" x="3471863" y="3343275"/>
          <p14:tracePt t="7667" x="3486150" y="3343275"/>
          <p14:tracePt t="7684" x="3495675" y="3343275"/>
          <p14:tracePt t="7700" x="3514725" y="3343275"/>
          <p14:tracePt t="7717" x="3529013" y="3343275"/>
          <p14:tracePt t="7734" x="3543300" y="3343275"/>
          <p14:tracePt t="7750" x="3552825" y="3343275"/>
          <p14:tracePt t="7767" x="3571875" y="3343275"/>
          <p14:tracePt t="7784" x="3595688" y="3343275"/>
          <p14:tracePt t="7800" x="3619500" y="3343275"/>
          <p14:tracePt t="7817" x="3652838" y="3338513"/>
          <p14:tracePt t="7819" x="3662363" y="3333750"/>
          <p14:tracePt t="7834" x="3686175" y="3324225"/>
          <p14:tracePt t="7850" x="3705225" y="3314700"/>
          <p14:tracePt t="7867" x="3724275" y="3314700"/>
          <p14:tracePt t="7884" x="3738563" y="3314700"/>
          <p14:tracePt t="7900" x="3748088" y="3309938"/>
          <p14:tracePt t="7917" x="3757613" y="3305175"/>
          <p14:tracePt t="7934" x="3762375" y="3305175"/>
          <p14:tracePt t="7951" x="3767138" y="3305175"/>
          <p14:tracePt t="7987" x="3767138" y="3300413"/>
          <p14:tracePt t="8000" x="3767138" y="3295650"/>
          <p14:tracePt t="8024" x="3767138" y="3290888"/>
          <p14:tracePt t="8034" x="3767138" y="3286125"/>
          <p14:tracePt t="8050" x="3767138" y="3252788"/>
          <p14:tracePt t="8067" x="3767138" y="3219450"/>
          <p14:tracePt t="8084" x="3757613" y="3171825"/>
          <p14:tracePt t="8100" x="3752850" y="3148013"/>
          <p14:tracePt t="8117" x="3748088" y="3138488"/>
          <p14:tracePt t="8134" x="3738563" y="3124200"/>
          <p14:tracePt t="8150" x="3724275" y="3119438"/>
          <p14:tracePt t="8167" x="3709988" y="3109913"/>
          <p14:tracePt t="8184" x="3686175" y="3100388"/>
          <p14:tracePt t="8200" x="3667125" y="3090863"/>
          <p14:tracePt t="8217" x="3657600" y="3086100"/>
          <p14:tracePt t="8234" x="3643313" y="3076575"/>
          <p14:tracePt t="8250" x="3629025" y="3071813"/>
          <p14:tracePt t="8267" x="3600450" y="3062288"/>
          <p14:tracePt t="8284" x="3576638" y="3057525"/>
          <p14:tracePt t="8300" x="3557588" y="3048000"/>
          <p14:tracePt t="8317" x="3533775" y="3043238"/>
          <p14:tracePt t="8319" x="3524250" y="3043238"/>
          <p14:tracePt t="8334" x="3500438" y="3033713"/>
          <p14:tracePt t="8350" x="3476625" y="3028950"/>
          <p14:tracePt t="8367" x="3457575" y="3024188"/>
          <p14:tracePt t="8384" x="3409950" y="3009900"/>
          <p14:tracePt t="8400" x="3371850" y="3009900"/>
          <p14:tracePt t="8417" x="3343275" y="3005138"/>
          <p14:tracePt t="8434" x="3309938" y="3005138"/>
          <p14:tracePt t="8450" x="3262313" y="3005138"/>
          <p14:tracePt t="8467" x="3219450" y="2995613"/>
          <p14:tracePt t="8484" x="3176588" y="2990850"/>
          <p14:tracePt t="8500" x="3124200" y="2990850"/>
          <p14:tracePt t="8517" x="3052763" y="2990850"/>
          <p14:tracePt t="8534" x="3009900" y="2990850"/>
          <p14:tracePt t="8550" x="2967038" y="2990850"/>
          <p14:tracePt t="8567" x="2919413" y="2990850"/>
          <p14:tracePt t="8584" x="2890838" y="2990850"/>
          <p14:tracePt t="8600" x="2862263" y="2990850"/>
          <p14:tracePt t="8617" x="2819400" y="2990850"/>
          <p14:tracePt t="8634" x="2752725" y="2990850"/>
          <p14:tracePt t="8650" x="2709863" y="2990850"/>
          <p14:tracePt t="8667" x="2667000" y="2990850"/>
          <p14:tracePt t="8684" x="2638425" y="2990850"/>
          <p14:tracePt t="8700" x="2605088" y="2990850"/>
          <p14:tracePt t="8717" x="2590800" y="2990850"/>
          <p14:tracePt t="8734" x="2581275" y="2990850"/>
          <p14:tracePt t="8750" x="2571750" y="2990850"/>
          <p14:tracePt t="8767" x="2562225" y="2990850"/>
          <p14:tracePt t="8811" x="2557463" y="2990850"/>
          <p14:tracePt t="8818" x="2552700" y="2995613"/>
          <p14:tracePt t="8834" x="2547938" y="3005138"/>
          <p14:tracePt t="8850" x="2538413" y="3024188"/>
          <p14:tracePt t="8867" x="2519363" y="3048000"/>
          <p14:tracePt t="8884" x="2500313" y="3067050"/>
          <p14:tracePt t="8900" x="2495550" y="3081338"/>
          <p14:tracePt t="8917" x="2490788" y="3086100"/>
          <p14:tracePt t="8934" x="2486025" y="3095625"/>
          <p14:tracePt t="8950" x="2486025" y="3100388"/>
          <p14:tracePt t="9193" x="2476500" y="3105150"/>
          <p14:tracePt t="9199" x="2462213" y="3119438"/>
          <p14:tracePt t="9206" x="2447925" y="3138488"/>
          <p14:tracePt t="9217" x="2438400" y="3157538"/>
          <p14:tracePt t="9234" x="2400300" y="3195638"/>
          <p14:tracePt t="9250" x="2357438" y="3243263"/>
          <p14:tracePt t="9267" x="2338388" y="3267075"/>
          <p14:tracePt t="9284" x="2328863" y="3276600"/>
          <p14:tracePt t="9300" x="2319338" y="3281363"/>
          <p14:tracePt t="9317" x="2314575" y="3290888"/>
          <p14:tracePt t="9334" x="2314575" y="3295650"/>
          <p14:tracePt t="9398" x="2314575" y="3300413"/>
          <p14:tracePt t="9406" x="2314575" y="3305175"/>
          <p14:tracePt t="9420" x="2314575" y="3309938"/>
          <p14:tracePt t="9434" x="2314575" y="3314700"/>
          <p14:tracePt t="9450" x="2333625" y="3333750"/>
          <p14:tracePt t="9467" x="2362200" y="3348038"/>
          <p14:tracePt t="9484" x="2409825" y="3362325"/>
          <p14:tracePt t="9500" x="2457450" y="3376613"/>
          <p14:tracePt t="9517" x="2486025" y="3386138"/>
          <p14:tracePt t="9534" x="2519363" y="3390900"/>
          <p14:tracePt t="9550" x="2557463" y="3390900"/>
          <p14:tracePt t="9567" x="2619375" y="3390900"/>
          <p14:tracePt t="9583" x="2652713" y="3390900"/>
          <p14:tracePt t="9600" x="2695575" y="3400425"/>
          <p14:tracePt t="9617" x="2738438" y="3400425"/>
          <p14:tracePt t="9633" x="2786063" y="3400425"/>
          <p14:tracePt t="9650" x="2814638" y="3400425"/>
          <p14:tracePt t="9667" x="2843213" y="3400425"/>
          <p14:tracePt t="9684" x="2881313" y="3400425"/>
          <p14:tracePt t="9700" x="2909888" y="3400425"/>
          <p14:tracePt t="9717" x="2943225" y="3400425"/>
          <p14:tracePt t="9733" x="2981325" y="3400425"/>
          <p14:tracePt t="9750" x="3043238" y="3400425"/>
          <p14:tracePt t="9767" x="3076575" y="3400425"/>
          <p14:tracePt t="9784" x="3114675" y="3400425"/>
          <p14:tracePt t="9800" x="3148013" y="3400425"/>
          <p14:tracePt t="9817" x="3195638" y="3400425"/>
          <p14:tracePt t="9833" x="3214688" y="3400425"/>
          <p14:tracePt t="9850" x="3252788" y="3400425"/>
          <p14:tracePt t="9867" x="3290888" y="3400425"/>
          <p14:tracePt t="9883" x="3324225" y="3400425"/>
          <p14:tracePt t="9900" x="3371850" y="3390900"/>
          <p14:tracePt t="9917" x="3405188" y="3390900"/>
          <p14:tracePt t="9934" x="3467100" y="3381375"/>
          <p14:tracePt t="9950" x="3509963" y="3367088"/>
          <p14:tracePt t="9967" x="3538538" y="3367088"/>
          <p14:tracePt t="9983" x="3567113" y="3352800"/>
          <p14:tracePt t="10000" x="3605213" y="3343275"/>
          <p14:tracePt t="10017" x="3619500" y="3338513"/>
          <p14:tracePt t="10033" x="3638550" y="3333750"/>
          <p14:tracePt t="10050" x="3657600" y="3324225"/>
          <p14:tracePt t="10067" x="3681413" y="3305175"/>
          <p14:tracePt t="10083" x="3690938" y="3290888"/>
          <p14:tracePt t="10100" x="3705225" y="3281363"/>
          <p14:tracePt t="10117" x="3729038" y="3262313"/>
          <p14:tracePt t="10133" x="3743325" y="3248025"/>
          <p14:tracePt t="10150" x="3752850" y="3238500"/>
          <p14:tracePt t="10167" x="3757613" y="3228975"/>
          <p14:tracePt t="10183" x="3767138" y="3219450"/>
          <p14:tracePt t="10200" x="3771900" y="3214688"/>
          <p14:tracePt t="10217" x="3771900" y="3205163"/>
          <p14:tracePt t="10233" x="3767138" y="3190875"/>
          <p14:tracePt t="10250" x="3733800" y="3171825"/>
          <p14:tracePt t="10267" x="3709988" y="3157538"/>
          <p14:tracePt t="10283" x="3686175" y="3143250"/>
          <p14:tracePt t="10300" x="3652838" y="3119438"/>
          <p14:tracePt t="10317" x="3638550" y="3100388"/>
          <p14:tracePt t="10334" x="3619500" y="3090863"/>
          <p14:tracePt t="10350" x="3605213" y="3081338"/>
          <p14:tracePt t="10367" x="3562350" y="3062288"/>
          <p14:tracePt t="10383" x="3533775" y="3057525"/>
          <p14:tracePt t="10400" x="3505200" y="3043238"/>
          <p14:tracePt t="10417" x="3467100" y="3038475"/>
          <p14:tracePt t="10433" x="3429000" y="3033713"/>
          <p14:tracePt t="10450" x="3409950" y="3033713"/>
          <p14:tracePt t="10467" x="3381375" y="3033713"/>
          <p14:tracePt t="10484" x="3324225" y="3033713"/>
          <p14:tracePt t="10500" x="3281363" y="3033713"/>
          <p14:tracePt t="10517" x="3214688" y="3043238"/>
          <p14:tracePt t="10534" x="3152775" y="3043238"/>
          <p14:tracePt t="10550" x="3057525" y="3052763"/>
          <p14:tracePt t="10567" x="3009900" y="3052763"/>
          <p14:tracePt t="10583" x="2967038" y="3052763"/>
          <p14:tracePt t="10600" x="2914650" y="3062288"/>
          <p14:tracePt t="10617" x="2838450" y="3076575"/>
          <p14:tracePt t="10633" x="2771775" y="3081338"/>
          <p14:tracePt t="10650" x="2719388" y="3081338"/>
          <p14:tracePt t="10667" x="2667000" y="3086100"/>
          <p14:tracePt t="10683" x="2609850" y="3095625"/>
          <p14:tracePt t="10700" x="2571750" y="3100388"/>
          <p14:tracePt t="10717" x="2543175" y="3105150"/>
          <p14:tracePt t="10733" x="2505075" y="3109913"/>
          <p14:tracePt t="10750" x="2481263" y="3119438"/>
          <p14:tracePt t="10767" x="2462213" y="3119438"/>
          <p14:tracePt t="10783" x="2443163" y="3124200"/>
          <p14:tracePt t="10800" x="2424113" y="3128963"/>
          <p14:tracePt t="10817" x="2414588" y="3138488"/>
          <p14:tracePt t="10833" x="2400300" y="3143250"/>
          <p14:tracePt t="10850" x="2386013" y="3148013"/>
          <p14:tracePt t="10867" x="2376488" y="3157538"/>
          <p14:tracePt t="10883" x="2366963" y="3157538"/>
          <p14:tracePt t="10900" x="2362200" y="3157538"/>
          <p14:tracePt t="10917" x="2357438" y="3157538"/>
          <p14:tracePt t="11028" x="2357438" y="3162300"/>
          <p14:tracePt t="11079" x="2352675" y="3167063"/>
          <p14:tracePt t="11086" x="2347913" y="3176588"/>
          <p14:tracePt t="11100" x="2333625" y="3186113"/>
          <p14:tracePt t="11117" x="2309813" y="3233738"/>
          <p14:tracePt t="11133" x="2295525" y="3257550"/>
          <p14:tracePt t="11150" x="2286000" y="3267075"/>
          <p14:tracePt t="11167" x="2276475" y="3276600"/>
          <p14:tracePt t="11183" x="2271713" y="3286125"/>
          <p14:tracePt t="11465" x="2233613" y="3300413"/>
          <p14:tracePt t="11486" x="2066925" y="3333750"/>
          <p14:tracePt t="11509" x="1928813" y="3367088"/>
          <p14:tracePt t="11522" x="1857375" y="3381375"/>
          <p14:tracePt t="11534" x="1804988" y="3386138"/>
          <p14:tracePt t="11567" x="1671638" y="3405188"/>
          <p14:tracePt t="11600" x="1504950" y="3429000"/>
          <p14:tracePt t="11617" x="1452563" y="3433763"/>
          <p14:tracePt t="11633" x="1419225" y="3443288"/>
          <p14:tracePt t="11650" x="1390650" y="3452813"/>
          <p14:tracePt t="11667" x="1357313" y="3457575"/>
          <p14:tracePt t="11684" x="1343025" y="3457575"/>
          <p14:tracePt t="11700" x="1328738" y="3457575"/>
          <p14:tracePt t="11717" x="1319213" y="3457575"/>
          <p14:tracePt t="11733" x="1314450" y="3457575"/>
          <p14:tracePt t="11784" x="1328738" y="3457575"/>
          <p14:tracePt t="11791" x="1343025" y="3452813"/>
          <p14:tracePt t="11800" x="1390650" y="3438525"/>
          <p14:tracePt t="11817" x="1524000" y="3419475"/>
          <p14:tracePt t="11833" x="1695450" y="3400425"/>
          <p14:tracePt t="11850" x="1990725" y="3390900"/>
          <p14:tracePt t="11867" x="2190750" y="3381375"/>
          <p14:tracePt t="11883" x="2371725" y="3376613"/>
          <p14:tracePt t="11900" x="2528888" y="3367088"/>
          <p14:tracePt t="11917" x="2728913" y="3348038"/>
          <p14:tracePt t="11933" x="2819400" y="3348038"/>
          <p14:tracePt t="11950" x="2900363" y="3348038"/>
          <p14:tracePt t="11967" x="3028950" y="3357563"/>
          <p14:tracePt t="11983" x="3100388" y="3371850"/>
          <p14:tracePt t="12000" x="3162300" y="3386138"/>
          <p14:tracePt t="12017" x="3205163" y="3386138"/>
          <p14:tracePt t="12033" x="3267075" y="3386138"/>
          <p14:tracePt t="12050" x="3290888" y="3386138"/>
          <p14:tracePt t="12067" x="3324225" y="3390900"/>
          <p14:tracePt t="12083" x="3352800" y="3390900"/>
          <p14:tracePt t="12100" x="3381375" y="3390900"/>
          <p14:tracePt t="12117" x="3395663" y="3390900"/>
          <p14:tracePt t="12133" x="3405188" y="3390900"/>
          <p14:tracePt t="12150" x="3414713" y="3390900"/>
          <p14:tracePt t="12167" x="3424238" y="3390900"/>
          <p14:tracePt t="12424" x="3414713" y="3386138"/>
          <p14:tracePt t="12431" x="3395663" y="3381375"/>
          <p14:tracePt t="12438" x="3371850" y="3381375"/>
          <p14:tracePt t="12450" x="3343275" y="3376613"/>
          <p14:tracePt t="12467" x="3248025" y="3362325"/>
          <p14:tracePt t="12484" x="3200400" y="3352800"/>
          <p14:tracePt t="12500" x="3148013" y="3343275"/>
          <p14:tracePt t="12517" x="3119438" y="3338513"/>
          <p14:tracePt t="12533" x="3086100" y="3324225"/>
          <p14:tracePt t="12550" x="3067050" y="3319463"/>
          <p14:tracePt t="12567" x="3052763" y="3309938"/>
          <p14:tracePt t="12583" x="3038475" y="3309938"/>
          <p14:tracePt t="12600" x="3028950" y="3305175"/>
          <p14:tracePt t="12617" x="3024188" y="3305175"/>
          <p14:tracePt t="12633" x="3019425" y="3305175"/>
          <p14:tracePt t="12681" x="3014663" y="3305175"/>
          <p14:tracePt t="12703" x="3009900" y="3305175"/>
          <p14:tracePt t="12731" x="3005138" y="3305175"/>
          <p14:tracePt t="12739" x="3000375" y="3305175"/>
          <p14:tracePt t="12750" x="2995613" y="3305175"/>
          <p14:tracePt t="12767" x="2981325" y="3314700"/>
          <p14:tracePt t="12783" x="2919413" y="3338513"/>
          <p14:tracePt t="12800" x="2857500" y="3352800"/>
          <p14:tracePt t="12817" x="2805113" y="3367088"/>
          <p14:tracePt t="12833" x="2776538" y="3367088"/>
          <p14:tracePt t="12835" x="2767013" y="3367088"/>
          <p14:tracePt t="12850" x="2752725" y="3367088"/>
          <p14:tracePt t="12867" x="2743200" y="3357563"/>
          <p14:tracePt t="12884" x="2738438" y="3300413"/>
          <p14:tracePt t="12901" x="2738438" y="3171825"/>
          <p14:tracePt t="12917" x="2757488" y="3128963"/>
          <p14:tracePt t="12933" x="2771775" y="3100388"/>
          <p14:tracePt t="12950" x="2795588" y="3076575"/>
          <p14:tracePt t="12967" x="2838450" y="3052763"/>
          <p14:tracePt t="12983" x="2867025" y="3048000"/>
          <p14:tracePt t="13000" x="2886075" y="3038475"/>
          <p14:tracePt t="13016" x="2919413" y="3048000"/>
          <p14:tracePt t="13033" x="2952750" y="3081338"/>
          <p14:tracePt t="13050" x="2971800" y="3119438"/>
          <p14:tracePt t="13067" x="2986088" y="3162300"/>
          <p14:tracePt t="13083" x="2990850" y="3209925"/>
          <p14:tracePt t="13100" x="2990850" y="3238500"/>
          <p14:tracePt t="13117" x="2990850" y="3248025"/>
          <p14:tracePt t="13133" x="2990850" y="3257550"/>
          <p14:tracePt t="13150" x="2990850" y="3267075"/>
          <p14:tracePt t="14186" x="2995613" y="3267075"/>
          <p14:tracePt t="14193" x="3014663" y="3267075"/>
          <p14:tracePt t="14200" x="3028950" y="3267075"/>
          <p14:tracePt t="14216" x="3067050" y="3267075"/>
          <p14:tracePt t="14233" x="3095625" y="3267075"/>
          <p14:tracePt t="14250" x="3124200" y="3267075"/>
          <p14:tracePt t="14283" x="3190875" y="3267075"/>
          <p14:tracePt t="14316" x="3219450" y="3267075"/>
          <p14:tracePt t="14318" x="3224213" y="3267075"/>
          <p14:tracePt t="14333" x="3233738" y="3276600"/>
          <p14:tracePt t="14350" x="3248025" y="3281363"/>
          <p14:tracePt t="14366" x="3252788" y="3286125"/>
          <p14:tracePt t="14383" x="3262313" y="3286125"/>
          <p14:tracePt t="14400" x="3267075" y="3286125"/>
          <p14:tracePt t="14433" x="3267075" y="3290888"/>
          <p14:tracePt t="14450" x="3267075" y="3300413"/>
          <p14:tracePt t="14467" x="3257550" y="3305175"/>
          <p14:tracePt t="14483" x="3219450" y="3319463"/>
          <p14:tracePt t="14500" x="3162300" y="3319463"/>
          <p14:tracePt t="14517" x="3071813" y="3319463"/>
          <p14:tracePt t="14533" x="3009900" y="3314700"/>
          <p14:tracePt t="14550" x="2962275" y="3309938"/>
          <p14:tracePt t="14567" x="2890838" y="3295650"/>
          <p14:tracePt t="14583" x="2857500" y="3290888"/>
          <p14:tracePt t="14600" x="2819400" y="3286125"/>
          <p14:tracePt t="14617" x="2795588" y="3286125"/>
          <p14:tracePt t="14633" x="2771775" y="3281363"/>
          <p14:tracePt t="14650" x="2757488" y="3276600"/>
          <p14:tracePt t="14666" x="2752725" y="3276600"/>
          <p14:tracePt t="14683" x="2747963" y="3276600"/>
          <p14:tracePt t="14700" x="2738438" y="3276600"/>
          <p14:tracePt t="14716" x="2733675" y="3276600"/>
          <p14:tracePt t="14818" x="2738438" y="3276600"/>
          <p14:tracePt t="14824" x="2747963" y="3271838"/>
          <p14:tracePt t="14833" x="2767013" y="3262313"/>
          <p14:tracePt t="14850" x="2800350" y="3262313"/>
          <p14:tracePt t="14867" x="2852738" y="3252788"/>
          <p14:tracePt t="14883" x="2967038" y="3252788"/>
          <p14:tracePt t="14900" x="3033713" y="3252788"/>
          <p14:tracePt t="14917" x="3105150" y="3252788"/>
          <p14:tracePt t="14933" x="3162300" y="3252788"/>
          <p14:tracePt t="14950" x="3233738" y="3252788"/>
          <p14:tracePt t="14967" x="3281363" y="3238500"/>
          <p14:tracePt t="14983" x="3343275" y="3228975"/>
          <p14:tracePt t="15000" x="3438525" y="3224213"/>
          <p14:tracePt t="15016" x="3486150" y="3224213"/>
          <p14:tracePt t="15033" x="3538538" y="3224213"/>
          <p14:tracePt t="15050" x="3571875" y="3233738"/>
          <p14:tracePt t="15066" x="3619500" y="3243263"/>
          <p14:tracePt t="15083" x="3633788" y="3248025"/>
          <p14:tracePt t="15100" x="3652838" y="3248025"/>
          <p14:tracePt t="15117" x="3657600" y="3248025"/>
          <p14:tracePt t="15133" x="3667125" y="3248025"/>
          <p14:tracePt t="15150" x="3671888" y="3248025"/>
          <p14:tracePt t="15184" x="3676650" y="3252788"/>
          <p14:tracePt t="17197" x="3676650" y="3262313"/>
          <p14:tracePt t="17204" x="3686175" y="3276600"/>
          <p14:tracePt t="17216" x="3690938" y="3286125"/>
          <p14:tracePt t="17233" x="3690938" y="3333750"/>
          <p14:tracePt t="17250" x="3690938" y="3381375"/>
          <p14:tracePt t="17266" x="3690938" y="3443288"/>
          <p14:tracePt t="17300" x="3690938" y="3538538"/>
          <p14:tracePt t="17333" x="3690938" y="3562350"/>
          <p14:tracePt t="17350" x="3686175" y="3586163"/>
          <p14:tracePt t="17366" x="3676650" y="3605213"/>
          <p14:tracePt t="17383" x="3671888" y="3629025"/>
          <p14:tracePt t="17400" x="3662363" y="3638550"/>
          <p14:tracePt t="17416" x="3657600" y="3652838"/>
          <p14:tracePt t="17433" x="3657600" y="3657600"/>
          <p14:tracePt t="17450" x="3657600" y="3667125"/>
          <p14:tracePt t="17490" x="3652838" y="3667125"/>
          <p14:tracePt t="17499" x="3652838" y="3671888"/>
          <p14:tracePt t="17516" x="3643313" y="3676650"/>
          <p14:tracePt t="17533" x="3629025" y="3686175"/>
          <p14:tracePt t="17550" x="3614738" y="3690938"/>
          <p14:tracePt t="17566" x="3590925" y="3700463"/>
          <p14:tracePt t="17583" x="3571875" y="3705225"/>
          <p14:tracePt t="17600" x="3529013" y="3714750"/>
          <p14:tracePt t="17616" x="3500438" y="3714750"/>
          <p14:tracePt t="17633" x="3481388" y="3714750"/>
          <p14:tracePt t="17650" x="3443288" y="3714750"/>
          <p14:tracePt t="17666" x="3409950" y="3705225"/>
          <p14:tracePt t="17683" x="3390900" y="3705225"/>
          <p14:tracePt t="17700" x="3381375" y="3705225"/>
          <p14:tracePt t="17716" x="3371850" y="3705225"/>
          <p14:tracePt t="17733" x="3362325" y="3705225"/>
          <p14:tracePt t="17749" x="3357563" y="3705225"/>
          <p14:tracePt t="17766" x="3352800" y="3700463"/>
          <p14:tracePt t="17783" x="3348038" y="3686175"/>
          <p14:tracePt t="17800" x="3348038" y="3652838"/>
          <p14:tracePt t="17816" x="3376613" y="3590925"/>
          <p14:tracePt t="17833" x="3414713" y="3524250"/>
          <p14:tracePt t="17850" x="3462338" y="3448050"/>
          <p14:tracePt t="17866" x="3486150" y="3414713"/>
          <p14:tracePt t="17883" x="3509963" y="3390900"/>
          <p14:tracePt t="17900" x="3538538" y="3371850"/>
          <p14:tracePt t="17916" x="3595688" y="3348038"/>
          <p14:tracePt t="17933" x="3648075" y="3333750"/>
          <p14:tracePt t="17950" x="3695700" y="3328988"/>
          <p14:tracePt t="17966" x="3743325" y="3328988"/>
          <p14:tracePt t="17983" x="3771900" y="3328988"/>
          <p14:tracePt t="18000" x="3786188" y="3328988"/>
          <p14:tracePt t="18016" x="3790950" y="3328988"/>
          <p14:tracePt t="18033" x="3800475" y="3328988"/>
          <p14:tracePt t="18050" x="3810000" y="3343275"/>
          <p14:tracePt t="18066" x="3829050" y="3376613"/>
          <p14:tracePt t="18083" x="3833813" y="3409950"/>
          <p14:tracePt t="18100" x="3838575" y="3457575"/>
          <p14:tracePt t="18116" x="3838575" y="3476625"/>
          <p14:tracePt t="18133" x="3838575" y="3495675"/>
          <p14:tracePt t="18150" x="3838575" y="3505200"/>
          <p14:tracePt t="18166" x="3838575" y="3514725"/>
          <p14:tracePt t="18183" x="3838575" y="3519488"/>
          <p14:tracePt t="18253" x="3833813" y="3519488"/>
          <p14:tracePt t="18687" x="3829050" y="3519488"/>
          <p14:tracePt t="18694" x="3829050" y="3524250"/>
          <p14:tracePt t="18702" x="3824288" y="3529013"/>
          <p14:tracePt t="18716" x="3805238" y="3533775"/>
          <p14:tracePt t="18733" x="3786188" y="3538538"/>
          <p14:tracePt t="18749" x="3762375" y="3548063"/>
          <p14:tracePt t="18783" x="3700463" y="3567113"/>
          <p14:tracePt t="18816" x="3652838" y="3586163"/>
          <p14:tracePt t="18833" x="3629025" y="3586163"/>
          <p14:tracePt t="18849" x="3614738" y="3586163"/>
          <p14:tracePt t="18866" x="3590925" y="3586163"/>
          <p14:tracePt t="18883" x="3571875" y="3586163"/>
          <p14:tracePt t="18899" x="3538538" y="3586163"/>
          <p14:tracePt t="18916" x="3524250" y="3586163"/>
          <p14:tracePt t="18933" x="3509963" y="3586163"/>
          <p14:tracePt t="18949" x="3500438" y="3586163"/>
          <p14:tracePt t="18966" x="3490913" y="3586163"/>
          <p14:tracePt t="18983" x="3486150" y="3586163"/>
          <p14:tracePt t="19000" x="3476625" y="3586163"/>
          <p14:tracePt t="19016" x="3457575" y="3581400"/>
          <p14:tracePt t="19033" x="3433763" y="3576638"/>
          <p14:tracePt t="19049" x="3409950" y="3571875"/>
          <p14:tracePt t="19066" x="3395663" y="3571875"/>
          <p14:tracePt t="19083" x="3381375" y="3567113"/>
          <p14:tracePt t="19100" x="3376613" y="3567113"/>
          <p14:tracePt t="19116" x="3371850" y="3567113"/>
          <p14:tracePt t="19133" x="3367088" y="3567113"/>
          <p14:tracePt t="20883" x="3357563" y="3571875"/>
          <p14:tracePt t="20890" x="3338513" y="3590925"/>
          <p14:tracePt t="20899" x="3319463" y="3609975"/>
          <p14:tracePt t="20916" x="3290888" y="3629025"/>
          <p14:tracePt t="20934" x="3267075" y="3652838"/>
          <p14:tracePt t="20949" x="3248025" y="3662363"/>
          <p14:tracePt t="20983" x="3233738" y="3671888"/>
          <p14:tracePt t="21016" x="3224213" y="3671888"/>
          <p14:tracePt t="21033" x="3214688" y="3676650"/>
          <p14:tracePt t="21049" x="3190875" y="3681413"/>
          <p14:tracePt t="21066" x="3152775" y="3695700"/>
          <p14:tracePt t="21083" x="3105150" y="3705225"/>
          <p14:tracePt t="21099" x="3024188" y="3724275"/>
          <p14:tracePt t="21116" x="2895600" y="3748088"/>
          <p14:tracePt t="21133" x="2705100" y="3771900"/>
          <p14:tracePt t="21149" x="2609850" y="3781425"/>
          <p14:tracePt t="21166" x="2519363" y="3786188"/>
          <p14:tracePt t="21183" x="2452688" y="3786188"/>
          <p14:tracePt t="21199" x="2357438" y="3786188"/>
          <p14:tracePt t="21216" x="2319338" y="3781425"/>
          <p14:tracePt t="21233" x="2286000" y="3767138"/>
          <p14:tracePt t="21249" x="2252663" y="3762375"/>
          <p14:tracePt t="21266" x="2228850" y="3757613"/>
          <p14:tracePt t="21283" x="2219325" y="3757613"/>
          <p14:tracePt t="21299" x="2205038" y="3752850"/>
          <p14:tracePt t="21316" x="2190750" y="3748088"/>
          <p14:tracePt t="21333" x="2181225" y="3748088"/>
          <p14:tracePt t="21350" x="2157413" y="3738563"/>
          <p14:tracePt t="21366" x="2143125" y="3733800"/>
          <p14:tracePt t="21383" x="2119313" y="3733800"/>
          <p14:tracePt t="21399" x="2095500" y="3733800"/>
          <p14:tracePt t="21416" x="2076450" y="3733800"/>
          <p14:tracePt t="21433" x="2028825" y="3733800"/>
          <p14:tracePt t="21449" x="1995488" y="3733800"/>
          <p14:tracePt t="21466" x="1957388" y="3733800"/>
          <p14:tracePt t="21483" x="1938338" y="3733800"/>
          <p14:tracePt t="21499" x="1895475" y="3733800"/>
          <p14:tracePt t="21516" x="1881188" y="3733800"/>
          <p14:tracePt t="21533" x="1871663" y="3733800"/>
          <p14:tracePt t="21549" x="1862138" y="3733800"/>
          <p14:tracePt t="21566" x="1852613" y="3733800"/>
          <p14:tracePt t="21583" x="1843088" y="3733800"/>
          <p14:tracePt t="21599" x="1838325" y="3733800"/>
          <p14:tracePt t="21815" x="1857375" y="3738563"/>
          <p14:tracePt t="21822" x="1881188" y="3738563"/>
          <p14:tracePt t="21832" x="1905000" y="3738563"/>
          <p14:tracePt t="21849" x="1957388" y="3738563"/>
          <p14:tracePt t="21866" x="2024063" y="3738563"/>
          <p14:tracePt t="21883" x="2066925" y="3738563"/>
          <p14:tracePt t="21899" x="2119313" y="3738563"/>
          <p14:tracePt t="21916" x="2185988" y="3738563"/>
          <p14:tracePt t="21933" x="2257425" y="3738563"/>
          <p14:tracePt t="21949" x="2295525" y="3738563"/>
          <p14:tracePt t="21966" x="2338388" y="3733800"/>
          <p14:tracePt t="21983" x="2381250" y="3729038"/>
          <p14:tracePt t="21999" x="2447925" y="3729038"/>
          <p14:tracePt t="22016" x="2509838" y="3724275"/>
          <p14:tracePt t="22033" x="2576513" y="3724275"/>
          <p14:tracePt t="22049" x="2657475" y="3714750"/>
          <p14:tracePt t="22066" x="2705100" y="3709988"/>
          <p14:tracePt t="22082" x="2733675" y="3705225"/>
          <p14:tracePt t="22099" x="2767013" y="3705225"/>
          <p14:tracePt t="22116" x="2805113" y="3705225"/>
          <p14:tracePt t="22133" x="2828925" y="3705225"/>
          <p14:tracePt t="22149" x="2843213" y="3705225"/>
          <p14:tracePt t="22166" x="2847975" y="3705225"/>
          <p14:tracePt t="22183" x="2857500" y="3705225"/>
          <p14:tracePt t="22199" x="2862263" y="3705225"/>
          <p14:tracePt t="22263" x="2857500" y="3705225"/>
          <p14:tracePt t="22270" x="2852738" y="3709988"/>
          <p14:tracePt t="22283" x="2843213" y="3709988"/>
          <p14:tracePt t="22299" x="2776538" y="3738563"/>
          <p14:tracePt t="22316" x="2714625" y="3767138"/>
          <p14:tracePt t="22333" x="2638425" y="3800475"/>
          <p14:tracePt t="22349" x="2576513" y="3819525"/>
          <p14:tracePt t="22366" x="2514600" y="3833813"/>
          <p14:tracePt t="22383" x="2476500" y="3843338"/>
          <p14:tracePt t="22399" x="2447925" y="3843338"/>
          <p14:tracePt t="22416" x="2419350" y="3843338"/>
          <p14:tracePt t="22433" x="2371725" y="3843338"/>
          <p14:tracePt t="22449" x="2328863" y="3843338"/>
          <p14:tracePt t="22466" x="2286000" y="3843338"/>
          <p14:tracePt t="22483" x="2224088" y="3852863"/>
          <p14:tracePt t="22499" x="2190750" y="3852863"/>
          <p14:tracePt t="22516" x="2166938" y="3852863"/>
          <p14:tracePt t="22532" x="2157413" y="3852863"/>
          <p14:tracePt t="22549" x="2147888" y="3852863"/>
          <p14:tracePt t="22566" x="2143125" y="3852863"/>
          <p14:tracePt t="22599" x="2138363" y="3852863"/>
          <p14:tracePt t="22623" x="2133600" y="3852863"/>
          <p14:tracePt t="22837" x="2162175" y="3857625"/>
          <p14:tracePt t="22843" x="2209800" y="3857625"/>
          <p14:tracePt t="22851" x="2252663" y="3857625"/>
          <p14:tracePt t="22866" x="2324100" y="3857625"/>
          <p14:tracePt t="22883" x="2390775" y="3857625"/>
          <p14:tracePt t="22899" x="2433638" y="3857625"/>
          <p14:tracePt t="22916" x="2495550" y="3857625"/>
          <p14:tracePt t="22933" x="2528888" y="3857625"/>
          <p14:tracePt t="22949" x="2571750" y="3857625"/>
          <p14:tracePt t="22966" x="2614613" y="3857625"/>
          <p14:tracePt t="22982" x="2671763" y="3857625"/>
          <p14:tracePt t="22999" x="2705100" y="3857625"/>
          <p14:tracePt t="23016" x="2743200" y="3857625"/>
          <p14:tracePt t="23032" x="2771775" y="3857625"/>
          <p14:tracePt t="23049" x="2809875" y="3857625"/>
          <p14:tracePt t="23066" x="2838450" y="3857625"/>
          <p14:tracePt t="23082" x="2857500" y="3862388"/>
          <p14:tracePt t="23100" x="2900363" y="3867150"/>
          <p14:tracePt t="23116" x="2928938" y="3867150"/>
          <p14:tracePt t="23132" x="2962275" y="3867150"/>
          <p14:tracePt t="23149" x="2990850" y="3867150"/>
          <p14:tracePt t="23166" x="3038475" y="3867150"/>
          <p14:tracePt t="23183" x="3067050" y="3867150"/>
          <p14:tracePt t="23199" x="3100388" y="3867150"/>
          <p14:tracePt t="23216" x="3124200" y="3867150"/>
          <p14:tracePt t="23233" x="3157538" y="3862388"/>
          <p14:tracePt t="23249" x="3171825" y="3862388"/>
          <p14:tracePt t="23266" x="3186113" y="3857625"/>
          <p14:tracePt t="23283" x="3190875" y="3857625"/>
          <p14:tracePt t="23299" x="3200400" y="3857625"/>
          <p14:tracePt t="23316" x="3205163" y="3857625"/>
          <p14:tracePt t="23628" x="3190875" y="3857625"/>
          <p14:tracePt t="23636" x="3157538" y="3857625"/>
          <p14:tracePt t="23649" x="3128963" y="3857625"/>
          <p14:tracePt t="23666" x="3071813" y="3857625"/>
          <p14:tracePt t="23683" x="3028950" y="3857625"/>
          <p14:tracePt t="23699" x="2990850" y="3843338"/>
          <p14:tracePt t="23716" x="2938463" y="3838575"/>
          <p14:tracePt t="23749" x="2833688" y="3819525"/>
          <p14:tracePt t="23782" x="2752725" y="3814763"/>
          <p14:tracePt t="23799" x="2724150" y="3810000"/>
          <p14:tracePt t="23816" x="2686050" y="3810000"/>
          <p14:tracePt t="23832" x="2643188" y="3800475"/>
          <p14:tracePt t="23834" x="2624138" y="3800475"/>
          <p14:tracePt t="23849" x="2590800" y="3800475"/>
          <p14:tracePt t="23866" x="2552700" y="3795713"/>
          <p14:tracePt t="23882" x="2524125" y="3795713"/>
          <p14:tracePt t="23899" x="2490788" y="3795713"/>
          <p14:tracePt t="23916" x="2443163" y="3805238"/>
          <p14:tracePt t="23932" x="2405063" y="3810000"/>
          <p14:tracePt t="23949" x="2357438" y="3824288"/>
          <p14:tracePt t="23966" x="2276475" y="3848100"/>
          <p14:tracePt t="23982" x="2243138" y="3857625"/>
          <p14:tracePt t="23999" x="2219325" y="3867150"/>
          <p14:tracePt t="24016" x="2209800" y="3867150"/>
          <p14:tracePt t="24033" x="2200275" y="3867150"/>
          <p14:tracePt t="24049" x="2195513" y="3867150"/>
          <p14:tracePt t="24106" x="2209800" y="3867150"/>
          <p14:tracePt t="24113" x="2233613" y="3867150"/>
          <p14:tracePt t="24121" x="2266950" y="3867150"/>
          <p14:tracePt t="24133" x="2314575" y="3862388"/>
          <p14:tracePt t="24150" x="2538413" y="3838575"/>
          <p14:tracePt t="24166" x="2695575" y="3829050"/>
          <p14:tracePt t="24182" x="2809875" y="3819525"/>
          <p14:tracePt t="24199" x="2895600" y="3805238"/>
          <p14:tracePt t="24216" x="2981325" y="3790950"/>
          <p14:tracePt t="24232" x="3009900" y="3790950"/>
          <p14:tracePt t="24249" x="3024188" y="3790950"/>
          <p14:tracePt t="24266" x="3033713" y="3790950"/>
          <p14:tracePt t="24283" x="3043238" y="3790950"/>
          <p14:tracePt t="24299" x="3048000" y="3790950"/>
          <p14:tracePt t="24316" x="3057525" y="3790950"/>
          <p14:tracePt t="24526" x="3048000" y="3686175"/>
          <p14:tracePt t="24532" x="3033713" y="3495675"/>
          <p14:tracePt t="24540" x="3024188" y="3309938"/>
          <p14:tracePt t="24549" x="3014663" y="3209925"/>
          <p14:tracePt t="24566" x="3014663" y="3052763"/>
          <p14:tracePt t="24583" x="3014663" y="2981325"/>
          <p14:tracePt t="24616" x="3014663" y="2943225"/>
          <p14:tracePt t="24649" x="3014663" y="2928938"/>
          <p14:tracePt t="24666" x="3043238" y="2909888"/>
          <p14:tracePt t="24682" x="3124200" y="2886075"/>
          <p14:tracePt t="24699" x="3219450" y="2871788"/>
          <p14:tracePt t="24716" x="3376613" y="2871788"/>
          <p14:tracePt t="24732" x="3443288" y="2871788"/>
          <p14:tracePt t="24749" x="3486150" y="2871788"/>
          <p14:tracePt t="24766" x="3524250" y="2881313"/>
          <p14:tracePt t="24782" x="3557588" y="2890838"/>
          <p14:tracePt t="24799" x="3567113" y="2895600"/>
          <p14:tracePt t="24816" x="3581400" y="2905125"/>
          <p14:tracePt t="24818" x="3586163" y="2905125"/>
          <p14:tracePt t="24833" x="3605213" y="2905125"/>
          <p14:tracePt t="24849" x="3629025" y="2900363"/>
          <p14:tracePt t="24866" x="3657600" y="2886075"/>
          <p14:tracePt t="24882" x="3695700" y="2862263"/>
          <p14:tracePt t="24899" x="3762375" y="2828925"/>
          <p14:tracePt t="24916" x="3805238" y="2809875"/>
          <p14:tracePt t="24932" x="3833813" y="2805113"/>
          <p14:tracePt t="24949" x="3862388" y="2800350"/>
          <p14:tracePt t="24966" x="3895725" y="2786063"/>
          <p14:tracePt t="24982" x="3919538" y="2776538"/>
          <p14:tracePt t="24999" x="3933825" y="2771775"/>
          <p14:tracePt t="25016" x="3948113" y="2771775"/>
          <p14:tracePt t="25032" x="3952875" y="2771775"/>
          <p14:tracePt t="25049" x="3957638" y="2771775"/>
          <p14:tracePt t="25104" x="3962400" y="2771775"/>
          <p14:tracePt t="25112" x="3967163" y="2771775"/>
          <p14:tracePt t="25119" x="3971925" y="2771775"/>
          <p14:tracePt t="25132" x="3976688" y="2771775"/>
          <p14:tracePt t="25149" x="4014788" y="2767013"/>
          <p14:tracePt t="25166" x="4043363" y="2767013"/>
          <p14:tracePt t="25182" x="4086225" y="2767013"/>
          <p14:tracePt t="25199" x="4129088" y="2767013"/>
          <p14:tracePt t="25216" x="4176713" y="2767013"/>
          <p14:tracePt t="25232" x="4205288" y="2767013"/>
          <p14:tracePt t="25249" x="4219575" y="2767013"/>
          <p14:tracePt t="25266" x="4233863" y="2767013"/>
          <p14:tracePt t="25282" x="4238625" y="2767013"/>
          <p14:tracePt t="25299" x="4248150" y="2767013"/>
          <p14:tracePt t="25316" x="4271963" y="2767013"/>
          <p14:tracePt t="25317" x="4281488" y="2767013"/>
          <p14:tracePt t="25332" x="4310063" y="2767013"/>
          <p14:tracePt t="25349" x="4343400" y="2767013"/>
          <p14:tracePt t="25366" x="4386263" y="2767013"/>
          <p14:tracePt t="25382" x="4424363" y="2767013"/>
          <p14:tracePt t="25399" x="4481513" y="2767013"/>
          <p14:tracePt t="25416" x="4524375" y="2767013"/>
          <p14:tracePt t="25432" x="4576763" y="2767013"/>
          <p14:tracePt t="25449" x="4643438" y="2767013"/>
          <p14:tracePt t="25466" x="4681538" y="2767013"/>
          <p14:tracePt t="25482" x="4714875" y="2752725"/>
          <p14:tracePt t="25499" x="4738688" y="2747963"/>
          <p14:tracePt t="25516" x="4772025" y="2738438"/>
          <p14:tracePt t="25532" x="4795838" y="2728913"/>
          <p14:tracePt t="25549" x="4814888" y="2714625"/>
          <p14:tracePt t="25566" x="4824413" y="2705100"/>
          <p14:tracePt t="25582" x="4848225" y="2690813"/>
          <p14:tracePt t="25599" x="4852988" y="2681288"/>
          <p14:tracePt t="25616" x="4857750" y="2662238"/>
          <p14:tracePt t="25632" x="4857750" y="2643188"/>
          <p14:tracePt t="25649" x="4848225" y="2609850"/>
          <p14:tracePt t="25666" x="4833938" y="2581275"/>
          <p14:tracePt t="25682" x="4814888" y="2557463"/>
          <p14:tracePt t="25699" x="4767263" y="2533650"/>
          <p14:tracePt t="25716" x="4733925" y="2514600"/>
          <p14:tracePt t="25732" x="4705350" y="2505075"/>
          <p14:tracePt t="25749" x="4672013" y="2495550"/>
          <p14:tracePt t="25766" x="4624388" y="2490788"/>
          <p14:tracePt t="25782" x="4600575" y="2490788"/>
          <p14:tracePt t="25799" x="4567238" y="2500313"/>
          <p14:tracePt t="25816" x="4543425" y="2505075"/>
          <p14:tracePt t="25832" x="4510088" y="2509838"/>
          <p14:tracePt t="25849" x="4500563" y="2509838"/>
          <p14:tracePt t="25866" x="4481513" y="2509838"/>
          <p14:tracePt t="25882" x="4433888" y="2509838"/>
          <p14:tracePt t="25899" x="4381500" y="2524125"/>
          <p14:tracePt t="25916" x="4333875" y="2528888"/>
          <p14:tracePt t="25932" x="4295775" y="2533650"/>
          <p14:tracePt t="25949" x="4233863" y="2533650"/>
          <p14:tracePt t="25966" x="4214813" y="2533650"/>
          <p14:tracePt t="25982" x="4191000" y="2533650"/>
          <p14:tracePt t="25999" x="4171950" y="2533650"/>
          <p14:tracePt t="26016" x="4138613" y="2547938"/>
          <p14:tracePt t="26032" x="4114800" y="2552700"/>
          <p14:tracePt t="26049" x="4090988" y="2562225"/>
          <p14:tracePt t="26066" x="4057650" y="2576513"/>
          <p14:tracePt t="26082" x="4043363" y="2581275"/>
          <p14:tracePt t="26099" x="4029075" y="2586038"/>
          <p14:tracePt t="26116" x="4019550" y="2595563"/>
          <p14:tracePt t="26132" x="4000500" y="2605088"/>
          <p14:tracePt t="26149" x="3990975" y="2609850"/>
          <p14:tracePt t="26165" x="3981450" y="2614613"/>
          <p14:tracePt t="26199" x="3981450" y="2624138"/>
          <p14:tracePt t="26215" x="3981450" y="2628900"/>
          <p14:tracePt t="26232" x="3981450" y="2638425"/>
          <p14:tracePt t="26249" x="3986213" y="2643188"/>
          <p14:tracePt t="26266" x="3995738" y="2652713"/>
          <p14:tracePt t="26282" x="4005263" y="2662238"/>
          <p14:tracePt t="26299" x="4005263" y="2667000"/>
          <p14:tracePt t="26360" x="4005263" y="2671763"/>
          <p14:tracePt t="26367" x="4000500" y="2671763"/>
          <p14:tracePt t="26375" x="3986213" y="2676525"/>
          <p14:tracePt t="26382" x="3971925" y="2681288"/>
          <p14:tracePt t="26399" x="3895725" y="2705100"/>
          <p14:tracePt t="26416" x="3814763" y="2728913"/>
          <p14:tracePt t="26432" x="3733800" y="2771775"/>
          <p14:tracePt t="26449" x="3652838" y="2814638"/>
          <p14:tracePt t="26465" x="3614738" y="2838450"/>
          <p14:tracePt t="26482" x="3595688" y="2852738"/>
          <p14:tracePt t="26499" x="3581400" y="2862263"/>
          <p14:tracePt t="26515" x="3571875" y="2867025"/>
          <p14:tracePt t="26549" x="3567113" y="2867025"/>
          <p14:tracePt t="26655" x="3562350" y="2867025"/>
          <p14:tracePt t="26677" x="3557588" y="2867025"/>
          <p14:tracePt t="26684" x="3552825" y="2867025"/>
          <p14:tracePt t="26691" x="3548063" y="2867025"/>
          <p14:tracePt t="26699" x="3538538" y="2871788"/>
          <p14:tracePt t="26717" x="3509963" y="2881313"/>
          <p14:tracePt t="26733" x="3429000" y="2900363"/>
          <p14:tracePt t="26749" x="3233738" y="2924175"/>
          <p14:tracePt t="26766" x="3024188" y="2933700"/>
          <p14:tracePt t="26782" x="2857500" y="2952750"/>
          <p14:tracePt t="26799" x="2681288" y="2952750"/>
          <p14:tracePt t="26815" x="2433638" y="2947988"/>
          <p14:tracePt t="26832" x="2333625" y="2938463"/>
          <p14:tracePt t="26849" x="2228850" y="2933700"/>
          <p14:tracePt t="26866" x="2124075" y="2909888"/>
          <p14:tracePt t="26882" x="2005013" y="2890838"/>
          <p14:tracePt t="26899" x="1933575" y="2876550"/>
          <p14:tracePt t="26915" x="1881188" y="2871788"/>
          <p14:tracePt t="26932" x="1804988" y="2857500"/>
          <p14:tracePt t="26949" x="1738313" y="2852738"/>
          <p14:tracePt t="26965" x="1662113" y="2838450"/>
          <p14:tracePt t="26982" x="1595438" y="2828925"/>
          <p14:tracePt t="26999" x="1524000" y="2819400"/>
          <p14:tracePt t="27016" x="1481138" y="2809875"/>
          <p14:tracePt t="27032" x="1457325" y="2800350"/>
          <p14:tracePt t="27049" x="1443038" y="2795588"/>
          <p14:tracePt t="27065" x="1428750" y="2790825"/>
          <p14:tracePt t="27082" x="1423988" y="2790825"/>
          <p14:tracePt t="27099" x="1419225" y="2790825"/>
          <p14:tracePt t="27116" x="1414463" y="2790825"/>
          <p14:tracePt t="27132" x="1414463" y="2781300"/>
          <p14:tracePt t="27149" x="1485900" y="2762250"/>
          <p14:tracePt t="27166" x="1600200" y="2724150"/>
          <p14:tracePt t="27182" x="1819275" y="2690813"/>
          <p14:tracePt t="27199" x="2009775" y="2671763"/>
          <p14:tracePt t="27216" x="2162175" y="2667000"/>
          <p14:tracePt t="27232" x="2309813" y="2647950"/>
          <p14:tracePt t="27249" x="2566988" y="2647950"/>
          <p14:tracePt t="27266" x="2681288" y="2657475"/>
          <p14:tracePt t="27282" x="2771775" y="2667000"/>
          <p14:tracePt t="27299" x="2876550" y="2676525"/>
          <p14:tracePt t="27315" x="3024188" y="2690813"/>
          <p14:tracePt t="27332" x="3119438" y="2705100"/>
          <p14:tracePt t="27349" x="3186113" y="2705100"/>
          <p14:tracePt t="27366" x="3248025" y="2714625"/>
          <p14:tracePt t="27382" x="3338513" y="2714625"/>
          <p14:tracePt t="27399" x="3409950" y="2719388"/>
          <p14:tracePt t="27415" x="3481388" y="2728913"/>
          <p14:tracePt t="27432" x="3586163" y="2743200"/>
          <p14:tracePt t="27449" x="3633788" y="2747963"/>
          <p14:tracePt t="27465" x="3695700" y="2747963"/>
          <p14:tracePt t="27482" x="3762375" y="2747963"/>
          <p14:tracePt t="27499" x="3871913" y="2747963"/>
          <p14:tracePt t="27515" x="3938588" y="2747963"/>
          <p14:tracePt t="27532" x="4010025" y="2747963"/>
          <p14:tracePt t="27549" x="4076700" y="2747963"/>
          <p14:tracePt t="27565" x="4176713" y="2762250"/>
          <p14:tracePt t="27582" x="4243388" y="2771775"/>
          <p14:tracePt t="27599" x="4295775" y="2771775"/>
          <p14:tracePt t="27615" x="4357688" y="2771775"/>
          <p14:tracePt t="27632" x="4391025" y="2771775"/>
          <p14:tracePt t="27649" x="4419600" y="2771775"/>
          <p14:tracePt t="27666" x="4438650" y="2771775"/>
          <p14:tracePt t="27682" x="4462463" y="2771775"/>
          <p14:tracePt t="27699" x="4476750" y="2771775"/>
          <p14:tracePt t="27716" x="4486275" y="2771775"/>
          <p14:tracePt t="27732" x="4495800" y="2771775"/>
          <p14:tracePt t="27749" x="4505325" y="2771775"/>
          <p14:tracePt t="27766" x="4510088" y="2771775"/>
          <p14:tracePt t="27782" x="4514850" y="2771775"/>
          <p14:tracePt t="27881" x="4519613" y="2771775"/>
          <p14:tracePt t="29114" x="4452938" y="2743200"/>
          <p14:tracePt t="29121" x="4362450" y="2695575"/>
          <p14:tracePt t="29132" x="4267200" y="2647950"/>
          <p14:tracePt t="29149" x="4048125" y="2519363"/>
          <p14:tracePt t="29166" x="3738563" y="2362200"/>
          <p14:tracePt t="29182" x="3576638" y="2309813"/>
          <p14:tracePt t="29216" x="3205163" y="2185988"/>
          <p14:tracePt t="29249" x="3000375" y="2105025"/>
          <p14:tracePt t="29266" x="2900363" y="2057400"/>
          <p14:tracePt t="29282" x="2757488" y="2005013"/>
          <p14:tracePt t="29299" x="2681288" y="1985963"/>
          <p14:tracePt t="29315" x="2600325" y="1962150"/>
          <p14:tracePt t="29332" x="2514600" y="1947863"/>
          <p14:tracePt t="29349" x="2386013" y="1909763"/>
          <p14:tracePt t="29365" x="2319338" y="1885950"/>
          <p14:tracePt t="29382" x="2262188" y="1881188"/>
          <p14:tracePt t="29399" x="2209800" y="1871663"/>
          <p14:tracePt t="29415" x="2133600" y="1862138"/>
          <p14:tracePt t="29432" x="2081213" y="1847850"/>
          <p14:tracePt t="29449" x="2024063" y="1843088"/>
          <p14:tracePt t="29466" x="1947863" y="1828800"/>
          <p14:tracePt t="29482" x="1900238" y="1824038"/>
          <p14:tracePt t="29499" x="1857375" y="1824038"/>
          <p14:tracePt t="29516" x="1833563" y="1824038"/>
          <p14:tracePt t="29532" x="1790700" y="1824038"/>
          <p14:tracePt t="29549" x="1771650" y="1824038"/>
          <p14:tracePt t="29565" x="1762125" y="1824038"/>
          <p14:tracePt t="29582" x="1747838" y="1824038"/>
          <p14:tracePt t="29599" x="1728788" y="1824038"/>
          <p14:tracePt t="29615" x="1709738" y="1824038"/>
          <p14:tracePt t="29632" x="1704975" y="1824038"/>
          <p14:tracePt t="29649" x="1695450" y="1824038"/>
          <p14:tracePt t="29665" x="1685925" y="1824038"/>
          <p14:tracePt t="29682" x="1681163" y="1824038"/>
          <p14:tracePt t="29699" x="1676400" y="1824038"/>
          <p14:tracePt t="29950" x="1681163" y="1819275"/>
          <p14:tracePt t="29958" x="1685925" y="1814513"/>
          <p14:tracePt t="29973" x="1690688" y="1809750"/>
          <p14:tracePt t="29982" x="1695450" y="1809750"/>
          <p14:tracePt t="30420" x="1714500" y="1804988"/>
          <p14:tracePt t="30428" x="1743075" y="1795463"/>
          <p14:tracePt t="30436" x="1766888" y="1781175"/>
          <p14:tracePt t="30449" x="1785938" y="1776413"/>
          <p14:tracePt t="30466" x="1843088" y="1757363"/>
          <p14:tracePt t="30482" x="1885950" y="1752600"/>
          <p14:tracePt t="30516" x="2005013" y="1733550"/>
          <p14:tracePt t="30548" x="2085975" y="1719263"/>
          <p14:tracePt t="30565" x="2114550" y="1719263"/>
          <p14:tracePt t="30582" x="2143125" y="1714500"/>
          <p14:tracePt t="30599" x="2166938" y="1714500"/>
          <p14:tracePt t="30615" x="2185988" y="1714500"/>
          <p14:tracePt t="30632" x="2209800" y="1714500"/>
          <p14:tracePt t="30648" x="2228850" y="1714500"/>
          <p14:tracePt t="30665" x="2243138" y="1714500"/>
          <p14:tracePt t="30682" x="2247900" y="1714500"/>
          <p14:tracePt t="30699" x="2257425" y="1714500"/>
          <p14:tracePt t="30715" x="2262188" y="1714500"/>
          <p14:tracePt t="30752" x="2266950" y="1714500"/>
          <p14:tracePt t="31654" x="2290763" y="1709738"/>
          <p14:tracePt t="31662" x="2314575" y="1704975"/>
          <p14:tracePt t="31669" x="2343150" y="1690688"/>
          <p14:tracePt t="31682" x="2362200" y="1685925"/>
          <p14:tracePt t="31698" x="2419350" y="1666875"/>
          <p14:tracePt t="31715" x="2452688" y="1657350"/>
          <p14:tracePt t="31749" x="2509838" y="1643063"/>
          <p14:tracePt t="31782" x="2552700" y="1638300"/>
          <p14:tracePt t="31798" x="2571750" y="1638300"/>
          <p14:tracePt t="31815" x="2605088" y="1628775"/>
          <p14:tracePt t="31832" x="2628900" y="1628775"/>
          <p14:tracePt t="31849" x="2647950" y="1628775"/>
          <p14:tracePt t="31865" x="2671763" y="1628775"/>
          <p14:tracePt t="31882" x="2700338" y="1628775"/>
          <p14:tracePt t="31899" x="2724150" y="1628775"/>
          <p14:tracePt t="31915" x="2733675" y="1628775"/>
          <p14:tracePt t="31932" x="2747963" y="1628775"/>
          <p14:tracePt t="31948" x="2762250" y="1628775"/>
          <p14:tracePt t="31965" x="2767013" y="1628775"/>
          <p14:tracePt t="31982" x="2776538" y="1628775"/>
          <p14:tracePt t="31999" x="2781300" y="1628775"/>
          <p14:tracePt t="32015" x="2786063" y="1628775"/>
          <p14:tracePt t="32032" x="2795588" y="1628775"/>
          <p14:tracePt t="33798" x="2843213" y="1666875"/>
          <p14:tracePt t="33805" x="2914650" y="1728788"/>
          <p14:tracePt t="33815" x="2986088" y="1785938"/>
          <p14:tracePt t="33832" x="3152775" y="1885950"/>
          <p14:tracePt t="33848" x="3319463" y="2005013"/>
          <p14:tracePt t="33865" x="3519488" y="2205038"/>
          <p14:tracePt t="33882" x="3643313" y="2309813"/>
          <p14:tracePt t="33915" x="3867150" y="2509838"/>
          <p14:tracePt t="33948" x="3971925" y="2638425"/>
          <p14:tracePt t="33965" x="3990975" y="2676525"/>
          <p14:tracePt t="33982" x="4005263" y="2700338"/>
          <p14:tracePt t="33998" x="4010025" y="2705100"/>
          <p14:tracePt t="34015" x="4014788" y="2709863"/>
          <p14:tracePt t="34032" x="4014788" y="2719388"/>
          <p14:tracePt t="34048" x="4019550" y="2728913"/>
          <p14:tracePt t="34065" x="4029075" y="2733675"/>
          <p14:tracePt t="34082" x="4033838" y="2738438"/>
          <p14:tracePt t="34098" x="4048125" y="2747963"/>
          <p14:tracePt t="34116" x="4067175" y="2757488"/>
          <p14:tracePt t="34132" x="4090988" y="2771775"/>
          <p14:tracePt t="34149" x="4114800" y="2781300"/>
          <p14:tracePt t="34165" x="4157663" y="2805113"/>
          <p14:tracePt t="34182" x="4171950" y="2809875"/>
          <p14:tracePt t="34198" x="4181475" y="2814638"/>
          <p14:tracePt t="34215" x="4186238" y="2819400"/>
          <p14:tracePt t="34232" x="4191000" y="2819400"/>
          <p14:tracePt t="34503" x="4186238" y="2819400"/>
          <p14:tracePt t="34510" x="4181475" y="2819400"/>
          <p14:tracePt t="34517" x="4176713" y="2819400"/>
          <p14:tracePt t="34532" x="4171950" y="2819400"/>
          <p14:tracePt t="34548" x="4167188" y="2819400"/>
          <p14:tracePt t="34746" x="4176713" y="2819400"/>
          <p14:tracePt t="34753" x="4195763" y="2819400"/>
          <p14:tracePt t="34765" x="4205288" y="2819400"/>
          <p14:tracePt t="34782" x="4224338" y="2819400"/>
          <p14:tracePt t="34798" x="4229100" y="2819400"/>
          <p14:tracePt t="34815" x="4233863" y="2819400"/>
          <p14:tracePt t="34832" x="4243388" y="2819400"/>
          <p14:tracePt t="40847" x="4243388" y="2847975"/>
          <p14:tracePt t="40855" x="4243388" y="2886075"/>
          <p14:tracePt t="40864" x="4243388" y="2909888"/>
          <p14:tracePt t="40881" x="4243388" y="2943225"/>
          <p14:tracePt t="40898" x="4243388" y="2986088"/>
          <p14:tracePt t="40914" x="4233863" y="3067050"/>
          <p14:tracePt t="40931" x="4210050" y="3171825"/>
          <p14:tracePt t="40964" x="4162425" y="3357563"/>
          <p14:tracePt t="40998" x="4148138" y="3429000"/>
          <p14:tracePt t="41014" x="4138613" y="3452813"/>
          <p14:tracePt t="41031" x="4110038" y="3524250"/>
          <p14:tracePt t="41048" x="4090988" y="3600450"/>
          <p14:tracePt t="41065" x="4057650" y="3671888"/>
          <p14:tracePt t="41081" x="4033838" y="3719513"/>
          <p14:tracePt t="41098" x="3995738" y="3776663"/>
          <p14:tracePt t="41114" x="3976688" y="3800475"/>
          <p14:tracePt t="41131" x="3948113" y="3824288"/>
          <p14:tracePt t="41148" x="3876675" y="3862388"/>
          <p14:tracePt t="41164" x="3819525" y="3900488"/>
          <p14:tracePt t="41181" x="3781425" y="3924300"/>
          <p14:tracePt t="41198" x="3724275" y="3967163"/>
          <p14:tracePt t="41215" x="3638550" y="4014788"/>
          <p14:tracePt t="41231" x="3567113" y="4048125"/>
          <p14:tracePt t="41248" x="3509963" y="4067175"/>
          <p14:tracePt t="41264" x="3448050" y="4081463"/>
          <p14:tracePt t="41281" x="3371850" y="4090988"/>
          <p14:tracePt t="41298" x="3328988" y="4100513"/>
          <p14:tracePt t="41315" x="3286125" y="4100513"/>
          <p14:tracePt t="41331" x="3238500" y="4100513"/>
          <p14:tracePt t="41332" x="3209925" y="4095750"/>
          <p14:tracePt t="41348" x="3162300" y="4090988"/>
          <p14:tracePt t="41364" x="3109913" y="4071938"/>
          <p14:tracePt t="41381" x="3057525" y="4057650"/>
          <p14:tracePt t="41398" x="3009900" y="4038600"/>
          <p14:tracePt t="41414" x="2971800" y="4033838"/>
          <p14:tracePt t="41431" x="2933700" y="4019550"/>
          <p14:tracePt t="41448" x="2900363" y="4014788"/>
          <p14:tracePt t="41465" x="2838450" y="4000500"/>
          <p14:tracePt t="41482" x="2809875" y="3995738"/>
          <p14:tracePt t="41499" x="2776538" y="3986213"/>
          <p14:tracePt t="41515" x="2743200" y="3971925"/>
          <p14:tracePt t="41531" x="2709863" y="3962400"/>
          <p14:tracePt t="41548" x="2686050" y="3948113"/>
          <p14:tracePt t="41564" x="2671763" y="3943350"/>
          <p14:tracePt t="41581" x="2657475" y="3933825"/>
          <p14:tracePt t="41599" x="2652713" y="3929063"/>
          <p14:tracePt t="41616" x="2647950" y="3924300"/>
          <p14:tracePt t="41632" x="2638425" y="3924300"/>
          <p14:tracePt t="41648" x="2628900" y="3924300"/>
          <p14:tracePt t="41665" x="2624138" y="3924300"/>
          <p14:tracePt t="41681" x="2619375" y="3919538"/>
          <p14:tracePt t="41698" x="2614613" y="3919538"/>
          <p14:tracePt t="41714" x="2605088" y="3919538"/>
          <p14:tracePt t="41731" x="2600325" y="3919538"/>
          <p14:tracePt t="41748" x="2590800" y="3914775"/>
          <p14:tracePt t="41765" x="2576513" y="3910013"/>
          <p14:tracePt t="41781" x="2547938" y="3900488"/>
          <p14:tracePt t="41798" x="2524125" y="3890963"/>
          <p14:tracePt t="41814" x="2500313" y="3867150"/>
          <p14:tracePt t="41831" x="2466975" y="3819525"/>
          <p14:tracePt t="41848" x="2452688" y="3771900"/>
          <p14:tracePt t="41865" x="2443163" y="3729038"/>
          <p14:tracePt t="41881" x="2443163" y="3709988"/>
          <p14:tracePt t="41898" x="2443163" y="3676650"/>
          <p14:tracePt t="41915" x="2447925" y="3667125"/>
          <p14:tracePt t="41931" x="2457450" y="3657600"/>
          <p14:tracePt t="41948" x="2466975" y="3652838"/>
          <p14:tracePt t="41964" x="2490788" y="3633788"/>
          <p14:tracePt t="41981" x="2528888" y="3624263"/>
          <p14:tracePt t="41998" x="2571750" y="3619500"/>
          <p14:tracePt t="42015" x="2633663" y="3619500"/>
          <p14:tracePt t="42031" x="2662238" y="3619500"/>
          <p14:tracePt t="42048" x="2686050" y="3624263"/>
          <p14:tracePt t="42064" x="2705100" y="3643313"/>
          <p14:tracePt t="42081" x="2728913" y="3676650"/>
          <p14:tracePt t="42098" x="2747963" y="3705225"/>
          <p14:tracePt t="42114" x="2757488" y="3748088"/>
          <p14:tracePt t="42131" x="2757488" y="3786188"/>
          <p14:tracePt t="42148" x="2757488" y="3833813"/>
          <p14:tracePt t="42165" x="2757488" y="3862388"/>
          <p14:tracePt t="42181" x="2757488" y="3890963"/>
          <p14:tracePt t="42198" x="2752725" y="3910013"/>
          <p14:tracePt t="42214" x="2752725" y="3924300"/>
          <p14:tracePt t="42529" x="2771775" y="3924300"/>
          <p14:tracePt t="42537" x="2795588" y="3924300"/>
          <p14:tracePt t="42548" x="2814638" y="3924300"/>
          <p14:tracePt t="42564" x="2867025" y="3914775"/>
          <p14:tracePt t="42581" x="2933700" y="3900488"/>
          <p14:tracePt t="42599" x="2986088" y="3900488"/>
          <p14:tracePt t="42631" x="3076575" y="3900488"/>
          <p14:tracePt t="42664" x="3167063" y="3890963"/>
          <p14:tracePt t="42681" x="3190875" y="3890963"/>
          <p14:tracePt t="42698" x="3209925" y="3886200"/>
          <p14:tracePt t="42715" x="3224213" y="3886200"/>
          <p14:tracePt t="42731" x="3238500" y="3886200"/>
          <p14:tracePt t="42748" x="3248025" y="3886200"/>
          <p14:tracePt t="42764" x="3257550" y="3886200"/>
          <p14:tracePt t="42781" x="3267075" y="3886200"/>
          <p14:tracePt t="42798" x="3271838" y="3886200"/>
          <p14:tracePt t="42814" x="3276600" y="3886200"/>
          <p14:tracePt t="43036" x="3305175" y="3886200"/>
          <p14:tracePt t="43043" x="3333750" y="3886200"/>
          <p14:tracePt t="43050" x="3357563" y="3886200"/>
          <p14:tracePt t="43065" x="3405188" y="3886200"/>
          <p14:tracePt t="43081" x="3443288" y="3886200"/>
          <p14:tracePt t="43098" x="3476625" y="3876675"/>
          <p14:tracePt t="43115" x="3505200" y="3876675"/>
          <p14:tracePt t="43131" x="3543300" y="3876675"/>
          <p14:tracePt t="43148" x="3567113" y="3876675"/>
          <p14:tracePt t="43165" x="3581400" y="3876675"/>
          <p14:tracePt t="43181" x="3595688" y="3876675"/>
          <p14:tracePt t="43198" x="3605213" y="3876675"/>
          <p14:tracePt t="43214" x="3609975" y="3876675"/>
          <p14:tracePt t="43231" x="3614738" y="3876675"/>
          <p14:tracePt t="43433" x="3619500" y="3876675"/>
          <p14:tracePt t="43448" x="3614738" y="3876675"/>
          <p14:tracePt t="43925" x="3624263" y="3876675"/>
          <p14:tracePt t="43932" x="3638550" y="3876675"/>
          <p14:tracePt t="43948" x="3657600" y="3876675"/>
          <p14:tracePt t="43965" x="3681413" y="3876675"/>
          <p14:tracePt t="43981" x="3700463" y="3881438"/>
          <p14:tracePt t="43998" x="3719513" y="3881438"/>
          <p14:tracePt t="44014" x="3729038" y="3881438"/>
          <p14:tracePt t="44047" x="3738563" y="3881438"/>
          <p14:tracePt t="44081" x="3743325" y="3881438"/>
          <p14:tracePt t="44893" x="3762375" y="3881438"/>
          <p14:tracePt t="44902" x="3781425" y="3881438"/>
          <p14:tracePt t="44914" x="3795713" y="3881438"/>
          <p14:tracePt t="44931" x="3871913" y="3881438"/>
          <p14:tracePt t="44948" x="3924300" y="3881438"/>
          <p14:tracePt t="44964" x="3957638" y="3881438"/>
          <p14:tracePt t="44981" x="4010025" y="3881438"/>
          <p14:tracePt t="45014" x="4052888" y="3881438"/>
          <p14:tracePt t="45047" x="4090988" y="3876675"/>
          <p14:tracePt t="45064" x="4110038" y="3876675"/>
          <p14:tracePt t="45081" x="4133850" y="3867150"/>
          <p14:tracePt t="45097" x="4157663" y="3862388"/>
          <p14:tracePt t="45114" x="4200525" y="3852863"/>
          <p14:tracePt t="45131" x="4229100" y="3852863"/>
          <p14:tracePt t="45148" x="4252913" y="3852863"/>
          <p14:tracePt t="45171" x="4267200" y="3852863"/>
          <p14:tracePt t="45181" x="4276725" y="3852863"/>
          <p14:tracePt t="45197" x="4281488" y="3852863"/>
          <p14:tracePt t="45214" x="4286250" y="3852863"/>
          <p14:tracePt t="45247" x="4291013" y="3852863"/>
          <p14:tracePt t="45298" x="4286250" y="3857625"/>
          <p14:tracePt t="45305" x="4281488" y="3862388"/>
          <p14:tracePt t="45314" x="4271963" y="3867150"/>
          <p14:tracePt t="45331" x="4224338" y="3895725"/>
          <p14:tracePt t="45348" x="4181475" y="3919538"/>
          <p14:tracePt t="45349" x="4152900" y="3933825"/>
          <p14:tracePt t="45364" x="4110038" y="3948113"/>
          <p14:tracePt t="45381" x="4071938" y="3948113"/>
          <p14:tracePt t="45397" x="4043363" y="3948113"/>
          <p14:tracePt t="45414" x="3995738" y="3929063"/>
          <p14:tracePt t="45431" x="3971925" y="3914775"/>
          <p14:tracePt t="45447" x="3948113" y="3890963"/>
          <p14:tracePt t="45464" x="3929063" y="3876675"/>
          <p14:tracePt t="45481" x="3895725" y="3843338"/>
          <p14:tracePt t="45497" x="3886200" y="3838575"/>
          <p14:tracePt t="45514" x="3881438" y="3829050"/>
          <p14:tracePt t="45531" x="3871913" y="3824288"/>
          <p14:tracePt t="45547" x="3862388" y="3810000"/>
          <p14:tracePt t="45564" x="3862388" y="3762375"/>
          <p14:tracePt t="45581" x="3862388" y="3724275"/>
          <p14:tracePt t="45598" x="3871913" y="3676650"/>
          <p14:tracePt t="45614" x="3895725" y="3624263"/>
          <p14:tracePt t="45631" x="3919538" y="3600450"/>
          <p14:tracePt t="45648" x="3957638" y="3586163"/>
          <p14:tracePt t="45664" x="4019550" y="3567113"/>
          <p14:tracePt t="45681" x="4062413" y="3567113"/>
          <p14:tracePt t="45697" x="4090988" y="3567113"/>
          <p14:tracePt t="45714" x="4129088" y="3571875"/>
          <p14:tracePt t="45731" x="4162425" y="3590925"/>
          <p14:tracePt t="45748" x="4176713" y="3609975"/>
          <p14:tracePt t="45764" x="4195763" y="3629025"/>
          <p14:tracePt t="45781" x="4219575" y="3657600"/>
          <p14:tracePt t="45797" x="4243388" y="3714750"/>
          <p14:tracePt t="45814" x="4257675" y="3752850"/>
          <p14:tracePt t="45831" x="4267200" y="3771900"/>
          <p14:tracePt t="45847" x="4267200" y="3795713"/>
          <p14:tracePt t="45849" x="4267200" y="3805238"/>
          <p14:tracePt t="45864" x="4267200" y="3814763"/>
          <p14:tracePt t="45881" x="4267200" y="3819525"/>
          <p14:tracePt t="45898" x="4267200" y="3824288"/>
          <p14:tracePt t="45914" x="4267200" y="3829050"/>
          <p14:tracePt t="45931" x="4267200" y="3838575"/>
          <p14:tracePt t="45948" x="4262438" y="3843338"/>
          <p14:tracePt t="45964" x="4248150" y="3848100"/>
          <p14:tracePt t="45981" x="4176713" y="3867150"/>
          <p14:tracePt t="45997" x="4105275" y="3876675"/>
          <p14:tracePt t="46014" x="4038600" y="3876675"/>
          <p14:tracePt t="46031" x="3986213" y="3871913"/>
          <p14:tracePt t="46047" x="3924300" y="3862388"/>
          <p14:tracePt t="46064" x="3900488" y="3848100"/>
          <p14:tracePt t="46081" x="3890963" y="3833813"/>
          <p14:tracePt t="46098" x="3862388" y="3733800"/>
          <p14:tracePt t="46114" x="3862388" y="3652838"/>
          <p14:tracePt t="46131" x="3871913" y="3605213"/>
          <p14:tracePt t="46147" x="3890963" y="3571875"/>
          <p14:tracePt t="46164" x="3919538" y="3543300"/>
          <p14:tracePt t="46181" x="3957638" y="3538538"/>
          <p14:tracePt t="46198" x="3990975" y="3538538"/>
          <p14:tracePt t="46214" x="4029075" y="3557588"/>
          <p14:tracePt t="46231" x="4081463" y="3614738"/>
          <p14:tracePt t="46247" x="4114800" y="3662363"/>
          <p14:tracePt t="46264" x="4138613" y="3700463"/>
          <p14:tracePt t="46281" x="4157663" y="3743325"/>
          <p14:tracePt t="46297" x="4167188" y="3757613"/>
          <p14:tracePt t="46314" x="4167188" y="3771900"/>
          <p14:tracePt t="46331" x="4167188" y="3781425"/>
          <p14:tracePt t="46347" x="4167188" y="3800475"/>
          <p14:tracePt t="46364" x="4167188" y="3814763"/>
          <p14:tracePt t="46381" x="4162425" y="3824288"/>
          <p14:tracePt t="46398" x="4157663" y="3833813"/>
          <p14:tracePt t="46414" x="4157663" y="3843338"/>
          <p14:tracePt t="46431" x="4157663" y="3848100"/>
          <p14:tracePt t="46480" x="4157663" y="3852863"/>
          <p14:tracePt t="46700" x="4233863" y="3852863"/>
          <p14:tracePt t="46707" x="4343400" y="3852863"/>
          <p14:tracePt t="46715" x="4433888" y="3852863"/>
          <p14:tracePt t="46731" x="4643438" y="3852863"/>
          <p14:tracePt t="46747" x="4843463" y="3852863"/>
          <p14:tracePt t="46764" x="4995863" y="3852863"/>
          <p14:tracePt t="46781" x="5176838" y="3852863"/>
          <p14:tracePt t="46797" x="5272088" y="3862388"/>
          <p14:tracePt t="46814" x="5343525" y="3876675"/>
          <p14:tracePt t="46831" x="5376863" y="3881438"/>
          <p14:tracePt t="46847" x="5414963" y="3895725"/>
          <p14:tracePt t="46864" x="5424488" y="3905250"/>
          <p14:tracePt t="46881" x="5434013" y="3910013"/>
          <p14:tracePt t="46897" x="5453063" y="3914775"/>
          <p14:tracePt t="46914" x="5481638" y="3924300"/>
          <p14:tracePt t="46931" x="5495925" y="3933825"/>
          <p14:tracePt t="46947" x="5510213" y="3938588"/>
          <p14:tracePt t="46964" x="5529263" y="3943350"/>
          <p14:tracePt t="46981" x="5548313" y="3948113"/>
          <p14:tracePt t="46997" x="5557838" y="3952875"/>
          <p14:tracePt t="47014" x="5576888" y="3962400"/>
          <p14:tracePt t="47031" x="5595938" y="3971925"/>
          <p14:tracePt t="47047" x="5610225" y="3976688"/>
          <p14:tracePt t="47064" x="5614988" y="3981450"/>
          <p14:tracePt t="47081" x="5624513" y="3981450"/>
          <p14:tracePt t="47097" x="5629275" y="3981450"/>
          <p14:tracePt t="47132" x="5634038" y="3981450"/>
          <p14:tracePt t="47897" x="5691188" y="3976688"/>
          <p14:tracePt t="47904" x="5748338" y="3967163"/>
          <p14:tracePt t="47914" x="5815013" y="3948113"/>
          <p14:tracePt t="47931" x="5953125" y="3924300"/>
          <p14:tracePt t="47947" x="6076950" y="3905250"/>
          <p14:tracePt t="47964" x="6191250" y="3905250"/>
          <p14:tracePt t="47981" x="6243638" y="3905250"/>
          <p14:tracePt t="48014" x="6319838" y="3924300"/>
          <p14:tracePt t="48047" x="6338888" y="3924300"/>
          <p14:tracePt t="48064" x="6343650" y="3924300"/>
          <p14:tracePt t="48081" x="6353175" y="3924300"/>
          <p14:tracePt t="48683" x="6353175" y="3943350"/>
          <p14:tracePt t="48690" x="6348413" y="3962400"/>
          <p14:tracePt t="48698" x="6334125" y="3971925"/>
          <p14:tracePt t="48714" x="6329363" y="3981450"/>
          <p14:tracePt t="48731" x="6324600" y="3990975"/>
          <p14:tracePt t="48747" x="6319838" y="4000500"/>
          <p14:tracePt t="48764" x="6319838" y="4005263"/>
          <p14:tracePt t="48797" x="6319838" y="4010025"/>
          <p14:tracePt t="49152" x="6291263" y="4010025"/>
          <p14:tracePt t="49160" x="6243638" y="4010025"/>
          <p14:tracePt t="49168" x="6219825" y="4010025"/>
          <p14:tracePt t="49181" x="6186488" y="4010025"/>
          <p14:tracePt t="49197" x="6100763" y="4010025"/>
          <p14:tracePt t="49214" x="6053138" y="4005263"/>
          <p14:tracePt t="49231" x="6010275" y="3995738"/>
          <p14:tracePt t="49264" x="5943600" y="3971925"/>
          <p14:tracePt t="49297" x="5929313" y="3962400"/>
          <p14:tracePt t="49314" x="5919788" y="3962400"/>
          <p14:tracePt t="49331" x="5915025" y="3962400"/>
          <p14:tracePt t="49348" x="5905500" y="3962400"/>
          <p14:tracePt t="49366" x="5900738" y="3962400"/>
          <p14:tracePt t="49396" x="5895975" y="3957638"/>
          <p14:tracePt t="49418" x="5886450" y="3952875"/>
          <p14:tracePt t="49425" x="5872163" y="3943350"/>
          <p14:tracePt t="49432" x="5862638" y="3929063"/>
          <p14:tracePt t="49447" x="5834063" y="3910013"/>
          <p14:tracePt t="49464" x="5800725" y="3895725"/>
          <p14:tracePt t="49480" x="5776913" y="3881438"/>
          <p14:tracePt t="49497" x="5753100" y="3867150"/>
          <p14:tracePt t="49514" x="5748338" y="3862388"/>
          <p14:tracePt t="49530" x="5738813" y="3857625"/>
          <p14:tracePt t="49547" x="5734050" y="3857625"/>
          <p14:tracePt t="49594" x="5729288" y="3857625"/>
          <p14:tracePt t="49608" x="5729288" y="3852863"/>
          <p14:tracePt t="49688" x="5729288" y="3848100"/>
          <p14:tracePt t="49961" x="5734050" y="3848100"/>
          <p14:tracePt t="49968" x="5743575" y="3848100"/>
          <p14:tracePt t="49980" x="5762625" y="3848100"/>
          <p14:tracePt t="49997" x="5853113" y="3848100"/>
          <p14:tracePt t="50014" x="5962650" y="3848100"/>
          <p14:tracePt t="50030" x="6057900" y="3829050"/>
          <p14:tracePt t="50047" x="6138863" y="3824288"/>
          <p14:tracePt t="50064" x="6234113" y="3824288"/>
          <p14:tracePt t="50080" x="6281738" y="3833813"/>
          <p14:tracePt t="50097" x="6329363" y="3838575"/>
          <p14:tracePt t="50114" x="6391275" y="3862388"/>
          <p14:tracePt t="50131" x="6429375" y="3881438"/>
          <p14:tracePt t="50147" x="6448425" y="3895725"/>
          <p14:tracePt t="50164" x="6467475" y="3900488"/>
          <p14:tracePt t="50181" x="6477000" y="3905250"/>
          <p14:tracePt t="50197" x="6481763" y="3910013"/>
          <p14:tracePt t="50214" x="6491288" y="3910013"/>
          <p14:tracePt t="51724" x="6448425" y="3914775"/>
          <p14:tracePt t="51732" x="6391275" y="3924300"/>
          <p14:tracePt t="51738" x="6334125" y="3938588"/>
          <p14:tracePt t="51747" x="6276975" y="3938588"/>
          <p14:tracePt t="51764" x="6205538" y="3952875"/>
          <p14:tracePt t="51780" x="6143625" y="3952875"/>
          <p14:tracePt t="51814" x="6034088" y="3952875"/>
          <p14:tracePt t="51847" x="5938838" y="3952875"/>
          <p14:tracePt t="51864" x="5910263" y="3952875"/>
          <p14:tracePt t="51880" x="5881688" y="3952875"/>
          <p14:tracePt t="51897" x="5848350" y="3952875"/>
          <p14:tracePt t="51914" x="5815013" y="3952875"/>
          <p14:tracePt t="51930" x="5805488" y="3952875"/>
          <p14:tracePt t="51947" x="5795963" y="3952875"/>
          <p14:tracePt t="51964" x="5791200" y="3952875"/>
          <p14:tracePt t="51980" x="5781675" y="3952875"/>
          <p14:tracePt t="51997" x="5776913" y="3952875"/>
          <p14:tracePt t="52098" x="5786438" y="3952875"/>
          <p14:tracePt t="52105" x="5805488" y="3952875"/>
          <p14:tracePt t="52114" x="5848350" y="3952875"/>
          <p14:tracePt t="52130" x="5957888" y="3952875"/>
          <p14:tracePt t="52147" x="6072188" y="3952875"/>
          <p14:tracePt t="52164" x="6286500" y="3943350"/>
          <p14:tracePt t="52180" x="6419850" y="3933825"/>
          <p14:tracePt t="52197" x="6510338" y="3933825"/>
          <p14:tracePt t="52214" x="6581775" y="3924300"/>
          <p14:tracePt t="52230" x="6643688" y="3924300"/>
          <p14:tracePt t="52247" x="6662738" y="3924300"/>
          <p14:tracePt t="52264" x="6672263" y="3924300"/>
          <p14:tracePt t="52281" x="6681788" y="3924300"/>
          <p14:tracePt t="52297" x="6691313" y="3924300"/>
          <p14:tracePt t="52692" x="6591300" y="3938588"/>
          <p14:tracePt t="52700" x="6419850" y="3957638"/>
          <p14:tracePt t="52707" x="6267450" y="3981450"/>
          <p14:tracePt t="52716" x="6096000" y="4005263"/>
          <p14:tracePt t="52731" x="5772150" y="4014788"/>
          <p14:tracePt t="52747" x="5553075" y="4024313"/>
          <p14:tracePt t="52780" x="5095875" y="4000500"/>
          <p14:tracePt t="52814" x="4895850" y="3962400"/>
          <p14:tracePt t="52830" x="4833938" y="3948113"/>
          <p14:tracePt t="52847" x="4762500" y="3919538"/>
          <p14:tracePt t="52863" x="4719638" y="3910013"/>
          <p14:tracePt t="52880" x="4681538" y="3895725"/>
          <p14:tracePt t="52897" x="4633913" y="3886200"/>
          <p14:tracePt t="52914" x="4610100" y="3881438"/>
          <p14:tracePt t="52930" x="4591050" y="3871913"/>
          <p14:tracePt t="52947" x="4567238" y="3862388"/>
          <p14:tracePt t="52963" x="4533900" y="3852863"/>
          <p14:tracePt t="52980" x="4505325" y="3852863"/>
          <p14:tracePt t="52997" x="4462463" y="3852863"/>
          <p14:tracePt t="53013" x="4433888" y="3852863"/>
          <p14:tracePt t="53030" x="4386263" y="3838575"/>
          <p14:tracePt t="53047" x="4357688" y="3838575"/>
          <p14:tracePt t="53064" x="4338638" y="3838575"/>
          <p14:tracePt t="53080" x="4291013" y="3838575"/>
          <p14:tracePt t="53097" x="4267200" y="3838575"/>
          <p14:tracePt t="53114" x="4248150" y="3838575"/>
          <p14:tracePt t="53130" x="4229100" y="3838575"/>
          <p14:tracePt t="53147" x="4205288" y="3838575"/>
          <p14:tracePt t="53163" x="4195763" y="3833813"/>
          <p14:tracePt t="53180" x="4191000" y="3833813"/>
          <p14:tracePt t="53197" x="4181475" y="3833813"/>
          <p14:tracePt t="53214" x="4157663" y="3824288"/>
          <p14:tracePt t="53230" x="4133850" y="3814763"/>
          <p14:tracePt t="53247" x="4119563" y="3814763"/>
          <p14:tracePt t="53264" x="4105275" y="3814763"/>
          <p14:tracePt t="53280" x="4095750" y="3814763"/>
          <p14:tracePt t="53297" x="4090988" y="3814763"/>
          <p14:tracePt t="53313" x="4086225" y="3814763"/>
          <p14:tracePt t="55254" x="4071938" y="3814763"/>
          <p14:tracePt t="55262" x="4057650" y="3824288"/>
          <p14:tracePt t="55269" x="4038600" y="3829050"/>
          <p14:tracePt t="55280" x="4000500" y="3838575"/>
          <p14:tracePt t="55297" x="3929063" y="3857625"/>
          <p14:tracePt t="55313" x="3819525" y="3890963"/>
          <p14:tracePt t="55347" x="3705225" y="3910013"/>
          <p14:tracePt t="55380" x="3600450" y="3933825"/>
          <p14:tracePt t="55397" x="3557588" y="3938588"/>
          <p14:tracePt t="55413" x="3514725" y="3938588"/>
          <p14:tracePt t="55430" x="3452813" y="3938588"/>
          <p14:tracePt t="55447" x="3405188" y="3938588"/>
          <p14:tracePt t="55463" x="3352800" y="3938588"/>
          <p14:tracePt t="55480" x="3305175" y="3938588"/>
          <p14:tracePt t="55497" x="3228975" y="3933825"/>
          <p14:tracePt t="55513" x="3162300" y="3933825"/>
          <p14:tracePt t="55530" x="3105150" y="3933825"/>
          <p14:tracePt t="55547" x="3052763" y="3933825"/>
          <p14:tracePt t="55563" x="2971800" y="3933825"/>
          <p14:tracePt t="55580" x="2919413" y="3933825"/>
          <p14:tracePt t="55597" x="2876550" y="3933825"/>
          <p14:tracePt t="55613" x="2833688" y="3933825"/>
          <p14:tracePt t="55630" x="2767013" y="3938588"/>
          <p14:tracePt t="55647" x="2714625" y="3938588"/>
          <p14:tracePt t="55663" x="2657475" y="3938588"/>
          <p14:tracePt t="55680" x="2552700" y="3948113"/>
          <p14:tracePt t="55697" x="2505075" y="3948113"/>
          <p14:tracePt t="55713" x="2452688" y="3948113"/>
          <p14:tracePt t="55730" x="2409825" y="3948113"/>
          <p14:tracePt t="55747" x="2357438" y="3948113"/>
          <p14:tracePt t="55763" x="2319338" y="3948113"/>
          <p14:tracePt t="55780" x="2286000" y="3948113"/>
          <p14:tracePt t="55797" x="2257425" y="3948113"/>
          <p14:tracePt t="55813" x="2224088" y="3948113"/>
          <p14:tracePt t="55830" x="2209800" y="3948113"/>
          <p14:tracePt t="55847" x="2200275" y="3948113"/>
          <p14:tracePt t="55863" x="2190750" y="3948113"/>
          <p14:tracePt t="55880" x="2185988" y="3948113"/>
          <p14:tracePt t="55937" x="2209800" y="3948113"/>
          <p14:tracePt t="55945" x="2233613" y="3948113"/>
          <p14:tracePt t="55952" x="2276475" y="3948113"/>
          <p14:tracePt t="55963" x="2319338" y="3943350"/>
          <p14:tracePt t="55980" x="2457450" y="3933825"/>
          <p14:tracePt t="55997" x="2724150" y="3900488"/>
          <p14:tracePt t="56013" x="2871788" y="3871913"/>
          <p14:tracePt t="56030" x="3033713" y="3857625"/>
          <p14:tracePt t="56047" x="3200400" y="3857625"/>
          <p14:tracePt t="56063" x="3381375" y="3876675"/>
          <p14:tracePt t="56080" x="3462338" y="3881438"/>
          <p14:tracePt t="56097" x="3533775" y="3890963"/>
          <p14:tracePt t="56113" x="3609975" y="3895725"/>
          <p14:tracePt t="56130" x="3652838" y="3895725"/>
          <p14:tracePt t="56146" x="3695700" y="3895725"/>
          <p14:tracePt t="56163" x="3743325" y="3895725"/>
          <p14:tracePt t="56180" x="3805238" y="3900488"/>
          <p14:tracePt t="56197" x="3838575" y="3900488"/>
          <p14:tracePt t="56213" x="3876675" y="3900488"/>
          <p14:tracePt t="56230" x="3905250" y="3900488"/>
          <p14:tracePt t="56246" x="3957638" y="3900488"/>
          <p14:tracePt t="56263" x="3986213" y="3895725"/>
          <p14:tracePt t="56280" x="4014788" y="3895725"/>
          <p14:tracePt t="56297" x="4062413" y="3890963"/>
          <p14:tracePt t="56313" x="4086225" y="3890963"/>
          <p14:tracePt t="56330" x="4090988" y="3890963"/>
          <p14:tracePt t="56347" x="4095750" y="3890963"/>
          <p14:tracePt t="56348" x="4100513" y="3890963"/>
          <p14:tracePt t="56364" x="4105275" y="3890963"/>
          <p14:tracePt t="56380" x="4110038" y="3890963"/>
          <p14:tracePt t="56726" x="4024313" y="3900488"/>
          <p14:tracePt t="56740" x="3810000" y="3919538"/>
          <p14:tracePt t="56751" x="3709988" y="3929063"/>
          <p14:tracePt t="56764" x="3500438" y="3933825"/>
          <p14:tracePt t="56780" x="3343275" y="3933825"/>
          <p14:tracePt t="56813" x="3138488" y="3924300"/>
          <p14:tracePt t="56847" x="3028950" y="3886200"/>
          <p14:tracePt t="56848" x="3009900" y="3871913"/>
          <p14:tracePt t="56863" x="2967038" y="3848100"/>
          <p14:tracePt t="56880" x="2914650" y="3819525"/>
          <p14:tracePt t="56897" x="2876550" y="3810000"/>
          <p14:tracePt t="56914" x="2814638" y="3781425"/>
          <p14:tracePt t="56930" x="2786063" y="3776663"/>
          <p14:tracePt t="56947" x="2752725" y="3771900"/>
          <p14:tracePt t="56963" x="2743200" y="3767138"/>
          <p14:tracePt t="56980" x="2733675" y="3767138"/>
          <p14:tracePt t="56997" x="2728913" y="3767138"/>
          <p14:tracePt t="57231" x="2690813" y="3771900"/>
          <p14:tracePt t="57238" x="2624138" y="3800475"/>
          <p14:tracePt t="57246" x="2562225" y="3814763"/>
          <p14:tracePt t="57263" x="2471738" y="3833813"/>
          <p14:tracePt t="57280" x="2390775" y="3838575"/>
          <p14:tracePt t="57297" x="2305050" y="3838575"/>
          <p14:tracePt t="57313" x="2266950" y="3838575"/>
          <p14:tracePt t="57330" x="2238375" y="3833813"/>
          <p14:tracePt t="57348" x="2205038" y="3819525"/>
          <p14:tracePt t="57363" x="2185988" y="3814763"/>
          <p14:tracePt t="57380" x="2171700" y="3814763"/>
          <p14:tracePt t="57397" x="2162175" y="3814763"/>
          <p14:tracePt t="57413" x="2143125" y="3814763"/>
          <p14:tracePt t="57430" x="2128838" y="3814763"/>
          <p14:tracePt t="57447" x="2119313" y="3814763"/>
          <p14:tracePt t="57463" x="2114550" y="3814763"/>
          <p14:tracePt t="57480" x="2109788" y="3814763"/>
          <p14:tracePt t="57568" x="2119313" y="3814763"/>
          <p14:tracePt t="57575" x="2133600" y="3810000"/>
          <p14:tracePt t="57582" x="2166938" y="3810000"/>
          <p14:tracePt t="57597" x="2281238" y="3795713"/>
          <p14:tracePt t="57613" x="2428875" y="3795713"/>
          <p14:tracePt t="57630" x="2552700" y="3795713"/>
          <p14:tracePt t="57647" x="2662238" y="3795713"/>
          <p14:tracePt t="57663" x="2819400" y="3795713"/>
          <p14:tracePt t="57680" x="2890838" y="3795713"/>
          <p14:tracePt t="57697" x="2938463" y="3795713"/>
          <p14:tracePt t="57713" x="2981325" y="3795713"/>
          <p14:tracePt t="57730" x="3028950" y="3795713"/>
          <p14:tracePt t="57747" x="3048000" y="3795713"/>
          <p14:tracePt t="57763" x="3071813" y="3795713"/>
          <p14:tracePt t="57780" x="3100388" y="3795713"/>
          <p14:tracePt t="57797" x="3124200" y="3795713"/>
          <p14:tracePt t="57813" x="3157538" y="3795713"/>
          <p14:tracePt t="57830" x="3186113" y="3795713"/>
          <p14:tracePt t="57847" x="3243263" y="3795713"/>
          <p14:tracePt t="57863" x="3286125" y="3795713"/>
          <p14:tracePt t="57880" x="3328988" y="3795713"/>
          <p14:tracePt t="57897" x="3357563" y="3795713"/>
          <p14:tracePt t="57913" x="3395663" y="3795713"/>
          <p14:tracePt t="57930" x="3414713" y="3795713"/>
          <p14:tracePt t="57947" x="3438525" y="3795713"/>
          <p14:tracePt t="57963" x="3457575" y="3800475"/>
          <p14:tracePt t="57980" x="3481388" y="3810000"/>
          <p14:tracePt t="57996" x="3490913" y="3810000"/>
          <p14:tracePt t="58013" x="3495675" y="3810000"/>
          <p14:tracePt t="58030" x="3505200" y="3810000"/>
          <p14:tracePt t="58046" x="3509963" y="3810000"/>
          <p14:tracePt t="58063" x="3519488" y="3814763"/>
          <p14:tracePt t="58080" x="3533775" y="3819525"/>
          <p14:tracePt t="58096" x="3548063" y="3824288"/>
          <p14:tracePt t="58113" x="3552825" y="3824288"/>
          <p14:tracePt t="58130" x="3557588" y="3824288"/>
          <p14:tracePt t="58146" x="3567113" y="3824288"/>
          <p14:tracePt t="58251" x="3567113" y="3829050"/>
          <p14:tracePt t="58266" x="3557588" y="3843338"/>
          <p14:tracePt t="58273" x="3529013" y="3848100"/>
          <p14:tracePt t="58280" x="3495675" y="3852863"/>
          <p14:tracePt t="58297" x="3357563" y="3890963"/>
          <p14:tracePt t="58313" x="3157538" y="3910013"/>
          <p14:tracePt t="58330" x="3000375" y="3924300"/>
          <p14:tracePt t="58347" x="2762250" y="3943350"/>
          <p14:tracePt t="58363" x="2638425" y="3938588"/>
          <p14:tracePt t="58380" x="2547938" y="3929063"/>
          <p14:tracePt t="58397" x="2495550" y="3919538"/>
          <p14:tracePt t="58413" x="2433638" y="3905250"/>
          <p14:tracePt t="58430" x="2409825" y="3900488"/>
          <p14:tracePt t="58447" x="2386013" y="3895725"/>
          <p14:tracePt t="58463" x="2347913" y="3881438"/>
          <p14:tracePt t="58480" x="2309813" y="3871913"/>
          <p14:tracePt t="58497" x="2257425" y="3862388"/>
          <p14:tracePt t="58513" x="2209800" y="3862388"/>
          <p14:tracePt t="58530" x="2133600" y="3862388"/>
          <p14:tracePt t="58546" x="2100263" y="3862388"/>
          <p14:tracePt t="58563" x="2057400" y="3867150"/>
          <p14:tracePt t="58580" x="2028825" y="3867150"/>
          <p14:tracePt t="58596" x="1981200" y="3867150"/>
          <p14:tracePt t="58613" x="1966913" y="3867150"/>
          <p14:tracePt t="58630" x="1952625" y="3867150"/>
          <p14:tracePt t="58647" x="1943100" y="3867150"/>
          <p14:tracePt t="58663" x="1933575" y="3867150"/>
          <p14:tracePt t="58680" x="1928813" y="3867150"/>
          <p14:tracePt t="58697" x="1914525" y="3867150"/>
          <p14:tracePt t="58713" x="1881188" y="3862388"/>
          <p14:tracePt t="58730" x="1843088" y="3862388"/>
          <p14:tracePt t="58747" x="1809750" y="3862388"/>
          <p14:tracePt t="58763" x="1771650" y="3871913"/>
          <p14:tracePt t="58780" x="1709738" y="3900488"/>
          <p14:tracePt t="58797" x="1671638" y="3919538"/>
          <p14:tracePt t="58813" x="1619250" y="3929063"/>
          <p14:tracePt t="58830" x="1557338" y="3952875"/>
          <p14:tracePt t="58846" x="1514475" y="3962400"/>
          <p14:tracePt t="58863" x="1471613" y="3967163"/>
          <p14:tracePt t="58880" x="1433513" y="3971925"/>
          <p14:tracePt t="58897" x="1390650" y="3971925"/>
          <p14:tracePt t="58913" x="1352550" y="3971925"/>
          <p14:tracePt t="58930" x="1323975" y="3971925"/>
          <p14:tracePt t="58947" x="1300163" y="3967163"/>
          <p14:tracePt t="58963" x="1266825" y="3938588"/>
          <p14:tracePt t="58980" x="1243013" y="3900488"/>
          <p14:tracePt t="58996" x="1223963" y="3852863"/>
          <p14:tracePt t="59013" x="1195388" y="3771900"/>
          <p14:tracePt t="59030" x="1195388" y="3738563"/>
          <p14:tracePt t="59046" x="1195388" y="3714750"/>
          <p14:tracePt t="59063" x="1195388" y="3695700"/>
          <p14:tracePt t="59080" x="1200150" y="3662363"/>
          <p14:tracePt t="59096" x="1214438" y="3629025"/>
          <p14:tracePt t="59113" x="1223963" y="3609975"/>
          <p14:tracePt t="59130" x="1243013" y="3586163"/>
          <p14:tracePt t="59146" x="1266825" y="3548063"/>
          <p14:tracePt t="59163" x="1290638" y="3529013"/>
          <p14:tracePt t="59180" x="1319213" y="3509963"/>
          <p14:tracePt t="59196" x="1362075" y="3495675"/>
          <p14:tracePt t="59213" x="1433513" y="3481388"/>
          <p14:tracePt t="59230" x="1466850" y="3481388"/>
          <p14:tracePt t="59247" x="1504950" y="3486150"/>
          <p14:tracePt t="59263" x="1538288" y="3495675"/>
          <p14:tracePt t="59280" x="1562100" y="3509963"/>
          <p14:tracePt t="59297" x="1585913" y="3533775"/>
          <p14:tracePt t="59313" x="1609725" y="3548063"/>
          <p14:tracePt t="59330" x="1628775" y="3576638"/>
          <p14:tracePt t="59346" x="1638300" y="3590925"/>
          <p14:tracePt t="59363" x="1652588" y="3605213"/>
          <p14:tracePt t="59380" x="1671638" y="3629025"/>
          <p14:tracePt t="59396" x="1690688" y="3662363"/>
          <p14:tracePt t="59413" x="1695450" y="3686175"/>
          <p14:tracePt t="59430" x="1704975" y="3709988"/>
          <p14:tracePt t="59447" x="1709738" y="3729038"/>
          <p14:tracePt t="59463" x="1709738" y="3738563"/>
          <p14:tracePt t="59480" x="1709738" y="3743325"/>
          <p14:tracePt t="59496" x="1709738" y="3748088"/>
          <p14:tracePt t="59530" x="1709738" y="3752850"/>
          <p14:tracePt t="59546" x="1709738" y="3762375"/>
          <p14:tracePt t="59563" x="1709738" y="3776663"/>
          <p14:tracePt t="59580" x="1709738" y="3810000"/>
          <p14:tracePt t="59596" x="1704975" y="3833813"/>
          <p14:tracePt t="59613" x="1700213" y="3852863"/>
          <p14:tracePt t="59630" x="1681163" y="3862388"/>
          <p14:tracePt t="59646" x="1662113" y="3886200"/>
          <p14:tracePt t="59663" x="1647825" y="3890963"/>
          <p14:tracePt t="59680" x="1638300" y="3895725"/>
          <p14:tracePt t="59697" x="1614488" y="3905250"/>
          <p14:tracePt t="59713" x="1595438" y="3910013"/>
          <p14:tracePt t="59730" x="1566863" y="3910013"/>
          <p14:tracePt t="59746" x="1538288" y="3910013"/>
          <p14:tracePt t="59763" x="1490663" y="3910013"/>
          <p14:tracePt t="59780" x="1466850" y="3895725"/>
          <p14:tracePt t="59796" x="1447800" y="3890963"/>
          <p14:tracePt t="59813" x="1428750" y="3886200"/>
          <p14:tracePt t="59830" x="1414463" y="3886200"/>
          <p14:tracePt t="59846" x="1404938" y="3886200"/>
          <p14:tracePt t="59863" x="1400175" y="3886200"/>
          <p14:tracePt t="59880" x="1395413" y="3886200"/>
          <p14:tracePt t="59896" x="1390650" y="3886200"/>
          <p14:tracePt t="59991" x="1385888" y="3886200"/>
          <p14:tracePt t="60210" x="1404938" y="3886200"/>
          <p14:tracePt t="60218" x="1447800" y="3876675"/>
          <p14:tracePt t="60230" x="1524000" y="3876675"/>
          <p14:tracePt t="60246" x="1690688" y="3881438"/>
          <p14:tracePt t="60263" x="2109788" y="3905250"/>
          <p14:tracePt t="60280" x="2371725" y="3924300"/>
          <p14:tracePt t="60296" x="2681288" y="3943350"/>
          <p14:tracePt t="60313" x="2981325" y="3971925"/>
          <p14:tracePt t="60330" x="3162300" y="4000500"/>
          <p14:tracePt t="60346" x="3295650" y="4010025"/>
          <p14:tracePt t="60363" x="3400425" y="4024313"/>
          <p14:tracePt t="60380" x="3519488" y="4038600"/>
          <p14:tracePt t="60396" x="3581400" y="4057650"/>
          <p14:tracePt t="60413" x="3633788" y="4067175"/>
          <p14:tracePt t="60430" x="3676650" y="4076700"/>
          <p14:tracePt t="60446" x="3724275" y="4086225"/>
          <p14:tracePt t="60463" x="3743325" y="4086225"/>
          <p14:tracePt t="60480" x="3767138" y="4086225"/>
          <p14:tracePt t="60497" x="3800475" y="4086225"/>
          <p14:tracePt t="60513" x="3810000" y="4086225"/>
          <p14:tracePt t="60530" x="3824288" y="4086225"/>
          <p14:tracePt t="60547" x="3838575" y="4086225"/>
          <p14:tracePt t="60563" x="3857625" y="4086225"/>
          <p14:tracePt t="60580" x="3867150" y="4090988"/>
          <p14:tracePt t="60596" x="3876675" y="4090988"/>
          <p14:tracePt t="60613" x="3881438" y="4090988"/>
          <p14:tracePt t="60630" x="3890963" y="4095750"/>
          <p14:tracePt t="60646" x="3895725" y="4110038"/>
          <p14:tracePt t="60663" x="3900488" y="4143375"/>
          <p14:tracePt t="60680" x="3900488" y="4181475"/>
          <p14:tracePt t="60696" x="3881438" y="4238625"/>
          <p14:tracePt t="60713" x="3857625" y="4267200"/>
          <p14:tracePt t="60730" x="3819525" y="4300538"/>
          <p14:tracePt t="60747" x="3752850" y="4343400"/>
          <p14:tracePt t="60763" x="3700463" y="4357688"/>
          <p14:tracePt t="60780" x="3652838" y="4362450"/>
          <p14:tracePt t="60796" x="3600450" y="4362450"/>
          <p14:tracePt t="60813" x="3514725" y="4348163"/>
          <p14:tracePt t="60830" x="3457575" y="4319588"/>
          <p14:tracePt t="60847" x="3405188" y="4291013"/>
          <p14:tracePt t="60865" x="3348038" y="4257675"/>
          <p14:tracePt t="60880" x="3324225" y="4243388"/>
          <p14:tracePt t="60896" x="3309938" y="4229100"/>
          <p14:tracePt t="60913" x="3295650" y="4195763"/>
          <p14:tracePt t="60930" x="3271838" y="4143375"/>
          <p14:tracePt t="60946" x="3271838" y="4100513"/>
          <p14:tracePt t="60963" x="3271838" y="4062413"/>
          <p14:tracePt t="60980" x="3281363" y="4033838"/>
          <p14:tracePt t="60996" x="3309938" y="3986213"/>
          <p14:tracePt t="61013" x="3338513" y="3962400"/>
          <p14:tracePt t="61029" x="3381375" y="3929063"/>
          <p14:tracePt t="61046" x="3433763" y="3910013"/>
          <p14:tracePt t="61063" x="3538538" y="3895725"/>
          <p14:tracePt t="61080" x="3600450" y="3895725"/>
          <p14:tracePt t="61096" x="3643313" y="3905250"/>
          <p14:tracePt t="61113" x="3681413" y="3914775"/>
          <p14:tracePt t="61130" x="3719513" y="3933825"/>
          <p14:tracePt t="61146" x="3733800" y="3948113"/>
          <p14:tracePt t="61163" x="3748088" y="3967163"/>
          <p14:tracePt t="61180" x="3767138" y="4038600"/>
          <p14:tracePt t="61196" x="3776663" y="4119563"/>
          <p14:tracePt t="61213" x="3767138" y="4200525"/>
          <p14:tracePt t="61230" x="3743325" y="4267200"/>
          <p14:tracePt t="61246" x="3690938" y="4329113"/>
          <p14:tracePt t="61263" x="3648075" y="4381500"/>
          <p14:tracePt t="61280" x="3609975" y="4410075"/>
          <p14:tracePt t="61296" x="3571875" y="4443413"/>
          <p14:tracePt t="61313" x="3524250" y="4462463"/>
          <p14:tracePt t="61330" x="3471863" y="4462463"/>
          <p14:tracePt t="61346" x="3419475" y="4438650"/>
          <p14:tracePt t="61363" x="3338513" y="4367213"/>
          <p14:tracePt t="61380" x="3281363" y="4238625"/>
          <p14:tracePt t="61396" x="3238500" y="4110038"/>
          <p14:tracePt t="61413" x="3228975" y="4038600"/>
          <p14:tracePt t="61430" x="3248025" y="3929063"/>
          <p14:tracePt t="61448" x="3286125" y="3843338"/>
          <p14:tracePt t="61464" x="3319463" y="3786188"/>
          <p14:tracePt t="61480" x="3352800" y="3752850"/>
          <p14:tracePt t="61496" x="3429000" y="3729038"/>
          <p14:tracePt t="61513" x="3481388" y="3729038"/>
          <p14:tracePt t="61530" x="3533775" y="3757613"/>
          <p14:tracePt t="61546" x="3590925" y="3790950"/>
          <p14:tracePt t="61563" x="3643313" y="3833813"/>
          <p14:tracePt t="61580" x="3667125" y="3867150"/>
          <p14:tracePt t="61596" x="3690938" y="3905250"/>
          <p14:tracePt t="61613" x="3709988" y="3967163"/>
          <p14:tracePt t="61630" x="3714750" y="4010025"/>
          <p14:tracePt t="61646" x="3714750" y="4043363"/>
          <p14:tracePt t="61663" x="3709988" y="4081463"/>
          <p14:tracePt t="61680" x="3676650" y="4124325"/>
          <p14:tracePt t="61696" x="3638550" y="4152900"/>
          <p14:tracePt t="61713" x="3576638" y="4181475"/>
          <p14:tracePt t="61729" x="3514725" y="4205288"/>
          <p14:tracePt t="61746" x="3405188" y="4210050"/>
          <p14:tracePt t="61763" x="3333750" y="4186238"/>
          <p14:tracePt t="61780" x="3295650" y="4148138"/>
          <p14:tracePt t="61796" x="3228975" y="3990975"/>
          <p14:tracePt t="61813" x="3224213" y="3910013"/>
          <p14:tracePt t="61829" x="3257550" y="3800475"/>
          <p14:tracePt t="61848" x="3333750" y="3690938"/>
          <p14:tracePt t="61863" x="3400425" y="3648075"/>
          <p14:tracePt t="61880" x="3481388" y="3633788"/>
          <p14:tracePt t="61896" x="3557588" y="3643313"/>
          <p14:tracePt t="61913" x="3609975" y="3662363"/>
          <p14:tracePt t="61930" x="3657600" y="3700463"/>
          <p14:tracePt t="61946" x="3676650" y="3733800"/>
          <p14:tracePt t="61963" x="3690938" y="3781425"/>
          <p14:tracePt t="61980" x="3686175" y="3886200"/>
          <p14:tracePt t="61996" x="3657600" y="3962400"/>
          <p14:tracePt t="62013" x="3629025" y="4024313"/>
          <p14:tracePt t="62029" x="3595688" y="4057650"/>
          <p14:tracePt t="62046" x="3538538" y="4110038"/>
          <p14:tracePt t="62063" x="3490913" y="4119563"/>
          <p14:tracePt t="62080" x="3438525" y="4129088"/>
          <p14:tracePt t="62096" x="3386138" y="4124325"/>
          <p14:tracePt t="62113" x="3328988" y="4071938"/>
          <p14:tracePt t="62130" x="3286125" y="3976688"/>
          <p14:tracePt t="62146" x="3281363" y="3905250"/>
          <p14:tracePt t="62163" x="3286125" y="3852863"/>
          <p14:tracePt t="62180" x="3328988" y="3786188"/>
          <p14:tracePt t="62196" x="3357563" y="3762375"/>
          <p14:tracePt t="62213" x="3400425" y="3748088"/>
          <p14:tracePt t="62230" x="3457575" y="3752850"/>
          <p14:tracePt t="62246" x="3476625" y="3757613"/>
          <p14:tracePt t="62263" x="3486150" y="3762375"/>
          <p14:tracePt t="62280" x="3490913" y="3776663"/>
          <p14:tracePt t="62296" x="3495675" y="3833813"/>
          <p14:tracePt t="62313" x="3490913" y="3876675"/>
          <p14:tracePt t="62330" x="3486150" y="3900488"/>
          <p14:tracePt t="62346" x="3481388" y="3910013"/>
          <p14:tracePt t="62363" x="3481388" y="3919538"/>
          <p14:tracePt t="62380" x="3481388" y="3924300"/>
          <p14:tracePt t="62788" x="3467100" y="3938588"/>
          <p14:tracePt t="62795" x="3448050" y="3967163"/>
          <p14:tracePt t="62803" x="3405188" y="4019550"/>
          <p14:tracePt t="62813" x="3362325" y="4081463"/>
          <p14:tracePt t="62830" x="3267075" y="4205288"/>
          <p14:tracePt t="62846" x="3081338" y="4371975"/>
          <p14:tracePt t="62863" x="2933700" y="4491038"/>
          <p14:tracePt t="62896" x="2695575" y="4710113"/>
          <p14:tracePt t="62929" x="2424113" y="4900613"/>
          <p14:tracePt t="62946" x="2324100" y="4948238"/>
          <p14:tracePt t="62963" x="2257425" y="4976813"/>
          <p14:tracePt t="62979" x="2166938" y="5019675"/>
          <p14:tracePt t="62996" x="2085975" y="5067300"/>
          <p14:tracePt t="63013" x="2009775" y="5105400"/>
          <p14:tracePt t="63029" x="1895475" y="5157788"/>
          <p14:tracePt t="63046" x="1833563" y="5186363"/>
          <p14:tracePt t="63063" x="1766888" y="5214938"/>
          <p14:tracePt t="63079" x="1714500" y="5233988"/>
          <p14:tracePt t="63096" x="1614488" y="5257800"/>
          <p14:tracePt t="63113" x="1543050" y="5272088"/>
          <p14:tracePt t="63129" x="1495425" y="5276850"/>
          <p14:tracePt t="63146" x="1443038" y="5276850"/>
          <p14:tracePt t="63163" x="1395413" y="5276850"/>
          <p14:tracePt t="63179" x="1362075" y="5262563"/>
          <p14:tracePt t="63196" x="1333500" y="5253038"/>
          <p14:tracePt t="63213" x="1290638" y="5233988"/>
          <p14:tracePt t="63229" x="1252538" y="5219700"/>
          <p14:tracePt t="63246" x="1233488" y="5210175"/>
          <p14:tracePt t="63263" x="1209675" y="5191125"/>
          <p14:tracePt t="63279" x="1181100" y="5172075"/>
          <p14:tracePt t="63296" x="1162050" y="5153025"/>
          <p14:tracePt t="63313" x="1147763" y="5133975"/>
          <p14:tracePt t="63329" x="1128713" y="5114925"/>
          <p14:tracePt t="63346" x="1104900" y="5081588"/>
          <p14:tracePt t="63363" x="1095375" y="5057775"/>
          <p14:tracePt t="63379" x="1090613" y="5033963"/>
          <p14:tracePt t="63396" x="1085850" y="5000625"/>
          <p14:tracePt t="63413" x="1071563" y="4967288"/>
          <p14:tracePt t="63429" x="1071563" y="4957763"/>
          <p14:tracePt t="63446" x="1071563" y="4948238"/>
          <p14:tracePt t="63463" x="1071563" y="4938713"/>
          <p14:tracePt t="63566" x="1071563" y="4943475"/>
          <p14:tracePt t="63573" x="1071563" y="4948238"/>
          <p14:tracePt t="63581" x="1066800" y="4957763"/>
          <p14:tracePt t="63596" x="1062038" y="4986338"/>
          <p14:tracePt t="63613" x="1047750" y="5014913"/>
          <p14:tracePt t="63629" x="1042988" y="5057775"/>
          <p14:tracePt t="63646" x="1038225" y="5105400"/>
          <p14:tracePt t="63663" x="1038225" y="5114925"/>
          <p14:tracePt t="63679" x="1038225" y="5143500"/>
          <p14:tracePt t="63696" x="1038225" y="5191125"/>
          <p14:tracePt t="63713" x="1038225" y="5276850"/>
          <p14:tracePt t="63729" x="1038225" y="5319713"/>
          <p14:tracePt t="63746" x="1038225" y="5357813"/>
          <p14:tracePt t="63763" x="1042988" y="5391150"/>
          <p14:tracePt t="63779" x="1057275" y="5453063"/>
          <p14:tracePt t="63796" x="1062038" y="5505450"/>
          <p14:tracePt t="63813" x="1076325" y="5553075"/>
          <p14:tracePt t="63830" x="1104900" y="5634038"/>
          <p14:tracePt t="63846" x="1114425" y="5672138"/>
          <p14:tracePt t="63863" x="1119188" y="5705475"/>
          <p14:tracePt t="63879" x="1133475" y="5738813"/>
          <p14:tracePt t="63896" x="1143000" y="5776913"/>
          <p14:tracePt t="63913" x="1143000" y="5800725"/>
          <p14:tracePt t="63929" x="1143000" y="5815013"/>
          <p14:tracePt t="63946" x="1143000" y="5829300"/>
          <p14:tracePt t="63963" x="1143000" y="5838825"/>
          <p14:tracePt t="63979" x="1143000" y="5848350"/>
          <p14:tracePt t="63996" x="1143000" y="5853113"/>
          <p14:tracePt t="64013" x="1143000" y="5857875"/>
          <p14:tracePt t="64029" x="1143000" y="5862638"/>
          <p14:tracePt t="64087" x="1147763" y="5862638"/>
          <p14:tracePt t="64095" x="1162050" y="5853113"/>
          <p14:tracePt t="64102" x="1176338" y="5838825"/>
          <p14:tracePt t="64113" x="1204913" y="5810250"/>
          <p14:tracePt t="64131" x="1328738" y="5724525"/>
          <p14:tracePt t="64148" x="1657350" y="5514975"/>
          <p14:tracePt t="64168" x="1976438" y="5353050"/>
          <p14:tracePt t="64184" x="2205038" y="5281613"/>
          <p14:tracePt t="64196" x="2286000" y="5267325"/>
          <p14:tracePt t="64214" x="2490788" y="5229225"/>
          <p14:tracePt t="64235" x="2628900" y="5214938"/>
          <p14:tracePt t="64246" x="2657475" y="5214938"/>
          <p14:tracePt t="64263" x="2690813" y="5214938"/>
          <p14:tracePt t="64279" x="2724150" y="5214938"/>
          <p14:tracePt t="64296" x="2738438" y="5214938"/>
          <p14:tracePt t="64313" x="2752725" y="5205413"/>
          <p14:tracePt t="64330" x="2776538" y="5195888"/>
          <p14:tracePt t="64346" x="2795588" y="5191125"/>
          <p14:tracePt t="64363" x="2824163" y="5186363"/>
          <p14:tracePt t="64379" x="2857500" y="5167313"/>
          <p14:tracePt t="64396" x="2905125" y="5143500"/>
          <p14:tracePt t="64413" x="2928938" y="5124450"/>
          <p14:tracePt t="64429" x="2938463" y="5119688"/>
          <p14:tracePt t="64446" x="2947988" y="5114925"/>
          <p14:tracePt t="64463" x="2957513" y="5114925"/>
          <p14:tracePt t="64499" x="2957513" y="5119688"/>
          <p14:tracePt t="64513" x="2957513" y="5129213"/>
          <p14:tracePt t="64529" x="2947988" y="5138738"/>
          <p14:tracePt t="64546" x="2928938" y="5162550"/>
          <p14:tracePt t="64563" x="2895600" y="5200650"/>
          <p14:tracePt t="64579" x="2838450" y="5253038"/>
          <p14:tracePt t="64596" x="2800350" y="5276850"/>
          <p14:tracePt t="64613" x="2771775" y="5295900"/>
          <p14:tracePt t="64629" x="2743200" y="5305425"/>
          <p14:tracePt t="64646" x="2695575" y="5305425"/>
          <p14:tracePt t="64663" x="2657475" y="5305425"/>
          <p14:tracePt t="64679" x="2614613" y="5300663"/>
          <p14:tracePt t="64696" x="2552700" y="5281613"/>
          <p14:tracePt t="64713" x="2509838" y="5262563"/>
          <p14:tracePt t="64729" x="2471738" y="5243513"/>
          <p14:tracePt t="64746" x="2443163" y="5229225"/>
          <p14:tracePt t="64763" x="2409825" y="5205413"/>
          <p14:tracePt t="64779" x="2386013" y="5181600"/>
          <p14:tracePt t="64796" x="2362200" y="5110163"/>
          <p14:tracePt t="64813" x="2366963" y="4995863"/>
          <p14:tracePt t="64829" x="2395538" y="4886325"/>
          <p14:tracePt t="64846" x="2419350" y="4838700"/>
          <p14:tracePt t="64863" x="2452688" y="4810125"/>
          <p14:tracePt t="64880" x="2490788" y="4791075"/>
          <p14:tracePt t="64896" x="2576513" y="4776788"/>
          <p14:tracePt t="64913" x="2638425" y="4786313"/>
          <p14:tracePt t="64929" x="2686050" y="4814888"/>
          <p14:tracePt t="64946" x="2747963" y="4900613"/>
          <p14:tracePt t="64963" x="2786063" y="4976813"/>
          <p14:tracePt t="64979" x="2805113" y="5029200"/>
          <p14:tracePt t="64996" x="2805113" y="5067300"/>
          <p14:tracePt t="65013" x="2805113" y="5095875"/>
          <p14:tracePt t="65029" x="2805113" y="5119688"/>
          <p14:tracePt t="65046" x="2800350" y="5143500"/>
          <p14:tracePt t="65063" x="2781300" y="5167313"/>
          <p14:tracePt t="65079" x="2757488" y="5219700"/>
          <p14:tracePt t="65096" x="2738438" y="5253038"/>
          <p14:tracePt t="65113" x="2724150" y="5281613"/>
          <p14:tracePt t="65130" x="2714625" y="5300663"/>
          <p14:tracePt t="65146" x="2705100" y="5305425"/>
          <p14:tracePt t="65163" x="2705100" y="5310188"/>
          <p14:tracePt t="65179" x="2705100" y="5314950"/>
          <p14:tracePt t="65703" x="2686050" y="5319713"/>
          <p14:tracePt t="65711" x="2657475" y="5324475"/>
          <p14:tracePt t="65717" x="2633663" y="5324475"/>
          <p14:tracePt t="65729" x="2614613" y="5334000"/>
          <p14:tracePt t="65746" x="2562225" y="5334000"/>
          <p14:tracePt t="65763" x="2528888" y="5334000"/>
          <p14:tracePt t="65796" x="2466975" y="5324475"/>
          <p14:tracePt t="65829" x="2414588" y="5314950"/>
          <p14:tracePt t="65846" x="2390775" y="5314950"/>
          <p14:tracePt t="65863" x="2371725" y="5310188"/>
          <p14:tracePt t="65879" x="2338388" y="5310188"/>
          <p14:tracePt t="65896" x="2309813" y="5310188"/>
          <p14:tracePt t="65913" x="2281238" y="5310188"/>
          <p14:tracePt t="65929" x="2252663" y="5310188"/>
          <p14:tracePt t="65946" x="2219325" y="5310188"/>
          <p14:tracePt t="65962" x="2205038" y="5310188"/>
          <p14:tracePt t="65979" x="2190750" y="5310188"/>
          <p14:tracePt t="65996" x="2181225" y="5310188"/>
          <p14:tracePt t="66013" x="2176463" y="5310188"/>
          <p14:tracePt t="66029" x="2166938" y="5310188"/>
          <p14:tracePt t="66046" x="2162175" y="5310188"/>
          <p14:tracePt t="66062" x="2143125" y="5310188"/>
          <p14:tracePt t="66079" x="2128838" y="5310188"/>
          <p14:tracePt t="66096" x="2119313" y="5310188"/>
          <p14:tracePt t="66113" x="2114550" y="5310188"/>
          <p14:tracePt t="66129" x="2105025" y="5310188"/>
          <p14:tracePt t="66146" x="2100263" y="5310188"/>
          <p14:tracePt t="66163" x="2095500" y="5310188"/>
          <p14:tracePt t="66179" x="2090738" y="5310188"/>
          <p14:tracePt t="66232" x="2085975" y="5310188"/>
          <p14:tracePt t="66254" x="2081213" y="5310188"/>
          <p14:tracePt t="66276" x="2076450" y="5310188"/>
          <p14:tracePt t="66283" x="2071688" y="5310188"/>
          <p14:tracePt t="66298" x="2066925" y="5310188"/>
          <p14:tracePt t="66313" x="2062163" y="5310188"/>
          <p14:tracePt t="66329" x="2057400" y="5310188"/>
          <p14:tracePt t="66346" x="2047875" y="5310188"/>
          <p14:tracePt t="66379" x="2043113" y="5310188"/>
          <p14:tracePt t="66386" x="2038350" y="5310188"/>
          <p14:tracePt t="66396" x="2038350" y="5305425"/>
          <p14:tracePt t="66413" x="2028825" y="5295900"/>
          <p14:tracePt t="66429" x="2014538" y="5248275"/>
          <p14:tracePt t="66446" x="2009775" y="5210175"/>
          <p14:tracePt t="66463" x="2009775" y="5176838"/>
          <p14:tracePt t="66479" x="2009775" y="5153025"/>
          <p14:tracePt t="66496" x="2009775" y="5133975"/>
          <p14:tracePt t="66513" x="2009775" y="5124450"/>
          <p14:tracePt t="66529" x="2009775" y="5119688"/>
          <p14:tracePt t="66546" x="2009775" y="5110163"/>
          <p14:tracePt t="66563" x="2009775" y="5091113"/>
          <p14:tracePt t="66579" x="2019300" y="5072063"/>
          <p14:tracePt t="66596" x="2024063" y="5062538"/>
          <p14:tracePt t="66613" x="2033588" y="5043488"/>
          <p14:tracePt t="66629" x="2038350" y="5038725"/>
          <p14:tracePt t="66646" x="2043113" y="5033963"/>
          <p14:tracePt t="66663" x="2043113" y="5024438"/>
          <p14:tracePt t="66679" x="2043113" y="5019675"/>
          <p14:tracePt t="66696" x="2047875" y="5019675"/>
          <p14:tracePt t="66712" x="2057400" y="5019675"/>
          <p14:tracePt t="66729" x="2076450" y="5019675"/>
          <p14:tracePt t="66746" x="2095500" y="5019675"/>
          <p14:tracePt t="66762" x="2109788" y="5029200"/>
          <p14:tracePt t="66779" x="2124075" y="5043488"/>
          <p14:tracePt t="66796" x="2133600" y="5053013"/>
          <p14:tracePt t="66812" x="2152650" y="5067300"/>
          <p14:tracePt t="66829" x="2157413" y="5076825"/>
          <p14:tracePt t="66846" x="2162175" y="5086350"/>
          <p14:tracePt t="66862" x="2171700" y="5100638"/>
          <p14:tracePt t="66879" x="2181225" y="5105400"/>
          <p14:tracePt t="66896" x="2181225" y="5110163"/>
          <p14:tracePt t="66913" x="2181225" y="5119688"/>
          <p14:tracePt t="66929" x="2181225" y="5133975"/>
          <p14:tracePt t="66946" x="2181225" y="5148263"/>
          <p14:tracePt t="66963" x="2176463" y="5172075"/>
          <p14:tracePt t="66979" x="2171700" y="5195888"/>
          <p14:tracePt t="66996" x="2162175" y="5214938"/>
          <p14:tracePt t="67012" x="2157413" y="5229225"/>
          <p14:tracePt t="67029" x="2147888" y="5233988"/>
          <p14:tracePt t="67046" x="2138363" y="5243513"/>
          <p14:tracePt t="67062" x="2138363" y="5253038"/>
          <p14:tracePt t="67079" x="2133600" y="5253038"/>
          <p14:tracePt t="67113" x="2128838" y="5253038"/>
          <p14:tracePt t="67129" x="2124075" y="5253038"/>
          <p14:tracePt t="67147" x="2109788" y="5253038"/>
          <p14:tracePt t="67164" x="2085975" y="5248275"/>
          <p14:tracePt t="67179" x="2071688" y="5243513"/>
          <p14:tracePt t="67196" x="2057400" y="5229225"/>
          <p14:tracePt t="67212" x="2043113" y="5205413"/>
          <p14:tracePt t="67229" x="2028825" y="5157788"/>
          <p14:tracePt t="67246" x="2014538" y="5119688"/>
          <p14:tracePt t="67263" x="2014538" y="5091113"/>
          <p14:tracePt t="67279" x="2014538" y="5072063"/>
          <p14:tracePt t="67296" x="2014538" y="5057775"/>
          <p14:tracePt t="67312" x="2014538" y="5048250"/>
          <p14:tracePt t="67346" x="2014538" y="5043488"/>
          <p14:tracePt t="67362" x="2019300" y="5043488"/>
          <p14:tracePt t="67379" x="2028825" y="5043488"/>
          <p14:tracePt t="67396" x="2043113" y="5062538"/>
          <p14:tracePt t="67413" x="2071688" y="5119688"/>
          <p14:tracePt t="67429" x="2105025" y="5191125"/>
          <p14:tracePt t="67446" x="2119313" y="5219700"/>
          <p14:tracePt t="67462" x="2124075" y="5238750"/>
          <p14:tracePt t="67480" x="2124075" y="5253038"/>
          <p14:tracePt t="67496" x="2124075" y="5257800"/>
          <p14:tracePt t="67512" x="2124075" y="5262563"/>
          <p14:tracePt t="67529" x="2124075" y="5267325"/>
          <p14:tracePt t="67546" x="2124075" y="5272088"/>
          <p14:tracePt t="68081" x="2095500" y="5300663"/>
          <p14:tracePt t="68089" x="2066925" y="5334000"/>
          <p14:tracePt t="68097" x="2038350" y="5353050"/>
          <p14:tracePt t="68113" x="2000250" y="5386388"/>
          <p14:tracePt t="68129" x="1976438" y="5405438"/>
          <p14:tracePt t="68146" x="1957388" y="5410200"/>
          <p14:tracePt t="68163" x="1947863" y="5419725"/>
          <p14:tracePt t="68196" x="1933575" y="5429250"/>
          <p14:tracePt t="68229" x="1928813" y="5429250"/>
          <p14:tracePt t="68266" x="1924050" y="5429250"/>
          <p14:tracePt t="68295" x="1919288" y="5429250"/>
          <p14:tracePt t="68310" x="1914525" y="5429250"/>
          <p14:tracePt t="68325" x="1909763" y="5429250"/>
          <p14:tracePt t="68332" x="1895475" y="5429250"/>
          <p14:tracePt t="68346" x="1852613" y="5434013"/>
          <p14:tracePt t="68362" x="1790700" y="5443538"/>
          <p14:tracePt t="68379" x="1724025" y="5457825"/>
          <p14:tracePt t="68396" x="1652588" y="5472113"/>
          <p14:tracePt t="68412" x="1571625" y="5505450"/>
          <p14:tracePt t="68429" x="1495425" y="5534025"/>
          <p14:tracePt t="68446" x="1428750" y="5562600"/>
          <p14:tracePt t="68462" x="1366838" y="5586413"/>
          <p14:tracePt t="68479" x="1295400" y="5605463"/>
          <p14:tracePt t="68496" x="1262063" y="5610225"/>
          <p14:tracePt t="68512" x="1228725" y="5610225"/>
          <p14:tracePt t="68529" x="1209675" y="5595938"/>
          <p14:tracePt t="68546" x="1195388" y="5576888"/>
          <p14:tracePt t="68562" x="1181100" y="5548313"/>
          <p14:tracePt t="68579" x="1185863" y="5486400"/>
          <p14:tracePt t="68596" x="1219200" y="5405438"/>
          <p14:tracePt t="68612" x="1262063" y="5372100"/>
          <p14:tracePt t="68629" x="1323975" y="5367338"/>
          <p14:tracePt t="68646" x="1376363" y="5376863"/>
          <p14:tracePt t="68662" x="1438275" y="5405438"/>
          <p14:tracePt t="68679" x="1471613" y="5429250"/>
          <p14:tracePt t="68696" x="1481138" y="5438775"/>
          <p14:tracePt t="68713" x="1495425" y="5486400"/>
          <p14:tracePt t="68729" x="1500188" y="5514975"/>
          <p14:tracePt t="68746" x="1500188" y="5538788"/>
          <p14:tracePt t="68762" x="1500188" y="5553075"/>
          <p14:tracePt t="68779" x="1500188" y="5562600"/>
          <p14:tracePt t="68796" x="1500188" y="5567363"/>
          <p14:tracePt t="68812" x="1509713" y="5572125"/>
          <p14:tracePt t="68829" x="1528763" y="5586413"/>
          <p14:tracePt t="68846" x="1576388" y="5619750"/>
          <p14:tracePt t="68862" x="1619250" y="5638800"/>
          <p14:tracePt t="68879" x="1671638" y="5648325"/>
          <p14:tracePt t="68896" x="1724025" y="5657850"/>
          <p14:tracePt t="68912" x="1785938" y="5657850"/>
          <p14:tracePt t="68929" x="1804988" y="5657850"/>
          <p14:tracePt t="68946" x="1828800" y="5657850"/>
          <p14:tracePt t="68962" x="1847850" y="5648325"/>
          <p14:tracePt t="68979" x="1857375" y="5643563"/>
          <p14:tracePt t="68996" x="1871663" y="5643563"/>
          <p14:tracePt t="69012" x="1895475" y="5634038"/>
          <p14:tracePt t="69029" x="1933575" y="5629275"/>
          <p14:tracePt t="69046" x="1971675" y="5624513"/>
          <p14:tracePt t="69062" x="2005013" y="5614988"/>
          <p14:tracePt t="69079" x="2057400" y="5614988"/>
          <p14:tracePt t="69096" x="2114550" y="5614988"/>
          <p14:tracePt t="69112" x="2162175" y="5619750"/>
          <p14:tracePt t="69129" x="2209800" y="5619750"/>
          <p14:tracePt t="69146" x="2295525" y="5629275"/>
          <p14:tracePt t="69162" x="2343150" y="5629275"/>
          <p14:tracePt t="69179" x="2395538" y="5638800"/>
          <p14:tracePt t="69196" x="2438400" y="5638800"/>
          <p14:tracePt t="69213" x="2490788" y="5638800"/>
          <p14:tracePt t="69229" x="2519363" y="5638800"/>
          <p14:tracePt t="69246" x="2557463" y="5638800"/>
          <p14:tracePt t="69262" x="2586038" y="5638800"/>
          <p14:tracePt t="69279" x="2628900" y="5638800"/>
          <p14:tracePt t="69296" x="2657475" y="5638800"/>
          <p14:tracePt t="69312" x="2686050" y="5638800"/>
          <p14:tracePt t="69329" x="2719388" y="5638800"/>
          <p14:tracePt t="69346" x="2733675" y="5638800"/>
          <p14:tracePt t="69363" x="2738438" y="5638800"/>
          <p14:tracePt t="69379" x="2743200" y="5638800"/>
          <p14:tracePt t="69396" x="2752725" y="5638800"/>
          <p14:tracePt t="69448" x="2747963" y="5638800"/>
          <p14:tracePt t="69455" x="2728913" y="5634038"/>
          <p14:tracePt t="69463" x="2695575" y="5634038"/>
          <p14:tracePt t="69479" x="2581275" y="5610225"/>
          <p14:tracePt t="69496" x="2400300" y="5586413"/>
          <p14:tracePt t="69512" x="2219325" y="5548313"/>
          <p14:tracePt t="69529" x="1995488" y="5538788"/>
          <p14:tracePt t="69546" x="1871663" y="5538788"/>
          <p14:tracePt t="69562" x="1781175" y="5543550"/>
          <p14:tracePt t="69579" x="1662113" y="5557838"/>
          <p14:tracePt t="69596" x="1619250" y="5572125"/>
          <p14:tracePt t="69612" x="1590675" y="5581650"/>
          <p14:tracePt t="69629" x="1552575" y="5586413"/>
          <p14:tracePt t="69646" x="1500188" y="5600700"/>
          <p14:tracePt t="69662" x="1462088" y="5605463"/>
          <p14:tracePt t="69679" x="1433513" y="5614988"/>
          <p14:tracePt t="69696" x="1404938" y="5614988"/>
          <p14:tracePt t="69712" x="1385888" y="5614988"/>
          <p14:tracePt t="69729" x="1381125" y="5614988"/>
          <p14:tracePt t="69746" x="1371600" y="5614988"/>
          <p14:tracePt t="69763" x="1362075" y="5614988"/>
          <p14:tracePt t="69843" x="1371600" y="5619750"/>
          <p14:tracePt t="69852" x="1390650" y="5619750"/>
          <p14:tracePt t="69862" x="1414463" y="5619750"/>
          <p14:tracePt t="69879" x="1495425" y="5624513"/>
          <p14:tracePt t="69896" x="1681163" y="5624513"/>
          <p14:tracePt t="69912" x="1809750" y="5619750"/>
          <p14:tracePt t="69929" x="1909763" y="5619750"/>
          <p14:tracePt t="69946" x="2009775" y="5619750"/>
          <p14:tracePt t="69962" x="2147888" y="5619750"/>
          <p14:tracePt t="69979" x="2214563" y="5619750"/>
          <p14:tracePt t="69996" x="2286000" y="5619750"/>
          <p14:tracePt t="70012" x="2352675" y="5629275"/>
          <p14:tracePt t="70029" x="2390775" y="5629275"/>
          <p14:tracePt t="70046" x="2419350" y="5629275"/>
          <p14:tracePt t="70062" x="2452688" y="5629275"/>
          <p14:tracePt t="70079" x="2486025" y="5629275"/>
          <p14:tracePt t="70096" x="2505075" y="5629275"/>
          <p14:tracePt t="70112" x="2528888" y="5629275"/>
          <p14:tracePt t="70129" x="2543175" y="5629275"/>
          <p14:tracePt t="70146" x="2562225" y="5629275"/>
          <p14:tracePt t="70162" x="2566988" y="5629275"/>
          <p14:tracePt t="70179" x="2576513" y="5629275"/>
          <p14:tracePt t="70196" x="2581275" y="5629275"/>
          <p14:tracePt t="70212" x="2586038" y="5629275"/>
          <p14:tracePt t="70930" x="2562225" y="5629275"/>
          <p14:tracePt t="70937" x="2505075" y="5629275"/>
          <p14:tracePt t="70945" x="2428875" y="5624513"/>
          <p14:tracePt t="70962" x="2271713" y="5614988"/>
          <p14:tracePt t="70979" x="2105025" y="5610225"/>
          <p14:tracePt t="70996" x="1847850" y="5591175"/>
          <p14:tracePt t="71029" x="1662113" y="5576888"/>
          <p14:tracePt t="71062" x="1514475" y="5548313"/>
          <p14:tracePt t="71079" x="1471613" y="5529263"/>
          <p14:tracePt t="71095" x="1443038" y="5519738"/>
          <p14:tracePt t="71112" x="1409700" y="5500688"/>
          <p14:tracePt t="71129" x="1381125" y="5476875"/>
          <p14:tracePt t="71146" x="1366838" y="5453063"/>
          <p14:tracePt t="71162" x="1347788" y="5429250"/>
          <p14:tracePt t="71179" x="1338263" y="5405438"/>
          <p14:tracePt t="71195" x="1319213" y="5386388"/>
          <p14:tracePt t="71212" x="1314450" y="5376863"/>
          <p14:tracePt t="71229" x="1309688" y="5367338"/>
          <p14:tracePt t="71245" x="1309688" y="5357813"/>
          <p14:tracePt t="71262" x="1304925" y="5348288"/>
          <p14:tracePt t="71279" x="1304925" y="5343525"/>
          <p14:tracePt t="71295" x="1304925" y="5338763"/>
          <p14:tracePt t="71364" x="1300163" y="5338763"/>
          <p14:tracePt t="71378" x="1295400" y="5338763"/>
          <p14:tracePt t="71393" x="1290638" y="5338763"/>
          <p14:tracePt t="71400" x="1285875" y="5338763"/>
          <p14:tracePt t="71415" x="1276350" y="5338763"/>
          <p14:tracePt t="71429" x="1266825" y="5338763"/>
          <p14:tracePt t="71445" x="1257300" y="5338763"/>
          <p14:tracePt t="71462" x="1247775" y="5338763"/>
          <p14:tracePt t="71479" x="1243013" y="5338763"/>
          <p14:tracePt t="71495" x="1238250" y="5338763"/>
          <p14:tracePt t="71512" x="1233488" y="5338763"/>
          <p14:tracePt t="71545" x="1228725" y="5338763"/>
          <p14:tracePt t="71937" x="1233488" y="5334000"/>
          <p14:tracePt t="71943" x="1247775" y="5329238"/>
          <p14:tracePt t="71951" x="1257300" y="5329238"/>
          <p14:tracePt t="71962" x="1262063" y="5324475"/>
          <p14:tracePt t="71979" x="1276350" y="5319713"/>
          <p14:tracePt t="71996" x="1295400" y="5310188"/>
          <p14:tracePt t="72029" x="1319213" y="5300663"/>
          <p14:tracePt t="72062" x="1352550" y="5300663"/>
          <p14:tracePt t="72079" x="1357313" y="5300663"/>
          <p14:tracePt t="72096" x="1362075" y="5300663"/>
          <p14:tracePt t="72112" x="1366838" y="5300663"/>
          <p14:tracePt t="72157" x="1357313" y="5300663"/>
          <p14:tracePt t="72164" x="1347788" y="5305425"/>
          <p14:tracePt t="72179" x="1323975" y="5314950"/>
          <p14:tracePt t="72195" x="1285875" y="5329238"/>
          <p14:tracePt t="72212" x="1257300" y="5334000"/>
          <p14:tracePt t="72229" x="1228725" y="5343525"/>
          <p14:tracePt t="72245" x="1181100" y="5343525"/>
          <p14:tracePt t="72262" x="1152525" y="5343525"/>
          <p14:tracePt t="72279" x="1133475" y="5338763"/>
          <p14:tracePt t="72296" x="1104900" y="5324475"/>
          <p14:tracePt t="72312" x="1095375" y="5295900"/>
          <p14:tracePt t="72329" x="1076325" y="5243513"/>
          <p14:tracePt t="72345" x="1066800" y="5181600"/>
          <p14:tracePt t="72362" x="1076325" y="5095875"/>
          <p14:tracePt t="72379" x="1081088" y="5057775"/>
          <p14:tracePt t="72396" x="1085850" y="5038725"/>
          <p14:tracePt t="72412" x="1104900" y="5019675"/>
          <p14:tracePt t="72429" x="1133475" y="5000625"/>
          <p14:tracePt t="72446" x="1162050" y="5000625"/>
          <p14:tracePt t="72462" x="1204913" y="5005388"/>
          <p14:tracePt t="72479" x="1252538" y="5043488"/>
          <p14:tracePt t="72496" x="1290638" y="5076825"/>
          <p14:tracePt t="72512" x="1319213" y="5105400"/>
          <p14:tracePt t="72529" x="1328738" y="5124450"/>
          <p14:tracePt t="72545" x="1338263" y="5138738"/>
          <p14:tracePt t="72562" x="1347788" y="5143500"/>
          <p14:tracePt t="72579" x="1352550" y="5157788"/>
          <p14:tracePt t="72595" x="1357313" y="5172075"/>
          <p14:tracePt t="72612" x="1381125" y="5205413"/>
          <p14:tracePt t="72629" x="1385888" y="5229225"/>
          <p14:tracePt t="72646" x="1390650" y="5243513"/>
          <p14:tracePt t="72662" x="1400175" y="5253038"/>
          <p14:tracePt t="72679" x="1400175" y="5262563"/>
          <p14:tracePt t="72695" x="1400175" y="5267325"/>
          <p14:tracePt t="72712" x="1400175" y="5272088"/>
          <p14:tracePt t="72729" x="1400175" y="5281613"/>
          <p14:tracePt t="72746" x="1390650" y="5291138"/>
          <p14:tracePt t="72762" x="1362075" y="5300663"/>
          <p14:tracePt t="72779" x="1323975" y="5329238"/>
          <p14:tracePt t="72795" x="1262063" y="5343525"/>
          <p14:tracePt t="72812" x="1228725" y="5343525"/>
          <p14:tracePt t="72829" x="1204913" y="5338763"/>
          <p14:tracePt t="72846" x="1166813" y="5319713"/>
          <p14:tracePt t="72847" x="1157288" y="5314950"/>
          <p14:tracePt t="72862" x="1133475" y="5295900"/>
          <p14:tracePt t="72879" x="1114425" y="5257800"/>
          <p14:tracePt t="72895" x="1100138" y="5214938"/>
          <p14:tracePt t="72912" x="1104900" y="5133975"/>
          <p14:tracePt t="72929" x="1123950" y="5081588"/>
          <p14:tracePt t="72945" x="1143000" y="5043488"/>
          <p14:tracePt t="72962" x="1152525" y="5019675"/>
          <p14:tracePt t="72979" x="1181100" y="5000625"/>
          <p14:tracePt t="72995" x="1214438" y="5000625"/>
          <p14:tracePt t="73012" x="1257300" y="5000625"/>
          <p14:tracePt t="73029" x="1295400" y="5019675"/>
          <p14:tracePt t="73045" x="1352550" y="5072063"/>
          <p14:tracePt t="73062" x="1381125" y="5110163"/>
          <p14:tracePt t="73079" x="1395413" y="5129213"/>
          <p14:tracePt t="73096" x="1414463" y="5167313"/>
          <p14:tracePt t="73112" x="1419225" y="5176838"/>
          <p14:tracePt t="73129" x="1428750" y="5191125"/>
          <p14:tracePt t="73146" x="1428750" y="5205413"/>
          <p14:tracePt t="73162" x="1428750" y="5224463"/>
          <p14:tracePt t="73179" x="1428750" y="5238750"/>
          <p14:tracePt t="73195" x="1428750" y="5253038"/>
          <p14:tracePt t="73212" x="1423988" y="5276850"/>
          <p14:tracePt t="73229" x="1414463" y="5286375"/>
          <p14:tracePt t="73245" x="1404938" y="5295900"/>
          <p14:tracePt t="73262" x="1395413" y="5300663"/>
          <p14:tracePt t="73279" x="1376363" y="5314950"/>
          <p14:tracePt t="73295" x="1323975" y="5334000"/>
          <p14:tracePt t="73312" x="1281113" y="5338763"/>
          <p14:tracePt t="73329" x="1238250" y="5338763"/>
          <p14:tracePt t="73346" x="1195388" y="5329238"/>
          <p14:tracePt t="73362" x="1166813" y="5314950"/>
          <p14:tracePt t="73379" x="1147763" y="5291138"/>
          <p14:tracePt t="73396" x="1128713" y="5253038"/>
          <p14:tracePt t="73412" x="1114425" y="5119688"/>
          <p14:tracePt t="73429" x="1128713" y="5033963"/>
          <p14:tracePt t="73446" x="1138238" y="4981575"/>
          <p14:tracePt t="73462" x="1152525" y="4953000"/>
          <p14:tracePt t="73479" x="1162050" y="4924425"/>
          <p14:tracePt t="73495" x="1171575" y="4910138"/>
          <p14:tracePt t="73512" x="1190625" y="4905375"/>
          <p14:tracePt t="73529" x="1204913" y="4895850"/>
          <p14:tracePt t="73545" x="1262063" y="4895850"/>
          <p14:tracePt t="73562" x="1300163" y="4914900"/>
          <p14:tracePt t="73579" x="1333500" y="4953000"/>
          <p14:tracePt t="73595" x="1385888" y="5024438"/>
          <p14:tracePt t="73612" x="1404938" y="5048250"/>
          <p14:tracePt t="73629" x="1414463" y="5072063"/>
          <p14:tracePt t="73645" x="1433513" y="5091113"/>
          <p14:tracePt t="73662" x="1443038" y="5133975"/>
          <p14:tracePt t="73679" x="1452563" y="5176838"/>
          <p14:tracePt t="73695" x="1457325" y="5229225"/>
          <p14:tracePt t="73712" x="1457325" y="5272088"/>
          <p14:tracePt t="73729" x="1457325" y="5324475"/>
          <p14:tracePt t="73745" x="1443038" y="5353050"/>
          <p14:tracePt t="73762" x="1433513" y="5376863"/>
          <p14:tracePt t="73779" x="1409700" y="5395913"/>
          <p14:tracePt t="73795" x="1390650" y="5414963"/>
          <p14:tracePt t="73812" x="1357313" y="5434013"/>
          <p14:tracePt t="73829" x="1323975" y="5438775"/>
          <p14:tracePt t="73846" x="1266825" y="5438775"/>
          <p14:tracePt t="73862" x="1233488" y="5419725"/>
          <p14:tracePt t="73879" x="1204913" y="5381625"/>
          <p14:tracePt t="73895" x="1162050" y="5324475"/>
          <p14:tracePt t="73912" x="1123950" y="5243513"/>
          <p14:tracePt t="73929" x="1109663" y="5172075"/>
          <p14:tracePt t="73945" x="1109663" y="5067300"/>
          <p14:tracePt t="73962" x="1119188" y="4962525"/>
          <p14:tracePt t="73979" x="1128713" y="4919663"/>
          <p14:tracePt t="73995" x="1147763" y="4886325"/>
          <p14:tracePt t="74012" x="1162050" y="4876800"/>
          <p14:tracePt t="74029" x="1200150" y="4857750"/>
          <p14:tracePt t="74045" x="1228725" y="4857750"/>
          <p14:tracePt t="74062" x="1271588" y="4867275"/>
          <p14:tracePt t="74079" x="1309688" y="4900613"/>
          <p14:tracePt t="74096" x="1371600" y="4976813"/>
          <p14:tracePt t="74112" x="1400175" y="5024438"/>
          <p14:tracePt t="74129" x="1419225" y="5062538"/>
          <p14:tracePt t="74146" x="1438275" y="5110163"/>
          <p14:tracePt t="74162" x="1443038" y="5138738"/>
          <p14:tracePt t="74179" x="1443038" y="5176838"/>
          <p14:tracePt t="74196" x="1443038" y="5210175"/>
          <p14:tracePt t="74212" x="1433513" y="5262563"/>
          <p14:tracePt t="74229" x="1414463" y="5295900"/>
          <p14:tracePt t="74245" x="1400175" y="5319713"/>
          <p14:tracePt t="74262" x="1385888" y="5338763"/>
          <p14:tracePt t="74278" x="1376363" y="5348288"/>
          <p14:tracePt t="74295" x="1366838" y="5357813"/>
          <p14:tracePt t="74312" x="1362075" y="5362575"/>
          <p14:tracePt t="74329" x="1357313" y="5362575"/>
          <p14:tracePt t="74705" x="1409700" y="5357813"/>
          <p14:tracePt t="74713" x="1500188" y="5338763"/>
          <p14:tracePt t="74719" x="1585913" y="5329238"/>
          <p14:tracePt t="74745" x="1857375" y="5300663"/>
          <p14:tracePt t="74779" x="2147888" y="5286375"/>
          <p14:tracePt t="74795" x="2262188" y="5286375"/>
          <p14:tracePt t="74812" x="2333625" y="5286375"/>
          <p14:tracePt t="74829" x="2409825" y="5286375"/>
          <p14:tracePt t="74845" x="2428875" y="5286375"/>
          <p14:tracePt t="74862" x="2452688" y="5272088"/>
          <p14:tracePt t="74879" x="2471738" y="5267325"/>
          <p14:tracePt t="74895" x="2500313" y="5257800"/>
          <p14:tracePt t="74912" x="2528888" y="5253038"/>
          <p14:tracePt t="74929" x="2557463" y="5238750"/>
          <p14:tracePt t="74945" x="2595563" y="5229225"/>
          <p14:tracePt t="74962" x="2643188" y="5214938"/>
          <p14:tracePt t="74978" x="2681288" y="5205413"/>
          <p14:tracePt t="74995" x="2709863" y="5195888"/>
          <p14:tracePt t="75012" x="2762250" y="5186363"/>
          <p14:tracePt t="75028" x="2790825" y="5186363"/>
          <p14:tracePt t="75045" x="2819400" y="5186363"/>
          <p14:tracePt t="75062" x="2843213" y="5186363"/>
          <p14:tracePt t="75079" x="2862263" y="5186363"/>
          <p14:tracePt t="75095" x="2871788" y="5186363"/>
          <p14:tracePt t="75112" x="2876550" y="5186363"/>
          <p14:tracePt t="75128" x="2881313" y="5186363"/>
          <p14:tracePt t="75145" x="2886075" y="5186363"/>
          <p14:tracePt t="75179" x="2890838" y="5186363"/>
          <p14:tracePt t="75196" x="2890838" y="5191125"/>
          <p14:tracePt t="75212" x="2890838" y="5195888"/>
          <p14:tracePt t="75228" x="2890838" y="5205413"/>
          <p14:tracePt t="75245" x="2890838" y="5219700"/>
          <p14:tracePt t="75262" x="2871788" y="5238750"/>
          <p14:tracePt t="75279" x="2852738" y="5257800"/>
          <p14:tracePt t="75295" x="2819400" y="5267325"/>
          <p14:tracePt t="75312" x="2776538" y="5286375"/>
          <p14:tracePt t="75329" x="2714625" y="5300663"/>
          <p14:tracePt t="75345" x="2686050" y="5300663"/>
          <p14:tracePt t="75362" x="2652713" y="5300663"/>
          <p14:tracePt t="75379" x="2624138" y="5300663"/>
          <p14:tracePt t="75381" x="2605088" y="5291138"/>
          <p14:tracePt t="75396" x="2581275" y="5286375"/>
          <p14:tracePt t="75412" x="2557463" y="5276850"/>
          <p14:tracePt t="75428" x="2543175" y="5272088"/>
          <p14:tracePt t="75445" x="2519363" y="5243513"/>
          <p14:tracePt t="75462" x="2490788" y="5167313"/>
          <p14:tracePt t="75478" x="2486025" y="5076825"/>
          <p14:tracePt t="75495" x="2486025" y="4995863"/>
          <p14:tracePt t="75512" x="2495550" y="4900613"/>
          <p14:tracePt t="75529" x="2533650" y="4824413"/>
          <p14:tracePt t="75545" x="2566988" y="4757738"/>
          <p14:tracePt t="75562" x="2619375" y="4714875"/>
          <p14:tracePt t="75578" x="2714625" y="4686300"/>
          <p14:tracePt t="75595" x="2776538" y="4695825"/>
          <p14:tracePt t="75612" x="2824163" y="4714875"/>
          <p14:tracePt t="75629" x="2847975" y="4738688"/>
          <p14:tracePt t="75645" x="2886075" y="4819650"/>
          <p14:tracePt t="75662" x="2924175" y="4948238"/>
          <p14:tracePt t="75679" x="2924175" y="5038725"/>
          <p14:tracePt t="75695" x="2919413" y="5110163"/>
          <p14:tracePt t="75712" x="2919413" y="5124450"/>
          <p14:tracePt t="75729" x="2919413" y="5138738"/>
          <p14:tracePt t="75745" x="2919413" y="5143500"/>
          <p14:tracePt t="75762" x="2919413" y="5153025"/>
          <p14:tracePt t="75799" x="2914650" y="5157788"/>
          <p14:tracePt t="75812" x="2895600" y="5162550"/>
          <p14:tracePt t="75829" x="2843213" y="5181600"/>
          <p14:tracePt t="75845" x="2747963" y="5205413"/>
          <p14:tracePt t="75862" x="2652713" y="5219700"/>
          <p14:tracePt t="75878" x="2514600" y="5243513"/>
          <p14:tracePt t="75895" x="2428875" y="5267325"/>
          <p14:tracePt t="75912" x="2357438" y="5281613"/>
          <p14:tracePt t="75928" x="2300288" y="5295900"/>
          <p14:tracePt t="75945" x="2233613" y="5314950"/>
          <p14:tracePt t="75962" x="2205038" y="5324475"/>
          <p14:tracePt t="75978" x="2176463" y="5324475"/>
          <p14:tracePt t="75995" x="2152650" y="5319713"/>
          <p14:tracePt t="76012" x="2128838" y="5310188"/>
          <p14:tracePt t="76028" x="2119313" y="5305425"/>
          <p14:tracePt t="76045" x="2105025" y="5305425"/>
          <p14:tracePt t="76062" x="2095500" y="5305425"/>
          <p14:tracePt t="76078" x="2085975" y="5305425"/>
          <p14:tracePt t="76095" x="2081213" y="5305425"/>
          <p14:tracePt t="76112" x="2076450" y="5305425"/>
          <p14:tracePt t="76129" x="2066925" y="5300663"/>
          <p14:tracePt t="76247" x="2062163" y="5300663"/>
          <p14:tracePt t="76253" x="2057400" y="5300663"/>
          <p14:tracePt t="76268" x="2052638" y="5295900"/>
          <p14:tracePt t="76278" x="2047875" y="5295900"/>
          <p14:tracePt t="76295" x="2028825" y="5286375"/>
          <p14:tracePt t="76312" x="1981200" y="5272088"/>
          <p14:tracePt t="76329" x="1943100" y="5267325"/>
          <p14:tracePt t="76345" x="1924050" y="5257800"/>
          <p14:tracePt t="76362" x="1895475" y="5224463"/>
          <p14:tracePt t="76378" x="1866900" y="5114925"/>
          <p14:tracePt t="76395" x="1862138" y="5048250"/>
          <p14:tracePt t="76412" x="1862138" y="5000625"/>
          <p14:tracePt t="76428" x="1881188" y="4962525"/>
          <p14:tracePt t="76445" x="1905000" y="4943475"/>
          <p14:tracePt t="76462" x="1928813" y="4924425"/>
          <p14:tracePt t="76479" x="1957388" y="4919663"/>
          <p14:tracePt t="76495" x="1995488" y="4919663"/>
          <p14:tracePt t="76512" x="2019300" y="4938713"/>
          <p14:tracePt t="76529" x="2043113" y="4967288"/>
          <p14:tracePt t="76545" x="2062163" y="5005388"/>
          <p14:tracePt t="76562" x="2085975" y="5053013"/>
          <p14:tracePt t="76578" x="2090738" y="5076825"/>
          <p14:tracePt t="76595" x="2090738" y="5091113"/>
          <p14:tracePt t="76612" x="2090738" y="5095875"/>
          <p14:tracePt t="76628" x="2090738" y="5105400"/>
          <p14:tracePt t="76645" x="2090738" y="5110163"/>
          <p14:tracePt t="76662" x="2090738" y="5124450"/>
          <p14:tracePt t="76679" x="2090738" y="5138738"/>
          <p14:tracePt t="76695" x="2081213" y="5153025"/>
          <p14:tracePt t="76712" x="2081213" y="5157788"/>
          <p14:tracePt t="76728" x="2081213" y="5167313"/>
          <p14:tracePt t="76745" x="2081213" y="5176838"/>
          <p14:tracePt t="77165" x="2057400" y="5191125"/>
          <p14:tracePt t="77172" x="2028825" y="5205413"/>
          <p14:tracePt t="77179" x="2005013" y="5210175"/>
          <p14:tracePt t="77195" x="1952625" y="5229225"/>
          <p14:tracePt t="77212" x="1900238" y="5243513"/>
          <p14:tracePt t="77228" x="1862138" y="5248275"/>
          <p14:tracePt t="77245" x="1809750" y="5257800"/>
          <p14:tracePt t="77278" x="1766888" y="5257800"/>
          <p14:tracePt t="77312" x="1752600" y="5257800"/>
          <p14:tracePt t="77328" x="1747838" y="5257800"/>
          <p14:tracePt t="77444" x="1743075" y="5257800"/>
          <p14:tracePt t="77450" x="1738313" y="5257800"/>
          <p14:tracePt t="77466" x="1728788" y="5262563"/>
          <p14:tracePt t="77478" x="1709738" y="5267325"/>
          <p14:tracePt t="77495" x="1633538" y="5319713"/>
          <p14:tracePt t="77512" x="1566863" y="5376863"/>
          <p14:tracePt t="77528" x="1462088" y="5462588"/>
          <p14:tracePt t="77545" x="1300163" y="5581650"/>
          <p14:tracePt t="77562" x="1223963" y="5634038"/>
          <p14:tracePt t="77578" x="1185863" y="5672138"/>
          <p14:tracePt t="77595" x="1157288" y="5705475"/>
          <p14:tracePt t="77612" x="1133475" y="5729288"/>
          <p14:tracePt t="77628" x="1128713" y="5734050"/>
          <p14:tracePt t="77645" x="1119188" y="5738813"/>
          <p14:tracePt t="77662" x="1114425" y="5743575"/>
          <p14:tracePt t="77678" x="1114425" y="5757863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1266825"/>
            <a:ext cx="8915400" cy="2306191"/>
          </a:xfrm>
          <a:noFill/>
        </p:spPr>
        <p:txBody>
          <a:bodyPr/>
          <a:lstStyle/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Shallow copy</a:t>
            </a: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Deep copy: </a:t>
            </a:r>
            <a:r>
              <a:rPr lang="en-US" altLang="ko-KR" sz="2000" dirty="0" err="1">
                <a:ea typeface="굴림" panose="020B0600000101010101" pitchFamily="50" charset="-127"/>
              </a:rPr>
              <a:t>System.arraycopy</a:t>
            </a:r>
            <a:r>
              <a:rPr lang="en-US" altLang="ko-KR" sz="2000" dirty="0">
                <a:ea typeface="굴림" panose="020B0600000101010101" pitchFamily="50" charset="-127"/>
              </a:rPr>
              <a:t>(from, </a:t>
            </a:r>
            <a:r>
              <a:rPr lang="en-US" altLang="ko-KR" sz="2000" dirty="0" err="1">
                <a:ea typeface="굴림" panose="020B0600000101010101" pitchFamily="50" charset="-127"/>
              </a:rPr>
              <a:t>fromIndex</a:t>
            </a:r>
            <a:r>
              <a:rPr lang="en-US" altLang="ko-KR" sz="2000" dirty="0">
                <a:ea typeface="굴림" panose="020B0600000101010101" pitchFamily="50" charset="-127"/>
              </a:rPr>
              <a:t>, to, </a:t>
            </a:r>
            <a:r>
              <a:rPr lang="en-US" altLang="ko-KR" sz="2000" dirty="0" err="1">
                <a:ea typeface="굴림" panose="020B0600000101010101" pitchFamily="50" charset="-127"/>
              </a:rPr>
              <a:t>toIndex</a:t>
            </a:r>
            <a:r>
              <a:rPr lang="en-US" altLang="ko-KR" sz="2000" dirty="0">
                <a:ea typeface="굴림" panose="020B0600000101010101" pitchFamily="50" charset="-127"/>
              </a:rPr>
              <a:t>, count) ;</a:t>
            </a: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Copying Arrays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09625" y="3664991"/>
            <a:ext cx="8643938" cy="2500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0975" algn="l"/>
                <a:tab pos="361950" algn="l"/>
                <a:tab pos="54292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361950" algn="l"/>
                <a:tab pos="5429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class ArrayCopy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args[])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int [] smallPrimes = {2, 3, 5, 7, 11, 13} 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int [] luckyNumbers = {1001, 1002, 1003, 1004, 1005, 1006, 1007};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System.arraycopy(smallPrimes, 2, luckyNumbers, 3, 4) 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for ( int v : luckyNumbers 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System.out.print(v + “ “) ;		// </a:t>
            </a:r>
            <a:r>
              <a:rPr lang="en-US" altLang="ko-KR" sz="1600">
                <a:latin typeface="Arial" panose="020B0604020202020204" pitchFamily="34" charset="0"/>
              </a:rPr>
              <a:t>1001 1002 1003 </a:t>
            </a:r>
            <a:r>
              <a:rPr lang="en-US" altLang="ko-KR" sz="1600" b="1">
                <a:latin typeface="Arial" panose="020B0604020202020204" pitchFamily="34" charset="0"/>
              </a:rPr>
              <a:t>5 7 11 13</a:t>
            </a:r>
            <a:endParaRPr kumimoji="1"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65188" y="1771849"/>
            <a:ext cx="8659812" cy="1081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[]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smallPrimes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{2, 3, 5, 7, 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13} 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[]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luckyNumbers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smallPrimes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luckyNumbers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[5] = 12 ; // now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smallPrimes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[5] is also 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56"/>
    </mc:Choice>
    <mc:Fallback xmlns="">
      <p:transition spd="slow" advTm="122456"/>
    </mc:Fallback>
  </mc:AlternateContent>
  <p:extLst>
    <p:ext uri="{3A86A75C-4F4B-4683-9AE1-C65F6400EC91}">
      <p14:laserTraceLst xmlns:p14="http://schemas.microsoft.com/office/powerpoint/2010/main">
        <p14:tracePtLst>
          <p14:tracePt t="819" x="1143000" y="5624513"/>
          <p14:tracePt t="831" x="1404938" y="4957763"/>
          <p14:tracePt t="851" x="1643063" y="4476750"/>
          <p14:tracePt t="875" x="2176463" y="3543300"/>
          <p14:tracePt t="890" x="2457450" y="3205163"/>
          <p14:tracePt t="905" x="2652713" y="3005138"/>
          <p14:tracePt t="938" x="3067050" y="2624138"/>
          <p14:tracePt t="971" x="3395663" y="2386013"/>
          <p14:tracePt t="988" x="3514725" y="2314575"/>
          <p14:tracePt t="1004" x="3605213" y="2257425"/>
          <p14:tracePt t="1021" x="3657600" y="2209800"/>
          <p14:tracePt t="1038" x="3709988" y="2157413"/>
          <p14:tracePt t="1054" x="3724275" y="2143125"/>
          <p14:tracePt t="1071" x="3729038" y="2138363"/>
          <p14:tracePt t="1251" x="3800475" y="2019300"/>
          <p14:tracePt t="1258" x="3857625" y="1924050"/>
          <p14:tracePt t="1271" x="4000500" y="1719263"/>
          <p14:tracePt t="1287" x="4205288" y="1457325"/>
          <p14:tracePt t="1304" x="4338638" y="1300163"/>
          <p14:tracePt t="1321" x="4410075" y="1228725"/>
          <p14:tracePt t="1337" x="4481513" y="1171575"/>
          <p14:tracePt t="1354" x="4510088" y="1152525"/>
          <p14:tracePt t="1371" x="4533900" y="1147763"/>
          <p14:tracePt t="1387" x="4543425" y="1143000"/>
          <p14:tracePt t="1404" x="4552950" y="1143000"/>
          <p14:tracePt t="1441" x="4548188" y="1143000"/>
          <p14:tracePt t="1454" x="4510088" y="1162050"/>
          <p14:tracePt t="1471" x="4410075" y="1228725"/>
          <p14:tracePt t="1487" x="4276725" y="1300163"/>
          <p14:tracePt t="1504" x="4181475" y="1347788"/>
          <p14:tracePt t="1521" x="4081463" y="1376363"/>
          <p14:tracePt t="1537" x="4043363" y="1376363"/>
          <p14:tracePt t="1554" x="4019550" y="1371600"/>
          <p14:tracePt t="1571" x="4010025" y="1347788"/>
          <p14:tracePt t="1588" x="4010025" y="1300163"/>
          <p14:tracePt t="1604" x="4029075" y="1276350"/>
          <p14:tracePt t="1621" x="4086225" y="1243013"/>
          <p14:tracePt t="1637" x="4224338" y="1200150"/>
          <p14:tracePt t="1654" x="4448175" y="1176338"/>
          <p14:tracePt t="1671" x="4648200" y="1176338"/>
          <p14:tracePt t="1687" x="4838700" y="1181100"/>
          <p14:tracePt t="1704" x="5086350" y="1195388"/>
          <p14:tracePt t="1721" x="5238750" y="1195388"/>
          <p14:tracePt t="1737" x="5372100" y="1195388"/>
          <p14:tracePt t="1754" x="5443538" y="1195388"/>
          <p14:tracePt t="1771" x="5505450" y="1195388"/>
          <p14:tracePt t="1787" x="5519738" y="1195388"/>
          <p14:tracePt t="1804" x="5529263" y="1195388"/>
          <p14:tracePt t="1821" x="5534025" y="1195388"/>
          <p14:tracePt t="1837" x="5543550" y="1200150"/>
          <p14:tracePt t="5097" x="5543550" y="1204913"/>
          <p14:tracePt t="5126" x="5543550" y="1209675"/>
          <p14:tracePt t="5134" x="5538788" y="1209675"/>
          <p14:tracePt t="5141" x="5538788" y="1214438"/>
          <p14:tracePt t="5154" x="5534025" y="1219200"/>
          <p14:tracePt t="5187" x="5510213" y="1233488"/>
          <p14:tracePt t="5220" x="5491163" y="1243013"/>
          <p14:tracePt t="5222" x="5486400" y="1247775"/>
          <p14:tracePt t="5237" x="5481638" y="1252538"/>
          <p14:tracePt t="5254" x="5472113" y="1257300"/>
          <p14:tracePt t="5302" x="5472113" y="1262063"/>
          <p14:tracePt t="5339" x="5467350" y="1262063"/>
          <p14:tracePt t="5346" x="5462588" y="1266825"/>
          <p14:tracePt t="5376" x="5457825" y="1271588"/>
          <p14:tracePt t="5383" x="5453063" y="1271588"/>
          <p14:tracePt t="5390" x="5453063" y="1276350"/>
          <p14:tracePt t="5404" x="5448300" y="1281113"/>
          <p14:tracePt t="5420" x="5438775" y="1290638"/>
          <p14:tracePt t="5437" x="5429250" y="1295400"/>
          <p14:tracePt t="5454" x="5419725" y="1300163"/>
          <p14:tracePt t="5470" x="5410200" y="1309688"/>
          <p14:tracePt t="5487" x="5395913" y="1319213"/>
          <p14:tracePt t="5504" x="5381625" y="1323975"/>
          <p14:tracePt t="5520" x="5367338" y="1328738"/>
          <p14:tracePt t="5537" x="5348288" y="1338263"/>
          <p14:tracePt t="5554" x="5338763" y="1347788"/>
          <p14:tracePt t="5570" x="5319713" y="1352550"/>
          <p14:tracePt t="5587" x="5305425" y="1357313"/>
          <p14:tracePt t="5604" x="5272088" y="1366838"/>
          <p14:tracePt t="5620" x="5257800" y="1376363"/>
          <p14:tracePt t="5637" x="5243513" y="1381125"/>
          <p14:tracePt t="5654" x="5233988" y="1385888"/>
          <p14:tracePt t="5670" x="5214938" y="1395413"/>
          <p14:tracePt t="5687" x="5205413" y="1409700"/>
          <p14:tracePt t="5704" x="5200650" y="1414463"/>
          <p14:tracePt t="5721" x="5181600" y="1423988"/>
          <p14:tracePt t="5737" x="5167313" y="1428750"/>
          <p14:tracePt t="5754" x="5162550" y="1433513"/>
          <p14:tracePt t="5770" x="5153025" y="1433513"/>
          <p14:tracePt t="5787" x="5148263" y="1433513"/>
          <p14:tracePt t="5868" x="5143500" y="1433513"/>
          <p14:tracePt t="5956" x="5138738" y="1433513"/>
          <p14:tracePt t="5963" x="5133975" y="1433513"/>
          <p14:tracePt t="5971" x="5129213" y="1438275"/>
          <p14:tracePt t="5987" x="5114925" y="1443038"/>
          <p14:tracePt t="6004" x="5100638" y="1447800"/>
          <p14:tracePt t="6020" x="5086350" y="1452563"/>
          <p14:tracePt t="6037" x="5062538" y="1457325"/>
          <p14:tracePt t="6054" x="5057775" y="1457325"/>
          <p14:tracePt t="6070" x="5053013" y="1457325"/>
          <p14:tracePt t="6087" x="5048250" y="1457325"/>
          <p14:tracePt t="6441" x="5038725" y="1457325"/>
          <p14:tracePt t="6448" x="5029200" y="1462088"/>
          <p14:tracePt t="6456" x="5005388" y="1471613"/>
          <p14:tracePt t="6470" x="4967288" y="1476375"/>
          <p14:tracePt t="6487" x="4914900" y="1481138"/>
          <p14:tracePt t="6520" x="4810125" y="1514475"/>
          <p14:tracePt t="6554" x="4633913" y="1538288"/>
          <p14:tracePt t="6570" x="4548188" y="1557338"/>
          <p14:tracePt t="6587" x="4429125" y="1581150"/>
          <p14:tracePt t="6604" x="4338638" y="1595438"/>
          <p14:tracePt t="6620" x="4224338" y="1614488"/>
          <p14:tracePt t="6637" x="4119563" y="1638300"/>
          <p14:tracePt t="6654" x="3976688" y="1671638"/>
          <p14:tracePt t="6670" x="3871913" y="1695450"/>
          <p14:tracePt t="6687" x="3790950" y="1700213"/>
          <p14:tracePt t="6704" x="3729038" y="1709738"/>
          <p14:tracePt t="6720" x="3681413" y="1719263"/>
          <p14:tracePt t="6737" x="3652838" y="1733550"/>
          <p14:tracePt t="6754" x="3648075" y="1733550"/>
          <p14:tracePt t="7044" x="3629025" y="1743075"/>
          <p14:tracePt t="7051" x="3609975" y="1757363"/>
          <p14:tracePt t="7058" x="3590925" y="1762125"/>
          <p14:tracePt t="7070" x="3576638" y="1776413"/>
          <p14:tracePt t="7087" x="3509963" y="1814513"/>
          <p14:tracePt t="7104" x="3467100" y="1838325"/>
          <p14:tracePt t="7120" x="3409950" y="1866900"/>
          <p14:tracePt t="7137" x="3367088" y="1890713"/>
          <p14:tracePt t="7154" x="3300413" y="1928813"/>
          <p14:tracePt t="7170" x="3243263" y="1966913"/>
          <p14:tracePt t="7187" x="3205163" y="1990725"/>
          <p14:tracePt t="7204" x="3114675" y="2038350"/>
          <p14:tracePt t="7220" x="3038475" y="2085975"/>
          <p14:tracePt t="7237" x="2943225" y="2109788"/>
          <p14:tracePt t="7254" x="2867025" y="2133600"/>
          <p14:tracePt t="7270" x="2762250" y="2147888"/>
          <p14:tracePt t="7287" x="2700338" y="2162175"/>
          <p14:tracePt t="7304" x="2628900" y="2162175"/>
          <p14:tracePt t="7320" x="2571750" y="2162175"/>
          <p14:tracePt t="7337" x="2481263" y="2162175"/>
          <p14:tracePt t="7354" x="2419350" y="2162175"/>
          <p14:tracePt t="7370" x="2371725" y="2162175"/>
          <p14:tracePt t="7387" x="2328863" y="2171700"/>
          <p14:tracePt t="7404" x="2238375" y="2185988"/>
          <p14:tracePt t="7420" x="2181225" y="2195513"/>
          <p14:tracePt t="7437" x="2119313" y="2200275"/>
          <p14:tracePt t="7454" x="2033588" y="2209800"/>
          <p14:tracePt t="7470" x="1990725" y="2214563"/>
          <p14:tracePt t="7487" x="1957388" y="2214563"/>
          <p14:tracePt t="7504" x="1919288" y="2214563"/>
          <p14:tracePt t="7520" x="1866900" y="2214563"/>
          <p14:tracePt t="7537" x="1824038" y="2205038"/>
          <p14:tracePt t="7554" x="1785938" y="2200275"/>
          <p14:tracePt t="7570" x="1757363" y="2200275"/>
          <p14:tracePt t="7587" x="1719263" y="2195513"/>
          <p14:tracePt t="7604" x="1704975" y="2195513"/>
          <p14:tracePt t="7620" x="1695450" y="2195513"/>
          <p14:tracePt t="7637" x="1690688" y="2195513"/>
          <p14:tracePt t="8006" x="1695450" y="2190750"/>
          <p14:tracePt t="8013" x="1704975" y="2181225"/>
          <p14:tracePt t="8020" x="1724025" y="2171700"/>
          <p14:tracePt t="8054" x="1790700" y="2138363"/>
          <p14:tracePt t="8087" x="1824038" y="2128838"/>
          <p14:tracePt t="8104" x="1833563" y="2128838"/>
          <p14:tracePt t="8137" x="1843088" y="2128838"/>
          <p14:tracePt t="8154" x="1852613" y="2128838"/>
          <p14:tracePt t="8170" x="1866900" y="2124075"/>
          <p14:tracePt t="8187" x="1890713" y="2124075"/>
          <p14:tracePt t="8188" x="1900238" y="2124075"/>
          <p14:tracePt t="8204" x="1928813" y="2124075"/>
          <p14:tracePt t="8220" x="1962150" y="2124075"/>
          <p14:tracePt t="8237" x="1990725" y="2124075"/>
          <p14:tracePt t="8254" x="2028825" y="2124075"/>
          <p14:tracePt t="8270" x="2081213" y="2124075"/>
          <p14:tracePt t="8287" x="2124075" y="2124075"/>
          <p14:tracePt t="8303" x="2176463" y="2124075"/>
          <p14:tracePt t="8320" x="2243138" y="2124075"/>
          <p14:tracePt t="8337" x="2286000" y="2124075"/>
          <p14:tracePt t="8353" x="2328863" y="2124075"/>
          <p14:tracePt t="8370" x="2357438" y="2124075"/>
          <p14:tracePt t="8387" x="2405063" y="2133600"/>
          <p14:tracePt t="8403" x="2438400" y="2133600"/>
          <p14:tracePt t="8420" x="2466975" y="2138363"/>
          <p14:tracePt t="8437" x="2495550" y="2138363"/>
          <p14:tracePt t="8453" x="2543175" y="2143125"/>
          <p14:tracePt t="8470" x="2571750" y="2152650"/>
          <p14:tracePt t="8487" x="2600325" y="2157413"/>
          <p14:tracePt t="8504" x="2633663" y="2162175"/>
          <p14:tracePt t="8520" x="2657475" y="2166938"/>
          <p14:tracePt t="8537" x="2676525" y="2166938"/>
          <p14:tracePt t="8554" x="2686050" y="2166938"/>
          <p14:tracePt t="8570" x="2695575" y="2166938"/>
          <p14:tracePt t="8587" x="2705100" y="2166938"/>
          <p14:tracePt t="8604" x="2709863" y="2166938"/>
          <p14:tracePt t="8620" x="2714625" y="2166938"/>
          <p14:tracePt t="9011" x="2719388" y="2166938"/>
          <p14:tracePt t="9019" x="2724150" y="2166938"/>
          <p14:tracePt t="9034" x="2728913" y="2166938"/>
          <p14:tracePt t="9041" x="2733675" y="2166938"/>
          <p14:tracePt t="9056" x="2738438" y="2166938"/>
          <p14:tracePt t="9070" x="2743200" y="2166938"/>
          <p14:tracePt t="9319" x="2752725" y="2166938"/>
          <p14:tracePt t="9327" x="2781300" y="2162175"/>
          <p14:tracePt t="9337" x="2790825" y="2157413"/>
          <p14:tracePt t="9353" x="2828925" y="2138363"/>
          <p14:tracePt t="9370" x="2876550" y="2124075"/>
          <p14:tracePt t="9387" x="2895600" y="2119313"/>
          <p14:tracePt t="9403" x="2914650" y="2114550"/>
          <p14:tracePt t="9420" x="2924175" y="2114550"/>
          <p14:tracePt t="9437" x="2933700" y="2114550"/>
          <p14:tracePt t="9471" x="2938463" y="2114550"/>
          <p14:tracePt t="9547" x="2943225" y="2114550"/>
          <p14:tracePt t="9557" x="2943225" y="2109788"/>
          <p14:tracePt t="9570" x="2947988" y="2109788"/>
          <p14:tracePt t="9585" x="2952750" y="2105025"/>
          <p14:tracePt t="9592" x="2957513" y="2105025"/>
          <p14:tracePt t="9606" x="2962275" y="2100263"/>
          <p14:tracePt t="9620" x="2967038" y="2100263"/>
          <p14:tracePt t="9637" x="2976563" y="2100263"/>
          <p14:tracePt t="9653" x="2981325" y="2100263"/>
          <p14:tracePt t="10253" x="2995613" y="2090738"/>
          <p14:tracePt t="10260" x="3005138" y="2071688"/>
          <p14:tracePt t="10270" x="3014663" y="2062163"/>
          <p14:tracePt t="10287" x="3028950" y="2043113"/>
          <p14:tracePt t="10303" x="3038475" y="2024063"/>
          <p14:tracePt t="10320" x="3043238" y="2014538"/>
          <p14:tracePt t="10353" x="3067050" y="1976438"/>
          <p14:tracePt t="10387" x="3148013" y="1900238"/>
          <p14:tracePt t="10403" x="3205163" y="1847850"/>
          <p14:tracePt t="10421" x="3324225" y="1766888"/>
          <p14:tracePt t="10437" x="3400425" y="1728788"/>
          <p14:tracePt t="10453" x="3476625" y="1700213"/>
          <p14:tracePt t="10470" x="3571875" y="1666875"/>
          <p14:tracePt t="10487" x="3714750" y="1638300"/>
          <p14:tracePt t="10503" x="3829050" y="1628775"/>
          <p14:tracePt t="10520" x="3971925" y="1628775"/>
          <p14:tracePt t="10537" x="4095750" y="1633538"/>
          <p14:tracePt t="10553" x="4233863" y="1638300"/>
          <p14:tracePt t="10570" x="4314825" y="1638300"/>
          <p14:tracePt t="10587" x="4405313" y="1647825"/>
          <p14:tracePt t="10603" x="4495800" y="1657350"/>
          <p14:tracePt t="10620" x="4624388" y="1671638"/>
          <p14:tracePt t="10637" x="4695825" y="1685925"/>
          <p14:tracePt t="10653" x="4757738" y="1690688"/>
          <p14:tracePt t="10670" x="4843463" y="1704975"/>
          <p14:tracePt t="10687" x="4895850" y="1709738"/>
          <p14:tracePt t="10703" x="4933950" y="1724025"/>
          <p14:tracePt t="10720" x="4967288" y="1728788"/>
          <p14:tracePt t="10737" x="5014913" y="1743075"/>
          <p14:tracePt t="10753" x="5038725" y="1752600"/>
          <p14:tracePt t="10770" x="5062538" y="1757363"/>
          <p14:tracePt t="10787" x="5072063" y="1766888"/>
          <p14:tracePt t="10804" x="5091113" y="1790700"/>
          <p14:tracePt t="10820" x="5100638" y="1804988"/>
          <p14:tracePt t="10837" x="5110163" y="1819275"/>
          <p14:tracePt t="10854" x="5119688" y="1847850"/>
          <p14:tracePt t="10870" x="5129213" y="1866900"/>
          <p14:tracePt t="10887" x="5133975" y="1905000"/>
          <p14:tracePt t="10903" x="5133975" y="1938338"/>
          <p14:tracePt t="10920" x="5133975" y="1976438"/>
          <p14:tracePt t="10937" x="5133975" y="1995488"/>
          <p14:tracePt t="10953" x="5133975" y="2005013"/>
          <p14:tracePt t="10970" x="5133975" y="2009775"/>
          <p14:tracePt t="10987" x="5133975" y="2019300"/>
          <p14:tracePt t="11003" x="5124450" y="2028825"/>
          <p14:tracePt t="11020" x="5095875" y="2038350"/>
          <p14:tracePt t="11037" x="5057775" y="2052638"/>
          <p14:tracePt t="11053" x="4981575" y="2071688"/>
          <p14:tracePt t="11070" x="4929188" y="2076450"/>
          <p14:tracePt t="11087" x="4886325" y="2090738"/>
          <p14:tracePt t="11103" x="4833938" y="2100263"/>
          <p14:tracePt t="11120" x="4791075" y="2100263"/>
          <p14:tracePt t="11137" x="4738688" y="2114550"/>
          <p14:tracePt t="11153" x="4681538" y="2114550"/>
          <p14:tracePt t="11170" x="4605338" y="2128838"/>
          <p14:tracePt t="11187" x="4552950" y="2128838"/>
          <p14:tracePt t="11204" x="4505325" y="2133600"/>
          <p14:tracePt t="11220" x="4452938" y="2133600"/>
          <p14:tracePt t="11237" x="4371975" y="2133600"/>
          <p14:tracePt t="11253" x="4291013" y="2143125"/>
          <p14:tracePt t="11270" x="4176713" y="2143125"/>
          <p14:tracePt t="11287" x="4043363" y="2143125"/>
          <p14:tracePt t="11303" x="3971925" y="2143125"/>
          <p14:tracePt t="11320" x="3914775" y="2138363"/>
          <p14:tracePt t="11337" x="3833813" y="2133600"/>
          <p14:tracePt t="11353" x="3714750" y="2119313"/>
          <p14:tracePt t="11370" x="3643313" y="2105025"/>
          <p14:tracePt t="11387" x="3590925" y="2095500"/>
          <p14:tracePt t="11403" x="3538538" y="2090738"/>
          <p14:tracePt t="11420" x="3462338" y="2076450"/>
          <p14:tracePt t="11437" x="3414713" y="2071688"/>
          <p14:tracePt t="11453" x="3362325" y="2071688"/>
          <p14:tracePt t="11470" x="3314700" y="2066925"/>
          <p14:tracePt t="11487" x="3238500" y="2066925"/>
          <p14:tracePt t="11503" x="3195638" y="2066925"/>
          <p14:tracePt t="11520" x="3162300" y="2066925"/>
          <p14:tracePt t="11537" x="3114675" y="2052638"/>
          <p14:tracePt t="11553" x="3090863" y="2043113"/>
          <p14:tracePt t="11570" x="3081338" y="2038350"/>
          <p14:tracePt t="11587" x="3071813" y="2033588"/>
          <p14:tracePt t="11603" x="3062288" y="2028825"/>
          <p14:tracePt t="11620" x="3057525" y="2024063"/>
          <p14:tracePt t="11637" x="3052763" y="1985963"/>
          <p14:tracePt t="11653" x="3062288" y="1938338"/>
          <p14:tracePt t="11671" x="3086100" y="1857375"/>
          <p14:tracePt t="11687" x="3133725" y="1790700"/>
          <p14:tracePt t="11703" x="3214688" y="1709738"/>
          <p14:tracePt t="11720" x="3395663" y="1595438"/>
          <p14:tracePt t="11737" x="3514725" y="1543050"/>
          <p14:tracePt t="11753" x="3643313" y="1509713"/>
          <p14:tracePt t="11770" x="3776663" y="1500188"/>
          <p14:tracePt t="11787" x="3948113" y="1495425"/>
          <p14:tracePt t="11803" x="4038600" y="1495425"/>
          <p14:tracePt t="11820" x="4138613" y="1495425"/>
          <p14:tracePt t="11837" x="4252913" y="1514475"/>
          <p14:tracePt t="11853" x="4405313" y="1538288"/>
          <p14:tracePt t="11870" x="4476750" y="1552575"/>
          <p14:tracePt t="11887" x="4529138" y="1562100"/>
          <p14:tracePt t="11904" x="4619625" y="1590675"/>
          <p14:tracePt t="11920" x="4695825" y="1624013"/>
          <p14:tracePt t="11936" x="4757738" y="1652588"/>
          <p14:tracePt t="11953" x="4819650" y="1662113"/>
          <p14:tracePt t="11970" x="4886325" y="1695450"/>
          <p14:tracePt t="11986" x="4919663" y="1714500"/>
          <p14:tracePt t="12003" x="4953000" y="1738313"/>
          <p14:tracePt t="12020" x="4976813" y="1771650"/>
          <p14:tracePt t="12037" x="5019675" y="1852613"/>
          <p14:tracePt t="12053" x="5033963" y="1890713"/>
          <p14:tracePt t="12070" x="5043488" y="1909763"/>
          <p14:tracePt t="12086" x="5053013" y="1924050"/>
          <p14:tracePt t="12103" x="5057775" y="1933575"/>
          <p14:tracePt t="12120" x="5057775" y="1943100"/>
          <p14:tracePt t="12137" x="5057775" y="1952625"/>
          <p14:tracePt t="12153" x="5057775" y="1971675"/>
          <p14:tracePt t="12170" x="5043488" y="1985963"/>
          <p14:tracePt t="12187" x="5033963" y="1995488"/>
          <p14:tracePt t="12203" x="5019675" y="2009775"/>
          <p14:tracePt t="12220" x="5000625" y="2024063"/>
          <p14:tracePt t="12237" x="4995863" y="2028825"/>
          <p14:tracePt t="12253" x="4986338" y="2033588"/>
          <p14:tracePt t="12270" x="4981575" y="2033588"/>
          <p14:tracePt t="12287" x="4972050" y="2033588"/>
          <p14:tracePt t="12303" x="4957763" y="2033588"/>
          <p14:tracePt t="12320" x="4919663" y="2033588"/>
          <p14:tracePt t="12337" x="4862513" y="2033588"/>
          <p14:tracePt t="12353" x="4819650" y="2033588"/>
          <p14:tracePt t="12370" x="4791075" y="2033588"/>
          <p14:tracePt t="12386" x="4767263" y="2033588"/>
          <p14:tracePt t="12403" x="4738688" y="2033588"/>
          <p14:tracePt t="12420" x="4729163" y="2033588"/>
          <p14:tracePt t="12437" x="4705350" y="2033588"/>
          <p14:tracePt t="12453" x="4686300" y="2033588"/>
          <p14:tracePt t="12470" x="4652963" y="2047875"/>
          <p14:tracePt t="12486" x="4614863" y="2052638"/>
          <p14:tracePt t="12503" x="4576763" y="2066925"/>
          <p14:tracePt t="12520" x="4524375" y="2076450"/>
          <p14:tracePt t="12537" x="4481513" y="2081213"/>
          <p14:tracePt t="12553" x="4443413" y="2090738"/>
          <p14:tracePt t="12570" x="4400550" y="2100263"/>
          <p14:tracePt t="12587" x="4333875" y="2114550"/>
          <p14:tracePt t="12603" x="4257675" y="2128838"/>
          <p14:tracePt t="12620" x="4186238" y="2143125"/>
          <p14:tracePt t="12637" x="4114800" y="2157413"/>
          <p14:tracePt t="12653" x="4010025" y="2157413"/>
          <p14:tracePt t="12670" x="3952875" y="2157413"/>
          <p14:tracePt t="12687" x="3881438" y="2157413"/>
          <p14:tracePt t="12703" x="3814763" y="2147888"/>
          <p14:tracePt t="12705" x="3776663" y="2143125"/>
          <p14:tracePt t="12720" x="3705225" y="2133600"/>
          <p14:tracePt t="12737" x="3633788" y="2119313"/>
          <p14:tracePt t="12753" x="3590925" y="2114550"/>
          <p14:tracePt t="12770" x="3538538" y="2105025"/>
          <p14:tracePt t="12786" x="3509963" y="2100263"/>
          <p14:tracePt t="12803" x="3476625" y="2095500"/>
          <p14:tracePt t="12820" x="3443288" y="2095500"/>
          <p14:tracePt t="12837" x="3381375" y="2095500"/>
          <p14:tracePt t="12853" x="3348038" y="2095500"/>
          <p14:tracePt t="12870" x="3309938" y="2095500"/>
          <p14:tracePt t="12886" x="3281363" y="2095500"/>
          <p14:tracePt t="12903" x="3243263" y="2095500"/>
          <p14:tracePt t="12920" x="3224213" y="2095500"/>
          <p14:tracePt t="12937" x="3205163" y="2095500"/>
          <p14:tracePt t="12954" x="3190875" y="2095500"/>
          <p14:tracePt t="12970" x="3186113" y="2095500"/>
          <p14:tracePt t="12986" x="3181350" y="2095500"/>
          <p14:tracePt t="13003" x="3171825" y="2095500"/>
          <p14:tracePt t="13020" x="3162300" y="2095500"/>
          <p14:tracePt t="13037" x="3152775" y="2095500"/>
          <p14:tracePt t="13053" x="3133725" y="2095500"/>
          <p14:tracePt t="13070" x="3114675" y="2095500"/>
          <p14:tracePt t="13086" x="3086100" y="2095500"/>
          <p14:tracePt t="13103" x="3076575" y="2095500"/>
          <p14:tracePt t="13120" x="3071813" y="2095500"/>
          <p14:tracePt t="13136" x="3062288" y="2095500"/>
          <p14:tracePt t="13153" x="3052763" y="2095500"/>
          <p14:tracePt t="13170" x="3043238" y="2095500"/>
          <p14:tracePt t="13186" x="3024188" y="2095500"/>
          <p14:tracePt t="13203" x="2967038" y="2090738"/>
          <p14:tracePt t="13220" x="2924175" y="2090738"/>
          <p14:tracePt t="13236" x="2890838" y="2085975"/>
          <p14:tracePt t="13253" x="2862263" y="2085975"/>
          <p14:tracePt t="13270" x="2814638" y="2085975"/>
          <p14:tracePt t="13286" x="2786063" y="2085975"/>
          <p14:tracePt t="13303" x="2747963" y="2076450"/>
          <p14:tracePt t="13320" x="2714625" y="2076450"/>
          <p14:tracePt t="13336" x="2662238" y="2071688"/>
          <p14:tracePt t="13353" x="2619375" y="2071688"/>
          <p14:tracePt t="13370" x="2581275" y="2071688"/>
          <p14:tracePt t="13387" x="2533650" y="2071688"/>
          <p14:tracePt t="13403" x="2514600" y="2071688"/>
          <p14:tracePt t="13420" x="2490788" y="2071688"/>
          <p14:tracePt t="13437" x="2476500" y="2071688"/>
          <p14:tracePt t="13453" x="2457450" y="2071688"/>
          <p14:tracePt t="13470" x="2443163" y="2071688"/>
          <p14:tracePt t="13486" x="2433638" y="2071688"/>
          <p14:tracePt t="13503" x="2419350" y="2071688"/>
          <p14:tracePt t="13520" x="2409825" y="2071688"/>
          <p14:tracePt t="13536" x="2405063" y="2071688"/>
          <p14:tracePt t="13553" x="2395538" y="2071688"/>
          <p14:tracePt t="13570" x="2390775" y="2071688"/>
          <p14:tracePt t="13586" x="2381250" y="2071688"/>
          <p14:tracePt t="13603" x="2376488" y="2071688"/>
          <p14:tracePt t="14004" x="2424113" y="2052638"/>
          <p14:tracePt t="14011" x="2495550" y="2033588"/>
          <p14:tracePt t="14020" x="2552700" y="2019300"/>
          <p14:tracePt t="14036" x="2647950" y="1995488"/>
          <p14:tracePt t="14053" x="2743200" y="1971675"/>
          <p14:tracePt t="14070" x="2828925" y="1957388"/>
          <p14:tracePt t="14086" x="2871788" y="1957388"/>
          <p14:tracePt t="14103" x="2914650" y="1957388"/>
          <p14:tracePt t="14120" x="2943225" y="1962150"/>
          <p14:tracePt t="14136" x="2990850" y="1976438"/>
          <p14:tracePt t="14153" x="3009900" y="1976438"/>
          <p14:tracePt t="14170" x="3033713" y="1976438"/>
          <p14:tracePt t="14186" x="3043238" y="1976438"/>
          <p14:tracePt t="14203" x="3057525" y="1976438"/>
          <p14:tracePt t="14220" x="3062288" y="1976438"/>
          <p14:tracePt t="14236" x="3067050" y="1976438"/>
          <p14:tracePt t="14253" x="3071813" y="1976438"/>
          <p14:tracePt t="14484" x="3109913" y="1962150"/>
          <p14:tracePt t="14499" x="3205163" y="1919288"/>
          <p14:tracePt t="14516" x="3314700" y="1890713"/>
          <p14:tracePt t="14526" x="3419475" y="1871663"/>
          <p14:tracePt t="14536" x="3467100" y="1857375"/>
          <p14:tracePt t="14553" x="3538538" y="1847850"/>
          <p14:tracePt t="14570" x="3643313" y="1833563"/>
          <p14:tracePt t="14587" x="3714750" y="1828800"/>
          <p14:tracePt t="14603" x="3805238" y="1819275"/>
          <p14:tracePt t="14620" x="3895725" y="1814513"/>
          <p14:tracePt t="14636" x="3990975" y="1814513"/>
          <p14:tracePt t="14653" x="4057650" y="1814513"/>
          <p14:tracePt t="14670" x="4148138" y="1814513"/>
          <p14:tracePt t="14687" x="4286250" y="1814513"/>
          <p14:tracePt t="14703" x="4352925" y="1814513"/>
          <p14:tracePt t="14720" x="4405313" y="1814513"/>
          <p14:tracePt t="14737" x="4438650" y="1819275"/>
          <p14:tracePt t="14753" x="4500563" y="1833563"/>
          <p14:tracePt t="14770" x="4552950" y="1847850"/>
          <p14:tracePt t="14786" x="4605338" y="1852613"/>
          <p14:tracePt t="14803" x="4652963" y="1857375"/>
          <p14:tracePt t="14820" x="4724400" y="1871663"/>
          <p14:tracePt t="14836" x="4767263" y="1881188"/>
          <p14:tracePt t="14853" x="4810125" y="1895475"/>
          <p14:tracePt t="14870" x="4867275" y="1914525"/>
          <p14:tracePt t="14886" x="4895850" y="1928813"/>
          <p14:tracePt t="14903" x="4919663" y="1943100"/>
          <p14:tracePt t="14920" x="4933950" y="1952625"/>
          <p14:tracePt t="14937" x="4943475" y="1976438"/>
          <p14:tracePt t="14953" x="4953000" y="1981200"/>
          <p14:tracePt t="14970" x="4957763" y="1985963"/>
          <p14:tracePt t="14986" x="4962525" y="1995488"/>
          <p14:tracePt t="15003" x="4967288" y="2005013"/>
          <p14:tracePt t="15020" x="4967288" y="2009775"/>
          <p14:tracePt t="15037" x="4967288" y="2014538"/>
          <p14:tracePt t="15053" x="4967288" y="2024063"/>
          <p14:tracePt t="15070" x="4967288" y="2033588"/>
          <p14:tracePt t="15086" x="4967288" y="2038350"/>
          <p14:tracePt t="15103" x="4957763" y="2043113"/>
          <p14:tracePt t="15120" x="4910138" y="2066925"/>
          <p14:tracePt t="15136" x="4857750" y="2081213"/>
          <p14:tracePt t="15153" x="4786313" y="2095500"/>
          <p14:tracePt t="15170" x="4714875" y="2095500"/>
          <p14:tracePt t="15186" x="4629150" y="2095500"/>
          <p14:tracePt t="15203" x="4586288" y="2095500"/>
          <p14:tracePt t="15220" x="4514850" y="2085975"/>
          <p14:tracePt t="15237" x="4433888" y="2076450"/>
          <p14:tracePt t="15253" x="4267200" y="2066925"/>
          <p14:tracePt t="15270" x="4186238" y="2066925"/>
          <p14:tracePt t="15286" x="4129088" y="2066925"/>
          <p14:tracePt t="15303" x="4033838" y="2052638"/>
          <p14:tracePt t="15320" x="3981450" y="2047875"/>
          <p14:tracePt t="15336" x="3929063" y="2043113"/>
          <p14:tracePt t="15353" x="3881438" y="2028825"/>
          <p14:tracePt t="15370" x="3790950" y="2014538"/>
          <p14:tracePt t="15386" x="3733800" y="2000250"/>
          <p14:tracePt t="15403" x="3681413" y="1995488"/>
          <p14:tracePt t="15420" x="3609975" y="1985963"/>
          <p14:tracePt t="15436" x="3529013" y="1985963"/>
          <p14:tracePt t="15453" x="3457575" y="1985963"/>
          <p14:tracePt t="15470" x="3409950" y="1985963"/>
          <p14:tracePt t="15487" x="3362325" y="1985963"/>
          <p14:tracePt t="15503" x="3290888" y="1990725"/>
          <p14:tracePt t="15520" x="3243263" y="1995488"/>
          <p14:tracePt t="15536" x="3190875" y="2009775"/>
          <p14:tracePt t="15553" x="3119438" y="2019300"/>
          <p14:tracePt t="15570" x="3086100" y="2028825"/>
          <p14:tracePt t="15586" x="3057525" y="2033588"/>
          <p14:tracePt t="15603" x="3028950" y="2033588"/>
          <p14:tracePt t="15620" x="3005138" y="2033588"/>
          <p14:tracePt t="15636" x="2995613" y="2033588"/>
          <p14:tracePt t="15653" x="2986088" y="2033588"/>
          <p14:tracePt t="15670" x="2981325" y="2033588"/>
          <p14:tracePt t="15686" x="2971800" y="2033588"/>
          <p14:tracePt t="15703" x="2967038" y="2033588"/>
          <p14:tracePt t="15720" x="2957513" y="2033588"/>
          <p14:tracePt t="15737" x="2952750" y="2033588"/>
          <p14:tracePt t="16368" x="2914650" y="2047875"/>
          <p14:tracePt t="16376" x="2833688" y="2071688"/>
          <p14:tracePt t="16386" x="2762250" y="2100263"/>
          <p14:tracePt t="16403" x="2600325" y="2152650"/>
          <p14:tracePt t="16420" x="2414588" y="2214563"/>
          <p14:tracePt t="16436" x="2286000" y="2247900"/>
          <p14:tracePt t="16453" x="2171700" y="2262188"/>
          <p14:tracePt t="16486" x="1981200" y="2295525"/>
          <p14:tracePt t="16520" x="1871663" y="2314575"/>
          <p14:tracePt t="16536" x="1809750" y="2319338"/>
          <p14:tracePt t="16553" x="1738313" y="2319338"/>
          <p14:tracePt t="16570" x="1685925" y="2324100"/>
          <p14:tracePt t="16586" x="1647825" y="2324100"/>
          <p14:tracePt t="16603" x="1604963" y="2324100"/>
          <p14:tracePt t="16620" x="1581150" y="2324100"/>
          <p14:tracePt t="16636" x="1562100" y="2324100"/>
          <p14:tracePt t="16653" x="1524000" y="2324100"/>
          <p14:tracePt t="16670" x="1481138" y="2324100"/>
          <p14:tracePt t="16686" x="1438275" y="2324100"/>
          <p14:tracePt t="16703" x="1395413" y="2333625"/>
          <p14:tracePt t="16720" x="1357313" y="2343150"/>
          <p14:tracePt t="16736" x="1295400" y="2357438"/>
          <p14:tracePt t="16753" x="1257300" y="2362200"/>
          <p14:tracePt t="16770" x="1223963" y="2366963"/>
          <p14:tracePt t="16787" x="1185863" y="2381250"/>
          <p14:tracePt t="16803" x="1123950" y="2390775"/>
          <p14:tracePt t="16820" x="1085850" y="2400300"/>
          <p14:tracePt t="16836" x="1057275" y="2405063"/>
          <p14:tracePt t="16853" x="1019175" y="2414588"/>
          <p14:tracePt t="16870" x="1009650" y="2414588"/>
          <p14:tracePt t="16886" x="1000125" y="2414588"/>
          <p14:tracePt t="16903" x="990600" y="2414588"/>
          <p14:tracePt t="16920" x="981075" y="2414588"/>
          <p14:tracePt t="16936" x="976313" y="2414588"/>
          <p14:tracePt t="17045" x="981075" y="2414588"/>
          <p14:tracePt t="17052" x="995363" y="2414588"/>
          <p14:tracePt t="17059" x="1014413" y="2409825"/>
          <p14:tracePt t="17070" x="1033463" y="2405063"/>
          <p14:tracePt t="17086" x="1081088" y="2395538"/>
          <p14:tracePt t="17103" x="1181100" y="2381250"/>
          <p14:tracePt t="17120" x="1257300" y="2381250"/>
          <p14:tracePt t="17136" x="1338263" y="2381250"/>
          <p14:tracePt t="17153" x="1400175" y="2386013"/>
          <p14:tracePt t="17170" x="1471613" y="2386013"/>
          <p14:tracePt t="17186" x="1514475" y="2390775"/>
          <p14:tracePt t="17203" x="1557338" y="2390775"/>
          <p14:tracePt t="17220" x="1628775" y="2390775"/>
          <p14:tracePt t="17236" x="1676400" y="2390775"/>
          <p14:tracePt t="17253" x="1743075" y="2390775"/>
          <p14:tracePt t="17269" x="1795463" y="2390775"/>
          <p14:tracePt t="17286" x="1866900" y="2390775"/>
          <p14:tracePt t="17303" x="1919288" y="2390775"/>
          <p14:tracePt t="17319" x="1966913" y="2390775"/>
          <p14:tracePt t="17336" x="2038350" y="2390775"/>
          <p14:tracePt t="17353" x="2128838" y="2390775"/>
          <p14:tracePt t="17370" x="2190750" y="2390775"/>
          <p14:tracePt t="17386" x="2238375" y="2400300"/>
          <p14:tracePt t="17403" x="2300288" y="2405063"/>
          <p14:tracePt t="17420" x="2343150" y="2409825"/>
          <p14:tracePt t="17436" x="2386013" y="2409825"/>
          <p14:tracePt t="17453" x="2438400" y="2409825"/>
          <p14:tracePt t="17470" x="2509838" y="2409825"/>
          <p14:tracePt t="17486" x="2562225" y="2409825"/>
          <p14:tracePt t="17503" x="2605088" y="2409825"/>
          <p14:tracePt t="17520" x="2647950" y="2409825"/>
          <p14:tracePt t="17536" x="2714625" y="2409825"/>
          <p14:tracePt t="17553" x="2762250" y="2409825"/>
          <p14:tracePt t="17570" x="2805113" y="2419350"/>
          <p14:tracePt t="17586" x="2847975" y="2419350"/>
          <p14:tracePt t="17603" x="2909888" y="2419350"/>
          <p14:tracePt t="17619" x="2952750" y="2428875"/>
          <p14:tracePt t="17636" x="2990850" y="2428875"/>
          <p14:tracePt t="17653" x="3038475" y="2428875"/>
          <p14:tracePt t="17669" x="3057525" y="2428875"/>
          <p14:tracePt t="17686" x="3081338" y="2428875"/>
          <p14:tracePt t="17703" x="3100388" y="2428875"/>
          <p14:tracePt t="17704" x="3109913" y="2428875"/>
          <p14:tracePt t="17719" x="3133725" y="2428875"/>
          <p14:tracePt t="17736" x="3143250" y="2428875"/>
          <p14:tracePt t="17753" x="3157538" y="2428875"/>
          <p14:tracePt t="17770" x="3162300" y="2433638"/>
          <p14:tracePt t="18002" x="3205163" y="2433638"/>
          <p14:tracePt t="18016" x="3338513" y="2433638"/>
          <p14:tracePt t="18023" x="3395663" y="2433638"/>
          <p14:tracePt t="18036" x="3500438" y="2443163"/>
          <p14:tracePt t="18053" x="3571875" y="2452688"/>
          <p14:tracePt t="18070" x="3638550" y="2462213"/>
          <p14:tracePt t="18086" x="3757613" y="2481263"/>
          <p14:tracePt t="18103" x="3814763" y="2486025"/>
          <p14:tracePt t="18120" x="3876675" y="2490788"/>
          <p14:tracePt t="18136" x="3929063" y="2505075"/>
          <p14:tracePt t="18153" x="4005263" y="2505075"/>
          <p14:tracePt t="18169" x="4048125" y="2505075"/>
          <p14:tracePt t="18186" x="4090988" y="2505075"/>
          <p14:tracePt t="18203" x="4124325" y="2509838"/>
          <p14:tracePt t="18204" x="4148138" y="2509838"/>
          <p14:tracePt t="18219" x="4186238" y="2509838"/>
          <p14:tracePt t="18236" x="4229100" y="2509838"/>
          <p14:tracePt t="18253" x="4271963" y="2509838"/>
          <p14:tracePt t="18270" x="4324350" y="2509838"/>
          <p14:tracePt t="18286" x="4352925" y="2509838"/>
          <p14:tracePt t="18303" x="4381500" y="2509838"/>
          <p14:tracePt t="18319" x="4400550" y="2509838"/>
          <p14:tracePt t="18336" x="4433888" y="2509838"/>
          <p14:tracePt t="18353" x="4448175" y="2509838"/>
          <p14:tracePt t="18369" x="4462463" y="2509838"/>
          <p14:tracePt t="18386" x="4481513" y="2509838"/>
          <p14:tracePt t="18403" x="4491038" y="2509838"/>
          <p14:tracePt t="18420" x="4500563" y="2509838"/>
          <p14:tracePt t="18436" x="4505325" y="2509838"/>
          <p14:tracePt t="18453" x="4510088" y="2509838"/>
          <p14:tracePt t="18675" x="4505325" y="2509838"/>
          <p14:tracePt t="18690" x="4500563" y="2509838"/>
          <p14:tracePt t="18696" x="4495800" y="2509838"/>
          <p14:tracePt t="18711" x="4491038" y="2509838"/>
          <p14:tracePt t="18719" x="4486275" y="2509838"/>
          <p14:tracePt t="18736" x="4481513" y="2509838"/>
          <p14:tracePt t="18753" x="4471988" y="2509838"/>
          <p14:tracePt t="18770" x="4443413" y="2509838"/>
          <p14:tracePt t="18786" x="4424363" y="2509838"/>
          <p14:tracePt t="18803" x="4395788" y="2519363"/>
          <p14:tracePt t="18819" x="4367213" y="2524125"/>
          <p14:tracePt t="18836" x="4333875" y="2524125"/>
          <p14:tracePt t="18853" x="4319588" y="2524125"/>
          <p14:tracePt t="18869" x="4300538" y="2524125"/>
          <p14:tracePt t="18886" x="4281488" y="2524125"/>
          <p14:tracePt t="18903" x="4248150" y="2524125"/>
          <p14:tracePt t="18919" x="4200525" y="2524125"/>
          <p14:tracePt t="18936" x="4081463" y="2524125"/>
          <p14:tracePt t="18953" x="3833813" y="2509838"/>
          <p14:tracePt t="18969" x="3648075" y="2509838"/>
          <p14:tracePt t="18986" x="3414713" y="2500313"/>
          <p14:tracePt t="19003" x="3224213" y="2490788"/>
          <p14:tracePt t="19020" x="2914650" y="2471738"/>
          <p14:tracePt t="19036" x="2757488" y="2471738"/>
          <p14:tracePt t="19053" x="2633663" y="2471738"/>
          <p14:tracePt t="19069" x="2500313" y="2471738"/>
          <p14:tracePt t="19086" x="2343150" y="2466975"/>
          <p14:tracePt t="19103" x="2271713" y="2466975"/>
          <p14:tracePt t="19119" x="2224088" y="2466975"/>
          <p14:tracePt t="19136" x="2176463" y="2466975"/>
          <p14:tracePt t="19153" x="2147888" y="2466975"/>
          <p14:tracePt t="19169" x="2133600" y="2462213"/>
          <p14:tracePt t="19186" x="2124075" y="2462213"/>
          <p14:tracePt t="19203" x="2119313" y="2462213"/>
          <p14:tracePt t="19446" x="2100263" y="2462213"/>
          <p14:tracePt t="19453" x="2076450" y="2462213"/>
          <p14:tracePt t="19460" x="2057400" y="2462213"/>
          <p14:tracePt t="19469" x="2033588" y="2462213"/>
          <p14:tracePt t="19486" x="2000250" y="2462213"/>
          <p14:tracePt t="19503" x="1971675" y="2462213"/>
          <p14:tracePt t="19519" x="1943100" y="2462213"/>
          <p14:tracePt t="19536" x="1933575" y="2462213"/>
          <p14:tracePt t="19553" x="1928813" y="2462213"/>
          <p14:tracePt t="19570" x="1924050" y="2462213"/>
          <p14:tracePt t="19667" x="1933575" y="2452688"/>
          <p14:tracePt t="19673" x="1943100" y="2447925"/>
          <p14:tracePt t="19686" x="1962150" y="2447925"/>
          <p14:tracePt t="19703" x="2066925" y="2433638"/>
          <p14:tracePt t="19719" x="2157413" y="2428875"/>
          <p14:tracePt t="19736" x="2238375" y="2428875"/>
          <p14:tracePt t="19753" x="2324100" y="2428875"/>
          <p14:tracePt t="19769" x="2381250" y="2428875"/>
          <p14:tracePt t="19786" x="2443163" y="2443163"/>
          <p14:tracePt t="19803" x="2519363" y="2457450"/>
          <p14:tracePt t="19819" x="2605088" y="2471738"/>
          <p14:tracePt t="19836" x="2647950" y="2481263"/>
          <p14:tracePt t="19853" x="2690813" y="2481263"/>
          <p14:tracePt t="19869" x="2719388" y="2481263"/>
          <p14:tracePt t="19886" x="2762250" y="2481263"/>
          <p14:tracePt t="19903" x="2795588" y="2490788"/>
          <p14:tracePt t="19919" x="2828925" y="2495550"/>
          <p14:tracePt t="19936" x="2867025" y="2495550"/>
          <p14:tracePt t="19953" x="2909888" y="2495550"/>
          <p14:tracePt t="19969" x="2938463" y="2495550"/>
          <p14:tracePt t="19986" x="2962275" y="2495550"/>
          <p14:tracePt t="20003" x="2986088" y="2495550"/>
          <p14:tracePt t="20019" x="3000375" y="2495550"/>
          <p14:tracePt t="20036" x="3019425" y="2495550"/>
          <p14:tracePt t="20053" x="3024188" y="2495550"/>
          <p14:tracePt t="20069" x="3033713" y="2495550"/>
          <p14:tracePt t="20086" x="3038475" y="2495550"/>
          <p14:tracePt t="20119" x="3048000" y="2495550"/>
          <p14:tracePt t="20136" x="3057525" y="2495550"/>
          <p14:tracePt t="20202" x="3048000" y="2495550"/>
          <p14:tracePt t="20210" x="3014663" y="2486025"/>
          <p14:tracePt t="20219" x="2957513" y="2476500"/>
          <p14:tracePt t="20236" x="2800350" y="2452688"/>
          <p14:tracePt t="20253" x="2462213" y="2433638"/>
          <p14:tracePt t="20269" x="2266950" y="2424113"/>
          <p14:tracePt t="20286" x="2109788" y="2414588"/>
          <p14:tracePt t="20303" x="1985963" y="2414588"/>
          <p14:tracePt t="20319" x="1871663" y="2414588"/>
          <p14:tracePt t="20336" x="1819275" y="2400300"/>
          <p14:tracePt t="20353" x="1781175" y="2395538"/>
          <p14:tracePt t="20370" x="1747838" y="2381250"/>
          <p14:tracePt t="20386" x="1733550" y="2376488"/>
          <p14:tracePt t="20403" x="1724025" y="2376488"/>
          <p14:tracePt t="20419" x="1719263" y="2376488"/>
          <p14:tracePt t="20436" x="1709738" y="2376488"/>
          <p14:tracePt t="20453" x="1700213" y="2376488"/>
          <p14:tracePt t="20469" x="1695450" y="2376488"/>
          <p14:tracePt t="20486" x="1690688" y="2376488"/>
          <p14:tracePt t="20598" x="1685925" y="2376488"/>
          <p14:tracePt t="20605" x="1681163" y="2376488"/>
          <p14:tracePt t="20619" x="1652588" y="2386013"/>
          <p14:tracePt t="20636" x="1604963" y="2419350"/>
          <p14:tracePt t="20653" x="1557338" y="2447925"/>
          <p14:tracePt t="20669" x="1509713" y="2490788"/>
          <p14:tracePt t="20686" x="1476375" y="2514600"/>
          <p14:tracePt t="20703" x="1457325" y="2524125"/>
          <p14:tracePt t="20720" x="1452563" y="2533650"/>
          <p14:tracePt t="20736" x="1443038" y="2533650"/>
          <p14:tracePt t="20753" x="1433513" y="2533650"/>
          <p14:tracePt t="20769" x="1414463" y="2533650"/>
          <p14:tracePt t="20786" x="1376363" y="2528888"/>
          <p14:tracePt t="20803" x="1314450" y="2505075"/>
          <p14:tracePt t="20819" x="1276350" y="2486025"/>
          <p14:tracePt t="20836" x="1238250" y="2466975"/>
          <p14:tracePt t="20853" x="1209675" y="2443163"/>
          <p14:tracePt t="20869" x="1176338" y="2419350"/>
          <p14:tracePt t="20886" x="1157288" y="2381250"/>
          <p14:tracePt t="20903" x="1138238" y="2343150"/>
          <p14:tracePt t="20919" x="1133475" y="2290763"/>
          <p14:tracePt t="20936" x="1133475" y="2224088"/>
          <p14:tracePt t="20953" x="1133475" y="2190750"/>
          <p14:tracePt t="20969" x="1138238" y="2166938"/>
          <p14:tracePt t="20986" x="1147763" y="2147888"/>
          <p14:tracePt t="21003" x="1171575" y="2128838"/>
          <p14:tracePt t="21019" x="1209675" y="2109788"/>
          <p14:tracePt t="21036" x="1252538" y="2105025"/>
          <p14:tracePt t="21053" x="1357313" y="2095500"/>
          <p14:tracePt t="21069" x="1438275" y="2100263"/>
          <p14:tracePt t="21086" x="1504950" y="2119313"/>
          <p14:tracePt t="21103" x="1547813" y="2133600"/>
          <p14:tracePt t="21119" x="1590675" y="2171700"/>
          <p14:tracePt t="21136" x="1609725" y="2181225"/>
          <p14:tracePt t="21152" x="1624013" y="2195513"/>
          <p14:tracePt t="21169" x="1633538" y="2205038"/>
          <p14:tracePt t="21186" x="1643063" y="2219325"/>
          <p14:tracePt t="21203" x="1647825" y="2243138"/>
          <p14:tracePt t="21219" x="1652588" y="2271713"/>
          <p14:tracePt t="21236" x="1657350" y="2305050"/>
          <p14:tracePt t="21253" x="1657350" y="2328863"/>
          <p14:tracePt t="21269" x="1657350" y="2347913"/>
          <p14:tracePt t="21286" x="1657350" y="2357438"/>
          <p14:tracePt t="21303" x="1647825" y="2376488"/>
          <p14:tracePt t="21319" x="1643063" y="2386013"/>
          <p14:tracePt t="21336" x="1638300" y="2395538"/>
          <p14:tracePt t="21353" x="1628775" y="2400300"/>
          <p14:tracePt t="21369" x="1614488" y="2405063"/>
          <p14:tracePt t="21386" x="1595438" y="2414588"/>
          <p14:tracePt t="21403" x="1566863" y="2419350"/>
          <p14:tracePt t="21419" x="1504950" y="2438400"/>
          <p14:tracePt t="21436" x="1471613" y="2457450"/>
          <p14:tracePt t="21453" x="1443038" y="2462213"/>
          <p14:tracePt t="21469" x="1414463" y="2466975"/>
          <p14:tracePt t="21486" x="1381125" y="2466975"/>
          <p14:tracePt t="21502" x="1366838" y="2466975"/>
          <p14:tracePt t="21519" x="1343025" y="2462213"/>
          <p14:tracePt t="21536" x="1323975" y="2447925"/>
          <p14:tracePt t="21552" x="1285875" y="2428875"/>
          <p14:tracePt t="21569" x="1262063" y="2405063"/>
          <p14:tracePt t="21586" x="1252538" y="2366963"/>
          <p14:tracePt t="21602" x="1233488" y="2314575"/>
          <p14:tracePt t="21619" x="1223963" y="2205038"/>
          <p14:tracePt t="21636" x="1233488" y="2157413"/>
          <p14:tracePt t="21653" x="1243013" y="2119313"/>
          <p14:tracePt t="21669" x="1266825" y="2085975"/>
          <p14:tracePt t="21686" x="1271588" y="2066925"/>
          <p14:tracePt t="21702" x="1285875" y="2052638"/>
          <p14:tracePt t="21719" x="1295400" y="2043113"/>
          <p14:tracePt t="21736" x="1328738" y="2033588"/>
          <p14:tracePt t="21753" x="1366838" y="2033588"/>
          <p14:tracePt t="21769" x="1400175" y="2033588"/>
          <p14:tracePt t="21786" x="1438275" y="2047875"/>
          <p14:tracePt t="21803" x="1485900" y="2076450"/>
          <p14:tracePt t="21819" x="1514475" y="2105025"/>
          <p14:tracePt t="21836" x="1538288" y="2138363"/>
          <p14:tracePt t="21853" x="1557338" y="2190750"/>
          <p14:tracePt t="21869" x="1562100" y="2219325"/>
          <p14:tracePt t="21886" x="1562100" y="2247900"/>
          <p14:tracePt t="21903" x="1562100" y="2286000"/>
          <p14:tracePt t="21919" x="1552575" y="2324100"/>
          <p14:tracePt t="21936" x="1543050" y="2343150"/>
          <p14:tracePt t="21952" x="1543050" y="2357438"/>
          <p14:tracePt t="21970" x="1538288" y="2366963"/>
          <p14:tracePt t="21987" x="1538288" y="2376488"/>
          <p14:tracePt t="22005" x="1538288" y="2381250"/>
          <p14:tracePt t="22442" x="1609725" y="2371725"/>
          <p14:tracePt t="22448" x="1709738" y="2362200"/>
          <p14:tracePt t="22456" x="1838325" y="2343150"/>
          <p14:tracePt t="22470" x="2143125" y="2324100"/>
          <p14:tracePt t="22486" x="2366963" y="2314575"/>
          <p14:tracePt t="22503" x="2586038" y="2314575"/>
          <p14:tracePt t="22520" x="2786063" y="2319338"/>
          <p14:tracePt t="22553" x="3086100" y="2357438"/>
          <p14:tracePt t="22586" x="3219450" y="2386013"/>
          <p14:tracePt t="22603" x="3271838" y="2400300"/>
          <p14:tracePt t="22619" x="3300413" y="2400300"/>
          <p14:tracePt t="22636" x="3324225" y="2400300"/>
          <p14:tracePt t="22652" x="3343275" y="2400300"/>
          <p14:tracePt t="22669" x="3376613" y="2395538"/>
          <p14:tracePt t="22686" x="3400425" y="2395538"/>
          <p14:tracePt t="22703" x="3409950" y="2390775"/>
          <p14:tracePt t="22719" x="3419475" y="2390775"/>
          <p14:tracePt t="22736" x="3429000" y="2390775"/>
          <p14:tracePt t="22753" x="3443288" y="2386013"/>
          <p14:tracePt t="22769" x="3476625" y="2386013"/>
          <p14:tracePt t="22786" x="3548063" y="2386013"/>
          <p14:tracePt t="22802" x="3590925" y="2390775"/>
          <p14:tracePt t="22819" x="3619500" y="2405063"/>
          <p14:tracePt t="22836" x="3629025" y="2405063"/>
          <p14:tracePt t="22852" x="3638550" y="2405063"/>
          <p14:tracePt t="22869" x="3648075" y="2405063"/>
          <p14:tracePt t="22978" x="3643313" y="2405063"/>
          <p14:tracePt t="22992" x="3638550" y="2405063"/>
          <p14:tracePt t="22999" x="3633788" y="2405063"/>
          <p14:tracePt t="23014" x="3629025" y="2405063"/>
          <p14:tracePt t="23021" x="3624263" y="2405063"/>
          <p14:tracePt t="23037" x="3619500" y="2405063"/>
          <p14:tracePt t="23053" x="3614738" y="2405063"/>
          <p14:tracePt t="23069" x="3605213" y="2405063"/>
          <p14:tracePt t="23086" x="3595688" y="2405063"/>
          <p14:tracePt t="23102" x="3571875" y="2386013"/>
          <p14:tracePt t="23119" x="3552825" y="2371725"/>
          <p14:tracePt t="23136" x="3538538" y="2352675"/>
          <p14:tracePt t="23152" x="3519488" y="2333625"/>
          <p14:tracePt t="23169" x="3509963" y="2324100"/>
          <p14:tracePt t="23186" x="3505200" y="2309813"/>
          <p14:tracePt t="23203" x="3505200" y="2295525"/>
          <p14:tracePt t="23205" x="3505200" y="2290763"/>
          <p14:tracePt t="23219" x="3509963" y="2276475"/>
          <p14:tracePt t="23236" x="3519488" y="2266950"/>
          <p14:tracePt t="23253" x="3543300" y="2243138"/>
          <p14:tracePt t="23269" x="3581400" y="2214563"/>
          <p14:tracePt t="23286" x="3667125" y="2166938"/>
          <p14:tracePt t="23302" x="3719513" y="2138363"/>
          <p14:tracePt t="23319" x="3757613" y="2114550"/>
          <p14:tracePt t="23336" x="3833813" y="2095500"/>
          <p14:tracePt t="23352" x="3886200" y="2085975"/>
          <p14:tracePt t="23369" x="3929063" y="2090738"/>
          <p14:tracePt t="23386" x="3981450" y="2095500"/>
          <p14:tracePt t="23402" x="4057650" y="2114550"/>
          <p14:tracePt t="23419" x="4110038" y="2128838"/>
          <p14:tracePt t="23436" x="4162425" y="2143125"/>
          <p14:tracePt t="23452" x="4219575" y="2147888"/>
          <p14:tracePt t="23469" x="4314825" y="2162175"/>
          <p14:tracePt t="23486" x="4367213" y="2166938"/>
          <p14:tracePt t="23502" x="4419600" y="2176463"/>
          <p14:tracePt t="23519" x="4452938" y="2176463"/>
          <p14:tracePt t="23536" x="4500563" y="2181225"/>
          <p14:tracePt t="23552" x="4519613" y="2181225"/>
          <p14:tracePt t="23569" x="4529138" y="2190750"/>
          <p14:tracePt t="23586" x="4548188" y="2195513"/>
          <p14:tracePt t="23602" x="4557713" y="2195513"/>
          <p14:tracePt t="23619" x="4562475" y="2200275"/>
          <p14:tracePt t="23636" x="4567238" y="2205038"/>
          <p14:tracePt t="23652" x="4572000" y="2224088"/>
          <p14:tracePt t="23669" x="4572000" y="2247900"/>
          <p14:tracePt t="23686" x="4562475" y="2266950"/>
          <p14:tracePt t="23702" x="4548188" y="2290763"/>
          <p14:tracePt t="23704" x="4538663" y="2305050"/>
          <p14:tracePt t="23719" x="4514850" y="2319338"/>
          <p14:tracePt t="23736" x="4476750" y="2333625"/>
          <p14:tracePt t="23752" x="4433888" y="2343150"/>
          <p14:tracePt t="23770" x="4348163" y="2357438"/>
          <p14:tracePt t="23786" x="4305300" y="2366963"/>
          <p14:tracePt t="23802" x="4276725" y="2371725"/>
          <p14:tracePt t="23819" x="4252913" y="2381250"/>
          <p14:tracePt t="23836" x="4224338" y="2381250"/>
          <p14:tracePt t="23852" x="4210050" y="2381250"/>
          <p14:tracePt t="23869" x="4200525" y="2381250"/>
          <p14:tracePt t="23886" x="4186238" y="2381250"/>
          <p14:tracePt t="23902" x="4167188" y="2381250"/>
          <p14:tracePt t="23919" x="4152900" y="2381250"/>
          <p14:tracePt t="23936" x="4143375" y="2381250"/>
          <p14:tracePt t="23953" x="4124325" y="2371725"/>
          <p14:tracePt t="23969" x="4100513" y="2366963"/>
          <p14:tracePt t="23986" x="4081463" y="2357438"/>
          <p14:tracePt t="24002" x="4057650" y="2352675"/>
          <p14:tracePt t="24019" x="4024313" y="2343150"/>
          <p14:tracePt t="24036" x="3995738" y="2343150"/>
          <p14:tracePt t="24052" x="3967163" y="2343150"/>
          <p14:tracePt t="24069" x="3948113" y="2343150"/>
          <p14:tracePt t="24086" x="3914775" y="2343150"/>
          <p14:tracePt t="24102" x="3890963" y="2343150"/>
          <p14:tracePt t="24119" x="3871913" y="2343150"/>
          <p14:tracePt t="24136" x="3852863" y="2343150"/>
          <p14:tracePt t="24152" x="3819525" y="2343150"/>
          <p14:tracePt t="24169" x="3781425" y="2343150"/>
          <p14:tracePt t="24186" x="3752850" y="2343150"/>
          <p14:tracePt t="24202" x="3714750" y="2343150"/>
          <p14:tracePt t="24219" x="3695700" y="2343150"/>
          <p14:tracePt t="24236" x="3671888" y="2343150"/>
          <p14:tracePt t="24253" x="3657600" y="2343150"/>
          <p14:tracePt t="24269" x="3633788" y="2343150"/>
          <p14:tracePt t="24286" x="3609975" y="2343150"/>
          <p14:tracePt t="24302" x="3590925" y="2343150"/>
          <p14:tracePt t="24319" x="3567113" y="2343150"/>
          <p14:tracePt t="24336" x="3548063" y="2333625"/>
          <p14:tracePt t="24352" x="3538538" y="2328863"/>
          <p14:tracePt t="24369" x="3524250" y="2324100"/>
          <p14:tracePt t="24386" x="3514725" y="2314575"/>
          <p14:tracePt t="24402" x="3509963" y="2305050"/>
          <p14:tracePt t="24419" x="3500438" y="2295525"/>
          <p14:tracePt t="24436" x="3500438" y="2276475"/>
          <p14:tracePt t="24452" x="3500438" y="2228850"/>
          <p14:tracePt t="24469" x="3514725" y="2185988"/>
          <p14:tracePt t="24486" x="3533775" y="2152650"/>
          <p14:tracePt t="24502" x="3543300" y="2138363"/>
          <p14:tracePt t="24519" x="3562350" y="2119313"/>
          <p14:tracePt t="24536" x="3590925" y="2109788"/>
          <p14:tracePt t="24552" x="3619500" y="2109788"/>
          <p14:tracePt t="24569" x="3667125" y="2128838"/>
          <p14:tracePt t="24586" x="3719513" y="2152650"/>
          <p14:tracePt t="24602" x="3752850" y="2171700"/>
          <p14:tracePt t="24619" x="3776663" y="2185988"/>
          <p14:tracePt t="24636" x="3800475" y="2205038"/>
          <p14:tracePt t="24652" x="3805238" y="2214563"/>
          <p14:tracePt t="24669" x="3810000" y="2219325"/>
          <p14:tracePt t="24686" x="3819525" y="2228850"/>
          <p14:tracePt t="24702" x="3819525" y="2247900"/>
          <p14:tracePt t="24719" x="3819525" y="2262188"/>
          <p14:tracePt t="24736" x="3814763" y="2276475"/>
          <p14:tracePt t="24752" x="3810000" y="2290763"/>
          <p14:tracePt t="24769" x="3800475" y="2314575"/>
          <p14:tracePt t="24786" x="3795713" y="2324100"/>
          <p14:tracePt t="24802" x="3790950" y="2328863"/>
          <p14:tracePt t="24819" x="3790950" y="2338388"/>
          <p14:tracePt t="24836" x="3790950" y="2343150"/>
          <p14:tracePt t="24852" x="3786188" y="2347913"/>
          <p14:tracePt t="24869" x="3776663" y="2362200"/>
          <p14:tracePt t="24886" x="3757613" y="2381250"/>
          <p14:tracePt t="24902" x="3733800" y="2400300"/>
          <p14:tracePt t="24919" x="3714750" y="2414588"/>
          <p14:tracePt t="24936" x="3700463" y="2428875"/>
          <p14:tracePt t="24952" x="3681413" y="2438400"/>
          <p14:tracePt t="24969" x="3662363" y="2443163"/>
          <p14:tracePt t="24986" x="3648075" y="2452688"/>
          <p14:tracePt t="25003" x="3624263" y="2452688"/>
          <p14:tracePt t="25019" x="3600450" y="2452688"/>
          <p14:tracePt t="25036" x="3586163" y="2452688"/>
          <p14:tracePt t="25052" x="3571875" y="2443163"/>
          <p14:tracePt t="25069" x="3548063" y="2409825"/>
          <p14:tracePt t="25086" x="3533775" y="2371725"/>
          <p14:tracePt t="25102" x="3524250" y="2347913"/>
          <p14:tracePt t="25119" x="3519488" y="2314575"/>
          <p14:tracePt t="25136" x="3524250" y="2281238"/>
          <p14:tracePt t="25152" x="3533775" y="2257425"/>
          <p14:tracePt t="25169" x="3538538" y="2243138"/>
          <p14:tracePt t="25186" x="3567113" y="2219325"/>
          <p14:tracePt t="25202" x="3595688" y="2214563"/>
          <p14:tracePt t="25219" x="3629025" y="2214563"/>
          <p14:tracePt t="25236" x="3667125" y="2214563"/>
          <p14:tracePt t="25252" x="3700463" y="2233613"/>
          <p14:tracePt t="25269" x="3714750" y="2243138"/>
          <p14:tracePt t="25286" x="3733800" y="2276475"/>
          <p14:tracePt t="25302" x="3738563" y="2305050"/>
          <p14:tracePt t="25319" x="3752850" y="2347913"/>
          <p14:tracePt t="25336" x="3752850" y="2357438"/>
          <p14:tracePt t="25352" x="3752850" y="2366963"/>
          <p14:tracePt t="25386" x="3752850" y="2376488"/>
          <p14:tracePt t="25716" x="3752850" y="2381250"/>
          <p14:tracePt t="25723" x="3743325" y="2381250"/>
          <p14:tracePt t="25737" x="3738563" y="2381250"/>
          <p14:tracePt t="25756" x="3729038" y="2381250"/>
          <p14:tracePt t="25770" x="3724275" y="2381250"/>
          <p14:tracePt t="25786" x="3714750" y="2381250"/>
          <p14:tracePt t="25819" x="3681413" y="2362200"/>
          <p14:tracePt t="25852" x="3633788" y="2333625"/>
          <p14:tracePt t="25869" x="3600450" y="2309813"/>
          <p14:tracePt t="25886" x="3590925" y="2300288"/>
          <p14:tracePt t="25902" x="3576638" y="2286000"/>
          <p14:tracePt t="25919" x="3567113" y="2276475"/>
          <p14:tracePt t="25936" x="3557588" y="2266950"/>
          <p14:tracePt t="25952" x="3552825" y="2262188"/>
          <p14:tracePt t="25969" x="3543300" y="2252663"/>
          <p14:tracePt t="25986" x="3543300" y="2247900"/>
          <p14:tracePt t="26002" x="3543300" y="2243138"/>
          <p14:tracePt t="26036" x="3533775" y="2233613"/>
          <p14:tracePt t="26052" x="3533775" y="2214563"/>
          <p14:tracePt t="26069" x="3533775" y="2200275"/>
          <p14:tracePt t="26086" x="3543300" y="2171700"/>
          <p14:tracePt t="26102" x="3552825" y="2138363"/>
          <p14:tracePt t="26119" x="3576638" y="2105025"/>
          <p14:tracePt t="26136" x="3605213" y="2085975"/>
          <p14:tracePt t="26152" x="3633788" y="2076450"/>
          <p14:tracePt t="26169" x="3671888" y="2081213"/>
          <p14:tracePt t="26186" x="3719513" y="2100263"/>
          <p14:tracePt t="26202" x="3748088" y="2119313"/>
          <p14:tracePt t="26219" x="3771900" y="2138363"/>
          <p14:tracePt t="26236" x="3790950" y="2162175"/>
          <p14:tracePt t="26252" x="3814763" y="2195513"/>
          <p14:tracePt t="26269" x="3819525" y="2209800"/>
          <p14:tracePt t="26286" x="3819525" y="2233613"/>
          <p14:tracePt t="26302" x="3819525" y="2276475"/>
          <p14:tracePt t="26319" x="3805238" y="2300288"/>
          <p14:tracePt t="26336" x="3790950" y="2324100"/>
          <p14:tracePt t="26352" x="3771900" y="2347913"/>
          <p14:tracePt t="26369" x="3757613" y="2366963"/>
          <p14:tracePt t="26385" x="3752850" y="2371725"/>
          <p14:tracePt t="26402" x="3743325" y="2376488"/>
          <p14:tracePt t="26759" x="3776663" y="2376488"/>
          <p14:tracePt t="26766" x="3833813" y="2371725"/>
          <p14:tracePt t="26773" x="3876675" y="2366963"/>
          <p14:tracePt t="26786" x="3948113" y="2366963"/>
          <p14:tracePt t="26819" x="4229100" y="2376488"/>
          <p14:tracePt t="26852" x="4376738" y="2376488"/>
          <p14:tracePt t="26869" x="4476750" y="2376488"/>
          <p14:tracePt t="26886" x="4557713" y="2386013"/>
          <p14:tracePt t="26902" x="4629150" y="2386013"/>
          <p14:tracePt t="26919" x="4724400" y="2390775"/>
          <p14:tracePt t="26936" x="4781550" y="2390775"/>
          <p14:tracePt t="26952" x="4843463" y="2405063"/>
          <p14:tracePt t="26969" x="4895850" y="2405063"/>
          <p14:tracePt t="26986" x="4972050" y="2414588"/>
          <p14:tracePt t="27002" x="5005388" y="2414588"/>
          <p14:tracePt t="27019" x="5048250" y="2414588"/>
          <p14:tracePt t="27035" x="5086350" y="2414588"/>
          <p14:tracePt t="27052" x="5124450" y="2414588"/>
          <p14:tracePt t="27069" x="5143500" y="2414588"/>
          <p14:tracePt t="27085" x="5167313" y="2414588"/>
          <p14:tracePt t="27102" x="5191125" y="2414588"/>
          <p14:tracePt t="27119" x="5205413" y="2414588"/>
          <p14:tracePt t="27135" x="5214938" y="2414588"/>
          <p14:tracePt t="27152" x="5219700" y="2414588"/>
          <p14:tracePt t="27169" x="5229225" y="2414588"/>
          <p14:tracePt t="27186" x="5233988" y="2414588"/>
          <p14:tracePt t="27831" x="5195888" y="2414588"/>
          <p14:tracePt t="27838" x="5148263" y="2414588"/>
          <p14:tracePt t="27845" x="5081588" y="2414588"/>
          <p14:tracePt t="27853" x="5029200" y="2414588"/>
          <p14:tracePt t="27869" x="4905375" y="2409825"/>
          <p14:tracePt t="27886" x="4810125" y="2400300"/>
          <p14:tracePt t="27902" x="4729163" y="2395538"/>
          <p14:tracePt t="27935" x="4600575" y="2381250"/>
          <p14:tracePt t="27969" x="4538663" y="2366963"/>
          <p14:tracePt t="27986" x="4505325" y="2357438"/>
          <p14:tracePt t="28002" x="4481513" y="2347913"/>
          <p14:tracePt t="28019" x="4457700" y="2333625"/>
          <p14:tracePt t="28035" x="4424363" y="2309813"/>
          <p14:tracePt t="28052" x="4400550" y="2305050"/>
          <p14:tracePt t="28069" x="4391025" y="2300288"/>
          <p14:tracePt t="28085" x="4376738" y="2290763"/>
          <p14:tracePt t="28102" x="4348163" y="2266950"/>
          <p14:tracePt t="28119" x="4324350" y="2252663"/>
          <p14:tracePt t="28135" x="4300538" y="2233613"/>
          <p14:tracePt t="28152" x="4267200" y="2214563"/>
          <p14:tracePt t="28169" x="4233863" y="2205038"/>
          <p14:tracePt t="28185" x="4200525" y="2200275"/>
          <p14:tracePt t="28202" x="4167188" y="2185988"/>
          <p14:tracePt t="28219" x="4095750" y="2171700"/>
          <p14:tracePt t="28235" x="4052888" y="2166938"/>
          <p14:tracePt t="28252" x="4019550" y="2162175"/>
          <p14:tracePt t="28269" x="3990975" y="2162175"/>
          <p14:tracePt t="28285" x="3943350" y="2162175"/>
          <p14:tracePt t="28302" x="3914775" y="2162175"/>
          <p14:tracePt t="28319" x="3871913" y="2162175"/>
          <p14:tracePt t="28336" x="3829050" y="2166938"/>
          <p14:tracePt t="28352" x="3767138" y="2181225"/>
          <p14:tracePt t="28369" x="3738563" y="2185988"/>
          <p14:tracePt t="28385" x="3709988" y="2195513"/>
          <p14:tracePt t="28402" x="3667125" y="2205038"/>
          <p14:tracePt t="28419" x="3652838" y="2214563"/>
          <p14:tracePt t="28435" x="3643313" y="2219325"/>
          <p14:tracePt t="28452" x="3629025" y="2224088"/>
          <p14:tracePt t="28469" x="3619500" y="2233613"/>
          <p14:tracePt t="28485" x="3614738" y="2243138"/>
          <p14:tracePt t="28502" x="3605213" y="2257425"/>
          <p14:tracePt t="28519" x="3600450" y="2262188"/>
          <p14:tracePt t="28536" x="3590925" y="2286000"/>
          <p14:tracePt t="28552" x="3581400" y="2300288"/>
          <p14:tracePt t="28569" x="3581400" y="2314575"/>
          <p14:tracePt t="28585" x="3581400" y="2347913"/>
          <p14:tracePt t="28602" x="3590925" y="2366963"/>
          <p14:tracePt t="28619" x="3600450" y="2390775"/>
          <p14:tracePt t="28635" x="3619500" y="2409825"/>
          <p14:tracePt t="28652" x="3657600" y="2438400"/>
          <p14:tracePt t="28669" x="3695700" y="2462213"/>
          <p14:tracePt t="28685" x="3738563" y="2476500"/>
          <p14:tracePt t="28702" x="3786188" y="2495550"/>
          <p14:tracePt t="28703" x="3795713" y="2500313"/>
          <p14:tracePt t="28719" x="3824288" y="2505075"/>
          <p14:tracePt t="28735" x="3852863" y="2509838"/>
          <p14:tracePt t="28752" x="3876675" y="2524125"/>
          <p14:tracePt t="28769" x="3910013" y="2524125"/>
          <p14:tracePt t="28785" x="3929063" y="2524125"/>
          <p14:tracePt t="28802" x="3952875" y="2524125"/>
          <p14:tracePt t="28819" x="3967163" y="2514600"/>
          <p14:tracePt t="28835" x="3976688" y="2505075"/>
          <p14:tracePt t="28852" x="3981450" y="2500313"/>
          <p14:tracePt t="28869" x="3981450" y="2495550"/>
          <p14:tracePt t="28885" x="3981450" y="2486025"/>
          <p14:tracePt t="28931" x="3986213" y="2486025"/>
          <p14:tracePt t="29136" x="3938588" y="2481263"/>
          <p14:tracePt t="29144" x="3857625" y="2452688"/>
          <p14:tracePt t="29152" x="3767138" y="2428875"/>
          <p14:tracePt t="29169" x="3595688" y="2371725"/>
          <p14:tracePt t="29185" x="3443288" y="2319338"/>
          <p14:tracePt t="29202" x="3248025" y="2252663"/>
          <p14:tracePt t="29219" x="3128963" y="2219325"/>
          <p14:tracePt t="29235" x="3024188" y="2200275"/>
          <p14:tracePt t="29252" x="2952750" y="2181225"/>
          <p14:tracePt t="29269" x="2890838" y="2166938"/>
          <p14:tracePt t="29285" x="2862263" y="2162175"/>
          <p14:tracePt t="29302" x="2843213" y="2152650"/>
          <p14:tracePt t="29319" x="2838450" y="2152650"/>
          <p14:tracePt t="29335" x="2833688" y="2152650"/>
          <p14:tracePt t="29369" x="2847975" y="2138363"/>
          <p14:tracePt t="29385" x="2905125" y="2138363"/>
          <p14:tracePt t="29402" x="3062288" y="2143125"/>
          <p14:tracePt t="29419" x="3167063" y="2166938"/>
          <p14:tracePt t="29435" x="3286125" y="2200275"/>
          <p14:tracePt t="29452" x="3467100" y="2305050"/>
          <p14:tracePt t="29469" x="3567113" y="2371725"/>
          <p14:tracePt t="29485" x="3614738" y="2414588"/>
          <p14:tracePt t="29502" x="3648075" y="2443163"/>
          <p14:tracePt t="29519" x="3667125" y="2466975"/>
          <p14:tracePt t="29535" x="3671888" y="2466975"/>
          <p14:tracePt t="29552" x="3676650" y="2476500"/>
          <p14:tracePt t="29569" x="3681413" y="2481263"/>
          <p14:tracePt t="29585" x="3690938" y="2490788"/>
          <p14:tracePt t="29602" x="3695700" y="2495550"/>
          <p14:tracePt t="29618" x="3700463" y="2505075"/>
          <p14:tracePt t="29637" x="3709988" y="2514600"/>
          <p14:tracePt t="29653" x="3709988" y="2524125"/>
          <p14:tracePt t="29778" x="3714750" y="2528888"/>
          <p14:tracePt t="31237" x="3667125" y="2528888"/>
          <p14:tracePt t="31245" x="3590925" y="2528888"/>
          <p14:tracePt t="31252" x="3490913" y="2528888"/>
          <p14:tracePt t="31269" x="3314700" y="2514600"/>
          <p14:tracePt t="31285" x="3157538" y="2505075"/>
          <p14:tracePt t="31302" x="2943225" y="2490788"/>
          <p14:tracePt t="31335" x="2738438" y="2481263"/>
          <p14:tracePt t="31369" x="2595563" y="2481263"/>
          <p14:tracePt t="31385" x="2528888" y="2481263"/>
          <p14:tracePt t="31402" x="2476500" y="2481263"/>
          <p14:tracePt t="31418" x="2428875" y="2466975"/>
          <p14:tracePt t="31435" x="2352675" y="2457450"/>
          <p14:tracePt t="31452" x="2309813" y="2447925"/>
          <p14:tracePt t="31468" x="2266950" y="2443163"/>
          <p14:tracePt t="31485" x="2219325" y="2438400"/>
          <p14:tracePt t="31502" x="2147888" y="2428875"/>
          <p14:tracePt t="31519" x="2085975" y="2424113"/>
          <p14:tracePt t="31535" x="2043113" y="2419350"/>
          <p14:tracePt t="31552" x="1995488" y="2405063"/>
          <p14:tracePt t="31569" x="1981200" y="2400300"/>
          <p14:tracePt t="31585" x="1966913" y="2395538"/>
          <p14:tracePt t="31602" x="1962150" y="2395538"/>
          <p14:tracePt t="31618" x="1952625" y="2395538"/>
          <p14:tracePt t="31635" x="1952625" y="2390775"/>
          <p14:tracePt t="31652" x="1957388" y="2381250"/>
          <p14:tracePt t="31668" x="1995488" y="2371725"/>
          <p14:tracePt t="31685" x="2100263" y="2357438"/>
          <p14:tracePt t="31702" x="2195513" y="2366963"/>
          <p14:tracePt t="31718" x="2319338" y="2376488"/>
          <p14:tracePt t="31735" x="2490788" y="2390775"/>
          <p14:tracePt t="31752" x="2571750" y="2400300"/>
          <p14:tracePt t="31769" x="2633663" y="2414588"/>
          <p14:tracePt t="31785" x="2686050" y="2419350"/>
          <p14:tracePt t="31802" x="2752725" y="2424113"/>
          <p14:tracePt t="31818" x="2805113" y="2438400"/>
          <p14:tracePt t="31835" x="2847975" y="2452688"/>
          <p14:tracePt t="31852" x="2900363" y="2457450"/>
          <p14:tracePt t="31868" x="2952750" y="2476500"/>
          <p14:tracePt t="31885" x="2981325" y="2481263"/>
          <p14:tracePt t="31902" x="3000375" y="2495550"/>
          <p14:tracePt t="31919" x="3014663" y="2495550"/>
          <p14:tracePt t="31935" x="3019425" y="2495550"/>
          <p14:tracePt t="31952" x="3024188" y="2495550"/>
          <p14:tracePt t="31968" x="3028950" y="2495550"/>
          <p14:tracePt t="34630" x="3038475" y="2486025"/>
          <p14:tracePt t="34637" x="3057525" y="2476500"/>
          <p14:tracePt t="34643" x="3076575" y="2462213"/>
          <p14:tracePt t="34652" x="3095625" y="2447925"/>
          <p14:tracePt t="34668" x="3138488" y="2438400"/>
          <p14:tracePt t="34685" x="3190875" y="2419350"/>
          <p14:tracePt t="34702" x="3267075" y="2405063"/>
          <p14:tracePt t="34735" x="3352800" y="2386013"/>
          <p14:tracePt t="34768" x="3424238" y="2371725"/>
          <p14:tracePt t="34785" x="3448050" y="2362200"/>
          <p14:tracePt t="34801" x="3467100" y="2357438"/>
          <p14:tracePt t="34818" x="3490913" y="2343150"/>
          <p14:tracePt t="34835" x="3524250" y="2333625"/>
          <p14:tracePt t="34851" x="3538538" y="2328863"/>
          <p14:tracePt t="34868" x="3562350" y="2319338"/>
          <p14:tracePt t="34885" x="3571875" y="2319338"/>
          <p14:tracePt t="34901" x="3590925" y="2319338"/>
          <p14:tracePt t="34918" x="3605213" y="2319338"/>
          <p14:tracePt t="34935" x="3609975" y="2319338"/>
          <p14:tracePt t="34951" x="3619500" y="2319338"/>
          <p14:tracePt t="34968" x="3629025" y="2319338"/>
          <p14:tracePt t="34985" x="3633788" y="2319338"/>
          <p14:tracePt t="35002" x="3638550" y="2319338"/>
          <p14:tracePt t="35018" x="3648075" y="2319338"/>
          <p14:tracePt t="35035" x="3652838" y="2319338"/>
          <p14:tracePt t="36582" x="3643313" y="2319338"/>
          <p14:tracePt t="36589" x="3629025" y="2324100"/>
          <p14:tracePt t="36601" x="3605213" y="2338388"/>
          <p14:tracePt t="36618" x="3533775" y="2347913"/>
          <p14:tracePt t="36635" x="3486150" y="2362200"/>
          <p14:tracePt t="36651" x="3433763" y="2376488"/>
          <p14:tracePt t="36668" x="3381375" y="2381250"/>
          <p14:tracePt t="36701" x="3262313" y="2395538"/>
          <p14:tracePt t="36735" x="3171825" y="2395538"/>
          <p14:tracePt t="36751" x="3105150" y="2395538"/>
          <p14:tracePt t="36768" x="3067050" y="2395538"/>
          <p14:tracePt t="36785" x="3038475" y="2395538"/>
          <p14:tracePt t="36802" x="2990850" y="2395538"/>
          <p14:tracePt t="36818" x="2971800" y="2395538"/>
          <p14:tracePt t="36835" x="2947988" y="2395538"/>
          <p14:tracePt t="36851" x="2938463" y="2395538"/>
          <p14:tracePt t="36868" x="2919413" y="2395538"/>
          <p14:tracePt t="36885" x="2909888" y="2395538"/>
          <p14:tracePt t="36901" x="2905125" y="2395538"/>
          <p14:tracePt t="36918" x="2900363" y="2395538"/>
          <p14:tracePt t="36935" x="2890838" y="2395538"/>
          <p14:tracePt t="36951" x="2886075" y="2395538"/>
          <p14:tracePt t="37089" x="2886075" y="2390775"/>
          <p14:tracePt t="37096" x="2890838" y="2386013"/>
          <p14:tracePt t="37103" x="2905125" y="2376488"/>
          <p14:tracePt t="37118" x="2947988" y="2343150"/>
          <p14:tracePt t="37135" x="3024188" y="2305050"/>
          <p14:tracePt t="37152" x="3105150" y="2257425"/>
          <p14:tracePt t="37168" x="3157538" y="2228850"/>
          <p14:tracePt t="37185" x="3219450" y="2205038"/>
          <p14:tracePt t="37201" x="3271838" y="2190750"/>
          <p14:tracePt t="37218" x="3343275" y="2176463"/>
          <p14:tracePt t="37235" x="3438525" y="2162175"/>
          <p14:tracePt t="37251" x="3509963" y="2162175"/>
          <p14:tracePt t="37268" x="3557588" y="2162175"/>
          <p14:tracePt t="37285" x="3605213" y="2162175"/>
          <p14:tracePt t="37301" x="3676650" y="2162175"/>
          <p14:tracePt t="37318" x="3709988" y="2162175"/>
          <p14:tracePt t="37335" x="3752850" y="2171700"/>
          <p14:tracePt t="37351" x="3781425" y="2171700"/>
          <p14:tracePt t="37368" x="3824288" y="2181225"/>
          <p14:tracePt t="37385" x="3848100" y="2185988"/>
          <p14:tracePt t="37401" x="3867150" y="2195513"/>
          <p14:tracePt t="37418" x="3886200" y="2205038"/>
          <p14:tracePt t="37435" x="3890963" y="2205038"/>
          <p14:tracePt t="37452" x="3900488" y="2205038"/>
          <p14:tracePt t="37468" x="3905250" y="2205038"/>
          <p14:tracePt t="37485" x="3910013" y="2205038"/>
          <p14:tracePt t="38080" x="3876675" y="2200275"/>
          <p14:tracePt t="38087" x="3843338" y="2195513"/>
          <p14:tracePt t="38102" x="3771900" y="2185988"/>
          <p14:tracePt t="38118" x="3719513" y="2181225"/>
          <p14:tracePt t="38135" x="3676650" y="2166938"/>
          <p14:tracePt t="38151" x="3648075" y="2162175"/>
          <p14:tracePt t="38168" x="3609975" y="2152650"/>
          <p14:tracePt t="38201" x="3576638" y="2147888"/>
          <p14:tracePt t="38235" x="3543300" y="2138363"/>
          <p14:tracePt t="38251" x="3533775" y="2138363"/>
          <p14:tracePt t="38268" x="3519488" y="2138363"/>
          <p14:tracePt t="38285" x="3505200" y="2138363"/>
          <p14:tracePt t="38301" x="3476625" y="2133600"/>
          <p14:tracePt t="38318" x="3457575" y="2128838"/>
          <p14:tracePt t="38334" x="3438525" y="2124075"/>
          <p14:tracePt t="38351" x="3414713" y="2119313"/>
          <p14:tracePt t="38368" x="3390900" y="2114550"/>
          <p14:tracePt t="38385" x="3362325" y="2095500"/>
          <p14:tracePt t="38401" x="3324225" y="2076450"/>
          <p14:tracePt t="38418" x="3276600" y="2038350"/>
          <p14:tracePt t="38435" x="3252788" y="2014538"/>
          <p14:tracePt t="38451" x="3228975" y="1985963"/>
          <p14:tracePt t="38468" x="3214688" y="1957388"/>
          <p14:tracePt t="38484" x="3200400" y="1914525"/>
          <p14:tracePt t="38501" x="3190875" y="1890713"/>
          <p14:tracePt t="38518" x="3190875" y="1862138"/>
          <p14:tracePt t="38535" x="3214688" y="1809750"/>
          <p14:tracePt t="38551" x="3238500" y="1771650"/>
          <p14:tracePt t="38568" x="3295650" y="1719263"/>
          <p14:tracePt t="38585" x="3395663" y="1657350"/>
          <p14:tracePt t="38601" x="3552825" y="1590675"/>
          <p14:tracePt t="38618" x="3681413" y="1557338"/>
          <p14:tracePt t="38635" x="3838575" y="1533525"/>
          <p14:tracePt t="38651" x="3995738" y="1504950"/>
          <p14:tracePt t="38668" x="4167188" y="1500188"/>
          <p14:tracePt t="38685" x="4281488" y="1500188"/>
          <p14:tracePt t="38701" x="4367213" y="1500188"/>
          <p14:tracePt t="38718" x="4467225" y="1509713"/>
          <p14:tracePt t="38735" x="4519613" y="1514475"/>
          <p14:tracePt t="38751" x="4562475" y="1533525"/>
          <p14:tracePt t="38768" x="4614863" y="1552575"/>
          <p14:tracePt t="38785" x="4681538" y="1590675"/>
          <p14:tracePt t="38801" x="4714875" y="1614488"/>
          <p14:tracePt t="38818" x="4748213" y="1633538"/>
          <p14:tracePt t="38834" x="4772025" y="1652588"/>
          <p14:tracePt t="38851" x="4805363" y="1676400"/>
          <p14:tracePt t="38868" x="4814888" y="1685925"/>
          <p14:tracePt t="38884" x="4824413" y="1695450"/>
          <p14:tracePt t="38901" x="4833938" y="1704975"/>
          <p14:tracePt t="38918" x="4843463" y="1709738"/>
          <p14:tracePt t="38935" x="4843463" y="1714500"/>
          <p14:tracePt t="38951" x="4843463" y="1724025"/>
          <p14:tracePt t="38968" x="4833938" y="1743075"/>
          <p14:tracePt t="38985" x="4791075" y="1785938"/>
          <p14:tracePt t="39001" x="4724400" y="1838325"/>
          <p14:tracePt t="39018" x="4643438" y="1895475"/>
          <p14:tracePt t="39035" x="4514850" y="1971675"/>
          <p14:tracePt t="39051" x="4419600" y="2005013"/>
          <p14:tracePt t="39068" x="4348163" y="2028825"/>
          <p14:tracePt t="39084" x="4286250" y="2033588"/>
          <p14:tracePt t="39101" x="4181475" y="2043113"/>
          <p14:tracePt t="39118" x="4100513" y="2043113"/>
          <p14:tracePt t="39134" x="4010025" y="2038350"/>
          <p14:tracePt t="39151" x="3871913" y="2024063"/>
          <p14:tracePt t="39168" x="3819525" y="2024063"/>
          <p14:tracePt t="39185" x="3776663" y="2009775"/>
          <p14:tracePt t="39201" x="3743325" y="2005013"/>
          <p14:tracePt t="39203" x="3724275" y="1995488"/>
          <p14:tracePt t="39218" x="3671888" y="1990725"/>
          <p14:tracePt t="39235" x="3619500" y="1976438"/>
          <p14:tracePt t="39251" x="3576638" y="1971675"/>
          <p14:tracePt t="39268" x="3533775" y="1957388"/>
          <p14:tracePt t="39285" x="3486150" y="1947863"/>
          <p14:tracePt t="39301" x="3457575" y="1947863"/>
          <p14:tracePt t="39318" x="3433763" y="1938338"/>
          <p14:tracePt t="39335" x="3400425" y="1928813"/>
          <p14:tracePt t="39351" x="3381375" y="1928813"/>
          <p14:tracePt t="39368" x="3357563" y="1928813"/>
          <p14:tracePt t="39385" x="3343275" y="1924050"/>
          <p14:tracePt t="39401" x="3324225" y="1919288"/>
          <p14:tracePt t="39418" x="3314700" y="1919288"/>
          <p14:tracePt t="39709" x="3314700" y="1905000"/>
          <p14:tracePt t="39717" x="3314700" y="1881188"/>
          <p14:tracePt t="39724" x="3314700" y="1847850"/>
          <p14:tracePt t="39734" x="3314700" y="1819275"/>
          <p14:tracePt t="39751" x="3338513" y="1757363"/>
          <p14:tracePt t="39768" x="3381375" y="1690688"/>
          <p14:tracePt t="39784" x="3448050" y="1652588"/>
          <p14:tracePt t="39801" x="3548063" y="1614488"/>
          <p14:tracePt t="39818" x="3662363" y="1590675"/>
          <p14:tracePt t="39834" x="3800475" y="1566863"/>
          <p14:tracePt t="39851" x="3881438" y="1566863"/>
          <p14:tracePt t="39868" x="3971925" y="1566863"/>
          <p14:tracePt t="39884" x="4067175" y="1576388"/>
          <p14:tracePt t="39901" x="4162425" y="1590675"/>
          <p14:tracePt t="39918" x="4205288" y="1604963"/>
          <p14:tracePt t="39934" x="4248150" y="1609725"/>
          <p14:tracePt t="39951" x="4324350" y="1624013"/>
          <p14:tracePt t="39968" x="4376738" y="1628775"/>
          <p14:tracePt t="39984" x="4419600" y="1643063"/>
          <p14:tracePt t="40001" x="4471988" y="1652588"/>
          <p14:tracePt t="40018" x="4543425" y="1681163"/>
          <p14:tracePt t="40034" x="4572000" y="1700213"/>
          <p14:tracePt t="40051" x="4595813" y="1704975"/>
          <p14:tracePt t="40068" x="4610100" y="1714500"/>
          <p14:tracePt t="40084" x="4633913" y="1728788"/>
          <p14:tracePt t="40101" x="4643438" y="1738313"/>
          <p14:tracePt t="40118" x="4652963" y="1747838"/>
          <p14:tracePt t="40135" x="4662488" y="1757363"/>
          <p14:tracePt t="40151" x="4667250" y="1766888"/>
          <p14:tracePt t="40168" x="4672013" y="1771650"/>
          <p14:tracePt t="40184" x="4676775" y="1776413"/>
          <p14:tracePt t="40201" x="4676775" y="1785938"/>
          <p14:tracePt t="40218" x="4676775" y="1800225"/>
          <p14:tracePt t="40234" x="4672013" y="1814513"/>
          <p14:tracePt t="40251" x="4667250" y="1847850"/>
          <p14:tracePt t="40268" x="4652963" y="1881188"/>
          <p14:tracePt t="40284" x="4629150" y="1909763"/>
          <p14:tracePt t="40301" x="4605338" y="1933575"/>
          <p14:tracePt t="40318" x="4548188" y="1976438"/>
          <p14:tracePt t="40334" x="4400550" y="2033588"/>
          <p14:tracePt t="40351" x="4295775" y="2066925"/>
          <p14:tracePt t="40368" x="4171950" y="2081213"/>
          <p14:tracePt t="40385" x="3967163" y="2090738"/>
          <p14:tracePt t="40401" x="3857625" y="2090738"/>
          <p14:tracePt t="40418" x="3743325" y="2076450"/>
          <p14:tracePt t="40434" x="3614738" y="2043113"/>
          <p14:tracePt t="40451" x="3438525" y="1976438"/>
          <p14:tracePt t="40468" x="3352800" y="1947863"/>
          <p14:tracePt t="40485" x="3290888" y="1933575"/>
          <p14:tracePt t="40501" x="3243263" y="1909763"/>
          <p14:tracePt t="40518" x="3195638" y="1895475"/>
          <p14:tracePt t="40534" x="3171825" y="1890713"/>
          <p14:tracePt t="40551" x="3162300" y="1885950"/>
          <p14:tracePt t="40568" x="3162300" y="1876425"/>
          <p14:tracePt t="40584" x="3171825" y="1828800"/>
          <p14:tracePt t="40601" x="3190875" y="1771650"/>
          <p14:tracePt t="40618" x="3224213" y="1743075"/>
          <p14:tracePt t="40634" x="3295650" y="1704975"/>
          <p14:tracePt t="40651" x="3343275" y="1704975"/>
          <p14:tracePt t="40668" x="3386138" y="1704975"/>
          <p14:tracePt t="40684" x="3424238" y="1719263"/>
          <p14:tracePt t="40701" x="3452813" y="1728788"/>
          <p14:tracePt t="40718" x="3457575" y="1733550"/>
          <p14:tracePt t="40734" x="3467100" y="1738313"/>
          <p14:tracePt t="40751" x="3471863" y="1738313"/>
          <p14:tracePt t="40768" x="3476625" y="1738313"/>
          <p14:tracePt t="41193" x="3419475" y="1785938"/>
          <p14:tracePt t="41200" x="3305175" y="1866900"/>
          <p14:tracePt t="41207" x="3195638" y="1938338"/>
          <p14:tracePt t="41218" x="3095625" y="2019300"/>
          <p14:tracePt t="41235" x="2943225" y="2109788"/>
          <p14:tracePt t="41251" x="2762250" y="2200275"/>
          <p14:tracePt t="41268" x="2676525" y="2233613"/>
          <p14:tracePt t="41301" x="2557463" y="2276475"/>
          <p14:tracePt t="41334" x="2452688" y="2295525"/>
          <p14:tracePt t="41351" x="2409825" y="2300288"/>
          <p14:tracePt t="41368" x="2357438" y="2300288"/>
          <p14:tracePt t="41384" x="2281238" y="2300288"/>
          <p14:tracePt t="41401" x="2247900" y="2300288"/>
          <p14:tracePt t="41418" x="2205038" y="2300288"/>
          <p14:tracePt t="41434" x="2157413" y="2295525"/>
          <p14:tracePt t="41451" x="2128838" y="2281238"/>
          <p14:tracePt t="41468" x="2085975" y="2281238"/>
          <p14:tracePt t="41484" x="2033588" y="2281238"/>
          <p14:tracePt t="41501" x="1957388" y="2290763"/>
          <p14:tracePt t="41518" x="1924050" y="2295525"/>
          <p14:tracePt t="41534" x="1895475" y="2295525"/>
          <p14:tracePt t="41551" x="1885950" y="2295525"/>
          <p14:tracePt t="41568" x="1876425" y="2295525"/>
          <p14:tracePt t="41611" x="1885950" y="2295525"/>
          <p14:tracePt t="41618" x="1905000" y="2300288"/>
          <p14:tracePt t="41634" x="1971675" y="2309813"/>
          <p14:tracePt t="41651" x="2062163" y="2319338"/>
          <p14:tracePt t="41668" x="2200275" y="2333625"/>
          <p14:tracePt t="41684" x="2381250" y="2352675"/>
          <p14:tracePt t="41701" x="2462213" y="2366963"/>
          <p14:tracePt t="41718" x="2533650" y="2371725"/>
          <p14:tracePt t="41734" x="2586038" y="2381250"/>
          <p14:tracePt t="41751" x="2619375" y="2386013"/>
          <p14:tracePt t="41768" x="2633663" y="2390775"/>
          <p14:tracePt t="41784" x="2638425" y="2390775"/>
          <p14:tracePt t="41801" x="2647950" y="2390775"/>
          <p14:tracePt t="41818" x="2652713" y="2390775"/>
          <p14:tracePt t="41898" x="2657475" y="2390775"/>
          <p14:tracePt t="41927" x="2667000" y="2390775"/>
          <p14:tracePt t="41934" x="2676525" y="2390775"/>
          <p14:tracePt t="41942" x="2690813" y="2390775"/>
          <p14:tracePt t="41951" x="2714625" y="2381250"/>
          <p14:tracePt t="41968" x="2790825" y="2352675"/>
          <p14:tracePt t="41984" x="2886075" y="2319338"/>
          <p14:tracePt t="42001" x="3057525" y="2228850"/>
          <p14:tracePt t="42018" x="3176588" y="2157413"/>
          <p14:tracePt t="42034" x="3286125" y="2109788"/>
          <p14:tracePt t="42051" x="3381375" y="2047875"/>
          <p14:tracePt t="42068" x="3429000" y="2024063"/>
          <p14:tracePt t="42085" x="3471863" y="1995488"/>
          <p14:tracePt t="42101" x="3509963" y="1976438"/>
          <p14:tracePt t="42118" x="3567113" y="1947863"/>
          <p14:tracePt t="42134" x="3595688" y="1933575"/>
          <p14:tracePt t="42151" x="3619500" y="1919288"/>
          <p14:tracePt t="42168" x="3643313" y="1900238"/>
          <p14:tracePt t="42184" x="3662363" y="1890713"/>
          <p14:tracePt t="42201" x="3667125" y="1885950"/>
          <p14:tracePt t="42218" x="3671888" y="1881188"/>
          <p14:tracePt t="42234" x="3681413" y="1871663"/>
          <p14:tracePt t="42251" x="3690938" y="1862138"/>
          <p14:tracePt t="42268" x="3695700" y="1862138"/>
          <p14:tracePt t="42284" x="3700463" y="1862138"/>
          <p14:tracePt t="43336" x="3662363" y="1905000"/>
          <p14:tracePt t="43344" x="3609975" y="1957388"/>
          <p14:tracePt t="43352" x="3548063" y="2009775"/>
          <p14:tracePt t="43368" x="3405188" y="2138363"/>
          <p14:tracePt t="43384" x="3267075" y="2286000"/>
          <p14:tracePt t="43401" x="3162300" y="2395538"/>
          <p14:tracePt t="43434" x="2890838" y="2586038"/>
          <p14:tracePt t="43468" x="2681288" y="2662238"/>
          <p14:tracePt t="43484" x="2624138" y="2690813"/>
          <p14:tracePt t="43501" x="2552700" y="2705100"/>
          <p14:tracePt t="43518" x="2490788" y="2724150"/>
          <p14:tracePt t="43534" x="2390775" y="2738438"/>
          <p14:tracePt t="43551" x="2328863" y="2747963"/>
          <p14:tracePt t="43568" x="2286000" y="2757488"/>
          <p14:tracePt t="43584" x="2243138" y="2767013"/>
          <p14:tracePt t="43601" x="2176463" y="2776538"/>
          <p14:tracePt t="43617" x="2133600" y="2781300"/>
          <p14:tracePt t="43634" x="2081213" y="2795588"/>
          <p14:tracePt t="43651" x="2028825" y="2805113"/>
          <p14:tracePt t="43667" x="1952625" y="2814638"/>
          <p14:tracePt t="43684" x="1905000" y="2824163"/>
          <p14:tracePt t="43701" x="1862138" y="2828925"/>
          <p14:tracePt t="43718" x="1800225" y="2828925"/>
          <p14:tracePt t="43734" x="1762125" y="2814638"/>
          <p14:tracePt t="43751" x="1724025" y="2809875"/>
          <p14:tracePt t="43767" x="1681163" y="2800350"/>
          <p14:tracePt t="43784" x="1619250" y="2776538"/>
          <p14:tracePt t="43801" x="1576388" y="2771775"/>
          <p14:tracePt t="43817" x="1547813" y="2767013"/>
          <p14:tracePt t="43834" x="1519238" y="2752725"/>
          <p14:tracePt t="43851" x="1471613" y="2738438"/>
          <p14:tracePt t="43868" x="1433513" y="2728913"/>
          <p14:tracePt t="43884" x="1414463" y="2724150"/>
          <p14:tracePt t="43901" x="1366838" y="2709863"/>
          <p14:tracePt t="43917" x="1343025" y="2705100"/>
          <p14:tracePt t="43934" x="1319213" y="2700338"/>
          <p14:tracePt t="43951" x="1304925" y="2695575"/>
          <p14:tracePt t="43968" x="1285875" y="2695575"/>
          <p14:tracePt t="43984" x="1271588" y="2695575"/>
          <p14:tracePt t="44001" x="1266825" y="2695575"/>
          <p14:tracePt t="44017" x="1262063" y="2695575"/>
          <p14:tracePt t="44034" x="1252538" y="2695575"/>
          <p14:tracePt t="44051" x="1247775" y="2695575"/>
          <p14:tracePt t="44489" x="1285875" y="2695575"/>
          <p14:tracePt t="44496" x="1343025" y="2695575"/>
          <p14:tracePt t="44504" x="1390650" y="2705100"/>
          <p14:tracePt t="44517" x="1438275" y="2709863"/>
          <p14:tracePt t="44534" x="1543050" y="2724150"/>
          <p14:tracePt t="44551" x="1595438" y="2728913"/>
          <p14:tracePt t="44568" x="1638300" y="2728913"/>
          <p14:tracePt t="44601" x="1757363" y="2738438"/>
          <p14:tracePt t="44634" x="1847850" y="2747963"/>
          <p14:tracePt t="44651" x="1905000" y="2762250"/>
          <p14:tracePt t="44667" x="1947863" y="2767013"/>
          <p14:tracePt t="44684" x="1981200" y="2781300"/>
          <p14:tracePt t="44701" x="2033588" y="2795588"/>
          <p14:tracePt t="44703" x="2052638" y="2800350"/>
          <p14:tracePt t="44717" x="2090738" y="2809875"/>
          <p14:tracePt t="44734" x="2119313" y="2819400"/>
          <p14:tracePt t="44751" x="2128838" y="2824163"/>
          <p14:tracePt t="44767" x="2138363" y="2828925"/>
          <p14:tracePt t="44784" x="2147888" y="2828925"/>
          <p14:tracePt t="44801" x="2152650" y="2828925"/>
          <p14:tracePt t="44817" x="2157413" y="2828925"/>
          <p14:tracePt t="44834" x="2166938" y="2828925"/>
          <p14:tracePt t="44893" x="2171700" y="2828925"/>
          <p14:tracePt t="44900" x="2176463" y="2828925"/>
          <p14:tracePt t="44908" x="2181225" y="2828925"/>
          <p14:tracePt t="44917" x="2190750" y="2828925"/>
          <p14:tracePt t="44934" x="2224088" y="2828925"/>
          <p14:tracePt t="44951" x="2314575" y="2809875"/>
          <p14:tracePt t="44967" x="2386013" y="2795588"/>
          <p14:tracePt t="44984" x="2471738" y="2767013"/>
          <p14:tracePt t="45001" x="2543175" y="2747963"/>
          <p14:tracePt t="45017" x="2614613" y="2728913"/>
          <p14:tracePt t="45034" x="2643188" y="2724150"/>
          <p14:tracePt t="45051" x="2667000" y="2719388"/>
          <p14:tracePt t="45067" x="2681288" y="2714625"/>
          <p14:tracePt t="45084" x="2695575" y="2714625"/>
          <p14:tracePt t="45101" x="2700338" y="2714625"/>
          <p14:tracePt t="45117" x="2705100" y="2714625"/>
          <p14:tracePt t="45157" x="2709863" y="2714625"/>
          <p14:tracePt t="45167" x="2714625" y="2714625"/>
          <p14:tracePt t="45184" x="2719388" y="2714625"/>
          <p14:tracePt t="45201" x="2728913" y="2714625"/>
          <p14:tracePt t="45217" x="2733675" y="2714625"/>
          <p14:tracePt t="45234" x="2743200" y="2714625"/>
          <p14:tracePt t="45304" x="2743200" y="2719388"/>
          <p14:tracePt t="45311" x="2743200" y="2724150"/>
          <p14:tracePt t="45319" x="2738438" y="2728913"/>
          <p14:tracePt t="45334" x="2714625" y="2767013"/>
          <p14:tracePt t="45351" x="2690813" y="2790825"/>
          <p14:tracePt t="45367" x="2667000" y="2814638"/>
          <p14:tracePt t="45384" x="2647950" y="2824163"/>
          <p14:tracePt t="45401" x="2643188" y="2833688"/>
          <p14:tracePt t="45417" x="2638425" y="2833688"/>
          <p14:tracePt t="45434" x="2628900" y="2833688"/>
          <p14:tracePt t="45451" x="2619375" y="2833688"/>
          <p14:tracePt t="45467" x="2614613" y="2833688"/>
          <p14:tracePt t="45484" x="2609850" y="2833688"/>
          <p14:tracePt t="45501" x="2600325" y="2833688"/>
          <p14:tracePt t="45517" x="2595563" y="2833688"/>
          <p14:tracePt t="45534" x="2590800" y="2833688"/>
          <p14:tracePt t="45551" x="2571750" y="2805113"/>
          <p14:tracePt t="45568" x="2538413" y="2752725"/>
          <p14:tracePt t="45584" x="2481263" y="2676525"/>
          <p14:tracePt t="45601" x="2457450" y="2638425"/>
          <p14:tracePt t="45617" x="2433638" y="2600325"/>
          <p14:tracePt t="45634" x="2414588" y="2566988"/>
          <p14:tracePt t="45651" x="2409825" y="2552700"/>
          <p14:tracePt t="45667" x="2400300" y="2547938"/>
          <p14:tracePt t="45684" x="2400300" y="2538413"/>
          <p14:tracePt t="45701" x="2400300" y="2528888"/>
          <p14:tracePt t="45717" x="2400300" y="2519363"/>
          <p14:tracePt t="45734" x="2400300" y="2476500"/>
          <p14:tracePt t="45751" x="2400300" y="2433638"/>
          <p14:tracePt t="45767" x="2414588" y="2371725"/>
          <p14:tracePt t="45784" x="2419350" y="2347913"/>
          <p14:tracePt t="45801" x="2428875" y="2333625"/>
          <p14:tracePt t="45817" x="2433638" y="2319338"/>
          <p14:tracePt t="45834" x="2433638" y="2314575"/>
          <p14:tracePt t="45851" x="2438400" y="2309813"/>
          <p14:tracePt t="45867" x="2447925" y="2305050"/>
          <p14:tracePt t="45884" x="2476500" y="2305050"/>
          <p14:tracePt t="45901" x="2505075" y="2305050"/>
          <p14:tracePt t="45917" x="2533650" y="2319338"/>
          <p14:tracePt t="45934" x="2562225" y="2328863"/>
          <p14:tracePt t="45951" x="2600325" y="2362200"/>
          <p14:tracePt t="45967" x="2624138" y="2400300"/>
          <p14:tracePt t="45984" x="2647950" y="2438400"/>
          <p14:tracePt t="46001" x="2667000" y="2476500"/>
          <p14:tracePt t="46017" x="2686050" y="2519363"/>
          <p14:tracePt t="46034" x="2690813" y="2547938"/>
          <p14:tracePt t="46051" x="2695575" y="2566988"/>
          <p14:tracePt t="46067" x="2695575" y="2609850"/>
          <p14:tracePt t="46084" x="2695575" y="2638425"/>
          <p14:tracePt t="46101" x="2695575" y="2671763"/>
          <p14:tracePt t="46117" x="2681288" y="2709863"/>
          <p14:tracePt t="46134" x="2652713" y="2771775"/>
          <p14:tracePt t="46151" x="2628900" y="2809875"/>
          <p14:tracePt t="46167" x="2600325" y="2847975"/>
          <p14:tracePt t="46184" x="2576513" y="2871788"/>
          <p14:tracePt t="46201" x="2562225" y="2890838"/>
          <p14:tracePt t="46217" x="2557463" y="2900363"/>
          <p14:tracePt t="46234" x="2547938" y="2905125"/>
          <p14:tracePt t="46251" x="2538413" y="2909888"/>
          <p14:tracePt t="46633" x="2533650" y="2909888"/>
          <p14:tracePt t="46648" x="2528888" y="2909888"/>
          <p14:tracePt t="46684" x="2524125" y="2909888"/>
          <p14:tracePt t="46692" x="2519363" y="2905125"/>
          <p14:tracePt t="46701" x="2505075" y="2881313"/>
          <p14:tracePt t="46734" x="2452688" y="2795588"/>
          <p14:tracePt t="46767" x="2414588" y="2743200"/>
          <p14:tracePt t="46784" x="2409825" y="2733675"/>
          <p14:tracePt t="46802" x="2400300" y="2724150"/>
          <p14:tracePt t="46817" x="2395538" y="2719388"/>
          <p14:tracePt t="46912" x="2395538" y="2714625"/>
          <p14:tracePt t="46927" x="2395538" y="2709863"/>
          <p14:tracePt t="46934" x="2395538" y="2705100"/>
          <p14:tracePt t="46949" x="2400300" y="2700338"/>
          <p14:tracePt t="46956" x="2405063" y="2695575"/>
          <p14:tracePt t="46967" x="2414588" y="2695575"/>
          <p14:tracePt t="46984" x="2419350" y="2695575"/>
          <p14:tracePt t="47001" x="2428875" y="2695575"/>
          <p14:tracePt t="47345" x="2452688" y="2695575"/>
          <p14:tracePt t="47353" x="2495550" y="2690813"/>
          <p14:tracePt t="47360" x="2543175" y="2681288"/>
          <p14:tracePt t="47368" x="2586038" y="2681288"/>
          <p14:tracePt t="47384" x="2700338" y="2681288"/>
          <p14:tracePt t="47401" x="2790825" y="2681288"/>
          <p14:tracePt t="47434" x="2933700" y="2681288"/>
          <p14:tracePt t="47467" x="3019425" y="2681288"/>
          <p14:tracePt t="47484" x="3062288" y="2681288"/>
          <p14:tracePt t="47500" x="3109913" y="2681288"/>
          <p14:tracePt t="47517" x="3128963" y="2690813"/>
          <p14:tracePt t="47534" x="3148013" y="2690813"/>
          <p14:tracePt t="47551" x="3167063" y="2690813"/>
          <p14:tracePt t="47567" x="3181350" y="2695575"/>
          <p14:tracePt t="47584" x="3190875" y="2695575"/>
          <p14:tracePt t="47600" x="3200400" y="2695575"/>
          <p14:tracePt t="47617" x="3209925" y="2695575"/>
          <p14:tracePt t="47712" x="3214688" y="2695575"/>
          <p14:tracePt t="47757" x="3219450" y="2700338"/>
          <p14:tracePt t="47772" x="3224213" y="2705100"/>
          <p14:tracePt t="47779" x="3228975" y="2709863"/>
          <p14:tracePt t="47786" x="3238500" y="2719388"/>
          <p14:tracePt t="47800" x="3248025" y="2728913"/>
          <p14:tracePt t="47817" x="3262313" y="2743200"/>
          <p14:tracePt t="47834" x="3276600" y="2757488"/>
          <p14:tracePt t="47851" x="3286125" y="2762250"/>
          <p14:tracePt t="47867" x="3295650" y="2771775"/>
          <p14:tracePt t="47884" x="3295650" y="2776538"/>
          <p14:tracePt t="47901" x="3300413" y="2776538"/>
          <p14:tracePt t="48014" x="3290888" y="2776538"/>
          <p14:tracePt t="48021" x="3267075" y="2776538"/>
          <p14:tracePt t="48034" x="3243263" y="2776538"/>
          <p14:tracePt t="48051" x="3128963" y="2767013"/>
          <p14:tracePt t="48067" x="3076575" y="2752725"/>
          <p14:tracePt t="48084" x="3048000" y="2747963"/>
          <p14:tracePt t="48101" x="3028950" y="2747963"/>
          <p14:tracePt t="48117" x="3019425" y="2747963"/>
          <p14:tracePt t="48183" x="3019425" y="2743200"/>
          <p14:tracePt t="48190" x="3028950" y="2743200"/>
          <p14:tracePt t="48200" x="3038475" y="2738438"/>
          <p14:tracePt t="48217" x="3076575" y="2733675"/>
          <p14:tracePt t="48234" x="3152775" y="2719388"/>
          <p14:tracePt t="48251" x="3181350" y="2709863"/>
          <p14:tracePt t="48267" x="3195638" y="2709863"/>
          <p14:tracePt t="48284" x="3205163" y="2709863"/>
          <p14:tracePt t="48300" x="3214688" y="2709863"/>
          <p14:tracePt t="48317" x="3224213" y="2709863"/>
          <p14:tracePt t="49012" x="3176588" y="2667000"/>
          <p14:tracePt t="49019" x="3114675" y="2614613"/>
          <p14:tracePt t="49034" x="2967038" y="2514600"/>
          <p14:tracePt t="49050" x="2847975" y="2447925"/>
          <p14:tracePt t="49067" x="2747963" y="2395538"/>
          <p14:tracePt t="49084" x="2690813" y="2362200"/>
          <p14:tracePt t="49101" x="2609850" y="2319338"/>
          <p14:tracePt t="49134" x="2509838" y="2252663"/>
          <p14:tracePt t="49167" x="2395538" y="2185988"/>
          <p14:tracePt t="49184" x="2352675" y="2166938"/>
          <p14:tracePt t="49201" x="2324100" y="2147888"/>
          <p14:tracePt t="49217" x="2276475" y="2138363"/>
          <p14:tracePt t="49234" x="2238375" y="2138363"/>
          <p14:tracePt t="49250" x="2209800" y="2138363"/>
          <p14:tracePt t="49267" x="2176463" y="2138363"/>
          <p14:tracePt t="49284" x="2114550" y="2138363"/>
          <p14:tracePt t="49300" x="2071688" y="2138363"/>
          <p14:tracePt t="49317" x="2038350" y="2138363"/>
          <p14:tracePt t="49334" x="1976438" y="2119313"/>
          <p14:tracePt t="49350" x="1938338" y="2100263"/>
          <p14:tracePt t="49367" x="1900238" y="2090738"/>
          <p14:tracePt t="49384" x="1862138" y="2076450"/>
          <p14:tracePt t="49400" x="1814513" y="2057400"/>
          <p14:tracePt t="49417" x="1795463" y="2052638"/>
          <p14:tracePt t="49434" x="1771650" y="2043113"/>
          <p14:tracePt t="49450" x="1747838" y="2033588"/>
          <p14:tracePt t="49467" x="1724025" y="2024063"/>
          <p14:tracePt t="49484" x="1714500" y="2019300"/>
          <p14:tracePt t="49500" x="1709738" y="2014538"/>
          <p14:tracePt t="49517" x="1700213" y="2009775"/>
          <p14:tracePt t="49534" x="1690688" y="2009775"/>
          <p14:tracePt t="49551" x="1685925" y="2009775"/>
          <p14:tracePt t="49584" x="1681163" y="2009775"/>
          <p14:tracePt t="49630" x="1681163" y="2005013"/>
          <p14:tracePt t="49642" x="1685925" y="2000250"/>
          <p14:tracePt t="49651" x="1700213" y="1995488"/>
          <p14:tracePt t="49667" x="1728788" y="1990725"/>
          <p14:tracePt t="49684" x="1757363" y="1990725"/>
          <p14:tracePt t="49700" x="1790700" y="1990725"/>
          <p14:tracePt t="49702" x="1809750" y="1990725"/>
          <p14:tracePt t="49718" x="1847850" y="1990725"/>
          <p14:tracePt t="49734" x="1881188" y="1990725"/>
          <p14:tracePt t="49751" x="1919288" y="1990725"/>
          <p14:tracePt t="49767" x="1952625" y="1990725"/>
          <p14:tracePt t="49784" x="1985963" y="1990725"/>
          <p14:tracePt t="49800" x="2014538" y="1990725"/>
          <p14:tracePt t="49817" x="2033588" y="1990725"/>
          <p14:tracePt t="49834" x="2066925" y="1990725"/>
          <p14:tracePt t="49850" x="2085975" y="1990725"/>
          <p14:tracePt t="49867" x="2105025" y="1990725"/>
          <p14:tracePt t="49884" x="2119313" y="1990725"/>
          <p14:tracePt t="49900" x="2143125" y="1990725"/>
          <p14:tracePt t="49917" x="2162175" y="1990725"/>
          <p14:tracePt t="49934" x="2185988" y="1990725"/>
          <p14:tracePt t="49950" x="2205038" y="1990725"/>
          <p14:tracePt t="49967" x="2252663" y="1990725"/>
          <p14:tracePt t="49984" x="2290763" y="1990725"/>
          <p14:tracePt t="50000" x="2324100" y="1990725"/>
          <p14:tracePt t="50017" x="2371725" y="1990725"/>
          <p14:tracePt t="50034" x="2400300" y="1990725"/>
          <p14:tracePt t="50050" x="2428875" y="1995488"/>
          <p14:tracePt t="50067" x="2447925" y="1995488"/>
          <p14:tracePt t="50084" x="2476500" y="1995488"/>
          <p14:tracePt t="50100" x="2495550" y="1995488"/>
          <p14:tracePt t="50117" x="2524125" y="1995488"/>
          <p14:tracePt t="50134" x="2562225" y="2009775"/>
          <p14:tracePt t="50150" x="2624138" y="2009775"/>
          <p14:tracePt t="50167" x="2667000" y="2024063"/>
          <p14:tracePt t="50184" x="2695575" y="2028825"/>
          <p14:tracePt t="50201" x="2743200" y="2033588"/>
          <p14:tracePt t="50217" x="2762250" y="2033588"/>
          <p14:tracePt t="50234" x="2771775" y="2033588"/>
          <p14:tracePt t="50250" x="2786063" y="2038350"/>
          <p14:tracePt t="50267" x="2800350" y="2038350"/>
          <p14:tracePt t="50284" x="2809875" y="2043113"/>
          <p14:tracePt t="50300" x="2814638" y="2043113"/>
          <p14:tracePt t="50317" x="2819400" y="2043113"/>
          <p14:tracePt t="50334" x="2824163" y="2043113"/>
          <p14:tracePt t="50665" x="2933700" y="2057400"/>
          <p14:tracePt t="50671" x="3200400" y="2114550"/>
          <p14:tracePt t="50684" x="3429000" y="2181225"/>
          <p14:tracePt t="50701" x="4057650" y="2419350"/>
          <p14:tracePt t="50717" x="4400550" y="2524125"/>
          <p14:tracePt t="50751" x="4862513" y="2662238"/>
          <p14:tracePt t="50784" x="5129213" y="2781300"/>
          <p14:tracePt t="50800" x="5181600" y="2800350"/>
          <p14:tracePt t="50817" x="5224463" y="2819400"/>
          <p14:tracePt t="50834" x="5238750" y="2824163"/>
          <p14:tracePt t="50850" x="5243513" y="2824163"/>
          <p14:tracePt t="50867" x="5257800" y="2824163"/>
          <p14:tracePt t="50884" x="5281613" y="2824163"/>
          <p14:tracePt t="50900" x="5310188" y="2814638"/>
          <p14:tracePt t="50917" x="5348288" y="2809875"/>
          <p14:tracePt t="50933" x="5376863" y="2790825"/>
          <p14:tracePt t="50950" x="5424488" y="2767013"/>
          <p14:tracePt t="50967" x="5457825" y="2757488"/>
          <p14:tracePt t="50984" x="5495925" y="2738438"/>
          <p14:tracePt t="51000" x="5548313" y="2714625"/>
          <p14:tracePt t="51017" x="5610225" y="2705100"/>
          <p14:tracePt t="51034" x="5643563" y="2690813"/>
          <p14:tracePt t="51050" x="5667375" y="2686050"/>
          <p14:tracePt t="51067" x="5686425" y="2681288"/>
          <p14:tracePt t="51084" x="5700713" y="2681288"/>
          <p14:tracePt t="51100" x="5719763" y="2681288"/>
          <p14:tracePt t="51117" x="5729288" y="2681288"/>
          <p14:tracePt t="51134" x="5738813" y="2681288"/>
          <p14:tracePt t="51150" x="5743575" y="2681288"/>
          <p14:tracePt t="51167" x="5748338" y="2681288"/>
          <p14:tracePt t="51200" x="5738813" y="2709863"/>
          <p14:tracePt t="51217" x="5724525" y="2733675"/>
          <p14:tracePt t="51234" x="5700713" y="2757488"/>
          <p14:tracePt t="51250" x="5662613" y="2781300"/>
          <p14:tracePt t="51267" x="5643563" y="2786063"/>
          <p14:tracePt t="51284" x="5619750" y="2790825"/>
          <p14:tracePt t="51300" x="5591175" y="2776538"/>
          <p14:tracePt t="51317" x="5538788" y="2733675"/>
          <p14:tracePt t="51334" x="5500688" y="2695575"/>
          <p14:tracePt t="51350" x="5467350" y="2638425"/>
          <p14:tracePt t="51367" x="5429250" y="2571750"/>
          <p14:tracePt t="51384" x="5410200" y="2486025"/>
          <p14:tracePt t="51400" x="5410200" y="2433638"/>
          <p14:tracePt t="51417" x="5410200" y="2400300"/>
          <p14:tracePt t="51434" x="5429250" y="2366963"/>
          <p14:tracePt t="51450" x="5443538" y="2347913"/>
          <p14:tracePt t="51467" x="5457825" y="2338388"/>
          <p14:tracePt t="51484" x="5495925" y="2328863"/>
          <p14:tracePt t="51500" x="5562600" y="2328863"/>
          <p14:tracePt t="51517" x="5600700" y="2333625"/>
          <p14:tracePt t="51533" x="5643563" y="2347913"/>
          <p14:tracePt t="51550" x="5672138" y="2371725"/>
          <p14:tracePt t="51567" x="5710238" y="2414588"/>
          <p14:tracePt t="51584" x="5724525" y="2443163"/>
          <p14:tracePt t="51600" x="5738813" y="2481263"/>
          <p14:tracePt t="51617" x="5748338" y="2509838"/>
          <p14:tracePt t="51634" x="5753100" y="2557463"/>
          <p14:tracePt t="51650" x="5753100" y="2586038"/>
          <p14:tracePt t="51667" x="5753100" y="2605088"/>
          <p14:tracePt t="51684" x="5738813" y="2638425"/>
          <p14:tracePt t="51700" x="5724525" y="2671763"/>
          <p14:tracePt t="51717" x="5705475" y="2695575"/>
          <p14:tracePt t="51734" x="5695950" y="2714625"/>
          <p14:tracePt t="51750" x="5681663" y="2738438"/>
          <p14:tracePt t="51767" x="5672138" y="2743200"/>
          <p14:tracePt t="51800" x="5667375" y="2743200"/>
          <p14:tracePt t="51817" x="5662613" y="2743200"/>
          <p14:tracePt t="51833" x="5653088" y="2743200"/>
          <p14:tracePt t="51850" x="5643563" y="2743200"/>
          <p14:tracePt t="51867" x="5634038" y="2733675"/>
          <p14:tracePt t="51884" x="5614988" y="2709863"/>
          <p14:tracePt t="51900" x="5595938" y="2700338"/>
          <p14:tracePt t="51917" x="5581650" y="2676525"/>
          <p14:tracePt t="51934" x="5567363" y="2643188"/>
          <p14:tracePt t="51950" x="5557838" y="2619375"/>
          <p14:tracePt t="51967" x="5553075" y="2600325"/>
          <p14:tracePt t="51984" x="5543550" y="2571750"/>
          <p14:tracePt t="52000" x="5543550" y="2524125"/>
          <p14:tracePt t="52017" x="5543550" y="2495550"/>
          <p14:tracePt t="52034" x="5543550" y="2466975"/>
          <p14:tracePt t="52050" x="5543550" y="2452688"/>
          <p14:tracePt t="52067" x="5553075" y="2424113"/>
          <p14:tracePt t="52083" x="5557838" y="2409825"/>
          <p14:tracePt t="52100" x="5562600" y="2400300"/>
          <p14:tracePt t="52117" x="5572125" y="2390775"/>
          <p14:tracePt t="52133" x="5576888" y="2386013"/>
          <p14:tracePt t="52150" x="5581650" y="2381250"/>
          <p14:tracePt t="52167" x="5600700" y="2376488"/>
          <p14:tracePt t="52183" x="5634038" y="2386013"/>
          <p14:tracePt t="52200" x="5657850" y="2400300"/>
          <p14:tracePt t="52217" x="5681663" y="2433638"/>
          <p14:tracePt t="52233" x="5705475" y="2462213"/>
          <p14:tracePt t="52250" x="5729288" y="2519363"/>
          <p14:tracePt t="52267" x="5734050" y="2547938"/>
          <p14:tracePt t="52284" x="5734050" y="2581275"/>
          <p14:tracePt t="52300" x="5734050" y="2628900"/>
          <p14:tracePt t="52317" x="5719763" y="2657475"/>
          <p14:tracePt t="52333" x="5695950" y="2695575"/>
          <p14:tracePt t="52350" x="5672138" y="2733675"/>
          <p14:tracePt t="52367" x="5648325" y="2771775"/>
          <p14:tracePt t="52384" x="5638800" y="2781300"/>
          <p14:tracePt t="52400" x="5629275" y="2786063"/>
          <p14:tracePt t="52417" x="5624513" y="2790825"/>
          <p14:tracePt t="52433" x="5619750" y="2790825"/>
          <p14:tracePt t="52467" x="5619750" y="2795588"/>
          <p14:tracePt t="52852" x="5667375" y="2795588"/>
          <p14:tracePt t="52859" x="5724525" y="2795588"/>
          <p14:tracePt t="52867" x="5776913" y="2795588"/>
          <p14:tracePt t="52883" x="5915025" y="2800350"/>
          <p14:tracePt t="52900" x="6038850" y="2809875"/>
          <p14:tracePt t="52917" x="6162675" y="2828925"/>
          <p14:tracePt t="52933" x="6272213" y="2843213"/>
          <p14:tracePt t="52967" x="6362700" y="2852738"/>
          <p14:tracePt t="53000" x="6434138" y="2871788"/>
          <p14:tracePt t="53017" x="6453188" y="2871788"/>
          <p14:tracePt t="53033" x="6477000" y="2876550"/>
          <p14:tracePt t="53050" x="6491288" y="2876550"/>
          <p14:tracePt t="53067" x="6496050" y="2876550"/>
          <p14:tracePt t="53083" x="6505575" y="2876550"/>
          <p14:tracePt t="53100" x="6510338" y="2876550"/>
          <p14:tracePt t="53117" x="6515100" y="2876550"/>
          <p14:tracePt t="53556" x="6453188" y="2890838"/>
          <p14:tracePt t="53564" x="6372225" y="2909888"/>
          <p14:tracePt t="53571" x="6281738" y="2919413"/>
          <p14:tracePt t="53584" x="6191250" y="2933700"/>
          <p14:tracePt t="53600" x="5776913" y="2928938"/>
          <p14:tracePt t="53617" x="5381625" y="2857500"/>
          <p14:tracePt t="53633" x="5019675" y="2762250"/>
          <p14:tracePt t="53667" x="4357688" y="2571750"/>
          <p14:tracePt t="53700" x="4191000" y="2538413"/>
          <p14:tracePt t="53717" x="4162425" y="2538413"/>
          <p14:tracePt t="53734" x="4152900" y="2538413"/>
          <p14:tracePt t="53953" x="4114800" y="2533650"/>
          <p14:tracePt t="53960" x="4057650" y="2519363"/>
          <p14:tracePt t="53968" x="4010025" y="2490788"/>
          <p14:tracePt t="53983" x="3890963" y="2433638"/>
          <p14:tracePt t="54000" x="3790950" y="2376488"/>
          <p14:tracePt t="54017" x="3700463" y="2333625"/>
          <p14:tracePt t="54033" x="3581400" y="2290763"/>
          <p14:tracePt t="54050" x="3471863" y="2262188"/>
          <p14:tracePt t="54067" x="3348038" y="2238375"/>
          <p14:tracePt t="54083" x="3233738" y="2224088"/>
          <p14:tracePt t="54100" x="3114675" y="2209800"/>
          <p14:tracePt t="54117" x="3067050" y="2209800"/>
          <p14:tracePt t="54133" x="3028950" y="2209800"/>
          <p14:tracePt t="54150" x="3000375" y="2209800"/>
          <p14:tracePt t="54167" x="2962275" y="2209800"/>
          <p14:tracePt t="54183" x="2947988" y="2209800"/>
          <p14:tracePt t="54200" x="2933700" y="2209800"/>
          <p14:tracePt t="54217" x="2919413" y="2209800"/>
          <p14:tracePt t="54233" x="2914650" y="2209800"/>
          <p14:tracePt t="54298" x="2909888" y="2209800"/>
          <p14:tracePt t="54313" x="2905125" y="2219325"/>
          <p14:tracePt t="54320" x="2900363" y="2224088"/>
          <p14:tracePt t="54333" x="2900363" y="2233613"/>
          <p14:tracePt t="54350" x="2876550" y="2276475"/>
          <p14:tracePt t="54367" x="2847975" y="2305050"/>
          <p14:tracePt t="54383" x="2824163" y="2333625"/>
          <p14:tracePt t="54400" x="2790825" y="2371725"/>
          <p14:tracePt t="54417" x="2752725" y="2395538"/>
          <p14:tracePt t="54433" x="2724150" y="2409825"/>
          <p14:tracePt t="54450" x="2676525" y="2428875"/>
          <p14:tracePt t="54467" x="2609850" y="2447925"/>
          <p14:tracePt t="54483" x="2547938" y="2452688"/>
          <p14:tracePt t="54500" x="2500313" y="2457450"/>
          <p14:tracePt t="54517" x="2428875" y="2471738"/>
          <p14:tracePt t="54533" x="2362200" y="2481263"/>
          <p14:tracePt t="54550" x="2319338" y="2481263"/>
          <p14:tracePt t="54567" x="2281238" y="2481263"/>
          <p14:tracePt t="54583" x="2238375" y="2481263"/>
          <p14:tracePt t="54600" x="2171700" y="2481263"/>
          <p14:tracePt t="54617" x="2128838" y="2481263"/>
          <p14:tracePt t="54633" x="2090738" y="2476500"/>
          <p14:tracePt t="54650" x="2052638" y="2452688"/>
          <p14:tracePt t="54667" x="2028825" y="2438400"/>
          <p14:tracePt t="54683" x="2009775" y="2400300"/>
          <p14:tracePt t="54700" x="1990725" y="2352675"/>
          <p14:tracePt t="54702" x="1985963" y="2338388"/>
          <p14:tracePt t="54717" x="1976438" y="2295525"/>
          <p14:tracePt t="54733" x="1976438" y="2257425"/>
          <p14:tracePt t="54750" x="1981200" y="2219325"/>
          <p14:tracePt t="54767" x="1995488" y="2200275"/>
          <p14:tracePt t="54783" x="2047875" y="2152650"/>
          <p14:tracePt t="54800" x="2124075" y="2114550"/>
          <p14:tracePt t="54817" x="2185988" y="2100263"/>
          <p14:tracePt t="54833" x="2290763" y="2095500"/>
          <p14:tracePt t="54850" x="2371725" y="2095500"/>
          <p14:tracePt t="54867" x="2424113" y="2109788"/>
          <p14:tracePt t="54883" x="2452688" y="2114550"/>
          <p14:tracePt t="54900" x="2481263" y="2133600"/>
          <p14:tracePt t="54917" x="2500313" y="2162175"/>
          <p14:tracePt t="54934" x="2509838" y="2205038"/>
          <p14:tracePt t="54950" x="2509838" y="2257425"/>
          <p14:tracePt t="54967" x="2509838" y="2309813"/>
          <p14:tracePt t="54983" x="2505075" y="2338388"/>
          <p14:tracePt t="55000" x="2490788" y="2362200"/>
          <p14:tracePt t="55017" x="2486025" y="2371725"/>
          <p14:tracePt t="55033" x="2476500" y="2381250"/>
          <p14:tracePt t="55050" x="2471738" y="2381250"/>
          <p14:tracePt t="55083" x="2466975" y="2381250"/>
          <p14:tracePt t="55179" x="2466975" y="2386013"/>
          <p14:tracePt t="55913" x="2533650" y="2381250"/>
          <p14:tracePt t="55920" x="2624138" y="2362200"/>
          <p14:tracePt t="55933" x="2733675" y="2347913"/>
          <p14:tracePt t="55950" x="3167063" y="2314575"/>
          <p14:tracePt t="55967" x="3395663" y="2314575"/>
          <p14:tracePt t="55984" x="3643313" y="2314575"/>
          <p14:tracePt t="56016" x="3957638" y="2343150"/>
          <p14:tracePt t="56050" x="4100513" y="2357438"/>
          <p14:tracePt t="56067" x="4143375" y="2357438"/>
          <p14:tracePt t="56083" x="4195763" y="2357438"/>
          <p14:tracePt t="56100" x="4224338" y="2357438"/>
          <p14:tracePt t="56117" x="4262438" y="2357438"/>
          <p14:tracePt t="56133" x="4300538" y="2357438"/>
          <p14:tracePt t="56150" x="4338638" y="2352675"/>
          <p14:tracePt t="56166" x="4367213" y="2343150"/>
          <p14:tracePt t="56183" x="4395788" y="2338388"/>
          <p14:tracePt t="56200" x="4443413" y="2333625"/>
          <p14:tracePt t="56216" x="4476750" y="2333625"/>
          <p14:tracePt t="56233" x="4505325" y="2333625"/>
          <p14:tracePt t="56250" x="4533900" y="2333625"/>
          <p14:tracePt t="56267" x="4567238" y="2338388"/>
          <p14:tracePt t="56283" x="4576763" y="2343150"/>
          <p14:tracePt t="56300" x="4586288" y="2352675"/>
          <p14:tracePt t="56317" x="4586288" y="2362200"/>
          <p14:tracePt t="56333" x="4572000" y="2381250"/>
          <p14:tracePt t="56350" x="4514850" y="2419350"/>
          <p14:tracePt t="56367" x="4414838" y="2481263"/>
          <p14:tracePt t="56383" x="4186238" y="2552700"/>
          <p14:tracePt t="56400" x="4038600" y="2566988"/>
          <p14:tracePt t="56417" x="3933825" y="2557463"/>
          <p14:tracePt t="56433" x="3867150" y="2509838"/>
          <p14:tracePt t="56450" x="3805238" y="2443163"/>
          <p14:tracePt t="56467" x="3781425" y="2314575"/>
          <p14:tracePt t="56483" x="3800475" y="2157413"/>
          <p14:tracePt t="56500" x="3886200" y="2038350"/>
          <p14:tracePt t="56516" x="3986213" y="1981200"/>
          <p14:tracePt t="56533" x="4095750" y="1947863"/>
          <p14:tracePt t="56550" x="4167188" y="1933575"/>
          <p14:tracePt t="56566" x="4233863" y="1938338"/>
          <p14:tracePt t="56583" x="4252913" y="1962150"/>
          <p14:tracePt t="56600" x="4271963" y="2000250"/>
          <p14:tracePt t="56616" x="4267200" y="2066925"/>
          <p14:tracePt t="56633" x="4191000" y="2166938"/>
          <p14:tracePt t="56650" x="4038600" y="2276475"/>
          <p14:tracePt t="56666" x="3871913" y="2347913"/>
          <p14:tracePt t="56683" x="3724275" y="2409825"/>
          <p14:tracePt t="56700" x="3529013" y="2447925"/>
          <p14:tracePt t="56717" x="3457575" y="2447925"/>
          <p14:tracePt t="56733" x="3424238" y="2443163"/>
          <p14:tracePt t="56750" x="3405188" y="2443163"/>
          <p14:tracePt t="56766" x="3400425" y="2443163"/>
          <p14:tracePt t="56783" x="3395663" y="2443163"/>
          <p14:tracePt t="56800" x="3386138" y="2443163"/>
          <p14:tracePt t="56817" x="3376613" y="2443163"/>
          <p14:tracePt t="56833" x="3371850" y="2443163"/>
          <p14:tracePt t="56867" x="3367088" y="2443163"/>
          <p14:tracePt t="56883" x="3352800" y="2428875"/>
          <p14:tracePt t="56900" x="3352800" y="2409825"/>
          <p14:tracePt t="56916" x="3367088" y="2371725"/>
          <p14:tracePt t="56933" x="3429000" y="2305050"/>
          <p14:tracePt t="56950" x="3486150" y="2266950"/>
          <p14:tracePt t="56966" x="3533775" y="2252663"/>
          <p14:tracePt t="56983" x="3562350" y="2247900"/>
          <p14:tracePt t="57000" x="3576638" y="2252663"/>
          <p14:tracePt t="57016" x="3581400" y="2266950"/>
          <p14:tracePt t="57033" x="3590925" y="2281238"/>
          <p14:tracePt t="57050" x="3590925" y="2305050"/>
          <p14:tracePt t="57066" x="3581400" y="2357438"/>
          <p14:tracePt t="57083" x="3552825" y="2395538"/>
          <p14:tracePt t="57100" x="3509963" y="2452688"/>
          <p14:tracePt t="57117" x="3429000" y="2514600"/>
          <p14:tracePt t="57133" x="3381375" y="2552700"/>
          <p14:tracePt t="57150" x="3338513" y="2571750"/>
          <p14:tracePt t="57167" x="3300413" y="2576513"/>
          <p14:tracePt t="57183" x="3243263" y="2576513"/>
          <p14:tracePt t="57200" x="3195638" y="2552700"/>
          <p14:tracePt t="57216" x="3157538" y="2514600"/>
          <p14:tracePt t="57233" x="3124200" y="2476500"/>
          <p14:tracePt t="57250" x="3081338" y="2333625"/>
          <p14:tracePt t="57266" x="3076575" y="2185988"/>
          <p14:tracePt t="57283" x="3100388" y="2071688"/>
          <p14:tracePt t="57301" x="3133725" y="2005013"/>
          <p14:tracePt t="57316" x="3143250" y="1981200"/>
          <p14:tracePt t="57333" x="3176588" y="1966913"/>
          <p14:tracePt t="57350" x="3219450" y="1957388"/>
          <p14:tracePt t="57367" x="3305175" y="1981200"/>
          <p14:tracePt t="57383" x="3376613" y="2033588"/>
          <p14:tracePt t="57400" x="3438525" y="2105025"/>
          <p14:tracePt t="57416" x="3481388" y="2162175"/>
          <p14:tracePt t="57433" x="3505200" y="2219325"/>
          <p14:tracePt t="57450" x="3519488" y="2243138"/>
          <p14:tracePt t="57467" x="3514725" y="2262188"/>
          <p14:tracePt t="57485" x="3486150" y="2328863"/>
          <p14:tracePt t="57500" x="3452813" y="2366963"/>
          <p14:tracePt t="57517" x="3414713" y="2405063"/>
          <p14:tracePt t="57533" x="3367088" y="2447925"/>
          <p14:tracePt t="57550" x="3300413" y="2500313"/>
          <p14:tracePt t="57567" x="3252788" y="2524125"/>
          <p14:tracePt t="57584" x="3209925" y="2524125"/>
          <p14:tracePt t="57603" x="3152775" y="2505075"/>
          <p14:tracePt t="57621" x="3124200" y="2476500"/>
          <p14:tracePt t="57640" x="3090863" y="2395538"/>
          <p14:tracePt t="57651" x="3081338" y="2347913"/>
          <p14:tracePt t="57667" x="3086100" y="2224088"/>
          <p14:tracePt t="57683" x="3128963" y="2047875"/>
          <p14:tracePt t="57700" x="3152775" y="1995488"/>
          <p14:tracePt t="57717" x="3171825" y="1957388"/>
          <p14:tracePt t="57733" x="3190875" y="1947863"/>
          <p14:tracePt t="57750" x="3248025" y="1933575"/>
          <p14:tracePt t="57767" x="3324225" y="1952625"/>
          <p14:tracePt t="57783" x="3381375" y="1995488"/>
          <p14:tracePt t="57800" x="3452813" y="2076450"/>
          <p14:tracePt t="57817" x="3486150" y="2124075"/>
          <p14:tracePt t="57833" x="3505200" y="2152650"/>
          <p14:tracePt t="57850" x="3505200" y="2190750"/>
          <p14:tracePt t="57867" x="3490913" y="2252663"/>
          <p14:tracePt t="57883" x="3457575" y="2295525"/>
          <p14:tracePt t="57900" x="3429000" y="2328863"/>
          <p14:tracePt t="57918" x="3376613" y="2371725"/>
          <p14:tracePt t="57941" x="3328988" y="2390775"/>
          <p14:tracePt t="57957" x="3300413" y="2386013"/>
          <p14:tracePt t="57972" x="3276600" y="2376488"/>
          <p14:tracePt t="57983" x="3252788" y="2352675"/>
          <p14:tracePt t="58000" x="3238500" y="2309813"/>
          <p14:tracePt t="58016" x="3233738" y="2214563"/>
          <p14:tracePt t="58034" x="3233738" y="2114550"/>
          <p14:tracePt t="58051" x="3267075" y="2005013"/>
          <p14:tracePt t="58066" x="3276600" y="1981200"/>
          <p14:tracePt t="58083" x="3300413" y="1962150"/>
          <p14:tracePt t="58100" x="3328988" y="1962150"/>
          <p14:tracePt t="58116" x="3376613" y="2000250"/>
          <p14:tracePt t="58133" x="3409950" y="2038350"/>
          <p14:tracePt t="58150" x="3429000" y="2085975"/>
          <p14:tracePt t="58167" x="3438525" y="2133600"/>
          <p14:tracePt t="58183" x="3438525" y="2162175"/>
          <p14:tracePt t="58200" x="3414713" y="2190750"/>
          <p14:tracePt t="58217" x="3390900" y="2214563"/>
          <p14:tracePt t="58233" x="3348038" y="2252663"/>
          <p14:tracePt t="58250" x="3319463" y="2271713"/>
          <p14:tracePt t="58266" x="3295650" y="2281238"/>
          <p14:tracePt t="58283" x="3281363" y="2286000"/>
          <p14:tracePt t="58300" x="3271838" y="2286000"/>
          <p14:tracePt t="58316" x="3267075" y="2286000"/>
          <p14:tracePt t="58333" x="3262313" y="2286000"/>
          <p14:tracePt t="60068" x="3209925" y="2286000"/>
          <p14:tracePt t="60076" x="3152775" y="2295525"/>
          <p14:tracePt t="60084" x="3105150" y="2305050"/>
          <p14:tracePt t="60100" x="3033713" y="2305050"/>
          <p14:tracePt t="60116" x="3000375" y="2305050"/>
          <p14:tracePt t="60133" x="2976563" y="2305050"/>
          <p14:tracePt t="60166" x="2957513" y="2305050"/>
          <p14:tracePt t="60200" x="2952750" y="2305050"/>
          <p14:tracePt t="60296" x="2947988" y="2305050"/>
          <p14:tracePt t="60311" x="2943225" y="2305050"/>
          <p14:tracePt t="60318" x="2938463" y="2305050"/>
          <p14:tracePt t="60333" x="2928938" y="2295525"/>
          <p14:tracePt t="60350" x="2909888" y="2271713"/>
          <p14:tracePt t="60366" x="2876550" y="2247900"/>
          <p14:tracePt t="60383" x="2809875" y="2209800"/>
          <p14:tracePt t="60399" x="2709863" y="2166938"/>
          <p14:tracePt t="60416" x="2657475" y="2147888"/>
          <p14:tracePt t="60433" x="2605088" y="2138363"/>
          <p14:tracePt t="60450" x="2557463" y="2128838"/>
          <p14:tracePt t="60466" x="2533650" y="2124075"/>
          <p14:tracePt t="60483" x="2514600" y="2114550"/>
          <p14:tracePt t="60500" x="2490788" y="2109788"/>
          <p14:tracePt t="60517" x="2443163" y="2109788"/>
          <p14:tracePt t="60534" x="2400300" y="2109788"/>
          <p14:tracePt t="60550" x="2357438" y="2109788"/>
          <p14:tracePt t="60567" x="2309813" y="2109788"/>
          <p14:tracePt t="60583" x="2247900" y="2109788"/>
          <p14:tracePt t="60600" x="2200275" y="2119313"/>
          <p14:tracePt t="60617" x="2157413" y="2119313"/>
          <p14:tracePt t="60633" x="2109788" y="2124075"/>
          <p14:tracePt t="60650" x="2052638" y="2128838"/>
          <p14:tracePt t="60666" x="2024063" y="2128838"/>
          <p14:tracePt t="60683" x="1985963" y="2128838"/>
          <p14:tracePt t="60700" x="1933575" y="2128838"/>
          <p14:tracePt t="60717" x="1890713" y="2128838"/>
          <p14:tracePt t="60733" x="1847850" y="2128838"/>
          <p14:tracePt t="60750" x="1819275" y="2128838"/>
          <p14:tracePt t="60766" x="1781175" y="2143125"/>
          <p14:tracePt t="60783" x="1757363" y="2143125"/>
          <p14:tracePt t="60800" x="1733550" y="2152650"/>
          <p14:tracePt t="60816" x="1719263" y="2157413"/>
          <p14:tracePt t="60833" x="1704975" y="2157413"/>
          <p14:tracePt t="60850" x="1700213" y="2166938"/>
          <p14:tracePt t="60866" x="1695450" y="2181225"/>
          <p14:tracePt t="60883" x="1685925" y="2214563"/>
          <p14:tracePt t="60900" x="1676400" y="2243138"/>
          <p14:tracePt t="60916" x="1676400" y="2252663"/>
          <p14:tracePt t="60933" x="1676400" y="2266950"/>
          <p14:tracePt t="60950" x="1695450" y="2286000"/>
          <p14:tracePt t="60966" x="1724025" y="2300288"/>
          <p14:tracePt t="60983" x="1776413" y="2324100"/>
          <p14:tracePt t="61000" x="1828800" y="2333625"/>
          <p14:tracePt t="61016" x="1905000" y="2362200"/>
          <p14:tracePt t="61033" x="1962150" y="2381250"/>
          <p14:tracePt t="61050" x="2005013" y="2409825"/>
          <p14:tracePt t="61066" x="2052638" y="2433638"/>
          <p14:tracePt t="61083" x="2143125" y="2486025"/>
          <p14:tracePt t="61100" x="2209800" y="2514600"/>
          <p14:tracePt t="61116" x="2276475" y="2543175"/>
          <p14:tracePt t="61133" x="2352675" y="2566988"/>
          <p14:tracePt t="61150" x="2390775" y="2581275"/>
          <p14:tracePt t="61166" x="2419350" y="2586038"/>
          <p14:tracePt t="61183" x="2447925" y="2590800"/>
          <p14:tracePt t="61199" x="2495550" y="2605088"/>
          <p14:tracePt t="61216" x="2533650" y="2614613"/>
          <p14:tracePt t="61233" x="2576513" y="2624138"/>
          <p14:tracePt t="61249" x="2624138" y="2624138"/>
          <p14:tracePt t="61266" x="2695575" y="2624138"/>
          <p14:tracePt t="61283" x="2738438" y="2624138"/>
          <p14:tracePt t="61299" x="2771775" y="2619375"/>
          <p14:tracePt t="61316" x="2814638" y="2609850"/>
          <p14:tracePt t="61333" x="2843213" y="2595563"/>
          <p14:tracePt t="61349" x="2871788" y="2586038"/>
          <p14:tracePt t="61366" x="2909888" y="2562225"/>
          <p14:tracePt t="61383" x="2971800" y="2524125"/>
          <p14:tracePt t="61399" x="3019425" y="2495550"/>
          <p14:tracePt t="61416" x="3057525" y="2471738"/>
          <p14:tracePt t="61433" x="3086100" y="2447925"/>
          <p14:tracePt t="61450" x="3124200" y="2419350"/>
          <p14:tracePt t="61466" x="3138488" y="2400300"/>
          <p14:tracePt t="61483" x="3148013" y="2390775"/>
          <p14:tracePt t="61500" x="3157538" y="2371725"/>
          <p14:tracePt t="61516" x="3167063" y="2366963"/>
          <p14:tracePt t="61533" x="3171825" y="2362200"/>
          <p14:tracePt t="61549" x="3176588" y="2352675"/>
          <p14:tracePt t="61566" x="3176588" y="2343150"/>
          <p14:tracePt t="61600" x="3176588" y="2333625"/>
          <p14:tracePt t="61616" x="3171825" y="2319338"/>
          <p14:tracePt t="61633" x="3148013" y="2281238"/>
          <p14:tracePt t="61650" x="3128963" y="2247900"/>
          <p14:tracePt t="61666" x="3114675" y="2224088"/>
          <p14:tracePt t="61683" x="3090863" y="2200275"/>
          <p14:tracePt t="61699" x="3052763" y="2166938"/>
          <p14:tracePt t="61716" x="3028950" y="2143125"/>
          <p14:tracePt t="61733" x="3014663" y="2133600"/>
          <p14:tracePt t="61750" x="2990850" y="2109788"/>
          <p14:tracePt t="61766" x="2976563" y="2100263"/>
          <p14:tracePt t="61783" x="2952750" y="2090738"/>
          <p14:tracePt t="61799" x="2928938" y="2085975"/>
          <p14:tracePt t="61816" x="2881313" y="2066925"/>
          <p14:tracePt t="61833" x="2833688" y="2062163"/>
          <p14:tracePt t="61850" x="2781300" y="2052638"/>
          <p14:tracePt t="61866" x="2719388" y="2038350"/>
          <p14:tracePt t="61883" x="2643188" y="2038350"/>
          <p14:tracePt t="61899" x="2605088" y="2038350"/>
          <p14:tracePt t="61916" x="2562225" y="2038350"/>
          <p14:tracePt t="61933" x="2471738" y="2047875"/>
          <p14:tracePt t="61949" x="2405063" y="2062163"/>
          <p14:tracePt t="61966" x="2328863" y="2085975"/>
          <p14:tracePt t="61983" x="2266950" y="2105025"/>
          <p14:tracePt t="62000" x="2181225" y="2147888"/>
          <p14:tracePt t="62016" x="2138363" y="2171700"/>
          <p14:tracePt t="62033" x="2090738" y="2200275"/>
          <p14:tracePt t="62050" x="2052638" y="2224088"/>
          <p14:tracePt t="62066" x="2014538" y="2247900"/>
          <p14:tracePt t="62083" x="1990725" y="2257425"/>
          <p14:tracePt t="62100" x="1981200" y="2262188"/>
          <p14:tracePt t="62116" x="1976438" y="2266950"/>
          <p14:tracePt t="62133" x="1966913" y="2266950"/>
          <p14:tracePt t="62150" x="1962150" y="2266950"/>
          <p14:tracePt t="62166" x="1952625" y="2266950"/>
          <p14:tracePt t="62183" x="1952625" y="2271713"/>
          <p14:tracePt t="62200" x="1952625" y="2276475"/>
          <p14:tracePt t="62216" x="1957388" y="2286000"/>
          <p14:tracePt t="62233" x="1981200" y="2305050"/>
          <p14:tracePt t="62250" x="2028825" y="2324100"/>
          <p14:tracePt t="62266" x="2062163" y="2328863"/>
          <p14:tracePt t="62283" x="2090738" y="2333625"/>
          <p14:tracePt t="62300" x="2119313" y="2343150"/>
          <p14:tracePt t="62316" x="2166938" y="2352675"/>
          <p14:tracePt t="62333" x="2205038" y="2366963"/>
          <p14:tracePt t="62349" x="2243138" y="2371725"/>
          <p14:tracePt t="62366" x="2295525" y="2386013"/>
          <p14:tracePt t="62383" x="2324100" y="2390775"/>
          <p14:tracePt t="62399" x="2347913" y="2390775"/>
          <p14:tracePt t="62416" x="2366963" y="2390775"/>
          <p14:tracePt t="62433" x="2400300" y="2400300"/>
          <p14:tracePt t="62449" x="2424113" y="2400300"/>
          <p14:tracePt t="62466" x="2438400" y="2405063"/>
          <p14:tracePt t="62483" x="2452688" y="2409825"/>
          <p14:tracePt t="62499" x="2486025" y="2409825"/>
          <p14:tracePt t="62516" x="2500313" y="2409825"/>
          <p14:tracePt t="62533" x="2519363" y="2409825"/>
          <p14:tracePt t="62549" x="2547938" y="2409825"/>
          <p14:tracePt t="62566" x="2595563" y="2409825"/>
          <p14:tracePt t="62583" x="2614613" y="2409825"/>
          <p14:tracePt t="62600" x="2638425" y="2409825"/>
          <p14:tracePt t="62616" x="2671763" y="2409825"/>
          <p14:tracePt t="62633" x="2686050" y="2409825"/>
          <p14:tracePt t="62650" x="2700338" y="2409825"/>
          <p14:tracePt t="62666" x="2709863" y="2409825"/>
          <p14:tracePt t="62683" x="2728913" y="2409825"/>
          <p14:tracePt t="62699" x="2733675" y="2409825"/>
          <p14:tracePt t="62716" x="2738438" y="2409825"/>
          <p14:tracePt t="62733" x="2747963" y="2409825"/>
          <p14:tracePt t="62749" x="2767013" y="2409825"/>
          <p14:tracePt t="62766" x="2771775" y="2409825"/>
          <p14:tracePt t="62783" x="2776538" y="2409825"/>
          <p14:tracePt t="62799" x="2786063" y="2409825"/>
          <p14:tracePt t="62816" x="2790825" y="2409825"/>
          <p14:tracePt t="62833" x="2795588" y="2409825"/>
          <p14:tracePt t="62849" x="2800350" y="2409825"/>
          <p14:tracePt t="62866" x="2814638" y="2409825"/>
          <p14:tracePt t="62883" x="2828925" y="2409825"/>
          <p14:tracePt t="62899" x="2847975" y="2409825"/>
          <p14:tracePt t="62916" x="2857500" y="2409825"/>
          <p14:tracePt t="62933" x="2876550" y="2409825"/>
          <p14:tracePt t="62950" x="2881313" y="2409825"/>
          <p14:tracePt t="62966" x="2886075" y="2409825"/>
          <p14:tracePt t="62983" x="2905125" y="2409825"/>
          <p14:tracePt t="63000" x="2914650" y="2405063"/>
          <p14:tracePt t="63016" x="2928938" y="2405063"/>
          <p14:tracePt t="63033" x="2938463" y="2405063"/>
          <p14:tracePt t="63049" x="2947988" y="2405063"/>
          <p14:tracePt t="63066" x="2952750" y="2405063"/>
          <p14:tracePt t="63083" x="2957513" y="2405063"/>
          <p14:tracePt t="64285" x="3009900" y="2386013"/>
          <p14:tracePt t="64290" x="3081338" y="2362200"/>
          <p14:tracePt t="64299" x="3171825" y="2324100"/>
          <p14:tracePt t="64316" x="3343275" y="2286000"/>
          <p14:tracePt t="64333" x="3467100" y="2271713"/>
          <p14:tracePt t="64349" x="3605213" y="2271713"/>
          <p14:tracePt t="64366" x="3681413" y="2271713"/>
          <p14:tracePt t="64399" x="3829050" y="2271713"/>
          <p14:tracePt t="64433" x="3881438" y="2271713"/>
          <p14:tracePt t="64449" x="3895725" y="2271713"/>
          <p14:tracePt t="64466" x="3914775" y="2271713"/>
          <p14:tracePt t="64483" x="3924300" y="2271713"/>
          <p14:tracePt t="64499" x="3933825" y="2271713"/>
          <p14:tracePt t="64516" x="3943350" y="2266950"/>
          <p14:tracePt t="64533" x="3957638" y="2257425"/>
          <p14:tracePt t="64549" x="3962400" y="2252663"/>
          <p14:tracePt t="64566" x="3971925" y="2243138"/>
          <p14:tracePt t="64583" x="3986213" y="2228850"/>
          <p14:tracePt t="64599" x="3995738" y="2219325"/>
          <p14:tracePt t="64616" x="4005263" y="2209800"/>
          <p14:tracePt t="64633" x="4010025" y="2205038"/>
          <p14:tracePt t="64650" x="4014788" y="2195513"/>
          <p14:tracePt t="64683" x="4019550" y="2195513"/>
          <p14:tracePt t="64709" x="4019550" y="2200275"/>
          <p14:tracePt t="64717" x="4019550" y="2209800"/>
          <p14:tracePt t="64733" x="4014788" y="2243138"/>
          <p14:tracePt t="64749" x="3990975" y="2314575"/>
          <p14:tracePt t="64766" x="3933825" y="2414588"/>
          <p14:tracePt t="64783" x="3824288" y="2557463"/>
          <p14:tracePt t="64799" x="3767138" y="2605088"/>
          <p14:tracePt t="64816" x="3709988" y="2652713"/>
          <p14:tracePt t="64834" x="3648075" y="2681288"/>
          <p14:tracePt t="64849" x="3576638" y="2690813"/>
          <p14:tracePt t="64866" x="3471863" y="2686050"/>
          <p14:tracePt t="64883" x="3357563" y="2652713"/>
          <p14:tracePt t="64899" x="3209925" y="2576513"/>
          <p14:tracePt t="64916" x="3138488" y="2524125"/>
          <p14:tracePt t="64933" x="3100388" y="2486025"/>
          <p14:tracePt t="64949" x="3071813" y="2452688"/>
          <p14:tracePt t="64966" x="3043238" y="2424113"/>
          <p14:tracePt t="64983" x="3028950" y="2405063"/>
          <p14:tracePt t="64999" x="3024188" y="2390775"/>
          <p14:tracePt t="65016" x="3024188" y="2376488"/>
          <p14:tracePt t="65033" x="3028950" y="2357438"/>
          <p14:tracePt t="65049" x="3048000" y="2347913"/>
          <p14:tracePt t="65066" x="3081338" y="2343150"/>
          <p14:tracePt t="65083" x="3252788" y="2371725"/>
          <p14:tracePt t="65099" x="3381375" y="2405063"/>
          <p14:tracePt t="65116" x="3495675" y="2447925"/>
          <p14:tracePt t="65133" x="3638550" y="2500313"/>
          <p14:tracePt t="65149" x="3810000" y="2543175"/>
          <p14:tracePt t="65166" x="3890963" y="2547938"/>
          <p14:tracePt t="65183" x="3962400" y="2547938"/>
          <p14:tracePt t="65199" x="4033838" y="2547938"/>
          <p14:tracePt t="65200" x="4067175" y="2538413"/>
          <p14:tracePt t="65216" x="4119563" y="2528888"/>
          <p14:tracePt t="65233" x="4157663" y="2509838"/>
          <p14:tracePt t="65249" x="4195763" y="2490788"/>
          <p14:tracePt t="65266" x="4224338" y="2466975"/>
          <p14:tracePt t="65283" x="4233863" y="2457450"/>
          <p14:tracePt t="65299" x="4238625" y="2447925"/>
          <p14:tracePt t="65316" x="4248150" y="2443163"/>
          <p14:tracePt t="65333" x="4248150" y="2438400"/>
          <p14:tracePt t="65369" x="4248150" y="2443163"/>
          <p14:tracePt t="65383" x="4238625" y="2466975"/>
          <p14:tracePt t="65399" x="4124325" y="2657475"/>
          <p14:tracePt t="65416" x="4048125" y="2762250"/>
          <p14:tracePt t="65433" x="3967163" y="2852738"/>
          <p14:tracePt t="65449" x="3886200" y="2933700"/>
          <p14:tracePt t="65466" x="3767138" y="3009900"/>
          <p14:tracePt t="65483" x="3690938" y="3043238"/>
          <p14:tracePt t="65499" x="3609975" y="3038475"/>
          <p14:tracePt t="65516" x="3486150" y="3000375"/>
          <p14:tracePt t="65532" x="3390900" y="2962275"/>
          <p14:tracePt t="65549" x="3314700" y="2914650"/>
          <p14:tracePt t="65566" x="3238500" y="2843213"/>
          <p14:tracePt t="65582" x="3152775" y="2705100"/>
          <p14:tracePt t="65599" x="3114675" y="2647950"/>
          <p14:tracePt t="65616" x="3090863" y="2605088"/>
          <p14:tracePt t="65633" x="3067050" y="2576513"/>
          <p14:tracePt t="65649" x="3048000" y="2547938"/>
          <p14:tracePt t="65666" x="3043238" y="2538413"/>
          <p14:tracePt t="65682" x="3033713" y="2528888"/>
          <p14:tracePt t="65699" x="3024188" y="2519363"/>
          <p14:tracePt t="65716" x="3024188" y="2514600"/>
          <p14:tracePt t="66500" x="2971800" y="2566988"/>
          <p14:tracePt t="66507" x="2867025" y="2667000"/>
          <p14:tracePt t="66516" x="2762250" y="2776538"/>
          <p14:tracePt t="66532" x="2543175" y="3000375"/>
          <p14:tracePt t="66549" x="2376488" y="3119438"/>
          <p14:tracePt t="66566" x="2195513" y="3224213"/>
          <p14:tracePt t="66599" x="2105025" y="3267075"/>
          <p14:tracePt t="66632" x="2033588" y="3286125"/>
          <p14:tracePt t="66649" x="2005013" y="3300413"/>
          <p14:tracePt t="66666" x="1976438" y="3309938"/>
          <p14:tracePt t="66683" x="1957388" y="3319463"/>
          <p14:tracePt t="66699" x="1943100" y="3328988"/>
          <p14:tracePt t="66716" x="1938338" y="3328988"/>
          <p14:tracePt t="66733" x="1933575" y="3328988"/>
          <p14:tracePt t="66749" x="1924050" y="3333750"/>
          <p14:tracePt t="66766" x="1900238" y="3352800"/>
          <p14:tracePt t="66782" x="1862138" y="3390900"/>
          <p14:tracePt t="66799" x="1781175" y="3462338"/>
          <p14:tracePt t="66816" x="1671638" y="3567113"/>
          <p14:tracePt t="66832" x="1590675" y="3633788"/>
          <p14:tracePt t="66849" x="1490663" y="3700463"/>
          <p14:tracePt t="66866" x="1381125" y="3757613"/>
          <p14:tracePt t="66882" x="1257300" y="3795713"/>
          <p14:tracePt t="66899" x="1209675" y="3805238"/>
          <p14:tracePt t="66916" x="1166813" y="3800475"/>
          <p14:tracePt t="66932" x="1100138" y="3776663"/>
          <p14:tracePt t="66949" x="1066800" y="3762375"/>
          <p14:tracePt t="66966" x="1033463" y="3738563"/>
          <p14:tracePt t="66982" x="1004888" y="3700463"/>
          <p14:tracePt t="66999" x="957263" y="3595688"/>
          <p14:tracePt t="67016" x="942975" y="3514725"/>
          <p14:tracePt t="67033" x="947738" y="3443288"/>
          <p14:tracePt t="67049" x="966788" y="3371850"/>
          <p14:tracePt t="67066" x="1052513" y="3200400"/>
          <p14:tracePt t="67082" x="1100138" y="3124200"/>
          <p14:tracePt t="67099" x="1157288" y="3062288"/>
          <p14:tracePt t="67116" x="1309688" y="2981325"/>
          <p14:tracePt t="67132" x="1423988" y="2957513"/>
          <p14:tracePt t="67149" x="1514475" y="2957513"/>
          <p14:tracePt t="67166" x="1609725" y="2981325"/>
          <p14:tracePt t="67183" x="1757363" y="3048000"/>
          <p14:tracePt t="67199" x="1833563" y="3095625"/>
          <p14:tracePt t="67216" x="1890713" y="3128963"/>
          <p14:tracePt t="67232" x="1938338" y="3162300"/>
          <p14:tracePt t="67249" x="1981200" y="3200400"/>
          <p14:tracePt t="67266" x="1995488" y="3214688"/>
          <p14:tracePt t="67282" x="2019300" y="3248025"/>
          <p14:tracePt t="67299" x="2057400" y="3357563"/>
          <p14:tracePt t="67316" x="2071688" y="3429000"/>
          <p14:tracePt t="67332" x="2071688" y="3490913"/>
          <p14:tracePt t="67349" x="2062163" y="3538538"/>
          <p14:tracePt t="67366" x="2038350" y="3609975"/>
          <p14:tracePt t="67382" x="1990725" y="3681413"/>
          <p14:tracePt t="67399" x="1933575" y="3738563"/>
          <p14:tracePt t="67416" x="1881188" y="3790950"/>
          <p14:tracePt t="67432" x="1795463" y="3852863"/>
          <p14:tracePt t="67449" x="1757363" y="3871913"/>
          <p14:tracePt t="67466" x="1728788" y="3881438"/>
          <p14:tracePt t="67482" x="1719263" y="3886200"/>
          <p14:tracePt t="67499" x="1709738" y="3886200"/>
          <p14:tracePt t="67516" x="1700213" y="3886200"/>
          <p14:tracePt t="67532" x="1695450" y="3886200"/>
          <p14:tracePt t="67549" x="1690688" y="3886200"/>
          <p14:tracePt t="68327" x="1771650" y="3790950"/>
          <p14:tracePt t="68335" x="1857375" y="3709988"/>
          <p14:tracePt t="68342" x="1971675" y="3614738"/>
          <p14:tracePt t="68350" x="2105025" y="3524250"/>
          <p14:tracePt t="68366" x="2381250" y="3343275"/>
          <p14:tracePt t="68382" x="2586038" y="3205163"/>
          <p14:tracePt t="68416" x="2995613" y="2976563"/>
          <p14:tracePt t="68449" x="3248025" y="2857500"/>
          <p14:tracePt t="68466" x="3343275" y="2814638"/>
          <p14:tracePt t="68482" x="3490913" y="2752725"/>
          <p14:tracePt t="68499" x="3548063" y="2714625"/>
          <p14:tracePt t="68516" x="3605213" y="2681288"/>
          <p14:tracePt t="68532" x="3643313" y="2647950"/>
          <p14:tracePt t="68549" x="3690938" y="2609850"/>
          <p14:tracePt t="68566" x="3714750" y="2600325"/>
          <p14:tracePt t="68582" x="3733800" y="2586038"/>
          <p14:tracePt t="68599" x="3762375" y="2576513"/>
          <p14:tracePt t="68616" x="3781425" y="2571750"/>
          <p14:tracePt t="68632" x="3805238" y="2562225"/>
          <p14:tracePt t="68649" x="3829050" y="2547938"/>
          <p14:tracePt t="68666" x="3871913" y="2524125"/>
          <p14:tracePt t="68682" x="3895725" y="2509838"/>
          <p14:tracePt t="68699" x="3919538" y="2490788"/>
          <p14:tracePt t="68716" x="3938588" y="2486025"/>
          <p14:tracePt t="68732" x="3967163" y="2476500"/>
          <p14:tracePt t="68749" x="3981450" y="2462213"/>
          <p14:tracePt t="68766" x="4005263" y="2447925"/>
          <p14:tracePt t="68782" x="4038600" y="2424113"/>
          <p14:tracePt t="68799" x="4062413" y="2405063"/>
          <p14:tracePt t="68816" x="4086225" y="2381250"/>
          <p14:tracePt t="68832" x="4110038" y="2357438"/>
          <p14:tracePt t="68849" x="4138613" y="2328863"/>
          <p14:tracePt t="68866" x="4152900" y="2319338"/>
          <p14:tracePt t="68882" x="4162425" y="2309813"/>
          <p14:tracePt t="68899" x="4171950" y="2300288"/>
          <p14:tracePt t="68916" x="4181475" y="2290763"/>
          <p14:tracePt t="69040" x="4176713" y="2295525"/>
          <p14:tracePt t="69047" x="4171950" y="2305050"/>
          <p14:tracePt t="69055" x="4162425" y="2314575"/>
          <p14:tracePt t="69066" x="4143375" y="2328863"/>
          <p14:tracePt t="69082" x="4105275" y="2362200"/>
          <p14:tracePt t="69099" x="4038600" y="2405063"/>
          <p14:tracePt t="69116" x="4000500" y="2433638"/>
          <p14:tracePt t="69132" x="3976688" y="2447925"/>
          <p14:tracePt t="69149" x="3957638" y="2457450"/>
          <p14:tracePt t="69166" x="3948113" y="2466975"/>
          <p14:tracePt t="69182" x="3938588" y="2466975"/>
          <p14:tracePt t="69199" x="3933825" y="2466975"/>
          <p14:tracePt t="69216" x="3905250" y="2466975"/>
          <p14:tracePt t="69232" x="3886200" y="2457450"/>
          <p14:tracePt t="69249" x="3848100" y="2438400"/>
          <p14:tracePt t="69266" x="3824288" y="2414588"/>
          <p14:tracePt t="69282" x="3771900" y="2357438"/>
          <p14:tracePt t="69299" x="3743325" y="2305050"/>
          <p14:tracePt t="69316" x="3724275" y="2257425"/>
          <p14:tracePt t="69333" x="3705225" y="2214563"/>
          <p14:tracePt t="69349" x="3690938" y="2138363"/>
          <p14:tracePt t="69366" x="3676650" y="2066925"/>
          <p14:tracePt t="69382" x="3676650" y="1976438"/>
          <p14:tracePt t="69399" x="3676650" y="1881188"/>
          <p14:tracePt t="69416" x="3676650" y="1838325"/>
          <p14:tracePt t="69432" x="3681413" y="1809750"/>
          <p14:tracePt t="69449" x="3686175" y="1781175"/>
          <p14:tracePt t="69466" x="3695700" y="1752600"/>
          <p14:tracePt t="69483" x="3700463" y="1738313"/>
          <p14:tracePt t="69500" x="3714750" y="1724025"/>
          <p14:tracePt t="69517" x="3748088" y="1700213"/>
          <p14:tracePt t="69532" x="3781425" y="1690688"/>
          <p14:tracePt t="69549" x="3824288" y="1671638"/>
          <p14:tracePt t="69566" x="3852863" y="1666875"/>
          <p14:tracePt t="69582" x="3881438" y="1657350"/>
          <p14:tracePt t="69599" x="3933825" y="1662113"/>
          <p14:tracePt t="69616" x="3971925" y="1671638"/>
          <p14:tracePt t="69632" x="4014788" y="1690688"/>
          <p14:tracePt t="69649" x="4067175" y="1724025"/>
          <p14:tracePt t="69666" x="4086225" y="1738313"/>
          <p14:tracePt t="69682" x="4119563" y="1771650"/>
          <p14:tracePt t="69699" x="4152900" y="1809750"/>
          <p14:tracePt t="69701" x="4171950" y="1833563"/>
          <p14:tracePt t="69716" x="4205288" y="1890713"/>
          <p14:tracePt t="69732" x="4224338" y="1928813"/>
          <p14:tracePt t="69749" x="4238625" y="1966913"/>
          <p14:tracePt t="69766" x="4243388" y="1995488"/>
          <p14:tracePt t="69782" x="4243388" y="2043113"/>
          <p14:tracePt t="69799" x="4243388" y="2071688"/>
          <p14:tracePt t="69816" x="4243388" y="2105025"/>
          <p14:tracePt t="69832" x="4229100" y="2162175"/>
          <p14:tracePt t="69849" x="4210050" y="2205038"/>
          <p14:tracePt t="69866" x="4200525" y="2233613"/>
          <p14:tracePt t="69882" x="4186238" y="2257425"/>
          <p14:tracePt t="69899" x="4167188" y="2286000"/>
          <p14:tracePt t="69916" x="4148138" y="2309813"/>
          <p14:tracePt t="69932" x="4124325" y="2338388"/>
          <p14:tracePt t="69949" x="4095750" y="2371725"/>
          <p14:tracePt t="69966" x="4057650" y="2409825"/>
          <p14:tracePt t="69982" x="4043363" y="2428875"/>
          <p14:tracePt t="69999" x="4024313" y="2438400"/>
          <p14:tracePt t="70016" x="4014788" y="2447925"/>
          <p14:tracePt t="70032" x="4010025" y="2452688"/>
          <p14:tracePt t="70049" x="3981450" y="2452688"/>
          <p14:tracePt t="70066" x="3933825" y="2452688"/>
          <p14:tracePt t="70082" x="3810000" y="2424113"/>
          <p14:tracePt t="70099" x="3757613" y="2395538"/>
          <p14:tracePt t="70116" x="3709988" y="2352675"/>
          <p14:tracePt t="70132" x="3671888" y="2295525"/>
          <p14:tracePt t="70149" x="3614738" y="2190750"/>
          <p14:tracePt t="70166" x="3600450" y="2109788"/>
          <p14:tracePt t="70182" x="3600450" y="1985963"/>
          <p14:tracePt t="70199" x="3619500" y="1814513"/>
          <p14:tracePt t="70200" x="3638550" y="1747838"/>
          <p14:tracePt t="70215" x="3676650" y="1647825"/>
          <p14:tracePt t="70232" x="3714750" y="1581150"/>
          <p14:tracePt t="70249" x="3752850" y="1543050"/>
          <p14:tracePt t="70266" x="3838575" y="1500188"/>
          <p14:tracePt t="70282" x="3876675" y="1500188"/>
          <p14:tracePt t="70299" x="3914775" y="1500188"/>
          <p14:tracePt t="70315" x="3943350" y="1514475"/>
          <p14:tracePt t="70332" x="3990975" y="1590675"/>
          <p14:tracePt t="70349" x="4024313" y="1676400"/>
          <p14:tracePt t="70366" x="4038600" y="1738313"/>
          <p14:tracePt t="70382" x="4038600" y="1781175"/>
          <p14:tracePt t="70399" x="4033838" y="1838325"/>
          <p14:tracePt t="70415" x="4029075" y="1881188"/>
          <p14:tracePt t="70432" x="4005263" y="1924050"/>
          <p14:tracePt t="70449" x="3905250" y="2052638"/>
          <p14:tracePt t="70466" x="3781425" y="2162175"/>
          <p14:tracePt t="70482" x="3614738" y="2262188"/>
          <p14:tracePt t="70499" x="3433763" y="2343150"/>
          <p14:tracePt t="70516" x="3181350" y="2424113"/>
          <p14:tracePt t="70532" x="3086100" y="2443163"/>
          <p14:tracePt t="70549" x="3024188" y="2447925"/>
          <p14:tracePt t="70566" x="2990850" y="2447925"/>
          <p14:tracePt t="70582" x="2947988" y="2447925"/>
          <p14:tracePt t="70599" x="2928938" y="2443163"/>
          <p14:tracePt t="70616" x="2890838" y="2438400"/>
          <p14:tracePt t="70632" x="2833688" y="2428875"/>
          <p14:tracePt t="70649" x="2743200" y="2428875"/>
          <p14:tracePt t="70666" x="2690813" y="2424113"/>
          <p14:tracePt t="70682" x="2647950" y="2424113"/>
          <p14:tracePt t="70699" x="2586038" y="2419350"/>
          <p14:tracePt t="70716" x="2552700" y="2409825"/>
          <p14:tracePt t="70732" x="2524125" y="2405063"/>
          <p14:tracePt t="70749" x="2486025" y="2390775"/>
          <p14:tracePt t="70765" x="2438400" y="2381250"/>
          <p14:tracePt t="70782" x="2409825" y="2381250"/>
          <p14:tracePt t="70799" x="2381250" y="2376488"/>
          <p14:tracePt t="70815" x="2357438" y="2376488"/>
          <p14:tracePt t="70832" x="2343150" y="2376488"/>
          <p14:tracePt t="70849" x="2338388" y="2376488"/>
          <p14:tracePt t="70906" x="2347913" y="2376488"/>
          <p14:tracePt t="70913" x="2371725" y="2381250"/>
          <p14:tracePt t="70919" x="2395538" y="2386013"/>
          <p14:tracePt t="70932" x="2457450" y="2405063"/>
          <p14:tracePt t="70949" x="2638425" y="2438400"/>
          <p14:tracePt t="70966" x="2819400" y="2457450"/>
          <p14:tracePt t="70982" x="2986088" y="2471738"/>
          <p14:tracePt t="70999" x="3109913" y="2471738"/>
          <p14:tracePt t="71015" x="3319463" y="2471738"/>
          <p14:tracePt t="71032" x="3452813" y="2471738"/>
          <p14:tracePt t="71049" x="3543300" y="2471738"/>
          <p14:tracePt t="71066" x="3638550" y="2471738"/>
          <p14:tracePt t="71082" x="3700463" y="2466975"/>
          <p14:tracePt t="71099" x="3771900" y="2452688"/>
          <p14:tracePt t="71116" x="3824288" y="2438400"/>
          <p14:tracePt t="71132" x="3876675" y="2419350"/>
          <p14:tracePt t="71149" x="3905250" y="2414588"/>
          <p14:tracePt t="71166" x="3914775" y="2405063"/>
          <p14:tracePt t="71182" x="3924300" y="2400300"/>
          <p14:tracePt t="71199" x="3933825" y="2400300"/>
          <p14:tracePt t="71215" x="3938588" y="2400300"/>
          <p14:tracePt t="72417" x="3876675" y="2371725"/>
          <p14:tracePt t="72424" x="3757613" y="2319338"/>
          <p14:tracePt t="72432" x="3567113" y="2247900"/>
          <p14:tracePt t="72449" x="3195638" y="2109788"/>
          <p14:tracePt t="72466" x="2943225" y="2038350"/>
          <p14:tracePt t="72483" x="2576513" y="1957388"/>
          <p14:tracePt t="72499" x="2405063" y="1924050"/>
          <p14:tracePt t="72532" x="2152650" y="1881188"/>
          <p14:tracePt t="72565" x="1976438" y="1857375"/>
          <p14:tracePt t="72582" x="1924050" y="1852613"/>
          <p14:tracePt t="72599" x="1881188" y="1843088"/>
          <p14:tracePt t="72616" x="1814513" y="1843088"/>
          <p14:tracePt t="72632" x="1771650" y="1838325"/>
          <p14:tracePt t="72650" x="1719263" y="1833563"/>
          <p14:tracePt t="72666" x="1643063" y="1833563"/>
          <p14:tracePt t="72682" x="1595438" y="1833563"/>
          <p14:tracePt t="72699" x="1543050" y="1833563"/>
          <p14:tracePt t="72715" x="1485900" y="1843088"/>
          <p14:tracePt t="72732" x="1352550" y="1843088"/>
          <p14:tracePt t="72749" x="1281113" y="1843088"/>
          <p14:tracePt t="72765" x="1233488" y="1843088"/>
          <p14:tracePt t="72782" x="1185863" y="1843088"/>
          <p14:tracePt t="72799" x="1138238" y="1838325"/>
          <p14:tracePt t="72815" x="1100138" y="1833563"/>
          <p14:tracePt t="72832" x="1071563" y="1824038"/>
          <p14:tracePt t="72849" x="1042988" y="1804988"/>
          <p14:tracePt t="72865" x="1000125" y="1785938"/>
          <p14:tracePt t="72882" x="985838" y="1776413"/>
          <p14:tracePt t="72899" x="981075" y="1771650"/>
          <p14:tracePt t="72915" x="971550" y="1766888"/>
          <p14:tracePt t="72932" x="966788" y="1766888"/>
          <p14:tracePt t="72949" x="966788" y="1762125"/>
          <p14:tracePt t="72965" x="971550" y="1757363"/>
          <p14:tracePt t="72982" x="1019175" y="1724025"/>
          <p14:tracePt t="72999" x="1104900" y="1695450"/>
          <p14:tracePt t="73015" x="1243013" y="1662113"/>
          <p14:tracePt t="73032" x="1371600" y="1633538"/>
          <p14:tracePt t="73049" x="1509713" y="1609725"/>
          <p14:tracePt t="73065" x="1604963" y="1604963"/>
          <p14:tracePt t="73082" x="1695450" y="1595438"/>
          <p14:tracePt t="73099" x="1762125" y="1595438"/>
          <p14:tracePt t="73115" x="1838325" y="1600200"/>
          <p14:tracePt t="73132" x="1881188" y="1600200"/>
          <p14:tracePt t="73149" x="1914525" y="1609725"/>
          <p14:tracePt t="73166" x="1952625" y="1609725"/>
          <p14:tracePt t="73182" x="1981200" y="1609725"/>
          <p14:tracePt t="73199" x="2009775" y="1609725"/>
          <p14:tracePt t="73215" x="2038350" y="1609725"/>
          <p14:tracePt t="73232" x="2071688" y="1604963"/>
          <p14:tracePt t="73249" x="2095500" y="1590675"/>
          <p14:tracePt t="73266" x="2105025" y="1590675"/>
          <p14:tracePt t="73282" x="2114550" y="1590675"/>
          <p14:tracePt t="73299" x="2124075" y="1590675"/>
          <p14:tracePt t="73332" x="2128838" y="1590675"/>
          <p14:tracePt t="73349" x="2200275" y="1681163"/>
          <p14:tracePt t="73365" x="2276475" y="1781175"/>
          <p14:tracePt t="73382" x="2357438" y="1862138"/>
          <p14:tracePt t="73399" x="2433638" y="1957388"/>
          <p14:tracePt t="73415" x="2552700" y="2095500"/>
          <p14:tracePt t="73432" x="2624138" y="2190750"/>
          <p14:tracePt t="73449" x="2676525" y="2247900"/>
          <p14:tracePt t="73465" x="2700338" y="2276475"/>
          <p14:tracePt t="73482" x="2738438" y="2314575"/>
          <p14:tracePt t="73499" x="2747963" y="2338388"/>
          <p14:tracePt t="73515" x="2757488" y="2352675"/>
          <p14:tracePt t="73532" x="2762250" y="2366963"/>
          <p14:tracePt t="73549" x="2771775" y="2386013"/>
          <p14:tracePt t="73565" x="2781300" y="2405063"/>
          <p14:tracePt t="73582" x="2781300" y="2424113"/>
          <p14:tracePt t="73599" x="2790825" y="2462213"/>
          <p14:tracePt t="73615" x="2800350" y="2495550"/>
          <p14:tracePt t="73632" x="2800350" y="2509838"/>
          <p14:tracePt t="73649" x="2800350" y="2514600"/>
          <p14:tracePt t="73665" x="2800350" y="2524125"/>
          <p14:tracePt t="73682" x="2800350" y="2528888"/>
          <p14:tracePt t="73944" x="2862263" y="2519363"/>
          <p14:tracePt t="73951" x="2943225" y="2500313"/>
          <p14:tracePt t="73958" x="3014663" y="2486025"/>
          <p14:tracePt t="73967" x="3071813" y="2466975"/>
          <p14:tracePt t="73982" x="3186113" y="2452688"/>
          <p14:tracePt t="73999" x="3309938" y="2433638"/>
          <p14:tracePt t="74032" x="3509963" y="2414588"/>
          <p14:tracePt t="74065" x="3624263" y="2390775"/>
          <p14:tracePt t="74082" x="3667125" y="2386013"/>
          <p14:tracePt t="74098" x="3714750" y="2381250"/>
          <p14:tracePt t="74115" x="3733800" y="2381250"/>
          <p14:tracePt t="74132" x="3743325" y="2381250"/>
          <p14:tracePt t="74149" x="3752850" y="2381250"/>
          <p14:tracePt t="74165" x="3762375" y="2381250"/>
          <p14:tracePt t="74516" x="3676650" y="2333625"/>
          <p14:tracePt t="74524" x="3524250" y="2252663"/>
          <p14:tracePt t="74532" x="3376613" y="2185988"/>
          <p14:tracePt t="74548" x="3138488" y="2062163"/>
          <p14:tracePt t="74582" x="2828925" y="1895475"/>
          <p14:tracePt t="74615" x="2724150" y="1795463"/>
          <p14:tracePt t="74632" x="2690813" y="1747838"/>
          <p14:tracePt t="74649" x="2671763" y="1681163"/>
          <p14:tracePt t="74665" x="2667000" y="1647825"/>
          <p14:tracePt t="74682" x="2667000" y="1619250"/>
          <p14:tracePt t="74698" x="2667000" y="1600200"/>
          <p14:tracePt t="74700" x="2667000" y="1590675"/>
          <p14:tracePt t="74715" x="2667000" y="1566863"/>
          <p14:tracePt t="74732" x="2667000" y="1557338"/>
          <p14:tracePt t="74748" x="2667000" y="1547813"/>
          <p14:tracePt t="74765" x="2667000" y="1538288"/>
          <p14:tracePt t="74782" x="2667000" y="1528763"/>
          <p14:tracePt t="74798" x="2667000" y="1524000"/>
          <p14:tracePt t="74815" x="2667000" y="1519238"/>
          <p14:tracePt t="74832" x="2667000" y="1509713"/>
          <p14:tracePt t="74848" x="2667000" y="1500188"/>
          <p14:tracePt t="74865" x="2667000" y="1495425"/>
          <p14:tracePt t="74882" x="2667000" y="1490663"/>
          <p14:tracePt t="74898" x="2667000" y="1485900"/>
          <p14:tracePt t="75199" x="2667000" y="1466850"/>
          <p14:tracePt t="75206" x="2662238" y="1438275"/>
          <p14:tracePt t="75215" x="2652713" y="1414463"/>
          <p14:tracePt t="75232" x="2652713" y="1371600"/>
          <p14:tracePt t="75248" x="2652713" y="1333500"/>
          <p14:tracePt t="75265" x="2652713" y="1276350"/>
          <p14:tracePt t="75282" x="2652713" y="1266825"/>
          <p14:tracePt t="75298" x="2652713" y="1257300"/>
          <p14:tracePt t="75315" x="2652713" y="1247775"/>
          <p14:tracePt t="75332" x="2652713" y="1238250"/>
          <p14:tracePt t="75368" x="2647950" y="1238250"/>
          <p14:tracePt t="75382" x="2633663" y="1238250"/>
          <p14:tracePt t="75398" x="2595563" y="1243013"/>
          <p14:tracePt t="75415" x="2543175" y="1271588"/>
          <p14:tracePt t="75432" x="2486025" y="1304925"/>
          <p14:tracePt t="75448" x="2371725" y="1452563"/>
          <p14:tracePt t="75465" x="2262188" y="1585913"/>
          <p14:tracePt t="75482" x="2181225" y="1666875"/>
          <p14:tracePt t="75498" x="2133600" y="1714500"/>
          <p14:tracePt t="75515" x="2071688" y="1766888"/>
          <p14:tracePt t="75532" x="2047875" y="1785938"/>
          <p14:tracePt t="75549" x="2038350" y="1790700"/>
          <p14:tracePt t="75565" x="2028825" y="1795463"/>
          <p14:tracePt t="75583" x="2019300" y="1800225"/>
          <p14:tracePt t="75599" x="2014538" y="1800225"/>
          <p14:tracePt t="75615" x="2009775" y="1800225"/>
          <p14:tracePt t="75632" x="2000250" y="1800225"/>
          <p14:tracePt t="75676" x="1995488" y="1800225"/>
          <p14:tracePt t="75751" x="1995488" y="1804988"/>
          <p14:tracePt t="75978" x="2062163" y="1828800"/>
          <p14:tracePt t="75985" x="2171700" y="1852613"/>
          <p14:tracePt t="75999" x="2290763" y="1890713"/>
          <p14:tracePt t="76015" x="2543175" y="2000250"/>
          <p14:tracePt t="76032" x="2667000" y="2081213"/>
          <p14:tracePt t="76048" x="2790825" y="2176463"/>
          <p14:tracePt t="76065" x="2962275" y="2290763"/>
          <p14:tracePt t="76098" x="3076575" y="2362200"/>
          <p14:tracePt t="76132" x="3143250" y="2395538"/>
          <p14:tracePt t="76148" x="3167063" y="2405063"/>
          <p14:tracePt t="76165" x="3186113" y="2414588"/>
          <p14:tracePt t="76182" x="3209925" y="2419350"/>
          <p14:tracePt t="76198" x="3257550" y="2419350"/>
          <p14:tracePt t="76215" x="3286125" y="2419350"/>
          <p14:tracePt t="76232" x="3309938" y="2419350"/>
          <p14:tracePt t="76249" x="3367088" y="2419350"/>
          <p14:tracePt t="76265" x="3409950" y="2419350"/>
          <p14:tracePt t="76282" x="3443288" y="2419350"/>
          <p14:tracePt t="76298" x="3481388" y="2419350"/>
          <p14:tracePt t="76315" x="3557588" y="2405063"/>
          <p14:tracePt t="76332" x="3629025" y="2395538"/>
          <p14:tracePt t="76348" x="3700463" y="2381250"/>
          <p14:tracePt t="76365" x="3748088" y="2376488"/>
          <p14:tracePt t="76382" x="3819525" y="2362200"/>
          <p14:tracePt t="76398" x="3848100" y="2357438"/>
          <p14:tracePt t="76415" x="3867150" y="2352675"/>
          <p14:tracePt t="76432" x="3895725" y="2347913"/>
          <p14:tracePt t="76448" x="3905250" y="2347913"/>
          <p14:tracePt t="76465" x="3910013" y="2347913"/>
          <p14:tracePt t="76482" x="3919538" y="2347913"/>
          <p14:tracePt t="77357" x="3919538" y="2371725"/>
          <p14:tracePt t="77365" x="3919538" y="2405063"/>
          <p14:tracePt t="77372" x="3919538" y="2428875"/>
          <p14:tracePt t="77382" x="3919538" y="2457450"/>
          <p14:tracePt t="77398" x="3914775" y="2490788"/>
          <p14:tracePt t="77415" x="3905250" y="2533650"/>
          <p14:tracePt t="77432" x="3881438" y="2614613"/>
          <p14:tracePt t="77465" x="3833813" y="2695575"/>
          <p14:tracePt t="77498" x="3757613" y="2790825"/>
          <p14:tracePt t="77515" x="3714750" y="2833688"/>
          <p14:tracePt t="77532" x="3624263" y="2890838"/>
          <p14:tracePt t="77548" x="3395663" y="3043238"/>
          <p14:tracePt t="77565" x="3195638" y="3157538"/>
          <p14:tracePt t="77581" x="3009900" y="3257550"/>
          <p14:tracePt t="77598" x="2805113" y="3343275"/>
          <p14:tracePt t="77615" x="2557463" y="3405188"/>
          <p14:tracePt t="77632" x="2409825" y="3424238"/>
          <p14:tracePt t="77648" x="2252663" y="3424238"/>
          <p14:tracePt t="77665" x="2071688" y="3419475"/>
          <p14:tracePt t="77682" x="2005013" y="3419475"/>
          <p14:tracePt t="77698" x="1947863" y="3424238"/>
          <p14:tracePt t="77715" x="1862138" y="3438525"/>
          <p14:tracePt t="77732" x="1719263" y="3467100"/>
          <p14:tracePt t="77748" x="1638300" y="3486150"/>
          <p14:tracePt t="77765" x="1576388" y="3495675"/>
          <p14:tracePt t="77782" x="1524000" y="3505200"/>
          <p14:tracePt t="77798" x="1476375" y="3514725"/>
          <p14:tracePt t="77815" x="1462088" y="3514725"/>
          <p14:tracePt t="77832" x="1452563" y="3514725"/>
          <p14:tracePt t="77849" x="1447800" y="3514725"/>
          <p14:tracePt t="77865" x="1438275" y="3514725"/>
          <p14:tracePt t="77882" x="1433513" y="3514725"/>
          <p14:tracePt t="77931" x="1443038" y="3519488"/>
          <p14:tracePt t="77938" x="1471613" y="3529013"/>
          <p14:tracePt t="77948" x="1519238" y="3552825"/>
          <p14:tracePt t="77965" x="1638300" y="3595688"/>
          <p14:tracePt t="77982" x="1795463" y="3662363"/>
          <p14:tracePt t="77998" x="1857375" y="3676650"/>
          <p14:tracePt t="78015" x="1909763" y="3686175"/>
          <p14:tracePt t="78032" x="1933575" y="3700463"/>
          <p14:tracePt t="78048" x="1957388" y="3700463"/>
          <p14:tracePt t="78065" x="1962150" y="3700463"/>
          <p14:tracePt t="78082" x="1971675" y="3700463"/>
          <p14:tracePt t="78099" x="1981200" y="3700463"/>
          <p14:tracePt t="78115" x="1990725" y="3700463"/>
          <p14:tracePt t="78132" x="2000250" y="3700463"/>
          <p14:tracePt t="78148" x="2014538" y="3700463"/>
          <p14:tracePt t="78165" x="2033588" y="3695700"/>
          <p14:tracePt t="78182" x="2043113" y="3695700"/>
          <p14:tracePt t="78198" x="2047875" y="3695700"/>
          <p14:tracePt t="78215" x="2057400" y="3695700"/>
          <p14:tracePt t="78326" x="2062163" y="3690938"/>
          <p14:tracePt t="78334" x="2066925" y="3686175"/>
          <p14:tracePt t="78341" x="2081213" y="3686175"/>
          <p14:tracePt t="78349" x="2081213" y="3681413"/>
          <p14:tracePt t="78365" x="2100263" y="3676650"/>
          <p14:tracePt t="78381" x="2119313" y="3667125"/>
          <p14:tracePt t="78398" x="2152650" y="3648075"/>
          <p14:tracePt t="78415" x="2200275" y="3624263"/>
          <p14:tracePt t="78432" x="2243138" y="3605213"/>
          <p14:tracePt t="78448" x="2295525" y="3590925"/>
          <p14:tracePt t="78465" x="2414588" y="3562350"/>
          <p14:tracePt t="78482" x="2476500" y="3548063"/>
          <p14:tracePt t="78498" x="2528888" y="3538538"/>
          <p14:tracePt t="78515" x="2571750" y="3533775"/>
          <p14:tracePt t="78532" x="2633663" y="3519488"/>
          <p14:tracePt t="78548" x="2671763" y="3509963"/>
          <p14:tracePt t="78565" x="2719388" y="3505200"/>
          <p14:tracePt t="78581" x="2771775" y="3490913"/>
          <p14:tracePt t="78598" x="2852738" y="3462338"/>
          <p14:tracePt t="78615" x="2886075" y="3457575"/>
          <p14:tracePt t="78631" x="2909888" y="3448050"/>
          <p14:tracePt t="78648" x="2933700" y="3438525"/>
          <p14:tracePt t="78665" x="2957513" y="3433763"/>
          <p14:tracePt t="78681" x="2971800" y="3433763"/>
          <p14:tracePt t="78698" x="2981325" y="3433763"/>
          <p14:tracePt t="78715" x="2990850" y="3433763"/>
          <p14:tracePt t="78731" x="2995613" y="3433763"/>
          <p14:tracePt t="78765" x="3000375" y="3433763"/>
          <p14:tracePt t="78899" x="3000375" y="3438525"/>
          <p14:tracePt t="78922" x="3000375" y="3443288"/>
          <p14:tracePt t="78929" x="3000375" y="3448050"/>
          <p14:tracePt t="78943" x="3000375" y="3452813"/>
          <p14:tracePt t="78951" x="3000375" y="3457575"/>
          <p14:tracePt t="78966" x="2995613" y="3462338"/>
          <p14:tracePt t="78981" x="2990850" y="3471863"/>
          <p14:tracePt t="78998" x="2981325" y="3476625"/>
          <p14:tracePt t="79015" x="2971800" y="3486150"/>
          <p14:tracePt t="79031" x="2962275" y="3495675"/>
          <p14:tracePt t="79048" x="2957513" y="3495675"/>
          <p14:tracePt t="79065" x="2947988" y="3495675"/>
          <p14:tracePt t="79082" x="2943225" y="3495675"/>
          <p14:tracePt t="79098" x="2933700" y="3495675"/>
          <p14:tracePt t="79115" x="2928938" y="3495675"/>
          <p14:tracePt t="79132" x="2924175" y="3495675"/>
          <p14:tracePt t="79148" x="2914650" y="3505200"/>
          <p14:tracePt t="79165" x="2895600" y="3505200"/>
          <p14:tracePt t="79181" x="2881313" y="3514725"/>
          <p14:tracePt t="79198" x="2862263" y="3519488"/>
          <p14:tracePt t="79215" x="2833688" y="3533775"/>
          <p14:tracePt t="79232" x="2819400" y="3538538"/>
          <p14:tracePt t="79248" x="2809875" y="3538538"/>
          <p14:tracePt t="79265" x="2800350" y="3538538"/>
          <p14:tracePt t="79282" x="2790825" y="3538538"/>
          <p14:tracePt t="79298" x="2786063" y="3538538"/>
          <p14:tracePt t="79315" x="2781300" y="3538538"/>
          <p14:tracePt t="79332" x="2776538" y="3538538"/>
          <p14:tracePt t="79348" x="2771775" y="3538538"/>
          <p14:tracePt t="79435" x="2767013" y="3538538"/>
          <p14:tracePt t="79465" x="2762250" y="3538538"/>
          <p14:tracePt t="79494" x="2757488" y="3538538"/>
          <p14:tracePt t="79502" x="2752725" y="3538538"/>
          <p14:tracePt t="79509" x="2743200" y="3538538"/>
          <p14:tracePt t="79516" x="2733675" y="3538538"/>
          <p14:tracePt t="79531" x="2700338" y="3529013"/>
          <p14:tracePt t="79548" x="2657475" y="3529013"/>
          <p14:tracePt t="79565" x="2609850" y="3514725"/>
          <p14:tracePt t="79581" x="2538413" y="3514725"/>
          <p14:tracePt t="79598" x="2509838" y="3509963"/>
          <p14:tracePt t="79615" x="2481263" y="3505200"/>
          <p14:tracePt t="79631" x="2457450" y="3490913"/>
          <p14:tracePt t="79648" x="2433638" y="3481388"/>
          <p14:tracePt t="79665" x="2409825" y="3457575"/>
          <p14:tracePt t="79682" x="2381250" y="3405188"/>
          <p14:tracePt t="79698" x="2352675" y="3328988"/>
          <p14:tracePt t="79700" x="2338388" y="3290888"/>
          <p14:tracePt t="79715" x="2324100" y="3228975"/>
          <p14:tracePt t="79731" x="2324100" y="3162300"/>
          <p14:tracePt t="79748" x="2324100" y="3038475"/>
          <p14:tracePt t="79765" x="2352675" y="2843213"/>
          <p14:tracePt t="79782" x="2381250" y="2781300"/>
          <p14:tracePt t="79798" x="2409825" y="2738438"/>
          <p14:tracePt t="79816" x="2438400" y="2709863"/>
          <p14:tracePt t="79832" x="2495550" y="2676525"/>
          <p14:tracePt t="79848" x="2538413" y="2667000"/>
          <p14:tracePt t="79865" x="2581275" y="2667000"/>
          <p14:tracePt t="79882" x="2619375" y="2671763"/>
          <p14:tracePt t="79898" x="2695575" y="2743200"/>
          <p14:tracePt t="79915" x="2757488" y="2876550"/>
          <p14:tracePt t="79932" x="2805113" y="2976563"/>
          <p14:tracePt t="79948" x="2857500" y="3162300"/>
          <p14:tracePt t="79965" x="2871788" y="3276600"/>
          <p14:tracePt t="79982" x="2871788" y="3367088"/>
          <p14:tracePt t="79998" x="2871788" y="3414713"/>
          <p14:tracePt t="80015" x="2871788" y="3462338"/>
          <p14:tracePt t="80031" x="2871788" y="3490913"/>
          <p14:tracePt t="80048" x="2871788" y="3505200"/>
          <p14:tracePt t="80065" x="2871788" y="3514725"/>
          <p14:tracePt t="80081" x="2871788" y="3524250"/>
          <p14:tracePt t="80098" x="2871788" y="3533775"/>
          <p14:tracePt t="80115" x="2871788" y="3538538"/>
          <p14:tracePt t="80148" x="2886075" y="3576638"/>
          <p14:tracePt t="80838" x="2952750" y="3576638"/>
          <p14:tracePt t="80845" x="3005138" y="3576638"/>
          <p14:tracePt t="80852" x="3062288" y="3576638"/>
          <p14:tracePt t="80865" x="3119438" y="3576638"/>
          <p14:tracePt t="80881" x="3248025" y="3567113"/>
          <p14:tracePt t="80898" x="3300413" y="3552825"/>
          <p14:tracePt t="80915" x="3333750" y="3548063"/>
          <p14:tracePt t="80948" x="3367088" y="3538538"/>
          <p14:tracePt t="80981" x="3376613" y="3538538"/>
          <p14:tracePt t="80998" x="3386138" y="3533775"/>
          <p14:tracePt t="81015" x="3395663" y="3524250"/>
          <p14:tracePt t="81031" x="3409950" y="3509963"/>
          <p14:tracePt t="81048" x="3424238" y="3490913"/>
          <p14:tracePt t="81065" x="3457575" y="3471863"/>
          <p14:tracePt t="81081" x="3476625" y="3457575"/>
          <p14:tracePt t="81098" x="3490913" y="3448050"/>
          <p14:tracePt t="81115" x="3500438" y="3438525"/>
          <p14:tracePt t="81131" x="3509963" y="3438525"/>
          <p14:tracePt t="81148" x="3514725" y="3438525"/>
          <p14:tracePt t="81564" x="3552825" y="3438525"/>
          <p14:tracePt t="81571" x="3595688" y="3438525"/>
          <p14:tracePt t="81581" x="3643313" y="3443288"/>
          <p14:tracePt t="81598" x="3705225" y="3448050"/>
          <p14:tracePt t="81615" x="3771900" y="3462338"/>
          <p14:tracePt t="81648" x="3862388" y="3490913"/>
          <p14:tracePt t="81681" x="3962400" y="3538538"/>
          <p14:tracePt t="81698" x="3990975" y="3543300"/>
          <p14:tracePt t="81715" x="4019550" y="3548063"/>
          <p14:tracePt t="81731" x="4029075" y="3557588"/>
          <p14:tracePt t="81748" x="4038600" y="3557588"/>
          <p14:tracePt t="81765" x="4048125" y="3557588"/>
          <p14:tracePt t="81781" x="4052888" y="3557588"/>
          <p14:tracePt t="81821" x="4057650" y="3557588"/>
          <p14:tracePt t="83149" x="4052888" y="3557588"/>
          <p14:tracePt t="83157" x="4038600" y="3557588"/>
          <p14:tracePt t="83164" x="4029075" y="3562350"/>
          <p14:tracePt t="83181" x="4005263" y="3567113"/>
          <p14:tracePt t="83198" x="3976688" y="3581400"/>
          <p14:tracePt t="83201" x="3957638" y="3581400"/>
          <p14:tracePt t="83215" x="3948113" y="3586163"/>
          <p14:tracePt t="83248" x="3829050" y="3605213"/>
          <p14:tracePt t="83282" x="3709988" y="3605213"/>
          <p14:tracePt t="83298" x="3676650" y="3605213"/>
          <p14:tracePt t="83314" x="3648075" y="3605213"/>
          <p14:tracePt t="83331" x="3619500" y="3605213"/>
          <p14:tracePt t="83348" x="3586163" y="3600450"/>
          <p14:tracePt t="83364" x="3562350" y="3600450"/>
          <p14:tracePt t="83381" x="3548063" y="3600450"/>
          <p14:tracePt t="83398" x="3538538" y="3600450"/>
          <p14:tracePt t="83415" x="3519488" y="3600450"/>
          <p14:tracePt t="83431" x="3505200" y="3600450"/>
          <p14:tracePt t="83448" x="3490913" y="3600450"/>
          <p14:tracePt t="83465" x="3471863" y="3600450"/>
          <p14:tracePt t="83481" x="3467100" y="3600450"/>
          <p14:tracePt t="83498" x="3462338" y="3600450"/>
          <p14:tracePt t="83515" x="3452813" y="3600450"/>
          <p14:tracePt t="83531" x="3443288" y="3600450"/>
          <p14:tracePt t="83591" x="3448050" y="3600450"/>
          <p14:tracePt t="83597" x="3452813" y="3600450"/>
          <p14:tracePt t="83605" x="3467100" y="3605213"/>
          <p14:tracePt t="83614" x="3481388" y="3605213"/>
          <p14:tracePt t="83631" x="3529013" y="3619500"/>
          <p14:tracePt t="83648" x="3581400" y="3624263"/>
          <p14:tracePt t="83664" x="3667125" y="3629025"/>
          <p14:tracePt t="83681" x="3729038" y="3643313"/>
          <p14:tracePt t="83698" x="3795713" y="3643313"/>
          <p14:tracePt t="83714" x="3871913" y="3657600"/>
          <p14:tracePt t="83731" x="3914775" y="3662363"/>
          <p14:tracePt t="83748" x="3943350" y="3667125"/>
          <p14:tracePt t="83764" x="3967163" y="3681413"/>
          <p14:tracePt t="83781" x="3995738" y="3681413"/>
          <p14:tracePt t="83798" x="4014788" y="3681413"/>
          <p14:tracePt t="83814" x="4033838" y="3681413"/>
          <p14:tracePt t="83831" x="4057650" y="3681413"/>
          <p14:tracePt t="83848" x="4076700" y="3681413"/>
          <p14:tracePt t="83864" x="4081463" y="3681413"/>
          <p14:tracePt t="83881" x="4086225" y="3681413"/>
          <p14:tracePt t="83898" x="4095750" y="3681413"/>
          <p14:tracePt t="84802" x="4148138" y="3662363"/>
          <p14:tracePt t="84810" x="4219575" y="3629025"/>
          <p14:tracePt t="84817" x="4291013" y="3605213"/>
          <p14:tracePt t="84831" x="4386263" y="3562350"/>
          <p14:tracePt t="84848" x="4462463" y="3538538"/>
          <p14:tracePt t="84865" x="4533900" y="3519488"/>
          <p14:tracePt t="84881" x="4595813" y="3509963"/>
          <p14:tracePt t="84914" x="4729163" y="3505200"/>
          <p14:tracePt t="84948" x="4805363" y="3495675"/>
          <p14:tracePt t="84964" x="4829175" y="3495675"/>
          <p14:tracePt t="84981" x="4848225" y="3495675"/>
          <p14:tracePt t="84998" x="4872038" y="3495675"/>
          <p14:tracePt t="85014" x="4891088" y="3495675"/>
          <p14:tracePt t="85031" x="4905375" y="3495675"/>
          <p14:tracePt t="85048" x="4910138" y="3495675"/>
          <p14:tracePt t="85064" x="4919663" y="3495675"/>
          <p14:tracePt t="85081" x="4924425" y="3495675"/>
          <p14:tracePt t="85098" x="4929188" y="3505200"/>
          <p14:tracePt t="85114" x="4938713" y="3529013"/>
          <p14:tracePt t="85131" x="4938713" y="3552825"/>
          <p14:tracePt t="85148" x="4938713" y="3557588"/>
          <p14:tracePt t="85164" x="4938713" y="3562350"/>
          <p14:tracePt t="85181" x="4938713" y="3571875"/>
          <p14:tracePt t="85198" x="4938713" y="3576638"/>
          <p14:tracePt t="85214" x="4943475" y="3586163"/>
          <p14:tracePt t="85231" x="4948238" y="3600450"/>
          <p14:tracePt t="85248" x="4948238" y="3619500"/>
          <p14:tracePt t="85264" x="4948238" y="3648075"/>
          <p14:tracePt t="85281" x="4943475" y="3671888"/>
          <p14:tracePt t="85299" x="4929188" y="3695700"/>
          <p14:tracePt t="85315" x="4910138" y="3714750"/>
          <p14:tracePt t="85331" x="4895850" y="3724275"/>
          <p14:tracePt t="85348" x="4891088" y="3729038"/>
          <p14:tracePt t="85364" x="4881563" y="3733800"/>
          <p14:tracePt t="85381" x="4872038" y="3733800"/>
          <p14:tracePt t="85398" x="4867275" y="3733800"/>
          <p14:tracePt t="85414" x="4862513" y="3733800"/>
          <p14:tracePt t="85431" x="4852988" y="3733800"/>
          <p14:tracePt t="85448" x="4824413" y="3733800"/>
          <p14:tracePt t="85464" x="4791075" y="3733800"/>
          <p14:tracePt t="85481" x="4762500" y="3733800"/>
          <p14:tracePt t="85498" x="4733925" y="3733800"/>
          <p14:tracePt t="85515" x="4714875" y="3733800"/>
          <p14:tracePt t="85531" x="4705350" y="3733800"/>
          <p14:tracePt t="85548" x="4695825" y="3733800"/>
          <p14:tracePt t="85564" x="4686300" y="3733800"/>
          <p14:tracePt t="85581" x="4681538" y="3733800"/>
          <p14:tracePt t="85598" x="4676775" y="3733800"/>
          <p14:tracePt t="85614" x="4657725" y="3714750"/>
          <p14:tracePt t="85631" x="4629150" y="3657600"/>
          <p14:tracePt t="85648" x="4610100" y="3619500"/>
          <p14:tracePt t="85664" x="4591050" y="3590925"/>
          <p14:tracePt t="85681" x="4576763" y="3567113"/>
          <p14:tracePt t="85698" x="4572000" y="3548063"/>
          <p14:tracePt t="85715" x="4567238" y="3533775"/>
          <p14:tracePt t="85731" x="4562475" y="3519488"/>
          <p14:tracePt t="85748" x="4552950" y="3495675"/>
          <p14:tracePt t="85764" x="4552950" y="3481388"/>
          <p14:tracePt t="85781" x="4538663" y="3462338"/>
          <p14:tracePt t="85798" x="4538663" y="3448050"/>
          <p14:tracePt t="85814" x="4529138" y="3424238"/>
          <p14:tracePt t="85831" x="4529138" y="3405188"/>
          <p14:tracePt t="85848" x="4524375" y="3376613"/>
          <p14:tracePt t="85864" x="4524375" y="3338513"/>
          <p14:tracePt t="85881" x="4510088" y="3276600"/>
          <p14:tracePt t="85898" x="4510088" y="3243263"/>
          <p14:tracePt t="85914" x="4505325" y="3214688"/>
          <p14:tracePt t="85931" x="4500563" y="3190875"/>
          <p14:tracePt t="85948" x="4500563" y="3157538"/>
          <p14:tracePt t="85964" x="4500563" y="3138488"/>
          <p14:tracePt t="85981" x="4500563" y="3109913"/>
          <p14:tracePt t="85998" x="4510088" y="3033713"/>
          <p14:tracePt t="86014" x="4529138" y="2971800"/>
          <p14:tracePt t="86031" x="4543425" y="2919413"/>
          <p14:tracePt t="86048" x="4552950" y="2890838"/>
          <p14:tracePt t="86064" x="4567238" y="2857500"/>
          <p14:tracePt t="86081" x="4572000" y="2847975"/>
          <p14:tracePt t="86098" x="4586288" y="2833688"/>
          <p14:tracePt t="86114" x="4600575" y="2824163"/>
          <p14:tracePt t="86131" x="4633913" y="2814638"/>
          <p14:tracePt t="86148" x="4662488" y="2814638"/>
          <p14:tracePt t="86164" x="4700588" y="2814638"/>
          <p14:tracePt t="86181" x="4729163" y="2814638"/>
          <p14:tracePt t="86198" x="4752975" y="2828925"/>
          <p14:tracePt t="86214" x="4776788" y="2843213"/>
          <p14:tracePt t="86231" x="4819650" y="2890838"/>
          <p14:tracePt t="86248" x="4862513" y="2986088"/>
          <p14:tracePt t="86264" x="4886325" y="3024188"/>
          <p14:tracePt t="86281" x="4905375" y="3057525"/>
          <p14:tracePt t="86298" x="4910138" y="3081338"/>
          <p14:tracePt t="86314" x="4919663" y="3124200"/>
          <p14:tracePt t="86331" x="4919663" y="3157538"/>
          <p14:tracePt t="86348" x="4919663" y="3200400"/>
          <p14:tracePt t="86364" x="4919663" y="3276600"/>
          <p14:tracePt t="86381" x="4919663" y="3319463"/>
          <p14:tracePt t="86397" x="4919663" y="3352800"/>
          <p14:tracePt t="86414" x="4914900" y="3390900"/>
          <p14:tracePt t="86431" x="4900613" y="3438525"/>
          <p14:tracePt t="86448" x="4895850" y="3471863"/>
          <p14:tracePt t="86464" x="4891088" y="3514725"/>
          <p14:tracePt t="86481" x="4876800" y="3562350"/>
          <p14:tracePt t="86497" x="4862513" y="3638550"/>
          <p14:tracePt t="86514" x="4857750" y="3671888"/>
          <p14:tracePt t="86531" x="4852988" y="3709988"/>
          <p14:tracePt t="86548" x="4843463" y="3743325"/>
          <p14:tracePt t="86564" x="4843463" y="3752850"/>
          <p14:tracePt t="86581" x="4843463" y="3762375"/>
          <p14:tracePt t="86598" x="4843463" y="3767138"/>
          <p14:tracePt t="86614" x="4843463" y="3776663"/>
          <p14:tracePt t="86968" x="4891088" y="3733800"/>
          <p14:tracePt t="86975" x="4967288" y="3667125"/>
          <p14:tracePt t="86982" x="5038725" y="3614738"/>
          <p14:tracePt t="86997" x="5157788" y="3543300"/>
          <p14:tracePt t="87014" x="5267325" y="3495675"/>
          <p14:tracePt t="87031" x="5367338" y="3448050"/>
          <p14:tracePt t="87048" x="5486400" y="3414713"/>
          <p14:tracePt t="87081" x="5576888" y="3390900"/>
          <p14:tracePt t="87114" x="5624513" y="3371850"/>
          <p14:tracePt t="87131" x="5643563" y="3367088"/>
          <p14:tracePt t="87148" x="5667375" y="3348038"/>
          <p14:tracePt t="87164" x="5700713" y="3333750"/>
          <p14:tracePt t="87181" x="5748338" y="3309938"/>
          <p14:tracePt t="87197" x="5786438" y="3290888"/>
          <p14:tracePt t="87214" x="5815013" y="3281363"/>
          <p14:tracePt t="87231" x="5848350" y="3271838"/>
          <p14:tracePt t="87248" x="5862638" y="3271838"/>
          <p14:tracePt t="87264" x="5881688" y="3271838"/>
          <p14:tracePt t="87281" x="5905500" y="3271838"/>
          <p14:tracePt t="87298" x="5938838" y="3295650"/>
          <p14:tracePt t="87314" x="5957888" y="3305175"/>
          <p14:tracePt t="87331" x="5967413" y="3314700"/>
          <p14:tracePt t="87347" x="5972175" y="3324225"/>
          <p14:tracePt t="87364" x="5981700" y="3343275"/>
          <p14:tracePt t="87381" x="5981700" y="3362325"/>
          <p14:tracePt t="87397" x="5967413" y="3390900"/>
          <p14:tracePt t="87414" x="5910263" y="3476625"/>
          <p14:tracePt t="87431" x="5857875" y="3543300"/>
          <p14:tracePt t="87448" x="5815013" y="3600450"/>
          <p14:tracePt t="87464" x="5767388" y="3633788"/>
          <p14:tracePt t="87481" x="5695950" y="3667125"/>
          <p14:tracePt t="87497" x="5643563" y="3676650"/>
          <p14:tracePt t="87514" x="5600700" y="3676650"/>
          <p14:tracePt t="87531" x="5557838" y="3662363"/>
          <p14:tracePt t="87547" x="5510213" y="3629025"/>
          <p14:tracePt t="87564" x="5476875" y="3605213"/>
          <p14:tracePt t="87581" x="5453063" y="3576638"/>
          <p14:tracePt t="87598" x="5424488" y="3533775"/>
          <p14:tracePt t="87614" x="5405438" y="3505200"/>
          <p14:tracePt t="87631" x="5391150" y="3467100"/>
          <p14:tracePt t="87648" x="5381625" y="3429000"/>
          <p14:tracePt t="87664" x="5381625" y="3362325"/>
          <p14:tracePt t="87681" x="5381625" y="3314700"/>
          <p14:tracePt t="87698" x="5381625" y="3262313"/>
          <p14:tracePt t="87714" x="5395913" y="3219450"/>
          <p14:tracePt t="87731" x="5419725" y="3162300"/>
          <p14:tracePt t="87748" x="5438775" y="3138488"/>
          <p14:tracePt t="87764" x="5448300" y="3128963"/>
          <p14:tracePt t="87781" x="5467350" y="3114675"/>
          <p14:tracePt t="87798" x="5514975" y="3109913"/>
          <p14:tracePt t="87814" x="5553075" y="3109913"/>
          <p14:tracePt t="87831" x="5581650" y="3109913"/>
          <p14:tracePt t="87847" x="5614988" y="3119438"/>
          <p14:tracePt t="87864" x="5638800" y="3138488"/>
          <p14:tracePt t="87881" x="5657850" y="3152775"/>
          <p14:tracePt t="87898" x="5686425" y="3186113"/>
          <p14:tracePt t="87914" x="5710238" y="3248025"/>
          <p14:tracePt t="87931" x="5715000" y="3290888"/>
          <p14:tracePt t="87948" x="5715000" y="3319463"/>
          <p14:tracePt t="87964" x="5715000" y="3348038"/>
          <p14:tracePt t="87981" x="5715000" y="3381375"/>
          <p14:tracePt t="87998" x="5715000" y="3409950"/>
          <p14:tracePt t="88014" x="5715000" y="3438525"/>
          <p14:tracePt t="88031" x="5715000" y="3486150"/>
          <p14:tracePt t="88047" x="5715000" y="3495675"/>
          <p14:tracePt t="88064" x="5715000" y="3505200"/>
          <p14:tracePt t="88081" x="5715000" y="3509963"/>
          <p14:tracePt t="88098" x="5719763" y="3548063"/>
          <p14:tracePt t="88115" x="5729288" y="3581400"/>
          <p14:tracePt t="88131" x="5729288" y="3624263"/>
          <p14:tracePt t="88147" x="5729288" y="3652838"/>
          <p14:tracePt t="88164" x="5729288" y="3676650"/>
          <p14:tracePt t="88181" x="5729288" y="3686175"/>
          <p14:tracePt t="88198" x="5729288" y="3695700"/>
          <p14:tracePt t="88214" x="5729288" y="3700463"/>
          <p14:tracePt t="88231" x="5729288" y="3705225"/>
          <p14:tracePt t="88282" x="5729288" y="3709988"/>
          <p14:tracePt t="88289" x="5729288" y="3714750"/>
          <p14:tracePt t="88297" x="5724525" y="3714750"/>
          <p14:tracePt t="88314" x="5719763" y="3724275"/>
          <p14:tracePt t="88331" x="5710238" y="3733800"/>
          <p14:tracePt t="88347" x="5700713" y="3752850"/>
          <p14:tracePt t="88364" x="5686425" y="3762375"/>
          <p14:tracePt t="88381" x="5672138" y="3776663"/>
          <p14:tracePt t="88397" x="5643563" y="3790950"/>
          <p14:tracePt t="88414" x="5605463" y="3795713"/>
          <p14:tracePt t="88431" x="5567363" y="3795713"/>
          <p14:tracePt t="88447" x="5534025" y="3795713"/>
          <p14:tracePt t="88464" x="5481638" y="3767138"/>
          <p14:tracePt t="88481" x="5434013" y="3705225"/>
          <p14:tracePt t="88497" x="5372100" y="3567113"/>
          <p14:tracePt t="88514" x="5338763" y="3467100"/>
          <p14:tracePt t="88531" x="5324475" y="3328988"/>
          <p14:tracePt t="88547" x="5324475" y="3205163"/>
          <p14:tracePt t="88564" x="5324475" y="3105150"/>
          <p14:tracePt t="88581" x="5334000" y="3043238"/>
          <p14:tracePt t="88597" x="5343525" y="2995613"/>
          <p14:tracePt t="88614" x="5348288" y="2981325"/>
          <p14:tracePt t="88631" x="5353050" y="2967038"/>
          <p14:tracePt t="88647" x="5362575" y="2962275"/>
          <p14:tracePt t="88664" x="5376863" y="2952750"/>
          <p14:tracePt t="88681" x="5405438" y="2947988"/>
          <p14:tracePt t="88698" x="5443538" y="2938463"/>
          <p14:tracePt t="88700" x="5467350" y="2938463"/>
          <p14:tracePt t="88714" x="5510213" y="2943225"/>
          <p14:tracePt t="88731" x="5553075" y="2947988"/>
          <p14:tracePt t="88747" x="5600700" y="2967038"/>
          <p14:tracePt t="88764" x="5638800" y="3000375"/>
          <p14:tracePt t="88781" x="5691188" y="3067050"/>
          <p14:tracePt t="88798" x="5719763" y="3119438"/>
          <p14:tracePt t="88814" x="5738813" y="3171825"/>
          <p14:tracePt t="88831" x="5757863" y="3219450"/>
          <p14:tracePt t="88848" x="5786438" y="3328988"/>
          <p14:tracePt t="88864" x="5800725" y="3424238"/>
          <p14:tracePt t="88881" x="5810250" y="3481388"/>
          <p14:tracePt t="88898" x="5815013" y="3538538"/>
          <p14:tracePt t="88914" x="5815013" y="3557588"/>
          <p14:tracePt t="88931" x="5815013" y="3567113"/>
          <p14:tracePt t="88947" x="5815013" y="3571875"/>
          <p14:tracePt t="88964" x="5815013" y="3581400"/>
          <p14:tracePt t="88981" x="5815013" y="3586163"/>
          <p14:tracePt t="89250" x="5867400" y="3567113"/>
          <p14:tracePt t="89257" x="5938838" y="3538538"/>
          <p14:tracePt t="89265" x="6010275" y="3514725"/>
          <p14:tracePt t="89281" x="6167438" y="3467100"/>
          <p14:tracePt t="89297" x="6286500" y="3443288"/>
          <p14:tracePt t="89314" x="6367463" y="3419475"/>
          <p14:tracePt t="89331" x="6429375" y="3405188"/>
          <p14:tracePt t="89347" x="6448425" y="3400425"/>
          <p14:tracePt t="89364" x="6462713" y="3400425"/>
          <p14:tracePt t="89381" x="6467475" y="3400425"/>
          <p14:tracePt t="89397" x="6477000" y="3400425"/>
          <p14:tracePt t="89414" x="6491288" y="3400425"/>
          <p14:tracePt t="89431" x="6500813" y="3400425"/>
          <p14:tracePt t="89448" x="6519863" y="3400425"/>
          <p14:tracePt t="89464" x="6543675" y="3400425"/>
          <p14:tracePt t="89481" x="6557963" y="3400425"/>
          <p14:tracePt t="89497" x="6572250" y="3400425"/>
          <p14:tracePt t="89514" x="6591300" y="3400425"/>
          <p14:tracePt t="89531" x="6615113" y="3400425"/>
          <p14:tracePt t="89547" x="6624638" y="3405188"/>
          <p14:tracePt t="89564" x="6638925" y="3419475"/>
          <p14:tracePt t="89581" x="6653213" y="3429000"/>
          <p14:tracePt t="89597" x="6662738" y="3433763"/>
          <p14:tracePt t="89614" x="6667500" y="3448050"/>
          <p14:tracePt t="89631" x="6667500" y="3467100"/>
          <p14:tracePt t="89647" x="6648450" y="3524250"/>
          <p14:tracePt t="89664" x="6615113" y="3562350"/>
          <p14:tracePt t="89681" x="6586538" y="3590925"/>
          <p14:tracePt t="89697" x="6510338" y="3648075"/>
          <p14:tracePt t="89714" x="6457950" y="3667125"/>
          <p14:tracePt t="89731" x="6405563" y="3681413"/>
          <p14:tracePt t="89747" x="6362700" y="3686175"/>
          <p14:tracePt t="89764" x="6305550" y="3686175"/>
          <p14:tracePt t="89781" x="6276975" y="3667125"/>
          <p14:tracePt t="89797" x="6238875" y="3633788"/>
          <p14:tracePt t="89814" x="6200775" y="3567113"/>
          <p14:tracePt t="89831" x="6167438" y="3467100"/>
          <p14:tracePt t="89847" x="6153150" y="3424238"/>
          <p14:tracePt t="89864" x="6138863" y="3371850"/>
          <p14:tracePt t="89881" x="6138863" y="3309938"/>
          <p14:tracePt t="89897" x="6148388" y="3214688"/>
          <p14:tracePt t="89914" x="6167438" y="3157538"/>
          <p14:tracePt t="89931" x="6191250" y="3100388"/>
          <p14:tracePt t="89947" x="6215063" y="3062288"/>
          <p14:tracePt t="89964" x="6234113" y="3038475"/>
          <p14:tracePt t="89981" x="6272213" y="3019425"/>
          <p14:tracePt t="89997" x="6310313" y="3005138"/>
          <p14:tracePt t="90014" x="6376988" y="3014663"/>
          <p14:tracePt t="90031" x="6434138" y="3067050"/>
          <p14:tracePt t="90047" x="6510338" y="3157538"/>
          <p14:tracePt t="90064" x="6567488" y="3243263"/>
          <p14:tracePt t="90081" x="6629400" y="3371850"/>
          <p14:tracePt t="90097" x="6653213" y="3452813"/>
          <p14:tracePt t="90114" x="6667500" y="3514725"/>
          <p14:tracePt t="90131" x="6672263" y="3543300"/>
          <p14:tracePt t="90147" x="6672263" y="3552825"/>
          <p14:tracePt t="90164" x="6672263" y="3557588"/>
          <p14:tracePt t="90181" x="6672263" y="3562350"/>
          <p14:tracePt t="90366" x="6719888" y="3548063"/>
          <p14:tracePt t="90373" x="6791325" y="3519488"/>
          <p14:tracePt t="90381" x="6858000" y="3495675"/>
          <p14:tracePt t="90397" x="6967538" y="3462338"/>
          <p14:tracePt t="90414" x="7038975" y="3438525"/>
          <p14:tracePt t="90431" x="7100888" y="3424238"/>
          <p14:tracePt t="90447" x="7148513" y="3414713"/>
          <p14:tracePt t="90464" x="7167563" y="3405188"/>
          <p14:tracePt t="90482" x="7177088" y="3405188"/>
          <p14:tracePt t="90499" x="7191375" y="3405188"/>
          <p14:tracePt t="90515" x="7205663" y="3400425"/>
          <p14:tracePt t="90531" x="7229475" y="3390900"/>
          <p14:tracePt t="90548" x="7258050" y="3386138"/>
          <p14:tracePt t="90565" x="7305675" y="3371850"/>
          <p14:tracePt t="90581" x="7334250" y="3371850"/>
          <p14:tracePt t="90598" x="7348538" y="3371850"/>
          <p14:tracePt t="90614" x="7358063" y="3371850"/>
          <p14:tracePt t="90631" x="7367588" y="3371850"/>
          <p14:tracePt t="90647" x="7377113" y="3371850"/>
          <p14:tracePt t="90664" x="7381875" y="3376613"/>
          <p14:tracePt t="90681" x="7381875" y="3390900"/>
          <p14:tracePt t="90697" x="7381875" y="3448050"/>
          <p14:tracePt t="90714" x="7362825" y="3490913"/>
          <p14:tracePt t="90731" x="7329488" y="3538538"/>
          <p14:tracePt t="90747" x="7277100" y="3595688"/>
          <p14:tracePt t="90764" x="7239000" y="3619500"/>
          <p14:tracePt t="90781" x="7200900" y="3643313"/>
          <p14:tracePt t="90797" x="7158038" y="3657600"/>
          <p14:tracePt t="90814" x="7086600" y="3676650"/>
          <p14:tracePt t="90831" x="7029450" y="3676650"/>
          <p14:tracePt t="90847" x="6977063" y="3662363"/>
          <p14:tracePt t="90864" x="6919913" y="3624263"/>
          <p14:tracePt t="90881" x="6848475" y="3538538"/>
          <p14:tracePt t="90897" x="6810375" y="3471863"/>
          <p14:tracePt t="90914" x="6796088" y="3395663"/>
          <p14:tracePt t="90931" x="6786563" y="3262313"/>
          <p14:tracePt t="90947" x="6805613" y="3100388"/>
          <p14:tracePt t="90965" x="6824663" y="3048000"/>
          <p14:tracePt t="90981" x="6843713" y="3014663"/>
          <p14:tracePt t="90997" x="6896100" y="2986088"/>
          <p14:tracePt t="91014" x="6953250" y="2981325"/>
          <p14:tracePt t="91030" x="7019925" y="3019425"/>
          <p14:tracePt t="91047" x="7081838" y="3090863"/>
          <p14:tracePt t="91064" x="7181850" y="3209925"/>
          <p14:tracePt t="91081" x="7239000" y="3319463"/>
          <p14:tracePt t="91097" x="7272338" y="3467100"/>
          <p14:tracePt t="91114" x="7281863" y="3590925"/>
          <p14:tracePt t="91131" x="7272338" y="3671888"/>
          <p14:tracePt t="91147" x="7262813" y="3695700"/>
          <p14:tracePt t="91164" x="7262813" y="3709988"/>
          <p14:tracePt t="91181" x="7262813" y="3719513"/>
          <p14:tracePt t="91197" x="7262813" y="3724275"/>
          <p14:tracePt t="91408" x="7339013" y="3686175"/>
          <p14:tracePt t="91416" x="7462838" y="3633788"/>
          <p14:tracePt t="91423" x="7562850" y="3586163"/>
          <p14:tracePt t="91431" x="7653338" y="3548063"/>
          <p14:tracePt t="91447" x="7820025" y="3476625"/>
          <p14:tracePt t="91464" x="7948613" y="3424238"/>
          <p14:tracePt t="91480" x="8043863" y="3395663"/>
          <p14:tracePt t="91497" x="8091488" y="3381375"/>
          <p14:tracePt t="91514" x="8105775" y="3376613"/>
          <p14:tracePt t="91531" x="8110538" y="3376613"/>
          <p14:tracePt t="91547" x="8120063" y="3376613"/>
          <p14:tracePt t="91564" x="8124825" y="3376613"/>
          <p14:tracePt t="91580" x="8129588" y="3376613"/>
          <p14:tracePt t="91599" x="8139113" y="3376613"/>
          <p14:tracePt t="91615" x="8158163" y="3376613"/>
          <p14:tracePt t="91631" x="8177213" y="3381375"/>
          <p14:tracePt t="91647" x="8181975" y="3381375"/>
          <p14:tracePt t="91664" x="8191500" y="3381375"/>
          <p14:tracePt t="91680" x="8196263" y="3381375"/>
          <p14:tracePt t="91697" x="8201025" y="3386138"/>
          <p14:tracePt t="91715" x="8210550" y="3390900"/>
          <p14:tracePt t="91731" x="8243888" y="3414713"/>
          <p14:tracePt t="91747" x="8253413" y="3419475"/>
          <p14:tracePt t="91764" x="8262938" y="3429000"/>
          <p14:tracePt t="91781" x="8272463" y="3433763"/>
          <p14:tracePt t="91798" x="8277225" y="3438525"/>
          <p14:tracePt t="91835" x="8277225" y="3443288"/>
          <p14:tracePt t="91847" x="8277225" y="3448050"/>
          <p14:tracePt t="91864" x="8267700" y="3457575"/>
          <p14:tracePt t="91881" x="8234363" y="3476625"/>
          <p14:tracePt t="91898" x="8172450" y="3505200"/>
          <p14:tracePt t="91914" x="8105775" y="3524250"/>
          <p14:tracePt t="91931" x="8039100" y="3529013"/>
          <p14:tracePt t="91947" x="8010525" y="3529013"/>
          <p14:tracePt t="91964" x="7981950" y="3529013"/>
          <p14:tracePt t="91981" x="7948613" y="3514725"/>
          <p14:tracePt t="91997" x="7939088" y="3495675"/>
          <p14:tracePt t="92014" x="7915275" y="3457575"/>
          <p14:tracePt t="92031" x="7900988" y="3386138"/>
          <p14:tracePt t="92047" x="7891463" y="3300413"/>
          <p14:tracePt t="92064" x="7891463" y="3262313"/>
          <p14:tracePt t="92081" x="7891463" y="3228975"/>
          <p14:tracePt t="92097" x="7905750" y="3205163"/>
          <p14:tracePt t="92114" x="7924800" y="3186113"/>
          <p14:tracePt t="92130" x="7948613" y="3162300"/>
          <p14:tracePt t="92147" x="7991475" y="3148013"/>
          <p14:tracePt t="92164" x="8062913" y="3133725"/>
          <p14:tracePt t="92180" x="8105775" y="3138488"/>
          <p14:tracePt t="92197" x="8139113" y="3143250"/>
          <p14:tracePt t="92214" x="8172450" y="3152775"/>
          <p14:tracePt t="92231" x="8215313" y="3190875"/>
          <p14:tracePt t="92247" x="8239125" y="3228975"/>
          <p14:tracePt t="92264" x="8272463" y="3286125"/>
          <p14:tracePt t="92281" x="8286750" y="3328988"/>
          <p14:tracePt t="92297" x="8296275" y="3376613"/>
          <p14:tracePt t="92314" x="8296275" y="3395663"/>
          <p14:tracePt t="92330" x="8296275" y="3419475"/>
          <p14:tracePt t="92347" x="8291513" y="3438525"/>
          <p14:tracePt t="92364" x="8272463" y="3476625"/>
          <p14:tracePt t="92380" x="8253413" y="3495675"/>
          <p14:tracePt t="92397" x="8243888" y="3514725"/>
          <p14:tracePt t="92414" x="8234363" y="3524250"/>
          <p14:tracePt t="92431" x="8224838" y="3529013"/>
          <p14:tracePt t="92447" x="8220075" y="3529013"/>
          <p14:tracePt t="92464" x="8205788" y="3529013"/>
          <p14:tracePt t="92481" x="8129588" y="3514725"/>
          <p14:tracePt t="92497" x="8067675" y="3490913"/>
          <p14:tracePt t="92514" x="8015288" y="3481388"/>
          <p14:tracePt t="92531" x="7967663" y="3452813"/>
          <p14:tracePt t="92547" x="7910513" y="3400425"/>
          <p14:tracePt t="92564" x="7877175" y="3357563"/>
          <p14:tracePt t="92581" x="7848600" y="3300413"/>
          <p14:tracePt t="92597" x="7829550" y="3224213"/>
          <p14:tracePt t="92614" x="7829550" y="3181350"/>
          <p14:tracePt t="92630" x="7843838" y="3138488"/>
          <p14:tracePt t="92647" x="7872413" y="3071813"/>
          <p14:tracePt t="92664" x="7920038" y="3005138"/>
          <p14:tracePt t="92680" x="7958138" y="2971800"/>
          <p14:tracePt t="92697" x="8001000" y="2962275"/>
          <p14:tracePt t="92714" x="8048625" y="2962275"/>
          <p14:tracePt t="92730" x="8115300" y="2986088"/>
          <p14:tracePt t="92747" x="8134350" y="3005138"/>
          <p14:tracePt t="92764" x="8153400" y="3014663"/>
          <p14:tracePt t="92781" x="8177213" y="3057525"/>
          <p14:tracePt t="92797" x="8191500" y="3119438"/>
          <p14:tracePt t="92814" x="8196263" y="3209925"/>
          <p14:tracePt t="92830" x="8186738" y="3305175"/>
          <p14:tracePt t="92847" x="8153400" y="3376613"/>
          <p14:tracePt t="92864" x="8129588" y="3414713"/>
          <p14:tracePt t="92880" x="8110538" y="3448050"/>
          <p14:tracePt t="92897" x="8091488" y="3467100"/>
          <p14:tracePt t="92914" x="8081963" y="3481388"/>
          <p14:tracePt t="92931" x="8077200" y="3486150"/>
          <p14:tracePt t="92947" x="8072438" y="3490913"/>
          <p14:tracePt t="92988" x="8072438" y="3495675"/>
          <p14:tracePt t="94697" x="8024813" y="3543300"/>
          <p14:tracePt t="94706" x="7943850" y="3629025"/>
          <p14:tracePt t="94714" x="7848600" y="3705225"/>
          <p14:tracePt t="94730" x="7586663" y="3895725"/>
          <p14:tracePt t="94747" x="7362825" y="4038600"/>
          <p14:tracePt t="94764" x="6843713" y="4367213"/>
          <p14:tracePt t="94797" x="6181725" y="4748213"/>
          <p14:tracePt t="94831" x="5634038" y="5000625"/>
          <p14:tracePt t="94847" x="5472113" y="5067300"/>
          <p14:tracePt t="94864" x="5353050" y="5114925"/>
          <p14:tracePt t="94880" x="5195888" y="5167313"/>
          <p14:tracePt t="94897" x="5124450" y="5186363"/>
          <p14:tracePt t="94914" x="5048250" y="5210175"/>
          <p14:tracePt t="94930" x="4986338" y="5238750"/>
          <p14:tracePt t="94947" x="4914900" y="5262563"/>
          <p14:tracePt t="94963" x="4862513" y="5281613"/>
          <p14:tracePt t="94980" x="4810125" y="5305425"/>
          <p14:tracePt t="94997" x="4733925" y="5334000"/>
          <p14:tracePt t="95014" x="4633913" y="5362575"/>
          <p14:tracePt t="95031" x="4572000" y="5376863"/>
          <p14:tracePt t="95047" x="4519613" y="5391150"/>
          <p14:tracePt t="95064" x="4448175" y="5400675"/>
          <p14:tracePt t="95080" x="4386263" y="5414963"/>
          <p14:tracePt t="95097" x="4305300" y="5414963"/>
          <p14:tracePt t="95114" x="4238625" y="5405438"/>
          <p14:tracePt t="95130" x="4138613" y="5391150"/>
          <p14:tracePt t="95147" x="4086225" y="5376863"/>
          <p14:tracePt t="95164" x="4038600" y="5372100"/>
          <p14:tracePt t="95180" x="3986213" y="5367338"/>
          <p14:tracePt t="95197" x="3919538" y="5353050"/>
          <p14:tracePt t="95214" x="3881438" y="5338763"/>
          <p14:tracePt t="95230" x="3867150" y="5334000"/>
          <p14:tracePt t="95247" x="3857625" y="5329238"/>
          <p14:tracePt t="95484" x="3833813" y="5314950"/>
          <p14:tracePt t="95491" x="3805238" y="5291138"/>
          <p14:tracePt t="95498" x="3771900" y="5262563"/>
          <p14:tracePt t="95514" x="3714750" y="5219700"/>
          <p14:tracePt t="95530" x="3676650" y="5181600"/>
          <p14:tracePt t="95547" x="3638550" y="5153025"/>
          <p14:tracePt t="95564" x="3605213" y="5129213"/>
          <p14:tracePt t="95580" x="3581400" y="5114925"/>
          <p14:tracePt t="95597" x="3557588" y="5095875"/>
          <p14:tracePt t="95613" x="3519488" y="5081588"/>
          <p14:tracePt t="95630" x="3471863" y="5072063"/>
          <p14:tracePt t="95647" x="3452813" y="5067300"/>
          <p14:tracePt t="95663" x="3429000" y="5062538"/>
          <p14:tracePt t="95680" x="3409950" y="5062538"/>
          <p14:tracePt t="95697" x="3395663" y="5062538"/>
          <p14:tracePt t="95714" x="3381375" y="5062538"/>
          <p14:tracePt t="95730" x="3371850" y="5062538"/>
          <p14:tracePt t="95747" x="3362325" y="5062538"/>
          <p14:tracePt t="95763" x="3357563" y="5062538"/>
          <p14:tracePt t="95780" x="3352800" y="5062538"/>
          <p14:tracePt t="95813" x="3352800" y="5057775"/>
          <p14:tracePt t="95830" x="3352800" y="5053013"/>
          <p14:tracePt t="95847" x="3376613" y="5033963"/>
          <p14:tracePt t="95864" x="3438525" y="5019675"/>
          <p14:tracePt t="95880" x="3533775" y="5000625"/>
          <p14:tracePt t="95897" x="3605213" y="5000625"/>
          <p14:tracePt t="95914" x="3671888" y="5000625"/>
          <p14:tracePt t="95930" x="3748088" y="5014913"/>
          <p14:tracePt t="95947" x="3771900" y="5014913"/>
          <p14:tracePt t="95964" x="3795713" y="5024438"/>
          <p14:tracePt t="95980" x="3814763" y="5033963"/>
          <p14:tracePt t="95997" x="3843338" y="5043488"/>
          <p14:tracePt t="96014" x="3867150" y="5067300"/>
          <p14:tracePt t="96030" x="3881438" y="5081588"/>
          <p14:tracePt t="96047" x="3890963" y="5095875"/>
          <p14:tracePt t="96064" x="3910013" y="5110163"/>
          <p14:tracePt t="96080" x="3919538" y="5114925"/>
          <p14:tracePt t="96097" x="3924300" y="5124450"/>
          <p14:tracePt t="96114" x="3929063" y="5133975"/>
          <p14:tracePt t="96195" x="3933825" y="5133975"/>
          <p14:tracePt t="96211" x="3938588" y="5133975"/>
          <p14:tracePt t="96217" x="3938588" y="5138738"/>
          <p14:tracePt t="96230" x="3943350" y="5143500"/>
          <p14:tracePt t="96247" x="3967163" y="5153025"/>
          <p14:tracePt t="96264" x="3981450" y="5157788"/>
          <p14:tracePt t="96280" x="3990975" y="5162550"/>
          <p14:tracePt t="96297" x="4000500" y="5162550"/>
          <p14:tracePt t="96313" x="4010025" y="5162550"/>
          <p14:tracePt t="96330" x="4014788" y="5162550"/>
          <p14:tracePt t="96347" x="4019550" y="5162550"/>
          <p14:tracePt t="96576" x="4029075" y="5162550"/>
          <p14:tracePt t="96584" x="4038600" y="5157788"/>
          <p14:tracePt t="96597" x="4052888" y="5157788"/>
          <p14:tracePt t="96613" x="4076700" y="5148263"/>
          <p14:tracePt t="96630" x="4090988" y="5138738"/>
          <p14:tracePt t="96647" x="4114800" y="5124450"/>
          <p14:tracePt t="96663" x="4129088" y="5114925"/>
          <p14:tracePt t="96680" x="4157663" y="5105400"/>
          <p14:tracePt t="96697" x="4171950" y="5100638"/>
          <p14:tracePt t="96713" x="4191000" y="5095875"/>
          <p14:tracePt t="96730" x="4224338" y="5081588"/>
          <p14:tracePt t="96747" x="4243388" y="5072063"/>
          <p14:tracePt t="96763" x="4257675" y="5067300"/>
          <p14:tracePt t="96780" x="4267200" y="5062538"/>
          <p14:tracePt t="96797" x="4286250" y="5062538"/>
          <p14:tracePt t="96813" x="4291013" y="5062538"/>
          <p14:tracePt t="96830" x="4295775" y="5062538"/>
          <p14:tracePt t="96847" x="4305300" y="5062538"/>
          <p14:tracePt t="96863" x="4314825" y="5062538"/>
          <p14:tracePt t="96880" x="4324350" y="5062538"/>
          <p14:tracePt t="96897" x="4333875" y="5062538"/>
          <p14:tracePt t="96914" x="4343400" y="5062538"/>
          <p14:tracePt t="96930" x="4352925" y="5062538"/>
          <p14:tracePt t="96947" x="4357688" y="5062538"/>
          <p14:tracePt t="96963" x="4362450" y="5062538"/>
          <p14:tracePt t="97075" x="4367213" y="5062538"/>
          <p14:tracePt t="97164" x="4371975" y="5062538"/>
          <p14:tracePt t="98479" x="4395788" y="5053013"/>
          <p14:tracePt t="98485" x="4433888" y="5033963"/>
          <p14:tracePt t="98497" x="4471988" y="5019675"/>
          <p14:tracePt t="98514" x="4524375" y="5000625"/>
          <p14:tracePt t="98530" x="4600575" y="4981575"/>
          <p14:tracePt t="98547" x="4638675" y="4981575"/>
          <p14:tracePt t="98563" x="4672013" y="4981575"/>
          <p14:tracePt t="98597" x="4738688" y="4981575"/>
          <p14:tracePt t="98630" x="4767263" y="4981575"/>
          <p14:tracePt t="98647" x="4772025" y="4981575"/>
          <p14:tracePt t="98663" x="4776788" y="4981575"/>
          <p14:tracePt t="98680" x="4786313" y="4981575"/>
          <p14:tracePt t="98750" x="4791075" y="4981575"/>
          <p14:tracePt t="98757" x="4795838" y="4986338"/>
          <p14:tracePt t="98765" x="4810125" y="4986338"/>
          <p14:tracePt t="98780" x="4819650" y="4991100"/>
          <p14:tracePt t="98797" x="4829175" y="4991100"/>
          <p14:tracePt t="98813" x="4833938" y="4991100"/>
          <p14:tracePt t="98830" x="4843463" y="4991100"/>
          <p14:tracePt t="98863" x="4848225" y="4995863"/>
          <p14:tracePt t="98880" x="4862513" y="5000625"/>
          <p14:tracePt t="98897" x="4881563" y="5010150"/>
          <p14:tracePt t="98913" x="4895850" y="5014913"/>
          <p14:tracePt t="98930" x="4905375" y="5019675"/>
          <p14:tracePt t="98947" x="4914900" y="5019675"/>
          <p14:tracePt t="98963" x="4933950" y="5024438"/>
          <p14:tracePt t="98980" x="4943475" y="5029200"/>
          <p14:tracePt t="98997" x="4957763" y="5033963"/>
          <p14:tracePt t="99014" x="4991100" y="5043488"/>
          <p14:tracePt t="99030" x="5005388" y="5053013"/>
          <p14:tracePt t="99047" x="5024438" y="5057775"/>
          <p14:tracePt t="99063" x="5029200" y="5062538"/>
          <p14:tracePt t="99080" x="5038725" y="5062538"/>
          <p14:tracePt t="99097" x="5043488" y="5062538"/>
          <p14:tracePt t="99130" x="5048250" y="5067300"/>
          <p14:tracePt t="99147" x="5067300" y="5067300"/>
          <p14:tracePt t="99163" x="5086350" y="5076825"/>
          <p14:tracePt t="99180" x="5114925" y="5076825"/>
          <p14:tracePt t="99197" x="5162550" y="5076825"/>
          <p14:tracePt t="99213" x="5195888" y="5076825"/>
          <p14:tracePt t="99230" x="5219700" y="5076825"/>
          <p14:tracePt t="99247" x="5238750" y="5076825"/>
          <p14:tracePt t="99263" x="5272088" y="5076825"/>
          <p14:tracePt t="99280" x="5295900" y="5076825"/>
          <p14:tracePt t="99297" x="5310188" y="5076825"/>
          <p14:tracePt t="99313" x="5329238" y="5076825"/>
          <p14:tracePt t="99330" x="5362575" y="5076825"/>
          <p14:tracePt t="99347" x="5391150" y="5076825"/>
          <p14:tracePt t="99363" x="5410200" y="5076825"/>
          <p14:tracePt t="99380" x="5443538" y="5076825"/>
          <p14:tracePt t="99396" x="5453063" y="5076825"/>
          <p14:tracePt t="99413" x="5476875" y="5076825"/>
          <p14:tracePt t="99430" x="5486400" y="5076825"/>
          <p14:tracePt t="99447" x="5500688" y="5076825"/>
          <p14:tracePt t="99463" x="5505450" y="5076825"/>
          <p14:tracePt t="99480" x="5514975" y="5076825"/>
          <p14:tracePt t="99705" x="5529263" y="5067300"/>
          <p14:tracePt t="99711" x="5553075" y="5062538"/>
          <p14:tracePt t="99719" x="5581650" y="5048250"/>
          <p14:tracePt t="99730" x="5610225" y="5043488"/>
          <p14:tracePt t="99747" x="5657850" y="5038725"/>
          <p14:tracePt t="99763" x="5719763" y="5038725"/>
          <p14:tracePt t="99780" x="5753100" y="5038725"/>
          <p14:tracePt t="99797" x="5781675" y="5038725"/>
          <p14:tracePt t="99813" x="5810250" y="5038725"/>
          <p14:tracePt t="99830" x="5824538" y="5038725"/>
          <p14:tracePt t="99847" x="5829300" y="5038725"/>
          <p14:tracePt t="99863" x="5838825" y="5038725"/>
          <p14:tracePt t="99880" x="5848350" y="5038725"/>
          <p14:tracePt t="99896" x="5857875" y="5043488"/>
          <p14:tracePt t="99913" x="5867400" y="5053013"/>
          <p14:tracePt t="99930" x="5891213" y="5057775"/>
          <p14:tracePt t="99947" x="5919788" y="5057775"/>
          <p14:tracePt t="99963" x="5938838" y="5057775"/>
          <p14:tracePt t="99980" x="5953125" y="5057775"/>
          <p14:tracePt t="99997" x="5967413" y="5057775"/>
          <p14:tracePt t="100013" x="6000750" y="5043488"/>
          <p14:tracePt t="100030" x="6015038" y="5038725"/>
          <p14:tracePt t="100047" x="6034088" y="5033963"/>
          <p14:tracePt t="100063" x="6057900" y="5033963"/>
          <p14:tracePt t="100080" x="6062663" y="5033963"/>
          <p14:tracePt t="100097" x="6067425" y="5033963"/>
          <p14:tracePt t="100113" x="6076950" y="5033963"/>
          <p14:tracePt t="100147" x="6086475" y="5033963"/>
          <p14:tracePt t="100163" x="6091238" y="5033963"/>
          <p14:tracePt t="100180" x="6096000" y="5033963"/>
          <p14:tracePt t="100197" x="6105525" y="5033963"/>
          <p14:tracePt t="100213" x="6110288" y="5033963"/>
          <p14:tracePt t="100230" x="6115050" y="5033963"/>
          <p14:tracePt t="101063" x="6124575" y="5033963"/>
          <p14:tracePt t="101070" x="6148388" y="5029200"/>
          <p14:tracePt t="101080" x="6176963" y="5024438"/>
          <p14:tracePt t="101097" x="6224588" y="5014913"/>
          <p14:tracePt t="101113" x="6296025" y="5005388"/>
          <p14:tracePt t="101130" x="6343650" y="4995863"/>
          <p14:tracePt t="101147" x="6386513" y="4986338"/>
          <p14:tracePt t="101180" x="6477000" y="4976813"/>
          <p14:tracePt t="101213" x="6500813" y="4976813"/>
          <p14:tracePt t="101230" x="6505575" y="4976813"/>
          <p14:tracePt t="101246" x="6529388" y="4976813"/>
          <p14:tracePt t="101263" x="6548438" y="4972050"/>
          <p14:tracePt t="101280" x="6572250" y="4972050"/>
          <p14:tracePt t="101296" x="6596063" y="4972050"/>
          <p14:tracePt t="101313" x="6610350" y="4972050"/>
          <p14:tracePt t="101330" x="6615113" y="4972050"/>
          <p14:tracePt t="101346" x="6619875" y="4972050"/>
          <p14:tracePt t="101363" x="6629400" y="4972050"/>
          <p14:tracePt t="101380" x="6638925" y="4972050"/>
          <p14:tracePt t="101397" x="6648450" y="4972050"/>
          <p14:tracePt t="101413" x="6657975" y="4972050"/>
          <p14:tracePt t="101430" x="6667500" y="4972050"/>
          <p14:tracePt t="101489" x="6667500" y="4976813"/>
          <p14:tracePt t="101503" x="6667500" y="4981575"/>
          <p14:tracePt t="101510" x="6667500" y="4986338"/>
          <p14:tracePt t="101518" x="6662738" y="4986338"/>
          <p14:tracePt t="101530" x="6653213" y="4991100"/>
          <p14:tracePt t="101546" x="6605588" y="5005388"/>
          <p14:tracePt t="101563" x="6553200" y="5010150"/>
          <p14:tracePt t="101580" x="6505575" y="5024438"/>
          <p14:tracePt t="101597" x="6467475" y="5024438"/>
          <p14:tracePt t="101613" x="6419850" y="5024438"/>
          <p14:tracePt t="101630" x="6400800" y="5024438"/>
          <p14:tracePt t="101647" x="6391275" y="5024438"/>
          <p14:tracePt t="101663" x="6381750" y="5024438"/>
          <p14:tracePt t="101680" x="6372225" y="5019675"/>
          <p14:tracePt t="101696" x="6353175" y="4991100"/>
          <p14:tracePt t="101713" x="6329363" y="4933950"/>
          <p14:tracePt t="101730" x="6291263" y="4800600"/>
          <p14:tracePt t="101746" x="6281738" y="4733925"/>
          <p14:tracePt t="101763" x="6276975" y="4691063"/>
          <p14:tracePt t="101780" x="6276975" y="4652963"/>
          <p14:tracePt t="101797" x="6281738" y="4619625"/>
          <p14:tracePt t="101813" x="6286500" y="4595813"/>
          <p14:tracePt t="101830" x="6305550" y="4572000"/>
          <p14:tracePt t="101847" x="6334125" y="4552950"/>
          <p14:tracePt t="101863" x="6367463" y="4548188"/>
          <p14:tracePt t="101880" x="6410325" y="4548188"/>
          <p14:tracePt t="101896" x="6448425" y="4548188"/>
          <p14:tracePt t="101913" x="6510338" y="4557713"/>
          <p14:tracePt t="101930" x="6534150" y="4572000"/>
          <p14:tracePt t="101946" x="6553200" y="4591050"/>
          <p14:tracePt t="101963" x="6577013" y="4614863"/>
          <p14:tracePt t="101980" x="6624638" y="4724400"/>
          <p14:tracePt t="101996" x="6638925" y="4786313"/>
          <p14:tracePt t="102014" x="6648450" y="4829175"/>
          <p14:tracePt t="102030" x="6653213" y="4867275"/>
          <p14:tracePt t="102046" x="6653213" y="4900613"/>
          <p14:tracePt t="102063" x="6653213" y="4919663"/>
          <p14:tracePt t="102080" x="6648450" y="4943475"/>
          <p14:tracePt t="102097" x="6634163" y="4972050"/>
          <p14:tracePt t="102113" x="6619875" y="4991100"/>
          <p14:tracePt t="102130" x="6615113" y="5005388"/>
          <p14:tracePt t="102147" x="6610350" y="5010150"/>
          <p14:tracePt t="102163" x="6600825" y="5010150"/>
          <p14:tracePt t="102180" x="6596063" y="5010150"/>
          <p14:tracePt t="102197" x="6591300" y="5010150"/>
          <p14:tracePt t="102213" x="6577013" y="5010150"/>
          <p14:tracePt t="102230" x="6524625" y="4995863"/>
          <p14:tracePt t="102246" x="6477000" y="4972050"/>
          <p14:tracePt t="102263" x="6448425" y="4943475"/>
          <p14:tracePt t="102280" x="6410325" y="4872038"/>
          <p14:tracePt t="102296" x="6396038" y="4810125"/>
          <p14:tracePt t="102313" x="6386513" y="4757738"/>
          <p14:tracePt t="102330" x="6386513" y="4729163"/>
          <p14:tracePt t="102347" x="6410325" y="4714875"/>
          <p14:tracePt t="102363" x="6438900" y="4710113"/>
          <p14:tracePt t="102380" x="6467475" y="4714875"/>
          <p14:tracePt t="102396" x="6496050" y="4733925"/>
          <p14:tracePt t="102413" x="6510338" y="4748213"/>
          <p14:tracePt t="102430" x="6519863" y="4752975"/>
          <p14:tracePt t="102447" x="6524625" y="4757738"/>
          <p14:tracePt t="102463" x="6529388" y="4767263"/>
          <p14:tracePt t="102531" x="6529388" y="4772025"/>
          <p14:tracePt t="102758" x="6505575" y="4791075"/>
          <p14:tracePt t="102766" x="6443663" y="4814888"/>
          <p14:tracePt t="102773" x="6396038" y="4848225"/>
          <p14:tracePt t="102781" x="6338888" y="4867275"/>
          <p14:tracePt t="102796" x="6238875" y="4895850"/>
          <p14:tracePt t="102813" x="6157913" y="4919663"/>
          <p14:tracePt t="102830" x="6105525" y="4929188"/>
          <p14:tracePt t="102846" x="6029325" y="4933950"/>
          <p14:tracePt t="102863" x="5986463" y="4933950"/>
          <p14:tracePt t="102880" x="5943600" y="4933950"/>
          <p14:tracePt t="102897" x="5857875" y="4953000"/>
          <p14:tracePt t="102913" x="5781675" y="4976813"/>
          <p14:tracePt t="102930" x="5700713" y="5000625"/>
          <p14:tracePt t="102947" x="5600700" y="5038725"/>
          <p14:tracePt t="102963" x="5386388" y="5091113"/>
          <p14:tracePt t="102980" x="5224463" y="5129213"/>
          <p14:tracePt t="102996" x="5053013" y="5162550"/>
          <p14:tracePt t="103013" x="4867275" y="5181600"/>
          <p14:tracePt t="103030" x="4638675" y="5200650"/>
          <p14:tracePt t="103046" x="4486275" y="5195888"/>
          <p14:tracePt t="103063" x="4348163" y="5186363"/>
          <p14:tracePt t="103080" x="4224338" y="5172075"/>
          <p14:tracePt t="103096" x="4076700" y="5162550"/>
          <p14:tracePt t="103113" x="4005263" y="5162550"/>
          <p14:tracePt t="103130" x="3948113" y="5162550"/>
          <p14:tracePt t="103147" x="3876675" y="5172075"/>
          <p14:tracePt t="103163" x="3843338" y="5172075"/>
          <p14:tracePt t="103180" x="3810000" y="5172075"/>
          <p14:tracePt t="103196" x="3776663" y="5167313"/>
          <p14:tracePt t="103197" x="3767138" y="5167313"/>
          <p14:tracePt t="103213" x="3743325" y="5157788"/>
          <p14:tracePt t="103230" x="3729038" y="5153025"/>
          <p14:tracePt t="103246" x="3719513" y="5148263"/>
          <p14:tracePt t="103263" x="3714750" y="5148263"/>
          <p14:tracePt t="103280" x="3705225" y="5148263"/>
          <p14:tracePt t="103296" x="3700463" y="5148263"/>
          <p14:tracePt t="104351" x="3667125" y="5148263"/>
          <p14:tracePt t="104358" x="3619500" y="5148263"/>
          <p14:tracePt t="104365" x="3571875" y="5148263"/>
          <p14:tracePt t="104380" x="3448050" y="5167313"/>
          <p14:tracePt t="104396" x="3319463" y="5191125"/>
          <p14:tracePt t="104413" x="3205163" y="5224463"/>
          <p14:tracePt t="104446" x="3019425" y="5276850"/>
          <p14:tracePt t="104479" x="2919413" y="5291138"/>
          <p14:tracePt t="104496" x="2881313" y="5291138"/>
          <p14:tracePt t="104513" x="2824163" y="5291138"/>
          <p14:tracePt t="104529" x="2790825" y="5276850"/>
          <p14:tracePt t="104546" x="2762250" y="5272088"/>
          <p14:tracePt t="104563" x="2714625" y="5257800"/>
          <p14:tracePt t="104580" x="2681288" y="5253038"/>
          <p14:tracePt t="104596" x="2657475" y="5243513"/>
          <p14:tracePt t="104613" x="2619375" y="5233988"/>
          <p14:tracePt t="104630" x="2571750" y="5229225"/>
          <p14:tracePt t="104646" x="2543175" y="5229225"/>
          <p14:tracePt t="104663" x="2509838" y="5229225"/>
          <p14:tracePt t="104679" x="2481263" y="5229225"/>
          <p14:tracePt t="104696" x="2433638" y="5219700"/>
          <p14:tracePt t="104713" x="2395538" y="5205413"/>
          <p14:tracePt t="104730" x="2376488" y="5200650"/>
          <p14:tracePt t="104746" x="2333625" y="5186363"/>
          <p14:tracePt t="104763" x="2314575" y="5181600"/>
          <p14:tracePt t="104779" x="2281238" y="5176838"/>
          <p14:tracePt t="104796" x="2262188" y="5172075"/>
          <p14:tracePt t="104813" x="2214563" y="5157788"/>
          <p14:tracePt t="104829" x="2190750" y="5148263"/>
          <p14:tracePt t="104846" x="2171700" y="5143500"/>
          <p14:tracePt t="104863" x="2152650" y="5138738"/>
          <p14:tracePt t="104880" x="2138363" y="5138738"/>
          <p14:tracePt t="104896" x="2128838" y="5138738"/>
          <p14:tracePt t="104913" x="2124075" y="5138738"/>
          <p14:tracePt t="104929" x="2119313" y="5138738"/>
          <p14:tracePt t="104982" x="2114550" y="5138738"/>
          <p14:tracePt t="105276" x="2114550" y="5133975"/>
          <p14:tracePt t="105283" x="2119313" y="5133975"/>
          <p14:tracePt t="105296" x="2128838" y="5124450"/>
          <p14:tracePt t="105313" x="2162175" y="5119688"/>
          <p14:tracePt t="105329" x="2190750" y="5110163"/>
          <p14:tracePt t="105346" x="2233613" y="5100638"/>
          <p14:tracePt t="105363" x="2319338" y="5091113"/>
          <p14:tracePt t="105379" x="2371725" y="5081588"/>
          <p14:tracePt t="105396" x="2409825" y="5072063"/>
          <p14:tracePt t="105413" x="2438400" y="5062538"/>
          <p14:tracePt t="105430" x="2452688" y="5062538"/>
          <p14:tracePt t="105446" x="2457450" y="5062538"/>
          <p14:tracePt t="105463" x="2466975" y="5062538"/>
          <p14:tracePt t="105497" x="2471738" y="5062538"/>
          <p14:tracePt t="105558" x="2476500" y="5062538"/>
          <p14:tracePt t="105573" x="2481263" y="5062538"/>
          <p14:tracePt t="105587" x="2495550" y="5048250"/>
          <p14:tracePt t="105597" x="2500313" y="5048250"/>
          <p14:tracePt t="105613" x="2524125" y="5038725"/>
          <p14:tracePt t="105630" x="2547938" y="5029200"/>
          <p14:tracePt t="105646" x="2562225" y="5024438"/>
          <p14:tracePt t="105663" x="2576513" y="5019675"/>
          <p14:tracePt t="105680" x="2586038" y="5019675"/>
          <p14:tracePt t="105696" x="2590800" y="5019675"/>
          <p14:tracePt t="105713" x="2595563" y="5019675"/>
          <p14:tracePt t="105732" x="2600325" y="5019675"/>
          <p14:tracePt t="105746" x="2619375" y="5019675"/>
          <p14:tracePt t="105763" x="2633663" y="5014913"/>
          <p14:tracePt t="105780" x="2652713" y="5010150"/>
          <p14:tracePt t="105796" x="2695575" y="4995863"/>
          <p14:tracePt t="105813" x="2719388" y="4986338"/>
          <p14:tracePt t="105830" x="2738438" y="4986338"/>
          <p14:tracePt t="105846" x="2752725" y="4986338"/>
          <p14:tracePt t="105863" x="2771775" y="4986338"/>
          <p14:tracePt t="105880" x="2790825" y="4986338"/>
          <p14:tracePt t="105896" x="2800350" y="4986338"/>
          <p14:tracePt t="105913" x="2814638" y="4986338"/>
          <p14:tracePt t="105929" x="2833688" y="4986338"/>
          <p14:tracePt t="105946" x="2843213" y="4986338"/>
          <p14:tracePt t="105963" x="2852738" y="4986338"/>
          <p14:tracePt t="105980" x="2862263" y="4986338"/>
          <p14:tracePt t="105996" x="2871788" y="4991100"/>
          <p14:tracePt t="106013" x="2876550" y="4995863"/>
          <p14:tracePt t="106029" x="2881313" y="5000625"/>
          <p14:tracePt t="106046" x="2895600" y="5005388"/>
          <p14:tracePt t="106063" x="2900363" y="5010150"/>
          <p14:tracePt t="106079" x="2909888" y="5010150"/>
          <p14:tracePt t="106096" x="2914650" y="5010150"/>
          <p14:tracePt t="106113" x="2919413" y="5010150"/>
          <p14:tracePt t="106224" x="2924175" y="5014913"/>
          <p14:tracePt t="106230" x="2928938" y="5019675"/>
          <p14:tracePt t="108212" x="2952750" y="4981575"/>
          <p14:tracePt t="108219" x="2986088" y="4933950"/>
          <p14:tracePt t="108229" x="3038475" y="4872038"/>
          <p14:tracePt t="108246" x="3190875" y="4691063"/>
          <p14:tracePt t="108263" x="3333750" y="4519613"/>
          <p14:tracePt t="108280" x="3490913" y="4352925"/>
          <p14:tracePt t="108313" x="3762375" y="4081463"/>
          <p14:tracePt t="108346" x="3986213" y="3881438"/>
          <p14:tracePt t="108363" x="4057650" y="3838575"/>
          <p14:tracePt t="108379" x="4124325" y="3800475"/>
          <p14:tracePt t="108396" x="4205288" y="3752850"/>
          <p14:tracePt t="108413" x="4252913" y="3733800"/>
          <p14:tracePt t="108429" x="4295775" y="3714750"/>
          <p14:tracePt t="108446" x="4333875" y="3695700"/>
          <p14:tracePt t="108463" x="4381500" y="3671888"/>
          <p14:tracePt t="108479" x="4405313" y="3657600"/>
          <p14:tracePt t="108496" x="4429125" y="3652838"/>
          <p14:tracePt t="108513" x="4467225" y="3629025"/>
          <p14:tracePt t="108529" x="4491038" y="3609975"/>
          <p14:tracePt t="108546" x="4524375" y="3595688"/>
          <p14:tracePt t="108563" x="4552950" y="3571875"/>
          <p14:tracePt t="108579" x="4595813" y="3538538"/>
          <p14:tracePt t="108596" x="4619625" y="3524250"/>
          <p14:tracePt t="108613" x="4643438" y="3509963"/>
          <p14:tracePt t="108629" x="4657725" y="3495675"/>
          <p14:tracePt t="108646" x="4676775" y="3476625"/>
          <p14:tracePt t="108663" x="4686300" y="3471863"/>
          <p14:tracePt t="108679" x="4700588" y="3467100"/>
          <p14:tracePt t="108696" x="4719638" y="3457575"/>
          <p14:tracePt t="108713" x="4729163" y="3448050"/>
          <p14:tracePt t="108730" x="4733925" y="3448050"/>
          <p14:tracePt t="108746" x="4738688" y="3448050"/>
          <p14:tracePt t="108763" x="4748213" y="3448050"/>
          <p14:tracePt t="108796" x="4748213" y="3452813"/>
          <p14:tracePt t="108813" x="4729163" y="3490913"/>
          <p14:tracePt t="108830" x="4648200" y="3600450"/>
          <p14:tracePt t="108846" x="4600575" y="3643313"/>
          <p14:tracePt t="108863" x="4552950" y="3681413"/>
          <p14:tracePt t="108879" x="4514850" y="3700463"/>
          <p14:tracePt t="108896" x="4457700" y="3709988"/>
          <p14:tracePt t="108913" x="4410075" y="3695700"/>
          <p14:tracePt t="108929" x="4362450" y="3652838"/>
          <p14:tracePt t="108946" x="4281488" y="3562350"/>
          <p14:tracePt t="108963" x="4229100" y="3495675"/>
          <p14:tracePt t="108979" x="4176713" y="3376613"/>
          <p14:tracePt t="108996" x="4143375" y="3281363"/>
          <p14:tracePt t="109013" x="4129088" y="3181350"/>
          <p14:tracePt t="109029" x="4129088" y="3152775"/>
          <p14:tracePt t="109046" x="4133850" y="3128963"/>
          <p14:tracePt t="109063" x="4152900" y="3109913"/>
          <p14:tracePt t="109079" x="4224338" y="3076575"/>
          <p14:tracePt t="109096" x="4291013" y="3076575"/>
          <p14:tracePt t="109113" x="4362450" y="3090863"/>
          <p14:tracePt t="109129" x="4452938" y="3128963"/>
          <p14:tracePt t="109146" x="4500563" y="3171825"/>
          <p14:tracePt t="109163" x="4533900" y="3195638"/>
          <p14:tracePt t="109179" x="4552950" y="3233738"/>
          <p14:tracePt t="109196" x="4562475" y="3286125"/>
          <p14:tracePt t="109213" x="4552950" y="3324225"/>
          <p14:tracePt t="109387" x="4681538" y="3290888"/>
          <p14:tracePt t="109394" x="4881563" y="3238500"/>
          <p14:tracePt t="109401" x="5095875" y="3214688"/>
          <p14:tracePt t="109412" x="5267325" y="3190875"/>
          <p14:tracePt t="109429" x="5543550" y="3181350"/>
          <p14:tracePt t="109446" x="5843588" y="3186113"/>
          <p14:tracePt t="109462" x="5991225" y="3200400"/>
          <p14:tracePt t="109479" x="6124575" y="3219450"/>
          <p14:tracePt t="109496" x="6243638" y="3243263"/>
          <p14:tracePt t="109512" x="6319838" y="3262313"/>
          <p14:tracePt t="109529" x="6343650" y="3271838"/>
          <p14:tracePt t="109547" x="6357938" y="3276600"/>
          <p14:tracePt t="109563" x="6367463" y="3276600"/>
          <p14:tracePt t="109579" x="6381750" y="3276600"/>
          <p14:tracePt t="109596" x="6396038" y="3276600"/>
          <p14:tracePt t="109612" x="6419850" y="3276600"/>
          <p14:tracePt t="109630" x="6457950" y="3276600"/>
          <p14:tracePt t="109646" x="6486525" y="3276600"/>
          <p14:tracePt t="109663" x="6500813" y="3276600"/>
          <p14:tracePt t="109679" x="6519863" y="3276600"/>
          <p14:tracePt t="109696" x="6553200" y="3286125"/>
          <p14:tracePt t="109713" x="6586538" y="3300413"/>
          <p14:tracePt t="109730" x="6615113" y="3309938"/>
          <p14:tracePt t="109746" x="6648450" y="3333750"/>
          <p14:tracePt t="109762" x="6667500" y="3348038"/>
          <p14:tracePt t="109779" x="6681788" y="3367088"/>
          <p14:tracePt t="109796" x="6686550" y="3386138"/>
          <p14:tracePt t="109813" x="6686550" y="3448050"/>
          <p14:tracePt t="109829" x="6667500" y="3476625"/>
          <p14:tracePt t="109846" x="6648450" y="3509963"/>
          <p14:tracePt t="109862" x="6634163" y="3524250"/>
          <p14:tracePt t="109879" x="6586538" y="3548063"/>
          <p14:tracePt t="109896" x="6534150" y="3562350"/>
          <p14:tracePt t="109912" x="6462713" y="3557588"/>
          <p14:tracePt t="109929" x="6386513" y="3519488"/>
          <p14:tracePt t="109946" x="6281738" y="3409950"/>
          <p14:tracePt t="109962" x="6243638" y="3319463"/>
          <p14:tracePt t="109979" x="6229350" y="3205163"/>
          <p14:tracePt t="109996" x="6253163" y="3052763"/>
          <p14:tracePt t="110014" x="6291263" y="3000375"/>
          <p14:tracePt t="110029" x="6319838" y="2971800"/>
          <p14:tracePt t="110046" x="6362700" y="2957513"/>
          <p14:tracePt t="110062" x="6438900" y="2962275"/>
          <p14:tracePt t="110079" x="6496050" y="2990850"/>
          <p14:tracePt t="110096" x="6534150" y="3014663"/>
          <p14:tracePt t="110112" x="6557963" y="3038475"/>
          <p14:tracePt t="110129" x="6591300" y="3076575"/>
          <p14:tracePt t="110146" x="6600825" y="3086100"/>
          <p14:tracePt t="110162" x="6619875" y="3100388"/>
          <p14:tracePt t="110180" x="6634163" y="3114675"/>
          <p14:tracePt t="110196" x="6638925" y="3119438"/>
          <p14:tracePt t="110212" x="6643688" y="3124200"/>
          <p14:tracePt t="110229" x="6615113" y="3162300"/>
          <p14:tracePt t="110246" x="5981700" y="3590925"/>
          <p14:tracePt t="110263" x="5214938" y="3948113"/>
          <p14:tracePt t="110280" x="4357688" y="4371975"/>
          <p14:tracePt t="110297" x="3267075" y="4852988"/>
          <p14:tracePt t="110313" x="2819400" y="4972050"/>
          <p14:tracePt t="110330" x="2543175" y="5048250"/>
          <p14:tracePt t="110346" x="2319338" y="5100638"/>
          <p14:tracePt t="110363" x="2133600" y="5133975"/>
          <p14:tracePt t="110379" x="2085975" y="5133975"/>
          <p14:tracePt t="110396" x="2047875" y="5114925"/>
          <p14:tracePt t="110412" x="2019300" y="5105400"/>
          <p14:tracePt t="110429" x="1976438" y="5081588"/>
          <p14:tracePt t="110446" x="1938338" y="5067300"/>
          <p14:tracePt t="110463" x="1895475" y="5053013"/>
          <p14:tracePt t="110479" x="1843088" y="5048250"/>
          <p14:tracePt t="110496" x="1776413" y="5033963"/>
          <p14:tracePt t="110512" x="1738313" y="5029200"/>
          <p14:tracePt t="110529" x="1704975" y="5014913"/>
          <p14:tracePt t="110546" x="1681163" y="4995863"/>
          <p14:tracePt t="110562" x="1643063" y="4962525"/>
          <p14:tracePt t="110579" x="1619250" y="4933950"/>
          <p14:tracePt t="110596" x="1595438" y="4895850"/>
          <p14:tracePt t="110612" x="1581150" y="4833938"/>
          <p14:tracePt t="110629" x="1581150" y="4791075"/>
          <p14:tracePt t="110646" x="1590675" y="4748213"/>
          <p14:tracePt t="110662" x="1609725" y="4691063"/>
          <p14:tracePt t="110679" x="1647825" y="4638675"/>
          <p14:tracePt t="110696" x="1685925" y="4600575"/>
          <p14:tracePt t="110712" x="1752600" y="4552950"/>
          <p14:tracePt t="110729" x="1809750" y="4524375"/>
          <p14:tracePt t="110746" x="1852613" y="4500563"/>
          <p14:tracePt t="110762" x="1866900" y="4495800"/>
          <p14:tracePt t="110779" x="1871663" y="4491038"/>
          <p14:tracePt t="110796" x="1876425" y="4486275"/>
          <p14:tracePt t="110812" x="1881188" y="4481513"/>
          <p14:tracePt t="110871" x="1885950" y="4481513"/>
          <p14:tracePt t="110877" x="1890713" y="4476750"/>
          <p14:tracePt t="110885" x="1900238" y="4471988"/>
          <p14:tracePt t="110896" x="1909763" y="4462463"/>
          <p14:tracePt t="110913" x="1957388" y="4443413"/>
          <p14:tracePt t="110929" x="2124075" y="4391025"/>
          <p14:tracePt t="110946" x="2281238" y="4367213"/>
          <p14:tracePt t="110963" x="2405063" y="4348163"/>
          <p14:tracePt t="110979" x="2562225" y="4329113"/>
          <p14:tracePt t="110996" x="2819400" y="4314825"/>
          <p14:tracePt t="111012" x="2933700" y="4314825"/>
          <p14:tracePt t="111029" x="3043238" y="4314825"/>
          <p14:tracePt t="111046" x="3248025" y="4324350"/>
          <p14:tracePt t="111063" x="3371850" y="4333875"/>
          <p14:tracePt t="111079" x="3471863" y="4343400"/>
          <p14:tracePt t="111096" x="3567113" y="4348163"/>
          <p14:tracePt t="111112" x="3714750" y="4348163"/>
          <p14:tracePt t="111129" x="3781425" y="4348163"/>
          <p14:tracePt t="111146" x="3852863" y="4348163"/>
          <p14:tracePt t="111162" x="3919538" y="4348163"/>
          <p14:tracePt t="111179" x="4029075" y="4357688"/>
          <p14:tracePt t="111196" x="4100513" y="4362450"/>
          <p14:tracePt t="111212" x="4148138" y="4362450"/>
          <p14:tracePt t="111229" x="4229100" y="4362450"/>
          <p14:tracePt t="111246" x="4271963" y="4362450"/>
          <p14:tracePt t="111262" x="4314825" y="4362450"/>
          <p14:tracePt t="111279" x="4352925" y="4362450"/>
          <p14:tracePt t="111296" x="4400550" y="4376738"/>
          <p14:tracePt t="111312" x="4419600" y="4376738"/>
          <p14:tracePt t="111329" x="4438650" y="4376738"/>
          <p14:tracePt t="111346" x="4448175" y="4376738"/>
          <p14:tracePt t="111362" x="4457700" y="4381500"/>
          <p14:tracePt t="111379" x="4462463" y="4381500"/>
          <p14:tracePt t="111413" x="4448175" y="4414838"/>
          <p14:tracePt t="111429" x="4376738" y="4471988"/>
          <p14:tracePt t="111446" x="4210050" y="4572000"/>
          <p14:tracePt t="111462" x="4071938" y="4633913"/>
          <p14:tracePt t="111479" x="3957638" y="4672013"/>
          <p14:tracePt t="111496" x="3924300" y="4686300"/>
          <p14:tracePt t="111512" x="3895725" y="4691063"/>
          <p14:tracePt t="111529" x="3876675" y="4691063"/>
          <p14:tracePt t="111546" x="3862388" y="4691063"/>
          <p14:tracePt t="111562" x="3852863" y="4691063"/>
          <p14:tracePt t="111579" x="3833813" y="4695825"/>
          <p14:tracePt t="111596" x="3810000" y="4710113"/>
          <p14:tracePt t="111612" x="3762375" y="4710113"/>
          <p14:tracePt t="111629" x="3729038" y="4710113"/>
          <p14:tracePt t="111646" x="3705225" y="4710113"/>
          <p14:tracePt t="111662" x="3681413" y="4710113"/>
          <p14:tracePt t="111679" x="3667125" y="4710113"/>
          <p14:tracePt t="111696" x="3662363" y="4710113"/>
          <p14:tracePt t="111712" x="3657600" y="4710113"/>
          <p14:tracePt t="111729" x="3638550" y="4710113"/>
          <p14:tracePt t="111746" x="3624263" y="4710113"/>
          <p14:tracePt t="111762" x="3609975" y="4710113"/>
          <p14:tracePt t="111779" x="3600450" y="4710113"/>
          <p14:tracePt t="111796" x="3581400" y="4710113"/>
          <p14:tracePt t="111812" x="3576638" y="4710113"/>
          <p14:tracePt t="111829" x="3567113" y="4710113"/>
          <p14:tracePt t="111862" x="3562350" y="4710113"/>
          <p14:tracePt t="112081" x="3614738" y="4700588"/>
          <p14:tracePt t="112088" x="3695700" y="4672013"/>
          <p14:tracePt t="112096" x="3786188" y="4652963"/>
          <p14:tracePt t="112112" x="3929063" y="4638675"/>
          <p14:tracePt t="112129" x="4052888" y="4629150"/>
          <p14:tracePt t="112146" x="4200525" y="4629150"/>
          <p14:tracePt t="112162" x="4400550" y="4629150"/>
          <p14:tracePt t="112179" x="4481513" y="4633913"/>
          <p14:tracePt t="112196" x="4552950" y="4638675"/>
          <p14:tracePt t="112212" x="4633913" y="4652963"/>
          <p14:tracePt t="112229" x="4738688" y="4652963"/>
          <p14:tracePt t="112246" x="4795838" y="4652963"/>
          <p14:tracePt t="112262" x="4857750" y="4652963"/>
          <p14:tracePt t="112279" x="4943475" y="4648200"/>
          <p14:tracePt t="112296" x="5024438" y="4629150"/>
          <p14:tracePt t="112312" x="5114925" y="4624388"/>
          <p14:tracePt t="112329" x="5210175" y="4614863"/>
          <p14:tracePt t="112346" x="5324475" y="4600575"/>
          <p14:tracePt t="112362" x="5395913" y="4591050"/>
          <p14:tracePt t="112379" x="5448300" y="4591050"/>
          <p14:tracePt t="112396" x="5505450" y="4591050"/>
          <p14:tracePt t="112412" x="5572125" y="4586288"/>
          <p14:tracePt t="112429" x="5624513" y="4586288"/>
          <p14:tracePt t="112446" x="5657850" y="4586288"/>
          <p14:tracePt t="112462" x="5719763" y="4586288"/>
          <p14:tracePt t="112479" x="5753100" y="4586288"/>
          <p14:tracePt t="112496" x="5776913" y="4586288"/>
          <p14:tracePt t="112512" x="5791200" y="4586288"/>
          <p14:tracePt t="112529" x="5805488" y="4586288"/>
          <p14:tracePt t="112573" x="5786438" y="4586288"/>
          <p14:tracePt t="112580" x="5743575" y="4586288"/>
          <p14:tracePt t="112595" x="5557838" y="4600575"/>
          <p14:tracePt t="112612" x="5305425" y="4610100"/>
          <p14:tracePt t="112629" x="5000625" y="4619625"/>
          <p14:tracePt t="112646" x="4810125" y="4619625"/>
          <p14:tracePt t="112662" x="4595813" y="4610100"/>
          <p14:tracePt t="112679" x="4505325" y="4610100"/>
          <p14:tracePt t="112696" x="4433888" y="4595813"/>
          <p14:tracePt t="112712" x="4367213" y="4581525"/>
          <p14:tracePt t="112729" x="4324350" y="4576763"/>
          <p14:tracePt t="112746" x="4271963" y="4572000"/>
          <p14:tracePt t="112762" x="4219575" y="4572000"/>
          <p14:tracePt t="112779" x="4129088" y="4572000"/>
          <p14:tracePt t="112796" x="4071938" y="4572000"/>
          <p14:tracePt t="112812" x="4000500" y="4562475"/>
          <p14:tracePt t="112829" x="3952875" y="4557713"/>
          <p14:tracePt t="112846" x="3848100" y="4548188"/>
          <p14:tracePt t="112862" x="3767138" y="4548188"/>
          <p14:tracePt t="112879" x="3690938" y="4548188"/>
          <p14:tracePt t="112896" x="3605213" y="4548188"/>
          <p14:tracePt t="112912" x="3567113" y="4543425"/>
          <p14:tracePt t="112929" x="3548063" y="4543425"/>
          <p14:tracePt t="112946" x="3538538" y="4543425"/>
          <p14:tracePt t="112962" x="3529013" y="4543425"/>
          <p14:tracePt t="112999" x="3529013" y="4538663"/>
          <p14:tracePt t="113012" x="3543300" y="4533900"/>
          <p14:tracePt t="113029" x="3724275" y="4491038"/>
          <p14:tracePt t="113046" x="3886200" y="4457700"/>
          <p14:tracePt t="113062" x="4095750" y="4429125"/>
          <p14:tracePt t="113079" x="4352925" y="4400550"/>
          <p14:tracePt t="113096" x="4476750" y="4400550"/>
          <p14:tracePt t="113112" x="4600575" y="4414838"/>
          <p14:tracePt t="113129" x="4686300" y="4424363"/>
          <p14:tracePt t="113146" x="4733925" y="4433888"/>
          <p14:tracePt t="113162" x="4748213" y="4443413"/>
          <p14:tracePt t="113179" x="4752975" y="4443413"/>
          <p14:tracePt t="113196" x="4752975" y="4452938"/>
          <p14:tracePt t="113212" x="4705350" y="4486275"/>
          <p14:tracePt t="113229" x="4605338" y="4543425"/>
          <p14:tracePt t="113246" x="4429125" y="4657725"/>
          <p14:tracePt t="113262" x="4233863" y="4748213"/>
          <p14:tracePt t="113279" x="4010025" y="4857750"/>
          <p14:tracePt t="113296" x="3914775" y="4886325"/>
          <p14:tracePt t="113312" x="3838575" y="4919663"/>
          <p14:tracePt t="113329" x="3776663" y="4929188"/>
          <p14:tracePt t="113346" x="3757613" y="4933950"/>
          <p14:tracePt t="113362" x="3748088" y="4933950"/>
          <p14:tracePt t="113379" x="3738563" y="4933950"/>
          <p14:tracePt t="113396" x="3729038" y="4933950"/>
          <p14:tracePt t="113412" x="3719513" y="4933950"/>
          <p14:tracePt t="113429" x="3714750" y="4933950"/>
          <p14:tracePt t="113446" x="3709988" y="4933950"/>
          <p14:tracePt t="114725" x="3738563" y="4895850"/>
          <p14:tracePt t="114733" x="3790950" y="4819650"/>
          <p14:tracePt t="114746" x="3833813" y="4748213"/>
          <p14:tracePt t="114762" x="3924300" y="4629150"/>
          <p14:tracePt t="114779" x="3943350" y="4591050"/>
          <p14:tracePt t="114812" x="3962400" y="4562475"/>
          <p14:tracePt t="114845" x="3962400" y="4557713"/>
          <p14:tracePt t="114862" x="3948113" y="4557713"/>
          <p14:tracePt t="114879" x="3886200" y="4591050"/>
          <p14:tracePt t="114896" x="3805238" y="4629150"/>
          <p14:tracePt t="114912" x="3719513" y="4686300"/>
          <p14:tracePt t="114929" x="3633788" y="4724400"/>
          <p14:tracePt t="114945" x="3538538" y="4757738"/>
          <p14:tracePt t="114962" x="3490913" y="4767263"/>
          <p14:tracePt t="114979" x="3452813" y="4772025"/>
          <p14:tracePt t="114996" x="3405188" y="4757738"/>
          <p14:tracePt t="115012" x="3381375" y="4738688"/>
          <p14:tracePt t="115029" x="3367088" y="4724400"/>
          <p14:tracePt t="115046" x="3348038" y="4700588"/>
          <p14:tracePt t="115062" x="3343275" y="4633913"/>
          <p14:tracePt t="115079" x="3343275" y="4591050"/>
          <p14:tracePt t="115096" x="3357563" y="4552950"/>
          <p14:tracePt t="115112" x="3409950" y="4510088"/>
          <p14:tracePt t="115129" x="3633788" y="4405313"/>
          <p14:tracePt t="115145" x="3781425" y="4357688"/>
          <p14:tracePt t="115162" x="3919538" y="4333875"/>
          <p14:tracePt t="115179" x="4057650" y="4314825"/>
          <p14:tracePt t="115195" x="4171950" y="4319588"/>
          <p14:tracePt t="115212" x="4210050" y="4324350"/>
          <p14:tracePt t="115229" x="4224338" y="4324350"/>
          <p14:tracePt t="115246" x="4238625" y="4324350"/>
          <p14:tracePt t="115279" x="4238625" y="4333875"/>
          <p14:tracePt t="115295" x="4205288" y="4371975"/>
          <p14:tracePt t="115312" x="4062413" y="4510088"/>
          <p14:tracePt t="115329" x="3943350" y="4633913"/>
          <p14:tracePt t="115346" x="3829050" y="4738688"/>
          <p14:tracePt t="115362" x="3719513" y="4805363"/>
          <p14:tracePt t="115379" x="3648075" y="4848225"/>
          <p14:tracePt t="115395" x="3629025" y="4857750"/>
          <p14:tracePt t="115412" x="3619500" y="4862513"/>
          <p14:tracePt t="115429" x="3609975" y="4862513"/>
          <p14:tracePt t="115446" x="3605213" y="4862513"/>
          <p14:tracePt t="115481" x="3609975" y="4862513"/>
          <p14:tracePt t="115496" x="3638550" y="4857750"/>
          <p14:tracePt t="115512" x="3667125" y="4843463"/>
          <p14:tracePt t="115529" x="3705225" y="4833938"/>
          <p14:tracePt t="115545" x="3733800" y="4814888"/>
          <p14:tracePt t="115562" x="3781425" y="4795838"/>
          <p14:tracePt t="115579" x="3805238" y="4791075"/>
          <p14:tracePt t="115595" x="3814763" y="4786313"/>
          <p14:tracePt t="115612" x="3824288" y="4786313"/>
          <p14:tracePt t="115629" x="3829050" y="4786313"/>
          <p14:tracePt t="115723" x="3833813" y="4786313"/>
          <p14:tracePt t="115731" x="3843338" y="4786313"/>
          <p14:tracePt t="115739" x="3867150" y="4791075"/>
          <p14:tracePt t="115746" x="3905250" y="4805363"/>
          <p14:tracePt t="115762" x="4024313" y="4848225"/>
          <p14:tracePt t="115779" x="4143375" y="4891088"/>
          <p14:tracePt t="115795" x="4262438" y="4953000"/>
          <p14:tracePt t="115812" x="4433888" y="5053013"/>
          <p14:tracePt t="115829" x="4491038" y="5105400"/>
          <p14:tracePt t="115845" x="4533900" y="5129213"/>
          <p14:tracePt t="115862" x="4567238" y="5167313"/>
          <p14:tracePt t="115879" x="4581525" y="5176838"/>
          <p14:tracePt t="115895" x="4591050" y="5181600"/>
          <p14:tracePt t="115912" x="4595813" y="5186363"/>
          <p14:tracePt t="115929" x="4600575" y="5191125"/>
          <p14:tracePt t="116208" x="4586288" y="5195888"/>
          <p14:tracePt t="116215" x="4576763" y="5200650"/>
          <p14:tracePt t="116222" x="4557713" y="5200650"/>
          <p14:tracePt t="116229" x="4548188" y="5210175"/>
          <p14:tracePt t="116245" x="4524375" y="5214938"/>
          <p14:tracePt t="116262" x="4510088" y="5219700"/>
          <p14:tracePt t="116279" x="4495800" y="5219700"/>
          <p14:tracePt t="116295" x="4486275" y="5219700"/>
          <p14:tracePt t="116312" x="4481513" y="5219700"/>
          <p14:tracePt t="116329" x="4476750" y="5219700"/>
          <p14:tracePt t="116345" x="4467225" y="5219700"/>
          <p14:tracePt t="116362" x="4457700" y="5219700"/>
          <p14:tracePt t="116379" x="4429125" y="5219700"/>
          <p14:tracePt t="116395" x="4381500" y="5200650"/>
          <p14:tracePt t="116412" x="4343400" y="5181600"/>
          <p14:tracePt t="116429" x="4295775" y="5162550"/>
          <p14:tracePt t="116445" x="4276725" y="5157788"/>
          <p14:tracePt t="116462" x="4267200" y="5148263"/>
          <p14:tracePt t="116479" x="4257675" y="5148263"/>
          <p14:tracePt t="116495" x="4248150" y="5148263"/>
          <p14:tracePt t="116512" x="4243388" y="5148263"/>
          <p14:tracePt t="116561" x="4238625" y="5148263"/>
          <p14:tracePt t="116574" x="4238625" y="5143500"/>
          <p14:tracePt t="116582" x="4233863" y="5138738"/>
          <p14:tracePt t="116595" x="4233863" y="5133975"/>
          <p14:tracePt t="116612" x="4233863" y="5095875"/>
          <p14:tracePt t="116629" x="4233863" y="5076825"/>
          <p14:tracePt t="116645" x="4233863" y="5057775"/>
          <p14:tracePt t="116662" x="4233863" y="5048250"/>
          <p14:tracePt t="116679" x="4233863" y="5038725"/>
          <p14:tracePt t="116695" x="4233863" y="5033963"/>
          <p14:tracePt t="116795" x="4229100" y="5033963"/>
          <p14:tracePt t="116802" x="4224338" y="5033963"/>
          <p14:tracePt t="116812" x="4219575" y="5038725"/>
          <p14:tracePt t="116829" x="4181475" y="5062538"/>
          <p14:tracePt t="116845" x="4119563" y="5100638"/>
          <p14:tracePt t="116862" x="4000500" y="5162550"/>
          <p14:tracePt t="116879" x="3938588" y="5191125"/>
          <p14:tracePt t="116895" x="3890963" y="5200650"/>
          <p14:tracePt t="116912" x="3857625" y="5214938"/>
          <p14:tracePt t="116929" x="3843338" y="5214938"/>
          <p14:tracePt t="116945" x="3838575" y="5214938"/>
          <p14:tracePt t="116962" x="3829050" y="5214938"/>
          <p14:tracePt t="116979" x="3819525" y="5214938"/>
          <p14:tracePt t="116995" x="3814763" y="5214938"/>
          <p14:tracePt t="117301" x="3848100" y="5214938"/>
          <p14:tracePt t="117309" x="3905250" y="5214938"/>
          <p14:tracePt t="117316" x="3957638" y="5214938"/>
          <p14:tracePt t="117328" x="4029075" y="5210175"/>
          <p14:tracePt t="117345" x="4176713" y="5195888"/>
          <p14:tracePt t="117362" x="4243388" y="5172075"/>
          <p14:tracePt t="117378" x="4271963" y="5162550"/>
          <p14:tracePt t="117395" x="4295775" y="5143500"/>
          <p14:tracePt t="117412" x="4314825" y="5124450"/>
          <p14:tracePt t="117429" x="4338638" y="5105400"/>
          <p14:tracePt t="117445" x="4362450" y="5072063"/>
          <p14:tracePt t="117462" x="4386263" y="5048250"/>
          <p14:tracePt t="117478" x="4419600" y="5010150"/>
          <p14:tracePt t="117495" x="4443413" y="4991100"/>
          <p14:tracePt t="117512" x="4452938" y="4976813"/>
          <p14:tracePt t="117529" x="4471988" y="4967288"/>
          <p14:tracePt t="117545" x="4476750" y="4962525"/>
          <p14:tracePt t="117562" x="4481513" y="4962525"/>
          <p14:tracePt t="117579" x="4495800" y="4962525"/>
          <p14:tracePt t="117595" x="4519613" y="5010150"/>
          <p14:tracePt t="117612" x="4529138" y="5062538"/>
          <p14:tracePt t="117629" x="4538663" y="5105400"/>
          <p14:tracePt t="117645" x="4538663" y="5138738"/>
          <p14:tracePt t="117662" x="4524375" y="5176838"/>
          <p14:tracePt t="117678" x="4500563" y="5200650"/>
          <p14:tracePt t="117695" x="4476750" y="5224463"/>
          <p14:tracePt t="117712" x="4424363" y="5262563"/>
          <p14:tracePt t="117729" x="4367213" y="5276850"/>
          <p14:tracePt t="117745" x="4305300" y="5291138"/>
          <p14:tracePt t="117762" x="4248150" y="5305425"/>
          <p14:tracePt t="117779" x="4171950" y="5305425"/>
          <p14:tracePt t="117795" x="4133850" y="5295900"/>
          <p14:tracePt t="117812" x="4100513" y="5291138"/>
          <p14:tracePt t="117829" x="4071938" y="5286375"/>
          <p14:tracePt t="117845" x="4038600" y="5272088"/>
          <p14:tracePt t="117862" x="4019550" y="5267325"/>
          <p14:tracePt t="117879" x="4014788" y="5262563"/>
          <p14:tracePt t="117896" x="4005263" y="5262563"/>
          <p14:tracePt t="117912" x="4000500" y="5262563"/>
          <p14:tracePt t="117985" x="4014788" y="5262563"/>
          <p14:tracePt t="117992" x="4038600" y="5262563"/>
          <p14:tracePt t="117999" x="4071938" y="5262563"/>
          <p14:tracePt t="118012" x="4138613" y="5262563"/>
          <p14:tracePt t="118028" x="4314825" y="5262563"/>
          <p14:tracePt t="118045" x="4452938" y="5253038"/>
          <p14:tracePt t="118062" x="4600575" y="5238750"/>
          <p14:tracePt t="118079" x="4714875" y="5219700"/>
          <p14:tracePt t="118095" x="4824413" y="5191125"/>
          <p14:tracePt t="118112" x="4876800" y="5172075"/>
          <p14:tracePt t="118128" x="4919663" y="5153025"/>
          <p14:tracePt t="118145" x="4976813" y="5133975"/>
          <p14:tracePt t="118162" x="4991100" y="5129213"/>
          <p14:tracePt t="118178" x="5000625" y="5124450"/>
          <p14:tracePt t="118195" x="5005388" y="5124450"/>
          <p14:tracePt t="118213" x="5005388" y="5119688"/>
          <p14:tracePt t="118229" x="4957763" y="5100638"/>
          <p14:tracePt t="118245" x="4752975" y="5062538"/>
          <p14:tracePt t="118262" x="4505325" y="5043488"/>
          <p14:tracePt t="118278" x="4010025" y="5048250"/>
          <p14:tracePt t="118295" x="3800475" y="5067300"/>
          <p14:tracePt t="118312" x="3629025" y="5086350"/>
          <p14:tracePt t="118329" x="3481388" y="5100638"/>
          <p14:tracePt t="118345" x="3438525" y="5100638"/>
          <p14:tracePt t="118362" x="3409950" y="5100638"/>
          <p14:tracePt t="118378" x="3390900" y="5100638"/>
          <p14:tracePt t="118395" x="3357563" y="5095875"/>
          <p14:tracePt t="118412" x="3333750" y="5081588"/>
          <p14:tracePt t="118429" x="3305175" y="5076825"/>
          <p14:tracePt t="118445" x="3276600" y="5072063"/>
          <p14:tracePt t="118462" x="3248025" y="5072063"/>
          <p14:tracePt t="118479" x="3233738" y="5072063"/>
          <p14:tracePt t="118495" x="3228975" y="5072063"/>
          <p14:tracePt t="118512" x="3224213" y="5072063"/>
          <p14:tracePt t="118528" x="3224213" y="5067300"/>
          <p14:tracePt t="118545" x="3252788" y="5062538"/>
          <p14:tracePt t="118562" x="3367088" y="5048250"/>
          <p14:tracePt t="118579" x="3667125" y="5048250"/>
          <p14:tracePt t="118595" x="3876675" y="5062538"/>
          <p14:tracePt t="118612" x="4100513" y="5081588"/>
          <p14:tracePt t="118629" x="4276725" y="5086350"/>
          <p14:tracePt t="118645" x="4471988" y="5105400"/>
          <p14:tracePt t="118662" x="4552950" y="5114925"/>
          <p14:tracePt t="118678" x="4595813" y="5119688"/>
          <p14:tracePt t="118695" x="4624388" y="5124450"/>
          <p14:tracePt t="118697" x="4629150" y="5124450"/>
          <p14:tracePt t="118712" x="4638675" y="5124450"/>
          <p14:tracePt t="118728" x="4648200" y="5124450"/>
          <p14:tracePt t="118745" x="4652963" y="5124450"/>
          <p14:tracePt t="118779" x="4657725" y="5124450"/>
          <p14:tracePt t="118795" x="4657725" y="5129213"/>
          <p14:tracePt t="118812" x="4667250" y="5133975"/>
          <p14:tracePt t="118828" x="4700588" y="5143500"/>
          <p14:tracePt t="118845" x="4733925" y="5157788"/>
          <p14:tracePt t="118862" x="4795838" y="5172075"/>
          <p14:tracePt t="118878" x="4876800" y="5172075"/>
          <p14:tracePt t="118895" x="5014913" y="5162550"/>
          <p14:tracePt t="118912" x="5076825" y="5138738"/>
          <p14:tracePt t="118928" x="5124450" y="5119688"/>
          <p14:tracePt t="118945" x="5157788" y="5110163"/>
          <p14:tracePt t="118962" x="5195888" y="5095875"/>
          <p14:tracePt t="118978" x="5200650" y="5095875"/>
          <p14:tracePt t="118995" x="5205413" y="5095875"/>
          <p14:tracePt t="119012" x="5214938" y="5095875"/>
          <p14:tracePt t="119029" x="5219700" y="5095875"/>
          <p14:tracePt t="119621" x="5181600" y="5091113"/>
          <p14:tracePt t="119629" x="5110163" y="5072063"/>
          <p14:tracePt t="119636" x="5053013" y="5057775"/>
          <p14:tracePt t="119645" x="4995863" y="5038725"/>
          <p14:tracePt t="119662" x="4876800" y="5005388"/>
          <p14:tracePt t="119678" x="4781550" y="4976813"/>
          <p14:tracePt t="119695" x="4710113" y="4948238"/>
          <p14:tracePt t="119729" x="4667250" y="4924425"/>
          <p14:tracePt t="119762" x="4629150" y="4914900"/>
          <p14:tracePt t="119778" x="4591050" y="4900613"/>
          <p14:tracePt t="119795" x="4548188" y="4900613"/>
          <p14:tracePt t="119812" x="4471988" y="4895850"/>
          <p14:tracePt t="119828" x="4429125" y="4891088"/>
          <p14:tracePt t="119845" x="4386263" y="4891088"/>
          <p14:tracePt t="119862" x="4348163" y="4876800"/>
          <p14:tracePt t="119878" x="4262438" y="4862513"/>
          <p14:tracePt t="119895" x="4176713" y="4838700"/>
          <p14:tracePt t="119912" x="4105275" y="4819650"/>
          <p14:tracePt t="119928" x="4033838" y="4805363"/>
          <p14:tracePt t="119945" x="3957638" y="4772025"/>
          <p14:tracePt t="119962" x="3929063" y="4752975"/>
          <p14:tracePt t="119978" x="3905250" y="4743450"/>
          <p14:tracePt t="119995" x="3886200" y="4729163"/>
          <p14:tracePt t="120012" x="3881438" y="4724400"/>
          <p14:tracePt t="120028" x="3876675" y="4724400"/>
          <p14:tracePt t="120045" x="3871913" y="4724400"/>
          <p14:tracePt t="120062" x="3862388" y="4733925"/>
          <p14:tracePt t="120078" x="3857625" y="4757738"/>
          <p14:tracePt t="120095" x="3843338" y="4781550"/>
          <p14:tracePt t="120112" x="3833813" y="4800600"/>
          <p14:tracePt t="120128" x="3814763" y="4824413"/>
          <p14:tracePt t="120145" x="3790950" y="4843463"/>
          <p14:tracePt t="120162" x="3767138" y="4857750"/>
          <p14:tracePt t="120179" x="3709988" y="4876800"/>
          <p14:tracePt t="120195" x="3667125" y="4881563"/>
          <p14:tracePt t="120212" x="3633788" y="4881563"/>
          <p14:tracePt t="120228" x="3595688" y="4872038"/>
          <p14:tracePt t="120245" x="3533775" y="4838700"/>
          <p14:tracePt t="120262" x="3490913" y="4800600"/>
          <p14:tracePt t="120278" x="3433763" y="4757738"/>
          <p14:tracePt t="120295" x="3376613" y="4705350"/>
          <p14:tracePt t="120312" x="3290888" y="4638675"/>
          <p14:tracePt t="120328" x="3252788" y="4605338"/>
          <p14:tracePt t="120345" x="3205163" y="4581525"/>
          <p14:tracePt t="120362" x="3176588" y="4567238"/>
          <p14:tracePt t="120378" x="3148013" y="4552950"/>
          <p14:tracePt t="120395" x="3133725" y="4548188"/>
          <p14:tracePt t="120412" x="3128963" y="4538663"/>
          <p14:tracePt t="120428" x="3119438" y="4538663"/>
          <p14:tracePt t="120445" x="3114675" y="4538663"/>
          <p14:tracePt t="120462" x="3109913" y="4538663"/>
          <p14:tracePt t="120495" x="3119438" y="4567238"/>
          <p14:tracePt t="120512" x="3152775" y="4638675"/>
          <p14:tracePt t="120528" x="3200400" y="4710113"/>
          <p14:tracePt t="120545" x="3248025" y="4748213"/>
          <p14:tracePt t="120562" x="3295650" y="4791075"/>
          <p14:tracePt t="120578" x="3314700" y="4810125"/>
          <p14:tracePt t="120595" x="3324225" y="4814888"/>
          <p14:tracePt t="120612" x="3333750" y="4819650"/>
          <p14:tracePt t="120628" x="3343275" y="4829175"/>
          <p14:tracePt t="120645" x="3357563" y="4838700"/>
          <p14:tracePt t="120662" x="3376613" y="4848225"/>
          <p14:tracePt t="120679" x="3409950" y="4862513"/>
          <p14:tracePt t="120695" x="3433763" y="4876800"/>
          <p14:tracePt t="120712" x="3452813" y="4886325"/>
          <p14:tracePt t="120729" x="3462338" y="4895850"/>
          <p14:tracePt t="120745" x="3481388" y="4905375"/>
          <p14:tracePt t="120762" x="3500438" y="4914900"/>
          <p14:tracePt t="120778" x="3519488" y="4924425"/>
          <p14:tracePt t="120795" x="3552825" y="4962525"/>
          <p14:tracePt t="120812" x="3629025" y="5053013"/>
          <p14:tracePt t="120828" x="3671888" y="5110163"/>
          <p14:tracePt t="120845" x="3700463" y="5148263"/>
          <p14:tracePt t="120862" x="3738563" y="5205413"/>
          <p14:tracePt t="120878" x="3757613" y="5248275"/>
          <p14:tracePt t="120895" x="3767138" y="5310188"/>
          <p14:tracePt t="120912" x="3762375" y="5367338"/>
          <p14:tracePt t="120928" x="3705225" y="5462588"/>
          <p14:tracePt t="120945" x="3590925" y="5538788"/>
          <p14:tracePt t="120962" x="3462338" y="5600700"/>
          <p14:tracePt t="120978" x="3267075" y="5667375"/>
          <p14:tracePt t="120995" x="3009900" y="5719763"/>
          <p14:tracePt t="121012" x="2881313" y="5734050"/>
          <p14:tracePt t="121028" x="2781300" y="5743575"/>
          <p14:tracePt t="121045" x="2681288" y="5743575"/>
          <p14:tracePt t="121062" x="2652713" y="5743575"/>
          <p14:tracePt t="121078" x="2638425" y="5743575"/>
          <p14:tracePt t="121302" x="2509838" y="5743575"/>
          <p14:tracePt t="121310" x="2252663" y="5734050"/>
          <p14:tracePt t="121317" x="2005013" y="5734050"/>
          <p14:tracePt t="121328" x="1800225" y="5734050"/>
          <p14:tracePt t="121345" x="1362075" y="5724525"/>
          <p14:tracePt t="121362" x="976313" y="5710238"/>
          <p14:tracePt t="121378" x="776288" y="5695950"/>
          <p14:tracePt t="121395" x="642938" y="5676900"/>
          <p14:tracePt t="121411" x="557213" y="5662613"/>
          <p14:tracePt t="121428" x="500063" y="5629275"/>
          <p14:tracePt t="121445" x="481013" y="5614988"/>
          <p14:tracePt t="121462" x="457200" y="5595938"/>
          <p14:tracePt t="121478" x="414338" y="5572125"/>
          <p14:tracePt t="121495" x="376238" y="5553075"/>
          <p14:tracePt t="121512" x="347663" y="5548313"/>
          <p14:tracePt t="121528" x="323850" y="5543550"/>
          <p14:tracePt t="121545" x="300038" y="5534025"/>
          <p14:tracePt t="121562" x="295275" y="5534025"/>
          <p14:tracePt t="121578" x="290513" y="5534025"/>
          <p14:tracePt t="121597" x="285750" y="553402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Arrays Class</a:t>
            </a:r>
            <a:endParaRPr lang="ko-KR" altLang="en-US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95300" y="1125538"/>
            <a:ext cx="8915400" cy="75565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java.util.Arrays class provides useful array operations.</a:t>
            </a:r>
          </a:p>
          <a:p>
            <a:endParaRPr lang="ko-KR" altLang="en-US"/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416496" y="1665288"/>
            <a:ext cx="9217024" cy="4716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ArraysExample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array1 = new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array1.length;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 array1[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Arrays.binarySearch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(array1, 7)); // 7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array2 =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Arrays.copyOf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(array1, 10);   // truncating or padding with zeros (if necessary)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v: array2)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 + " "); // 0 1 2 3 4 5 6 7 8 9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Arrays.equals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(array1, array2)); // true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array3 =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Arrays.copyOfRange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(array1, 2, 5);	// [from .. to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v: array3)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 + " "); // 2 3 4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Arrays.equals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(array1, array3)); // false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array4 = new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[5];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Arrays.fill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(array4, 7);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v: array4)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 + " "); // 7 7 7 7 7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Arrays.asList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("Hello", "Java"));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268"/>
    </mc:Choice>
    <mc:Fallback xmlns="">
      <p:transition spd="slow" advTm="189268"/>
    </mc:Fallback>
  </mc:AlternateContent>
  <p:extLst>
    <p:ext uri="{3A86A75C-4F4B-4683-9AE1-C65F6400EC91}">
      <p14:laserTraceLst xmlns:p14="http://schemas.microsoft.com/office/powerpoint/2010/main">
        <p14:tracePtLst>
          <p14:tracePt t="586" x="333375" y="5505450"/>
          <p14:tracePt t="594" x="414338" y="5467350"/>
          <p14:tracePt t="606" x="500063" y="5424488"/>
          <p14:tracePt t="622" x="638175" y="5353050"/>
          <p14:tracePt t="639" x="800100" y="5243513"/>
          <p14:tracePt t="656" x="881063" y="5195888"/>
          <p14:tracePt t="689" x="962025" y="5138738"/>
          <p14:tracePt t="866" x="1057275" y="5024438"/>
          <p14:tracePt t="873" x="1190625" y="4876800"/>
          <p14:tracePt t="880" x="1414463" y="4638675"/>
          <p14:tracePt t="890" x="1681163" y="4352925"/>
          <p14:tracePt t="906" x="2090738" y="3976688"/>
          <p14:tracePt t="922" x="2581275" y="3590925"/>
          <p14:tracePt t="939" x="2928938" y="3281363"/>
          <p14:tracePt t="956" x="3071813" y="3186113"/>
          <p14:tracePt t="972" x="3181350" y="3114675"/>
          <p14:tracePt t="989" x="3252788" y="3062288"/>
          <p14:tracePt t="1006" x="3352800" y="2947988"/>
          <p14:tracePt t="1022" x="3443288" y="2828925"/>
          <p14:tracePt t="1039" x="3538538" y="2681288"/>
          <p14:tracePt t="1056" x="3705225" y="2386013"/>
          <p14:tracePt t="1072" x="3762375" y="2286000"/>
          <p14:tracePt t="1089" x="3805238" y="2228850"/>
          <p14:tracePt t="1106" x="3814763" y="2205038"/>
          <p14:tracePt t="1122" x="3824288" y="2190750"/>
          <p14:tracePt t="1292" x="3876675" y="2071688"/>
          <p14:tracePt t="1299" x="4024313" y="1809750"/>
          <p14:tracePt t="1306" x="4176713" y="1524000"/>
          <p14:tracePt t="1322" x="4319588" y="1295400"/>
          <p14:tracePt t="1339" x="4495800" y="1076325"/>
          <p14:tracePt t="1356" x="4633913" y="923925"/>
          <p14:tracePt t="1372" x="4762500" y="795338"/>
          <p14:tracePt t="1389" x="4795838" y="771525"/>
          <p14:tracePt t="1406" x="4810125" y="757238"/>
          <p14:tracePt t="1422" x="4819650" y="752475"/>
          <p14:tracePt t="1439" x="4829175" y="742950"/>
          <p14:tracePt t="1455" x="4833938" y="738188"/>
          <p14:tracePt t="1472" x="4848225" y="728663"/>
          <p14:tracePt t="1489" x="4867275" y="719138"/>
          <p14:tracePt t="1505" x="4891088" y="714375"/>
          <p14:tracePt t="1522" x="4914900" y="704850"/>
          <p14:tracePt t="1539" x="4933950" y="695325"/>
          <p14:tracePt t="1555" x="4967288" y="695325"/>
          <p14:tracePt t="1572" x="4991100" y="695325"/>
          <p14:tracePt t="1589" x="5005388" y="695325"/>
          <p14:tracePt t="1605" x="5010150" y="695325"/>
          <p14:tracePt t="1622" x="5019675" y="695325"/>
          <p14:tracePt t="1639" x="5024438" y="695325"/>
          <p14:tracePt t="1672" x="5024438" y="709613"/>
          <p14:tracePt t="1689" x="5024438" y="742950"/>
          <p14:tracePt t="1705" x="5019675" y="766763"/>
          <p14:tracePt t="1722" x="5000625" y="795338"/>
          <p14:tracePt t="1739" x="4976813" y="838200"/>
          <p14:tracePt t="1755" x="4967288" y="852488"/>
          <p14:tracePt t="1772" x="4948238" y="871538"/>
          <p14:tracePt t="1789" x="4933950" y="881063"/>
          <p14:tracePt t="1805" x="4881563" y="919163"/>
          <p14:tracePt t="1822" x="4776788" y="957263"/>
          <p14:tracePt t="1839" x="4624388" y="1004888"/>
          <p14:tracePt t="1855" x="4476750" y="1038225"/>
          <p14:tracePt t="1872" x="4195763" y="1071563"/>
          <p14:tracePt t="1889" x="4029075" y="1090613"/>
          <p14:tracePt t="1905" x="3895725" y="1085850"/>
          <p14:tracePt t="1922" x="3733800" y="1062038"/>
          <p14:tracePt t="1939" x="3676650" y="1038225"/>
          <p14:tracePt t="1955" x="3643313" y="981075"/>
          <p14:tracePt t="1972" x="3609975" y="842963"/>
          <p14:tracePt t="1989" x="3648075" y="638175"/>
          <p14:tracePt t="2006" x="3719513" y="476250"/>
          <p14:tracePt t="2022" x="3810000" y="333375"/>
          <p14:tracePt t="2039" x="3900488" y="247650"/>
          <p14:tracePt t="2055" x="4148138" y="138113"/>
          <p14:tracePt t="2072" x="4295775" y="114300"/>
          <p14:tracePt t="2089" x="4462463" y="104775"/>
          <p14:tracePt t="2106" x="4676775" y="142875"/>
          <p14:tracePt t="2122" x="4776788" y="200025"/>
          <p14:tracePt t="2139" x="4833938" y="242888"/>
          <p14:tracePt t="2156" x="4876800" y="285750"/>
          <p14:tracePt t="2172" x="4929188" y="333375"/>
          <p14:tracePt t="2189" x="4938713" y="366713"/>
          <p14:tracePt t="2205" x="4953000" y="395288"/>
          <p14:tracePt t="2222" x="4948238" y="447675"/>
          <p14:tracePt t="2239" x="4900613" y="619125"/>
          <p14:tracePt t="2255" x="4838700" y="742950"/>
          <p14:tracePt t="2272" x="4772025" y="852488"/>
          <p14:tracePt t="2289" x="4691063" y="957263"/>
          <p14:tracePt t="2305" x="4667250" y="1014413"/>
          <p14:tracePt t="2322" x="4648200" y="1042988"/>
          <p14:tracePt t="2339" x="4638675" y="1062038"/>
          <p14:tracePt t="2356" x="4629150" y="1071563"/>
          <p14:tracePt t="2372" x="4624388" y="1081088"/>
          <p14:tracePt t="3789" x="4567238" y="1119188"/>
          <p14:tracePt t="3795" x="4471988" y="1195388"/>
          <p14:tracePt t="3805" x="4314825" y="1295400"/>
          <p14:tracePt t="3822" x="4071938" y="1443038"/>
          <p14:tracePt t="3839" x="3529013" y="1652588"/>
          <p14:tracePt t="3856" x="3319463" y="1709738"/>
          <p14:tracePt t="3872" x="3114675" y="1757363"/>
          <p14:tracePt t="3905" x="2733675" y="1800225"/>
          <p14:tracePt t="3938" x="2471738" y="1828800"/>
          <p14:tracePt t="3955" x="2371725" y="1833563"/>
          <p14:tracePt t="3972" x="2266950" y="1843088"/>
          <p14:tracePt t="3989" x="2205038" y="1847850"/>
          <p14:tracePt t="4005" x="2124075" y="1862138"/>
          <p14:tracePt t="4022" x="1985963" y="1871663"/>
          <p14:tracePt t="4039" x="1905000" y="1871663"/>
          <p14:tracePt t="4055" x="1824038" y="1871663"/>
          <p14:tracePt t="4072" x="1747838" y="1871663"/>
          <p14:tracePt t="4089" x="1600200" y="1871663"/>
          <p14:tracePt t="4106" x="1500188" y="1871663"/>
          <p14:tracePt t="4122" x="1428750" y="1866900"/>
          <p14:tracePt t="4139" x="1366838" y="1862138"/>
          <p14:tracePt t="4155" x="1304925" y="1847850"/>
          <p14:tracePt t="4172" x="1276350" y="1843088"/>
          <p14:tracePt t="4189" x="1247775" y="1838325"/>
          <p14:tracePt t="4205" x="1209675" y="1833563"/>
          <p14:tracePt t="4222" x="1171575" y="1819275"/>
          <p14:tracePt t="4238" x="1147763" y="1814513"/>
          <p14:tracePt t="4256" x="1128713" y="1809750"/>
          <p14:tracePt t="4272" x="1095375" y="1800225"/>
          <p14:tracePt t="4289" x="1076325" y="1790700"/>
          <p14:tracePt t="4305" x="1066800" y="1790700"/>
          <p14:tracePt t="4322" x="1057275" y="1790700"/>
          <p14:tracePt t="4338" x="1047750" y="1790700"/>
          <p14:tracePt t="4705" x="1076325" y="1781175"/>
          <p14:tracePt t="4713" x="1114425" y="1757363"/>
          <p14:tracePt t="4722" x="1152525" y="1743075"/>
          <p14:tracePt t="4739" x="1247775" y="1719263"/>
          <p14:tracePt t="4755" x="1338263" y="1709738"/>
          <p14:tracePt t="4772" x="1414463" y="1704975"/>
          <p14:tracePt t="4805" x="1476375" y="1704975"/>
          <p14:tracePt t="4838" x="1524000" y="1704975"/>
          <p14:tracePt t="4855" x="1543050" y="1704975"/>
          <p14:tracePt t="4872" x="1557338" y="1704975"/>
          <p14:tracePt t="4888" x="1566863" y="1704975"/>
          <p14:tracePt t="4905" x="1576388" y="1704975"/>
          <p14:tracePt t="4922" x="1590675" y="1704975"/>
          <p14:tracePt t="4938" x="1604963" y="1704975"/>
          <p14:tracePt t="4955" x="1624013" y="1704975"/>
          <p14:tracePt t="4972" x="1628775" y="1704975"/>
          <p14:tracePt t="4988" x="1633538" y="1704975"/>
          <p14:tracePt t="5005" x="1643063" y="1704975"/>
          <p14:tracePt t="5381" x="1666875" y="1709738"/>
          <p14:tracePt t="5388" x="1690688" y="1709738"/>
          <p14:tracePt t="5395" x="1714500" y="1709738"/>
          <p14:tracePt t="5405" x="1733550" y="1709738"/>
          <p14:tracePt t="5422" x="1776413" y="1709738"/>
          <p14:tracePt t="5438" x="1809750" y="1709738"/>
          <p14:tracePt t="5455" x="1871663" y="1709738"/>
          <p14:tracePt t="5488" x="1957388" y="1709738"/>
          <p14:tracePt t="5522" x="2052638" y="1714500"/>
          <p14:tracePt t="5538" x="2081213" y="1714500"/>
          <p14:tracePt t="5555" x="2119313" y="1709738"/>
          <p14:tracePt t="5572" x="2181225" y="1695450"/>
          <p14:tracePt t="5588" x="2224088" y="1690688"/>
          <p14:tracePt t="5605" x="2266950" y="1685925"/>
          <p14:tracePt t="5622" x="2295525" y="1685925"/>
          <p14:tracePt t="5638" x="2333625" y="1685925"/>
          <p14:tracePt t="5655" x="2357438" y="1685925"/>
          <p14:tracePt t="5672" x="2376488" y="1676400"/>
          <p14:tracePt t="5688" x="2395538" y="1676400"/>
          <p14:tracePt t="5705" x="2405063" y="1676400"/>
          <p14:tracePt t="5722" x="2414588" y="1676400"/>
          <p14:tracePt t="5738" x="2419350" y="1676400"/>
          <p14:tracePt t="5755" x="2424113" y="1676400"/>
          <p14:tracePt t="5793" x="2428875" y="1676400"/>
          <p14:tracePt t="5807" x="2433638" y="1676400"/>
          <p14:tracePt t="5822" x="2438400" y="1676400"/>
          <p14:tracePt t="5828" x="2443163" y="1676400"/>
          <p14:tracePt t="5843" x="2447925" y="1676400"/>
          <p14:tracePt t="6622" x="2471738" y="1662113"/>
          <p14:tracePt t="6630" x="2514600" y="1638300"/>
          <p14:tracePt t="6638" x="2552700" y="1604963"/>
          <p14:tracePt t="6655" x="2633663" y="1543050"/>
          <p14:tracePt t="6672" x="2733675" y="1471613"/>
          <p14:tracePt t="6688" x="2862263" y="1400175"/>
          <p14:tracePt t="6722" x="2952750" y="1347788"/>
          <p14:tracePt t="6755" x="3009900" y="1319213"/>
          <p14:tracePt t="6772" x="3033713" y="1314450"/>
          <p14:tracePt t="6788" x="3048000" y="1304925"/>
          <p14:tracePt t="6805" x="3071813" y="1304925"/>
          <p14:tracePt t="6822" x="3090863" y="1304925"/>
          <p14:tracePt t="6838" x="3095625" y="1304925"/>
          <p14:tracePt t="6855" x="3105150" y="1304925"/>
          <p14:tracePt t="6872" x="3109913" y="1304925"/>
          <p14:tracePt t="6937" x="3109913" y="1309688"/>
          <p14:tracePt t="6944" x="3109913" y="1314450"/>
          <p14:tracePt t="6955" x="3109913" y="1319213"/>
          <p14:tracePt t="6972" x="3109913" y="1333500"/>
          <p14:tracePt t="6988" x="3105150" y="1362075"/>
          <p14:tracePt t="7005" x="3090863" y="1395413"/>
          <p14:tracePt t="7022" x="3071813" y="1433513"/>
          <p14:tracePt t="7038" x="3048000" y="1457325"/>
          <p14:tracePt t="7055" x="3009900" y="1476375"/>
          <p14:tracePt t="7072" x="2990850" y="1495425"/>
          <p14:tracePt t="7088" x="2971800" y="1504950"/>
          <p14:tracePt t="7106" x="2957513" y="1509713"/>
          <p14:tracePt t="7122" x="2947988" y="1519238"/>
          <p14:tracePt t="7138" x="2943225" y="1519238"/>
          <p14:tracePt t="7155" x="2938463" y="1519238"/>
          <p14:tracePt t="7202" x="2933700" y="1519238"/>
          <p14:tracePt t="7225" x="2928938" y="1519238"/>
          <p14:tracePt t="7239" x="2924175" y="1519238"/>
          <p14:tracePt t="7247" x="2919413" y="1524000"/>
          <p14:tracePt t="7255" x="2909888" y="1528763"/>
          <p14:tracePt t="7272" x="2895600" y="1533525"/>
          <p14:tracePt t="7288" x="2867025" y="1543050"/>
          <p14:tracePt t="7305" x="2809875" y="1547813"/>
          <p14:tracePt t="7322" x="2767013" y="1552575"/>
          <p14:tracePt t="7338" x="2733675" y="1552575"/>
          <p14:tracePt t="7355" x="2705100" y="1552575"/>
          <p14:tracePt t="7372" x="2657475" y="1547813"/>
          <p14:tracePt t="7388" x="2628900" y="1533525"/>
          <p14:tracePt t="7405" x="2595563" y="1524000"/>
          <p14:tracePt t="7422" x="2566988" y="1500188"/>
          <p14:tracePt t="7438" x="2557463" y="1495425"/>
          <p14:tracePt t="7455" x="2547938" y="1490663"/>
          <p14:tracePt t="7472" x="2543175" y="1490663"/>
          <p14:tracePt t="7488" x="2538413" y="1490663"/>
          <p14:tracePt t="7522" x="2547938" y="1490663"/>
          <p14:tracePt t="7538" x="2566988" y="1490663"/>
          <p14:tracePt t="7555" x="2619375" y="1500188"/>
          <p14:tracePt t="7572" x="2662238" y="1509713"/>
          <p14:tracePt t="7588" x="2705100" y="1524000"/>
          <p14:tracePt t="7605" x="2747963" y="1533525"/>
          <p14:tracePt t="7622" x="2762250" y="1543050"/>
          <p14:tracePt t="7638" x="2771775" y="1552575"/>
          <p14:tracePt t="7655" x="2776538" y="1552575"/>
          <p14:tracePt t="7672" x="2786063" y="1552575"/>
          <p14:tracePt t="7731" x="2790825" y="1557338"/>
          <p14:tracePt t="8223" x="2881313" y="1552575"/>
          <p14:tracePt t="8230" x="3005138" y="1543050"/>
          <p14:tracePt t="8238" x="3138488" y="1543050"/>
          <p14:tracePt t="8255" x="3471863" y="1524000"/>
          <p14:tracePt t="8272" x="3762375" y="1500188"/>
          <p14:tracePt t="8288" x="4138613" y="1481138"/>
          <p14:tracePt t="8305" x="4348163" y="1481138"/>
          <p14:tracePt t="8338" x="4781550" y="1514475"/>
          <p14:tracePt t="8372" x="5210175" y="1566863"/>
          <p14:tracePt t="8388" x="5334000" y="1581150"/>
          <p14:tracePt t="8405" x="5472113" y="1600200"/>
          <p14:tracePt t="8422" x="5543550" y="1604963"/>
          <p14:tracePt t="8438" x="5614988" y="1604963"/>
          <p14:tracePt t="8455" x="5648325" y="1604963"/>
          <p14:tracePt t="8471" x="5672138" y="1604963"/>
          <p14:tracePt t="8649" x="5748338" y="1595438"/>
          <p14:tracePt t="8655" x="5857875" y="1576388"/>
          <p14:tracePt t="8663" x="5957888" y="1566863"/>
          <p14:tracePt t="8671" x="6062663" y="1552575"/>
          <p14:tracePt t="8688" x="6210300" y="1514475"/>
          <p14:tracePt t="8705" x="6338888" y="1481138"/>
          <p14:tracePt t="8722" x="6505575" y="1466850"/>
          <p14:tracePt t="8738" x="6567488" y="1471613"/>
          <p14:tracePt t="8755" x="6615113" y="1495425"/>
          <p14:tracePt t="8772" x="6638925" y="1509713"/>
          <p14:tracePt t="8788" x="6653213" y="1519238"/>
          <p14:tracePt t="8805" x="6662738" y="1524000"/>
          <p14:tracePt t="8821" x="6662738" y="1528763"/>
          <p14:tracePt t="8839" x="6662738" y="1538288"/>
          <p14:tracePt t="8855" x="6657975" y="1547813"/>
          <p14:tracePt t="8871" x="6615113" y="1566863"/>
          <p14:tracePt t="8888" x="6529388" y="1600200"/>
          <p14:tracePt t="8905" x="6396038" y="1647825"/>
          <p14:tracePt t="8921" x="6296025" y="1647825"/>
          <p14:tracePt t="8938" x="6200775" y="1643063"/>
          <p14:tracePt t="8955" x="6138863" y="1624013"/>
          <p14:tracePt t="8972" x="6076950" y="1595438"/>
          <p14:tracePt t="8988" x="6053138" y="1581150"/>
          <p14:tracePt t="9005" x="6029325" y="1543050"/>
          <p14:tracePt t="9022" x="6010275" y="1357313"/>
          <p14:tracePt t="9038" x="6015038" y="1266825"/>
          <p14:tracePt t="9055" x="6019800" y="1214438"/>
          <p14:tracePt t="9072" x="6024563" y="1176338"/>
          <p14:tracePt t="9088" x="6048375" y="1157288"/>
          <p14:tracePt t="9105" x="6072188" y="1143000"/>
          <p14:tracePt t="9121" x="6119813" y="1138238"/>
          <p14:tracePt t="9138" x="6181725" y="1157288"/>
          <p14:tracePt t="9155" x="6272213" y="1228725"/>
          <p14:tracePt t="9172" x="6334125" y="1309688"/>
          <p14:tracePt t="9188" x="6376988" y="1366838"/>
          <p14:tracePt t="9205" x="6405563" y="1414463"/>
          <p14:tracePt t="9221" x="6424613" y="1476375"/>
          <p14:tracePt t="9238" x="6429375" y="1538288"/>
          <p14:tracePt t="9255" x="6429375" y="1604963"/>
          <p14:tracePt t="9271" x="6410325" y="1685925"/>
          <p14:tracePt t="9288" x="6400800" y="1714500"/>
          <p14:tracePt t="9305" x="6391275" y="1724025"/>
          <p14:tracePt t="9321" x="6391275" y="1733550"/>
          <p14:tracePt t="9338" x="6391275" y="1743075"/>
          <p14:tracePt t="9372" x="6391275" y="1747838"/>
          <p14:tracePt t="9413" x="6391275" y="1752600"/>
          <p14:tracePt t="9419" x="6386513" y="1752600"/>
          <p14:tracePt t="9676" x="6424613" y="1733550"/>
          <p14:tracePt t="9683" x="6472238" y="1700213"/>
          <p14:tracePt t="9691" x="6534150" y="1666875"/>
          <p14:tracePt t="9705" x="6643688" y="1614488"/>
          <p14:tracePt t="9721" x="6738938" y="1581150"/>
          <p14:tracePt t="9738" x="6805613" y="1552575"/>
          <p14:tracePt t="9755" x="6853238" y="1543050"/>
          <p14:tracePt t="9788" x="6986588" y="1500188"/>
          <p14:tracePt t="9821" x="7086600" y="1481138"/>
          <p14:tracePt t="9838" x="7148513" y="1471613"/>
          <p14:tracePt t="9855" x="7191375" y="1462088"/>
          <p14:tracePt t="9871" x="7239000" y="1452563"/>
          <p14:tracePt t="9888" x="7291388" y="1452563"/>
          <p14:tracePt t="9905" x="7319963" y="1452563"/>
          <p14:tracePt t="9921" x="7353300" y="1452563"/>
          <p14:tracePt t="9938" x="7377113" y="1452563"/>
          <p14:tracePt t="9955" x="7405688" y="1452563"/>
          <p14:tracePt t="9971" x="7415213" y="1452563"/>
          <p14:tracePt t="9988" x="7424738" y="1452563"/>
          <p14:tracePt t="10005" x="7429500" y="1452563"/>
          <p14:tracePt t="10021" x="7439025" y="1452563"/>
          <p14:tracePt t="10080" x="7429500" y="1452563"/>
          <p14:tracePt t="10087" x="7405688" y="1457325"/>
          <p14:tracePt t="10094" x="7381875" y="1457325"/>
          <p14:tracePt t="10105" x="7353300" y="1471613"/>
          <p14:tracePt t="10121" x="7272338" y="1476375"/>
          <p14:tracePt t="10138" x="7143750" y="1485900"/>
          <p14:tracePt t="10155" x="7081838" y="1476375"/>
          <p14:tracePt t="10172" x="7048500" y="1466850"/>
          <p14:tracePt t="10188" x="7024688" y="1452563"/>
          <p14:tracePt t="10205" x="7000875" y="1404938"/>
          <p14:tracePt t="10222" x="6991350" y="1352550"/>
          <p14:tracePt t="10238" x="7000875" y="1304925"/>
          <p14:tracePt t="10255" x="7034213" y="1257300"/>
          <p14:tracePt t="10272" x="7091363" y="1204913"/>
          <p14:tracePt t="10288" x="7153275" y="1162050"/>
          <p14:tracePt t="10305" x="7205663" y="1143000"/>
          <p14:tracePt t="10322" x="7281863" y="1123950"/>
          <p14:tracePt t="10338" x="7334250" y="1123950"/>
          <p14:tracePt t="10355" x="7377113" y="1138238"/>
          <p14:tracePt t="10371" x="7405688" y="1152525"/>
          <p14:tracePt t="10388" x="7429500" y="1204913"/>
          <p14:tracePt t="10405" x="7443788" y="1276350"/>
          <p14:tracePt t="10421" x="7443788" y="1357313"/>
          <p14:tracePt t="10438" x="7419975" y="1414463"/>
          <p14:tracePt t="10455" x="7372350" y="1495425"/>
          <p14:tracePt t="10471" x="7319963" y="1552575"/>
          <p14:tracePt t="10488" x="7277100" y="1614488"/>
          <p14:tracePt t="10505" x="7253288" y="1633538"/>
          <p14:tracePt t="10521" x="7234238" y="1652588"/>
          <p14:tracePt t="10538" x="7229475" y="1657350"/>
          <p14:tracePt t="10555" x="7224713" y="1662113"/>
          <p14:tracePt t="10571" x="7219950" y="1662113"/>
          <p14:tracePt t="11057" x="7067550" y="1690688"/>
          <p14:tracePt t="11064" x="6848475" y="1728788"/>
          <p14:tracePt t="11071" x="6667500" y="1776413"/>
          <p14:tracePt t="11088" x="6224588" y="1866900"/>
          <p14:tracePt t="11105" x="5943600" y="1905000"/>
          <p14:tracePt t="11122" x="5610225" y="1933575"/>
          <p14:tracePt t="11155" x="5376863" y="1933575"/>
          <p14:tracePt t="11188" x="5319713" y="1933575"/>
          <p14:tracePt t="11417" x="5191125" y="1933575"/>
          <p14:tracePt t="11424" x="4995863" y="1914525"/>
          <p14:tracePt t="11431" x="4781550" y="1890713"/>
          <p14:tracePt t="11439" x="4524375" y="1862138"/>
          <p14:tracePt t="11455" x="4100513" y="1824038"/>
          <p14:tracePt t="11472" x="3690938" y="1762125"/>
          <p14:tracePt t="11488" x="3438525" y="1733550"/>
          <p14:tracePt t="11505" x="3190875" y="1695450"/>
          <p14:tracePt t="11521" x="3048000" y="1685925"/>
          <p14:tracePt t="11538" x="2952750" y="1671638"/>
          <p14:tracePt t="11555" x="2843213" y="1657350"/>
          <p14:tracePt t="11571" x="2795588" y="1647825"/>
          <p14:tracePt t="11588" x="2743200" y="1633538"/>
          <p14:tracePt t="11605" x="2676525" y="1614488"/>
          <p14:tracePt t="11621" x="2600325" y="1600200"/>
          <p14:tracePt t="11638" x="2552700" y="1590675"/>
          <p14:tracePt t="11655" x="2500313" y="1590675"/>
          <p14:tracePt t="11671" x="2457450" y="1590675"/>
          <p14:tracePt t="11688" x="2400300" y="1585913"/>
          <p14:tracePt t="11705" x="2357438" y="1581150"/>
          <p14:tracePt t="11721" x="2319338" y="1581150"/>
          <p14:tracePt t="11738" x="2286000" y="1581150"/>
          <p14:tracePt t="11740" x="2271713" y="1581150"/>
          <p14:tracePt t="11755" x="2262188" y="1581150"/>
          <p14:tracePt t="11771" x="2252663" y="1581150"/>
          <p14:tracePt t="11788" x="2247900" y="1581150"/>
          <p14:tracePt t="11805" x="2247900" y="1571625"/>
          <p14:tracePt t="11821" x="2276475" y="1562100"/>
          <p14:tracePt t="11838" x="2371725" y="1543050"/>
          <p14:tracePt t="11855" x="2566988" y="1543050"/>
          <p14:tracePt t="11871" x="2909888" y="1547813"/>
          <p14:tracePt t="11888" x="3186113" y="1562100"/>
          <p14:tracePt t="11905" x="3362325" y="1562100"/>
          <p14:tracePt t="11921" x="3500438" y="1566863"/>
          <p14:tracePt t="11938" x="3657600" y="1585913"/>
          <p14:tracePt t="11955" x="3729038" y="1600200"/>
          <p14:tracePt t="11971" x="3781425" y="1609725"/>
          <p14:tracePt t="11988" x="3814763" y="1624013"/>
          <p14:tracePt t="12004" x="3819525" y="1624013"/>
          <p14:tracePt t="12021" x="3824288" y="1624013"/>
          <p14:tracePt t="12038" x="3829050" y="1624013"/>
          <p14:tracePt t="12076" x="3833813" y="1624013"/>
          <p14:tracePt t="14538" x="3833813" y="1638300"/>
          <p14:tracePt t="14544" x="3833813" y="1662113"/>
          <p14:tracePt t="14554" x="3833813" y="1681163"/>
          <p14:tracePt t="14571" x="3829050" y="1709738"/>
          <p14:tracePt t="14588" x="3829050" y="1738313"/>
          <p14:tracePt t="14604" x="3829050" y="1743075"/>
          <p14:tracePt t="14621" x="3829050" y="1747838"/>
          <p14:tracePt t="14654" x="3829050" y="1757363"/>
          <p14:tracePt t="14888" x="3838575" y="1757363"/>
          <p14:tracePt t="14896" x="3867150" y="1747838"/>
          <p14:tracePt t="14904" x="3881438" y="1738313"/>
          <p14:tracePt t="14921" x="3914775" y="1724025"/>
          <p14:tracePt t="14938" x="3948113" y="1719263"/>
          <p14:tracePt t="14954" x="3995738" y="1714500"/>
          <p14:tracePt t="14971" x="4024313" y="1714500"/>
          <p14:tracePt t="14988" x="4052888" y="1714500"/>
          <p14:tracePt t="15004" x="4076700" y="1714500"/>
          <p14:tracePt t="15021" x="4110038" y="1719263"/>
          <p14:tracePt t="15038" x="4129088" y="1719263"/>
          <p14:tracePt t="15054" x="4152900" y="1719263"/>
          <p14:tracePt t="15071" x="4162425" y="1719263"/>
          <p14:tracePt t="15088" x="4181475" y="1719263"/>
          <p14:tracePt t="15104" x="4186238" y="1719263"/>
          <p14:tracePt t="15121" x="4191000" y="1719263"/>
          <p14:tracePt t="15138" x="4200525" y="1719263"/>
          <p14:tracePt t="15931" x="4200525" y="1733550"/>
          <p14:tracePt t="15939" x="4195763" y="1762125"/>
          <p14:tracePt t="15946" x="4191000" y="1795463"/>
          <p14:tracePt t="15954" x="4171950" y="1843088"/>
          <p14:tracePt t="15971" x="4148138" y="1971675"/>
          <p14:tracePt t="15988" x="4124325" y="2085975"/>
          <p14:tracePt t="16021" x="4071938" y="2271713"/>
          <p14:tracePt t="16054" x="4052888" y="2352675"/>
          <p14:tracePt t="16071" x="4043363" y="2390775"/>
          <p14:tracePt t="16088" x="4038600" y="2424113"/>
          <p14:tracePt t="16104" x="4024313" y="2452688"/>
          <p14:tracePt t="16121" x="4019550" y="2481263"/>
          <p14:tracePt t="16138" x="3995738" y="2528888"/>
          <p14:tracePt t="16154" x="3976688" y="2557463"/>
          <p14:tracePt t="16171" x="3957638" y="2590800"/>
          <p14:tracePt t="16188" x="3948113" y="2624138"/>
          <p14:tracePt t="16204" x="3938588" y="2638425"/>
          <p14:tracePt t="16221" x="3924300" y="2652713"/>
          <p14:tracePt t="16238" x="3914775" y="2676525"/>
          <p14:tracePt t="16239" x="3914775" y="2686050"/>
          <p14:tracePt t="16254" x="3895725" y="2709863"/>
          <p14:tracePt t="16271" x="3881438" y="2733675"/>
          <p14:tracePt t="16288" x="3867150" y="2757488"/>
          <p14:tracePt t="16304" x="3843338" y="2781300"/>
          <p14:tracePt t="16321" x="3781425" y="2819400"/>
          <p14:tracePt t="16338" x="3714750" y="2847975"/>
          <p14:tracePt t="16354" x="3662363" y="2862263"/>
          <p14:tracePt t="16371" x="3609975" y="2871788"/>
          <p14:tracePt t="16388" x="3581400" y="2871788"/>
          <p14:tracePt t="16404" x="3543300" y="2867025"/>
          <p14:tracePt t="16421" x="3514725" y="2852738"/>
          <p14:tracePt t="16438" x="3457575" y="2828925"/>
          <p14:tracePt t="16454" x="3419475" y="2814638"/>
          <p14:tracePt t="16471" x="3400425" y="2805113"/>
          <p14:tracePt t="16488" x="3376613" y="2795588"/>
          <p14:tracePt t="16504" x="3357563" y="2795588"/>
          <p14:tracePt t="16521" x="3348038" y="2795588"/>
          <p14:tracePt t="16538" x="3333750" y="2795588"/>
          <p14:tracePt t="16554" x="3324225" y="2795588"/>
          <p14:tracePt t="16571" x="3314700" y="2795588"/>
          <p14:tracePt t="16588" x="3309938" y="2795588"/>
          <p14:tracePt t="16688" x="3309938" y="2790825"/>
          <p14:tracePt t="16695" x="3309938" y="2786063"/>
          <p14:tracePt t="16704" x="3314700" y="2786063"/>
          <p14:tracePt t="16721" x="3343275" y="2767013"/>
          <p14:tracePt t="16738" x="3395663" y="2762250"/>
          <p14:tracePt t="16739" x="3429000" y="2747963"/>
          <p14:tracePt t="16754" x="3490913" y="2738438"/>
          <p14:tracePt t="16771" x="3557588" y="2738438"/>
          <p14:tracePt t="16788" x="3629025" y="2733675"/>
          <p14:tracePt t="16804" x="3714750" y="2719388"/>
          <p14:tracePt t="16821" x="3757613" y="2714625"/>
          <p14:tracePt t="16838" x="3795713" y="2714625"/>
          <p14:tracePt t="16854" x="3829050" y="2714625"/>
          <p14:tracePt t="16871" x="3862388" y="2714625"/>
          <p14:tracePt t="16887" x="3890963" y="2719388"/>
          <p14:tracePt t="16904" x="3914775" y="2724150"/>
          <p14:tracePt t="16921" x="3938588" y="2738438"/>
          <p14:tracePt t="16938" x="3981450" y="2738438"/>
          <p14:tracePt t="16954" x="4010025" y="2738438"/>
          <p14:tracePt t="16971" x="4038600" y="2738438"/>
          <p14:tracePt t="16988" x="4086225" y="2747963"/>
          <p14:tracePt t="17004" x="4124325" y="2757488"/>
          <p14:tracePt t="17021" x="4152900" y="2762250"/>
          <p14:tracePt t="17038" x="4171950" y="2762250"/>
          <p14:tracePt t="17054" x="4195763" y="2762250"/>
          <p14:tracePt t="17071" x="4210050" y="2762250"/>
          <p14:tracePt t="17088" x="4219575" y="2762250"/>
          <p14:tracePt t="17104" x="4233863" y="2762250"/>
          <p14:tracePt t="17121" x="4243388" y="2762250"/>
          <p14:tracePt t="17137" x="4248150" y="2762250"/>
          <p14:tracePt t="17154" x="4257675" y="2762250"/>
          <p14:tracePt t="17187" x="4262438" y="2762250"/>
          <p14:tracePt t="17232" x="4267200" y="2762250"/>
          <p14:tracePt t="17238" x="4267200" y="2767013"/>
          <p14:tracePt t="17246" x="4271963" y="2771775"/>
          <p14:tracePt t="18472" x="4300538" y="2771775"/>
          <p14:tracePt t="18479" x="4338638" y="2767013"/>
          <p14:tracePt t="18487" x="4362450" y="2762250"/>
          <p14:tracePt t="18504" x="4414838" y="2757488"/>
          <p14:tracePt t="18521" x="4457700" y="2747963"/>
          <p14:tracePt t="18538" x="4505325" y="2738438"/>
          <p14:tracePt t="18554" x="4524375" y="2738438"/>
          <p14:tracePt t="18587" x="4562475" y="2733675"/>
          <p14:tracePt t="18621" x="4610100" y="2714625"/>
          <p14:tracePt t="18637" x="4633913" y="2714625"/>
          <p14:tracePt t="18654" x="4662488" y="2714625"/>
          <p14:tracePt t="18671" x="4700588" y="2714625"/>
          <p14:tracePt t="18687" x="4729163" y="2714625"/>
          <p14:tracePt t="18704" x="4757738" y="2714625"/>
          <p14:tracePt t="18721" x="4786313" y="2714625"/>
          <p14:tracePt t="18737" x="4810125" y="2714625"/>
          <p14:tracePt t="18754" x="4819650" y="2719388"/>
          <p14:tracePt t="18771" x="4833938" y="2724150"/>
          <p14:tracePt t="18787" x="4852988" y="2733675"/>
          <p14:tracePt t="18804" x="4867275" y="2747963"/>
          <p14:tracePt t="18821" x="4876800" y="2757488"/>
          <p14:tracePt t="18837" x="4891088" y="2762250"/>
          <p14:tracePt t="18854" x="4905375" y="2771775"/>
          <p14:tracePt t="18871" x="4910138" y="2776538"/>
          <p14:tracePt t="18887" x="4914900" y="2776538"/>
          <p14:tracePt t="18904" x="4919663" y="2776538"/>
          <p14:tracePt t="18979" x="4919663" y="2781300"/>
          <p14:tracePt t="18985" x="4919663" y="2786063"/>
          <p14:tracePt t="18993" x="4919663" y="2790825"/>
          <p14:tracePt t="19004" x="4919663" y="2795588"/>
          <p14:tracePt t="19021" x="4910138" y="2819400"/>
          <p14:tracePt t="19037" x="4891088" y="2838450"/>
          <p14:tracePt t="19054" x="4867275" y="2852738"/>
          <p14:tracePt t="19071" x="4829175" y="2867025"/>
          <p14:tracePt t="19088" x="4767263" y="2881313"/>
          <p14:tracePt t="19104" x="4724400" y="2881313"/>
          <p14:tracePt t="19121" x="4691063" y="2876550"/>
          <p14:tracePt t="19138" x="4657725" y="2857500"/>
          <p14:tracePt t="19154" x="4610100" y="2819400"/>
          <p14:tracePt t="19171" x="4576763" y="2795588"/>
          <p14:tracePt t="19187" x="4552950" y="2771775"/>
          <p14:tracePt t="19204" x="4538663" y="2747963"/>
          <p14:tracePt t="19221" x="4514850" y="2719388"/>
          <p14:tracePt t="19237" x="4505325" y="2695575"/>
          <p14:tracePt t="19254" x="4491038" y="2667000"/>
          <p14:tracePt t="19271" x="4481513" y="2619375"/>
          <p14:tracePt t="19287" x="4481513" y="2586038"/>
          <p14:tracePt t="19304" x="4481513" y="2557463"/>
          <p14:tracePt t="19321" x="4481513" y="2528888"/>
          <p14:tracePt t="19337" x="4481513" y="2481263"/>
          <p14:tracePt t="19354" x="4481513" y="2452688"/>
          <p14:tracePt t="19371" x="4486275" y="2428875"/>
          <p14:tracePt t="19387" x="4495800" y="2405063"/>
          <p14:tracePt t="19404" x="4519613" y="2371725"/>
          <p14:tracePt t="19421" x="4543425" y="2347913"/>
          <p14:tracePt t="19437" x="4572000" y="2338388"/>
          <p14:tracePt t="19454" x="4619625" y="2319338"/>
          <p14:tracePt t="19471" x="4695825" y="2309813"/>
          <p14:tracePt t="19487" x="4729163" y="2309813"/>
          <p14:tracePt t="19504" x="4757738" y="2309813"/>
          <p14:tracePt t="19521" x="4800600" y="2319338"/>
          <p14:tracePt t="19537" x="4819650" y="2328863"/>
          <p14:tracePt t="19554" x="4852988" y="2347913"/>
          <p14:tracePt t="19571" x="4881563" y="2381250"/>
          <p14:tracePt t="19587" x="4938713" y="2476500"/>
          <p14:tracePt t="19604" x="4962525" y="2519363"/>
          <p14:tracePt t="19621" x="4976813" y="2552700"/>
          <p14:tracePt t="19637" x="4991100" y="2571750"/>
          <p14:tracePt t="19654" x="5000625" y="2600325"/>
          <p14:tracePt t="19671" x="5005388" y="2619375"/>
          <p14:tracePt t="19687" x="5010150" y="2643188"/>
          <p14:tracePt t="19704" x="5010150" y="2671763"/>
          <p14:tracePt t="19721" x="5010150" y="2690813"/>
          <p14:tracePt t="19737" x="5005388" y="2700338"/>
          <p14:tracePt t="19754" x="5005388" y="2709863"/>
          <p14:tracePt t="19771" x="5005388" y="2719388"/>
          <p14:tracePt t="19787" x="5005388" y="2728913"/>
          <p14:tracePt t="20270" x="5014913" y="2728913"/>
          <p14:tracePt t="20277" x="5019675" y="2728913"/>
          <p14:tracePt t="20287" x="5033963" y="2728913"/>
          <p14:tracePt t="20304" x="5053013" y="2724150"/>
          <p14:tracePt t="20321" x="5086350" y="2709863"/>
          <p14:tracePt t="20337" x="5110163" y="2705100"/>
          <p14:tracePt t="20371" x="5153025" y="2690813"/>
          <p14:tracePt t="20404" x="5229225" y="2671763"/>
          <p14:tracePt t="20421" x="5257800" y="2667000"/>
          <p14:tracePt t="20437" x="5286375" y="2667000"/>
          <p14:tracePt t="20454" x="5319713" y="2667000"/>
          <p14:tracePt t="20470" x="5343525" y="2657475"/>
          <p14:tracePt t="20487" x="5372100" y="2652713"/>
          <p14:tracePt t="20504" x="5410200" y="2652713"/>
          <p14:tracePt t="20520" x="5434013" y="2652713"/>
          <p14:tracePt t="20537" x="5453063" y="2652713"/>
          <p14:tracePt t="20554" x="5467350" y="2652713"/>
          <p14:tracePt t="20571" x="5491163" y="2652713"/>
          <p14:tracePt t="20587" x="5510213" y="2652713"/>
          <p14:tracePt t="20604" x="5529263" y="2652713"/>
          <p14:tracePt t="20621" x="5553075" y="2652713"/>
          <p14:tracePt t="20637" x="5576888" y="2652713"/>
          <p14:tracePt t="20654" x="5586413" y="2657475"/>
          <p14:tracePt t="20671" x="5595938" y="2657475"/>
          <p14:tracePt t="20687" x="5600700" y="2657475"/>
          <p14:tracePt t="20704" x="5605463" y="2657475"/>
          <p14:tracePt t="20721" x="5605463" y="2662238"/>
          <p14:tracePt t="20737" x="5605463" y="2667000"/>
          <p14:tracePt t="20754" x="5605463" y="2681288"/>
          <p14:tracePt t="20771" x="5600700" y="2695575"/>
          <p14:tracePt t="20787" x="5581650" y="2709863"/>
          <p14:tracePt t="20804" x="5567363" y="2719388"/>
          <p14:tracePt t="20821" x="5534025" y="2743200"/>
          <p14:tracePt t="20837" x="5510213" y="2757488"/>
          <p14:tracePt t="20854" x="5481638" y="2767013"/>
          <p14:tracePt t="20871" x="5453063" y="2767013"/>
          <p14:tracePt t="20887" x="5405438" y="2762250"/>
          <p14:tracePt t="20904" x="5376863" y="2757488"/>
          <p14:tracePt t="20921" x="5353050" y="2738438"/>
          <p14:tracePt t="20938" x="5319713" y="2709863"/>
          <p14:tracePt t="20954" x="5291138" y="2671763"/>
          <p14:tracePt t="20971" x="5276850" y="2633663"/>
          <p14:tracePt t="20987" x="5257800" y="2595563"/>
          <p14:tracePt t="21004" x="5243513" y="2543175"/>
          <p14:tracePt t="21021" x="5243513" y="2509838"/>
          <p14:tracePt t="21037" x="5243513" y="2486025"/>
          <p14:tracePt t="21054" x="5243513" y="2466975"/>
          <p14:tracePt t="21071" x="5243513" y="2443163"/>
          <p14:tracePt t="21087" x="5248275" y="2428875"/>
          <p14:tracePt t="21104" x="5267325" y="2414588"/>
          <p14:tracePt t="21121" x="5286375" y="2400300"/>
          <p14:tracePt t="21137" x="5334000" y="2381250"/>
          <p14:tracePt t="21154" x="5362575" y="2381250"/>
          <p14:tracePt t="21171" x="5400675" y="2386013"/>
          <p14:tracePt t="21187" x="5438775" y="2395538"/>
          <p14:tracePt t="21204" x="5462588" y="2409825"/>
          <p14:tracePt t="21221" x="5476875" y="2414588"/>
          <p14:tracePt t="21237" x="5486400" y="2419350"/>
          <p14:tracePt t="21239" x="5491163" y="2424113"/>
          <p14:tracePt t="21255" x="5495925" y="2428875"/>
          <p14:tracePt t="21271" x="5500688" y="2438400"/>
          <p14:tracePt t="21287" x="5510213" y="2457450"/>
          <p14:tracePt t="21304" x="5519738" y="2495550"/>
          <p14:tracePt t="21321" x="5529263" y="2547938"/>
          <p14:tracePt t="21337" x="5529263" y="2576513"/>
          <p14:tracePt t="21354" x="5529263" y="2605088"/>
          <p14:tracePt t="21371" x="5529263" y="2628900"/>
          <p14:tracePt t="21387" x="5524500" y="2647950"/>
          <p14:tracePt t="21404" x="5519738" y="2657475"/>
          <p14:tracePt t="21420" x="5510213" y="2667000"/>
          <p14:tracePt t="21438" x="5500688" y="2676525"/>
          <p14:tracePt t="21455" x="5495925" y="2686050"/>
          <p14:tracePt t="21471" x="5491163" y="2695575"/>
          <p14:tracePt t="21487" x="5481638" y="2700338"/>
          <p14:tracePt t="21504" x="5476875" y="2709863"/>
          <p14:tracePt t="21521" x="5476875" y="2714625"/>
          <p14:tracePt t="21554" x="5476875" y="2719388"/>
          <p14:tracePt t="22003" x="5372100" y="2733675"/>
          <p14:tracePt t="22010" x="5214938" y="2767013"/>
          <p14:tracePt t="22020" x="5086350" y="2786063"/>
          <p14:tracePt t="22037" x="4824413" y="2805113"/>
          <p14:tracePt t="22054" x="4533900" y="2809875"/>
          <p14:tracePt t="22071" x="4419600" y="2795588"/>
          <p14:tracePt t="22088" x="4333875" y="2771775"/>
          <p14:tracePt t="22120" x="4224338" y="2738438"/>
          <p14:tracePt t="22154" x="4171950" y="2705100"/>
          <p14:tracePt t="22171" x="4143375" y="2681288"/>
          <p14:tracePt t="22187" x="4086225" y="2652713"/>
          <p14:tracePt t="22204" x="4057650" y="2643188"/>
          <p14:tracePt t="22221" x="4029075" y="2643188"/>
          <p14:tracePt t="22237" x="3981450" y="2643188"/>
          <p14:tracePt t="22254" x="3938588" y="2643188"/>
          <p14:tracePt t="22271" x="3895725" y="2643188"/>
          <p14:tracePt t="22287" x="3848100" y="2643188"/>
          <p14:tracePt t="22304" x="3752850" y="2652713"/>
          <p14:tracePt t="22321" x="3700463" y="2657475"/>
          <p14:tracePt t="22337" x="3652838" y="2662238"/>
          <p14:tracePt t="22354" x="3581400" y="2662238"/>
          <p14:tracePt t="22370" x="3495675" y="2676525"/>
          <p14:tracePt t="22387" x="3443288" y="2690813"/>
          <p14:tracePt t="22404" x="3400425" y="2695575"/>
          <p14:tracePt t="22420" x="3362325" y="2709863"/>
          <p14:tracePt t="22437" x="3348038" y="2709863"/>
          <p14:tracePt t="22454" x="3338513" y="2709863"/>
          <p14:tracePt t="22471" x="3333750" y="2709863"/>
          <p14:tracePt t="22487" x="3328988" y="2709863"/>
          <p14:tracePt t="22525" x="3324225" y="2709863"/>
          <p14:tracePt t="22554" x="3324225" y="2714625"/>
          <p14:tracePt t="22561" x="3333750" y="2714625"/>
          <p14:tracePt t="22570" x="3357563" y="2719388"/>
          <p14:tracePt t="22587" x="3429000" y="2724150"/>
          <p14:tracePt t="22604" x="3576638" y="2733675"/>
          <p14:tracePt t="22620" x="3700463" y="2733675"/>
          <p14:tracePt t="22637" x="3814763" y="2733675"/>
          <p14:tracePt t="22654" x="3924300" y="2743200"/>
          <p14:tracePt t="22671" x="4029075" y="2743200"/>
          <p14:tracePt t="22687" x="4086225" y="2747963"/>
          <p14:tracePt t="22704" x="4138613" y="2747963"/>
          <p14:tracePt t="22720" x="4181475" y="2752725"/>
          <p14:tracePt t="22737" x="4243388" y="2767013"/>
          <p14:tracePt t="22754" x="4271963" y="2767013"/>
          <p14:tracePt t="22771" x="4305300" y="2767013"/>
          <p14:tracePt t="22788" x="4348163" y="2767013"/>
          <p14:tracePt t="22804" x="4367213" y="2771775"/>
          <p14:tracePt t="22820" x="4395788" y="2771775"/>
          <p14:tracePt t="22837" x="4410075" y="2771775"/>
          <p14:tracePt t="22854" x="4433888" y="2771775"/>
          <p14:tracePt t="22870" x="4438650" y="2771775"/>
          <p14:tracePt t="22887" x="4443413" y="2771775"/>
          <p14:tracePt t="22904" x="4452938" y="2771775"/>
          <p14:tracePt t="25769" x="4433888" y="2771775"/>
          <p14:tracePt t="25777" x="4410075" y="2776538"/>
          <p14:tracePt t="25787" x="4381500" y="2786063"/>
          <p14:tracePt t="25804" x="4338638" y="2800350"/>
          <p14:tracePt t="25820" x="4276725" y="2824163"/>
          <p14:tracePt t="25837" x="4243388" y="2833688"/>
          <p14:tracePt t="25854" x="4210050" y="2843213"/>
          <p14:tracePt t="25887" x="4129088" y="2876550"/>
          <p14:tracePt t="25920" x="4071938" y="2895600"/>
          <p14:tracePt t="25937" x="4024313" y="2905125"/>
          <p14:tracePt t="25953" x="3995738" y="2914650"/>
          <p14:tracePt t="25970" x="3971925" y="2924175"/>
          <p14:tracePt t="25987" x="3948113" y="2933700"/>
          <p14:tracePt t="26004" x="3924300" y="2952750"/>
          <p14:tracePt t="26020" x="3900488" y="2962275"/>
          <p14:tracePt t="26037" x="3876675" y="2981325"/>
          <p14:tracePt t="26054" x="3852863" y="2995613"/>
          <p14:tracePt t="26070" x="3819525" y="3019425"/>
          <p14:tracePt t="26087" x="3795713" y="3043238"/>
          <p14:tracePt t="26104" x="3757613" y="3071813"/>
          <p14:tracePt t="26120" x="3719513" y="3090863"/>
          <p14:tracePt t="26137" x="3657600" y="3114675"/>
          <p14:tracePt t="26154" x="3619500" y="3133725"/>
          <p14:tracePt t="26170" x="3590925" y="3143250"/>
          <p14:tracePt t="26187" x="3548063" y="3157538"/>
          <p14:tracePt t="26204" x="3529013" y="3162300"/>
          <p14:tracePt t="26220" x="3505200" y="3167063"/>
          <p14:tracePt t="26237" x="3476625" y="3171825"/>
          <p14:tracePt t="26238" x="3457575" y="3171825"/>
          <p14:tracePt t="26253" x="3438525" y="3171825"/>
          <p14:tracePt t="26270" x="3409950" y="3171825"/>
          <p14:tracePt t="26287" x="3381375" y="3171825"/>
          <p14:tracePt t="26304" x="3343275" y="3171825"/>
          <p14:tracePt t="26320" x="3300413" y="3171825"/>
          <p14:tracePt t="26337" x="3271838" y="3171825"/>
          <p14:tracePt t="26354" x="3243263" y="3171825"/>
          <p14:tracePt t="26371" x="3209925" y="3171825"/>
          <p14:tracePt t="26387" x="3190875" y="3171825"/>
          <p14:tracePt t="26404" x="3157538" y="3167063"/>
          <p14:tracePt t="26420" x="3128963" y="3167063"/>
          <p14:tracePt t="26437" x="3081338" y="3157538"/>
          <p14:tracePt t="26454" x="3062288" y="3157538"/>
          <p14:tracePt t="26470" x="3048000" y="3157538"/>
          <p14:tracePt t="26487" x="3033713" y="3157538"/>
          <p14:tracePt t="26503" x="3024188" y="3157538"/>
          <p14:tracePt t="26520" x="3019425" y="3157538"/>
          <p14:tracePt t="26537" x="3014663" y="3157538"/>
          <p14:tracePt t="26554" x="3005138" y="3157538"/>
          <p14:tracePt t="26921" x="3014663" y="3152775"/>
          <p14:tracePt t="26928" x="3028950" y="3143250"/>
          <p14:tracePt t="26937" x="3043238" y="3143250"/>
          <p14:tracePt t="26970" x="3109913" y="3124200"/>
          <p14:tracePt t="27003" x="3181350" y="3105150"/>
          <p14:tracePt t="27020" x="3200400" y="3100388"/>
          <p14:tracePt t="27037" x="3228975" y="3100388"/>
          <p14:tracePt t="27054" x="3271838" y="3095625"/>
          <p14:tracePt t="27070" x="3300413" y="3095625"/>
          <p14:tracePt t="27087" x="3319463" y="3095625"/>
          <p14:tracePt t="27103" x="3343275" y="3081338"/>
          <p14:tracePt t="27120" x="3376613" y="3081338"/>
          <p14:tracePt t="27137" x="3395663" y="3071813"/>
          <p14:tracePt t="27153" x="3414713" y="3071813"/>
          <p14:tracePt t="27170" x="3433763" y="3071813"/>
          <p14:tracePt t="27187" x="3452813" y="3071813"/>
          <p14:tracePt t="27203" x="3462338" y="3071813"/>
          <p14:tracePt t="27220" x="3476625" y="3071813"/>
          <p14:tracePt t="27237" x="3495675" y="3071813"/>
          <p14:tracePt t="27253" x="3500438" y="3071813"/>
          <p14:tracePt t="27270" x="3509963" y="3071813"/>
          <p14:tracePt t="27287" x="3514725" y="3071813"/>
          <p14:tracePt t="27303" x="3519488" y="3071813"/>
          <p14:tracePt t="28096" x="3524250" y="3071813"/>
          <p14:tracePt t="28103" x="3529013" y="3071813"/>
          <p14:tracePt t="28110" x="3538538" y="3071813"/>
          <p14:tracePt t="28120" x="3552825" y="3071813"/>
          <p14:tracePt t="28137" x="3567113" y="3071813"/>
          <p14:tracePt t="28153" x="3581400" y="3076575"/>
          <p14:tracePt t="28187" x="3609975" y="3081338"/>
          <p14:tracePt t="28220" x="3624263" y="3081338"/>
          <p14:tracePt t="28237" x="3633788" y="3081338"/>
          <p14:tracePt t="28257" x="3638550" y="3081338"/>
          <p14:tracePt t="28273" x="3643313" y="3081338"/>
          <p14:tracePt t="28287" x="3652838" y="3081338"/>
          <p14:tracePt t="28303" x="3667125" y="3081338"/>
          <p14:tracePt t="28320" x="3676650" y="3081338"/>
          <p14:tracePt t="28337" x="3700463" y="3081338"/>
          <p14:tracePt t="28354" x="3729038" y="3081338"/>
          <p14:tracePt t="28370" x="3743325" y="3081338"/>
          <p14:tracePt t="28387" x="3767138" y="3081338"/>
          <p14:tracePt t="28405" x="3790950" y="3081338"/>
          <p14:tracePt t="28420" x="3800475" y="3081338"/>
          <p14:tracePt t="28437" x="3814763" y="3081338"/>
          <p14:tracePt t="28453" x="3819525" y="3081338"/>
          <p14:tracePt t="28470" x="3843338" y="3081338"/>
          <p14:tracePt t="28487" x="3857625" y="3081338"/>
          <p14:tracePt t="28503" x="3871913" y="3081338"/>
          <p14:tracePt t="28520" x="3890963" y="3081338"/>
          <p14:tracePt t="28537" x="3924300" y="3081338"/>
          <p14:tracePt t="28553" x="3948113" y="3076575"/>
          <p14:tracePt t="28570" x="3967163" y="3076575"/>
          <p14:tracePt t="28587" x="3976688" y="3067050"/>
          <p14:tracePt t="28603" x="3995738" y="3057525"/>
          <p14:tracePt t="28620" x="4010025" y="3052763"/>
          <p14:tracePt t="28637" x="4029075" y="3048000"/>
          <p14:tracePt t="28654" x="4043363" y="3038475"/>
          <p14:tracePt t="28670" x="4052888" y="3028950"/>
          <p14:tracePt t="28687" x="4067175" y="3009900"/>
          <p14:tracePt t="28703" x="4076700" y="2990850"/>
          <p14:tracePt t="28720" x="4100513" y="2952750"/>
          <p14:tracePt t="28737" x="4119563" y="2928938"/>
          <p14:tracePt t="28753" x="4138613" y="2914650"/>
          <p14:tracePt t="28770" x="4143375" y="2900363"/>
          <p14:tracePt t="28787" x="4152900" y="2890838"/>
          <p14:tracePt t="28803" x="4152900" y="2886075"/>
          <p14:tracePt t="28820" x="4152900" y="2876550"/>
          <p14:tracePt t="28837" x="4152900" y="2867025"/>
          <p14:tracePt t="28853" x="4152900" y="2862263"/>
          <p14:tracePt t="28870" x="4143375" y="2843213"/>
          <p14:tracePt t="28887" x="4124325" y="2833688"/>
          <p14:tracePt t="28903" x="4105275" y="2814638"/>
          <p14:tracePt t="28920" x="4086225" y="2795588"/>
          <p14:tracePt t="28937" x="4076700" y="2786063"/>
          <p14:tracePt t="28953" x="4062413" y="2781300"/>
          <p14:tracePt t="28970" x="4029075" y="2771775"/>
          <p14:tracePt t="28987" x="4010025" y="2767013"/>
          <p14:tracePt t="29003" x="3976688" y="2762250"/>
          <p14:tracePt t="29020" x="3943350" y="2762250"/>
          <p14:tracePt t="29037" x="3895725" y="2762250"/>
          <p14:tracePt t="29053" x="3867150" y="2767013"/>
          <p14:tracePt t="29070" x="3838575" y="2771775"/>
          <p14:tracePt t="29087" x="3781425" y="2790825"/>
          <p14:tracePt t="29103" x="3752850" y="2805113"/>
          <p14:tracePt t="29120" x="3729038" y="2814638"/>
          <p14:tracePt t="29137" x="3709988" y="2819400"/>
          <p14:tracePt t="29154" x="3695700" y="2828925"/>
          <p14:tracePt t="29170" x="3690938" y="2833688"/>
          <p14:tracePt t="29187" x="3681413" y="2833688"/>
          <p14:tracePt t="29203" x="3676650" y="2833688"/>
          <p14:tracePt t="29220" x="3671888" y="2833688"/>
          <p14:tracePt t="29264" x="3667125" y="2833688"/>
          <p14:tracePt t="29271" x="3662363" y="2843213"/>
          <p14:tracePt t="29287" x="3657600" y="2852738"/>
          <p14:tracePt t="29303" x="3652838" y="2876550"/>
          <p14:tracePt t="29320" x="3638550" y="2914650"/>
          <p14:tracePt t="29337" x="3638550" y="2967038"/>
          <p14:tracePt t="29353" x="3638550" y="2981325"/>
          <p14:tracePt t="29370" x="3638550" y="2990850"/>
          <p14:tracePt t="29387" x="3638550" y="2995613"/>
          <p14:tracePt t="29403" x="3638550" y="3014663"/>
          <p14:tracePt t="29420" x="3638550" y="3033713"/>
          <p14:tracePt t="29437" x="3643313" y="3052763"/>
          <p14:tracePt t="29453" x="3648075" y="3071813"/>
          <p14:tracePt t="29470" x="3657600" y="3086100"/>
          <p14:tracePt t="29487" x="3662363" y="3100388"/>
          <p14:tracePt t="29503" x="3671888" y="3109913"/>
          <p14:tracePt t="29520" x="3681413" y="3119438"/>
          <p14:tracePt t="29537" x="3695700" y="3133725"/>
          <p14:tracePt t="29553" x="3705225" y="3143250"/>
          <p14:tracePt t="29570" x="3719513" y="3148013"/>
          <p14:tracePt t="29587" x="3729038" y="3157538"/>
          <p14:tracePt t="29603" x="3733800" y="3162300"/>
          <p14:tracePt t="29620" x="3743325" y="3167063"/>
          <p14:tracePt t="29637" x="3752850" y="3167063"/>
          <p14:tracePt t="29653" x="3776663" y="3171825"/>
          <p14:tracePt t="29670" x="3805238" y="3171825"/>
          <p14:tracePt t="29687" x="3833813" y="3171825"/>
          <p14:tracePt t="29703" x="3871913" y="3167063"/>
          <p14:tracePt t="29720" x="3895725" y="3162300"/>
          <p14:tracePt t="29737" x="3910013" y="3162300"/>
          <p14:tracePt t="29753" x="3924300" y="3152775"/>
          <p14:tracePt t="29770" x="3943350" y="3148013"/>
          <p14:tracePt t="29787" x="3967163" y="3143250"/>
          <p14:tracePt t="29803" x="3990975" y="3128963"/>
          <p14:tracePt t="29820" x="4005263" y="3124200"/>
          <p14:tracePt t="29837" x="4033838" y="3114675"/>
          <p14:tracePt t="29853" x="4038600" y="3109913"/>
          <p14:tracePt t="29870" x="4057650" y="3095625"/>
          <p14:tracePt t="29887" x="4076700" y="3081338"/>
          <p14:tracePt t="29903" x="4090988" y="3062288"/>
          <p14:tracePt t="29920" x="4105275" y="3048000"/>
          <p14:tracePt t="29936" x="4119563" y="3024188"/>
          <p14:tracePt t="29953" x="4138613" y="2990850"/>
          <p14:tracePt t="29970" x="4148138" y="2967038"/>
          <p14:tracePt t="29987" x="4152900" y="2947988"/>
          <p14:tracePt t="30003" x="4152900" y="2924175"/>
          <p14:tracePt t="30020" x="4152900" y="2890838"/>
          <p14:tracePt t="30037" x="4152900" y="2871788"/>
          <p14:tracePt t="30053" x="4143375" y="2852738"/>
          <p14:tracePt t="30070" x="4133850" y="2838450"/>
          <p14:tracePt t="30086" x="4110038" y="2819400"/>
          <p14:tracePt t="30103" x="4095750" y="2800350"/>
          <p14:tracePt t="30120" x="4071938" y="2790825"/>
          <p14:tracePt t="30137" x="4038600" y="2786063"/>
          <p14:tracePt t="30154" x="4010025" y="2786063"/>
          <p14:tracePt t="30170" x="3967163" y="2790825"/>
          <p14:tracePt t="30187" x="3924300" y="2805113"/>
          <p14:tracePt t="30203" x="3862388" y="2814638"/>
          <p14:tracePt t="30220" x="3824288" y="2828925"/>
          <p14:tracePt t="30236" x="3810000" y="2833688"/>
          <p14:tracePt t="30253" x="3795713" y="2833688"/>
          <p14:tracePt t="30270" x="3786188" y="2833688"/>
          <p14:tracePt t="30287" x="3781425" y="2833688"/>
          <p14:tracePt t="30303" x="3776663" y="2833688"/>
          <p14:tracePt t="30320" x="3771900" y="2833688"/>
          <p14:tracePt t="30401" x="3767138" y="2833688"/>
          <p14:tracePt t="30696" x="3762375" y="2833688"/>
          <p14:tracePt t="31040" x="3757613" y="2843213"/>
          <p14:tracePt t="31047" x="3752850" y="2847975"/>
          <p14:tracePt t="31056" x="3743325" y="2857500"/>
          <p14:tracePt t="31070" x="3738563" y="2862263"/>
          <p14:tracePt t="31087" x="3733800" y="2867025"/>
          <p14:tracePt t="31103" x="3733800" y="2876550"/>
          <p14:tracePt t="31120" x="3733800" y="2886075"/>
          <p14:tracePt t="31216" x="3733800" y="2890838"/>
          <p14:tracePt t="31224" x="3733800" y="2895600"/>
          <p14:tracePt t="31236" x="3733800" y="2900363"/>
          <p14:tracePt t="31253" x="3733800" y="2914650"/>
          <p14:tracePt t="31270" x="3733800" y="2924175"/>
          <p14:tracePt t="31287" x="3733800" y="2947988"/>
          <p14:tracePt t="31303" x="3733800" y="2967038"/>
          <p14:tracePt t="31320" x="3733800" y="3000375"/>
          <p14:tracePt t="31337" x="3733800" y="3009900"/>
          <p14:tracePt t="31353" x="3733800" y="3019425"/>
          <p14:tracePt t="31370" x="3733800" y="3028950"/>
          <p14:tracePt t="31387" x="3733800" y="3033713"/>
          <p14:tracePt t="31403" x="3733800" y="3038475"/>
          <p14:tracePt t="31420" x="3733800" y="3048000"/>
          <p14:tracePt t="31437" x="3733800" y="3057525"/>
          <p14:tracePt t="31453" x="3738563" y="3062288"/>
          <p14:tracePt t="31470" x="3738563" y="3067050"/>
          <p14:tracePt t="31486" x="3748088" y="3076575"/>
          <p14:tracePt t="31503" x="3748088" y="3086100"/>
          <p14:tracePt t="31520" x="3748088" y="3090863"/>
          <p14:tracePt t="31553" x="3757613" y="3095625"/>
          <p14:tracePt t="31570" x="3767138" y="3100388"/>
          <p14:tracePt t="31587" x="3771900" y="3100388"/>
          <p14:tracePt t="31603" x="3776663" y="3105150"/>
          <p14:tracePt t="31620" x="3786188" y="3105150"/>
          <p14:tracePt t="31701" x="3786188" y="3109913"/>
          <p14:tracePt t="31709" x="3790950" y="3109913"/>
          <p14:tracePt t="31720" x="3795713" y="3109913"/>
          <p14:tracePt t="31737" x="3805238" y="3109913"/>
          <p14:tracePt t="31753" x="3810000" y="3109913"/>
          <p14:tracePt t="31770" x="3814763" y="3109913"/>
          <p14:tracePt t="31786" x="3824288" y="3109913"/>
          <p14:tracePt t="31803" x="3833813" y="3109913"/>
          <p14:tracePt t="31820" x="3852863" y="3109913"/>
          <p14:tracePt t="31836" x="3857625" y="3109913"/>
          <p14:tracePt t="31853" x="3876675" y="3109913"/>
          <p14:tracePt t="31870" x="3890963" y="3109913"/>
          <p14:tracePt t="31886" x="3895725" y="3109913"/>
          <p14:tracePt t="31903" x="3905250" y="3109913"/>
          <p14:tracePt t="31920" x="3914775" y="3105150"/>
          <p14:tracePt t="31936" x="3924300" y="3100388"/>
          <p14:tracePt t="31953" x="3929063" y="3100388"/>
          <p14:tracePt t="31986" x="3929063" y="3095625"/>
          <p14:tracePt t="32003" x="3929063" y="3090863"/>
          <p14:tracePt t="32020" x="3929063" y="3086100"/>
          <p14:tracePt t="32036" x="3929063" y="3081338"/>
          <p14:tracePt t="32061" x="3929063" y="3076575"/>
          <p14:tracePt t="32070" x="3924300" y="3071813"/>
          <p14:tracePt t="32087" x="3914775" y="3067050"/>
          <p14:tracePt t="32103" x="3895725" y="3062288"/>
          <p14:tracePt t="32120" x="3871913" y="3062288"/>
          <p14:tracePt t="32136" x="3862388" y="3062288"/>
          <p14:tracePt t="32154" x="3857625" y="3062288"/>
          <p14:tracePt t="32170" x="3848100" y="3062288"/>
          <p14:tracePt t="32187" x="3838575" y="3062288"/>
          <p14:tracePt t="32203" x="3833813" y="3062288"/>
          <p14:tracePt t="32220" x="3829050" y="3062288"/>
          <p14:tracePt t="32237" x="3795713" y="3062288"/>
          <p14:tracePt t="32253" x="3767138" y="3062288"/>
          <p14:tracePt t="32270" x="3724275" y="3062288"/>
          <p14:tracePt t="32286" x="3690938" y="3062288"/>
          <p14:tracePt t="32303" x="3629025" y="3071813"/>
          <p14:tracePt t="32320" x="3609975" y="3071813"/>
          <p14:tracePt t="32337" x="3590925" y="3071813"/>
          <p14:tracePt t="32353" x="3576638" y="3071813"/>
          <p14:tracePt t="32370" x="3567113" y="3071813"/>
          <p14:tracePt t="32387" x="3562350" y="3071813"/>
          <p14:tracePt t="32403" x="3557588" y="3071813"/>
          <p14:tracePt t="32420" x="3548063" y="3071813"/>
          <p14:tracePt t="32436" x="3543300" y="3071813"/>
          <p14:tracePt t="32453" x="3538538" y="3071813"/>
          <p14:tracePt t="32487" x="3519488" y="3071813"/>
          <p14:tracePt t="32503" x="3505200" y="3071813"/>
          <p14:tracePt t="32520" x="3490913" y="3071813"/>
          <p14:tracePt t="32536" x="3457575" y="3081338"/>
          <p14:tracePt t="32553" x="3409950" y="3095625"/>
          <p14:tracePt t="32570" x="3386138" y="3100388"/>
          <p14:tracePt t="32586" x="3357563" y="3100388"/>
          <p14:tracePt t="32603" x="3328988" y="3109913"/>
          <p14:tracePt t="32620" x="3271838" y="3124200"/>
          <p14:tracePt t="32636" x="3228975" y="3128963"/>
          <p14:tracePt t="32653" x="3181350" y="3138488"/>
          <p14:tracePt t="32670" x="3119438" y="3138488"/>
          <p14:tracePt t="32686" x="3090863" y="3138488"/>
          <p14:tracePt t="32703" x="3062288" y="3133725"/>
          <p14:tracePt t="32720" x="3038475" y="3128963"/>
          <p14:tracePt t="32736" x="3005138" y="3119438"/>
          <p14:tracePt t="32753" x="2981325" y="3105150"/>
          <p14:tracePt t="32770" x="2967038" y="3095625"/>
          <p14:tracePt t="32786" x="2947988" y="3067050"/>
          <p14:tracePt t="32803" x="2924175" y="3009900"/>
          <p14:tracePt t="32820" x="2924175" y="2967038"/>
          <p14:tracePt t="32836" x="2924175" y="2924175"/>
          <p14:tracePt t="32853" x="2933700" y="2871788"/>
          <p14:tracePt t="32870" x="2943225" y="2847975"/>
          <p14:tracePt t="32886" x="2967038" y="2824163"/>
          <p14:tracePt t="32903" x="3019425" y="2805113"/>
          <p14:tracePt t="32920" x="3128963" y="2786063"/>
          <p14:tracePt t="32936" x="3190875" y="2786063"/>
          <p14:tracePt t="32953" x="3238500" y="2790825"/>
          <p14:tracePt t="32970" x="3262313" y="2805113"/>
          <p14:tracePt t="32986" x="3290888" y="2838450"/>
          <p14:tracePt t="33003" x="3305175" y="2876550"/>
          <p14:tracePt t="33020" x="3309938" y="2919413"/>
          <p14:tracePt t="33037" x="3305175" y="2976563"/>
          <p14:tracePt t="33053" x="3300413" y="2990850"/>
          <p14:tracePt t="33070" x="3295650" y="3005138"/>
          <p14:tracePt t="33086" x="3286125" y="3014663"/>
          <p14:tracePt t="33103" x="3281363" y="3024188"/>
          <p14:tracePt t="33120" x="3281363" y="3028950"/>
          <p14:tracePt t="33419" x="3243263" y="3043238"/>
          <p14:tracePt t="33426" x="3181350" y="3057525"/>
          <p14:tracePt t="33436" x="3124200" y="3076575"/>
          <p14:tracePt t="33453" x="3005138" y="3109913"/>
          <p14:tracePt t="33470" x="2852738" y="3138488"/>
          <p14:tracePt t="33503" x="2719388" y="3167063"/>
          <p14:tracePt t="33536" x="2557463" y="3190875"/>
          <p14:tracePt t="33553" x="2462213" y="3195638"/>
          <p14:tracePt t="33570" x="2390775" y="3209925"/>
          <p14:tracePt t="33586" x="2319338" y="3219450"/>
          <p14:tracePt t="33603" x="2243138" y="3219450"/>
          <p14:tracePt t="33620" x="2176463" y="3209925"/>
          <p14:tracePt t="33636" x="2090738" y="3195638"/>
          <p14:tracePt t="33653" x="1981200" y="3167063"/>
          <p14:tracePt t="33670" x="1928813" y="3148013"/>
          <p14:tracePt t="33686" x="1885950" y="3133725"/>
          <p14:tracePt t="33703" x="1847850" y="3114675"/>
          <p14:tracePt t="33720" x="1804988" y="3071813"/>
          <p14:tracePt t="33736" x="1766888" y="3033713"/>
          <p14:tracePt t="33753" x="1738313" y="2986088"/>
          <p14:tracePt t="33770" x="1714500" y="2952750"/>
          <p14:tracePt t="33786" x="1690688" y="2928938"/>
          <p14:tracePt t="33803" x="1685925" y="2919413"/>
          <p14:tracePt t="33820" x="1681163" y="2914650"/>
          <p14:tracePt t="33837" x="1671638" y="2905125"/>
          <p14:tracePt t="33853" x="1671638" y="2900363"/>
          <p14:tracePt t="34505" x="1743075" y="2900363"/>
          <p14:tracePt t="34512" x="1866900" y="2900363"/>
          <p14:tracePt t="34520" x="2024063" y="2924175"/>
          <p14:tracePt t="34536" x="2257425" y="2933700"/>
          <p14:tracePt t="34553" x="2528888" y="2943225"/>
          <p14:tracePt t="34570" x="2767013" y="2962275"/>
          <p14:tracePt t="34586" x="2990850" y="2976563"/>
          <p14:tracePt t="34620" x="3238500" y="3005138"/>
          <p14:tracePt t="34653" x="3386138" y="3014663"/>
          <p14:tracePt t="34670" x="3424238" y="3028950"/>
          <p14:tracePt t="34686" x="3457575" y="3028950"/>
          <p14:tracePt t="34703" x="3505200" y="3028950"/>
          <p14:tracePt t="34720" x="3533775" y="3028950"/>
          <p14:tracePt t="34736" x="3552825" y="3028950"/>
          <p14:tracePt t="34753" x="3571875" y="3028950"/>
          <p14:tracePt t="34770" x="3590925" y="3028950"/>
          <p14:tracePt t="34786" x="3605213" y="3028950"/>
          <p14:tracePt t="34803" x="3629025" y="3024188"/>
          <p14:tracePt t="34820" x="3657600" y="3009900"/>
          <p14:tracePt t="34836" x="3700463" y="3009900"/>
          <p14:tracePt t="34853" x="3729038" y="3009900"/>
          <p14:tracePt t="34870" x="3767138" y="3005138"/>
          <p14:tracePt t="34886" x="3800475" y="3000375"/>
          <p14:tracePt t="34903" x="3819525" y="3000375"/>
          <p14:tracePt t="34920" x="3843338" y="3000375"/>
          <p14:tracePt t="34936" x="3862388" y="3000375"/>
          <p14:tracePt t="34953" x="3895725" y="3000375"/>
          <p14:tracePt t="34970" x="3919538" y="3000375"/>
          <p14:tracePt t="34986" x="3929063" y="3000375"/>
          <p14:tracePt t="35003" x="3938588" y="3000375"/>
          <p14:tracePt t="35019" x="3948113" y="3000375"/>
          <p14:tracePt t="35036" x="3952875" y="3000375"/>
          <p14:tracePt t="35100" x="3952875" y="3005138"/>
          <p14:tracePt t="35114" x="3938588" y="3009900"/>
          <p14:tracePt t="35121" x="3929063" y="3014663"/>
          <p14:tracePt t="35136" x="3886200" y="3033713"/>
          <p14:tracePt t="35153" x="3838575" y="3048000"/>
          <p14:tracePt t="35170" x="3805238" y="3052763"/>
          <p14:tracePt t="35186" x="3762375" y="3052763"/>
          <p14:tracePt t="35203" x="3705225" y="3038475"/>
          <p14:tracePt t="35219" x="3676650" y="3014663"/>
          <p14:tracePt t="35236" x="3643313" y="2976563"/>
          <p14:tracePt t="35253" x="3619500" y="2924175"/>
          <p14:tracePt t="35270" x="3590925" y="2857500"/>
          <p14:tracePt t="35286" x="3581400" y="2838450"/>
          <p14:tracePt t="35303" x="3576638" y="2819400"/>
          <p14:tracePt t="35319" x="3571875" y="2805113"/>
          <p14:tracePt t="35336" x="3571875" y="2800350"/>
          <p14:tracePt t="35353" x="3571875" y="2795588"/>
          <p14:tracePt t="35369" x="3571875" y="2786063"/>
          <p14:tracePt t="35386" x="3581400" y="2776538"/>
          <p14:tracePt t="35403" x="3600450" y="2767013"/>
          <p14:tracePt t="35419" x="3633788" y="2752725"/>
          <p14:tracePt t="35436" x="3667125" y="2747963"/>
          <p14:tracePt t="35453" x="3714750" y="2738438"/>
          <p14:tracePt t="35470" x="3743325" y="2738438"/>
          <p14:tracePt t="35486" x="3771900" y="2738438"/>
          <p14:tracePt t="35503" x="3810000" y="2743200"/>
          <p14:tracePt t="35519" x="3829050" y="2747963"/>
          <p14:tracePt t="35536" x="3843338" y="2757488"/>
          <p14:tracePt t="35553" x="3857625" y="2762250"/>
          <p14:tracePt t="35570" x="3881438" y="2790825"/>
          <p14:tracePt t="35586" x="3890963" y="2819400"/>
          <p14:tracePt t="35603" x="3910013" y="2852738"/>
          <p14:tracePt t="35619" x="3929063" y="2881313"/>
          <p14:tracePt t="35636" x="3943350" y="2914650"/>
          <p14:tracePt t="35653" x="3952875" y="2938463"/>
          <p14:tracePt t="35670" x="3962400" y="2952750"/>
          <p14:tracePt t="35686" x="3971925" y="2967038"/>
          <p14:tracePt t="35703" x="3971925" y="2976563"/>
          <p14:tracePt t="35720" x="3971925" y="2981325"/>
          <p14:tracePt t="35736" x="3971925" y="2986088"/>
          <p14:tracePt t="35753" x="3971925" y="2995613"/>
          <p14:tracePt t="35769" x="3971925" y="3005138"/>
          <p14:tracePt t="35786" x="3971925" y="3014663"/>
          <p14:tracePt t="35803" x="3971925" y="3028950"/>
          <p14:tracePt t="35819" x="3971925" y="3038475"/>
          <p14:tracePt t="35836" x="3971925" y="3043238"/>
          <p14:tracePt t="36781" x="3967163" y="3048000"/>
          <p14:tracePt t="36789" x="3962400" y="3048000"/>
          <p14:tracePt t="36803" x="3943350" y="3052763"/>
          <p14:tracePt t="36820" x="3933825" y="3052763"/>
          <p14:tracePt t="36836" x="3919538" y="3052763"/>
          <p14:tracePt t="36853" x="3905250" y="3057525"/>
          <p14:tracePt t="36869" x="3886200" y="3062288"/>
          <p14:tracePt t="36903" x="3871913" y="3062288"/>
          <p14:tracePt t="36936" x="3857625" y="3062288"/>
          <p14:tracePt t="36973" x="3852863" y="3062288"/>
          <p14:tracePt t="37017" x="3848100" y="3062288"/>
          <p14:tracePt t="38346" x="3919538" y="3052763"/>
          <p14:tracePt t="38352" x="4024313" y="3024188"/>
          <p14:tracePt t="38360" x="4090988" y="3000375"/>
          <p14:tracePt t="38369" x="4152900" y="2981325"/>
          <p14:tracePt t="38386" x="4257675" y="2957513"/>
          <p14:tracePt t="38403" x="4362450" y="2943225"/>
          <p14:tracePt t="38420" x="4467225" y="2933700"/>
          <p14:tracePt t="38452" x="4567238" y="2943225"/>
          <p14:tracePt t="38486" x="4629150" y="2947988"/>
          <p14:tracePt t="38503" x="4643438" y="2947988"/>
          <p14:tracePt t="38519" x="4662488" y="2947988"/>
          <p14:tracePt t="38536" x="4681538" y="2947988"/>
          <p14:tracePt t="38553" x="4691063" y="2947988"/>
          <p14:tracePt t="38569" x="4700588" y="2947988"/>
          <p14:tracePt t="38586" x="4705350" y="2947988"/>
          <p14:tracePt t="38603" x="4710113" y="2947988"/>
          <p14:tracePt t="38691" x="4714875" y="2947988"/>
          <p14:tracePt t="38720" x="4719638" y="2947988"/>
          <p14:tracePt t="38764" x="4719638" y="2952750"/>
          <p14:tracePt t="38778" x="4719638" y="2957513"/>
          <p14:tracePt t="38785" x="4719638" y="2962275"/>
          <p14:tracePt t="38801" x="4719638" y="2971800"/>
          <p14:tracePt t="38808" x="4714875" y="2976563"/>
          <p14:tracePt t="38819" x="4714875" y="2981325"/>
          <p14:tracePt t="38836" x="4691063" y="3005138"/>
          <p14:tracePt t="38852" x="4662488" y="3014663"/>
          <p14:tracePt t="38869" x="4633913" y="3033713"/>
          <p14:tracePt t="38886" x="4591050" y="3052763"/>
          <p14:tracePt t="38903" x="4533900" y="3062288"/>
          <p14:tracePt t="38919" x="4505325" y="3071813"/>
          <p14:tracePt t="38936" x="4471988" y="3071813"/>
          <p14:tracePt t="38953" x="4448175" y="3071813"/>
          <p14:tracePt t="38969" x="4414838" y="3062288"/>
          <p14:tracePt t="38986" x="4405313" y="3057525"/>
          <p14:tracePt t="39003" x="4391025" y="3048000"/>
          <p14:tracePt t="39020" x="4371975" y="3038475"/>
          <p14:tracePt t="39036" x="4352925" y="3028950"/>
          <p14:tracePt t="39053" x="4343400" y="3005138"/>
          <p14:tracePt t="39069" x="4324350" y="2981325"/>
          <p14:tracePt t="39086" x="4310063" y="2938463"/>
          <p14:tracePt t="39103" x="4305300" y="2919413"/>
          <p14:tracePt t="39119" x="4300538" y="2909888"/>
          <p14:tracePt t="39136" x="4300538" y="2900363"/>
          <p14:tracePt t="39153" x="4300538" y="2890838"/>
          <p14:tracePt t="39169" x="4300538" y="2881313"/>
          <p14:tracePt t="39186" x="4300538" y="2862263"/>
          <p14:tracePt t="39203" x="4300538" y="2843213"/>
          <p14:tracePt t="39219" x="4305300" y="2819400"/>
          <p14:tracePt t="39236" x="4314825" y="2805113"/>
          <p14:tracePt t="39252" x="4324350" y="2786063"/>
          <p14:tracePt t="39270" x="4333875" y="2767013"/>
          <p14:tracePt t="39286" x="4343400" y="2762250"/>
          <p14:tracePt t="39303" x="4362450" y="2757488"/>
          <p14:tracePt t="39319" x="4376738" y="2747963"/>
          <p14:tracePt t="39336" x="4410075" y="2743200"/>
          <p14:tracePt t="39352" x="4429125" y="2743200"/>
          <p14:tracePt t="39369" x="4452938" y="2743200"/>
          <p14:tracePt t="39386" x="4471988" y="2743200"/>
          <p14:tracePt t="39402" x="4505325" y="2743200"/>
          <p14:tracePt t="39419" x="4514850" y="2743200"/>
          <p14:tracePt t="39436" x="4529138" y="2743200"/>
          <p14:tracePt t="39453" x="4543425" y="2747963"/>
          <p14:tracePt t="39469" x="4552950" y="2752725"/>
          <p14:tracePt t="39486" x="4557713" y="2752725"/>
          <p14:tracePt t="39502" x="4562475" y="2752725"/>
          <p14:tracePt t="39519" x="4567238" y="2752725"/>
          <p14:tracePt t="39536" x="4572000" y="2752725"/>
          <p14:tracePt t="39552" x="4576763" y="2762250"/>
          <p14:tracePt t="39569" x="4581525" y="2767013"/>
          <p14:tracePt t="39586" x="4591050" y="2786063"/>
          <p14:tracePt t="39603" x="4600575" y="2809875"/>
          <p14:tracePt t="39619" x="4610100" y="2828925"/>
          <p14:tracePt t="39636" x="4610100" y="2847975"/>
          <p14:tracePt t="39652" x="4610100" y="2867025"/>
          <p14:tracePt t="39669" x="4610100" y="2876550"/>
          <p14:tracePt t="39686" x="4610100" y="2886075"/>
          <p14:tracePt t="39703" x="4610100" y="2919413"/>
          <p14:tracePt t="39719" x="4610100" y="2933700"/>
          <p14:tracePt t="39736" x="4610100" y="2947988"/>
          <p14:tracePt t="39753" x="4610100" y="2962275"/>
          <p14:tracePt t="39769" x="4610100" y="2971800"/>
          <p14:tracePt t="39786" x="4610100" y="2981325"/>
          <p14:tracePt t="39802" x="4610100" y="2986088"/>
          <p14:tracePt t="39819" x="4610100" y="2990850"/>
          <p14:tracePt t="39852" x="4610100" y="2995613"/>
          <p14:tracePt t="39869" x="4610100" y="3000375"/>
          <p14:tracePt t="39886" x="4610100" y="3005138"/>
          <p14:tracePt t="39909" x="4610100" y="3009900"/>
          <p14:tracePt t="39919" x="4605338" y="3009900"/>
          <p14:tracePt t="39936" x="4600575" y="3009900"/>
          <p14:tracePt t="39952" x="4591050" y="3009900"/>
          <p14:tracePt t="39969" x="4581525" y="3009900"/>
          <p14:tracePt t="39986" x="4576763" y="3014663"/>
          <p14:tracePt t="40003" x="4572000" y="3019425"/>
          <p14:tracePt t="40019" x="4538663" y="3028950"/>
          <p14:tracePt t="40036" x="4529138" y="3028950"/>
          <p14:tracePt t="40053" x="4519613" y="3028950"/>
          <p14:tracePt t="40069" x="4510088" y="3028950"/>
          <p14:tracePt t="40086" x="4500563" y="3028950"/>
          <p14:tracePt t="40103" x="4495800" y="3028950"/>
          <p14:tracePt t="40119" x="4491038" y="3028950"/>
          <p14:tracePt t="40152" x="4486275" y="3028950"/>
          <p14:tracePt t="40169" x="4481513" y="3028950"/>
          <p14:tracePt t="40187" x="4476750" y="3028950"/>
          <p14:tracePt t="40202" x="4467225" y="3028950"/>
          <p14:tracePt t="40219" x="4462463" y="3028950"/>
          <p14:tracePt t="40236" x="4452938" y="3028950"/>
          <p14:tracePt t="40253" x="4438650" y="3024188"/>
          <p14:tracePt t="40269" x="4429125" y="3014663"/>
          <p14:tracePt t="40286" x="4424363" y="3014663"/>
          <p14:tracePt t="40302" x="4414838" y="3014663"/>
          <p14:tracePt t="40319" x="4405313" y="3014663"/>
          <p14:tracePt t="40357" x="4400550" y="3009900"/>
          <p14:tracePt t="40386" x="4395788" y="3005138"/>
          <p14:tracePt t="40408" x="4395788" y="3000375"/>
          <p14:tracePt t="40422" x="4391025" y="2995613"/>
          <p14:tracePt t="40431" x="4386263" y="2995613"/>
          <p14:tracePt t="40437" x="4386263" y="2986088"/>
          <p14:tracePt t="40452" x="4371975" y="2962275"/>
          <p14:tracePt t="40469" x="4362450" y="2938463"/>
          <p14:tracePt t="40486" x="4348163" y="2909888"/>
          <p14:tracePt t="40503" x="4338638" y="2876550"/>
          <p14:tracePt t="40519" x="4333875" y="2867025"/>
          <p14:tracePt t="40536" x="4329113" y="2857500"/>
          <p14:tracePt t="40553" x="4329113" y="2847975"/>
          <p14:tracePt t="40569" x="4329113" y="2828925"/>
          <p14:tracePt t="40586" x="4329113" y="2814638"/>
          <p14:tracePt t="40603" x="4333875" y="2795588"/>
          <p14:tracePt t="40619" x="4338638" y="2776538"/>
          <p14:tracePt t="40636" x="4362450" y="2752725"/>
          <p14:tracePt t="40653" x="4376738" y="2738438"/>
          <p14:tracePt t="40669" x="4400550" y="2733675"/>
          <p14:tracePt t="40686" x="4424363" y="2719388"/>
          <p14:tracePt t="40702" x="4452938" y="2719388"/>
          <p14:tracePt t="40719" x="4467225" y="2719388"/>
          <p14:tracePt t="40736" x="4486275" y="2728913"/>
          <p14:tracePt t="40738" x="4491038" y="2728913"/>
          <p14:tracePt t="40752" x="4505325" y="2738438"/>
          <p14:tracePt t="40769" x="4514850" y="2752725"/>
          <p14:tracePt t="40786" x="4533900" y="2776538"/>
          <p14:tracePt t="40802" x="4538663" y="2795588"/>
          <p14:tracePt t="40819" x="4548188" y="2814638"/>
          <p14:tracePt t="40836" x="4552950" y="2824163"/>
          <p14:tracePt t="40852" x="4552950" y="2828925"/>
          <p14:tracePt t="40869" x="4552950" y="2833688"/>
          <p14:tracePt t="40907" x="4552950" y="2838450"/>
          <p14:tracePt t="40919" x="4552950" y="2843213"/>
          <p14:tracePt t="40936" x="4552950" y="2862263"/>
          <p14:tracePt t="40952" x="4552950" y="2876550"/>
          <p14:tracePt t="40969" x="4552950" y="2890838"/>
          <p14:tracePt t="40986" x="4543425" y="2905125"/>
          <p14:tracePt t="41003" x="4533900" y="2924175"/>
          <p14:tracePt t="41019" x="4533900" y="2928938"/>
          <p14:tracePt t="41036" x="4533900" y="2933700"/>
          <p14:tracePt t="41052" x="4533900" y="2938463"/>
          <p14:tracePt t="41086" x="4533900" y="2943225"/>
          <p14:tracePt t="41341" x="4533900" y="2947988"/>
          <p14:tracePt t="41576" x="4529138" y="2947988"/>
          <p14:tracePt t="41591" x="4524375" y="2947988"/>
          <p14:tracePt t="41679" x="4519613" y="2947988"/>
          <p14:tracePt t="42537" x="4433888" y="2962275"/>
          <p14:tracePt t="42544" x="4295775" y="2971800"/>
          <p14:tracePt t="42552" x="4186238" y="2981325"/>
          <p14:tracePt t="42569" x="3962400" y="2981325"/>
          <p14:tracePt t="42586" x="3724275" y="2981325"/>
          <p14:tracePt t="42602" x="3476625" y="2971800"/>
          <p14:tracePt t="42619" x="3319463" y="2952750"/>
          <p14:tracePt t="42652" x="3100388" y="2919413"/>
          <p14:tracePt t="42685" x="2890838" y="2905125"/>
          <p14:tracePt t="42702" x="2800350" y="2895600"/>
          <p14:tracePt t="42719" x="2709863" y="2900363"/>
          <p14:tracePt t="42736" x="2614613" y="2900363"/>
          <p14:tracePt t="42752" x="2571750" y="2905125"/>
          <p14:tracePt t="42769" x="2543175" y="2905125"/>
          <p14:tracePt t="42786" x="2495550" y="2905125"/>
          <p14:tracePt t="42802" x="2457450" y="2905125"/>
          <p14:tracePt t="42819" x="2424113" y="2905125"/>
          <p14:tracePt t="42836" x="2386013" y="2905125"/>
          <p14:tracePt t="42852" x="2333625" y="2905125"/>
          <p14:tracePt t="42869" x="2305050" y="2905125"/>
          <p14:tracePt t="42886" x="2271713" y="2905125"/>
          <p14:tracePt t="42902" x="2247900" y="2905125"/>
          <p14:tracePt t="42919" x="2228850" y="2905125"/>
          <p14:tracePt t="42936" x="2224088" y="2905125"/>
          <p14:tracePt t="42952" x="2219325" y="2905125"/>
          <p14:tracePt t="42969" x="2205038" y="2905125"/>
          <p14:tracePt t="42986" x="2190750" y="2914650"/>
          <p14:tracePt t="43002" x="2166938" y="2933700"/>
          <p14:tracePt t="43019" x="2138363" y="2943225"/>
          <p14:tracePt t="43036" x="2105025" y="2957513"/>
          <p14:tracePt t="43052" x="2090738" y="2967038"/>
          <p14:tracePt t="43069" x="2071688" y="2967038"/>
          <p14:tracePt t="43085" x="2066925" y="2967038"/>
          <p14:tracePt t="43102" x="2057400" y="2967038"/>
          <p14:tracePt t="43119" x="2047875" y="2967038"/>
          <p14:tracePt t="43136" x="2033588" y="2976563"/>
          <p14:tracePt t="43152" x="2005013" y="2990850"/>
          <p14:tracePt t="43169" x="1943100" y="3014663"/>
          <p14:tracePt t="43185" x="1885950" y="3043238"/>
          <p14:tracePt t="43202" x="1847850" y="3067050"/>
          <p14:tracePt t="43219" x="1785938" y="3105150"/>
          <p14:tracePt t="43236" x="1738313" y="3133725"/>
          <p14:tracePt t="43252" x="1695450" y="3152775"/>
          <p14:tracePt t="43269" x="1657350" y="3162300"/>
          <p14:tracePt t="43286" x="1600200" y="3176588"/>
          <p14:tracePt t="43302" x="1562100" y="3176588"/>
          <p14:tracePt t="43319" x="1528763" y="3176588"/>
          <p14:tracePt t="43335" x="1490663" y="3171825"/>
          <p14:tracePt t="43352" x="1452563" y="3162300"/>
          <p14:tracePt t="43370" x="1428750" y="3143250"/>
          <p14:tracePt t="43386" x="1404938" y="3128963"/>
          <p14:tracePt t="43402" x="1376363" y="3105150"/>
          <p14:tracePt t="43419" x="1366838" y="3081338"/>
          <p14:tracePt t="43436" x="1352550" y="3062288"/>
          <p14:tracePt t="43452" x="1343025" y="3024188"/>
          <p14:tracePt t="43470" x="1343025" y="2962275"/>
          <p14:tracePt t="43486" x="1357313" y="2924175"/>
          <p14:tracePt t="43502" x="1371600" y="2890838"/>
          <p14:tracePt t="43519" x="1385888" y="2857500"/>
          <p14:tracePt t="43536" x="1433513" y="2809875"/>
          <p14:tracePt t="43552" x="1490663" y="2781300"/>
          <p14:tracePt t="43569" x="1557338" y="2752725"/>
          <p14:tracePt t="43586" x="1628775" y="2724150"/>
          <p14:tracePt t="43602" x="1671638" y="2714625"/>
          <p14:tracePt t="43619" x="1704975" y="2714625"/>
          <p14:tracePt t="43636" x="1752600" y="2719388"/>
          <p14:tracePt t="43654" x="1800225" y="2733675"/>
          <p14:tracePt t="43670" x="1828800" y="2747963"/>
          <p14:tracePt t="43690" x="1866900" y="2757488"/>
          <p14:tracePt t="43702" x="1881188" y="2762250"/>
          <p14:tracePt t="43720" x="1919288" y="2786063"/>
          <p14:tracePt t="43736" x="1943100" y="2805113"/>
          <p14:tracePt t="43753" x="1966913" y="2814638"/>
          <p14:tracePt t="43770" x="1990725" y="2838450"/>
          <p14:tracePt t="43786" x="2005013" y="2852738"/>
          <p14:tracePt t="43803" x="2009775" y="2862263"/>
          <p14:tracePt t="43819" x="2014538" y="2867025"/>
          <p14:tracePt t="43836" x="2024063" y="2876550"/>
          <p14:tracePt t="43852" x="2024063" y="2881313"/>
          <p14:tracePt t="43869" x="2024063" y="2895600"/>
          <p14:tracePt t="43885" x="2024063" y="2909888"/>
          <p14:tracePt t="43902" x="2019300" y="2933700"/>
          <p14:tracePt t="43919" x="2009775" y="2947988"/>
          <p14:tracePt t="43935" x="1985963" y="2971800"/>
          <p14:tracePt t="43952" x="1962150" y="2995613"/>
          <p14:tracePt t="43969" x="1924050" y="3028950"/>
          <p14:tracePt t="43986" x="1900238" y="3052763"/>
          <p14:tracePt t="44002" x="1862138" y="3076575"/>
          <p14:tracePt t="44019" x="1795463" y="3100388"/>
          <p14:tracePt t="44035" x="1733550" y="3114675"/>
          <p14:tracePt t="44052" x="1671638" y="3114675"/>
          <p14:tracePt t="44069" x="1628775" y="3105150"/>
          <p14:tracePt t="44085" x="1571625" y="3095625"/>
          <p14:tracePt t="44102" x="1552575" y="3086100"/>
          <p14:tracePt t="44119" x="1533525" y="3067050"/>
          <p14:tracePt t="44135" x="1519238" y="3052763"/>
          <p14:tracePt t="44152" x="1509713" y="3028950"/>
          <p14:tracePt t="44169" x="1500188" y="3009900"/>
          <p14:tracePt t="44185" x="1504950" y="2971800"/>
          <p14:tracePt t="44202" x="1524000" y="2919413"/>
          <p14:tracePt t="44219" x="1562100" y="2862263"/>
          <p14:tracePt t="44236" x="1619250" y="2828925"/>
          <p14:tracePt t="44252" x="1671638" y="2800350"/>
          <p14:tracePt t="44269" x="1781175" y="2781300"/>
          <p14:tracePt t="44286" x="1881188" y="2781300"/>
          <p14:tracePt t="44302" x="1966913" y="2795588"/>
          <p14:tracePt t="44319" x="2028825" y="2819400"/>
          <p14:tracePt t="44335" x="2090738" y="2843213"/>
          <p14:tracePt t="44352" x="2114550" y="2857500"/>
          <p14:tracePt t="44369" x="2124075" y="2867025"/>
          <p14:tracePt t="44385" x="2138363" y="2871788"/>
          <p14:tracePt t="44402" x="2162175" y="2881313"/>
          <p14:tracePt t="44419" x="2171700" y="2890838"/>
          <p14:tracePt t="44435" x="2185988" y="2895600"/>
          <p14:tracePt t="44453" x="2205038" y="2900363"/>
          <p14:tracePt t="44469" x="2214563" y="2909888"/>
          <p14:tracePt t="44485" x="2228850" y="2914650"/>
          <p14:tracePt t="44502" x="2243138" y="2924175"/>
          <p14:tracePt t="44519" x="2262188" y="2938463"/>
          <p14:tracePt t="44536" x="2271713" y="2943225"/>
          <p14:tracePt t="44552" x="2286000" y="2947988"/>
          <p14:tracePt t="44569" x="2295525" y="2957513"/>
          <p14:tracePt t="44585" x="2300288" y="2962275"/>
          <p14:tracePt t="44602" x="2305050" y="2967038"/>
          <p14:tracePt t="45746" x="2314575" y="2967038"/>
          <p14:tracePt t="45753" x="2324100" y="2967038"/>
          <p14:tracePt t="45761" x="2333625" y="2967038"/>
          <p14:tracePt t="45769" x="2343150" y="2967038"/>
          <p14:tracePt t="45786" x="2366963" y="2967038"/>
          <p14:tracePt t="45802" x="2376488" y="2967038"/>
          <p14:tracePt t="45819" x="2386013" y="2967038"/>
          <p14:tracePt t="45852" x="2395538" y="2967038"/>
          <p14:tracePt t="45921" x="2390775" y="2967038"/>
          <p14:tracePt t="45928" x="2386013" y="2971800"/>
          <p14:tracePt t="45936" x="2376488" y="2976563"/>
          <p14:tracePt t="45952" x="2347913" y="2981325"/>
          <p14:tracePt t="45969" x="2324100" y="2990850"/>
          <p14:tracePt t="45985" x="2309813" y="2990850"/>
          <p14:tracePt t="46002" x="2295525" y="2990850"/>
          <p14:tracePt t="46019" x="2290763" y="2990850"/>
          <p14:tracePt t="46035" x="2286000" y="2990850"/>
          <p14:tracePt t="46052" x="2276475" y="2990850"/>
          <p14:tracePt t="46069" x="2266950" y="2990850"/>
          <p14:tracePt t="46085" x="2257425" y="2990850"/>
          <p14:tracePt t="46102" x="2243138" y="2990850"/>
          <p14:tracePt t="46119" x="2224088" y="2990850"/>
          <p14:tracePt t="46135" x="2205038" y="2990850"/>
          <p14:tracePt t="46152" x="2200275" y="2990850"/>
          <p14:tracePt t="46169" x="2195513" y="2990850"/>
          <p14:tracePt t="46185" x="2185988" y="2990850"/>
          <p14:tracePt t="46223" x="2181225" y="2990850"/>
          <p14:tracePt t="46259" x="2176463" y="2990850"/>
          <p14:tracePt t="46384" x="2181225" y="2990850"/>
          <p14:tracePt t="46399" x="2185988" y="2990850"/>
          <p14:tracePt t="46406" x="2190750" y="2990850"/>
          <p14:tracePt t="46421" x="2195513" y="2990850"/>
          <p14:tracePt t="46435" x="2200275" y="2990850"/>
          <p14:tracePt t="46452" x="2205038" y="2990850"/>
          <p14:tracePt t="46486" x="2209800" y="2990850"/>
          <p14:tracePt t="46722" x="2233613" y="2990850"/>
          <p14:tracePt t="46728" x="2266950" y="2990850"/>
          <p14:tracePt t="46736" x="2290763" y="2990850"/>
          <p14:tracePt t="46752" x="2362200" y="2995613"/>
          <p14:tracePt t="46769" x="2419350" y="3000375"/>
          <p14:tracePt t="46785" x="2490788" y="3000375"/>
          <p14:tracePt t="46802" x="2571750" y="3000375"/>
          <p14:tracePt t="46819" x="2614613" y="3000375"/>
          <p14:tracePt t="46835" x="2652713" y="3000375"/>
          <p14:tracePt t="46852" x="2681288" y="3000375"/>
          <p14:tracePt t="46869" x="2714625" y="3000375"/>
          <p14:tracePt t="46885" x="2728913" y="3000375"/>
          <p14:tracePt t="46902" x="2743200" y="3000375"/>
          <p14:tracePt t="46919" x="2762250" y="3000375"/>
          <p14:tracePt t="46935" x="2776538" y="3000375"/>
          <p14:tracePt t="46952" x="2800350" y="3000375"/>
          <p14:tracePt t="46969" x="2819400" y="3000375"/>
          <p14:tracePt t="46986" x="2867025" y="3000375"/>
          <p14:tracePt t="47002" x="2895600" y="3000375"/>
          <p14:tracePt t="47019" x="2924175" y="3009900"/>
          <p14:tracePt t="47035" x="2952750" y="3014663"/>
          <p14:tracePt t="47052" x="2986088" y="3014663"/>
          <p14:tracePt t="47069" x="3000375" y="3014663"/>
          <p14:tracePt t="47085" x="3014663" y="3014663"/>
          <p14:tracePt t="47102" x="3019425" y="3014663"/>
          <p14:tracePt t="47119" x="3028950" y="3014663"/>
          <p14:tracePt t="47135" x="3033713" y="3014663"/>
          <p14:tracePt t="47471" x="3057525" y="3014663"/>
          <p14:tracePt t="47478" x="3090863" y="3009900"/>
          <p14:tracePt t="47485" x="3114675" y="3005138"/>
          <p14:tracePt t="47502" x="3157538" y="3005138"/>
          <p14:tracePt t="47519" x="3200400" y="3005138"/>
          <p14:tracePt t="47536" x="3238500" y="3005138"/>
          <p14:tracePt t="47569" x="3309938" y="3005138"/>
          <p14:tracePt t="47602" x="3381375" y="3005138"/>
          <p14:tracePt t="47619" x="3400425" y="3005138"/>
          <p14:tracePt t="47635" x="3414713" y="3005138"/>
          <p14:tracePt t="47652" x="3429000" y="3005138"/>
          <p14:tracePt t="47668" x="3448050" y="3005138"/>
          <p14:tracePt t="47685" x="3457575" y="3005138"/>
          <p14:tracePt t="47702" x="3462338" y="3005138"/>
          <p14:tracePt t="47719" x="3467100" y="3005138"/>
          <p14:tracePt t="47735" x="3476625" y="3005138"/>
          <p14:tracePt t="47794" x="3481388" y="3005138"/>
          <p14:tracePt t="47801" x="3486150" y="3005138"/>
          <p14:tracePt t="47816" x="3490913" y="3005138"/>
          <p14:tracePt t="47823" x="3495675" y="3005138"/>
          <p14:tracePt t="47838" x="3500438" y="3005138"/>
          <p14:tracePt t="47852" x="3505200" y="3005138"/>
          <p14:tracePt t="47868" x="3509963" y="3005138"/>
          <p14:tracePt t="48396" x="3500438" y="2995613"/>
          <p14:tracePt t="48404" x="3471863" y="2981325"/>
          <p14:tracePt t="48410" x="3448050" y="2976563"/>
          <p14:tracePt t="48419" x="3424238" y="2967038"/>
          <p14:tracePt t="48436" x="3386138" y="2962275"/>
          <p14:tracePt t="48452" x="3343275" y="2962275"/>
          <p14:tracePt t="48469" x="3290888" y="2962275"/>
          <p14:tracePt t="48502" x="3205163" y="2962275"/>
          <p14:tracePt t="48535" x="3100388" y="2967038"/>
          <p14:tracePt t="48552" x="3062288" y="2967038"/>
          <p14:tracePt t="48568" x="3033713" y="2967038"/>
          <p14:tracePt t="48585" x="2990850" y="2967038"/>
          <p14:tracePt t="48602" x="2967038" y="2967038"/>
          <p14:tracePt t="48619" x="2933700" y="2962275"/>
          <p14:tracePt t="48635" x="2900363" y="2957513"/>
          <p14:tracePt t="48652" x="2843213" y="2943225"/>
          <p14:tracePt t="48668" x="2790825" y="2943225"/>
          <p14:tracePt t="48685" x="2747963" y="2943225"/>
          <p14:tracePt t="48702" x="2700338" y="2943225"/>
          <p14:tracePt t="48718" x="2638425" y="2943225"/>
          <p14:tracePt t="48735" x="2600325" y="2943225"/>
          <p14:tracePt t="48752" x="2557463" y="2943225"/>
          <p14:tracePt t="48768" x="2509838" y="2943225"/>
          <p14:tracePt t="48785" x="2443163" y="2952750"/>
          <p14:tracePt t="48802" x="2409825" y="2957513"/>
          <p14:tracePt t="48819" x="2381250" y="2957513"/>
          <p14:tracePt t="48835" x="2352675" y="2957513"/>
          <p14:tracePt t="48852" x="2328863" y="2957513"/>
          <p14:tracePt t="48868" x="2319338" y="2957513"/>
          <p14:tracePt t="48885" x="2309813" y="2957513"/>
          <p14:tracePt t="48902" x="2300288" y="2957513"/>
          <p14:tracePt t="48975" x="2295525" y="2957513"/>
          <p14:tracePt t="48990" x="2295525" y="2962275"/>
          <p14:tracePt t="48997" x="2295525" y="2967038"/>
          <p14:tracePt t="49004" x="2295525" y="2971800"/>
          <p14:tracePt t="49019" x="2319338" y="2990850"/>
          <p14:tracePt t="49035" x="2362200" y="3005138"/>
          <p14:tracePt t="49052" x="2428875" y="3038475"/>
          <p14:tracePt t="49069" x="2505075" y="3067050"/>
          <p14:tracePt t="49085" x="2624138" y="3095625"/>
          <p14:tracePt t="49102" x="2714625" y="3105150"/>
          <p14:tracePt t="49118" x="2809875" y="3109913"/>
          <p14:tracePt t="49135" x="2876550" y="3119438"/>
          <p14:tracePt t="49152" x="2947988" y="3119438"/>
          <p14:tracePt t="49169" x="2990850" y="3119438"/>
          <p14:tracePt t="49185" x="3038475" y="3119438"/>
          <p14:tracePt t="49202" x="3133725" y="3119438"/>
          <p14:tracePt t="49219" x="3181350" y="3119438"/>
          <p14:tracePt t="49235" x="3233738" y="3109913"/>
          <p14:tracePt t="49252" x="3276600" y="3105150"/>
          <p14:tracePt t="49269" x="3338513" y="3090863"/>
          <p14:tracePt t="49285" x="3381375" y="3086100"/>
          <p14:tracePt t="49302" x="3419475" y="3081338"/>
          <p14:tracePt t="49319" x="3467100" y="3067050"/>
          <p14:tracePt t="49335" x="3533775" y="3043238"/>
          <p14:tracePt t="49352" x="3562350" y="3024188"/>
          <p14:tracePt t="49369" x="3590925" y="3009900"/>
          <p14:tracePt t="49385" x="3614738" y="2995613"/>
          <p14:tracePt t="49402" x="3629025" y="2981325"/>
          <p14:tracePt t="49418" x="3633788" y="2976563"/>
          <p14:tracePt t="49435" x="3643313" y="2971800"/>
          <p14:tracePt t="49452" x="3643313" y="2962275"/>
          <p14:tracePt t="49468" x="3643313" y="2952750"/>
          <p14:tracePt t="49485" x="3624263" y="2938463"/>
          <p14:tracePt t="49502" x="3576638" y="2914650"/>
          <p14:tracePt t="49518" x="3452813" y="2867025"/>
          <p14:tracePt t="49535" x="3357563" y="2843213"/>
          <p14:tracePt t="49552" x="3252788" y="2819400"/>
          <p14:tracePt t="49568" x="3171825" y="2805113"/>
          <p14:tracePt t="49585" x="3095625" y="2790825"/>
          <p14:tracePt t="49602" x="3057525" y="2786063"/>
          <p14:tracePt t="49618" x="3014663" y="2781300"/>
          <p14:tracePt t="49635" x="2947988" y="2781300"/>
          <p14:tracePt t="49652" x="2876550" y="2781300"/>
          <p14:tracePt t="49668" x="2809875" y="2790825"/>
          <p14:tracePt t="49685" x="2747963" y="2805113"/>
          <p14:tracePt t="49702" x="2676525" y="2814638"/>
          <p14:tracePt t="49718" x="2633663" y="2828925"/>
          <p14:tracePt t="49735" x="2605088" y="2847975"/>
          <p14:tracePt t="49752" x="2566988" y="2867025"/>
          <p14:tracePt t="49768" x="2524125" y="2890838"/>
          <p14:tracePt t="49785" x="2500313" y="2895600"/>
          <p14:tracePt t="49802" x="2486025" y="2900363"/>
          <p14:tracePt t="49819" x="2466975" y="2909888"/>
          <p14:tracePt t="49835" x="2443163" y="2919413"/>
          <p14:tracePt t="49852" x="2428875" y="2933700"/>
          <p14:tracePt t="49868" x="2405063" y="2943225"/>
          <p14:tracePt t="49885" x="2386013" y="2957513"/>
          <p14:tracePt t="49902" x="2371725" y="2962275"/>
          <p14:tracePt t="49918" x="2362200" y="2971800"/>
          <p14:tracePt t="49935" x="2357438" y="2971800"/>
          <p14:tracePt t="49952" x="2347913" y="2971800"/>
          <p14:tracePt t="49968" x="2343150" y="2971800"/>
          <p14:tracePt t="49985" x="2333625" y="2971800"/>
          <p14:tracePt t="51089" x="2309813" y="2976563"/>
          <p14:tracePt t="51096" x="2276475" y="2986088"/>
          <p14:tracePt t="51104" x="2238375" y="3000375"/>
          <p14:tracePt t="51118" x="2162175" y="3028950"/>
          <p14:tracePt t="51135" x="2100263" y="3043238"/>
          <p14:tracePt t="51152" x="2047875" y="3057525"/>
          <p14:tracePt t="51185" x="1943100" y="3062288"/>
          <p14:tracePt t="51218" x="1885950" y="3057525"/>
          <p14:tracePt t="51235" x="1866900" y="3052763"/>
          <p14:tracePt t="51237" x="1852613" y="3052763"/>
          <p14:tracePt t="51252" x="1824038" y="3052763"/>
          <p14:tracePt t="51268" x="1790700" y="3052763"/>
          <p14:tracePt t="51285" x="1762125" y="3052763"/>
          <p14:tracePt t="51302" x="1714500" y="3052763"/>
          <p14:tracePt t="51318" x="1695450" y="3052763"/>
          <p14:tracePt t="51335" x="1671638" y="3052763"/>
          <p14:tracePt t="51352" x="1657350" y="3052763"/>
          <p14:tracePt t="51368" x="1624013" y="3052763"/>
          <p14:tracePt t="51385" x="1590675" y="3052763"/>
          <p14:tracePt t="51402" x="1566863" y="3057525"/>
          <p14:tracePt t="51418" x="1538288" y="3062288"/>
          <p14:tracePt t="51435" x="1495425" y="3086100"/>
          <p14:tracePt t="51452" x="1471613" y="3105150"/>
          <p14:tracePt t="51468" x="1452563" y="3114675"/>
          <p14:tracePt t="51485" x="1443038" y="3119438"/>
          <p14:tracePt t="51502" x="1423988" y="3119438"/>
          <p14:tracePt t="51518" x="1419225" y="3119438"/>
          <p14:tracePt t="51535" x="1414463" y="3119438"/>
          <p14:tracePt t="51552" x="1409700" y="3119438"/>
          <p14:tracePt t="51568" x="1404938" y="3119438"/>
          <p14:tracePt t="51684" x="1409700" y="3119438"/>
          <p14:tracePt t="51692" x="1414463" y="3119438"/>
          <p14:tracePt t="51702" x="1423988" y="3114675"/>
          <p14:tracePt t="51718" x="1452563" y="3105150"/>
          <p14:tracePt t="51735" x="1514475" y="3076575"/>
          <p14:tracePt t="51752" x="1552575" y="3062288"/>
          <p14:tracePt t="51768" x="1595438" y="3052763"/>
          <p14:tracePt t="51785" x="1638300" y="3048000"/>
          <p14:tracePt t="51802" x="1700213" y="3033713"/>
          <p14:tracePt t="51818" x="1733550" y="3033713"/>
          <p14:tracePt t="51835" x="1766888" y="3028950"/>
          <p14:tracePt t="51851" x="1785938" y="3028950"/>
          <p14:tracePt t="51868" x="1819275" y="3028950"/>
          <p14:tracePt t="51885" x="1838325" y="3028950"/>
          <p14:tracePt t="51901" x="1862138" y="3028950"/>
          <p14:tracePt t="51918" x="1885950" y="3028950"/>
          <p14:tracePt t="51935" x="1900238" y="3028950"/>
          <p14:tracePt t="51952" x="1905000" y="3028950"/>
          <p14:tracePt t="51968" x="1914525" y="3028950"/>
          <p14:tracePt t="51985" x="1924050" y="3028950"/>
          <p14:tracePt t="52382" x="1962150" y="3014663"/>
          <p14:tracePt t="52389" x="2019300" y="3009900"/>
          <p14:tracePt t="52402" x="2081213" y="2990850"/>
          <p14:tracePt t="52418" x="2219325" y="2976563"/>
          <p14:tracePt t="52435" x="2286000" y="2976563"/>
          <p14:tracePt t="52452" x="2338388" y="2976563"/>
          <p14:tracePt t="52485" x="2419350" y="2976563"/>
          <p14:tracePt t="52518" x="2471738" y="2976563"/>
          <p14:tracePt t="52535" x="2486025" y="2976563"/>
          <p14:tracePt t="52552" x="2495550" y="2976563"/>
          <p14:tracePt t="52568" x="2500313" y="2976563"/>
          <p14:tracePt t="52585" x="2505075" y="2976563"/>
          <p14:tracePt t="53652" x="2528888" y="2971800"/>
          <p14:tracePt t="53659" x="2552700" y="2962275"/>
          <p14:tracePt t="53668" x="2581275" y="2947988"/>
          <p14:tracePt t="53685" x="2633663" y="2924175"/>
          <p14:tracePt t="53702" x="2690813" y="2895600"/>
          <p14:tracePt t="53718" x="2781300" y="2867025"/>
          <p14:tracePt t="53735" x="2833688" y="2852738"/>
          <p14:tracePt t="53768" x="2905125" y="2838450"/>
          <p14:tracePt t="53801" x="2952750" y="2833688"/>
          <p14:tracePt t="53818" x="2967038" y="2824163"/>
          <p14:tracePt t="53835" x="2986088" y="2824163"/>
          <p14:tracePt t="53851" x="3000375" y="2824163"/>
          <p14:tracePt t="53868" x="3009900" y="2824163"/>
          <p14:tracePt t="53885" x="3019425" y="2824163"/>
          <p14:tracePt t="53901" x="3028950" y="2824163"/>
          <p14:tracePt t="53961" x="3033713" y="2824163"/>
          <p14:tracePt t="54048" x="3038475" y="2824163"/>
          <p14:tracePt t="54062" x="3043238" y="2824163"/>
          <p14:tracePt t="54071" x="3048000" y="2824163"/>
          <p14:tracePt t="54085" x="3057525" y="2833688"/>
          <p14:tracePt t="54101" x="3071813" y="2852738"/>
          <p14:tracePt t="54118" x="3081338" y="2871788"/>
          <p14:tracePt t="54135" x="3086100" y="2895600"/>
          <p14:tracePt t="54151" x="3090863" y="2909888"/>
          <p14:tracePt t="54168" x="3090863" y="2914650"/>
          <p14:tracePt t="54185" x="3090863" y="2924175"/>
          <p14:tracePt t="54255" x="3095625" y="2924175"/>
          <p14:tracePt t="54261" x="3100388" y="2924175"/>
          <p14:tracePt t="54269" x="3105150" y="2919413"/>
          <p14:tracePt t="54285" x="3124200" y="2895600"/>
          <p14:tracePt t="54301" x="3138488" y="2871788"/>
          <p14:tracePt t="54318" x="3171825" y="2833688"/>
          <p14:tracePt t="54335" x="3228975" y="2738438"/>
          <p14:tracePt t="54351" x="3262313" y="2671763"/>
          <p14:tracePt t="54368" x="3271838" y="2609850"/>
          <p14:tracePt t="54385" x="3286125" y="2566988"/>
          <p14:tracePt t="54401" x="3300413" y="2509838"/>
          <p14:tracePt t="54418" x="3305175" y="2476500"/>
          <p14:tracePt t="54435" x="3305175" y="2438400"/>
          <p14:tracePt t="54452" x="3305175" y="2376488"/>
          <p14:tracePt t="54468" x="3305175" y="2357438"/>
          <p14:tracePt t="54485" x="3305175" y="2343150"/>
          <p14:tracePt t="54501" x="3305175" y="2333625"/>
          <p14:tracePt t="54518" x="3305175" y="2324100"/>
          <p14:tracePt t="54535" x="3305175" y="2319338"/>
          <p14:tracePt t="54552" x="3305175" y="2309813"/>
          <p14:tracePt t="54592" x="3305175" y="2305050"/>
          <p14:tracePt t="54650" x="3305175" y="2300288"/>
          <p14:tracePt t="54732" x="3300413" y="2300288"/>
          <p14:tracePt t="54738" x="3295650" y="2300288"/>
          <p14:tracePt t="54761" x="3290888" y="2300288"/>
          <p14:tracePt t="54768" x="3286125" y="2300288"/>
          <p14:tracePt t="54785" x="3267075" y="2300288"/>
          <p14:tracePt t="54801" x="3243263" y="2305050"/>
          <p14:tracePt t="54818" x="3214688" y="2319338"/>
          <p14:tracePt t="54835" x="3200400" y="2319338"/>
          <p14:tracePt t="54851" x="3195638" y="2319338"/>
          <p14:tracePt t="54868" x="3190875" y="2319338"/>
          <p14:tracePt t="54885" x="3186113" y="2319338"/>
          <p14:tracePt t="55209" x="3167063" y="2319338"/>
          <p14:tracePt t="55215" x="3138488" y="2324100"/>
          <p14:tracePt t="55223" x="3105150" y="2328863"/>
          <p14:tracePt t="55235" x="3067050" y="2328863"/>
          <p14:tracePt t="55251" x="3000375" y="2343150"/>
          <p14:tracePt t="55268" x="2976563" y="2347913"/>
          <p14:tracePt t="55302" x="2957513" y="2347913"/>
          <p14:tracePt t="55335" x="2943225" y="2347913"/>
          <p14:tracePt t="55351" x="2933700" y="2343150"/>
          <p14:tracePt t="55368" x="2924175" y="2338388"/>
          <p14:tracePt t="55385" x="2905125" y="2328863"/>
          <p14:tracePt t="55401" x="2895600" y="2319338"/>
          <p14:tracePt t="55418" x="2890838" y="2309813"/>
          <p14:tracePt t="55435" x="2881313" y="2300288"/>
          <p14:tracePt t="55451" x="2876550" y="2286000"/>
          <p14:tracePt t="55468" x="2871788" y="2271713"/>
          <p14:tracePt t="55485" x="2871788" y="2257425"/>
          <p14:tracePt t="55501" x="2871788" y="2209800"/>
          <p14:tracePt t="55518" x="2881313" y="2171700"/>
          <p14:tracePt t="55535" x="2909888" y="2128838"/>
          <p14:tracePt t="55551" x="2933700" y="2090738"/>
          <p14:tracePt t="55568" x="2971800" y="2047875"/>
          <p14:tracePt t="55585" x="3009900" y="2019300"/>
          <p14:tracePt t="55601" x="3043238" y="2000250"/>
          <p14:tracePt t="55618" x="3076575" y="1990725"/>
          <p14:tracePt t="55635" x="3114675" y="1981200"/>
          <p14:tracePt t="55651" x="3138488" y="1981200"/>
          <p14:tracePt t="55668" x="3148013" y="1981200"/>
          <p14:tracePt t="55685" x="3167063" y="1995488"/>
          <p14:tracePt t="55701" x="3181350" y="2024063"/>
          <p14:tracePt t="55718" x="3195638" y="2062163"/>
          <p14:tracePt t="55735" x="3200400" y="2090738"/>
          <p14:tracePt t="55736" x="3205163" y="2105025"/>
          <p14:tracePt t="55751" x="3205163" y="2128838"/>
          <p14:tracePt t="55768" x="3205163" y="2143125"/>
          <p14:tracePt t="55785" x="3205163" y="2157413"/>
          <p14:tracePt t="55801" x="3205163" y="2162175"/>
          <p14:tracePt t="55818" x="3205163" y="2171700"/>
          <p14:tracePt t="55835" x="3205163" y="2176463"/>
          <p14:tracePt t="55868" x="3205163" y="2181225"/>
          <p14:tracePt t="56244" x="3271838" y="2224088"/>
          <p14:tracePt t="56260" x="3424238" y="2295525"/>
          <p14:tracePt t="56271" x="3481388" y="2328863"/>
          <p14:tracePt t="56285" x="3624263" y="2428875"/>
          <p14:tracePt t="56302" x="3843338" y="2571750"/>
          <p14:tracePt t="56335" x="4043363" y="2695575"/>
          <p14:tracePt t="56368" x="4162425" y="2757488"/>
          <p14:tracePt t="56385" x="4191000" y="2771775"/>
          <p14:tracePt t="56401" x="4214813" y="2781300"/>
          <p14:tracePt t="56418" x="4229100" y="2786063"/>
          <p14:tracePt t="56435" x="4262438" y="2790825"/>
          <p14:tracePt t="56451" x="4286250" y="2800350"/>
          <p14:tracePt t="56468" x="4305300" y="2800350"/>
          <p14:tracePt t="56485" x="4338638" y="2800350"/>
          <p14:tracePt t="56501" x="4352925" y="2800350"/>
          <p14:tracePt t="56518" x="4367213" y="2800350"/>
          <p14:tracePt t="56534" x="4376738" y="2800350"/>
          <p14:tracePt t="56551" x="4395788" y="2805113"/>
          <p14:tracePt t="56568" x="4414838" y="2814638"/>
          <p14:tracePt t="56585" x="4429125" y="2819400"/>
          <p14:tracePt t="56601" x="4448175" y="2824163"/>
          <p14:tracePt t="56618" x="4476750" y="2833688"/>
          <p14:tracePt t="56635" x="4491038" y="2843213"/>
          <p14:tracePt t="56651" x="4500563" y="2847975"/>
          <p14:tracePt t="56668" x="4514850" y="2857500"/>
          <p14:tracePt t="56685" x="4538663" y="2881313"/>
          <p14:tracePt t="56701" x="4552950" y="2900363"/>
          <p14:tracePt t="56718" x="4557713" y="2914650"/>
          <p14:tracePt t="56735" x="4567238" y="2924175"/>
          <p14:tracePt t="56751" x="4572000" y="2928938"/>
          <p14:tracePt t="56768" x="4572000" y="2938463"/>
          <p14:tracePt t="56801" x="4572000" y="2943225"/>
          <p14:tracePt t="56845" x="4572000" y="2947988"/>
          <p14:tracePt t="56867" x="4572000" y="2952750"/>
          <p14:tracePt t="56874" x="4572000" y="2957513"/>
          <p14:tracePt t="56884" x="4572000" y="2967038"/>
          <p14:tracePt t="56901" x="4572000" y="2971800"/>
          <p14:tracePt t="56918" x="4572000" y="2981325"/>
          <p14:tracePt t="56934" x="4572000" y="2986088"/>
          <p14:tracePt t="56951" x="4572000" y="2990850"/>
          <p14:tracePt t="56985" x="4572000" y="2995613"/>
          <p14:tracePt t="57001" x="4572000" y="3005138"/>
          <p14:tracePt t="57018" x="4567238" y="3009900"/>
          <p14:tracePt t="57034" x="4562475" y="3019425"/>
          <p14:tracePt t="57051" x="4552950" y="3028950"/>
          <p14:tracePt t="57068" x="4548188" y="3033713"/>
          <p14:tracePt t="57084" x="4538663" y="3043238"/>
          <p14:tracePt t="57322" x="4524375" y="3048000"/>
          <p14:tracePt t="57329" x="4500563" y="3052763"/>
          <p14:tracePt t="57337" x="4452938" y="3062288"/>
          <p14:tracePt t="57351" x="4348163" y="3086100"/>
          <p14:tracePt t="57368" x="4210050" y="3109913"/>
          <p14:tracePt t="57384" x="4114800" y="3128963"/>
          <p14:tracePt t="57401" x="4024313" y="3143250"/>
          <p14:tracePt t="57418" x="3886200" y="3143250"/>
          <p14:tracePt t="57434" x="3795713" y="3143250"/>
          <p14:tracePt t="57451" x="3748088" y="3143250"/>
          <p14:tracePt t="57468" x="3700463" y="3133725"/>
          <p14:tracePt t="57484" x="3671888" y="3133725"/>
          <p14:tracePt t="57501" x="3662363" y="3133725"/>
          <p14:tracePt t="57518" x="3657600" y="3133725"/>
          <p14:tracePt t="57534" x="3648075" y="3133725"/>
          <p14:tracePt t="57551" x="3638550" y="3133725"/>
          <p14:tracePt t="57568" x="3614738" y="3124200"/>
          <p14:tracePt t="57584" x="3590925" y="3119438"/>
          <p14:tracePt t="57601" x="3543300" y="3114675"/>
          <p14:tracePt t="57618" x="3514725" y="3114675"/>
          <p14:tracePt t="57634" x="3495675" y="3105150"/>
          <p14:tracePt t="57651" x="3471863" y="3100388"/>
          <p14:tracePt t="57668" x="3452813" y="3100388"/>
          <p14:tracePt t="57684" x="3448050" y="3100388"/>
          <p14:tracePt t="57701" x="3438525" y="3100388"/>
          <p14:tracePt t="57718" x="3429000" y="3100388"/>
          <p14:tracePt t="57734" x="3419475" y="3100388"/>
          <p14:tracePt t="57751" x="3405188" y="3100388"/>
          <p14:tracePt t="57768" x="3376613" y="3100388"/>
          <p14:tracePt t="57784" x="3314700" y="3109913"/>
          <p14:tracePt t="57801" x="3252788" y="3124200"/>
          <p14:tracePt t="57818" x="3195638" y="3124200"/>
          <p14:tracePt t="57834" x="3152775" y="3124200"/>
          <p14:tracePt t="57851" x="3095625" y="3124200"/>
          <p14:tracePt t="57868" x="3076575" y="3114675"/>
          <p14:tracePt t="57885" x="3057525" y="3109913"/>
          <p14:tracePt t="57901" x="3048000" y="3090863"/>
          <p14:tracePt t="57918" x="3043238" y="3000375"/>
          <p14:tracePt t="57934" x="3067050" y="2928938"/>
          <p14:tracePt t="57952" x="3090863" y="2881313"/>
          <p14:tracePt t="57968" x="3143250" y="2838450"/>
          <p14:tracePt t="57984" x="3186113" y="2819400"/>
          <p14:tracePt t="58001" x="3257550" y="2809875"/>
          <p14:tracePt t="58018" x="3367088" y="2838450"/>
          <p14:tracePt t="58034" x="3533775" y="2905125"/>
          <p14:tracePt t="58051" x="3638550" y="2938463"/>
          <p14:tracePt t="58068" x="3762375" y="2957513"/>
          <p14:tracePt t="58085" x="3900488" y="2971800"/>
          <p14:tracePt t="58101" x="4081463" y="2971800"/>
          <p14:tracePt t="58118" x="4148138" y="2971800"/>
          <p14:tracePt t="58134" x="4205288" y="2971800"/>
          <p14:tracePt t="58151" x="4310063" y="2971800"/>
          <p14:tracePt t="58168" x="4367213" y="2971800"/>
          <p14:tracePt t="58184" x="4414838" y="2971800"/>
          <p14:tracePt t="58201" x="4457700" y="2971800"/>
          <p14:tracePt t="58218" x="4505325" y="2981325"/>
          <p14:tracePt t="58234" x="4529138" y="2986088"/>
          <p14:tracePt t="58251" x="4543425" y="2990850"/>
          <p14:tracePt t="58268" x="4557713" y="2990850"/>
          <p14:tracePt t="58284" x="4576763" y="2990850"/>
          <p14:tracePt t="58301" x="4591050" y="2995613"/>
          <p14:tracePt t="58318" x="4614863" y="3005138"/>
          <p14:tracePt t="58334" x="4643438" y="3019425"/>
          <p14:tracePt t="58351" x="4652963" y="3019425"/>
          <p14:tracePt t="58368" x="4657725" y="3019425"/>
          <p14:tracePt t="58384" x="4667250" y="3019425"/>
          <p14:tracePt t="58469" x="4667250" y="3024188"/>
          <p14:tracePt t="58478" x="4667250" y="3028950"/>
          <p14:tracePt t="58490" x="4667250" y="3033713"/>
          <p14:tracePt t="58501" x="4662488" y="3038475"/>
          <p14:tracePt t="58518" x="4652963" y="3043238"/>
          <p14:tracePt t="58534" x="4629150" y="3052763"/>
          <p14:tracePt t="58551" x="4619625" y="3057525"/>
          <p14:tracePt t="58568" x="4610100" y="3067050"/>
          <p14:tracePt t="58585" x="4600575" y="3067050"/>
          <p14:tracePt t="58601" x="4591050" y="3067050"/>
          <p14:tracePt t="58618" x="4562475" y="3067050"/>
          <p14:tracePt t="58634" x="4519613" y="3067050"/>
          <p14:tracePt t="58651" x="4462463" y="3067050"/>
          <p14:tracePt t="58668" x="4424363" y="3067050"/>
          <p14:tracePt t="58685" x="4395788" y="3067050"/>
          <p14:tracePt t="58701" x="4376738" y="3067050"/>
          <p14:tracePt t="58718" x="4343400" y="3057525"/>
          <p14:tracePt t="58735" x="4333875" y="3048000"/>
          <p14:tracePt t="58751" x="4319588" y="3043238"/>
          <p14:tracePt t="58768" x="4295775" y="3028950"/>
          <p14:tracePt t="58784" x="4281488" y="3019425"/>
          <p14:tracePt t="58801" x="4271963" y="2995613"/>
          <p14:tracePt t="58818" x="4252913" y="2957513"/>
          <p14:tracePt t="58834" x="4233863" y="2905125"/>
          <p14:tracePt t="58851" x="4224338" y="2881313"/>
          <p14:tracePt t="58868" x="4224338" y="2862263"/>
          <p14:tracePt t="58884" x="4224338" y="2843213"/>
          <p14:tracePt t="58901" x="4233863" y="2824163"/>
          <p14:tracePt t="58918" x="4238625" y="2814638"/>
          <p14:tracePt t="58934" x="4248150" y="2805113"/>
          <p14:tracePt t="58951" x="4267200" y="2795588"/>
          <p14:tracePt t="58968" x="4305300" y="2781300"/>
          <p14:tracePt t="58984" x="4348163" y="2781300"/>
          <p14:tracePt t="59001" x="4400550" y="2790825"/>
          <p14:tracePt t="59018" x="4452938" y="2800350"/>
          <p14:tracePt t="59034" x="4476750" y="2814638"/>
          <p14:tracePt t="59051" x="4491038" y="2824163"/>
          <p14:tracePt t="59068" x="4505325" y="2838450"/>
          <p14:tracePt t="59084" x="4529138" y="2881313"/>
          <p14:tracePt t="59101" x="4543425" y="2924175"/>
          <p14:tracePt t="59118" x="4548188" y="2952750"/>
          <p14:tracePt t="59134" x="4552950" y="2971800"/>
          <p14:tracePt t="59151" x="4552950" y="2986088"/>
          <p14:tracePt t="59168" x="4552950" y="2990850"/>
          <p14:tracePt t="59184" x="4552950" y="2995613"/>
          <p14:tracePt t="59201" x="4552950" y="3000375"/>
          <p14:tracePt t="59239" x="4552950" y="3005138"/>
          <p14:tracePt t="59290" x="4552950" y="3009900"/>
          <p14:tracePt t="59297" x="4552950" y="3014663"/>
          <p14:tracePt t="59312" x="4552950" y="3019425"/>
          <p14:tracePt t="59319" x="4552950" y="3024188"/>
          <p14:tracePt t="59334" x="4552950" y="3028950"/>
          <p14:tracePt t="59364" x="4552950" y="3033713"/>
          <p14:tracePt t="59877" x="4510088" y="2995613"/>
          <p14:tracePt t="59885" x="4438650" y="2943225"/>
          <p14:tracePt t="59892" x="4367213" y="2886075"/>
          <p14:tracePt t="59901" x="4286250" y="2833688"/>
          <p14:tracePt t="59918" x="4119563" y="2724150"/>
          <p14:tracePt t="59934" x="3976688" y="2624138"/>
          <p14:tracePt t="59951" x="3814763" y="2519363"/>
          <p14:tracePt t="59984" x="3638550" y="2409825"/>
          <p14:tracePt t="60018" x="3481388" y="2343150"/>
          <p14:tracePt t="60034" x="3429000" y="2324100"/>
          <p14:tracePt t="60051" x="3390900" y="2319338"/>
          <p14:tracePt t="60068" x="3328988" y="2300288"/>
          <p14:tracePt t="60084" x="3286125" y="2281238"/>
          <p14:tracePt t="60101" x="3252788" y="2266950"/>
          <p14:tracePt t="60118" x="3219450" y="2257425"/>
          <p14:tracePt t="60134" x="3176588" y="2238375"/>
          <p14:tracePt t="60151" x="3152775" y="2233613"/>
          <p14:tracePt t="60168" x="3124200" y="2228850"/>
          <p14:tracePt t="60184" x="3100388" y="2214563"/>
          <p14:tracePt t="60201" x="3062288" y="2214563"/>
          <p14:tracePt t="60218" x="3038475" y="2205038"/>
          <p14:tracePt t="60234" x="3024188" y="2205038"/>
          <p14:tracePt t="60251" x="3014663" y="2205038"/>
          <p14:tracePt t="60268" x="3009900" y="2205038"/>
          <p14:tracePt t="60284" x="3005138" y="2205038"/>
          <p14:tracePt t="60318" x="3033713" y="2209800"/>
          <p14:tracePt t="60334" x="3109913" y="2243138"/>
          <p14:tracePt t="60351" x="3238500" y="2281238"/>
          <p14:tracePt t="60368" x="3409950" y="2347913"/>
          <p14:tracePt t="60384" x="3667125" y="2457450"/>
          <p14:tracePt t="60401" x="3776663" y="2524125"/>
          <p14:tracePt t="60418" x="3857625" y="2586038"/>
          <p14:tracePt t="60435" x="3967163" y="2671763"/>
          <p14:tracePt t="60451" x="4052888" y="2728913"/>
          <p14:tracePt t="60468" x="4133850" y="2786063"/>
          <p14:tracePt t="60484" x="4191000" y="2828925"/>
          <p14:tracePt t="60501" x="4271963" y="2900363"/>
          <p14:tracePt t="60518" x="4310063" y="2938463"/>
          <p14:tracePt t="60534" x="4338638" y="2962275"/>
          <p14:tracePt t="60551" x="4367213" y="2981325"/>
          <p14:tracePt t="60568" x="4419600" y="3005138"/>
          <p14:tracePt t="60584" x="4438650" y="3009900"/>
          <p14:tracePt t="60601" x="4457700" y="3024188"/>
          <p14:tracePt t="60618" x="4467225" y="3024188"/>
          <p14:tracePt t="60634" x="4476750" y="3024188"/>
          <p14:tracePt t="60651" x="4481513" y="3024188"/>
          <p14:tracePt t="60897" x="4486275" y="3024188"/>
          <p14:tracePt t="60905" x="4491038" y="3024188"/>
          <p14:tracePt t="60919" x="4495800" y="3024188"/>
          <p14:tracePt t="60934" x="4500563" y="3024188"/>
          <p14:tracePt t="61177" x="4405313" y="3000375"/>
          <p14:tracePt t="61185" x="4291013" y="2971800"/>
          <p14:tracePt t="61192" x="4200525" y="2943225"/>
          <p14:tracePt t="61201" x="4076700" y="2924175"/>
          <p14:tracePt t="61218" x="3862388" y="2871788"/>
          <p14:tracePt t="61234" x="3719513" y="2819400"/>
          <p14:tracePt t="61236" x="3671888" y="2800350"/>
          <p14:tracePt t="61252" x="3614738" y="2757488"/>
          <p14:tracePt t="61271" x="3576638" y="2728913"/>
          <p14:tracePt t="61284" x="3543300" y="2690813"/>
          <p14:tracePt t="61301" x="3514725" y="2638425"/>
          <p14:tracePt t="61318" x="3505200" y="2619375"/>
          <p14:tracePt t="61334" x="3495675" y="2595563"/>
          <p14:tracePt t="61351" x="3490913" y="2571750"/>
          <p14:tracePt t="61367" x="3481388" y="2524125"/>
          <p14:tracePt t="61384" x="3481388" y="2490788"/>
          <p14:tracePt t="61401" x="3481388" y="2447925"/>
          <p14:tracePt t="61417" x="3481388" y="2424113"/>
          <p14:tracePt t="61434" x="3481388" y="2409825"/>
          <p14:tracePt t="61452" x="3481388" y="2400300"/>
          <p14:tracePt t="61468" x="3481388" y="2395538"/>
          <p14:tracePt t="61484" x="3481388" y="2386013"/>
          <p14:tracePt t="61501" x="3481388" y="2381250"/>
          <p14:tracePt t="61604" x="3476625" y="2376488"/>
          <p14:tracePt t="61610" x="3471863" y="2371725"/>
          <p14:tracePt t="61617" x="3462338" y="2371725"/>
          <p14:tracePt t="61634" x="3409950" y="2371725"/>
          <p14:tracePt t="61651" x="3338513" y="2381250"/>
          <p14:tracePt t="61668" x="3205163" y="2428875"/>
          <p14:tracePt t="61684" x="3095625" y="2462213"/>
          <p14:tracePt t="61701" x="2990850" y="2495550"/>
          <p14:tracePt t="61718" x="2895600" y="2519363"/>
          <p14:tracePt t="61734" x="2795588" y="2543175"/>
          <p14:tracePt t="61751" x="2752725" y="2552700"/>
          <p14:tracePt t="61768" x="2709863" y="2552700"/>
          <p14:tracePt t="61784" x="2667000" y="2552700"/>
          <p14:tracePt t="61801" x="2614613" y="2547938"/>
          <p14:tracePt t="61817" x="2581275" y="2524125"/>
          <p14:tracePt t="61834" x="2547938" y="2495550"/>
          <p14:tracePt t="61851" x="2500313" y="2438400"/>
          <p14:tracePt t="61868" x="2443163" y="2343150"/>
          <p14:tracePt t="61884" x="2419350" y="2300288"/>
          <p14:tracePt t="61901" x="2405063" y="2247900"/>
          <p14:tracePt t="61917" x="2400300" y="2152650"/>
          <p14:tracePt t="61934" x="2409825" y="2081213"/>
          <p14:tracePt t="61957" x="2443163" y="1976438"/>
          <p14:tracePt t="61967" x="2466975" y="1947863"/>
          <p14:tracePt t="61984" x="2543175" y="1895475"/>
          <p14:tracePt t="62001" x="2605088" y="1866900"/>
          <p14:tracePt t="62018" x="2676525" y="1847850"/>
          <p14:tracePt t="62034" x="2738438" y="1838325"/>
          <p14:tracePt t="62051" x="2814638" y="1838325"/>
          <p14:tracePt t="62068" x="2852738" y="1838325"/>
          <p14:tracePt t="62084" x="2871788" y="1843088"/>
          <p14:tracePt t="62101" x="2895600" y="1852613"/>
          <p14:tracePt t="62117" x="2933700" y="1905000"/>
          <p14:tracePt t="62134" x="2962275" y="1962150"/>
          <p14:tracePt t="62151" x="2981325" y="2014538"/>
          <p14:tracePt t="62168" x="2986088" y="2062163"/>
          <p14:tracePt t="62184" x="2986088" y="2081213"/>
          <p14:tracePt t="62201" x="2986088" y="2095500"/>
          <p14:tracePt t="62217" x="2986088" y="2109788"/>
          <p14:tracePt t="62234" x="2986088" y="2119313"/>
          <p14:tracePt t="62251" x="2986088" y="2124075"/>
          <p14:tracePt t="62653" x="3014663" y="2166938"/>
          <p14:tracePt t="62660" x="3048000" y="2214563"/>
          <p14:tracePt t="62667" x="3081338" y="2266950"/>
          <p14:tracePt t="62684" x="3157538" y="2409825"/>
          <p14:tracePt t="62701" x="3238500" y="2538413"/>
          <p14:tracePt t="62718" x="3271838" y="2647950"/>
          <p14:tracePt t="62751" x="3324225" y="2757488"/>
          <p14:tracePt t="62784" x="3348038" y="2876550"/>
          <p14:tracePt t="62801" x="3362325" y="2914650"/>
          <p14:tracePt t="62817" x="3362325" y="2938463"/>
          <p14:tracePt t="62834" x="3362325" y="2952750"/>
          <p14:tracePt t="62851" x="3362325" y="2962275"/>
          <p14:tracePt t="62867" x="3362325" y="2967038"/>
          <p14:tracePt t="62884" x="3362325" y="2971800"/>
          <p14:tracePt t="62901" x="3362325" y="2981325"/>
          <p14:tracePt t="62917" x="3362325" y="2990850"/>
          <p14:tracePt t="63159" x="3357563" y="2995613"/>
          <p14:tracePt t="63167" x="3343275" y="2995613"/>
          <p14:tracePt t="63173" x="3333750" y="3000375"/>
          <p14:tracePt t="63184" x="3314700" y="3005138"/>
          <p14:tracePt t="63201" x="3271838" y="3014663"/>
          <p14:tracePt t="63217" x="3205163" y="3024188"/>
          <p14:tracePt t="63234" x="3157538" y="3033713"/>
          <p14:tracePt t="63251" x="3124200" y="3043238"/>
          <p14:tracePt t="63268" x="3086100" y="3043238"/>
          <p14:tracePt t="63284" x="3028950" y="3043238"/>
          <p14:tracePt t="63301" x="2976563" y="3043238"/>
          <p14:tracePt t="63317" x="2928938" y="3043238"/>
          <p14:tracePt t="63334" x="2890838" y="3043238"/>
          <p14:tracePt t="63351" x="2828925" y="3043238"/>
          <p14:tracePt t="63367" x="2795588" y="3043238"/>
          <p14:tracePt t="63384" x="2767013" y="3043238"/>
          <p14:tracePt t="63401" x="2733675" y="3038475"/>
          <p14:tracePt t="63417" x="2719388" y="3038475"/>
          <p14:tracePt t="63434" x="2709863" y="3033713"/>
          <p14:tracePt t="63451" x="2705100" y="3033713"/>
          <p14:tracePt t="63467" x="2695575" y="3033713"/>
          <p14:tracePt t="63484" x="2690813" y="3033713"/>
          <p14:tracePt t="63501" x="2686050" y="3033713"/>
          <p14:tracePt t="63517" x="2681288" y="3033713"/>
          <p14:tracePt t="64531" x="2719388" y="3024188"/>
          <p14:tracePt t="64538" x="2790825" y="3014663"/>
          <p14:tracePt t="64551" x="2867025" y="3000375"/>
          <p14:tracePt t="64568" x="3071813" y="2971800"/>
          <p14:tracePt t="64584" x="3186113" y="2967038"/>
          <p14:tracePt t="64601" x="3300413" y="2967038"/>
          <p14:tracePt t="64617" x="3443288" y="2967038"/>
          <p14:tracePt t="64650" x="3681413" y="2967038"/>
          <p14:tracePt t="64684" x="3819525" y="2967038"/>
          <p14:tracePt t="64701" x="3890963" y="2967038"/>
          <p14:tracePt t="64717" x="3952875" y="2976563"/>
          <p14:tracePt t="64734" x="3995738" y="2976563"/>
          <p14:tracePt t="64751" x="4029075" y="2981325"/>
          <p14:tracePt t="64767" x="4076700" y="2981325"/>
          <p14:tracePt t="64784" x="4110038" y="2981325"/>
          <p14:tracePt t="64800" x="4138613" y="2981325"/>
          <p14:tracePt t="64817" x="4186238" y="2981325"/>
          <p14:tracePt t="64834" x="4214813" y="2981325"/>
          <p14:tracePt t="64851" x="4243388" y="2981325"/>
          <p14:tracePt t="64867" x="4281488" y="2981325"/>
          <p14:tracePt t="64884" x="4310063" y="2981325"/>
          <p14:tracePt t="64901" x="4333875" y="2981325"/>
          <p14:tracePt t="64917" x="4367213" y="2981325"/>
          <p14:tracePt t="64934" x="4391025" y="2981325"/>
          <p14:tracePt t="64950" x="4424363" y="2981325"/>
          <p14:tracePt t="64968" x="4443413" y="2981325"/>
          <p14:tracePt t="64984" x="4467225" y="2981325"/>
          <p14:tracePt t="65001" x="4486275" y="2976563"/>
          <p14:tracePt t="65017" x="4495800" y="2976563"/>
          <p14:tracePt t="65034" x="4510088" y="2976563"/>
          <p14:tracePt t="65050" x="4524375" y="2976563"/>
          <p14:tracePt t="65067" x="4543425" y="2976563"/>
          <p14:tracePt t="65084" x="4548188" y="2976563"/>
          <p14:tracePt t="65100" x="4552950" y="2976563"/>
          <p14:tracePt t="65117" x="4562475" y="2976563"/>
          <p14:tracePt t="65134" x="4567238" y="2976563"/>
          <p14:tracePt t="67323" x="4562475" y="2976563"/>
          <p14:tracePt t="67373" x="4557713" y="2976563"/>
          <p14:tracePt t="67380" x="4552950" y="2976563"/>
          <p14:tracePt t="67400" x="4548188" y="2976563"/>
          <p14:tracePt t="67434" x="4533900" y="2976563"/>
          <p14:tracePt t="67872" x="4476750" y="2933700"/>
          <p14:tracePt t="67879" x="4429125" y="2881313"/>
          <p14:tracePt t="67887" x="4357688" y="2847975"/>
          <p14:tracePt t="67901" x="4286250" y="2805113"/>
          <p14:tracePt t="67917" x="4081463" y="2690813"/>
          <p14:tracePt t="67934" x="3971925" y="2628900"/>
          <p14:tracePt t="67967" x="3738563" y="2505075"/>
          <p14:tracePt t="68000" x="3605213" y="2447925"/>
          <p14:tracePt t="68017" x="3552825" y="2424113"/>
          <p14:tracePt t="68034" x="3476625" y="2390775"/>
          <p14:tracePt t="68050" x="3433763" y="2366963"/>
          <p14:tracePt t="68067" x="3390900" y="2362200"/>
          <p14:tracePt t="68084" x="3338513" y="2357438"/>
          <p14:tracePt t="68100" x="3243263" y="2333625"/>
          <p14:tracePt t="68117" x="3181350" y="2328863"/>
          <p14:tracePt t="68134" x="3133725" y="2314575"/>
          <p14:tracePt t="68151" x="3071813" y="2305050"/>
          <p14:tracePt t="68167" x="3033713" y="2290763"/>
          <p14:tracePt t="68184" x="3005138" y="2286000"/>
          <p14:tracePt t="68200" x="2981325" y="2266950"/>
          <p14:tracePt t="68217" x="2952750" y="2247900"/>
          <p14:tracePt t="68234" x="2943225" y="2243138"/>
          <p14:tracePt t="68251" x="2933700" y="2233613"/>
          <p14:tracePt t="68267" x="2928938" y="2233613"/>
          <p14:tracePt t="68300" x="2933700" y="2233613"/>
          <p14:tracePt t="68317" x="2976563" y="2238375"/>
          <p14:tracePt t="68334" x="3181350" y="2290763"/>
          <p14:tracePt t="68350" x="3343275" y="2343150"/>
          <p14:tracePt t="68367" x="3519488" y="2414588"/>
          <p14:tracePt t="68384" x="3690938" y="2490788"/>
          <p14:tracePt t="68401" x="3871913" y="2586038"/>
          <p14:tracePt t="68417" x="3938588" y="2628900"/>
          <p14:tracePt t="68434" x="3995738" y="2662238"/>
          <p14:tracePt t="68450" x="4052888" y="2700338"/>
          <p14:tracePt t="68467" x="4114800" y="2743200"/>
          <p14:tracePt t="68484" x="4171950" y="2781300"/>
          <p14:tracePt t="68501" x="4210050" y="2809875"/>
          <p14:tracePt t="68517" x="4238625" y="2833688"/>
          <p14:tracePt t="68534" x="4281488" y="2867025"/>
          <p14:tracePt t="68550" x="4305300" y="2876550"/>
          <p14:tracePt t="68567" x="4329113" y="2895600"/>
          <p14:tracePt t="68584" x="4357688" y="2924175"/>
          <p14:tracePt t="68600" x="4371975" y="2938463"/>
          <p14:tracePt t="68617" x="4381500" y="2952750"/>
          <p14:tracePt t="68634" x="4395788" y="2962275"/>
          <p14:tracePt t="68650" x="4405313" y="2981325"/>
          <p14:tracePt t="68667" x="4410075" y="2986088"/>
          <p14:tracePt t="68684" x="4414838" y="2990850"/>
          <p14:tracePt t="68700" x="4414838" y="3000375"/>
          <p14:tracePt t="68717" x="4419600" y="3009900"/>
          <p14:tracePt t="68734" x="4424363" y="3014663"/>
          <p14:tracePt t="68750" x="4433888" y="3019425"/>
          <p14:tracePt t="68767" x="4438650" y="3028950"/>
          <p14:tracePt t="68784" x="4438650" y="3033713"/>
          <p14:tracePt t="69465" x="4510088" y="3028950"/>
          <p14:tracePt t="69472" x="4619625" y="3019425"/>
          <p14:tracePt t="69484" x="4729163" y="3019425"/>
          <p14:tracePt t="69500" x="4929188" y="3000375"/>
          <p14:tracePt t="69517" x="5133975" y="3000375"/>
          <p14:tracePt t="69534" x="5276850" y="3005138"/>
          <p14:tracePt t="69567" x="5505450" y="3028950"/>
          <p14:tracePt t="69600" x="5653088" y="3057525"/>
          <p14:tracePt t="69617" x="5695950" y="3057525"/>
          <p14:tracePt t="69634" x="5743575" y="3057525"/>
          <p14:tracePt t="69650" x="5762625" y="3057525"/>
          <p14:tracePt t="69667" x="5786438" y="3057525"/>
          <p14:tracePt t="69684" x="5805488" y="3057525"/>
          <p14:tracePt t="69700" x="5838825" y="3057525"/>
          <p14:tracePt t="69717" x="5853113" y="3057525"/>
          <p14:tracePt t="69733" x="5867400" y="3057525"/>
          <p14:tracePt t="69750" x="5881688" y="3057525"/>
          <p14:tracePt t="69767" x="5905500" y="3052763"/>
          <p14:tracePt t="69784" x="5915025" y="3048000"/>
          <p14:tracePt t="69800" x="5929313" y="3048000"/>
          <p14:tracePt t="69817" x="5943600" y="3043238"/>
          <p14:tracePt t="69834" x="5948363" y="3043238"/>
          <p14:tracePt t="69850" x="5953125" y="3043238"/>
          <p14:tracePt t="69898" x="5953125" y="3038475"/>
          <p14:tracePt t="69906" x="5953125" y="3033713"/>
          <p14:tracePt t="69917" x="5943600" y="3024188"/>
          <p14:tracePt t="69933" x="5919788" y="2995613"/>
          <p14:tracePt t="69950" x="5848350" y="2905125"/>
          <p14:tracePt t="69967" x="5786438" y="2847975"/>
          <p14:tracePt t="69984" x="5710238" y="2790825"/>
          <p14:tracePt t="70000" x="5643563" y="2747963"/>
          <p14:tracePt t="70017" x="5548313" y="2695575"/>
          <p14:tracePt t="70034" x="5486400" y="2681288"/>
          <p14:tracePt t="70050" x="5434013" y="2667000"/>
          <p14:tracePt t="70067" x="5386388" y="2667000"/>
          <p14:tracePt t="70084" x="5367338" y="2667000"/>
          <p14:tracePt t="70100" x="5343525" y="2676525"/>
          <p14:tracePt t="70117" x="5334000" y="2686050"/>
          <p14:tracePt t="70134" x="5300663" y="2724150"/>
          <p14:tracePt t="70150" x="5267325" y="2767013"/>
          <p14:tracePt t="70167" x="5238750" y="2824163"/>
          <p14:tracePt t="70184" x="5219700" y="2876550"/>
          <p14:tracePt t="70200" x="5200650" y="2919413"/>
          <p14:tracePt t="70217" x="5195888" y="2938463"/>
          <p14:tracePt t="70233" x="5181600" y="2962275"/>
          <p14:tracePt t="70250" x="5181600" y="2995613"/>
          <p14:tracePt t="70267" x="5181600" y="3024188"/>
          <p14:tracePt t="70283" x="5191125" y="3043238"/>
          <p14:tracePt t="70300" x="5205413" y="3076575"/>
          <p14:tracePt t="70317" x="5243513" y="3109913"/>
          <p14:tracePt t="70334" x="5291138" y="3138488"/>
          <p14:tracePt t="70350" x="5362575" y="3157538"/>
          <p14:tracePt t="70367" x="5434013" y="3176588"/>
          <p14:tracePt t="70383" x="5538788" y="3176588"/>
          <p14:tracePt t="70400" x="5586413" y="3171825"/>
          <p14:tracePt t="70417" x="5638800" y="3167063"/>
          <p14:tracePt t="70434" x="5686425" y="3152775"/>
          <p14:tracePt t="70450" x="5710238" y="3143250"/>
          <p14:tracePt t="70467" x="5719763" y="3138488"/>
          <p14:tracePt t="70484" x="5724525" y="3133725"/>
          <p14:tracePt t="70500" x="5729288" y="3119438"/>
          <p14:tracePt t="70517" x="5724525" y="3105150"/>
          <p14:tracePt t="70534" x="5681663" y="3067050"/>
          <p14:tracePt t="70550" x="5624513" y="3028950"/>
          <p14:tracePt t="70567" x="5481638" y="2971800"/>
          <p14:tracePt t="70583" x="5400675" y="2957513"/>
          <p14:tracePt t="70600" x="5310188" y="2957513"/>
          <p14:tracePt t="70617" x="5257800" y="2957513"/>
          <p14:tracePt t="70634" x="5181600" y="2967038"/>
          <p14:tracePt t="70650" x="5143500" y="2976563"/>
          <p14:tracePt t="70667" x="5114925" y="2976563"/>
          <p14:tracePt t="70684" x="5100638" y="2976563"/>
          <p14:tracePt t="70700" x="5091113" y="2976563"/>
          <p14:tracePt t="70904" x="5053013" y="2986088"/>
          <p14:tracePt t="70911" x="5010150" y="2990850"/>
          <p14:tracePt t="70919" x="4962525" y="3009900"/>
          <p14:tracePt t="70933" x="4867275" y="3014663"/>
          <p14:tracePt t="70950" x="4800600" y="3014663"/>
          <p14:tracePt t="70967" x="4748213" y="3014663"/>
          <p14:tracePt t="70983" x="4705350" y="3014663"/>
          <p14:tracePt t="71000" x="4657725" y="3014663"/>
          <p14:tracePt t="71017" x="4629150" y="3009900"/>
          <p14:tracePt t="71033" x="4600575" y="3005138"/>
          <p14:tracePt t="71051" x="4581525" y="3005138"/>
          <p14:tracePt t="71067" x="4552950" y="2990850"/>
          <p14:tracePt t="71084" x="4548188" y="2990850"/>
          <p14:tracePt t="71100" x="4538663" y="2990850"/>
          <p14:tracePt t="71117" x="4533900" y="2990850"/>
          <p14:tracePt t="71133" x="4533900" y="2986088"/>
          <p14:tracePt t="71150" x="4533900" y="2981325"/>
          <p14:tracePt t="71167" x="4533900" y="2971800"/>
          <p14:tracePt t="71184" x="4533900" y="2962275"/>
          <p14:tracePt t="71200" x="4533900" y="2952750"/>
          <p14:tracePt t="71217" x="4533900" y="2947988"/>
          <p14:tracePt t="71233" x="4533900" y="2943225"/>
          <p14:tracePt t="71235" x="4533900" y="2938463"/>
          <p14:tracePt t="71250" x="4533900" y="2933700"/>
          <p14:tracePt t="71267" x="4529138" y="2928938"/>
          <p14:tracePt t="71283" x="4510088" y="2928938"/>
          <p14:tracePt t="71300" x="4467225" y="2933700"/>
          <p14:tracePt t="71317" x="4438650" y="2943225"/>
          <p14:tracePt t="71334" x="4414838" y="2962275"/>
          <p14:tracePt t="71350" x="4395788" y="2967038"/>
          <p14:tracePt t="71367" x="4371975" y="2976563"/>
          <p14:tracePt t="71384" x="4367213" y="2986088"/>
          <p14:tracePt t="71400" x="4362450" y="2986088"/>
          <p14:tracePt t="71417" x="4352925" y="2986088"/>
          <p14:tracePt t="71433" x="4348163" y="2990850"/>
          <p14:tracePt t="71450" x="4343400" y="3005138"/>
          <p14:tracePt t="71467" x="4338638" y="3028950"/>
          <p14:tracePt t="71484" x="4338638" y="3062288"/>
          <p14:tracePt t="71500" x="4338638" y="3076575"/>
          <p14:tracePt t="71517" x="4338638" y="3086100"/>
          <p14:tracePt t="71533" x="4348163" y="3095625"/>
          <p14:tracePt t="71550" x="4371975" y="3109913"/>
          <p14:tracePt t="71567" x="4405313" y="3114675"/>
          <p14:tracePt t="71583" x="4457700" y="3114675"/>
          <p14:tracePt t="71600" x="4505325" y="3114675"/>
          <p14:tracePt t="71617" x="4567238" y="3109913"/>
          <p14:tracePt t="71633" x="4591050" y="3095625"/>
          <p14:tracePt t="71650" x="4600575" y="3090863"/>
          <p14:tracePt t="71667" x="4610100" y="3086100"/>
          <p14:tracePt t="71683" x="4619625" y="3086100"/>
          <p14:tracePt t="71741" x="4619625" y="3076575"/>
          <p14:tracePt t="71748" x="4619625" y="3067050"/>
          <p14:tracePt t="71756" x="4614863" y="3057525"/>
          <p14:tracePt t="71767" x="4600575" y="3043238"/>
          <p14:tracePt t="71783" x="4576763" y="3014663"/>
          <p14:tracePt t="71801" x="4481513" y="2947988"/>
          <p14:tracePt t="71817" x="4414838" y="2909888"/>
          <p14:tracePt t="71833" x="4362450" y="2890838"/>
          <p14:tracePt t="71850" x="4324350" y="2871788"/>
          <p14:tracePt t="71867" x="4291013" y="2862263"/>
          <p14:tracePt t="71883" x="4281488" y="2852738"/>
          <p14:tracePt t="71900" x="4276725" y="2847975"/>
          <p14:tracePt t="71917" x="4267200" y="2838450"/>
          <p14:tracePt t="71933" x="4267200" y="2828925"/>
          <p14:tracePt t="71950" x="4267200" y="2814638"/>
          <p14:tracePt t="71967" x="4267200" y="2809875"/>
          <p14:tracePt t="71983" x="4281488" y="2800350"/>
          <p14:tracePt t="72000" x="4310063" y="2790825"/>
          <p14:tracePt t="72017" x="4338638" y="2790825"/>
          <p14:tracePt t="72034" x="4367213" y="2790825"/>
          <p14:tracePt t="72050" x="4400550" y="2795588"/>
          <p14:tracePt t="72067" x="4414838" y="2800350"/>
          <p14:tracePt t="72083" x="4419600" y="2809875"/>
          <p14:tracePt t="72100" x="4429125" y="2843213"/>
          <p14:tracePt t="72117" x="4433888" y="2852738"/>
          <p14:tracePt t="72133" x="4433888" y="2862263"/>
          <p14:tracePt t="72150" x="4433888" y="2867025"/>
          <p14:tracePt t="72167" x="4433888" y="2876550"/>
          <p14:tracePt t="72200" x="4433888" y="2881313"/>
          <p14:tracePt t="73033" x="4433888" y="2886075"/>
          <p14:tracePt t="73040" x="4433888" y="2890838"/>
          <p14:tracePt t="73055" x="4429125" y="2895600"/>
          <p14:tracePt t="73067" x="4429125" y="2900363"/>
          <p14:tracePt t="73083" x="4419600" y="2905125"/>
          <p14:tracePt t="73100" x="4410075" y="2914650"/>
          <p14:tracePt t="73117" x="4410075" y="2919413"/>
          <p14:tracePt t="73150" x="4410075" y="2928938"/>
          <p14:tracePt t="73209" x="4410075" y="2933700"/>
          <p14:tracePt t="73217" x="4405313" y="2938463"/>
          <p14:tracePt t="73233" x="4400550" y="2943225"/>
          <p14:tracePt t="73250" x="4391025" y="2947988"/>
          <p14:tracePt t="73267" x="4386263" y="2957513"/>
          <p14:tracePt t="73283" x="4376738" y="2971800"/>
          <p14:tracePt t="73300" x="4371975" y="2981325"/>
          <p14:tracePt t="73317" x="4362450" y="2986088"/>
          <p14:tracePt t="73333" x="4357688" y="2995613"/>
          <p14:tracePt t="73350" x="4357688" y="3000375"/>
          <p14:tracePt t="73383" x="4352925" y="3009900"/>
          <p14:tracePt t="73400" x="4329113" y="3019425"/>
          <p14:tracePt t="73417" x="4300538" y="3024188"/>
          <p14:tracePt t="73433" x="4262438" y="3028950"/>
          <p14:tracePt t="73450" x="4229100" y="3028950"/>
          <p14:tracePt t="73466" x="4181475" y="3028950"/>
          <p14:tracePt t="73484" x="4152900" y="3028950"/>
          <p14:tracePt t="73501" x="4124325" y="3024188"/>
          <p14:tracePt t="73518" x="4090988" y="3014663"/>
          <p14:tracePt t="73533" x="4071938" y="3009900"/>
          <p14:tracePt t="73550" x="4033838" y="3009900"/>
          <p14:tracePt t="73567" x="3990975" y="2995613"/>
          <p14:tracePt t="73583" x="3895725" y="2986088"/>
          <p14:tracePt t="73600" x="3833813" y="2976563"/>
          <p14:tracePt t="73617" x="3790950" y="2967038"/>
          <p14:tracePt t="73633" x="3752850" y="2947988"/>
          <p14:tracePt t="73650" x="3705225" y="2914650"/>
          <p14:tracePt t="73666" x="3657600" y="2886075"/>
          <p14:tracePt t="73683" x="3609975" y="2833688"/>
          <p14:tracePt t="73700" x="3538538" y="2762250"/>
          <p14:tracePt t="73717" x="3414713" y="2657475"/>
          <p14:tracePt t="73733" x="3348038" y="2595563"/>
          <p14:tracePt t="73750" x="3290888" y="2562225"/>
          <p14:tracePt t="73767" x="3228975" y="2514600"/>
          <p14:tracePt t="73783" x="3195638" y="2490788"/>
          <p14:tracePt t="73800" x="3171825" y="2481263"/>
          <p14:tracePt t="73817" x="3148013" y="2457450"/>
          <p14:tracePt t="73833" x="3109913" y="2419350"/>
          <p14:tracePt t="73850" x="3086100" y="2395538"/>
          <p14:tracePt t="73866" x="3062288" y="2381250"/>
          <p14:tracePt t="73883" x="3043238" y="2362200"/>
          <p14:tracePt t="73900" x="3005138" y="2338388"/>
          <p14:tracePt t="73917" x="2995613" y="2324100"/>
          <p14:tracePt t="73933" x="2981325" y="2314575"/>
          <p14:tracePt t="73950" x="2962275" y="2295525"/>
          <p14:tracePt t="73967" x="2947988" y="2281238"/>
          <p14:tracePt t="73983" x="2943225" y="2276475"/>
          <p14:tracePt t="74000" x="2933700" y="2271713"/>
          <p14:tracePt t="74017" x="2924175" y="2262188"/>
          <p14:tracePt t="74033" x="2909888" y="2252663"/>
          <p14:tracePt t="74050" x="2890838" y="2247900"/>
          <p14:tracePt t="74067" x="2862263" y="2243138"/>
          <p14:tracePt t="74083" x="2814638" y="2243138"/>
          <p14:tracePt t="74100" x="2786063" y="2243138"/>
          <p14:tracePt t="74117" x="2757488" y="2243138"/>
          <p14:tracePt t="74133" x="2719388" y="2243138"/>
          <p14:tracePt t="74150" x="2681288" y="2243138"/>
          <p14:tracePt t="74167" x="2662238" y="2243138"/>
          <p14:tracePt t="74183" x="2643188" y="2243138"/>
          <p14:tracePt t="74200" x="2624138" y="2243138"/>
          <p14:tracePt t="74217" x="2614613" y="2243138"/>
          <p14:tracePt t="74233" x="2609850" y="2243138"/>
          <p14:tracePt t="74250" x="2605088" y="2243138"/>
          <p14:tracePt t="74267" x="2586038" y="2243138"/>
          <p14:tracePt t="74283" x="2576513" y="2243138"/>
          <p14:tracePt t="74300" x="2562225" y="2247900"/>
          <p14:tracePt t="74317" x="2547938" y="2252663"/>
          <p14:tracePt t="74333" x="2528888" y="2262188"/>
          <p14:tracePt t="74350" x="2519363" y="2266950"/>
          <p14:tracePt t="74366" x="2514600" y="2266950"/>
          <p14:tracePt t="74383" x="2505075" y="2266950"/>
          <p14:tracePt t="74400" x="2500313" y="2266950"/>
          <p14:tracePt t="74417" x="2495550" y="2266950"/>
          <p14:tracePt t="74433" x="2490788" y="2266950"/>
          <p14:tracePt t="74466" x="2500313" y="2266950"/>
          <p14:tracePt t="74483" x="2533650" y="2266950"/>
          <p14:tracePt t="74500" x="2605088" y="2266950"/>
          <p14:tracePt t="74516" x="2728913" y="2266950"/>
          <p14:tracePt t="74533" x="2795588" y="2266950"/>
          <p14:tracePt t="74550" x="2838450" y="2271713"/>
          <p14:tracePt t="74567" x="2867025" y="2271713"/>
          <p14:tracePt t="74583" x="2886075" y="2271713"/>
          <p14:tracePt t="74600" x="2895600" y="2271713"/>
          <p14:tracePt t="74617" x="2900363" y="2271713"/>
          <p14:tracePt t="74633" x="2905125" y="2271713"/>
          <p14:tracePt t="74656" x="2909888" y="2276475"/>
          <p14:tracePt t="74667" x="2914650" y="2276475"/>
          <p14:tracePt t="74683" x="2938463" y="2290763"/>
          <p14:tracePt t="74700" x="2971800" y="2300288"/>
          <p14:tracePt t="74717" x="3009900" y="2319338"/>
          <p14:tracePt t="74733" x="3052763" y="2338388"/>
          <p14:tracePt t="74750" x="3109913" y="2371725"/>
          <p14:tracePt t="74767" x="3190875" y="2414588"/>
          <p14:tracePt t="74783" x="3257550" y="2457450"/>
          <p14:tracePt t="74800" x="3333750" y="2490788"/>
          <p14:tracePt t="74816" x="3457575" y="2528888"/>
          <p14:tracePt t="74833" x="3543300" y="2547938"/>
          <p14:tracePt t="74850" x="3614738" y="2562225"/>
          <p14:tracePt t="74867" x="3662363" y="2571750"/>
          <p14:tracePt t="74883" x="3719513" y="2581275"/>
          <p14:tracePt t="74900" x="3752850" y="2590800"/>
          <p14:tracePt t="74916" x="3776663" y="2600325"/>
          <p14:tracePt t="74933" x="3786188" y="2605088"/>
          <p14:tracePt t="74950" x="3800475" y="2609850"/>
          <p14:tracePt t="74966" x="3805238" y="2609850"/>
          <p14:tracePt t="74983" x="3814763" y="2609850"/>
          <p14:tracePt t="75000" x="3833813" y="2624138"/>
          <p14:tracePt t="75018" x="3848100" y="2638425"/>
          <p14:tracePt t="75033" x="3857625" y="2647950"/>
          <p14:tracePt t="75050" x="3862388" y="2657475"/>
          <p14:tracePt t="75066" x="3871913" y="2667000"/>
          <p14:tracePt t="75083" x="3876675" y="2671763"/>
          <p14:tracePt t="75156" x="3876675" y="2676525"/>
          <p14:tracePt t="75163" x="3867150" y="2676525"/>
          <p14:tracePt t="75170" x="3848100" y="2686050"/>
          <p14:tracePt t="75183" x="3795713" y="2690813"/>
          <p14:tracePt t="75200" x="3686175" y="2681288"/>
          <p14:tracePt t="75217" x="3557588" y="2662238"/>
          <p14:tracePt t="75233" x="3452813" y="2628900"/>
          <p14:tracePt t="75250" x="3319463" y="2581275"/>
          <p14:tracePt t="75267" x="3252788" y="2552700"/>
          <p14:tracePt t="75283" x="3205163" y="2543175"/>
          <p14:tracePt t="75300" x="3167063" y="2524125"/>
          <p14:tracePt t="75316" x="3100388" y="2490788"/>
          <p14:tracePt t="75333" x="3062288" y="2457450"/>
          <p14:tracePt t="75350" x="3019425" y="2424113"/>
          <p14:tracePt t="75367" x="2986088" y="2400300"/>
          <p14:tracePt t="75383" x="2952750" y="2386013"/>
          <p14:tracePt t="75400" x="2938463" y="2381250"/>
          <p14:tracePt t="75417" x="2933700" y="2376488"/>
          <p14:tracePt t="75434" x="2924175" y="2371725"/>
          <p14:tracePt t="75450" x="2914650" y="2371725"/>
          <p14:tracePt t="75493" x="2909888" y="2371725"/>
          <p14:tracePt t="75867" x="2957513" y="2386013"/>
          <p14:tracePt t="75874" x="3048000" y="2405063"/>
          <p14:tracePt t="75883" x="3138488" y="2433638"/>
          <p14:tracePt t="75900" x="3314700" y="2495550"/>
          <p14:tracePt t="75916" x="3443288" y="2547938"/>
          <p14:tracePt t="75950" x="3709988" y="2700338"/>
          <p14:tracePt t="75983" x="3886200" y="2786063"/>
          <p14:tracePt t="76000" x="3967163" y="2819400"/>
          <p14:tracePt t="76016" x="4019550" y="2838450"/>
          <p14:tracePt t="76033" x="4067175" y="2857500"/>
          <p14:tracePt t="76050" x="4143375" y="2876550"/>
          <p14:tracePt t="76066" x="4186238" y="2900363"/>
          <p14:tracePt t="76083" x="4224338" y="2909888"/>
          <p14:tracePt t="76100" x="4252913" y="2914650"/>
          <p14:tracePt t="76117" x="4286250" y="2928938"/>
          <p14:tracePt t="76133" x="4295775" y="2933700"/>
          <p14:tracePt t="76150" x="4310063" y="2938463"/>
          <p14:tracePt t="76166" x="4324350" y="2943225"/>
          <p14:tracePt t="76183" x="4348163" y="2952750"/>
          <p14:tracePt t="76200" x="4357688" y="2962275"/>
          <p14:tracePt t="76217" x="4376738" y="2971800"/>
          <p14:tracePt t="76233" x="4400550" y="2990850"/>
          <p14:tracePt t="76235" x="4410075" y="2990850"/>
          <p14:tracePt t="76250" x="4433888" y="3000375"/>
          <p14:tracePt t="76266" x="4457700" y="3014663"/>
          <p14:tracePt t="76283" x="4467225" y="3019425"/>
          <p14:tracePt t="76300" x="4486275" y="3024188"/>
          <p14:tracePt t="76316" x="4491038" y="3028950"/>
          <p14:tracePt t="76333" x="4495800" y="3028950"/>
          <p14:tracePt t="76350" x="4505325" y="3028950"/>
          <p14:tracePt t="77145" x="4505325" y="3033713"/>
          <p14:tracePt t="77152" x="4500563" y="3038475"/>
          <p14:tracePt t="77159" x="4491038" y="3038475"/>
          <p14:tracePt t="77167" x="4476750" y="3048000"/>
          <p14:tracePt t="77183" x="4414838" y="3062288"/>
          <p14:tracePt t="77200" x="4319588" y="3086100"/>
          <p14:tracePt t="77233" x="3905250" y="3138488"/>
          <p14:tracePt t="77266" x="3657600" y="3143250"/>
          <p14:tracePt t="77283" x="3529013" y="3128963"/>
          <p14:tracePt t="77300" x="3457575" y="3105150"/>
          <p14:tracePt t="77316" x="3409950" y="3095625"/>
          <p14:tracePt t="77333" x="3381375" y="3081338"/>
          <p14:tracePt t="77350" x="3348038" y="3071813"/>
          <p14:tracePt t="77366" x="3338513" y="3062288"/>
          <p14:tracePt t="77383" x="3324225" y="3062288"/>
          <p14:tracePt t="77400" x="3309938" y="3062288"/>
          <p14:tracePt t="77416" x="3300413" y="3062288"/>
          <p14:tracePt t="77433" x="3295650" y="3062288"/>
          <p14:tracePt t="77450" x="3290888" y="3062288"/>
          <p14:tracePt t="77467" x="3286125" y="3062288"/>
          <p14:tracePt t="77483" x="3281363" y="3062288"/>
          <p14:tracePt t="78094" x="3352800" y="3052763"/>
          <p14:tracePt t="78111" x="3562350" y="3033713"/>
          <p14:tracePt t="78120" x="3762375" y="3028950"/>
          <p14:tracePt t="78133" x="3895725" y="3028950"/>
          <p14:tracePt t="78150" x="4195763" y="3019425"/>
          <p14:tracePt t="78166" x="4343400" y="3019425"/>
          <p14:tracePt t="78200" x="4567238" y="3028950"/>
          <p14:tracePt t="78233" x="4672013" y="3048000"/>
          <p14:tracePt t="78250" x="4695825" y="3048000"/>
          <p14:tracePt t="78266" x="4710113" y="3048000"/>
          <p14:tracePt t="78283" x="4719638" y="3048000"/>
          <p14:tracePt t="78300" x="4733925" y="3048000"/>
          <p14:tracePt t="78316" x="4743450" y="3048000"/>
          <p14:tracePt t="78333" x="4762500" y="3043238"/>
          <p14:tracePt t="78350" x="4776788" y="3043238"/>
          <p14:tracePt t="78366" x="4786313" y="3043238"/>
          <p14:tracePt t="78383" x="4791075" y="3043238"/>
          <p14:tracePt t="78400" x="4800600" y="3043238"/>
          <p14:tracePt t="78634" x="4795838" y="3043238"/>
          <p14:tracePt t="78642" x="4791075" y="3043238"/>
          <p14:tracePt t="78650" x="4781550" y="3043238"/>
          <p14:tracePt t="78666" x="4772025" y="3043238"/>
          <p14:tracePt t="78683" x="4767263" y="3043238"/>
          <p14:tracePt t="78700" x="4762500" y="3043238"/>
          <p14:tracePt t="78716" x="4752975" y="3043238"/>
          <p14:tracePt t="78750" x="4743450" y="3043238"/>
          <p14:tracePt t="78766" x="4729163" y="3043238"/>
          <p14:tracePt t="78783" x="4710113" y="3043238"/>
          <p14:tracePt t="78800" x="4686300" y="3048000"/>
          <p14:tracePt t="78816" x="4662488" y="3052763"/>
          <p14:tracePt t="78833" x="4624388" y="3062288"/>
          <p14:tracePt t="78849" x="4600575" y="3067050"/>
          <p14:tracePt t="78866" x="4581525" y="3067050"/>
          <p14:tracePt t="78883" x="4557713" y="3067050"/>
          <p14:tracePt t="78899" x="4529138" y="3067050"/>
          <p14:tracePt t="78916" x="4491038" y="3067050"/>
          <p14:tracePt t="78933" x="4452938" y="3067050"/>
          <p14:tracePt t="78950" x="4400550" y="3052763"/>
          <p14:tracePt t="78966" x="4371975" y="3048000"/>
          <p14:tracePt t="78983" x="4343400" y="3028950"/>
          <p14:tracePt t="79000" x="4324350" y="3024188"/>
          <p14:tracePt t="79016" x="4305300" y="3005138"/>
          <p14:tracePt t="79033" x="4291013" y="2986088"/>
          <p14:tracePt t="79050" x="4276725" y="2952750"/>
          <p14:tracePt t="79066" x="4271963" y="2919413"/>
          <p14:tracePt t="79083" x="4271963" y="2847975"/>
          <p14:tracePt t="79100" x="4276725" y="2809875"/>
          <p14:tracePt t="79116" x="4291013" y="2781300"/>
          <p14:tracePt t="79133" x="4300538" y="2762250"/>
          <p14:tracePt t="79150" x="4333875" y="2743200"/>
          <p14:tracePt t="79166" x="4362450" y="2724150"/>
          <p14:tracePt t="79183" x="4410075" y="2709863"/>
          <p14:tracePt t="79200" x="4452938" y="2705100"/>
          <p14:tracePt t="79216" x="4486275" y="2705100"/>
          <p14:tracePt t="79233" x="4505325" y="2709863"/>
          <p14:tracePt t="79250" x="4529138" y="2724150"/>
          <p14:tracePt t="79266" x="4552950" y="2752725"/>
          <p14:tracePt t="79283" x="4572000" y="2781300"/>
          <p14:tracePt t="79300" x="4581525" y="2819400"/>
          <p14:tracePt t="79316" x="4595813" y="2857500"/>
          <p14:tracePt t="79333" x="4605338" y="2895600"/>
          <p14:tracePt t="79350" x="4605338" y="2909888"/>
          <p14:tracePt t="79366" x="4605338" y="2924175"/>
          <p14:tracePt t="79383" x="4605338" y="2933700"/>
          <p14:tracePt t="79400" x="4605338" y="2938463"/>
          <p14:tracePt t="79416" x="4605338" y="2943225"/>
          <p14:tracePt t="79433" x="4605338" y="2947988"/>
          <p14:tracePt t="79450" x="4595813" y="2957513"/>
          <p14:tracePt t="79466" x="4581525" y="2962275"/>
          <p14:tracePt t="79483" x="4557713" y="2981325"/>
          <p14:tracePt t="79499" x="4519613" y="2986088"/>
          <p14:tracePt t="79516" x="4476750" y="2995613"/>
          <p14:tracePt t="79533" x="4452938" y="2995613"/>
          <p14:tracePt t="79549" x="4433888" y="2990850"/>
          <p14:tracePt t="79566" x="4410075" y="2971800"/>
          <p14:tracePt t="79583" x="4400550" y="2947988"/>
          <p14:tracePt t="79599" x="4376738" y="2919413"/>
          <p14:tracePt t="79616" x="4362450" y="2895600"/>
          <p14:tracePt t="79633" x="4352925" y="2876550"/>
          <p14:tracePt t="79649" x="4343400" y="2871788"/>
          <p14:tracePt t="79666" x="4338638" y="2867025"/>
          <p14:tracePt t="79683" x="4333875" y="2857500"/>
          <p14:tracePt t="79794" x="4329113" y="2862263"/>
          <p14:tracePt t="79802" x="4324350" y="2871788"/>
          <p14:tracePt t="79816" x="4324350" y="2909888"/>
          <p14:tracePt t="79833" x="4324350" y="2938463"/>
          <p14:tracePt t="79849" x="4324350" y="2967038"/>
          <p14:tracePt t="79866" x="4324350" y="2995613"/>
          <p14:tracePt t="79883" x="4324350" y="3038475"/>
          <p14:tracePt t="79899" x="4324350" y="3057525"/>
          <p14:tracePt t="79916" x="4324350" y="3067050"/>
          <p14:tracePt t="79933" x="4324350" y="3071813"/>
          <p14:tracePt t="79949" x="4324350" y="3081338"/>
          <p14:tracePt t="79966" x="4324350" y="3086100"/>
          <p14:tracePt t="80022" x="4329113" y="3086100"/>
          <p14:tracePt t="80029" x="4329113" y="3081338"/>
          <p14:tracePt t="80037" x="4343400" y="3076575"/>
          <p14:tracePt t="80049" x="4352925" y="3048000"/>
          <p14:tracePt t="80066" x="4433888" y="2900363"/>
          <p14:tracePt t="80083" x="4486275" y="2800350"/>
          <p14:tracePt t="80099" x="4514850" y="2743200"/>
          <p14:tracePt t="80116" x="4524375" y="2714625"/>
          <p14:tracePt t="80133" x="4533900" y="2695575"/>
          <p14:tracePt t="80149" x="4543425" y="2681288"/>
          <p14:tracePt t="80166" x="4552950" y="2671763"/>
          <p14:tracePt t="80183" x="4586288" y="2667000"/>
          <p14:tracePt t="80200" x="4610100" y="2667000"/>
          <p14:tracePt t="80216" x="4652963" y="2686050"/>
          <p14:tracePt t="80233" x="4681538" y="2709863"/>
          <p14:tracePt t="80234" x="4695825" y="2724150"/>
          <p14:tracePt t="80249" x="4719638" y="2752725"/>
          <p14:tracePt t="80266" x="4738688" y="2790825"/>
          <p14:tracePt t="80283" x="4743450" y="2819400"/>
          <p14:tracePt t="80299" x="4738688" y="2847975"/>
          <p14:tracePt t="80316" x="4714875" y="2890838"/>
          <p14:tracePt t="80333" x="4691063" y="2914650"/>
          <p14:tracePt t="80349" x="4652963" y="2938463"/>
          <p14:tracePt t="80366" x="4619625" y="2967038"/>
          <p14:tracePt t="80383" x="4586288" y="2981325"/>
          <p14:tracePt t="80399" x="4576763" y="2986088"/>
          <p14:tracePt t="80416" x="4572000" y="2986088"/>
          <p14:tracePt t="80433" x="4562475" y="2986088"/>
          <p14:tracePt t="80449" x="4557713" y="2986088"/>
          <p14:tracePt t="80506" x="4562475" y="2981325"/>
          <p14:tracePt t="80514" x="4567238" y="2981325"/>
          <p14:tracePt t="80521" x="4576763" y="2981325"/>
          <p14:tracePt t="80533" x="4591050" y="2976563"/>
          <p14:tracePt t="80549" x="4624388" y="2971800"/>
          <p14:tracePt t="80566" x="4686300" y="2957513"/>
          <p14:tracePt t="80583" x="4724400" y="2957513"/>
          <p14:tracePt t="80599" x="4752975" y="2957513"/>
          <p14:tracePt t="80616" x="4776788" y="2957513"/>
          <p14:tracePt t="80633" x="4781550" y="2957513"/>
          <p14:tracePt t="80649" x="4786313" y="2957513"/>
          <p14:tracePt t="80666" x="4791075" y="2957513"/>
          <p14:tracePt t="80683" x="4800600" y="2957513"/>
          <p14:tracePt t="80699" x="4814888" y="2957513"/>
          <p14:tracePt t="80716" x="4824413" y="2957513"/>
          <p14:tracePt t="80733" x="4833938" y="2957513"/>
          <p14:tracePt t="80749" x="4843463" y="2957513"/>
          <p14:tracePt t="80766" x="4848225" y="2957513"/>
          <p14:tracePt t="80783" x="4852988" y="2957513"/>
          <p14:tracePt t="81020" x="4724400" y="2895600"/>
          <p14:tracePt t="81028" x="4557713" y="2824163"/>
          <p14:tracePt t="81035" x="4429125" y="2757488"/>
          <p14:tracePt t="81049" x="4224338" y="2676525"/>
          <p14:tracePt t="81066" x="4052888" y="2609850"/>
          <p14:tracePt t="81083" x="3924300" y="2566988"/>
          <p14:tracePt t="81099" x="3848100" y="2538413"/>
          <p14:tracePt t="81116" x="3771900" y="2500313"/>
          <p14:tracePt t="81133" x="3738563" y="2476500"/>
          <p14:tracePt t="81149" x="3705225" y="2447925"/>
          <p14:tracePt t="81166" x="3681413" y="2424113"/>
          <p14:tracePt t="81183" x="3633788" y="2390775"/>
          <p14:tracePt t="81199" x="3586163" y="2371725"/>
          <p14:tracePt t="81216" x="3543300" y="2352675"/>
          <p14:tracePt t="81233" x="3490913" y="2328863"/>
          <p14:tracePt t="81234" x="3471863" y="2324100"/>
          <p14:tracePt t="81250" x="3433763" y="2300288"/>
          <p14:tracePt t="81266" x="3405188" y="2286000"/>
          <p14:tracePt t="81283" x="3376613" y="2271713"/>
          <p14:tracePt t="81299" x="3338513" y="2247900"/>
          <p14:tracePt t="81316" x="3324225" y="2238375"/>
          <p14:tracePt t="81333" x="3309938" y="2228850"/>
          <p14:tracePt t="81349" x="3305175" y="2219325"/>
          <p14:tracePt t="81366" x="3295650" y="2214563"/>
          <p14:tracePt t="81399" x="3300413" y="2214563"/>
          <p14:tracePt t="81416" x="3367088" y="2233613"/>
          <p14:tracePt t="81433" x="3486150" y="2281238"/>
          <p14:tracePt t="81449" x="3624263" y="2362200"/>
          <p14:tracePt t="81466" x="3748088" y="2443163"/>
          <p14:tracePt t="81483" x="3919538" y="2552700"/>
          <p14:tracePt t="81500" x="4038600" y="2614613"/>
          <p14:tracePt t="81516" x="4138613" y="2671763"/>
          <p14:tracePt t="81533" x="4219575" y="2733675"/>
          <p14:tracePt t="81549" x="4310063" y="2833688"/>
          <p14:tracePt t="81566" x="4371975" y="2905125"/>
          <p14:tracePt t="81583" x="4433888" y="2957513"/>
          <p14:tracePt t="81599" x="4491038" y="3000375"/>
          <p14:tracePt t="81616" x="4586288" y="3052763"/>
          <p14:tracePt t="81633" x="4629150" y="3076575"/>
          <p14:tracePt t="81649" x="4667250" y="3095625"/>
          <p14:tracePt t="81666" x="4710113" y="3114675"/>
          <p14:tracePt t="81683" x="4724400" y="3119438"/>
          <p14:tracePt t="81699" x="4733925" y="3124200"/>
          <p14:tracePt t="81716" x="4743450" y="3128963"/>
          <p14:tracePt t="81733" x="4752975" y="3128963"/>
          <p14:tracePt t="81749" x="4762500" y="3128963"/>
          <p14:tracePt t="81953" x="4752975" y="3128963"/>
          <p14:tracePt t="81960" x="4733925" y="3128963"/>
          <p14:tracePt t="81967" x="4714875" y="3128963"/>
          <p14:tracePt t="81983" x="4681538" y="3119438"/>
          <p14:tracePt t="82000" x="4638675" y="3100388"/>
          <p14:tracePt t="82016" x="4600575" y="3086100"/>
          <p14:tracePt t="82033" x="4562475" y="3071813"/>
          <p14:tracePt t="82049" x="4529138" y="3048000"/>
          <p14:tracePt t="82066" x="4519613" y="3038475"/>
          <p14:tracePt t="82083" x="4495800" y="3009900"/>
          <p14:tracePt t="82099" x="4467225" y="2928938"/>
          <p14:tracePt t="82116" x="4452938" y="2876550"/>
          <p14:tracePt t="82133" x="4452938" y="2824163"/>
          <p14:tracePt t="82149" x="4452938" y="2795588"/>
          <p14:tracePt t="82166" x="4452938" y="2767013"/>
          <p14:tracePt t="82183" x="4462463" y="2747963"/>
          <p14:tracePt t="82199" x="4467225" y="2733675"/>
          <p14:tracePt t="82216" x="4471988" y="2724150"/>
          <p14:tracePt t="82233" x="4491038" y="2709863"/>
          <p14:tracePt t="82249" x="4510088" y="2705100"/>
          <p14:tracePt t="82266" x="4543425" y="2700338"/>
          <p14:tracePt t="82283" x="4610100" y="2700338"/>
          <p14:tracePt t="82299" x="4662488" y="2719388"/>
          <p14:tracePt t="82316" x="4700588" y="2747963"/>
          <p14:tracePt t="82333" x="4724400" y="2757488"/>
          <p14:tracePt t="82349" x="4738688" y="2776538"/>
          <p14:tracePt t="82366" x="4743450" y="2781300"/>
          <p14:tracePt t="82383" x="4743450" y="2805113"/>
          <p14:tracePt t="82399" x="4738688" y="2824163"/>
          <p14:tracePt t="82416" x="4719638" y="2852738"/>
          <p14:tracePt t="82433" x="4710113" y="2862263"/>
          <p14:tracePt t="82449" x="4705350" y="2871788"/>
          <p14:tracePt t="82466" x="4695825" y="2876550"/>
          <p14:tracePt t="82482" x="4686300" y="2876550"/>
          <p14:tracePt t="83018" x="4776788" y="2890838"/>
          <p14:tracePt t="83025" x="4991100" y="2914650"/>
          <p14:tracePt t="83033" x="5205413" y="2943225"/>
          <p14:tracePt t="83049" x="5610225" y="2976563"/>
          <p14:tracePt t="83066" x="6024563" y="2990850"/>
          <p14:tracePt t="83084" x="6519863" y="3024188"/>
          <p14:tracePt t="83099" x="6791325" y="3052763"/>
          <p14:tracePt t="83133" x="7191375" y="3100388"/>
          <p14:tracePt t="83166" x="7372350" y="3114675"/>
          <p14:tracePt t="83182" x="7400925" y="3114675"/>
          <p14:tracePt t="83199" x="7429500" y="3114675"/>
          <p14:tracePt t="83216" x="7472363" y="3114675"/>
          <p14:tracePt t="83233" x="7510463" y="3114675"/>
          <p14:tracePt t="83249" x="7539038" y="3100388"/>
          <p14:tracePt t="83266" x="7567613" y="3095625"/>
          <p14:tracePt t="83282" x="7610475" y="3081338"/>
          <p14:tracePt t="83299" x="7639050" y="3076575"/>
          <p14:tracePt t="83316" x="7677150" y="3067050"/>
          <p14:tracePt t="83332" x="7729538" y="3052763"/>
          <p14:tracePt t="83349" x="7772400" y="3038475"/>
          <p14:tracePt t="83366" x="7810500" y="3033713"/>
          <p14:tracePt t="83382" x="7829550" y="3028950"/>
          <p14:tracePt t="83399" x="7862888" y="3019425"/>
          <p14:tracePt t="83416" x="7881938" y="3005138"/>
          <p14:tracePt t="83433" x="7896225" y="3000375"/>
          <p14:tracePt t="83449" x="7915275" y="3000375"/>
          <p14:tracePt t="83466" x="7939088" y="3000375"/>
          <p14:tracePt t="83483" x="7948613" y="3000375"/>
          <p14:tracePt t="83499" x="7953375" y="3000375"/>
          <p14:tracePt t="83516" x="7962900" y="3000375"/>
          <p14:tracePt t="83576" x="7962900" y="3005138"/>
          <p14:tracePt t="83583" x="7962900" y="3009900"/>
          <p14:tracePt t="83598" x="7962900" y="3014663"/>
          <p14:tracePt t="83605" x="7953375" y="3019425"/>
          <p14:tracePt t="83616" x="7939088" y="3028950"/>
          <p14:tracePt t="83632" x="7900988" y="3043238"/>
          <p14:tracePt t="83649" x="7805738" y="3071813"/>
          <p14:tracePt t="83666" x="7734300" y="3086100"/>
          <p14:tracePt t="83683" x="7691438" y="3086100"/>
          <p14:tracePt t="83699" x="7648575" y="3086100"/>
          <p14:tracePt t="83716" x="7610475" y="3067050"/>
          <p14:tracePt t="83733" x="7586663" y="3043238"/>
          <p14:tracePt t="83749" x="7562850" y="3000375"/>
          <p14:tracePt t="83766" x="7543800" y="2943225"/>
          <p14:tracePt t="83782" x="7539038" y="2914650"/>
          <p14:tracePt t="83799" x="7539038" y="2895600"/>
          <p14:tracePt t="83816" x="7539038" y="2871788"/>
          <p14:tracePt t="83832" x="7548563" y="2847975"/>
          <p14:tracePt t="83849" x="7562850" y="2828925"/>
          <p14:tracePt t="83866" x="7586663" y="2819400"/>
          <p14:tracePt t="83882" x="7615238" y="2805113"/>
          <p14:tracePt t="83899" x="7672388" y="2795588"/>
          <p14:tracePt t="83916" x="7700963" y="2795588"/>
          <p14:tracePt t="83932" x="7724775" y="2800350"/>
          <p14:tracePt t="83949" x="7748588" y="2814638"/>
          <p14:tracePt t="83966" x="7758113" y="2824163"/>
          <p14:tracePt t="83983" x="7762875" y="2833688"/>
          <p14:tracePt t="83999" x="7767638" y="2852738"/>
          <p14:tracePt t="84016" x="7781925" y="2900363"/>
          <p14:tracePt t="84033" x="7781925" y="2924175"/>
          <p14:tracePt t="84049" x="7781925" y="2938463"/>
          <p14:tracePt t="84066" x="7781925" y="2947988"/>
          <p14:tracePt t="84082" x="7781925" y="2957513"/>
          <p14:tracePt t="84171" x="7781925" y="2962275"/>
          <p14:tracePt t="84214" x="7781925" y="2967038"/>
          <p14:tracePt t="84280" x="7777163" y="2971800"/>
          <p14:tracePt t="84287" x="7772400" y="2976563"/>
          <p14:tracePt t="84300" x="7762875" y="2986088"/>
          <p14:tracePt t="84317" x="7615238" y="3048000"/>
          <p14:tracePt t="84333" x="7443788" y="3105150"/>
          <p14:tracePt t="84349" x="7319963" y="3138488"/>
          <p14:tracePt t="84366" x="7191375" y="3152775"/>
          <p14:tracePt t="84382" x="7053263" y="3176588"/>
          <p14:tracePt t="84399" x="7000875" y="3186113"/>
          <p14:tracePt t="84416" x="6967538" y="3186113"/>
          <p14:tracePt t="84432" x="6929438" y="3186113"/>
          <p14:tracePt t="84449" x="6881813" y="3181350"/>
          <p14:tracePt t="84466" x="6838950" y="3176588"/>
          <p14:tracePt t="84482" x="6796088" y="3162300"/>
          <p14:tracePt t="84499" x="6738938" y="3162300"/>
          <p14:tracePt t="84516" x="6643688" y="3162300"/>
          <p14:tracePt t="84532" x="6586538" y="3162300"/>
          <p14:tracePt t="84549" x="6538913" y="3162300"/>
          <p14:tracePt t="84566" x="6481763" y="3162300"/>
          <p14:tracePt t="84582" x="6462713" y="3152775"/>
          <p14:tracePt t="84599" x="6438900" y="3152775"/>
          <p14:tracePt t="84616" x="6429375" y="3152775"/>
          <p14:tracePt t="84632" x="6419850" y="3152775"/>
          <p14:tracePt t="84649" x="6415088" y="3152775"/>
          <p14:tracePt t="84707" x="6424613" y="3152775"/>
          <p14:tracePt t="84714" x="6453188" y="3152775"/>
          <p14:tracePt t="84720" x="6491288" y="3152775"/>
          <p14:tracePt t="84732" x="6562725" y="3157538"/>
          <p14:tracePt t="84751" x="6762750" y="3171825"/>
          <p14:tracePt t="84766" x="6910388" y="3171825"/>
          <p14:tracePt t="84783" x="7053263" y="3171825"/>
          <p14:tracePt t="84799" x="7153275" y="3171825"/>
          <p14:tracePt t="84816" x="7215188" y="3171825"/>
          <p14:tracePt t="84832" x="7239000" y="3171825"/>
          <p14:tracePt t="84849" x="7248525" y="3171825"/>
          <p14:tracePt t="84866" x="7258050" y="3171825"/>
          <p14:tracePt t="84882" x="7267575" y="3171825"/>
          <p14:tracePt t="85081" x="7124700" y="3181350"/>
          <p14:tracePt t="85088" x="6958013" y="3195638"/>
          <p14:tracePt t="85099" x="6753225" y="3195638"/>
          <p14:tracePt t="85116" x="6300788" y="3195638"/>
          <p14:tracePt t="85132" x="5924550" y="3205163"/>
          <p14:tracePt t="85149" x="5724525" y="3205163"/>
          <p14:tracePt t="85166" x="5614988" y="3200400"/>
          <p14:tracePt t="85183" x="5514975" y="3186113"/>
          <p14:tracePt t="85199" x="5472113" y="3181350"/>
          <p14:tracePt t="85216" x="5429250" y="3162300"/>
          <p14:tracePt t="85232" x="5391150" y="3148013"/>
          <p14:tracePt t="85234" x="5367338" y="3138488"/>
          <p14:tracePt t="85249" x="5329238" y="3124200"/>
          <p14:tracePt t="85266" x="5291138" y="3114675"/>
          <p14:tracePt t="85282" x="5262563" y="3100388"/>
          <p14:tracePt t="85299" x="5233988" y="3095625"/>
          <p14:tracePt t="85316" x="5191125" y="3076575"/>
          <p14:tracePt t="85333" x="5162550" y="3062288"/>
          <p14:tracePt t="85349" x="5133975" y="3057525"/>
          <p14:tracePt t="85366" x="5095875" y="3052763"/>
          <p14:tracePt t="85382" x="5033963" y="3038475"/>
          <p14:tracePt t="85399" x="5000625" y="3038475"/>
          <p14:tracePt t="85416" x="4972050" y="3038475"/>
          <p14:tracePt t="85432" x="4924425" y="3038475"/>
          <p14:tracePt t="85449" x="4895850" y="3038475"/>
          <p14:tracePt t="85466" x="4867275" y="3038475"/>
          <p14:tracePt t="85482" x="4848225" y="3033713"/>
          <p14:tracePt t="85499" x="4814888" y="3024188"/>
          <p14:tracePt t="85516" x="4776788" y="3014663"/>
          <p14:tracePt t="85532" x="4748213" y="3009900"/>
          <p14:tracePt t="85549" x="4719638" y="3005138"/>
          <p14:tracePt t="85566" x="4672013" y="2990850"/>
          <p14:tracePt t="85582" x="4633913" y="2981325"/>
          <p14:tracePt t="85599" x="4605338" y="2967038"/>
          <p14:tracePt t="85616" x="4562475" y="2957513"/>
          <p14:tracePt t="85632" x="4543425" y="2952750"/>
          <p14:tracePt t="85649" x="4519613" y="2943225"/>
          <p14:tracePt t="85666" x="4505325" y="2938463"/>
          <p14:tracePt t="85682" x="4486275" y="2938463"/>
          <p14:tracePt t="85699" x="4481513" y="2938463"/>
          <p14:tracePt t="85716" x="4476750" y="2938463"/>
          <p14:tracePt t="87150" x="4448175" y="2967038"/>
          <p14:tracePt t="87157" x="4414838" y="3014663"/>
          <p14:tracePt t="87165" x="4386263" y="3057525"/>
          <p14:tracePt t="87182" x="4338638" y="3124200"/>
          <p14:tracePt t="87199" x="4300538" y="3162300"/>
          <p14:tracePt t="87216" x="4238625" y="3233738"/>
          <p14:tracePt t="87249" x="4129088" y="3333750"/>
          <p14:tracePt t="87282" x="3986213" y="3433763"/>
          <p14:tracePt t="87299" x="3933825" y="3462338"/>
          <p14:tracePt t="87316" x="3881438" y="3481388"/>
          <p14:tracePt t="87332" x="3829050" y="3486150"/>
          <p14:tracePt t="87349" x="3767138" y="3495675"/>
          <p14:tracePt t="87366" x="3733800" y="3495675"/>
          <p14:tracePt t="87383" x="3705225" y="3495675"/>
          <p14:tracePt t="87399" x="3676650" y="3495675"/>
          <p14:tracePt t="87416" x="3633788" y="3486150"/>
          <p14:tracePt t="87432" x="3605213" y="3481388"/>
          <p14:tracePt t="87449" x="3576638" y="3481388"/>
          <p14:tracePt t="87465" x="3543300" y="3481388"/>
          <p14:tracePt t="87482" x="3514725" y="3481388"/>
          <p14:tracePt t="87499" x="3471863" y="3490913"/>
          <p14:tracePt t="87515" x="3433763" y="3500438"/>
          <p14:tracePt t="87532" x="3376613" y="3514725"/>
          <p14:tracePt t="87549" x="3338513" y="3519488"/>
          <p14:tracePt t="87566" x="3314700" y="3524250"/>
          <p14:tracePt t="87582" x="3305175" y="3524250"/>
          <p14:tracePt t="87599" x="3295650" y="3524250"/>
          <p14:tracePt t="87615" x="3286125" y="3524250"/>
          <p14:tracePt t="87632" x="3281363" y="3524250"/>
          <p14:tracePt t="87649" x="3276600" y="3524250"/>
          <p14:tracePt t="87665" x="3267075" y="3524250"/>
          <p14:tracePt t="88222" x="3276600" y="3524250"/>
          <p14:tracePt t="88229" x="3281363" y="3519488"/>
          <p14:tracePt t="88237" x="3286125" y="3514725"/>
          <p14:tracePt t="88249" x="3300413" y="3514725"/>
          <p14:tracePt t="88266" x="3333750" y="3505200"/>
          <p14:tracePt t="88282" x="3352800" y="3495675"/>
          <p14:tracePt t="88299" x="3371850" y="3495675"/>
          <p14:tracePt t="88332" x="3414713" y="3495675"/>
          <p14:tracePt t="88365" x="3457575" y="3495675"/>
          <p14:tracePt t="88382" x="3481388" y="3495675"/>
          <p14:tracePt t="88399" x="3509963" y="3495675"/>
          <p14:tracePt t="88415" x="3533775" y="3495675"/>
          <p14:tracePt t="88432" x="3552825" y="3495675"/>
          <p14:tracePt t="88449" x="3586163" y="3495675"/>
          <p14:tracePt t="88465" x="3609975" y="3500438"/>
          <p14:tracePt t="88482" x="3633788" y="3509963"/>
          <p14:tracePt t="88499" x="3652838" y="3519488"/>
          <p14:tracePt t="88515" x="3700463" y="3524250"/>
          <p14:tracePt t="88532" x="3738563" y="3524250"/>
          <p14:tracePt t="88549" x="3786188" y="3524250"/>
          <p14:tracePt t="88565" x="3838575" y="3514725"/>
          <p14:tracePt t="88582" x="3933825" y="3500438"/>
          <p14:tracePt t="88599" x="3990975" y="3495675"/>
          <p14:tracePt t="88616" x="4038600" y="3486150"/>
          <p14:tracePt t="88632" x="4071938" y="3481388"/>
          <p14:tracePt t="88649" x="4105275" y="3476625"/>
          <p14:tracePt t="88665" x="4110038" y="3476625"/>
          <p14:tracePt t="88682" x="4119563" y="3476625"/>
          <p14:tracePt t="88700" x="4124325" y="3476625"/>
          <p14:tracePt t="88754" x="4114800" y="3476625"/>
          <p14:tracePt t="88773" x="4014788" y="3495675"/>
          <p14:tracePt t="88782" x="3967163" y="3514725"/>
          <p14:tracePt t="88799" x="3871913" y="3529013"/>
          <p14:tracePt t="88815" x="3814763" y="3533775"/>
          <p14:tracePt t="88832" x="3738563" y="3548063"/>
          <p14:tracePt t="88849" x="3700463" y="3552825"/>
          <p14:tracePt t="88865" x="3671888" y="3552825"/>
          <p14:tracePt t="88882" x="3624263" y="3552825"/>
          <p14:tracePt t="88899" x="3595688" y="3552825"/>
          <p14:tracePt t="88915" x="3576638" y="3552825"/>
          <p14:tracePt t="88932" x="3552825" y="3552825"/>
          <p14:tracePt t="88949" x="3524250" y="3552825"/>
          <p14:tracePt t="88966" x="3500438" y="3552825"/>
          <p14:tracePt t="88982" x="3481388" y="3552825"/>
          <p14:tracePt t="88999" x="3457575" y="3552825"/>
          <p14:tracePt t="89015" x="3433763" y="3552825"/>
          <p14:tracePt t="89033" x="3424238" y="3552825"/>
          <p14:tracePt t="89049" x="3419475" y="3552825"/>
          <p14:tracePt t="89066" x="3409950" y="3552825"/>
          <p14:tracePt t="89082" x="3400425" y="3552825"/>
          <p14:tracePt t="89099" x="3395663" y="3552825"/>
          <p14:tracePt t="89115" x="3390900" y="3552825"/>
          <p14:tracePt t="89132" x="3386138" y="3552825"/>
          <p14:tracePt t="89412" x="3409950" y="3548063"/>
          <p14:tracePt t="89419" x="3433763" y="3548063"/>
          <p14:tracePt t="89432" x="3462338" y="3543300"/>
          <p14:tracePt t="89449" x="3533775" y="3543300"/>
          <p14:tracePt t="89465" x="3586163" y="3543300"/>
          <p14:tracePt t="89482" x="3633788" y="3548063"/>
          <p14:tracePt t="89499" x="3695700" y="3562350"/>
          <p14:tracePt t="89515" x="3733800" y="3567113"/>
          <p14:tracePt t="89532" x="3771900" y="3571875"/>
          <p14:tracePt t="89549" x="3805238" y="3571875"/>
          <p14:tracePt t="89565" x="3852863" y="3571875"/>
          <p14:tracePt t="89582" x="3871913" y="3571875"/>
          <p14:tracePt t="89599" x="3895725" y="3571875"/>
          <p14:tracePt t="89615" x="3914775" y="3571875"/>
          <p14:tracePt t="89632" x="3943350" y="3571875"/>
          <p14:tracePt t="89649" x="3957638" y="3571875"/>
          <p14:tracePt t="89665" x="3967163" y="3571875"/>
          <p14:tracePt t="89682" x="3976688" y="3571875"/>
          <p14:tracePt t="89699" x="3981450" y="3571875"/>
          <p14:tracePt t="89715" x="3990975" y="3571875"/>
          <p14:tracePt t="89732" x="4000500" y="3571875"/>
          <p14:tracePt t="89749" x="4019550" y="3571875"/>
          <p14:tracePt t="89765" x="4029075" y="3571875"/>
          <p14:tracePt t="89782" x="4033838" y="3571875"/>
          <p14:tracePt t="89799" x="4038600" y="3571875"/>
          <p14:tracePt t="89815" x="4043363" y="3571875"/>
          <p14:tracePt t="90763" x="4057650" y="3567113"/>
          <p14:tracePt t="90770" x="4076700" y="3557588"/>
          <p14:tracePt t="90782" x="4105275" y="3543300"/>
          <p14:tracePt t="90799" x="4152900" y="3509963"/>
          <p14:tracePt t="90815" x="4181475" y="3495675"/>
          <p14:tracePt t="90832" x="4205288" y="3481388"/>
          <p14:tracePt t="90849" x="4229100" y="3476625"/>
          <p14:tracePt t="90882" x="4252913" y="3467100"/>
          <p14:tracePt t="90915" x="4267200" y="3467100"/>
          <p14:tracePt t="91152" x="4267200" y="3462338"/>
          <p14:tracePt t="91159" x="4262438" y="3457575"/>
          <p14:tracePt t="91166" x="4257675" y="3452813"/>
          <p14:tracePt t="91182" x="4243388" y="3448050"/>
          <p14:tracePt t="91199" x="4238625" y="3438525"/>
          <p14:tracePt t="91215" x="4229100" y="3433763"/>
          <p14:tracePt t="91285" x="4233863" y="3438525"/>
          <p14:tracePt t="91292" x="4243388" y="3448050"/>
          <p14:tracePt t="91306" x="4276725" y="3481388"/>
          <p14:tracePt t="91315" x="4295775" y="3500438"/>
          <p14:tracePt t="91332" x="4352925" y="3533775"/>
          <p14:tracePt t="91349" x="4410075" y="3571875"/>
          <p14:tracePt t="91365" x="4491038" y="3605213"/>
          <p14:tracePt t="91382" x="4524375" y="3624263"/>
          <p14:tracePt t="91399" x="4548188" y="3629025"/>
          <p14:tracePt t="91416" x="4581525" y="3633788"/>
          <p14:tracePt t="91432" x="4595813" y="3633788"/>
          <p14:tracePt t="91450" x="4610100" y="3633788"/>
          <p14:tracePt t="91465" x="4624388" y="3633788"/>
          <p14:tracePt t="91482" x="4657725" y="3633788"/>
          <p14:tracePt t="91498" x="4686300" y="3629025"/>
          <p14:tracePt t="91515" x="4724400" y="3624263"/>
          <p14:tracePt t="91532" x="4767263" y="3614738"/>
          <p14:tracePt t="91548" x="4819650" y="3605213"/>
          <p14:tracePt t="91565" x="4852988" y="3590925"/>
          <p14:tracePt t="91582" x="4886325" y="3586163"/>
          <p14:tracePt t="91599" x="4919663" y="3576638"/>
          <p14:tracePt t="91615" x="4943475" y="3567113"/>
          <p14:tracePt t="91632" x="4957763" y="3557588"/>
          <p14:tracePt t="91649" x="4976813" y="3552825"/>
          <p14:tracePt t="91666" x="4986338" y="3543300"/>
          <p14:tracePt t="91682" x="4995863" y="3543300"/>
          <p14:tracePt t="91699" x="5000625" y="3543300"/>
          <p14:tracePt t="91746" x="5005388" y="3543300"/>
          <p14:tracePt t="92151" x="4976813" y="3543300"/>
          <p14:tracePt t="92157" x="4943475" y="3543300"/>
          <p14:tracePt t="92165" x="4919663" y="3543300"/>
          <p14:tracePt t="92182" x="4848225" y="3524250"/>
          <p14:tracePt t="92199" x="4772025" y="3500438"/>
          <p14:tracePt t="92215" x="4681538" y="3467100"/>
          <p14:tracePt t="92249" x="4591050" y="3419475"/>
          <p14:tracePt t="92282" x="4519613" y="3390900"/>
          <p14:tracePt t="92299" x="4481513" y="3376613"/>
          <p14:tracePt t="92315" x="4452938" y="3371850"/>
          <p14:tracePt t="92332" x="4414838" y="3362325"/>
          <p14:tracePt t="92349" x="4348163" y="3352800"/>
          <p14:tracePt t="92365" x="4295775" y="3338513"/>
          <p14:tracePt t="92382" x="4262438" y="3338513"/>
          <p14:tracePt t="92399" x="4214813" y="3338513"/>
          <p14:tracePt t="92415" x="4191000" y="3338513"/>
          <p14:tracePt t="92432" x="4171950" y="3338513"/>
          <p14:tracePt t="92449" x="4162425" y="3338513"/>
          <p14:tracePt t="92465" x="4129088" y="3338513"/>
          <p14:tracePt t="92482" x="4110038" y="3338513"/>
          <p14:tracePt t="92499" x="4086225" y="3338513"/>
          <p14:tracePt t="92515" x="4067175" y="3338513"/>
          <p14:tracePt t="92532" x="4038600" y="3338513"/>
          <p14:tracePt t="92548" x="4033838" y="3338513"/>
          <p14:tracePt t="92565" x="4029075" y="3338513"/>
          <p14:tracePt t="92582" x="4019550" y="3338513"/>
          <p14:tracePt t="92598" x="4010025" y="3338513"/>
          <p14:tracePt t="92833" x="4010025" y="3343275"/>
          <p14:tracePt t="92840" x="4019550" y="3348038"/>
          <p14:tracePt t="92848" x="4019550" y="3352800"/>
          <p14:tracePt t="92865" x="4029075" y="3362325"/>
          <p14:tracePt t="92882" x="4033838" y="3367088"/>
          <p14:tracePt t="92899" x="4048125" y="3390900"/>
          <p14:tracePt t="92915" x="4057650" y="3400425"/>
          <p14:tracePt t="92932" x="4076700" y="3414713"/>
          <p14:tracePt t="92948" x="4090988" y="3429000"/>
          <p14:tracePt t="92965" x="4100513" y="3438525"/>
          <p14:tracePt t="92982" x="4110038" y="3443288"/>
          <p14:tracePt t="92998" x="4114800" y="3448050"/>
          <p14:tracePt t="93015" x="4129088" y="3457575"/>
          <p14:tracePt t="93032" x="4138613" y="3467100"/>
          <p14:tracePt t="93049" x="4148138" y="3471863"/>
          <p14:tracePt t="93065" x="4162425" y="3476625"/>
          <p14:tracePt t="93082" x="4176713" y="3486150"/>
          <p14:tracePt t="93098" x="4186238" y="3486150"/>
          <p14:tracePt t="93115" x="4191000" y="3486150"/>
          <p14:tracePt t="93132" x="4195763" y="3486150"/>
          <p14:tracePt t="93149" x="4200525" y="3486150"/>
          <p14:tracePt t="93165" x="4205288" y="3495675"/>
          <p14:tracePt t="93182" x="4224338" y="3500438"/>
          <p14:tracePt t="93198" x="4243388" y="3505200"/>
          <p14:tracePt t="93215" x="4276725" y="3519488"/>
          <p14:tracePt t="93232" x="4305300" y="3519488"/>
          <p14:tracePt t="93248" x="4348163" y="3519488"/>
          <p14:tracePt t="93250" x="4367213" y="3519488"/>
          <p14:tracePt t="93265" x="4414838" y="3514725"/>
          <p14:tracePt t="93282" x="4486275" y="3509963"/>
          <p14:tracePt t="93298" x="4543425" y="3500438"/>
          <p14:tracePt t="93315" x="4595813" y="3495675"/>
          <p14:tracePt t="93332" x="4657725" y="3486150"/>
          <p14:tracePt t="93348" x="4695825" y="3476625"/>
          <p14:tracePt t="93365" x="4729163" y="3471863"/>
          <p14:tracePt t="93382" x="4772025" y="3457575"/>
          <p14:tracePt t="93398" x="4833938" y="3448050"/>
          <p14:tracePt t="93415" x="4876800" y="3448050"/>
          <p14:tracePt t="93432" x="4914900" y="3448050"/>
          <p14:tracePt t="93449" x="4962525" y="3448050"/>
          <p14:tracePt t="93465" x="4981575" y="3448050"/>
          <p14:tracePt t="93482" x="5005388" y="3452813"/>
          <p14:tracePt t="93498" x="5019675" y="3452813"/>
          <p14:tracePt t="93515" x="5029200" y="3452813"/>
          <p14:tracePt t="93532" x="5033963" y="3452813"/>
          <p14:tracePt t="93548" x="5043488" y="3452813"/>
          <p14:tracePt t="93926" x="5010150" y="3452813"/>
          <p14:tracePt t="93933" x="4957763" y="3452813"/>
          <p14:tracePt t="93948" x="4867275" y="3452813"/>
          <p14:tracePt t="93965" x="4795838" y="3452813"/>
          <p14:tracePt t="93998" x="4710113" y="3452813"/>
          <p14:tracePt t="94032" x="4605338" y="3438525"/>
          <p14:tracePt t="94048" x="4562475" y="3433763"/>
          <p14:tracePt t="94065" x="4500563" y="3433763"/>
          <p14:tracePt t="94082" x="4467225" y="3429000"/>
          <p14:tracePt t="94098" x="4438650" y="3429000"/>
          <p14:tracePt t="94115" x="4410075" y="3429000"/>
          <p14:tracePt t="94132" x="4376738" y="3429000"/>
          <p14:tracePt t="94148" x="4352925" y="3419475"/>
          <p14:tracePt t="94165" x="4333875" y="3414713"/>
          <p14:tracePt t="94182" x="4310063" y="3409950"/>
          <p14:tracePt t="94198" x="4276725" y="3400425"/>
          <p14:tracePt t="94215" x="4267200" y="3395663"/>
          <p14:tracePt t="94232" x="4248150" y="3395663"/>
          <p14:tracePt t="94249" x="4224338" y="3390900"/>
          <p14:tracePt t="94265" x="4195763" y="3390900"/>
          <p14:tracePt t="94282" x="4171950" y="3390900"/>
          <p14:tracePt t="94299" x="4152900" y="3390900"/>
          <p14:tracePt t="94315" x="4119563" y="3390900"/>
          <p14:tracePt t="94332" x="4110038" y="3390900"/>
          <p14:tracePt t="94348" x="4095750" y="3390900"/>
          <p14:tracePt t="94365" x="4086225" y="3390900"/>
          <p14:tracePt t="94382" x="4076700" y="3390900"/>
          <p14:tracePt t="94398" x="4071938" y="3390900"/>
          <p14:tracePt t="94470" x="4071938" y="3395663"/>
          <p14:tracePt t="94485" x="4071938" y="3405188"/>
          <p14:tracePt t="94492" x="4071938" y="3409950"/>
          <p14:tracePt t="94499" x="4076700" y="3414713"/>
          <p14:tracePt t="94515" x="4086225" y="3433763"/>
          <p14:tracePt t="94532" x="4110038" y="3457575"/>
          <p14:tracePt t="94548" x="4133850" y="3481388"/>
          <p14:tracePt t="94565" x="4167188" y="3519488"/>
          <p14:tracePt t="94582" x="4191000" y="3533775"/>
          <p14:tracePt t="94598" x="4214813" y="3552825"/>
          <p14:tracePt t="94615" x="4238625" y="3562350"/>
          <p14:tracePt t="94632" x="4257675" y="3567113"/>
          <p14:tracePt t="94648" x="4271963" y="3567113"/>
          <p14:tracePt t="94665" x="4286250" y="3567113"/>
          <p14:tracePt t="94682" x="4310063" y="3562350"/>
          <p14:tracePt t="94698" x="4319588" y="3548063"/>
          <p14:tracePt t="94715" x="4343400" y="3529013"/>
          <p14:tracePt t="94732" x="4367213" y="3505200"/>
          <p14:tracePt t="94748" x="4414838" y="3476625"/>
          <p14:tracePt t="94765" x="4457700" y="3457575"/>
          <p14:tracePt t="94782" x="4505325" y="3443288"/>
          <p14:tracePt t="94798" x="4538663" y="3433763"/>
          <p14:tracePt t="94815" x="4614863" y="3424238"/>
          <p14:tracePt t="94832" x="4657725" y="3424238"/>
          <p14:tracePt t="94848" x="4710113" y="3429000"/>
          <p14:tracePt t="94865" x="4795838" y="3443288"/>
          <p14:tracePt t="94882" x="4838700" y="3448050"/>
          <p14:tracePt t="94898" x="4881563" y="3448050"/>
          <p14:tracePt t="94915" x="4910138" y="3448050"/>
          <p14:tracePt t="94932" x="4953000" y="3448050"/>
          <p14:tracePt t="94948" x="4986338" y="3452813"/>
          <p14:tracePt t="94965" x="5014913" y="3452813"/>
          <p14:tracePt t="94982" x="5048250" y="3452813"/>
          <p14:tracePt t="94998" x="5095875" y="3452813"/>
          <p14:tracePt t="95015" x="5114925" y="3452813"/>
          <p14:tracePt t="95032" x="5138738" y="3452813"/>
          <p14:tracePt t="95048" x="5148263" y="3452813"/>
          <p14:tracePt t="95065" x="5162550" y="3452813"/>
          <p14:tracePt t="95082" x="5167313" y="3452813"/>
          <p14:tracePt t="95098" x="5176838" y="3452813"/>
          <p14:tracePt t="96877" x="5172075" y="3452813"/>
          <p14:tracePt t="96885" x="5143500" y="3457575"/>
          <p14:tracePt t="96898" x="5124450" y="3467100"/>
          <p14:tracePt t="96915" x="5043488" y="3467100"/>
          <p14:tracePt t="96932" x="4976813" y="3467100"/>
          <p14:tracePt t="96948" x="4914900" y="3467100"/>
          <p14:tracePt t="96965" x="4824413" y="3471863"/>
          <p14:tracePt t="96998" x="4738688" y="3471863"/>
          <p14:tracePt t="97032" x="4629150" y="3471863"/>
          <p14:tracePt t="97048" x="4576763" y="3471863"/>
          <p14:tracePt t="97065" x="4529138" y="3471863"/>
          <p14:tracePt t="97081" x="4476750" y="3471863"/>
          <p14:tracePt t="97098" x="4419600" y="3471863"/>
          <p14:tracePt t="97115" x="4381500" y="3471863"/>
          <p14:tracePt t="97132" x="4343400" y="3471863"/>
          <p14:tracePt t="97148" x="4291013" y="3457575"/>
          <p14:tracePt t="97165" x="4257675" y="3457575"/>
          <p14:tracePt t="97182" x="4224338" y="3452813"/>
          <p14:tracePt t="97198" x="4191000" y="3448050"/>
          <p14:tracePt t="97215" x="4152900" y="3448050"/>
          <p14:tracePt t="97231" x="4129088" y="3448050"/>
          <p14:tracePt t="97248" x="4114800" y="3448050"/>
          <p14:tracePt t="97265" x="4110038" y="3448050"/>
          <p14:tracePt t="97282" x="4100513" y="3448050"/>
          <p14:tracePt t="97298" x="4095750" y="3448050"/>
          <p14:tracePt t="97355" x="4100513" y="3448050"/>
          <p14:tracePt t="97362" x="4110038" y="3452813"/>
          <p14:tracePt t="97370" x="4129088" y="3452813"/>
          <p14:tracePt t="97382" x="4148138" y="3457575"/>
          <p14:tracePt t="97398" x="4210050" y="3476625"/>
          <p14:tracePt t="97415" x="4262438" y="3495675"/>
          <p14:tracePt t="97431" x="4324350" y="3519488"/>
          <p14:tracePt t="97448" x="4376738" y="3529013"/>
          <p14:tracePt t="97465" x="4433888" y="3557588"/>
          <p14:tracePt t="97482" x="4457700" y="3567113"/>
          <p14:tracePt t="97498" x="4471988" y="3571875"/>
          <p14:tracePt t="97515" x="4476750" y="3571875"/>
          <p14:tracePt t="97531" x="4486275" y="3571875"/>
          <p14:tracePt t="97548" x="4495800" y="3571875"/>
          <p14:tracePt t="97912" x="4457700" y="3571875"/>
          <p14:tracePt t="97920" x="4400550" y="3571875"/>
          <p14:tracePt t="97932" x="4333875" y="3571875"/>
          <p14:tracePt t="97949" x="4210050" y="3567113"/>
          <p14:tracePt t="97965" x="4076700" y="3543300"/>
          <p14:tracePt t="97998" x="3971925" y="3519488"/>
          <p14:tracePt t="98031" x="3871913" y="3495675"/>
          <p14:tracePt t="98048" x="3838575" y="3481388"/>
          <p14:tracePt t="98065" x="3800475" y="3476625"/>
          <p14:tracePt t="98081" x="3752850" y="3476625"/>
          <p14:tracePt t="98098" x="3729038" y="3476625"/>
          <p14:tracePt t="98115" x="3690938" y="3476625"/>
          <p14:tracePt t="98131" x="3671888" y="3476625"/>
          <p14:tracePt t="98148" x="3648075" y="3476625"/>
          <p14:tracePt t="98165" x="3633788" y="3476625"/>
          <p14:tracePt t="98181" x="3619500" y="3481388"/>
          <p14:tracePt t="98198" x="3586163" y="3490913"/>
          <p14:tracePt t="98215" x="3562350" y="3500438"/>
          <p14:tracePt t="98231" x="3543300" y="3509963"/>
          <p14:tracePt t="98248" x="3519488" y="3514725"/>
          <p14:tracePt t="98265" x="3500438" y="3514725"/>
          <p14:tracePt t="98281" x="3490913" y="3514725"/>
          <p14:tracePt t="98298" x="3481388" y="3514725"/>
          <p14:tracePt t="98315" x="3476625" y="3514725"/>
          <p14:tracePt t="98331" x="3471863" y="3514725"/>
          <p14:tracePt t="98383" x="3467100" y="3514725"/>
          <p14:tracePt t="98625" x="3462338" y="3514725"/>
          <p14:tracePt t="98632" x="3457575" y="3514725"/>
          <p14:tracePt t="98646" x="3452813" y="3514725"/>
          <p14:tracePt t="98655" x="3448050" y="3514725"/>
          <p14:tracePt t="98665" x="3443288" y="3514725"/>
          <p14:tracePt t="98681" x="3429000" y="3514725"/>
          <p14:tracePt t="98698" x="3405188" y="3514725"/>
          <p14:tracePt t="98715" x="3386138" y="3514725"/>
          <p14:tracePt t="98731" x="3376613" y="3514725"/>
          <p14:tracePt t="98748" x="3362325" y="3514725"/>
          <p14:tracePt t="98750" x="3357563" y="3514725"/>
          <p14:tracePt t="98765" x="3352800" y="3514725"/>
          <p14:tracePt t="98781" x="3348038" y="3514725"/>
          <p14:tracePt t="98798" x="3338513" y="3514725"/>
          <p14:tracePt t="98815" x="3328988" y="3514725"/>
          <p14:tracePt t="99079" x="3348038" y="3514725"/>
          <p14:tracePt t="99087" x="3371850" y="3514725"/>
          <p14:tracePt t="99098" x="3395663" y="3514725"/>
          <p14:tracePt t="99115" x="3462338" y="3514725"/>
          <p14:tracePt t="99131" x="3567113" y="3514725"/>
          <p14:tracePt t="99148" x="3643313" y="3514725"/>
          <p14:tracePt t="99165" x="3705225" y="3514725"/>
          <p14:tracePt t="99181" x="3762375" y="3514725"/>
          <p14:tracePt t="99198" x="3838575" y="3514725"/>
          <p14:tracePt t="99215" x="3886200" y="3514725"/>
          <p14:tracePt t="99231" x="3938588" y="3514725"/>
          <p14:tracePt t="99248" x="4010025" y="3514725"/>
          <p14:tracePt t="99265" x="4062413" y="3514725"/>
          <p14:tracePt t="99281" x="4110038" y="3514725"/>
          <p14:tracePt t="99298" x="4148138" y="3514725"/>
          <p14:tracePt t="99315" x="4191000" y="3514725"/>
          <p14:tracePt t="99331" x="4233863" y="3514725"/>
          <p14:tracePt t="99348" x="4271963" y="3514725"/>
          <p14:tracePt t="99365" x="4305300" y="3514725"/>
          <p14:tracePt t="99381" x="4376738" y="3514725"/>
          <p14:tracePt t="99398" x="4419600" y="3514725"/>
          <p14:tracePt t="99415" x="4467225" y="3514725"/>
          <p14:tracePt t="99432" x="4529138" y="3514725"/>
          <p14:tracePt t="99448" x="4572000" y="3514725"/>
          <p14:tracePt t="99465" x="4614863" y="3514725"/>
          <p14:tracePt t="99481" x="4662488" y="3514725"/>
          <p14:tracePt t="99498" x="4738688" y="3514725"/>
          <p14:tracePt t="99515" x="4772025" y="3514725"/>
          <p14:tracePt t="99531" x="4810125" y="3514725"/>
          <p14:tracePt t="99548" x="4838700" y="3514725"/>
          <p14:tracePt t="99565" x="4862513" y="3514725"/>
          <p14:tracePt t="99581" x="4872038" y="3514725"/>
          <p14:tracePt t="99598" x="4876800" y="3514725"/>
          <p14:tracePt t="99615" x="4881563" y="3514725"/>
          <p14:tracePt t="100549" x="4848225" y="3533775"/>
          <p14:tracePt t="100558" x="4786313" y="3571875"/>
          <p14:tracePt t="100564" x="4738688" y="3605213"/>
          <p14:tracePt t="100581" x="4643438" y="3686175"/>
          <p14:tracePt t="100598" x="4552950" y="3762375"/>
          <p14:tracePt t="100614" x="4433888" y="3857625"/>
          <p14:tracePt t="100648" x="4324350" y="3910013"/>
          <p14:tracePt t="100681" x="4238625" y="3948113"/>
          <p14:tracePt t="100698" x="4200525" y="3962400"/>
          <p14:tracePt t="100715" x="4171950" y="3971925"/>
          <p14:tracePt t="100731" x="4119563" y="3986213"/>
          <p14:tracePt t="100748" x="4076700" y="3990975"/>
          <p14:tracePt t="100764" x="4038600" y="3995738"/>
          <p14:tracePt t="100781" x="4000500" y="4010025"/>
          <p14:tracePt t="100798" x="3948113" y="4019550"/>
          <p14:tracePt t="100815" x="3919538" y="4024313"/>
          <p14:tracePt t="100831" x="3890963" y="4033838"/>
          <p14:tracePt t="100848" x="3843338" y="4043363"/>
          <p14:tracePt t="100864" x="3814763" y="4043363"/>
          <p14:tracePt t="100881" x="3771900" y="4043363"/>
          <p14:tracePt t="100898" x="3729038" y="4043363"/>
          <p14:tracePt t="100915" x="3667125" y="4043363"/>
          <p14:tracePt t="100931" x="3633788" y="4043363"/>
          <p14:tracePt t="100948" x="3595688" y="4043363"/>
          <p14:tracePt t="100965" x="3557588" y="4043363"/>
          <p14:tracePt t="100981" x="3505200" y="4038600"/>
          <p14:tracePt t="100998" x="3476625" y="4029075"/>
          <p14:tracePt t="101015" x="3448050" y="4024313"/>
          <p14:tracePt t="101031" x="3409950" y="4019550"/>
          <p14:tracePt t="101048" x="3371850" y="4010025"/>
          <p14:tracePt t="101064" x="3343275" y="4010025"/>
          <p14:tracePt t="101081" x="3305175" y="4005263"/>
          <p14:tracePt t="101098" x="3252788" y="4000500"/>
          <p14:tracePt t="101114" x="3224213" y="4000500"/>
          <p14:tracePt t="101131" x="3195638" y="3995738"/>
          <p14:tracePt t="101148" x="3162300" y="3995738"/>
          <p14:tracePt t="101164" x="3128963" y="3995738"/>
          <p14:tracePt t="101181" x="3105150" y="3986213"/>
          <p14:tracePt t="101198" x="3086100" y="3986213"/>
          <p14:tracePt t="101215" x="3076575" y="3986213"/>
          <p14:tracePt t="101231" x="3067050" y="3986213"/>
          <p14:tracePt t="101248" x="3057525" y="3986213"/>
          <p14:tracePt t="101264" x="3052763" y="3986213"/>
          <p14:tracePt t="101282" x="3043238" y="3986213"/>
          <p14:tracePt t="101298" x="3038475" y="3986213"/>
          <p14:tracePt t="101378" x="3038475" y="3981450"/>
          <p14:tracePt t="101385" x="3043238" y="3976688"/>
          <p14:tracePt t="101398" x="3052763" y="3971925"/>
          <p14:tracePt t="101414" x="3105150" y="3952875"/>
          <p14:tracePt t="101431" x="3152775" y="3933825"/>
          <p14:tracePt t="101448" x="3200400" y="3929063"/>
          <p14:tracePt t="101465" x="3238500" y="3919538"/>
          <p14:tracePt t="101481" x="3290888" y="3919538"/>
          <p14:tracePt t="101498" x="3309938" y="3919538"/>
          <p14:tracePt t="101514" x="3324225" y="3919538"/>
          <p14:tracePt t="101531" x="3338513" y="3919538"/>
          <p14:tracePt t="101548" x="3343275" y="3919538"/>
          <p14:tracePt t="101564" x="3348038" y="3919538"/>
          <p14:tracePt t="101581" x="3357563" y="3919538"/>
          <p14:tracePt t="101598" x="3376613" y="3905250"/>
          <p14:tracePt t="101615" x="3395663" y="3895725"/>
          <p14:tracePt t="101631" x="3433763" y="3890963"/>
          <p14:tracePt t="101648" x="3471863" y="3886200"/>
          <p14:tracePt t="101664" x="3533775" y="3871913"/>
          <p14:tracePt t="101681" x="3567113" y="3871913"/>
          <p14:tracePt t="101698" x="3609975" y="3871913"/>
          <p14:tracePt t="101715" x="3657600" y="3881438"/>
          <p14:tracePt t="101731" x="3681413" y="3886200"/>
          <p14:tracePt t="101748" x="3695700" y="3890963"/>
          <p14:tracePt t="101764" x="3709988" y="3900488"/>
          <p14:tracePt t="101781" x="3729038" y="3910013"/>
          <p14:tracePt t="101798" x="3743325" y="3914775"/>
          <p14:tracePt t="101815" x="3752850" y="3919538"/>
          <p14:tracePt t="101831" x="3771900" y="3929063"/>
          <p14:tracePt t="101848" x="3795713" y="3943350"/>
          <p14:tracePt t="101864" x="3810000" y="3948113"/>
          <p14:tracePt t="101881" x="3819525" y="3952875"/>
          <p14:tracePt t="101898" x="3829050" y="3952875"/>
          <p14:tracePt t="101914" x="3833813" y="3952875"/>
          <p14:tracePt t="101931" x="3843338" y="3952875"/>
          <p14:tracePt t="102750" x="3890963" y="3943350"/>
          <p14:tracePt t="102757" x="3962400" y="3914775"/>
          <p14:tracePt t="102765" x="4029075" y="3900488"/>
          <p14:tracePt t="102781" x="4157663" y="3871913"/>
          <p14:tracePt t="102798" x="4262438" y="3857625"/>
          <p14:tracePt t="102814" x="4329113" y="3857625"/>
          <p14:tracePt t="102831" x="4395788" y="3857625"/>
          <p14:tracePt t="102864" x="4448175" y="3857625"/>
          <p14:tracePt t="102898" x="4486275" y="3857625"/>
          <p14:tracePt t="102914" x="4495800" y="3857625"/>
          <p14:tracePt t="102931" x="4500563" y="3857625"/>
          <p14:tracePt t="102948" x="4510088" y="3857625"/>
          <p14:tracePt t="102964" x="4514850" y="3857625"/>
          <p14:tracePt t="102981" x="4524375" y="3857625"/>
          <p14:tracePt t="102998" x="4538663" y="3857625"/>
          <p14:tracePt t="103014" x="4562475" y="3857625"/>
          <p14:tracePt t="103031" x="4572000" y="3857625"/>
          <p14:tracePt t="103048" x="4591050" y="3857625"/>
          <p14:tracePt t="103065" x="4610100" y="3857625"/>
          <p14:tracePt t="103081" x="4629150" y="3857625"/>
          <p14:tracePt t="103098" x="4638675" y="3857625"/>
          <p14:tracePt t="103114" x="4648200" y="3857625"/>
          <p14:tracePt t="103131" x="4657725" y="3857625"/>
          <p14:tracePt t="103148" x="4662488" y="3857625"/>
          <p14:tracePt t="103197" x="4652963" y="3862388"/>
          <p14:tracePt t="103205" x="4643438" y="3867150"/>
          <p14:tracePt t="103215" x="4629150" y="3876675"/>
          <p14:tracePt t="103231" x="4576763" y="3900488"/>
          <p14:tracePt t="103248" x="4529138" y="3929063"/>
          <p14:tracePt t="103264" x="4476750" y="3938588"/>
          <p14:tracePt t="103281" x="4448175" y="3938588"/>
          <p14:tracePt t="103298" x="4419600" y="3938588"/>
          <p14:tracePt t="103314" x="4357688" y="3924300"/>
          <p14:tracePt t="103331" x="4319588" y="3910013"/>
          <p14:tracePt t="103348" x="4281488" y="3890963"/>
          <p14:tracePt t="103364" x="4257675" y="3867150"/>
          <p14:tracePt t="103381" x="4219575" y="3810000"/>
          <p14:tracePt t="103398" x="4210050" y="3757613"/>
          <p14:tracePt t="103414" x="4195763" y="3705225"/>
          <p14:tracePt t="103431" x="4195763" y="3671888"/>
          <p14:tracePt t="103448" x="4195763" y="3624263"/>
          <p14:tracePt t="103464" x="4200525" y="3600450"/>
          <p14:tracePt t="103481" x="4214813" y="3571875"/>
          <p14:tracePt t="103498" x="4252913" y="3524250"/>
          <p14:tracePt t="103514" x="4291013" y="3490913"/>
          <p14:tracePt t="103531" x="4319588" y="3462338"/>
          <p14:tracePt t="103548" x="4352925" y="3438525"/>
          <p14:tracePt t="103564" x="4400550" y="3424238"/>
          <p14:tracePt t="103581" x="4433888" y="3424238"/>
          <p14:tracePt t="103597" x="4457700" y="3424238"/>
          <p14:tracePt t="103614" x="4476750" y="3429000"/>
          <p14:tracePt t="103631" x="4519613" y="3452813"/>
          <p14:tracePt t="103648" x="4543425" y="3476625"/>
          <p14:tracePt t="103664" x="4576763" y="3519488"/>
          <p14:tracePt t="103681" x="4605338" y="3571875"/>
          <p14:tracePt t="103698" x="4629150" y="3652838"/>
          <p14:tracePt t="103715" x="4643438" y="3714750"/>
          <p14:tracePt t="103732" x="4657725" y="3757613"/>
          <p14:tracePt t="103735" x="4657725" y="3776663"/>
          <p14:tracePt t="103748" x="4662488" y="3805238"/>
          <p14:tracePt t="103765" x="4662488" y="3819525"/>
          <p14:tracePt t="103781" x="4662488" y="3833813"/>
          <p14:tracePt t="103798" x="4662488" y="3838575"/>
          <p14:tracePt t="103814" x="4662488" y="3848100"/>
          <p14:tracePt t="103831" x="4662488" y="3852863"/>
          <p14:tracePt t="103865" x="4662488" y="3857625"/>
          <p14:tracePt t="104093" x="4700588" y="3857625"/>
          <p14:tracePt t="104100" x="4743450" y="3857625"/>
          <p14:tracePt t="104108" x="4781550" y="3867150"/>
          <p14:tracePt t="104115" x="4819650" y="3871913"/>
          <p14:tracePt t="104131" x="4876800" y="3881438"/>
          <p14:tracePt t="104148" x="4929188" y="3886200"/>
          <p14:tracePt t="104164" x="4972050" y="3900488"/>
          <p14:tracePt t="104181" x="5019675" y="3900488"/>
          <p14:tracePt t="104198" x="5038725" y="3900488"/>
          <p14:tracePt t="104214" x="5053013" y="3900488"/>
          <p14:tracePt t="104231" x="5067300" y="3900488"/>
          <p14:tracePt t="104233" x="5072063" y="3900488"/>
          <p14:tracePt t="104247" x="5091113" y="3900488"/>
          <p14:tracePt t="104264" x="5105400" y="3900488"/>
          <p14:tracePt t="104281" x="5124450" y="3900488"/>
          <p14:tracePt t="104298" x="5143500" y="3900488"/>
          <p14:tracePt t="104314" x="5153025" y="3900488"/>
          <p14:tracePt t="104331" x="5157788" y="3900488"/>
          <p14:tracePt t="104348" x="5167313" y="3900488"/>
          <p14:tracePt t="104432" x="5162550" y="3900488"/>
          <p14:tracePt t="104438" x="5153025" y="3900488"/>
          <p14:tracePt t="104447" x="5143500" y="3900488"/>
          <p14:tracePt t="104464" x="5114925" y="3895725"/>
          <p14:tracePt t="104482" x="5086350" y="3890963"/>
          <p14:tracePt t="104498" x="5072063" y="3890963"/>
          <p14:tracePt t="104514" x="5067300" y="3890963"/>
          <p14:tracePt t="104531" x="5057775" y="3890963"/>
          <p14:tracePt t="104548" x="5053013" y="3890963"/>
          <p14:tracePt t="104581" x="5048250" y="3890963"/>
          <p14:tracePt t="104597" x="5048250" y="3886200"/>
          <p14:tracePt t="104614" x="5043488" y="3881438"/>
          <p14:tracePt t="104631" x="5038725" y="3881438"/>
          <p14:tracePt t="104659" x="5033963" y="3876675"/>
          <p14:tracePt t="104666" x="5029200" y="3871913"/>
          <p14:tracePt t="104681" x="5024438" y="3867150"/>
          <p14:tracePt t="104698" x="5019675" y="3852863"/>
          <p14:tracePt t="104714" x="5000625" y="3829050"/>
          <p14:tracePt t="104731" x="4991100" y="3795713"/>
          <p14:tracePt t="104747" x="4986338" y="3781425"/>
          <p14:tracePt t="104764" x="4976813" y="3771900"/>
          <p14:tracePt t="104781" x="4976813" y="3767138"/>
          <p14:tracePt t="104798" x="4976813" y="3757613"/>
          <p14:tracePt t="104814" x="4976813" y="3748088"/>
          <p14:tracePt t="105070" x="4976813" y="3757613"/>
          <p14:tracePt t="105077" x="4976813" y="3776663"/>
          <p14:tracePt t="105085" x="4981575" y="3786188"/>
          <p14:tracePt t="105098" x="4986338" y="3805238"/>
          <p14:tracePt t="105114" x="5000625" y="3852863"/>
          <p14:tracePt t="105131" x="5005388" y="3895725"/>
          <p14:tracePt t="105148" x="5010150" y="3924300"/>
          <p14:tracePt t="105165" x="5024438" y="3967163"/>
          <p14:tracePt t="105181" x="5024438" y="3981450"/>
          <p14:tracePt t="105198" x="5024438" y="3986213"/>
          <p14:tracePt t="105214" x="5024438" y="3990975"/>
          <p14:tracePt t="105231" x="5024438" y="4000500"/>
          <p14:tracePt t="105267" x="5024438" y="4005263"/>
          <p14:tracePt t="105281" x="5029200" y="4010025"/>
          <p14:tracePt t="105297" x="5033963" y="4010025"/>
          <p14:tracePt t="105326" x="5033963" y="4014788"/>
          <p14:tracePt t="105333" x="5038725" y="4019550"/>
          <p14:tracePt t="105348" x="5043488" y="4019550"/>
          <p14:tracePt t="105364" x="5048250" y="4019550"/>
          <p14:tracePt t="105381" x="5053013" y="4019550"/>
          <p14:tracePt t="105398" x="5067300" y="4024313"/>
          <p14:tracePt t="105415" x="5086350" y="4024313"/>
          <p14:tracePt t="105431" x="5100638" y="4024313"/>
          <p14:tracePt t="105447" x="5124450" y="4024313"/>
          <p14:tracePt t="105464" x="5133975" y="4014788"/>
          <p14:tracePt t="105481" x="5153025" y="3995738"/>
          <p14:tracePt t="105497" x="5176838" y="3971925"/>
          <p14:tracePt t="105514" x="5195888" y="3938588"/>
          <p14:tracePt t="105531" x="5214938" y="3914775"/>
          <p14:tracePt t="105548" x="5224463" y="3895725"/>
          <p14:tracePt t="105564" x="5229225" y="3886200"/>
          <p14:tracePt t="105581" x="5229225" y="3881438"/>
          <p14:tracePt t="105598" x="5229225" y="3871913"/>
          <p14:tracePt t="105614" x="5229225" y="3862388"/>
          <p14:tracePt t="105631" x="5233988" y="3857625"/>
          <p14:tracePt t="105647" x="5243513" y="3852863"/>
          <p14:tracePt t="105664" x="5253038" y="3843338"/>
          <p14:tracePt t="105681" x="5257800" y="3838575"/>
          <p14:tracePt t="105698" x="5262563" y="3833813"/>
          <p14:tracePt t="105714" x="5272088" y="3833813"/>
          <p14:tracePt t="105995" x="5267325" y="3833813"/>
          <p14:tracePt t="106002" x="5262563" y="3833813"/>
          <p14:tracePt t="106014" x="5257800" y="3833813"/>
          <p14:tracePt t="106031" x="5243513" y="3833813"/>
          <p14:tracePt t="106047" x="5238750" y="3833813"/>
          <p14:tracePt t="106064" x="5229225" y="3829050"/>
          <p14:tracePt t="106081" x="5224463" y="3824288"/>
          <p14:tracePt t="106097" x="5210175" y="3814763"/>
          <p14:tracePt t="106114" x="5186363" y="3810000"/>
          <p14:tracePt t="106131" x="5167313" y="3805238"/>
          <p14:tracePt t="106148" x="5124450" y="3790950"/>
          <p14:tracePt t="106164" x="5105400" y="3781425"/>
          <p14:tracePt t="106181" x="5081588" y="3781425"/>
          <p14:tracePt t="106198" x="5057775" y="3771900"/>
          <p14:tracePt t="106214" x="5033963" y="3757613"/>
          <p14:tracePt t="106231" x="5024438" y="3757613"/>
          <p14:tracePt t="106248" x="5019675" y="3757613"/>
          <p14:tracePt t="106264" x="5014913" y="3757613"/>
          <p14:tracePt t="106281" x="5005388" y="3757613"/>
          <p14:tracePt t="106297" x="5000625" y="3757613"/>
          <p14:tracePt t="106314" x="4995863" y="3757613"/>
          <p14:tracePt t="106524" x="4995863" y="3767138"/>
          <p14:tracePt t="106530" x="4995863" y="3776663"/>
          <p14:tracePt t="106537" x="4995863" y="3786188"/>
          <p14:tracePt t="106547" x="4995863" y="3795713"/>
          <p14:tracePt t="106564" x="4995863" y="3819525"/>
          <p14:tracePt t="106581" x="5005388" y="3848100"/>
          <p14:tracePt t="106597" x="5019675" y="3862388"/>
          <p14:tracePt t="106614" x="5024438" y="3871913"/>
          <p14:tracePt t="106631" x="5029200" y="3886200"/>
          <p14:tracePt t="106647" x="5029200" y="3895725"/>
          <p14:tracePt t="106664" x="5029200" y="3900488"/>
          <p14:tracePt t="106681" x="5029200" y="3905250"/>
          <p14:tracePt t="106714" x="5029200" y="3910013"/>
          <p14:tracePt t="107082" x="5072063" y="3910013"/>
          <p14:tracePt t="107088" x="5138738" y="3910013"/>
          <p14:tracePt t="107097" x="5214938" y="3910013"/>
          <p14:tracePt t="107114" x="5386388" y="3905250"/>
          <p14:tracePt t="107131" x="5576888" y="3876675"/>
          <p14:tracePt t="107164" x="5929313" y="3819525"/>
          <p14:tracePt t="107197" x="6224588" y="3776663"/>
          <p14:tracePt t="107214" x="6276975" y="3771900"/>
          <p14:tracePt t="107231" x="6319838" y="3762375"/>
          <p14:tracePt t="107247" x="6357938" y="3752850"/>
          <p14:tracePt t="107249" x="6372225" y="3752850"/>
          <p14:tracePt t="107264" x="6400800" y="3738563"/>
          <p14:tracePt t="107281" x="6443663" y="3738563"/>
          <p14:tracePt t="107298" x="6481763" y="3738563"/>
          <p14:tracePt t="107314" x="6519863" y="3733800"/>
          <p14:tracePt t="107331" x="6557963" y="3733800"/>
          <p14:tracePt t="107347" x="6577013" y="3733800"/>
          <p14:tracePt t="107364" x="6591300" y="3733800"/>
          <p14:tracePt t="107381" x="6624638" y="3733800"/>
          <p14:tracePt t="107397" x="6648450" y="3733800"/>
          <p14:tracePt t="107414" x="6667500" y="3733800"/>
          <p14:tracePt t="107431" x="6691313" y="3738563"/>
          <p14:tracePt t="107447" x="6710363" y="3738563"/>
          <p14:tracePt t="107464" x="6715125" y="3738563"/>
          <p14:tracePt t="107481" x="6719888" y="3738563"/>
          <p14:tracePt t="107749" x="6734175" y="3752850"/>
          <p14:tracePt t="107756" x="6753225" y="3757613"/>
          <p14:tracePt t="107764" x="6781800" y="3762375"/>
          <p14:tracePt t="107781" x="6843713" y="3786188"/>
          <p14:tracePt t="107797" x="6905625" y="3790950"/>
          <p14:tracePt t="107814" x="6958013" y="3805238"/>
          <p14:tracePt t="107831" x="7015163" y="3805238"/>
          <p14:tracePt t="107847" x="7053263" y="3805238"/>
          <p14:tracePt t="107864" x="7072313" y="3805238"/>
          <p14:tracePt t="107881" x="7105650" y="3805238"/>
          <p14:tracePt t="107897" x="7124700" y="3805238"/>
          <p14:tracePt t="107914" x="7148513" y="3805238"/>
          <p14:tracePt t="107931" x="7167563" y="3805238"/>
          <p14:tracePt t="107947" x="7191375" y="3805238"/>
          <p14:tracePt t="107964" x="7200900" y="3805238"/>
          <p14:tracePt t="107981" x="7210425" y="3805238"/>
          <p14:tracePt t="107997" x="7215188" y="3805238"/>
          <p14:tracePt t="108014" x="7219950" y="3805238"/>
          <p14:tracePt t="108952" x="7210425" y="3814763"/>
          <p14:tracePt t="108960" x="7205663" y="3829050"/>
          <p14:tracePt t="108967" x="7200900" y="3838575"/>
          <p14:tracePt t="108997" x="7191375" y="3852863"/>
          <p14:tracePt t="109031" x="7191375" y="3862388"/>
          <p14:tracePt t="109048" x="7191375" y="3867150"/>
          <p14:tracePt t="109591" x="7186613" y="3871913"/>
          <p14:tracePt t="109599" x="7181850" y="3876675"/>
          <p14:tracePt t="109605" x="7177088" y="3876675"/>
          <p14:tracePt t="109614" x="7172325" y="3881438"/>
          <p14:tracePt t="109631" x="7167563" y="3886200"/>
          <p14:tracePt t="109647" x="7162800" y="3886200"/>
          <p14:tracePt t="109681" x="7153275" y="3886200"/>
          <p14:tracePt t="109714" x="7148513" y="3886200"/>
          <p14:tracePt t="109965" x="7138988" y="3886200"/>
          <p14:tracePt t="109972" x="7129463" y="3890963"/>
          <p14:tracePt t="109980" x="7115175" y="3895725"/>
          <p14:tracePt t="109997" x="7086600" y="3905250"/>
          <p14:tracePt t="110014" x="7058025" y="3919538"/>
          <p14:tracePt t="110031" x="7024688" y="3933825"/>
          <p14:tracePt t="110047" x="7000875" y="3938588"/>
          <p14:tracePt t="110064" x="6981825" y="3938588"/>
          <p14:tracePt t="110080" x="6958013" y="3938588"/>
          <p14:tracePt t="110097" x="6924675" y="3938588"/>
          <p14:tracePt t="110114" x="6905625" y="3938588"/>
          <p14:tracePt t="110130" x="6886575" y="3938588"/>
          <p14:tracePt t="110147" x="6867525" y="3938588"/>
          <p14:tracePt t="110164" x="6848475" y="3938588"/>
          <p14:tracePt t="110180" x="6834188" y="3938588"/>
          <p14:tracePt t="110197" x="6824663" y="3938588"/>
          <p14:tracePt t="110214" x="6805613" y="3938588"/>
          <p14:tracePt t="110230" x="6800850" y="3938588"/>
          <p14:tracePt t="110247" x="6796088" y="3938588"/>
          <p14:tracePt t="110264" x="6786563" y="3938588"/>
          <p14:tracePt t="110860" x="6719888" y="3943350"/>
          <p14:tracePt t="110868" x="6629400" y="3943350"/>
          <p14:tracePt t="110875" x="6505575" y="3938588"/>
          <p14:tracePt t="110883" x="6386513" y="3933825"/>
          <p14:tracePt t="110897" x="6138863" y="3924300"/>
          <p14:tracePt t="110914" x="5938838" y="3905250"/>
          <p14:tracePt t="110947" x="5643563" y="3862388"/>
          <p14:tracePt t="110980" x="5510213" y="3838575"/>
          <p14:tracePt t="110997" x="5476875" y="3829050"/>
          <p14:tracePt t="111014" x="5453063" y="3824288"/>
          <p14:tracePt t="111030" x="5405438" y="3810000"/>
          <p14:tracePt t="111047" x="5376863" y="3805238"/>
          <p14:tracePt t="111064" x="5348288" y="3790950"/>
          <p14:tracePt t="111080" x="5314950" y="3781425"/>
          <p14:tracePt t="111097" x="5305425" y="3781425"/>
          <p14:tracePt t="111114" x="5281613" y="3781425"/>
          <p14:tracePt t="111130" x="5262563" y="3781425"/>
          <p14:tracePt t="111147" x="5214938" y="3776663"/>
          <p14:tracePt t="111164" x="5176838" y="3776663"/>
          <p14:tracePt t="111182" x="5133975" y="3776663"/>
          <p14:tracePt t="111199" x="5067300" y="3790950"/>
          <p14:tracePt t="111214" x="5029200" y="3790950"/>
          <p14:tracePt t="111231" x="5010150" y="3795713"/>
          <p14:tracePt t="111247" x="4995863" y="3795713"/>
          <p14:tracePt t="111264" x="4986338" y="3795713"/>
          <p14:tracePt t="111280" x="4981575" y="3795713"/>
          <p14:tracePt t="111297" x="4972050" y="3795713"/>
          <p14:tracePt t="111331" x="4972050" y="3800475"/>
          <p14:tracePt t="111625" x="4881563" y="3829050"/>
          <p14:tracePt t="111631" x="4748213" y="3857625"/>
          <p14:tracePt t="111638" x="4638675" y="3886200"/>
          <p14:tracePt t="111647" x="4524375" y="3905250"/>
          <p14:tracePt t="111664" x="4314825" y="3924300"/>
          <p14:tracePt t="111680" x="4148138" y="3924300"/>
          <p14:tracePt t="111697" x="4005263" y="3900488"/>
          <p14:tracePt t="111714" x="3943350" y="3867150"/>
          <p14:tracePt t="111730" x="3886200" y="3843338"/>
          <p14:tracePt t="111747" x="3838575" y="3814763"/>
          <p14:tracePt t="111764" x="3767138" y="3776663"/>
          <p14:tracePt t="111780" x="3714750" y="3757613"/>
          <p14:tracePt t="111797" x="3662363" y="3738563"/>
          <p14:tracePt t="111814" x="3624263" y="3729038"/>
          <p14:tracePt t="111830" x="3600450" y="3719513"/>
          <p14:tracePt t="111847" x="3590925" y="3719513"/>
          <p14:tracePt t="111864" x="3586163" y="3719513"/>
          <p14:tracePt t="111880" x="3581400" y="3719513"/>
          <p14:tracePt t="111914" x="3576638" y="3719513"/>
          <p14:tracePt t="111932" x="3571875" y="3719513"/>
          <p14:tracePt t="111947" x="3567113" y="3719513"/>
          <p14:tracePt t="111964" x="3548063" y="3724275"/>
          <p14:tracePt t="111980" x="3509963" y="3757613"/>
          <p14:tracePt t="111997" x="3409950" y="3843338"/>
          <p14:tracePt t="112014" x="3224213" y="3981450"/>
          <p14:tracePt t="112030" x="3124200" y="4038600"/>
          <p14:tracePt t="112047" x="3038475" y="4071938"/>
          <p14:tracePt t="112064" x="2986088" y="4086225"/>
          <p14:tracePt t="112080" x="2919413" y="4090988"/>
          <p14:tracePt t="112097" x="2886075" y="4071938"/>
          <p14:tracePt t="112114" x="2847975" y="4024313"/>
          <p14:tracePt t="112131" x="2805113" y="3933825"/>
          <p14:tracePt t="112147" x="2790825" y="3895725"/>
          <p14:tracePt t="112164" x="2790825" y="3867150"/>
          <p14:tracePt t="112180" x="2800350" y="3838575"/>
          <p14:tracePt t="112197" x="2843213" y="3771900"/>
          <p14:tracePt t="112214" x="2895600" y="3724275"/>
          <p14:tracePt t="112231" x="2952750" y="3686175"/>
          <p14:tracePt t="112249" x="3052763" y="3657600"/>
          <p14:tracePt t="112264" x="3124200" y="3667125"/>
          <p14:tracePt t="112280" x="3176588" y="3681413"/>
          <p14:tracePt t="112297" x="3228975" y="3709988"/>
          <p14:tracePt t="112314" x="3267075" y="3743325"/>
          <p14:tracePt t="112330" x="3276600" y="3786188"/>
          <p14:tracePt t="112347" x="3290888" y="3862388"/>
          <p14:tracePt t="112364" x="3290888" y="3914775"/>
          <p14:tracePt t="112380" x="3286125" y="3952875"/>
          <p14:tracePt t="112397" x="3286125" y="3967163"/>
          <p14:tracePt t="112414" x="3286125" y="3971925"/>
          <p14:tracePt t="112430" x="3286125" y="3981450"/>
          <p14:tracePt t="112945" x="3233738" y="3981450"/>
          <p14:tracePt t="112953" x="3176588" y="3981450"/>
          <p14:tracePt t="112964" x="3119438" y="3981450"/>
          <p14:tracePt t="112980" x="3019425" y="3981450"/>
          <p14:tracePt t="112997" x="2895600" y="3981450"/>
          <p14:tracePt t="113014" x="2838450" y="3981450"/>
          <p14:tracePt t="113030" x="2776538" y="3981450"/>
          <p14:tracePt t="113064" x="2662238" y="3981450"/>
          <p14:tracePt t="113097" x="2528888" y="3976688"/>
          <p14:tracePt t="113114" x="2414588" y="3967163"/>
          <p14:tracePt t="113130" x="2347913" y="3967163"/>
          <p14:tracePt t="113147" x="2266950" y="3967163"/>
          <p14:tracePt t="113164" x="2176463" y="3967163"/>
          <p14:tracePt t="113180" x="2043113" y="3967163"/>
          <p14:tracePt t="113197" x="1947863" y="3957638"/>
          <p14:tracePt t="113214" x="1890713" y="3952875"/>
          <p14:tracePt t="113230" x="1828800" y="3952875"/>
          <p14:tracePt t="113233" x="1804988" y="3952875"/>
          <p14:tracePt t="113247" x="1757363" y="3952875"/>
          <p14:tracePt t="113264" x="1704975" y="3943350"/>
          <p14:tracePt t="113280" x="1671638" y="3943350"/>
          <p14:tracePt t="113297" x="1624013" y="3933825"/>
          <p14:tracePt t="113314" x="1600200" y="3933825"/>
          <p14:tracePt t="113330" x="1585913" y="3933825"/>
          <p14:tracePt t="113347" x="1571625" y="3929063"/>
          <p14:tracePt t="113364" x="1552575" y="3924300"/>
          <p14:tracePt t="113380" x="1543050" y="3924300"/>
          <p14:tracePt t="113397" x="1533525" y="3919538"/>
          <p14:tracePt t="113414" x="1524000" y="3914775"/>
          <p14:tracePt t="113430" x="1514475" y="3914775"/>
          <p14:tracePt t="113447" x="1509713" y="3914775"/>
          <p14:tracePt t="113464" x="1504950" y="3914775"/>
          <p14:tracePt t="113481" x="1495425" y="3914775"/>
          <p14:tracePt t="113497" x="1485900" y="3914775"/>
          <p14:tracePt t="113514" x="1481138" y="3905250"/>
          <p14:tracePt t="113530" x="1476375" y="3900488"/>
          <p14:tracePt t="113547" x="1476375" y="3895725"/>
          <p14:tracePt t="113591" x="1471613" y="3890963"/>
          <p14:tracePt t="113650" x="1466850" y="3886200"/>
          <p14:tracePt t="114297" x="1524000" y="3829050"/>
          <p14:tracePt t="114312" x="1709738" y="3652838"/>
          <p14:tracePt t="114318" x="1847850" y="3548063"/>
          <p14:tracePt t="114330" x="1995488" y="3429000"/>
          <p14:tracePt t="114364" x="2476500" y="3190875"/>
          <p14:tracePt t="114397" x="2762250" y="3128963"/>
          <p14:tracePt t="114414" x="2843213" y="3128963"/>
          <p14:tracePt t="114430" x="2886075" y="3128963"/>
          <p14:tracePt t="114447" x="2924175" y="3128963"/>
          <p14:tracePt t="114463" x="2957513" y="3128963"/>
          <p14:tracePt t="114480" x="3005138" y="3128963"/>
          <p14:tracePt t="114497" x="3033713" y="3128963"/>
          <p14:tracePt t="114514" x="3062288" y="3128963"/>
          <p14:tracePt t="114530" x="3076575" y="3128963"/>
          <p14:tracePt t="114547" x="3081338" y="3128963"/>
          <p14:tracePt t="114563" x="3090863" y="3128963"/>
          <p14:tracePt t="114580" x="3095625" y="3128963"/>
          <p14:tracePt t="114699" x="3100388" y="3128963"/>
          <p14:tracePt t="114707" x="3105150" y="3128963"/>
          <p14:tracePt t="114714" x="3114675" y="3128963"/>
          <p14:tracePt t="114730" x="3143250" y="3128963"/>
          <p14:tracePt t="114747" x="3190875" y="3128963"/>
          <p14:tracePt t="114763" x="3271838" y="3128963"/>
          <p14:tracePt t="114780" x="3371850" y="3128963"/>
          <p14:tracePt t="114797" x="3414713" y="3128963"/>
          <p14:tracePt t="114813" x="3438525" y="3128963"/>
          <p14:tracePt t="114830" x="3452813" y="3128963"/>
          <p14:tracePt t="114847" x="3462338" y="3128963"/>
          <p14:tracePt t="114863" x="3467100" y="3128963"/>
          <p14:tracePt t="114880" x="3471863" y="3128963"/>
          <p14:tracePt t="115266" x="3505200" y="3114675"/>
          <p14:tracePt t="115273" x="3543300" y="3090863"/>
          <p14:tracePt t="115280" x="3571875" y="3081338"/>
          <p14:tracePt t="115297" x="3605213" y="3062288"/>
          <p14:tracePt t="115313" x="3629025" y="3048000"/>
          <p14:tracePt t="115347" x="3671888" y="3033713"/>
          <p14:tracePt t="115380" x="3700463" y="3033713"/>
          <p14:tracePt t="115397" x="3733800" y="3024188"/>
          <p14:tracePt t="115413" x="3752850" y="3009900"/>
          <p14:tracePt t="115430" x="3762375" y="3005138"/>
          <p14:tracePt t="115447" x="3767138" y="3005138"/>
          <p14:tracePt t="115464" x="3776663" y="3005138"/>
          <p14:tracePt t="115514" x="3771900" y="3000375"/>
          <p14:tracePt t="115522" x="3762375" y="3000375"/>
          <p14:tracePt t="115530" x="3743325" y="2995613"/>
          <p14:tracePt t="115547" x="3705225" y="2995613"/>
          <p14:tracePt t="115563" x="3657600" y="2995613"/>
          <p14:tracePt t="115580" x="3581400" y="2995613"/>
          <p14:tracePt t="115597" x="3552825" y="2995613"/>
          <p14:tracePt t="115613" x="3533775" y="2995613"/>
          <p14:tracePt t="115630" x="3524250" y="2995613"/>
          <p14:tracePt t="115647" x="3514725" y="2995613"/>
          <p14:tracePt t="115663" x="3509963" y="2995613"/>
          <p14:tracePt t="115680" x="3505200" y="2995613"/>
          <p14:tracePt t="115786" x="3500438" y="2995613"/>
          <p14:tracePt t="115793" x="3495675" y="2995613"/>
          <p14:tracePt t="115809" x="3490913" y="2995613"/>
          <p14:tracePt t="115816" x="3486150" y="2995613"/>
          <p14:tracePt t="115831" x="3481388" y="2995613"/>
          <p14:tracePt t="115847" x="3467100" y="2995613"/>
          <p14:tracePt t="115863" x="3443288" y="3005138"/>
          <p14:tracePt t="115880" x="3419475" y="3009900"/>
          <p14:tracePt t="115897" x="3400425" y="3019425"/>
          <p14:tracePt t="115913" x="3390900" y="3024188"/>
          <p14:tracePt t="115930" x="3381375" y="3024188"/>
          <p14:tracePt t="115947" x="3371850" y="3024188"/>
          <p14:tracePt t="115963" x="3367088" y="3024188"/>
          <p14:tracePt t="115980" x="3362325" y="3024188"/>
          <p14:tracePt t="115997" x="3357563" y="3024188"/>
          <p14:tracePt t="116014" x="3343275" y="3028950"/>
          <p14:tracePt t="116030" x="3333750" y="3033713"/>
          <p14:tracePt t="116047" x="3309938" y="3038475"/>
          <p14:tracePt t="116063" x="3295650" y="3048000"/>
          <p14:tracePt t="116080" x="3276600" y="3048000"/>
          <p14:tracePt t="116097" x="3271838" y="3048000"/>
          <p14:tracePt t="116113" x="3262313" y="3048000"/>
          <p14:tracePt t="116130" x="3257550" y="3048000"/>
          <p14:tracePt t="116205" x="3262313" y="3048000"/>
          <p14:tracePt t="116212" x="3276600" y="3048000"/>
          <p14:tracePt t="116220" x="3300413" y="3048000"/>
          <p14:tracePt t="116230" x="3328988" y="3043238"/>
          <p14:tracePt t="116247" x="3419475" y="3024188"/>
          <p14:tracePt t="116263" x="3562350" y="3009900"/>
          <p14:tracePt t="116280" x="3609975" y="2995613"/>
          <p14:tracePt t="116297" x="3638550" y="2995613"/>
          <p14:tracePt t="116313" x="3657600" y="2995613"/>
          <p14:tracePt t="116330" x="3671888" y="2995613"/>
          <p14:tracePt t="116347" x="3676650" y="2995613"/>
          <p14:tracePt t="116363" x="3686175" y="2995613"/>
          <p14:tracePt t="116381" x="3705225" y="2986088"/>
          <p14:tracePt t="116397" x="3729038" y="2976563"/>
          <p14:tracePt t="116413" x="3762375" y="2971800"/>
          <p14:tracePt t="116430" x="3805238" y="2962275"/>
          <p14:tracePt t="116447" x="3876675" y="2938463"/>
          <p14:tracePt t="116463" x="3924300" y="2919413"/>
          <p14:tracePt t="116480" x="3967163" y="2900363"/>
          <p14:tracePt t="116497" x="3990975" y="2886075"/>
          <p14:tracePt t="116513" x="4038600" y="2862263"/>
          <p14:tracePt t="116530" x="4067175" y="2852738"/>
          <p14:tracePt t="116547" x="4076700" y="2847975"/>
          <p14:tracePt t="116564" x="4095750" y="2838450"/>
          <p14:tracePt t="116580" x="4100513" y="2833688"/>
          <p14:tracePt t="116597" x="4105275" y="2828925"/>
          <p14:tracePt t="116613" x="4105275" y="2824163"/>
          <p14:tracePt t="116630" x="4114800" y="2814638"/>
          <p14:tracePt t="116647" x="4129088" y="2790825"/>
          <p14:tracePt t="116663" x="4148138" y="2752725"/>
          <p14:tracePt t="116680" x="4157663" y="2733675"/>
          <p14:tracePt t="116697" x="4167188" y="2719388"/>
          <p14:tracePt t="116713" x="4171950" y="2714625"/>
          <p14:tracePt t="116730" x="4171950" y="2709863"/>
          <p14:tracePt t="116747" x="4171950" y="2700338"/>
          <p14:tracePt t="116822" x="4171950" y="2695575"/>
          <p14:tracePt t="117144" x="4157663" y="2700338"/>
          <p14:tracePt t="117151" x="4143375" y="2714625"/>
          <p14:tracePt t="117163" x="4129088" y="2724150"/>
          <p14:tracePt t="117180" x="4071938" y="2762250"/>
          <p14:tracePt t="117197" x="4043363" y="2771775"/>
          <p14:tracePt t="117213" x="4014788" y="2790825"/>
          <p14:tracePt t="117230" x="3990975" y="2805113"/>
          <p14:tracePt t="117263" x="3967163" y="2819400"/>
          <p14:tracePt t="117296" x="3952875" y="2819400"/>
          <p14:tracePt t="117313" x="3948113" y="2819400"/>
          <p14:tracePt t="117330" x="3943350" y="2824163"/>
          <p14:tracePt t="117347" x="3924300" y="2838450"/>
          <p14:tracePt t="117364" x="3895725" y="2881313"/>
          <p14:tracePt t="117380" x="3862388" y="2914650"/>
          <p14:tracePt t="117396" x="3833813" y="2952750"/>
          <p14:tracePt t="117413" x="3795713" y="2986088"/>
          <p14:tracePt t="117430" x="3743325" y="3014663"/>
          <p14:tracePt t="117446" x="3724275" y="3024188"/>
          <p14:tracePt t="117463" x="3714750" y="3028950"/>
          <p14:tracePt t="117480" x="3705225" y="3038475"/>
          <p14:tracePt t="117497" x="3695700" y="3038475"/>
          <p14:tracePt t="117513" x="3690938" y="3038475"/>
          <p14:tracePt t="117530" x="3686175" y="3038475"/>
          <p14:tracePt t="117599" x="3686175" y="3043238"/>
          <p14:tracePt t="117606" x="3686175" y="3048000"/>
          <p14:tracePt t="117614" x="3690938" y="3048000"/>
          <p14:tracePt t="117630" x="3709988" y="3062288"/>
          <p14:tracePt t="117646" x="3733800" y="3071813"/>
          <p14:tracePt t="117663" x="3771900" y="3086100"/>
          <p14:tracePt t="117680" x="3824288" y="3095625"/>
          <p14:tracePt t="117696" x="3867150" y="3109913"/>
          <p14:tracePt t="117713" x="3910013" y="3109913"/>
          <p14:tracePt t="117730" x="3952875" y="3109913"/>
          <p14:tracePt t="117747" x="4000500" y="3109913"/>
          <p14:tracePt t="117763" x="4024313" y="3105150"/>
          <p14:tracePt t="117780" x="4043363" y="3100388"/>
          <p14:tracePt t="117797" x="4071938" y="3090863"/>
          <p14:tracePt t="117813" x="4086225" y="3081338"/>
          <p14:tracePt t="117830" x="4090988" y="3076575"/>
          <p14:tracePt t="117847" x="4095750" y="3071813"/>
          <p14:tracePt t="117863" x="4105275" y="3062288"/>
          <p14:tracePt t="117896" x="4110038" y="3062288"/>
          <p14:tracePt t="117913" x="4114800" y="3052763"/>
          <p14:tracePt t="117930" x="4138613" y="3009900"/>
          <p14:tracePt t="117946" x="4157663" y="2981325"/>
          <p14:tracePt t="117963" x="4167188" y="2967038"/>
          <p14:tracePt t="117980" x="4191000" y="2933700"/>
          <p14:tracePt t="117996" x="4205288" y="2914650"/>
          <p14:tracePt t="118013" x="4219575" y="2900363"/>
          <p14:tracePt t="118030" x="4224338" y="2890838"/>
          <p14:tracePt t="118046" x="4233863" y="2881313"/>
          <p14:tracePt t="118063" x="4238625" y="2876550"/>
          <p14:tracePt t="118080" x="4238625" y="2871788"/>
          <p14:tracePt t="118096" x="4238625" y="2862263"/>
          <p14:tracePt t="118130" x="4238625" y="2857500"/>
          <p14:tracePt t="118146" x="4238625" y="2847975"/>
          <p14:tracePt t="118163" x="4238625" y="2828925"/>
          <p14:tracePt t="118180" x="4238625" y="2771775"/>
          <p14:tracePt t="118196" x="4238625" y="2757488"/>
          <p14:tracePt t="118213" x="4238625" y="2743200"/>
          <p14:tracePt t="118230" x="4238625" y="2733675"/>
          <p14:tracePt t="118246" x="4238625" y="2728913"/>
          <p14:tracePt t="118263" x="4238625" y="2724150"/>
          <p14:tracePt t="118289" x="4238625" y="2719388"/>
          <p14:tracePt t="118854" x="4238625" y="2724150"/>
          <p14:tracePt t="118861" x="4238625" y="2728913"/>
          <p14:tracePt t="118869" x="4238625" y="2738438"/>
          <p14:tracePt t="118880" x="4238625" y="2743200"/>
          <p14:tracePt t="118897" x="4238625" y="2767013"/>
          <p14:tracePt t="118913" x="4238625" y="2790825"/>
          <p14:tracePt t="118930" x="4238625" y="2809875"/>
          <p14:tracePt t="118963" x="4238625" y="2862263"/>
          <p14:tracePt t="118996" x="4238625" y="2905125"/>
          <p14:tracePt t="119013" x="4238625" y="2914650"/>
          <p14:tracePt t="119030" x="4238625" y="2919413"/>
          <p14:tracePt t="119046" x="4238625" y="2928938"/>
          <p14:tracePt t="119063" x="4238625" y="2933700"/>
          <p14:tracePt t="119080" x="4238625" y="2938463"/>
          <p14:tracePt t="119096" x="4238625" y="2952750"/>
          <p14:tracePt t="119113" x="4238625" y="2967038"/>
          <p14:tracePt t="119130" x="4238625" y="2971800"/>
          <p14:tracePt t="119146" x="4238625" y="2976563"/>
          <p14:tracePt t="119163" x="4238625" y="2986088"/>
          <p14:tracePt t="119589" x="4262438" y="2986088"/>
          <p14:tracePt t="119596" x="4286250" y="2981325"/>
          <p14:tracePt t="119603" x="4305300" y="2976563"/>
          <p14:tracePt t="119613" x="4324350" y="2976563"/>
          <p14:tracePt t="119630" x="4357688" y="2976563"/>
          <p14:tracePt t="119646" x="4395788" y="2971800"/>
          <p14:tracePt t="119680" x="4429125" y="2971800"/>
          <p14:tracePt t="119713" x="4448175" y="2971800"/>
          <p14:tracePt t="119780" x="4452938" y="2971800"/>
          <p14:tracePt t="119787" x="4457700" y="2971800"/>
          <p14:tracePt t="119796" x="4471988" y="2971800"/>
          <p14:tracePt t="119813" x="4481513" y="2971800"/>
          <p14:tracePt t="119830" x="4495800" y="2971800"/>
          <p14:tracePt t="119846" x="4514850" y="2971800"/>
          <p14:tracePt t="119863" x="4519613" y="2971800"/>
          <p14:tracePt t="119880" x="4529138" y="2971800"/>
          <p14:tracePt t="119896" x="4533900" y="2971800"/>
          <p14:tracePt t="119913" x="4538663" y="2971800"/>
          <p14:tracePt t="119977" x="4538663" y="2976563"/>
          <p14:tracePt t="119985" x="4538663" y="2981325"/>
          <p14:tracePt t="120000" x="4538663" y="2986088"/>
          <p14:tracePt t="120013" x="4538663" y="2990850"/>
          <p14:tracePt t="120031" x="4529138" y="3009900"/>
          <p14:tracePt t="120048" x="4524375" y="3019425"/>
          <p14:tracePt t="120063" x="4514850" y="3024188"/>
          <p14:tracePt t="120081" x="4505325" y="3028950"/>
          <p14:tracePt t="120117" x="4500563" y="3028950"/>
          <p14:tracePt t="120130" x="4495800" y="3028950"/>
          <p14:tracePt t="120148" x="4462463" y="3028950"/>
          <p14:tracePt t="120167" x="4433888" y="3028950"/>
          <p14:tracePt t="120180" x="4405313" y="3028950"/>
          <p14:tracePt t="120196" x="4376738" y="3028950"/>
          <p14:tracePt t="120213" x="4357688" y="3028950"/>
          <p14:tracePt t="120230" x="4348163" y="3028950"/>
          <p14:tracePt t="120246" x="4343400" y="3028950"/>
          <p14:tracePt t="120263" x="4333875" y="3024188"/>
          <p14:tracePt t="120280" x="4329113" y="3024188"/>
          <p14:tracePt t="120296" x="4324350" y="3024188"/>
          <p14:tracePt t="120313" x="4319588" y="3009900"/>
          <p14:tracePt t="120330" x="4305300" y="2981325"/>
          <p14:tracePt t="120346" x="4295775" y="2957513"/>
          <p14:tracePt t="120363" x="4291013" y="2938463"/>
          <p14:tracePt t="120380" x="4291013" y="2914650"/>
          <p14:tracePt t="120396" x="4291013" y="2881313"/>
          <p14:tracePt t="120413" x="4300538" y="2862263"/>
          <p14:tracePt t="120430" x="4305300" y="2843213"/>
          <p14:tracePt t="120447" x="4314825" y="2824163"/>
          <p14:tracePt t="120463" x="4329113" y="2809875"/>
          <p14:tracePt t="120480" x="4343400" y="2805113"/>
          <p14:tracePt t="120497" x="4362450" y="2800350"/>
          <p14:tracePt t="120514" x="4386263" y="2786063"/>
          <p14:tracePt t="120530" x="4400550" y="2786063"/>
          <p14:tracePt t="120546" x="4419600" y="2786063"/>
          <p14:tracePt t="120563" x="4429125" y="2786063"/>
          <p14:tracePt t="120580" x="4448175" y="2795588"/>
          <p14:tracePt t="120596" x="4462463" y="2805113"/>
          <p14:tracePt t="120613" x="4471988" y="2809875"/>
          <p14:tracePt t="120630" x="4486275" y="2824163"/>
          <p14:tracePt t="120646" x="4491038" y="2833688"/>
          <p14:tracePt t="120663" x="4500563" y="2838450"/>
          <p14:tracePt t="120680" x="4505325" y="2843213"/>
          <p14:tracePt t="120697" x="4514850" y="2852738"/>
          <p14:tracePt t="120713" x="4519613" y="2862263"/>
          <p14:tracePt t="120731" x="4524375" y="2867025"/>
          <p14:tracePt t="120746" x="4529138" y="2871788"/>
          <p14:tracePt t="120749" x="4529138" y="2876550"/>
          <p14:tracePt t="120763" x="4529138" y="2881313"/>
          <p14:tracePt t="120780" x="4529138" y="2890838"/>
          <p14:tracePt t="120796" x="4529138" y="2895600"/>
          <p14:tracePt t="120813" x="4529138" y="2905125"/>
          <p14:tracePt t="120830" x="4529138" y="2914650"/>
          <p14:tracePt t="120846" x="4529138" y="2919413"/>
          <p14:tracePt t="120863" x="4529138" y="2928938"/>
          <p14:tracePt t="120880" x="4529138" y="2943225"/>
          <p14:tracePt t="120896" x="4524375" y="2957513"/>
          <p14:tracePt t="120913" x="4514850" y="2981325"/>
          <p14:tracePt t="120930" x="4495800" y="2995613"/>
          <p14:tracePt t="120946" x="4481513" y="3009900"/>
          <p14:tracePt t="120963" x="4467225" y="3019425"/>
          <p14:tracePt t="120980" x="4452938" y="3028950"/>
          <p14:tracePt t="120996" x="4433888" y="3033713"/>
          <p14:tracePt t="121013" x="4395788" y="3043238"/>
          <p14:tracePt t="121030" x="4367213" y="3043238"/>
          <p14:tracePt t="121046" x="4329113" y="3043238"/>
          <p14:tracePt t="121063" x="4310063" y="3043238"/>
          <p14:tracePt t="121080" x="4286250" y="3024188"/>
          <p14:tracePt t="121096" x="4271963" y="3014663"/>
          <p14:tracePt t="121113" x="4252913" y="3000375"/>
          <p14:tracePt t="121130" x="4243388" y="2971800"/>
          <p14:tracePt t="121146" x="4243388" y="2952750"/>
          <p14:tracePt t="121163" x="4243388" y="2928938"/>
          <p14:tracePt t="121180" x="4262438" y="2905125"/>
          <p14:tracePt t="121196" x="4300538" y="2871788"/>
          <p14:tracePt t="121213" x="4329113" y="2847975"/>
          <p14:tracePt t="121230" x="4357688" y="2828925"/>
          <p14:tracePt t="121246" x="4395788" y="2824163"/>
          <p14:tracePt t="121248" x="4405313" y="2824163"/>
          <p14:tracePt t="121263" x="4429125" y="2824163"/>
          <p14:tracePt t="121280" x="4448175" y="2828925"/>
          <p14:tracePt t="121296" x="4467225" y="2833688"/>
          <p14:tracePt t="121313" x="4481513" y="2843213"/>
          <p14:tracePt t="121330" x="4486275" y="2847975"/>
          <p14:tracePt t="121346" x="4495800" y="2862263"/>
          <p14:tracePt t="121363" x="4500563" y="2876550"/>
          <p14:tracePt t="121380" x="4505325" y="2919413"/>
          <p14:tracePt t="121396" x="4505325" y="2952750"/>
          <p14:tracePt t="121413" x="4500563" y="2986088"/>
          <p14:tracePt t="121430" x="4500563" y="3005138"/>
          <p14:tracePt t="121446" x="4500563" y="3014663"/>
          <p14:tracePt t="121463" x="4500563" y="3024188"/>
          <p14:tracePt t="121480" x="4500563" y="3028950"/>
          <p14:tracePt t="121601" x="4500563" y="3033713"/>
          <p14:tracePt t="124471" x="4476750" y="3095625"/>
          <p14:tracePt t="124478" x="4452938" y="3152775"/>
          <p14:tracePt t="124485" x="4429125" y="3214688"/>
          <p14:tracePt t="124496" x="4400550" y="3262313"/>
          <p14:tracePt t="124513" x="4362450" y="3352800"/>
          <p14:tracePt t="124530" x="4267200" y="3543300"/>
          <p14:tracePt t="124546" x="4214813" y="3671888"/>
          <p14:tracePt t="124580" x="4124325" y="3805238"/>
          <p14:tracePt t="124613" x="4062413" y="3852863"/>
          <p14:tracePt t="124629" x="4024313" y="3876675"/>
          <p14:tracePt t="124646" x="3976688" y="3900488"/>
          <p14:tracePt t="124663" x="3943350" y="3910013"/>
          <p14:tracePt t="124679" x="3910013" y="3919538"/>
          <p14:tracePt t="124696" x="3867150" y="3924300"/>
          <p14:tracePt t="124713" x="3810000" y="3924300"/>
          <p14:tracePt t="124729" x="3767138" y="3924300"/>
          <p14:tracePt t="124746" x="3724275" y="3924300"/>
          <p14:tracePt t="124763" x="3662363" y="3924300"/>
          <p14:tracePt t="124779" x="3624263" y="3924300"/>
          <p14:tracePt t="124796" x="3581400" y="3924300"/>
          <p14:tracePt t="124813" x="3538538" y="3924300"/>
          <p14:tracePt t="124829" x="3467100" y="3924300"/>
          <p14:tracePt t="124846" x="3424238" y="3914775"/>
          <p14:tracePt t="124863" x="3381375" y="3914775"/>
          <p14:tracePt t="124879" x="3333750" y="3905250"/>
          <p14:tracePt t="124896" x="3276600" y="3900488"/>
          <p14:tracePt t="124913" x="3248025" y="3900488"/>
          <p14:tracePt t="124930" x="3209925" y="3900488"/>
          <p14:tracePt t="124946" x="3190875" y="3900488"/>
          <p14:tracePt t="124963" x="3167063" y="3900488"/>
          <p14:tracePt t="124979" x="3157538" y="3900488"/>
          <p14:tracePt t="124996" x="3148013" y="3900488"/>
          <p14:tracePt t="125013" x="3138488" y="3900488"/>
          <p14:tracePt t="125029" x="3133725" y="3900488"/>
          <p14:tracePt t="125046" x="3128963" y="3900488"/>
          <p14:tracePt t="125277" x="3148013" y="3900488"/>
          <p14:tracePt t="125285" x="3181350" y="3900488"/>
          <p14:tracePt t="125296" x="3205163" y="3900488"/>
          <p14:tracePt t="125313" x="3257550" y="3900488"/>
          <p14:tracePt t="125329" x="3328988" y="3900488"/>
          <p14:tracePt t="125346" x="3371850" y="3900488"/>
          <p14:tracePt t="125363" x="3414713" y="3900488"/>
          <p14:tracePt t="125379" x="3471863" y="3900488"/>
          <p14:tracePt t="125396" x="3505200" y="3900488"/>
          <p14:tracePt t="125413" x="3524250" y="3900488"/>
          <p14:tracePt t="125429" x="3548063" y="3900488"/>
          <p14:tracePt t="125446" x="3581400" y="3900488"/>
          <p14:tracePt t="125463" x="3600450" y="3900488"/>
          <p14:tracePt t="125479" x="3624263" y="3900488"/>
          <p14:tracePt t="125496" x="3643313" y="3900488"/>
          <p14:tracePt t="125513" x="3676650" y="3900488"/>
          <p14:tracePt t="125529" x="3695700" y="3900488"/>
          <p14:tracePt t="125546" x="3719513" y="3900488"/>
          <p14:tracePt t="125563" x="3752850" y="3900488"/>
          <p14:tracePt t="125579" x="3800475" y="3900488"/>
          <p14:tracePt t="125596" x="3819525" y="3900488"/>
          <p14:tracePt t="125613" x="3843338" y="3900488"/>
          <p14:tracePt t="125629" x="3876675" y="3900488"/>
          <p14:tracePt t="125646" x="3895725" y="3900488"/>
          <p14:tracePt t="125663" x="3910013" y="3900488"/>
          <p14:tracePt t="125679" x="3929063" y="3900488"/>
          <p14:tracePt t="125696" x="3948113" y="3900488"/>
          <p14:tracePt t="125712" x="3957638" y="3900488"/>
          <p14:tracePt t="125730" x="3971925" y="3900488"/>
          <p14:tracePt t="125746" x="3986213" y="3900488"/>
          <p14:tracePt t="125763" x="3995738" y="3900488"/>
          <p14:tracePt t="125779" x="4000500" y="3900488"/>
          <p14:tracePt t="126482" x="4062413" y="3886200"/>
          <p14:tracePt t="126489" x="4152900" y="3867150"/>
          <p14:tracePt t="126497" x="4229100" y="3852863"/>
          <p14:tracePt t="126513" x="4367213" y="3833813"/>
          <p14:tracePt t="126529" x="4481513" y="3814763"/>
          <p14:tracePt t="126546" x="4581525" y="3814763"/>
          <p14:tracePt t="126563" x="4700588" y="3819525"/>
          <p14:tracePt t="126596" x="4786313" y="3824288"/>
          <p14:tracePt t="126629" x="4829175" y="3824288"/>
          <p14:tracePt t="126646" x="4843463" y="3824288"/>
          <p14:tracePt t="126663" x="4862513" y="3824288"/>
          <p14:tracePt t="126679" x="4891088" y="3824288"/>
          <p14:tracePt t="126696" x="4910138" y="3824288"/>
          <p14:tracePt t="126713" x="4933950" y="3824288"/>
          <p14:tracePt t="126729" x="4953000" y="3824288"/>
          <p14:tracePt t="126746" x="4972050" y="3824288"/>
          <p14:tracePt t="126762" x="4976813" y="3824288"/>
          <p14:tracePt t="126779" x="4981575" y="3824288"/>
          <p14:tracePt t="126796" x="4991100" y="3824288"/>
          <p14:tracePt t="126829" x="5000625" y="3824288"/>
          <p14:tracePt t="126846" x="5005388" y="3824288"/>
          <p14:tracePt t="127069" x="5010150" y="3838575"/>
          <p14:tracePt t="127076" x="5014913" y="3838575"/>
          <p14:tracePt t="127083" x="5014913" y="3843338"/>
          <p14:tracePt t="127096" x="5019675" y="3848100"/>
          <p14:tracePt t="127113" x="5019675" y="3857625"/>
          <p14:tracePt t="127129" x="5019675" y="3862388"/>
          <p14:tracePt t="127187" x="5019675" y="3867150"/>
          <p14:tracePt t="127576" x="5043488" y="3862388"/>
          <p14:tracePt t="127583" x="5072063" y="3857625"/>
          <p14:tracePt t="127596" x="5086350" y="3852863"/>
          <p14:tracePt t="127613" x="5143500" y="3833813"/>
          <p14:tracePt t="127629" x="5172075" y="3829050"/>
          <p14:tracePt t="127646" x="5195888" y="3824288"/>
          <p14:tracePt t="127663" x="5229225" y="3810000"/>
          <p14:tracePt t="127696" x="5253038" y="3800475"/>
          <p14:tracePt t="127729" x="5272088" y="3795713"/>
          <p14:tracePt t="129631" x="5262563" y="3795713"/>
          <p14:tracePt t="129638" x="5243513" y="3800475"/>
          <p14:tracePt t="129646" x="5214938" y="3814763"/>
          <p14:tracePt t="129662" x="5172075" y="3829050"/>
          <p14:tracePt t="129679" x="5133975" y="3838575"/>
          <p14:tracePt t="129696" x="5095875" y="3848100"/>
          <p14:tracePt t="129729" x="5076825" y="3848100"/>
          <p14:tracePt t="129762" x="5062538" y="3848100"/>
          <p14:tracePt t="129779" x="5053013" y="3848100"/>
          <p14:tracePt t="129796" x="5029200" y="3848100"/>
          <p14:tracePt t="129812" x="4995863" y="3848100"/>
          <p14:tracePt t="129829" x="4933950" y="3848100"/>
          <p14:tracePt t="129846" x="4900613" y="3848100"/>
          <p14:tracePt t="129862" x="4872038" y="3848100"/>
          <p14:tracePt t="129879" x="4857750" y="3848100"/>
          <p14:tracePt t="129896" x="4848225" y="3848100"/>
          <p14:tracePt t="129912" x="4843463" y="3848100"/>
          <p14:tracePt t="129929" x="4838700" y="3848100"/>
          <p14:tracePt t="130028" x="4843463" y="3848100"/>
          <p14:tracePt t="130035" x="4852988" y="3848100"/>
          <p14:tracePt t="130046" x="4872038" y="3848100"/>
          <p14:tracePt t="130062" x="4914900" y="3852863"/>
          <p14:tracePt t="130079" x="4986338" y="3857625"/>
          <p14:tracePt t="130096" x="5024438" y="3867150"/>
          <p14:tracePt t="130112" x="5062538" y="3867150"/>
          <p14:tracePt t="130129" x="5105400" y="3867150"/>
          <p14:tracePt t="130146" x="5129213" y="3867150"/>
          <p14:tracePt t="130162" x="5143500" y="3867150"/>
          <p14:tracePt t="130179" x="5153025" y="3867150"/>
          <p14:tracePt t="130196" x="5172075" y="3867150"/>
          <p14:tracePt t="130212" x="5186363" y="3867150"/>
          <p14:tracePt t="130229" x="5200650" y="3867150"/>
          <p14:tracePt t="130246" x="5210175" y="3867150"/>
          <p14:tracePt t="130248" x="5219700" y="3867150"/>
          <p14:tracePt t="130262" x="5229225" y="3862388"/>
          <p14:tracePt t="130279" x="5243513" y="3862388"/>
          <p14:tracePt t="130295" x="5253038" y="3857625"/>
          <p14:tracePt t="130312" x="5257800" y="3857625"/>
          <p14:tracePt t="130329" x="5267325" y="3857625"/>
          <p14:tracePt t="130346" x="5272088" y="3857625"/>
          <p14:tracePt t="130362" x="5276850" y="3857625"/>
          <p14:tracePt t="132860" x="5238750" y="3848100"/>
          <p14:tracePt t="132867" x="5191125" y="3848100"/>
          <p14:tracePt t="132879" x="5148263" y="3848100"/>
          <p14:tracePt t="132895" x="5086350" y="3843338"/>
          <p14:tracePt t="132912" x="5038725" y="3833813"/>
          <p14:tracePt t="132929" x="5024438" y="3833813"/>
          <p14:tracePt t="132962" x="5014913" y="3833813"/>
          <p14:tracePt t="132995" x="5000625" y="3833813"/>
          <p14:tracePt t="133036" x="4995863" y="3833813"/>
          <p14:tracePt t="133051" x="4991100" y="3833813"/>
          <p14:tracePt t="133062" x="4986338" y="3833813"/>
          <p14:tracePt t="133079" x="4972050" y="3838575"/>
          <p14:tracePt t="133095" x="4910138" y="3857625"/>
          <p14:tracePt t="133112" x="4833938" y="3886200"/>
          <p14:tracePt t="133129" x="4733925" y="3943350"/>
          <p14:tracePt t="133146" x="4595813" y="4014788"/>
          <p14:tracePt t="133162" x="4500563" y="4067175"/>
          <p14:tracePt t="133179" x="4424363" y="4086225"/>
          <p14:tracePt t="133195" x="4352925" y="4095750"/>
          <p14:tracePt t="133212" x="4271963" y="4095750"/>
          <p14:tracePt t="133229" x="4224338" y="4076700"/>
          <p14:tracePt t="133245" x="4186238" y="4062413"/>
          <p14:tracePt t="133262" x="4152900" y="4038600"/>
          <p14:tracePt t="133279" x="4114800" y="4005263"/>
          <p14:tracePt t="133295" x="4090988" y="3986213"/>
          <p14:tracePt t="133312" x="4081463" y="3962400"/>
          <p14:tracePt t="133329" x="4062413" y="3933825"/>
          <p14:tracePt t="133345" x="4043363" y="3871913"/>
          <p14:tracePt t="133362" x="4043363" y="3810000"/>
          <p14:tracePt t="133379" x="4048125" y="3752850"/>
          <p14:tracePt t="133395" x="4067175" y="3676650"/>
          <p14:tracePt t="133412" x="4081463" y="3652838"/>
          <p14:tracePt t="133429" x="4114800" y="3629025"/>
          <p14:tracePt t="133445" x="4167188" y="3600450"/>
          <p14:tracePt t="133462" x="4291013" y="3562350"/>
          <p14:tracePt t="133479" x="4352925" y="3548063"/>
          <p14:tracePt t="133495" x="4400550" y="3548063"/>
          <p14:tracePt t="133512" x="4443413" y="3548063"/>
          <p14:tracePt t="133529" x="4495800" y="3557588"/>
          <p14:tracePt t="133545" x="4529138" y="3567113"/>
          <p14:tracePt t="133562" x="4557713" y="3581400"/>
          <p14:tracePt t="133579" x="4595813" y="3629025"/>
          <p14:tracePt t="133595" x="4614863" y="3667125"/>
          <p14:tracePt t="133612" x="4633913" y="3709988"/>
          <p14:tracePt t="133629" x="4638675" y="3733800"/>
          <p14:tracePt t="133645" x="4648200" y="3767138"/>
          <p14:tracePt t="133662" x="4648200" y="3786188"/>
          <p14:tracePt t="133679" x="4648200" y="3795713"/>
          <p14:tracePt t="133695" x="4648200" y="3810000"/>
          <p14:tracePt t="133712" x="4648200" y="3819525"/>
          <p14:tracePt t="133729" x="4648200" y="3824288"/>
          <p14:tracePt t="133745" x="4648200" y="3829050"/>
          <p14:tracePt t="134050" x="4614863" y="3838575"/>
          <p14:tracePt t="134057" x="4581525" y="3843338"/>
          <p14:tracePt t="134064" x="4543425" y="3843338"/>
          <p14:tracePt t="134079" x="4495800" y="3843338"/>
          <p14:tracePt t="134095" x="4443413" y="3843338"/>
          <p14:tracePt t="134112" x="4414838" y="3838575"/>
          <p14:tracePt t="134129" x="4391025" y="3824288"/>
          <p14:tracePt t="134145" x="4371975" y="3795713"/>
          <p14:tracePt t="134162" x="4357688" y="3767138"/>
          <p14:tracePt t="134178" x="4352925" y="3738563"/>
          <p14:tracePt t="134195" x="4352925" y="3690938"/>
          <p14:tracePt t="134212" x="4357688" y="3667125"/>
          <p14:tracePt t="134229" x="4381500" y="3652838"/>
          <p14:tracePt t="134245" x="4419600" y="3638550"/>
          <p14:tracePt t="134247" x="4443413" y="3633788"/>
          <p14:tracePt t="134262" x="4505325" y="3624263"/>
          <p14:tracePt t="134279" x="4567238" y="3629025"/>
          <p14:tracePt t="134295" x="4619625" y="3648075"/>
          <p14:tracePt t="134312" x="4662488" y="3662363"/>
          <p14:tracePt t="134329" x="4719638" y="3690938"/>
          <p14:tracePt t="134345" x="4743450" y="3709988"/>
          <p14:tracePt t="134362" x="4762500" y="3719513"/>
          <p14:tracePt t="134379" x="4786313" y="3743325"/>
          <p14:tracePt t="134395" x="4810125" y="3757613"/>
          <p14:tracePt t="134412" x="4833938" y="3776663"/>
          <p14:tracePt t="134429" x="4876800" y="3790950"/>
          <p14:tracePt t="134445" x="4953000" y="3814763"/>
          <p14:tracePt t="134462" x="4995863" y="3824288"/>
          <p14:tracePt t="134479" x="5048250" y="3833813"/>
          <p14:tracePt t="134495" x="5110163" y="3848100"/>
          <p14:tracePt t="134512" x="5205413" y="3862388"/>
          <p14:tracePt t="134529" x="5267325" y="3871913"/>
          <p14:tracePt t="134545" x="5319713" y="3881438"/>
          <p14:tracePt t="134562" x="5362575" y="3881438"/>
          <p14:tracePt t="134579" x="5414963" y="3881438"/>
          <p14:tracePt t="134595" x="5438775" y="3881438"/>
          <p14:tracePt t="134612" x="5457825" y="3881438"/>
          <p14:tracePt t="134629" x="5481638" y="3881438"/>
          <p14:tracePt t="134645" x="5500688" y="3881438"/>
          <p14:tracePt t="134662" x="5514975" y="3881438"/>
          <p14:tracePt t="134679" x="5529263" y="3881438"/>
          <p14:tracePt t="134695" x="5543550" y="3881438"/>
          <p14:tracePt t="134712" x="5548313" y="3881438"/>
          <p14:tracePt t="134729" x="5553075" y="3881438"/>
          <p14:tracePt t="134745" x="5557838" y="3881438"/>
          <p14:tracePt t="136076" x="5453063" y="3905250"/>
          <p14:tracePt t="136083" x="5295900" y="3938588"/>
          <p14:tracePt t="136095" x="5186363" y="3967163"/>
          <p14:tracePt t="136112" x="4724400" y="4010025"/>
          <p14:tracePt t="136129" x="4514850" y="4010025"/>
          <p14:tracePt t="136145" x="4333875" y="3995738"/>
          <p14:tracePt t="136162" x="4195763" y="3962400"/>
          <p14:tracePt t="136195" x="4057650" y="3900488"/>
          <p14:tracePt t="136229" x="3995738" y="3852863"/>
          <p14:tracePt t="136245" x="3976688" y="3843338"/>
          <p14:tracePt t="136262" x="3952875" y="3824288"/>
          <p14:tracePt t="136279" x="3900488" y="3805238"/>
          <p14:tracePt t="136295" x="3824288" y="3790950"/>
          <p14:tracePt t="136312" x="3771900" y="3776663"/>
          <p14:tracePt t="136328" x="3729038" y="3771900"/>
          <p14:tracePt t="136345" x="3700463" y="3767138"/>
          <p14:tracePt t="136362" x="3652838" y="3752850"/>
          <p14:tracePt t="136378" x="3614738" y="3752850"/>
          <p14:tracePt t="136395" x="3595688" y="3748088"/>
          <p14:tracePt t="136412" x="3562350" y="3743325"/>
          <p14:tracePt t="136428" x="3533775" y="3743325"/>
          <p14:tracePt t="136445" x="3505200" y="3743325"/>
          <p14:tracePt t="136462" x="3481388" y="3743325"/>
          <p14:tracePt t="136478" x="3452813" y="3743325"/>
          <p14:tracePt t="136495" x="3429000" y="3748088"/>
          <p14:tracePt t="136512" x="3405188" y="3752850"/>
          <p14:tracePt t="136528" x="3390900" y="3752850"/>
          <p14:tracePt t="136545" x="3376613" y="3752850"/>
          <p14:tracePt t="136579" x="3371850" y="3757613"/>
          <p14:tracePt t="136780" x="3305175" y="3757613"/>
          <p14:tracePt t="136788" x="3195638" y="3757613"/>
          <p14:tracePt t="136795" x="3071813" y="3757613"/>
          <p14:tracePt t="136812" x="2871788" y="3757613"/>
          <p14:tracePt t="136829" x="2652713" y="3748088"/>
          <p14:tracePt t="136845" x="2343150" y="3729038"/>
          <p14:tracePt t="136862" x="2205038" y="3729038"/>
          <p14:tracePt t="136878" x="2085975" y="3729038"/>
          <p14:tracePt t="136895" x="1981200" y="3729038"/>
          <p14:tracePt t="136912" x="1890713" y="3729038"/>
          <p14:tracePt t="136928" x="1847850" y="3729038"/>
          <p14:tracePt t="136945" x="1819275" y="3729038"/>
          <p14:tracePt t="136962" x="1781175" y="3729038"/>
          <p14:tracePt t="136978" x="1752600" y="3729038"/>
          <p14:tracePt t="136995" x="1733550" y="3729038"/>
          <p14:tracePt t="137012" x="1719263" y="3729038"/>
          <p14:tracePt t="137028" x="1709738" y="3729038"/>
          <p14:tracePt t="137045" x="1700213" y="3729038"/>
          <p14:tracePt t="137062" x="1695450" y="3729038"/>
          <p14:tracePt t="137078" x="1690688" y="3729038"/>
          <p14:tracePt t="137095" x="1681163" y="3729038"/>
          <p14:tracePt t="137964" x="1728788" y="3729038"/>
          <p14:tracePt t="137972" x="1809750" y="3729038"/>
          <p14:tracePt t="137978" x="1900238" y="3748088"/>
          <p14:tracePt t="137995" x="2090738" y="3786188"/>
          <p14:tracePt t="138012" x="2252663" y="3848100"/>
          <p14:tracePt t="138029" x="2457450" y="3990975"/>
          <p14:tracePt t="138062" x="2786063" y="4191000"/>
          <p14:tracePt t="138095" x="3095625" y="4457700"/>
          <p14:tracePt t="138112" x="3181350" y="4557713"/>
          <p14:tracePt t="138129" x="3252788" y="4619625"/>
          <p14:tracePt t="138145" x="3319463" y="4705350"/>
          <p14:tracePt t="138162" x="3352800" y="4762500"/>
          <p14:tracePt t="138179" x="3376613" y="4857750"/>
          <p14:tracePt t="138195" x="3386138" y="4929188"/>
          <p14:tracePt t="138212" x="3381375" y="4976813"/>
          <p14:tracePt t="138228" x="3376613" y="4986338"/>
          <p14:tracePt t="138425" x="3309938" y="5014913"/>
          <p14:tracePt t="138431" x="3195638" y="5043488"/>
          <p14:tracePt t="138445" x="3081338" y="5072063"/>
          <p14:tracePt t="138462" x="2809875" y="5133975"/>
          <p14:tracePt t="138478" x="2657475" y="5143500"/>
          <p14:tracePt t="138495" x="2552700" y="5138738"/>
          <p14:tracePt t="138512" x="2433638" y="5119688"/>
          <p14:tracePt t="138528" x="2347913" y="5086350"/>
          <p14:tracePt t="138545" x="2271713" y="5057775"/>
          <p14:tracePt t="138562" x="2195513" y="5029200"/>
          <p14:tracePt t="138578" x="2109788" y="5005388"/>
          <p14:tracePt t="138595" x="2057400" y="4995863"/>
          <p14:tracePt t="138612" x="2005013" y="4986338"/>
          <p14:tracePt t="138628" x="1957388" y="4986338"/>
          <p14:tracePt t="138645" x="1895475" y="4986338"/>
          <p14:tracePt t="138662" x="1862138" y="4981575"/>
          <p14:tracePt t="138678" x="1819275" y="4981575"/>
          <p14:tracePt t="138695" x="1766888" y="4981575"/>
          <p14:tracePt t="138712" x="1733550" y="4976813"/>
          <p14:tracePt t="138728" x="1704975" y="4962525"/>
          <p14:tracePt t="138745" x="1676400" y="4962525"/>
          <p14:tracePt t="138762" x="1643063" y="4962525"/>
          <p14:tracePt t="138778" x="1624013" y="4962525"/>
          <p14:tracePt t="138795" x="1609725" y="4962525"/>
          <p14:tracePt t="138812" x="1585913" y="4962525"/>
          <p14:tracePt t="138828" x="1547813" y="4972050"/>
          <p14:tracePt t="138845" x="1519238" y="4976813"/>
          <p14:tracePt t="138862" x="1481138" y="4981575"/>
          <p14:tracePt t="138878" x="1433513" y="5005388"/>
          <p14:tracePt t="138895" x="1404938" y="5005388"/>
          <p14:tracePt t="138912" x="1376363" y="5019675"/>
          <p14:tracePt t="138928" x="1352550" y="5029200"/>
          <p14:tracePt t="138945" x="1319213" y="5043488"/>
          <p14:tracePt t="138962" x="1295400" y="5048250"/>
          <p14:tracePt t="138978" x="1276350" y="5053013"/>
          <p14:tracePt t="138995" x="1266825" y="5053013"/>
          <p14:tracePt t="139012" x="1247775" y="5053013"/>
          <p14:tracePt t="139028" x="1233488" y="5053013"/>
          <p14:tracePt t="139045" x="1214438" y="5053013"/>
          <p14:tracePt t="139062" x="1204913" y="5053013"/>
          <p14:tracePt t="139078" x="1185863" y="5053013"/>
          <p14:tracePt t="139095" x="1171575" y="5053013"/>
          <p14:tracePt t="139112" x="1157288" y="5053013"/>
          <p14:tracePt t="139128" x="1147763" y="5053013"/>
          <p14:tracePt t="139145" x="1138238" y="5053013"/>
          <p14:tracePt t="139162" x="1133475" y="5053013"/>
          <p14:tracePt t="139178" x="1128713" y="5053013"/>
          <p14:tracePt t="139195" x="1119188" y="5053013"/>
          <p14:tracePt t="139212" x="1114425" y="5053013"/>
          <p14:tracePt t="139228" x="1109663" y="5053013"/>
          <p14:tracePt t="139304" x="1114425" y="5053013"/>
          <p14:tracePt t="139312" x="1119188" y="5053013"/>
          <p14:tracePt t="139320" x="1123950" y="5048250"/>
          <p14:tracePt t="139328" x="1133475" y="5048250"/>
          <p14:tracePt t="139345" x="1147763" y="5048250"/>
          <p14:tracePt t="139362" x="1162050" y="5048250"/>
          <p14:tracePt t="139378" x="1185863" y="5048250"/>
          <p14:tracePt t="139395" x="1200150" y="5048250"/>
          <p14:tracePt t="139412" x="1214438" y="5048250"/>
          <p14:tracePt t="139428" x="1223963" y="5048250"/>
          <p14:tracePt t="139445" x="1243013" y="5048250"/>
          <p14:tracePt t="139462" x="1257300" y="5048250"/>
          <p14:tracePt t="139478" x="1266825" y="5048250"/>
          <p14:tracePt t="139495" x="1276350" y="5048250"/>
          <p14:tracePt t="139512" x="1281113" y="5048250"/>
          <p14:tracePt t="139812" x="1309688" y="5048250"/>
          <p14:tracePt t="139819" x="1343025" y="5048250"/>
          <p14:tracePt t="139828" x="1390650" y="5043488"/>
          <p14:tracePt t="139845" x="1462088" y="5033963"/>
          <p14:tracePt t="139862" x="1557338" y="5019675"/>
          <p14:tracePt t="139878" x="1609725" y="5019675"/>
          <p14:tracePt t="139895" x="1643063" y="5019675"/>
          <p14:tracePt t="139912" x="1671638" y="5019675"/>
          <p14:tracePt t="139928" x="1704975" y="5024438"/>
          <p14:tracePt t="139945" x="1719263" y="5024438"/>
          <p14:tracePt t="139961" x="1738313" y="5024438"/>
          <p14:tracePt t="139978" x="1752600" y="5024438"/>
          <p14:tracePt t="139995" x="1781175" y="5024438"/>
          <p14:tracePt t="140011" x="1804988" y="5024438"/>
          <p14:tracePt t="140028" x="1828800" y="5019675"/>
          <p14:tracePt t="140045" x="1862138" y="5014913"/>
          <p14:tracePt t="140062" x="1876425" y="5014913"/>
          <p14:tracePt t="140078" x="1885950" y="5014913"/>
          <p14:tracePt t="140095" x="1890713" y="5014913"/>
          <p14:tracePt t="140111" x="1900238" y="5014913"/>
          <p14:tracePt t="140128" x="1909763" y="5014913"/>
          <p14:tracePt t="140145" x="1914525" y="5014913"/>
          <p14:tracePt t="140161" x="1919288" y="5014913"/>
          <p14:tracePt t="140178" x="1928813" y="5014913"/>
          <p14:tracePt t="140195" x="1933575" y="5014913"/>
          <p14:tracePt t="140211" x="1938338" y="5014913"/>
          <p14:tracePt t="140252" x="1938338" y="5024438"/>
          <p14:tracePt t="140261" x="1933575" y="5029200"/>
          <p14:tracePt t="140278" x="1914525" y="5053013"/>
          <p14:tracePt t="140295" x="1871663" y="5086350"/>
          <p14:tracePt t="140311" x="1843088" y="5110163"/>
          <p14:tracePt t="140328" x="1819275" y="5124450"/>
          <p14:tracePt t="140345" x="1795463" y="5133975"/>
          <p14:tracePt t="140362" x="1771650" y="5143500"/>
          <p14:tracePt t="140378" x="1762125" y="5143500"/>
          <p14:tracePt t="140395" x="1757363" y="5143500"/>
          <p14:tracePt t="140412" x="1752600" y="5143500"/>
          <p14:tracePt t="140428" x="1743075" y="5143500"/>
          <p14:tracePt t="140445" x="1733550" y="5143500"/>
          <p14:tracePt t="140462" x="1728788" y="5143500"/>
          <p14:tracePt t="140478" x="1709738" y="5105400"/>
          <p14:tracePt t="140495" x="1690688" y="5053013"/>
          <p14:tracePt t="140511" x="1685925" y="5010150"/>
          <p14:tracePt t="140528" x="1671638" y="4972050"/>
          <p14:tracePt t="140545" x="1671638" y="4943475"/>
          <p14:tracePt t="140561" x="1671638" y="4933950"/>
          <p14:tracePt t="140578" x="1671638" y="4924425"/>
          <p14:tracePt t="140595" x="1671638" y="4914900"/>
          <p14:tracePt t="140611" x="1681163" y="4881563"/>
          <p14:tracePt t="140628" x="1690688" y="4843463"/>
          <p14:tracePt t="140645" x="1704975" y="4800600"/>
          <p14:tracePt t="140661" x="1724025" y="4762500"/>
          <p14:tracePt t="140678" x="1738313" y="4733925"/>
          <p14:tracePt t="140695" x="1743075" y="4724400"/>
          <p14:tracePt t="140711" x="1747838" y="4714875"/>
          <p14:tracePt t="140728" x="1757363" y="4710113"/>
          <p14:tracePt t="140745" x="1771650" y="4710113"/>
          <p14:tracePt t="140762" x="1785938" y="4710113"/>
          <p14:tracePt t="140778" x="1809750" y="4729163"/>
          <p14:tracePt t="140795" x="1847850" y="4752975"/>
          <p14:tracePt t="140811" x="1862138" y="4767263"/>
          <p14:tracePt t="140828" x="1881188" y="4791075"/>
          <p14:tracePt t="140845" x="1890713" y="4814888"/>
          <p14:tracePt t="140861" x="1914525" y="4848225"/>
          <p14:tracePt t="140878" x="1919288" y="4881563"/>
          <p14:tracePt t="140895" x="1924050" y="4919663"/>
          <p14:tracePt t="140912" x="1924050" y="4972050"/>
          <p14:tracePt t="140928" x="1909763" y="5010150"/>
          <p14:tracePt t="140945" x="1895475" y="5038725"/>
          <p14:tracePt t="140961" x="1881188" y="5072063"/>
          <p14:tracePt t="140978" x="1862138" y="5095875"/>
          <p14:tracePt t="140995" x="1843088" y="5110163"/>
          <p14:tracePt t="141012" x="1828800" y="5119688"/>
          <p14:tracePt t="141028" x="1809750" y="5129213"/>
          <p14:tracePt t="141045" x="1776413" y="5133975"/>
          <p14:tracePt t="141061" x="1752600" y="5133975"/>
          <p14:tracePt t="141078" x="1728788" y="5129213"/>
          <p14:tracePt t="141095" x="1695450" y="5086350"/>
          <p14:tracePt t="141111" x="1666875" y="5029200"/>
          <p14:tracePt t="141128" x="1643063" y="4986338"/>
          <p14:tracePt t="141145" x="1628775" y="4957763"/>
          <p14:tracePt t="141161" x="1619250" y="4914900"/>
          <p14:tracePt t="141178" x="1619250" y="4895850"/>
          <p14:tracePt t="141195" x="1619250" y="4872038"/>
          <p14:tracePt t="141211" x="1619250" y="4843463"/>
          <p14:tracePt t="141228" x="1628775" y="4800600"/>
          <p14:tracePt t="141245" x="1647825" y="4772025"/>
          <p14:tracePt t="141261" x="1662113" y="4748213"/>
          <p14:tracePt t="141278" x="1676400" y="4733925"/>
          <p14:tracePt t="141295" x="1704975" y="4710113"/>
          <p14:tracePt t="141311" x="1733550" y="4705350"/>
          <p14:tracePt t="141328" x="1762125" y="4705350"/>
          <p14:tracePt t="141345" x="1809750" y="4714875"/>
          <p14:tracePt t="141361" x="1833563" y="4729163"/>
          <p14:tracePt t="141378" x="1857375" y="4748213"/>
          <p14:tracePt t="141395" x="1866900" y="4757738"/>
          <p14:tracePt t="141411" x="1885950" y="4791075"/>
          <p14:tracePt t="141428" x="1890713" y="4819650"/>
          <p14:tracePt t="141445" x="1900238" y="4862513"/>
          <p14:tracePt t="141461" x="1895475" y="4905375"/>
          <p14:tracePt t="141478" x="1885950" y="4976813"/>
          <p14:tracePt t="141495" x="1871663" y="5010150"/>
          <p14:tracePt t="141511" x="1866900" y="5033963"/>
          <p14:tracePt t="141529" x="1857375" y="5067300"/>
          <p14:tracePt t="141545" x="1847850" y="5076825"/>
          <p14:tracePt t="141561" x="1843088" y="5086350"/>
          <p14:tracePt t="141578" x="1838325" y="5091113"/>
          <p14:tracePt t="141661" x="1838325" y="5095875"/>
          <p14:tracePt t="141757" x="1838325" y="5100638"/>
          <p14:tracePt t="141801" x="1833563" y="5100638"/>
          <p14:tracePt t="141816" x="1828800" y="5100638"/>
          <p14:tracePt t="141859" x="1824038" y="5105400"/>
          <p14:tracePt t="141866" x="1819275" y="5110163"/>
          <p14:tracePt t="141878" x="1809750" y="5110163"/>
          <p14:tracePt t="141895" x="1757363" y="5124450"/>
          <p14:tracePt t="141911" x="1709738" y="5133975"/>
          <p14:tracePt t="141928" x="1657350" y="5143500"/>
          <p14:tracePt t="141945" x="1614488" y="5143500"/>
          <p14:tracePt t="141961" x="1562100" y="5129213"/>
          <p14:tracePt t="141978" x="1538288" y="5110163"/>
          <p14:tracePt t="141995" x="1514475" y="5072063"/>
          <p14:tracePt t="142012" x="1485900" y="5019675"/>
          <p14:tracePt t="142028" x="1471613" y="4943475"/>
          <p14:tracePt t="142045" x="1466850" y="4891088"/>
          <p14:tracePt t="142062" x="1466850" y="4833938"/>
          <p14:tracePt t="142078" x="1490663" y="4757738"/>
          <p14:tracePt t="142095" x="1519238" y="4676775"/>
          <p14:tracePt t="142111" x="1533525" y="4643438"/>
          <p14:tracePt t="142129" x="1547813" y="4624388"/>
          <p14:tracePt t="142145" x="1581150" y="4591050"/>
          <p14:tracePt t="142161" x="1604963" y="4581525"/>
          <p14:tracePt t="142178" x="1624013" y="4576763"/>
          <p14:tracePt t="142195" x="1652588" y="4576763"/>
          <p14:tracePt t="142212" x="1690688" y="4586288"/>
          <p14:tracePt t="142228" x="1709738" y="4605338"/>
          <p14:tracePt t="142245" x="1728788" y="4614863"/>
          <p14:tracePt t="142248" x="1738313" y="4629150"/>
          <p14:tracePt t="142261" x="1752600" y="4638675"/>
          <p14:tracePt t="142278" x="1771650" y="4672013"/>
          <p14:tracePt t="142295" x="1785938" y="4695825"/>
          <p14:tracePt t="142311" x="1790700" y="4719638"/>
          <p14:tracePt t="142328" x="1795463" y="4738688"/>
          <p14:tracePt t="142345" x="1795463" y="4786313"/>
          <p14:tracePt t="142361" x="1795463" y="4824413"/>
          <p14:tracePt t="142378" x="1795463" y="4852988"/>
          <p14:tracePt t="142395" x="1790700" y="4900613"/>
          <p14:tracePt t="142411" x="1790700" y="4914900"/>
          <p14:tracePt t="142428" x="1790700" y="4924425"/>
          <p14:tracePt t="142445" x="1790700" y="4929188"/>
          <p14:tracePt t="142461" x="1790700" y="4933950"/>
          <p14:tracePt t="142513" x="1790700" y="4938713"/>
          <p14:tracePt t="142542" x="1790700" y="4943475"/>
          <p14:tracePt t="142557" x="1790700" y="4948238"/>
          <p14:tracePt t="142564" x="1790700" y="4953000"/>
          <p14:tracePt t="142578" x="1804988" y="4962525"/>
          <p14:tracePt t="142595" x="1828800" y="4981575"/>
          <p14:tracePt t="142611" x="1866900" y="4995863"/>
          <p14:tracePt t="142628" x="1895475" y="5010150"/>
          <p14:tracePt t="142645" x="1924050" y="5019675"/>
          <p14:tracePt t="142661" x="1938338" y="5024438"/>
          <p14:tracePt t="142678" x="1947863" y="5029200"/>
          <p14:tracePt t="142695" x="1952625" y="5029200"/>
          <p14:tracePt t="142711" x="1962150" y="5029200"/>
          <p14:tracePt t="142754" x="1966913" y="5029200"/>
          <p14:tracePt t="142836" x="1971675" y="5033963"/>
          <p14:tracePt t="142850" x="1976438" y="5033963"/>
          <p14:tracePt t="142886" x="1981200" y="5038725"/>
          <p14:tracePt t="142894" x="1981200" y="5043488"/>
          <p14:tracePt t="142901" x="1985963" y="5043488"/>
          <p14:tracePt t="142911" x="1990725" y="5043488"/>
          <p14:tracePt t="142928" x="1995488" y="5053013"/>
          <p14:tracePt t="142945" x="2009775" y="5053013"/>
          <p14:tracePt t="142962" x="2024063" y="5053013"/>
          <p14:tracePt t="142978" x="2043113" y="5053013"/>
          <p14:tracePt t="142995" x="2066925" y="5053013"/>
          <p14:tracePt t="143011" x="2090738" y="5053013"/>
          <p14:tracePt t="143028" x="2109788" y="5053013"/>
          <p14:tracePt t="143045" x="2133600" y="5053013"/>
          <p14:tracePt t="143061" x="2152650" y="5053013"/>
          <p14:tracePt t="143078" x="2185988" y="5053013"/>
          <p14:tracePt t="143095" x="2209800" y="5053013"/>
          <p14:tracePt t="143111" x="2228850" y="5053013"/>
          <p14:tracePt t="143128" x="2257425" y="5053013"/>
          <p14:tracePt t="143145" x="2271713" y="5048250"/>
          <p14:tracePt t="143161" x="2286000" y="5048250"/>
          <p14:tracePt t="143178" x="2300288" y="5038725"/>
          <p14:tracePt t="143194" x="2319338" y="5029200"/>
          <p14:tracePt t="143212" x="2328863" y="5024438"/>
          <p14:tracePt t="143228" x="2343150" y="5019675"/>
          <p14:tracePt t="143245" x="2357438" y="5005388"/>
          <p14:tracePt t="143247" x="2366963" y="4995863"/>
          <p14:tracePt t="143261" x="2376488" y="4981575"/>
          <p14:tracePt t="143278" x="2386013" y="4957763"/>
          <p14:tracePt t="143295" x="2400300" y="4943475"/>
          <p14:tracePt t="143311" x="2405063" y="4929188"/>
          <p14:tracePt t="143328" x="2414588" y="4914900"/>
          <p14:tracePt t="143345" x="2414588" y="4900613"/>
          <p14:tracePt t="143361" x="2414588" y="4891088"/>
          <p14:tracePt t="143378" x="2414588" y="4872038"/>
          <p14:tracePt t="143395" x="2409825" y="4862513"/>
          <p14:tracePt t="143411" x="2405063" y="4852988"/>
          <p14:tracePt t="143428" x="2381250" y="4838700"/>
          <p14:tracePt t="143444" x="2338388" y="4814888"/>
          <p14:tracePt t="143461" x="2309813" y="4810125"/>
          <p14:tracePt t="143478" x="2281238" y="4805363"/>
          <p14:tracePt t="143495" x="2266950" y="4795838"/>
          <p14:tracePt t="143511" x="2247900" y="4795838"/>
          <p14:tracePt t="143528" x="2233613" y="4795838"/>
          <p14:tracePt t="143545" x="2224088" y="4795838"/>
          <p14:tracePt t="143561" x="2195513" y="4795838"/>
          <p14:tracePt t="143578" x="2176463" y="4795838"/>
          <p14:tracePt t="143594" x="2152650" y="4800600"/>
          <p14:tracePt t="143611" x="2138363" y="4805363"/>
          <p14:tracePt t="143628" x="2119313" y="4814888"/>
          <p14:tracePt t="143645" x="2109788" y="4819650"/>
          <p14:tracePt t="143661" x="2095500" y="4829175"/>
          <p14:tracePt t="143678" x="2090738" y="4833938"/>
          <p14:tracePt t="143695" x="2081213" y="4843463"/>
          <p14:tracePt t="143711" x="2066925" y="4852988"/>
          <p14:tracePt t="143728" x="2052638" y="4862513"/>
          <p14:tracePt t="143745" x="2038350" y="4876800"/>
          <p14:tracePt t="143747" x="2038350" y="4881563"/>
          <p14:tracePt t="143762" x="2024063" y="4905375"/>
          <p14:tracePt t="143778" x="2009775" y="4924425"/>
          <p14:tracePt t="143795" x="2000250" y="4957763"/>
          <p14:tracePt t="143811" x="1990725" y="4991100"/>
          <p14:tracePt t="143828" x="1981200" y="5005388"/>
          <p14:tracePt t="143844" x="1981200" y="5010150"/>
          <p14:tracePt t="143861" x="1981200" y="5014913"/>
          <p14:tracePt t="143878" x="1981200" y="5024438"/>
          <p14:tracePt t="143911" x="1981200" y="5029200"/>
          <p14:tracePt t="143928" x="1981200" y="5038725"/>
          <p14:tracePt t="143944" x="1981200" y="5048250"/>
          <p14:tracePt t="143961" x="1981200" y="5053013"/>
          <p14:tracePt t="143978" x="1985963" y="5057775"/>
          <p14:tracePt t="143994" x="1995488" y="5067300"/>
          <p14:tracePt t="144011" x="2009775" y="5076825"/>
          <p14:tracePt t="144028" x="2024063" y="5081588"/>
          <p14:tracePt t="144045" x="2033588" y="5086350"/>
          <p14:tracePt t="144061" x="2057400" y="5095875"/>
          <p14:tracePt t="144078" x="2071688" y="5095875"/>
          <p14:tracePt t="144094" x="2085975" y="5095875"/>
          <p14:tracePt t="144111" x="2095500" y="5095875"/>
          <p14:tracePt t="144128" x="2114550" y="5095875"/>
          <p14:tracePt t="144144" x="2133600" y="5095875"/>
          <p14:tracePt t="144161" x="2143125" y="5095875"/>
          <p14:tracePt t="144178" x="2162175" y="5095875"/>
          <p14:tracePt t="144195" x="2171700" y="5095875"/>
          <p14:tracePt t="144211" x="2190750" y="5095875"/>
          <p14:tracePt t="144228" x="2205038" y="5091113"/>
          <p14:tracePt t="144245" x="2224088" y="5081588"/>
          <p14:tracePt t="144261" x="2233613" y="5076825"/>
          <p14:tracePt t="144278" x="2247900" y="5072063"/>
          <p14:tracePt t="144294" x="2262188" y="5062538"/>
          <p14:tracePt t="144311" x="2286000" y="5053013"/>
          <p14:tracePt t="144328" x="2295525" y="5048250"/>
          <p14:tracePt t="144345" x="2305050" y="5043488"/>
          <p14:tracePt t="144361" x="2314575" y="5033963"/>
          <p14:tracePt t="144378" x="2319338" y="5024438"/>
          <p14:tracePt t="144395" x="2324100" y="5019675"/>
          <p14:tracePt t="144411" x="2324100" y="5014913"/>
          <p14:tracePt t="144428" x="2324100" y="5010150"/>
          <p14:tracePt t="144445" x="2324100" y="5005388"/>
          <p14:tracePt t="144461" x="2328863" y="4986338"/>
          <p14:tracePt t="144478" x="2333625" y="4953000"/>
          <p14:tracePt t="144495" x="2343150" y="4910138"/>
          <p14:tracePt t="144511" x="2347913" y="4891088"/>
          <p14:tracePt t="144528" x="2347913" y="4867275"/>
          <p14:tracePt t="144545" x="2347913" y="4833938"/>
          <p14:tracePt t="144561" x="2347913" y="4814888"/>
          <p14:tracePt t="144578" x="2347913" y="4800600"/>
          <p14:tracePt t="144594" x="2347913" y="4786313"/>
          <p14:tracePt t="144611" x="2338388" y="4757738"/>
          <p14:tracePt t="144628" x="2333625" y="4738688"/>
          <p14:tracePt t="144644" x="2328863" y="4719638"/>
          <p14:tracePt t="144661" x="2319338" y="4705350"/>
          <p14:tracePt t="144678" x="2300288" y="4686300"/>
          <p14:tracePt t="144695" x="2276475" y="4672013"/>
          <p14:tracePt t="144711" x="2238375" y="4662488"/>
          <p14:tracePt t="144728" x="2205038" y="4662488"/>
          <p14:tracePt t="144745" x="2157413" y="4662488"/>
          <p14:tracePt t="144761" x="2128838" y="4667250"/>
          <p14:tracePt t="144778" x="2105025" y="4672013"/>
          <p14:tracePt t="144794" x="2085975" y="4681538"/>
          <p14:tracePt t="144811" x="2071688" y="4686300"/>
          <p14:tracePt t="144828" x="2062163" y="4695825"/>
          <p14:tracePt t="144844" x="2047875" y="4705350"/>
          <p14:tracePt t="144861" x="2024063" y="4729163"/>
          <p14:tracePt t="144878" x="2009775" y="4743450"/>
          <p14:tracePt t="144894" x="2000250" y="4752975"/>
          <p14:tracePt t="144911" x="1985963" y="4762500"/>
          <p14:tracePt t="144928" x="1971675" y="4776788"/>
          <p14:tracePt t="144944" x="1962150" y="4795838"/>
          <p14:tracePt t="144961" x="1947863" y="4814888"/>
          <p14:tracePt t="144978" x="1924050" y="4862513"/>
          <p14:tracePt t="144994" x="1909763" y="4910138"/>
          <p14:tracePt t="145011" x="1905000" y="4943475"/>
          <p14:tracePt t="145028" x="1895475" y="4972050"/>
          <p14:tracePt t="145045" x="1890713" y="5000625"/>
          <p14:tracePt t="145061" x="1890713" y="5010150"/>
          <p14:tracePt t="145078" x="1890713" y="5019675"/>
          <p14:tracePt t="145095" x="1890713" y="5024438"/>
          <p14:tracePt t="145111" x="1890713" y="5038725"/>
          <p14:tracePt t="145128" x="1890713" y="5053013"/>
          <p14:tracePt t="145144" x="1890713" y="5067300"/>
          <p14:tracePt t="145161" x="1900238" y="5076825"/>
          <p14:tracePt t="145178" x="1905000" y="5081588"/>
          <p14:tracePt t="145194" x="1909763" y="5086350"/>
          <p14:tracePt t="145211" x="1928813" y="5095875"/>
          <p14:tracePt t="145228" x="1947863" y="5105400"/>
          <p14:tracePt t="145244" x="1962150" y="5110163"/>
          <p14:tracePt t="145261" x="1985963" y="5114925"/>
          <p14:tracePt t="145278" x="2005013" y="5114925"/>
          <p14:tracePt t="145294" x="2038350" y="5114925"/>
          <p14:tracePt t="145311" x="2057400" y="5114925"/>
          <p14:tracePt t="145328" x="2081213" y="5114925"/>
          <p14:tracePt t="145345" x="2114550" y="5110163"/>
          <p14:tracePt t="145361" x="2157413" y="5095875"/>
          <p14:tracePt t="145378" x="2185988" y="5091113"/>
          <p14:tracePt t="145394" x="2209800" y="5086350"/>
          <p14:tracePt t="145411" x="2243138" y="5072063"/>
          <p14:tracePt t="145428" x="2266950" y="5057775"/>
          <p14:tracePt t="145444" x="2290763" y="5033963"/>
          <p14:tracePt t="145461" x="2314575" y="5010150"/>
          <p14:tracePt t="145478" x="2347913" y="4953000"/>
          <p14:tracePt t="145495" x="2366963" y="4919663"/>
          <p14:tracePt t="145511" x="2381250" y="4900613"/>
          <p14:tracePt t="145528" x="2390775" y="4876800"/>
          <p14:tracePt t="145544" x="2390775" y="4857750"/>
          <p14:tracePt t="145561" x="2390775" y="4848225"/>
          <p14:tracePt t="145578" x="2386013" y="4833938"/>
          <p14:tracePt t="145595" x="2366963" y="4810125"/>
          <p14:tracePt t="145611" x="2338388" y="4795838"/>
          <p14:tracePt t="145628" x="2300288" y="4776788"/>
          <p14:tracePt t="145645" x="2262188" y="4762500"/>
          <p14:tracePt t="145661" x="2200275" y="4757738"/>
          <p14:tracePt t="145678" x="2181225" y="4757738"/>
          <p14:tracePt t="145695" x="2162175" y="4757738"/>
          <p14:tracePt t="145711" x="2157413" y="4757738"/>
          <p14:tracePt t="145728" x="2147888" y="4757738"/>
          <p14:tracePt t="145744" x="2143125" y="4757738"/>
          <p14:tracePt t="146367" x="2138363" y="4757738"/>
          <p14:tracePt t="146381" x="2133600" y="4757738"/>
          <p14:tracePt t="146388" x="2128838" y="4757738"/>
          <p14:tracePt t="146396" x="2114550" y="4757738"/>
          <p14:tracePt t="146411" x="2105025" y="4762500"/>
          <p14:tracePt t="146428" x="2085975" y="4776788"/>
          <p14:tracePt t="146444" x="2062163" y="4795838"/>
          <p14:tracePt t="146478" x="2028825" y="4814888"/>
          <p14:tracePt t="146511" x="2014538" y="4824413"/>
          <p14:tracePt t="146528" x="2005013" y="4843463"/>
          <p14:tracePt t="146544" x="2000250" y="4886325"/>
          <p14:tracePt t="146561" x="1985963" y="4929188"/>
          <p14:tracePt t="146578" x="1985963" y="4972050"/>
          <p14:tracePt t="146594" x="1981200" y="5005388"/>
          <p14:tracePt t="146611" x="1981200" y="5014913"/>
          <p14:tracePt t="146628" x="1981200" y="5019675"/>
          <p14:tracePt t="146644" x="1981200" y="5029200"/>
          <p14:tracePt t="146661" x="1981200" y="5038725"/>
          <p14:tracePt t="146678" x="1981200" y="5043488"/>
          <p14:tracePt t="146694" x="1981200" y="5048250"/>
          <p14:tracePt t="146711" x="1981200" y="5057775"/>
          <p14:tracePt t="146770" x="1981200" y="5062538"/>
          <p14:tracePt t="146777" x="1985963" y="5067300"/>
          <p14:tracePt t="146784" x="1990725" y="5067300"/>
          <p14:tracePt t="146794" x="1990725" y="5072063"/>
          <p14:tracePt t="146811" x="2000250" y="5076825"/>
          <p14:tracePt t="146828" x="2009775" y="5086350"/>
          <p14:tracePt t="146844" x="2014538" y="5095875"/>
          <p14:tracePt t="146861" x="2019300" y="5095875"/>
          <p14:tracePt t="146878" x="2028825" y="5095875"/>
          <p14:tracePt t="146894" x="2038350" y="5100638"/>
          <p14:tracePt t="146911" x="2057400" y="5100638"/>
          <p14:tracePt t="146928" x="2081213" y="5100638"/>
          <p14:tracePt t="146944" x="2109788" y="5100638"/>
          <p14:tracePt t="146961" x="2152650" y="5100638"/>
          <p14:tracePt t="146978" x="2181225" y="5091113"/>
          <p14:tracePt t="146994" x="2214563" y="5086350"/>
          <p14:tracePt t="147012" x="2247900" y="5076825"/>
          <p14:tracePt t="147028" x="2266950" y="5062538"/>
          <p14:tracePt t="147044" x="2290763" y="5057775"/>
          <p14:tracePt t="147061" x="2305050" y="5053013"/>
          <p14:tracePt t="147078" x="2324100" y="5043488"/>
          <p14:tracePt t="147094" x="2333625" y="5033963"/>
          <p14:tracePt t="147111" x="2347913" y="5029200"/>
          <p14:tracePt t="147128" x="2366963" y="5014913"/>
          <p14:tracePt t="147144" x="2386013" y="5000625"/>
          <p14:tracePt t="147161" x="2400300" y="4976813"/>
          <p14:tracePt t="147178" x="2414588" y="4948238"/>
          <p14:tracePt t="147194" x="2424113" y="4905375"/>
          <p14:tracePt t="147211" x="2424113" y="4886325"/>
          <p14:tracePt t="147228" x="2419350" y="4862513"/>
          <p14:tracePt t="147244" x="2400300" y="4838700"/>
          <p14:tracePt t="147261" x="2381250" y="4819650"/>
          <p14:tracePt t="147278" x="2352675" y="4805363"/>
          <p14:tracePt t="147294" x="2319338" y="4786313"/>
          <p14:tracePt t="147311" x="2286000" y="4781550"/>
          <p14:tracePt t="147328" x="2224088" y="4776788"/>
          <p14:tracePt t="147345" x="2200275" y="4776788"/>
          <p14:tracePt t="147362" x="2185988" y="4776788"/>
          <p14:tracePt t="147379" x="2176463" y="4776788"/>
          <p14:tracePt t="147395" x="2171700" y="4776788"/>
          <p14:tracePt t="147411" x="2162175" y="4776788"/>
          <p14:tracePt t="147679" x="2195513" y="4776788"/>
          <p14:tracePt t="147687" x="2238375" y="4776788"/>
          <p14:tracePt t="147695" x="2295525" y="4776788"/>
          <p14:tracePt t="147711" x="2376488" y="4776788"/>
          <p14:tracePt t="147728" x="2447925" y="4786313"/>
          <p14:tracePt t="147744" x="2509838" y="4791075"/>
          <p14:tracePt t="147745" x="2528888" y="4795838"/>
          <p14:tracePt t="147761" x="2557463" y="4805363"/>
          <p14:tracePt t="147778" x="2576513" y="4810125"/>
          <p14:tracePt t="147794" x="2595563" y="4819650"/>
          <p14:tracePt t="147811" x="2614613" y="4829175"/>
          <p14:tracePt t="147828" x="2628900" y="4833938"/>
          <p14:tracePt t="147844" x="2643188" y="4838700"/>
          <p14:tracePt t="147861" x="2652713" y="4848225"/>
          <p14:tracePt t="147878" x="2686050" y="4848225"/>
          <p14:tracePt t="147894" x="2695575" y="4848225"/>
          <p14:tracePt t="147911" x="2705100" y="4848225"/>
          <p14:tracePt t="147928" x="2714625" y="4848225"/>
          <p14:tracePt t="147944" x="2724150" y="4848225"/>
          <p14:tracePt t="148002" x="2728913" y="4848225"/>
          <p14:tracePt t="148010" x="2733675" y="4852988"/>
          <p14:tracePt t="148061" x="2738438" y="4852988"/>
          <p14:tracePt t="148068" x="2743200" y="4857750"/>
          <p14:tracePt t="148083" x="2747963" y="4862513"/>
          <p14:tracePt t="148094" x="2752725" y="4867275"/>
          <p14:tracePt t="148111" x="2757488" y="4881563"/>
          <p14:tracePt t="148128" x="2762250" y="4900613"/>
          <p14:tracePt t="148144" x="2762250" y="4905375"/>
          <p14:tracePt t="148161" x="2762250" y="4910138"/>
          <p14:tracePt t="148177" x="2762250" y="4919663"/>
          <p14:tracePt t="148194" x="2762250" y="4924425"/>
          <p14:tracePt t="148211" x="2762250" y="4929188"/>
          <p14:tracePt t="148227" x="2762250" y="4938713"/>
          <p14:tracePt t="148244" x="2757488" y="4948238"/>
          <p14:tracePt t="148261" x="2747963" y="4953000"/>
          <p14:tracePt t="148278" x="2743200" y="4957763"/>
          <p14:tracePt t="148294" x="2738438" y="4967288"/>
          <p14:tracePt t="148311" x="2728913" y="4967288"/>
          <p14:tracePt t="148328" x="2719388" y="4967288"/>
          <p14:tracePt t="148344" x="2714625" y="4967288"/>
          <p14:tracePt t="148361" x="2709863" y="4967288"/>
          <p14:tracePt t="148378" x="2700338" y="4967288"/>
          <p14:tracePt t="148394" x="2686050" y="4967288"/>
          <p14:tracePt t="148411" x="2671763" y="4967288"/>
          <p14:tracePt t="148428" x="2657475" y="4967288"/>
          <p14:tracePt t="148444" x="2647950" y="4967288"/>
          <p14:tracePt t="148461" x="2643188" y="4962525"/>
          <p14:tracePt t="148477" x="2633663" y="4953000"/>
          <p14:tracePt t="148494" x="2619375" y="4933950"/>
          <p14:tracePt t="148511" x="2614613" y="4910138"/>
          <p14:tracePt t="148527" x="2609850" y="4867275"/>
          <p14:tracePt t="148544" x="2609850" y="4829175"/>
          <p14:tracePt t="148561" x="2609850" y="4786313"/>
          <p14:tracePt t="148577" x="2614613" y="4762500"/>
          <p14:tracePt t="148594" x="2624138" y="4752975"/>
          <p14:tracePt t="148611" x="2628900" y="4743450"/>
          <p14:tracePt t="148627" x="2638425" y="4733925"/>
          <p14:tracePt t="148644" x="2643188" y="4729163"/>
          <p14:tracePt t="148661" x="2652713" y="4724400"/>
          <p14:tracePt t="148678" x="2681288" y="4714875"/>
          <p14:tracePt t="148694" x="2700338" y="4714875"/>
          <p14:tracePt t="148711" x="2714625" y="4714875"/>
          <p14:tracePt t="148727" x="2728913" y="4714875"/>
          <p14:tracePt t="148744" x="2747963" y="4719638"/>
          <p14:tracePt t="148761" x="2757488" y="4724400"/>
          <p14:tracePt t="148778" x="2762250" y="4729163"/>
          <p14:tracePt t="148794" x="2767013" y="4748213"/>
          <p14:tracePt t="148811" x="2776538" y="4781550"/>
          <p14:tracePt t="148827" x="2786063" y="4805363"/>
          <p14:tracePt t="148844" x="2786063" y="4824413"/>
          <p14:tracePt t="148861" x="2786063" y="4838700"/>
          <p14:tracePt t="148877" x="2786063" y="4852988"/>
          <p14:tracePt t="148894" x="2786063" y="4872038"/>
          <p14:tracePt t="148911" x="2786063" y="4881563"/>
          <p14:tracePt t="148928" x="2786063" y="4891088"/>
          <p14:tracePt t="148944" x="2786063" y="4900613"/>
          <p14:tracePt t="148961" x="2786063" y="4905375"/>
          <p14:tracePt t="148977" x="2786063" y="4910138"/>
          <p14:tracePt t="148994" x="2786063" y="4919663"/>
          <p14:tracePt t="149030" x="2786063" y="4924425"/>
          <p14:tracePt t="149044" x="2781300" y="4938713"/>
          <p14:tracePt t="149061" x="2771775" y="4953000"/>
          <p14:tracePt t="149077" x="2747963" y="4981575"/>
          <p14:tracePt t="149094" x="2724150" y="5019675"/>
          <p14:tracePt t="149111" x="2700338" y="5043488"/>
          <p14:tracePt t="149129" x="2695575" y="5048250"/>
          <p14:tracePt t="149161" x="2681288" y="5053013"/>
          <p14:tracePt t="149178" x="2676525" y="5053013"/>
          <p14:tracePt t="149195" x="2671763" y="5053013"/>
          <p14:tracePt t="149218" x="2657475" y="5048250"/>
          <p14:tracePt t="149230" x="2643188" y="5033963"/>
          <p14:tracePt t="149245" x="2633663" y="5024438"/>
          <p14:tracePt t="149265" x="2619375" y="5005388"/>
          <p14:tracePt t="149278" x="2614613" y="5000625"/>
          <p14:tracePt t="149294" x="2600325" y="4976813"/>
          <p14:tracePt t="149311" x="2595563" y="4953000"/>
          <p14:tracePt t="149327" x="2590800" y="4924425"/>
          <p14:tracePt t="149344" x="2590800" y="4881563"/>
          <p14:tracePt t="149361" x="2600325" y="4810125"/>
          <p14:tracePt t="149377" x="2609850" y="4776788"/>
          <p14:tracePt t="149394" x="2619375" y="4738688"/>
          <p14:tracePt t="149411" x="2624138" y="4724400"/>
          <p14:tracePt t="149427" x="2638425" y="4705350"/>
          <p14:tracePt t="149444" x="2652713" y="4686300"/>
          <p14:tracePt t="149462" x="2662238" y="4681538"/>
          <p14:tracePt t="149485" x="2690813" y="4667250"/>
          <p14:tracePt t="149496" x="2695575" y="4667250"/>
          <p14:tracePt t="149512" x="2714625" y="4667250"/>
          <p14:tracePt t="149528" x="2719388" y="4667250"/>
          <p14:tracePt t="149545" x="2728913" y="4667250"/>
          <p14:tracePt t="149562" x="2733675" y="4667250"/>
          <p14:tracePt t="149577" x="2743200" y="4672013"/>
          <p14:tracePt t="149594" x="2752725" y="4681538"/>
          <p14:tracePt t="149611" x="2762250" y="4714875"/>
          <p14:tracePt t="149628" x="2767013" y="4738688"/>
          <p14:tracePt t="149644" x="2771775" y="4757738"/>
          <p14:tracePt t="149661" x="2786063" y="4791075"/>
          <p14:tracePt t="149678" x="2790825" y="4814888"/>
          <p14:tracePt t="149694" x="2790825" y="4829175"/>
          <p14:tracePt t="149711" x="2790825" y="4852988"/>
          <p14:tracePt t="149728" x="2790825" y="4872038"/>
          <p14:tracePt t="149744" x="2790825" y="4886325"/>
          <p14:tracePt t="149761" x="2790825" y="4900613"/>
          <p14:tracePt t="149777" x="2790825" y="4910138"/>
          <p14:tracePt t="149794" x="2781300" y="4924425"/>
          <p14:tracePt t="149811" x="2771775" y="4929188"/>
          <p14:tracePt t="149827" x="2767013" y="4938713"/>
          <p14:tracePt t="149844" x="2757488" y="4943475"/>
          <p14:tracePt t="149861" x="2752725" y="4943475"/>
          <p14:tracePt t="149877" x="2747963" y="4943475"/>
          <p14:tracePt t="149894" x="2743200" y="4943475"/>
          <p14:tracePt t="149911" x="2728913" y="4943475"/>
          <p14:tracePt t="149927" x="2714625" y="4933950"/>
          <p14:tracePt t="149944" x="2705100" y="4924425"/>
          <p14:tracePt t="149961" x="2686050" y="4895850"/>
          <p14:tracePt t="149977" x="2662238" y="4824413"/>
          <p14:tracePt t="149994" x="2657475" y="4781550"/>
          <p14:tracePt t="150011" x="2647950" y="4748213"/>
          <p14:tracePt t="150028" x="2647950" y="4724400"/>
          <p14:tracePt t="150044" x="2647950" y="4705350"/>
          <p14:tracePt t="150061" x="2652713" y="4686300"/>
          <p14:tracePt t="150078" x="2662238" y="4676775"/>
          <p14:tracePt t="150095" x="2671763" y="4667250"/>
          <p14:tracePt t="150111" x="2681288" y="4662488"/>
          <p14:tracePt t="150128" x="2695575" y="4652963"/>
          <p14:tracePt t="150144" x="2709863" y="4648200"/>
          <p14:tracePt t="150161" x="2743200" y="4643438"/>
          <p14:tracePt t="150177" x="2752725" y="4643438"/>
          <p14:tracePt t="150194" x="2767013" y="4648200"/>
          <p14:tracePt t="150211" x="2776538" y="4652963"/>
          <p14:tracePt t="150227" x="2795588" y="4686300"/>
          <p14:tracePt t="150244" x="2809875" y="4729163"/>
          <p14:tracePt t="150261" x="2814638" y="4767263"/>
          <p14:tracePt t="150278" x="2814638" y="4814888"/>
          <p14:tracePt t="150294" x="2809875" y="4843463"/>
          <p14:tracePt t="150311" x="2795588" y="4867275"/>
          <p14:tracePt t="150327" x="2790825" y="4886325"/>
          <p14:tracePt t="150344" x="2776538" y="4905375"/>
          <p14:tracePt t="150361" x="2767013" y="4919663"/>
          <p14:tracePt t="150377" x="2757488" y="4933950"/>
          <p14:tracePt t="150394" x="2743200" y="4948238"/>
          <p14:tracePt t="150411" x="2724150" y="4981575"/>
          <p14:tracePt t="150427" x="2705100" y="5005388"/>
          <p14:tracePt t="150444" x="2686050" y="5029200"/>
          <p14:tracePt t="150461" x="2671763" y="5043488"/>
          <p14:tracePt t="150477" x="2667000" y="5048250"/>
          <p14:tracePt t="150494" x="2657475" y="5057775"/>
          <p14:tracePt t="150511" x="2652713" y="5057775"/>
          <p14:tracePt t="150528" x="2647950" y="5057775"/>
          <p14:tracePt t="151534" x="2643188" y="5057775"/>
          <p14:tracePt t="151541" x="2638425" y="5057775"/>
          <p14:tracePt t="151548" x="2628900" y="5057775"/>
          <p14:tracePt t="151561" x="2624138" y="5057775"/>
          <p14:tracePt t="151577" x="2600325" y="5057775"/>
          <p14:tracePt t="151594" x="2581275" y="5057775"/>
          <p14:tracePt t="151627" x="2538413" y="5057775"/>
          <p14:tracePt t="151661" x="2490788" y="5057775"/>
          <p14:tracePt t="151677" x="2466975" y="5057775"/>
          <p14:tracePt t="151694" x="2428875" y="5057775"/>
          <p14:tracePt t="151711" x="2400300" y="5057775"/>
          <p14:tracePt t="151727" x="2381250" y="5057775"/>
          <p14:tracePt t="151744" x="2357438" y="5057775"/>
          <p14:tracePt t="151761" x="2333625" y="5057775"/>
          <p14:tracePt t="151777" x="2314575" y="5053013"/>
          <p14:tracePt t="151794" x="2300288" y="5048250"/>
          <p14:tracePt t="151811" x="2286000" y="5048250"/>
          <p14:tracePt t="151827" x="2252663" y="5033963"/>
          <p14:tracePt t="151844" x="2228850" y="5029200"/>
          <p14:tracePt t="151860" x="2209800" y="5019675"/>
          <p14:tracePt t="151877" x="2181225" y="5010150"/>
          <p14:tracePt t="151894" x="2166938" y="5000625"/>
          <p14:tracePt t="151911" x="2162175" y="5000625"/>
          <p14:tracePt t="151927" x="2157413" y="5000625"/>
          <p14:tracePt t="151944" x="2147888" y="5000625"/>
          <p14:tracePt t="151961" x="2138363" y="5000625"/>
          <p14:tracePt t="152238" x="2157413" y="5000625"/>
          <p14:tracePt t="152246" x="2181225" y="4995863"/>
          <p14:tracePt t="152261" x="2228850" y="4995863"/>
          <p14:tracePt t="152277" x="2281238" y="4995863"/>
          <p14:tracePt t="152294" x="2324100" y="4995863"/>
          <p14:tracePt t="152311" x="2376488" y="4995863"/>
          <p14:tracePt t="152327" x="2405063" y="4995863"/>
          <p14:tracePt t="152344" x="2433638" y="4995863"/>
          <p14:tracePt t="152361" x="2462213" y="4995863"/>
          <p14:tracePt t="152377" x="2495550" y="4995863"/>
          <p14:tracePt t="152394" x="2509838" y="4995863"/>
          <p14:tracePt t="152411" x="2519363" y="4995863"/>
          <p14:tracePt t="152427" x="2533650" y="4995863"/>
          <p14:tracePt t="152444" x="2547938" y="4995863"/>
          <p14:tracePt t="152461" x="2552700" y="4995863"/>
          <p14:tracePt t="152477" x="2557463" y="4995863"/>
          <p14:tracePt t="152494" x="2562225" y="4995863"/>
          <p14:tracePt t="152553" x="2562225" y="5000625"/>
          <p14:tracePt t="152561" x="2552700" y="5005388"/>
          <p14:tracePt t="152568" x="2543175" y="5019675"/>
          <p14:tracePt t="152577" x="2533650" y="5029200"/>
          <p14:tracePt t="152594" x="2490788" y="5048250"/>
          <p14:tracePt t="152611" x="2414588" y="5081588"/>
          <p14:tracePt t="152627" x="2281238" y="5110163"/>
          <p14:tracePt t="152644" x="2224088" y="5110163"/>
          <p14:tracePt t="152661" x="2181225" y="5110163"/>
          <p14:tracePt t="152677" x="2143125" y="5095875"/>
          <p14:tracePt t="152694" x="2114550" y="5072063"/>
          <p14:tracePt t="152711" x="2105025" y="5062538"/>
          <p14:tracePt t="152727" x="2100263" y="5057775"/>
          <p14:tracePt t="152744" x="2090738" y="5048250"/>
          <p14:tracePt t="152760" x="2085975" y="5043488"/>
          <p14:tracePt t="152789" x="2085975" y="5038725"/>
          <p14:tracePt t="152796" x="2085975" y="5033963"/>
          <p14:tracePt t="152811" x="2090738" y="5029200"/>
          <p14:tracePt t="152827" x="2128838" y="5014913"/>
          <p14:tracePt t="152844" x="2185988" y="5005388"/>
          <p14:tracePt t="152860" x="2252663" y="5005388"/>
          <p14:tracePt t="152877" x="2357438" y="5010150"/>
          <p14:tracePt t="152894" x="2433638" y="5024438"/>
          <p14:tracePt t="152911" x="2476500" y="5029200"/>
          <p14:tracePt t="152927" x="2528888" y="5033963"/>
          <p14:tracePt t="152944" x="2552700" y="5033963"/>
          <p14:tracePt t="152961" x="2562225" y="5033963"/>
          <p14:tracePt t="152977" x="2566988" y="5033963"/>
          <p14:tracePt t="152994" x="2576513" y="5033963"/>
          <p14:tracePt t="153011" x="2581275" y="5033963"/>
          <p14:tracePt t="153089" x="2576513" y="5038725"/>
          <p14:tracePt t="153096" x="2562225" y="5043488"/>
          <p14:tracePt t="153111" x="2528888" y="5057775"/>
          <p14:tracePt t="153127" x="2457450" y="5057775"/>
          <p14:tracePt t="153144" x="2366963" y="5057775"/>
          <p14:tracePt t="153161" x="2286000" y="5048250"/>
          <p14:tracePt t="153177" x="2209800" y="5038725"/>
          <p14:tracePt t="153194" x="2190750" y="5038725"/>
          <p14:tracePt t="153211" x="2181225" y="5038725"/>
          <p14:tracePt t="153227" x="2176463" y="5038725"/>
          <p14:tracePt t="153244" x="2171700" y="5038725"/>
          <p14:tracePt t="153940" x="2166938" y="5038725"/>
          <p14:tracePt t="153948" x="2152650" y="5043488"/>
          <p14:tracePt t="153960" x="2143125" y="5048250"/>
          <p14:tracePt t="153978" x="2085975" y="5072063"/>
          <p14:tracePt t="153994" x="2024063" y="5086350"/>
          <p14:tracePt t="154011" x="1962150" y="5100638"/>
          <p14:tracePt t="154027" x="1900238" y="5110163"/>
          <p14:tracePt t="154061" x="1819275" y="5110163"/>
          <p14:tracePt t="154094" x="1800225" y="5110163"/>
          <p14:tracePt t="154111" x="1785938" y="5110163"/>
          <p14:tracePt t="154127" x="1757363" y="5105400"/>
          <p14:tracePt t="154144" x="1719263" y="5086350"/>
          <p14:tracePt t="154161" x="1671638" y="5062538"/>
          <p14:tracePt t="154177" x="1647825" y="5057775"/>
          <p14:tracePt t="154194" x="1638300" y="5053013"/>
          <p14:tracePt t="154211" x="1628775" y="5053013"/>
          <p14:tracePt t="154227" x="1619250" y="5053013"/>
          <p14:tracePt t="154272" x="1614488" y="5053013"/>
          <p14:tracePt t="154293" x="1609725" y="5053013"/>
          <p14:tracePt t="154315" x="1604963" y="5053013"/>
          <p14:tracePt t="154322" x="1600200" y="5053013"/>
          <p14:tracePt t="154329" x="1595438" y="5053013"/>
          <p14:tracePt t="154344" x="1566863" y="5053013"/>
          <p14:tracePt t="154360" x="1514475" y="5038725"/>
          <p14:tracePt t="154377" x="1466850" y="5033963"/>
          <p14:tracePt t="154394" x="1414463" y="5024438"/>
          <p14:tracePt t="154411" x="1371600" y="4995863"/>
          <p14:tracePt t="154427" x="1347788" y="4967288"/>
          <p14:tracePt t="154444" x="1328738" y="4929188"/>
          <p14:tracePt t="154461" x="1328738" y="4872038"/>
          <p14:tracePt t="154477" x="1347788" y="4743450"/>
          <p14:tracePt t="154494" x="1371600" y="4686300"/>
          <p14:tracePt t="154510" x="1395413" y="4648200"/>
          <p14:tracePt t="154527" x="1438275" y="4619625"/>
          <p14:tracePt t="154544" x="1481138" y="4610100"/>
          <p14:tracePt t="154561" x="1514475" y="4610100"/>
          <p14:tracePt t="154577" x="1547813" y="4629150"/>
          <p14:tracePt t="154594" x="1581150" y="4662488"/>
          <p14:tracePt t="154610" x="1604963" y="4686300"/>
          <p14:tracePt t="154627" x="1624013" y="4710113"/>
          <p14:tracePt t="154644" x="1633538" y="4724400"/>
          <p14:tracePt t="154660" x="1643063" y="4738688"/>
          <p14:tracePt t="154677" x="1652588" y="4743450"/>
          <p14:tracePt t="154694" x="1652588" y="4752975"/>
          <p14:tracePt t="154711" x="1652588" y="4757738"/>
          <p14:tracePt t="154727" x="1652588" y="4762500"/>
          <p14:tracePt t="154771" x="1657350" y="4762500"/>
          <p14:tracePt t="154777" x="1662113" y="4767263"/>
          <p14:tracePt t="154785" x="1662113" y="4772025"/>
          <p14:tracePt t="154794" x="1671638" y="4776788"/>
          <p14:tracePt t="154810" x="1695450" y="4795838"/>
          <p14:tracePt t="154827" x="1747838" y="4824413"/>
          <p14:tracePt t="154844" x="1862138" y="4867275"/>
          <p14:tracePt t="154860" x="1933575" y="4881563"/>
          <p14:tracePt t="154877" x="2000250" y="4905375"/>
          <p14:tracePt t="154894" x="2085975" y="4929188"/>
          <p14:tracePt t="154910" x="2138363" y="4938713"/>
          <p14:tracePt t="154927" x="2181225" y="4948238"/>
          <p14:tracePt t="154944" x="2219325" y="4957763"/>
          <p14:tracePt t="154961" x="2266950" y="4967288"/>
          <p14:tracePt t="154977" x="2286000" y="4972050"/>
          <p14:tracePt t="154994" x="2295525" y="4981575"/>
          <p14:tracePt t="155010" x="2314575" y="4981575"/>
          <p14:tracePt t="155027" x="2333625" y="4991100"/>
          <p14:tracePt t="155044" x="2347913" y="5000625"/>
          <p14:tracePt t="155061" x="2362200" y="5010150"/>
          <p14:tracePt t="155077" x="2376488" y="5014913"/>
          <p14:tracePt t="155094" x="2390775" y="5024438"/>
          <p14:tracePt t="155110" x="2400300" y="5029200"/>
          <p14:tracePt t="155127" x="2409825" y="5038725"/>
          <p14:tracePt t="155144" x="2419350" y="5038725"/>
          <p14:tracePt t="155386" x="2405063" y="5038725"/>
          <p14:tracePt t="155394" x="2386013" y="5038725"/>
          <p14:tracePt t="155401" x="2366963" y="5038725"/>
          <p14:tracePt t="155410" x="2352675" y="5038725"/>
          <p14:tracePt t="155427" x="2328863" y="5038725"/>
          <p14:tracePt t="155444" x="2300288" y="5038725"/>
          <p14:tracePt t="155460" x="2252663" y="5029200"/>
          <p14:tracePt t="155477" x="2224088" y="5024438"/>
          <p14:tracePt t="155494" x="2181225" y="5019675"/>
          <p14:tracePt t="155510" x="2119313" y="5005388"/>
          <p14:tracePt t="155527" x="2076450" y="4991100"/>
          <p14:tracePt t="155544" x="2047875" y="4986338"/>
          <p14:tracePt t="155560" x="2019300" y="4981575"/>
          <p14:tracePt t="155577" x="1971675" y="4981575"/>
          <p14:tracePt t="155594" x="1957388" y="4981575"/>
          <p14:tracePt t="155610" x="1938338" y="4981575"/>
          <p14:tracePt t="155627" x="1928813" y="4981575"/>
          <p14:tracePt t="155644" x="1919288" y="4981575"/>
          <p14:tracePt t="155660" x="1914525" y="4981575"/>
          <p14:tracePt t="155768" x="1928813" y="4981575"/>
          <p14:tracePt t="155775" x="1938338" y="4981575"/>
          <p14:tracePt t="155782" x="1962150" y="4981575"/>
          <p14:tracePt t="155794" x="1985963" y="4981575"/>
          <p14:tracePt t="155810" x="2047875" y="4981575"/>
          <p14:tracePt t="155827" x="2124075" y="4981575"/>
          <p14:tracePt t="155844" x="2157413" y="4981575"/>
          <p14:tracePt t="155860" x="2185988" y="4981575"/>
          <p14:tracePt t="155877" x="2205038" y="4981575"/>
          <p14:tracePt t="155894" x="2224088" y="4986338"/>
          <p14:tracePt t="155910" x="2238375" y="4991100"/>
          <p14:tracePt t="155927" x="2247900" y="4991100"/>
          <p14:tracePt t="155944" x="2266950" y="4995863"/>
          <p14:tracePt t="155960" x="2281238" y="5000625"/>
          <p14:tracePt t="155977" x="2295525" y="5005388"/>
          <p14:tracePt t="155994" x="2319338" y="5010150"/>
          <p14:tracePt t="156010" x="2338388" y="5014913"/>
          <p14:tracePt t="156027" x="2347913" y="5014913"/>
          <p14:tracePt t="156044" x="2357438" y="5014913"/>
          <p14:tracePt t="156061" x="2362200" y="5014913"/>
          <p14:tracePt t="156077" x="2366963" y="5014913"/>
          <p14:tracePt t="156094" x="2371725" y="5014913"/>
          <p14:tracePt t="156110" x="2376488" y="5019675"/>
          <p14:tracePt t="156127" x="2386013" y="5019675"/>
          <p14:tracePt t="156144" x="2395538" y="5019675"/>
          <p14:tracePt t="156160" x="2400300" y="5019675"/>
          <p14:tracePt t="156194" x="2405063" y="5019675"/>
          <p14:tracePt t="157347" x="2400300" y="5019675"/>
          <p14:tracePt t="157353" x="2390775" y="5019675"/>
          <p14:tracePt t="157361" x="2371725" y="5019675"/>
          <p14:tracePt t="157377" x="2333625" y="5033963"/>
          <p14:tracePt t="157394" x="2266950" y="5053013"/>
          <p14:tracePt t="157410" x="2171700" y="5076825"/>
          <p14:tracePt t="157427" x="2052638" y="5095875"/>
          <p14:tracePt t="157460" x="1966913" y="5095875"/>
          <p14:tracePt t="157494" x="1933575" y="5095875"/>
          <p14:tracePt t="157510" x="1928813" y="5095875"/>
          <p14:tracePt t="157527" x="1924050" y="5095875"/>
          <p14:tracePt t="157603" x="1928813" y="5095875"/>
          <p14:tracePt t="157611" x="1947863" y="5095875"/>
          <p14:tracePt t="157618" x="1971675" y="5095875"/>
          <p14:tracePt t="157627" x="2000250" y="5095875"/>
          <p14:tracePt t="157643" x="2057400" y="5095875"/>
          <p14:tracePt t="157660" x="2105025" y="5095875"/>
          <p14:tracePt t="157677" x="2166938" y="5095875"/>
          <p14:tracePt t="157693" x="2190750" y="5095875"/>
          <p14:tracePt t="157710" x="2205038" y="5095875"/>
          <p14:tracePt t="157727" x="2214563" y="5095875"/>
          <p14:tracePt t="157743" x="2219325" y="5095875"/>
          <p14:tracePt t="157760" x="2228850" y="5095875"/>
          <p14:tracePt t="157794" x="2233613" y="5095875"/>
          <p14:tracePt t="157810" x="2243138" y="5095875"/>
          <p14:tracePt t="157827" x="2257425" y="5105400"/>
          <p14:tracePt t="157843" x="2286000" y="5110163"/>
          <p14:tracePt t="157860" x="2333625" y="5114925"/>
          <p14:tracePt t="157877" x="2362200" y="5114925"/>
          <p14:tracePt t="157893" x="2395538" y="5114925"/>
          <p14:tracePt t="157910" x="2428875" y="5114925"/>
          <p14:tracePt t="157927" x="2447925" y="5114925"/>
          <p14:tracePt t="157943" x="2457450" y="5114925"/>
          <p14:tracePt t="157960" x="2462213" y="5114925"/>
          <p14:tracePt t="157977" x="2471738" y="5114925"/>
          <p14:tracePt t="158010" x="2476500" y="5114925"/>
          <p14:tracePt t="158027" x="2495550" y="5114925"/>
          <p14:tracePt t="158044" x="2514600" y="5114925"/>
          <p14:tracePt t="158060" x="2533650" y="5114925"/>
          <p14:tracePt t="158077" x="2547938" y="5114925"/>
          <p14:tracePt t="158093" x="2562225" y="5114925"/>
          <p14:tracePt t="158110" x="2571750" y="5114925"/>
          <p14:tracePt t="158127" x="2581275" y="5114925"/>
          <p14:tracePt t="158144" x="2586038" y="5114925"/>
          <p14:tracePt t="158161" x="2590800" y="5114925"/>
          <p14:tracePt t="160283" x="2609850" y="5110163"/>
          <p14:tracePt t="160289" x="2628900" y="5091113"/>
          <p14:tracePt t="160296" x="2647950" y="5076825"/>
          <p14:tracePt t="160310" x="2671763" y="5062538"/>
          <p14:tracePt t="160343" x="2709863" y="5029200"/>
          <p14:tracePt t="160377" x="2752725" y="4995863"/>
          <p14:tracePt t="160393" x="2767013" y="4991100"/>
          <p14:tracePt t="160410" x="2790825" y="4981575"/>
          <p14:tracePt t="160427" x="2805113" y="4972050"/>
          <p14:tracePt t="160443" x="2838450" y="4962525"/>
          <p14:tracePt t="160460" x="2847975" y="4953000"/>
          <p14:tracePt t="160477" x="2852738" y="4953000"/>
          <p14:tracePt t="160493" x="2857500" y="4953000"/>
          <p14:tracePt t="160510" x="2867025" y="4953000"/>
          <p14:tracePt t="160576" x="2857500" y="4953000"/>
          <p14:tracePt t="160582" x="2838450" y="4953000"/>
          <p14:tracePt t="160593" x="2819400" y="4962525"/>
          <p14:tracePt t="160610" x="2776538" y="4972050"/>
          <p14:tracePt t="160627" x="2714625" y="4986338"/>
          <p14:tracePt t="160643" x="2690813" y="4986338"/>
          <p14:tracePt t="160660" x="2676525" y="4986338"/>
          <p14:tracePt t="160677" x="2671763" y="4986338"/>
          <p14:tracePt t="160693" x="2667000" y="4972050"/>
          <p14:tracePt t="160710" x="2671763" y="4933950"/>
          <p14:tracePt t="160727" x="2681288" y="4891088"/>
          <p14:tracePt t="160744" x="2724150" y="4852988"/>
          <p14:tracePt t="160761" x="2762250" y="4829175"/>
          <p14:tracePt t="160778" x="2800350" y="4819650"/>
          <p14:tracePt t="160793" x="2828925" y="4819650"/>
          <p14:tracePt t="160810" x="2843213" y="4819650"/>
          <p14:tracePt t="160827" x="2847975" y="4819650"/>
          <p14:tracePt t="160843" x="2857500" y="4824413"/>
          <p14:tracePt t="160860" x="2857500" y="4843463"/>
          <p14:tracePt t="160877" x="2847975" y="4891088"/>
          <p14:tracePt t="160893" x="2824163" y="4914900"/>
          <p14:tracePt t="160910" x="2786063" y="4943475"/>
          <p14:tracePt t="160927" x="2705100" y="4981575"/>
          <p14:tracePt t="160943" x="2633663" y="5000625"/>
          <p14:tracePt t="160960" x="2576513" y="5000625"/>
          <p14:tracePt t="160977" x="2524125" y="5000625"/>
          <p14:tracePt t="160994" x="2457450" y="4995863"/>
          <p14:tracePt t="161010" x="2419350" y="4976813"/>
          <p14:tracePt t="161027" x="2395538" y="4962525"/>
          <p14:tracePt t="161043" x="2386013" y="4957763"/>
          <p14:tracePt t="161060" x="2376488" y="4948238"/>
          <p14:tracePt t="161093" x="2371725" y="4948238"/>
          <p14:tracePt t="161434" x="2319338" y="4957763"/>
          <p14:tracePt t="161442" x="2262188" y="4967288"/>
          <p14:tracePt t="161449" x="2205038" y="4972050"/>
          <p14:tracePt t="161460" x="2157413" y="4972050"/>
          <p14:tracePt t="161477" x="2066925" y="4991100"/>
          <p14:tracePt t="161493" x="1947863" y="4991100"/>
          <p14:tracePt t="161527" x="1857375" y="4986338"/>
          <p14:tracePt t="161560" x="1766888" y="4972050"/>
          <p14:tracePt t="161577" x="1728788" y="4962525"/>
          <p14:tracePt t="161593" x="1685925" y="4957763"/>
          <p14:tracePt t="161610" x="1619250" y="4957763"/>
          <p14:tracePt t="161627" x="1581150" y="4957763"/>
          <p14:tracePt t="161643" x="1547813" y="4953000"/>
          <p14:tracePt t="161660" x="1509713" y="4948238"/>
          <p14:tracePt t="161677" x="1462088" y="4948238"/>
          <p14:tracePt t="161693" x="1443038" y="4938713"/>
          <p14:tracePt t="161710" x="1428750" y="4938713"/>
          <p14:tracePt t="161726" x="1414463" y="4938713"/>
          <p14:tracePt t="161743" x="1404938" y="4938713"/>
          <p14:tracePt t="161760" x="1395413" y="4938713"/>
          <p14:tracePt t="161777" x="1390650" y="4938713"/>
          <p14:tracePt t="161793" x="1381125" y="4938713"/>
          <p14:tracePt t="161810" x="1376363" y="4938713"/>
          <p14:tracePt t="161867" x="1376363" y="4933950"/>
          <p14:tracePt t="161882" x="1385888" y="4929188"/>
          <p14:tracePt t="161889" x="1404938" y="4924425"/>
          <p14:tracePt t="161896" x="1438275" y="4924425"/>
          <p14:tracePt t="161910" x="1538288" y="4914900"/>
          <p14:tracePt t="161926" x="1628775" y="4914900"/>
          <p14:tracePt t="161943" x="1719263" y="4919663"/>
          <p14:tracePt t="161960" x="1833563" y="4929188"/>
          <p14:tracePt t="161977" x="2014538" y="4943475"/>
          <p14:tracePt t="161993" x="2109788" y="4953000"/>
          <p14:tracePt t="162010" x="2181225" y="4967288"/>
          <p14:tracePt t="162026" x="2238375" y="4972050"/>
          <p14:tracePt t="162044" x="2343150" y="4986338"/>
          <p14:tracePt t="162063" x="2414588" y="4995863"/>
          <p14:tracePt t="162077" x="2481263" y="4995863"/>
          <p14:tracePt t="162094" x="2552700" y="4995863"/>
          <p14:tracePt t="162110" x="2586038" y="4995863"/>
          <p14:tracePt t="162127" x="2614613" y="4995863"/>
          <p14:tracePt t="162143" x="2652713" y="4995863"/>
          <p14:tracePt t="162160" x="2695575" y="4995863"/>
          <p14:tracePt t="162177" x="2733675" y="4995863"/>
          <p14:tracePt t="162194" x="2781300" y="4995863"/>
          <p14:tracePt t="162210" x="2824163" y="4995863"/>
          <p14:tracePt t="162227" x="2886075" y="4986338"/>
          <p14:tracePt t="162243" x="2928938" y="4986338"/>
          <p14:tracePt t="162260" x="2952750" y="4976813"/>
          <p14:tracePt t="162276" x="2986088" y="4976813"/>
          <p14:tracePt t="162293" x="3019425" y="4972050"/>
          <p14:tracePt t="162310" x="3033713" y="4972050"/>
          <p14:tracePt t="162326" x="3038475" y="4972050"/>
          <p14:tracePt t="162343" x="3048000" y="4972050"/>
          <p14:tracePt t="162360" x="3052763" y="4972050"/>
          <p14:tracePt t="162396" x="3024188" y="4972050"/>
          <p14:tracePt t="162410" x="2838450" y="4972050"/>
          <p14:tracePt t="162426" x="2576513" y="4976813"/>
          <p14:tracePt t="162444" x="2252663" y="4986338"/>
          <p14:tracePt t="162460" x="2052638" y="4995863"/>
          <p14:tracePt t="162477" x="1828800" y="5005388"/>
          <p14:tracePt t="162493" x="1738313" y="5005388"/>
          <p14:tracePt t="162510" x="1709738" y="5005388"/>
          <p14:tracePt t="162527" x="1695450" y="5005388"/>
          <p14:tracePt t="162543" x="1690688" y="5005388"/>
          <p14:tracePt t="162571" x="1700213" y="5005388"/>
          <p14:tracePt t="162578" x="1719263" y="4991100"/>
          <p14:tracePt t="162593" x="1781175" y="4972050"/>
          <p14:tracePt t="162610" x="1890713" y="4938713"/>
          <p14:tracePt t="162627" x="2038350" y="4914900"/>
          <p14:tracePt t="162643" x="2185988" y="4886325"/>
          <p14:tracePt t="162660" x="2433638" y="4862513"/>
          <p14:tracePt t="162677" x="2600325" y="4852988"/>
          <p14:tracePt t="162693" x="2724150" y="4843463"/>
          <p14:tracePt t="162710" x="2814638" y="4838700"/>
          <p14:tracePt t="162726" x="2938463" y="4838700"/>
          <p14:tracePt t="162743" x="3000375" y="4838700"/>
          <p14:tracePt t="162760" x="3048000" y="4838700"/>
          <p14:tracePt t="162776" x="3109913" y="4843463"/>
          <p14:tracePt t="162793" x="3133725" y="4843463"/>
          <p14:tracePt t="162810" x="3152775" y="4843463"/>
          <p14:tracePt t="162826" x="3157538" y="4843463"/>
          <p14:tracePt t="162843" x="3167063" y="4843463"/>
          <p14:tracePt t="162860" x="3171825" y="4843463"/>
          <p14:tracePt t="163672" x="3190875" y="4852988"/>
          <p14:tracePt t="163679" x="3209925" y="4867275"/>
          <p14:tracePt t="163687" x="3233738" y="4881563"/>
          <p14:tracePt t="163695" x="3248025" y="4886325"/>
          <p14:tracePt t="163710" x="3286125" y="4919663"/>
          <p14:tracePt t="163726" x="3314700" y="4962525"/>
          <p14:tracePt t="163760" x="3376613" y="5053013"/>
          <p14:tracePt t="163793" x="3433763" y="5114925"/>
          <p14:tracePt t="163810" x="3467100" y="5157788"/>
          <p14:tracePt t="163826" x="3514725" y="5233988"/>
          <p14:tracePt t="163843" x="3543300" y="5305425"/>
          <p14:tracePt t="163860" x="3567113" y="5381625"/>
          <p14:tracePt t="163876" x="3571875" y="5434013"/>
          <p14:tracePt t="163893" x="3571875" y="5514975"/>
          <p14:tracePt t="163910" x="3562350" y="5595938"/>
          <p14:tracePt t="163926" x="3519488" y="5715000"/>
          <p14:tracePt t="163943" x="3457575" y="5834063"/>
          <p14:tracePt t="163960" x="3424238" y="5881688"/>
          <p14:tracePt t="163976" x="3390900" y="5919788"/>
          <p14:tracePt t="163993" x="3357563" y="5962650"/>
          <p14:tracePt t="164010" x="3300413" y="6034088"/>
          <p14:tracePt t="164026" x="3262313" y="6072188"/>
          <p14:tracePt t="164043" x="3209925" y="6119813"/>
          <p14:tracePt t="164060" x="3167063" y="6167438"/>
          <p14:tracePt t="164076" x="3100388" y="6224588"/>
          <p14:tracePt t="164093" x="3062288" y="6248400"/>
          <p14:tracePt t="164110" x="3019425" y="6257925"/>
          <p14:tracePt t="164126" x="2976563" y="6272213"/>
          <p14:tracePt t="164143" x="2914650" y="6276975"/>
          <p14:tracePt t="164160" x="2867025" y="6276975"/>
          <p14:tracePt t="164176" x="2809875" y="6248400"/>
          <p14:tracePt t="164193" x="2747963" y="6210300"/>
          <p14:tracePt t="164209" x="2709863" y="6186488"/>
          <p14:tracePt t="164226" x="2671763" y="6162675"/>
          <p14:tracePt t="164243" x="2647950" y="6143625"/>
          <p14:tracePt t="164245" x="2633663" y="6138863"/>
          <p14:tracePt t="164260" x="2614613" y="6119813"/>
          <p14:tracePt t="164276" x="2590800" y="6100763"/>
          <p14:tracePt t="164293" x="2566988" y="6091238"/>
          <p14:tracePt t="164310" x="2547938" y="6081713"/>
          <p14:tracePt t="164326" x="2533650" y="6072188"/>
          <p14:tracePt t="164343" x="2524125" y="6067425"/>
          <p14:tracePt t="164360" x="2519363" y="6067425"/>
          <p14:tracePt t="164400" x="2519363" y="6062663"/>
          <p14:tracePt t="164410" x="2524125" y="6062663"/>
          <p14:tracePt t="164426" x="2552700" y="6048375"/>
          <p14:tracePt t="164443" x="2628900" y="6048375"/>
          <p14:tracePt t="164460" x="2700338" y="6053138"/>
          <p14:tracePt t="164476" x="2757488" y="6057900"/>
          <p14:tracePt t="164493" x="2819400" y="6057900"/>
          <p14:tracePt t="164510" x="2876550" y="6067425"/>
          <p14:tracePt t="164526" x="2905125" y="6067425"/>
          <p14:tracePt t="164543" x="2938463" y="6072188"/>
          <p14:tracePt t="164560" x="2986088" y="6081713"/>
          <p14:tracePt t="164576" x="3005138" y="6096000"/>
          <p14:tracePt t="164593" x="3028950" y="6100763"/>
          <p14:tracePt t="164610" x="3052763" y="6105525"/>
          <p14:tracePt t="164626" x="3062288" y="6110288"/>
          <p14:tracePt t="164643" x="3071813" y="6110288"/>
          <p14:tracePt t="164678" x="3076575" y="6115050"/>
          <p14:tracePt t="164693" x="3086100" y="6115050"/>
          <p14:tracePt t="164710" x="3090863" y="6115050"/>
          <p14:tracePt t="164726" x="3100388" y="6119813"/>
          <p14:tracePt t="164743" x="3109913" y="6119813"/>
          <p14:tracePt t="164760" x="3114675" y="6119813"/>
          <p14:tracePt t="164776" x="3119438" y="6119813"/>
          <p14:tracePt t="165200" x="3138488" y="6119813"/>
          <p14:tracePt t="165207" x="3157538" y="6115050"/>
          <p14:tracePt t="165213" x="3181350" y="6105525"/>
          <p14:tracePt t="165226" x="3209925" y="6100763"/>
          <p14:tracePt t="165243" x="3262313" y="6086475"/>
          <p14:tracePt t="165260" x="3290888" y="6081713"/>
          <p14:tracePt t="165276" x="3314700" y="6072188"/>
          <p14:tracePt t="165310" x="3338513" y="6067425"/>
          <p14:tracePt t="165343" x="3352800" y="6067425"/>
          <p14:tracePt t="166043" x="3362325" y="6067425"/>
          <p14:tracePt t="166051" x="3376613" y="6067425"/>
          <p14:tracePt t="166060" x="3386138" y="6067425"/>
          <p14:tracePt t="166076" x="3405188" y="6067425"/>
          <p14:tracePt t="166093" x="3429000" y="6067425"/>
          <p14:tracePt t="166110" x="3457575" y="6067425"/>
          <p14:tracePt t="166143" x="3514725" y="6067425"/>
          <p14:tracePt t="166176" x="3600450" y="6067425"/>
          <p14:tracePt t="166193" x="3633788" y="6067425"/>
          <p14:tracePt t="166209" x="3657600" y="6067425"/>
          <p14:tracePt t="166226" x="3686175" y="6067425"/>
          <p14:tracePt t="166243" x="3709988" y="6067425"/>
          <p14:tracePt t="166260" x="3719513" y="6067425"/>
          <p14:tracePt t="166276" x="3733800" y="6067425"/>
          <p14:tracePt t="166293" x="3748088" y="6067425"/>
          <p14:tracePt t="166310" x="3757613" y="6067425"/>
          <p14:tracePt t="166326" x="3762375" y="6067425"/>
          <p14:tracePt t="166343" x="3767138" y="6067425"/>
          <p14:tracePt t="166359" x="3776663" y="6067425"/>
          <p14:tracePt t="166376" x="3786188" y="6067425"/>
          <p14:tracePt t="166393" x="3795713" y="6067425"/>
          <p14:tracePt t="166410" x="3810000" y="6067425"/>
          <p14:tracePt t="166426" x="3814763" y="6067425"/>
          <p14:tracePt t="166443" x="3824288" y="6067425"/>
          <p14:tracePt t="166945" x="3805238" y="6067425"/>
          <p14:tracePt t="166953" x="3790950" y="6067425"/>
          <p14:tracePt t="166961" x="3771900" y="6067425"/>
          <p14:tracePt t="166976" x="3719513" y="6072188"/>
          <p14:tracePt t="166993" x="3671888" y="6081713"/>
          <p14:tracePt t="167010" x="3619500" y="6086475"/>
          <p14:tracePt t="167026" x="3552825" y="6086475"/>
          <p14:tracePt t="167059" x="3486150" y="6086475"/>
          <p14:tracePt t="167093" x="3433763" y="6086475"/>
          <p14:tracePt t="167109" x="3419475" y="6086475"/>
          <p14:tracePt t="167126" x="3405188" y="6081713"/>
          <p14:tracePt t="167143" x="3381375" y="6072188"/>
          <p14:tracePt t="167159" x="3362325" y="6072188"/>
          <p14:tracePt t="167176" x="3348038" y="6072188"/>
          <p14:tracePt t="167193" x="3343275" y="6072188"/>
          <p14:tracePt t="167210" x="3333750" y="6072188"/>
          <p14:tracePt t="167226" x="3324225" y="6072188"/>
          <p14:tracePt t="167299" x="3328988" y="6067425"/>
          <p14:tracePt t="167306" x="3333750" y="6062663"/>
          <p14:tracePt t="167313" x="3343275" y="6062663"/>
          <p14:tracePt t="167326" x="3362325" y="6053138"/>
          <p14:tracePt t="167343" x="3438525" y="6043613"/>
          <p14:tracePt t="167359" x="3500438" y="6034088"/>
          <p14:tracePt t="167376" x="3543300" y="6029325"/>
          <p14:tracePt t="167393" x="3581400" y="6029325"/>
          <p14:tracePt t="167409" x="3595688" y="6029325"/>
          <p14:tracePt t="167426" x="3609975" y="6029325"/>
          <p14:tracePt t="167443" x="3624263" y="6029325"/>
          <p14:tracePt t="167459" x="3633788" y="6029325"/>
          <p14:tracePt t="167476" x="3638550" y="6029325"/>
          <p14:tracePt t="167494" x="3643313" y="6029325"/>
          <p14:tracePt t="167848" x="3629025" y="6029325"/>
          <p14:tracePt t="167856" x="3614738" y="6034088"/>
          <p14:tracePt t="167863" x="3595688" y="6043613"/>
          <p14:tracePt t="167876" x="3586163" y="6043613"/>
          <p14:tracePt t="167893" x="3562350" y="6053138"/>
          <p14:tracePt t="167926" x="3548063" y="6053138"/>
          <p14:tracePt t="167959" x="3533775" y="6053138"/>
          <p14:tracePt t="167976" x="3524250" y="6053138"/>
          <p14:tracePt t="167993" x="3519488" y="6053138"/>
          <p14:tracePt t="168010" x="3490913" y="6048375"/>
          <p14:tracePt t="168026" x="3471863" y="6034088"/>
          <p14:tracePt t="168043" x="3448050" y="6029325"/>
          <p14:tracePt t="168059" x="3424238" y="6024563"/>
          <p14:tracePt t="168076" x="3390900" y="6010275"/>
          <p14:tracePt t="168093" x="3381375" y="6010275"/>
          <p14:tracePt t="168109" x="3376613" y="6010275"/>
          <p14:tracePt t="168126" x="3371850" y="6010275"/>
          <p14:tracePt t="168143" x="3367088" y="6010275"/>
          <p14:tracePt t="168186" x="3362325" y="6010275"/>
          <p14:tracePt t="168231" x="3367088" y="6010275"/>
          <p14:tracePt t="168237" x="3376613" y="6010275"/>
          <p14:tracePt t="168244" x="3395663" y="6010275"/>
          <p14:tracePt t="168259" x="3438525" y="6010275"/>
          <p14:tracePt t="168276" x="3490913" y="6015038"/>
          <p14:tracePt t="168293" x="3538538" y="6019800"/>
          <p14:tracePt t="168309" x="3600450" y="6034088"/>
          <p14:tracePt t="168326" x="3667125" y="6034088"/>
          <p14:tracePt t="168343" x="3705225" y="6034088"/>
          <p14:tracePt t="168359" x="3738563" y="6034088"/>
          <p14:tracePt t="168376" x="3786188" y="6038850"/>
          <p14:tracePt t="168393" x="3805238" y="6038850"/>
          <p14:tracePt t="168409" x="3829050" y="6043613"/>
          <p14:tracePt t="168426" x="3843338" y="6043613"/>
          <p14:tracePt t="168444" x="3862388" y="6043613"/>
          <p14:tracePt t="168460" x="3881438" y="6043613"/>
          <p14:tracePt t="168476" x="3886200" y="6043613"/>
          <p14:tracePt t="168493" x="3890963" y="6043613"/>
          <p14:tracePt t="168509" x="3900488" y="6043613"/>
          <p14:tracePt t="168526" x="3905250" y="6043613"/>
          <p14:tracePt t="169368" x="3919538" y="6043613"/>
          <p14:tracePt t="169375" x="3929063" y="6043613"/>
          <p14:tracePt t="169383" x="3938588" y="6038850"/>
          <p14:tracePt t="169393" x="3952875" y="6038850"/>
          <p14:tracePt t="169410" x="3971925" y="6029325"/>
          <p14:tracePt t="169426" x="4000500" y="6029325"/>
          <p14:tracePt t="169443" x="4005263" y="6029325"/>
          <p14:tracePt t="169476" x="4019550" y="6029325"/>
          <p14:tracePt t="169509" x="4024313" y="6029325"/>
          <p14:tracePt t="169588" x="4019550" y="6029325"/>
          <p14:tracePt t="169602" x="4010025" y="6029325"/>
          <p14:tracePt t="169610" x="4005263" y="6029325"/>
          <p14:tracePt t="169617" x="3995738" y="6029325"/>
          <p14:tracePt t="169626" x="3981450" y="6029325"/>
          <p14:tracePt t="169643" x="3962400" y="6029325"/>
          <p14:tracePt t="169659" x="3948113" y="6015038"/>
          <p14:tracePt t="169676" x="3924300" y="6015038"/>
          <p14:tracePt t="169693" x="3919538" y="6010275"/>
          <p14:tracePt t="169709" x="3914775" y="6010275"/>
          <p14:tracePt t="169726" x="3910013" y="6010275"/>
          <p14:tracePt t="169743" x="3900488" y="6010275"/>
          <p14:tracePt t="169759" x="3895725" y="6005513"/>
          <p14:tracePt t="169776" x="3886200" y="5991225"/>
          <p14:tracePt t="169793" x="3876675" y="5938838"/>
          <p14:tracePt t="169809" x="3876675" y="5910263"/>
          <p14:tracePt t="169826" x="3876675" y="5886450"/>
          <p14:tracePt t="169843" x="3881438" y="5857875"/>
          <p14:tracePt t="169859" x="3905250" y="5815013"/>
          <p14:tracePt t="169876" x="3924300" y="5781675"/>
          <p14:tracePt t="169893" x="3948113" y="5748338"/>
          <p14:tracePt t="169909" x="3986213" y="5710238"/>
          <p14:tracePt t="169926" x="4081463" y="5653088"/>
          <p14:tracePt t="169942" x="4181475" y="5610225"/>
          <p14:tracePt t="169959" x="4257675" y="5581650"/>
          <p14:tracePt t="169976" x="4329113" y="5548313"/>
          <p14:tracePt t="169993" x="4410075" y="5524500"/>
          <p14:tracePt t="170009" x="4462463" y="5510213"/>
          <p14:tracePt t="170026" x="4510088" y="5505450"/>
          <p14:tracePt t="170043" x="4581525" y="5500688"/>
          <p14:tracePt t="170059" x="4624388" y="5500688"/>
          <p14:tracePt t="170076" x="4667250" y="5500688"/>
          <p14:tracePt t="170093" x="4710113" y="5500688"/>
          <p14:tracePt t="170109" x="4776788" y="5500688"/>
          <p14:tracePt t="170126" x="4824413" y="5500688"/>
          <p14:tracePt t="170143" x="4867275" y="5500688"/>
          <p14:tracePt t="170159" x="4910138" y="5500688"/>
          <p14:tracePt t="170176" x="4957763" y="5500688"/>
          <p14:tracePt t="170193" x="4986338" y="5505450"/>
          <p14:tracePt t="170209" x="5014913" y="5510213"/>
          <p14:tracePt t="170226" x="5057775" y="5529263"/>
          <p14:tracePt t="170243" x="5072063" y="5538788"/>
          <p14:tracePt t="170259" x="5091113" y="5553075"/>
          <p14:tracePt t="170276" x="5105400" y="5572125"/>
          <p14:tracePt t="170293" x="5133975" y="5605463"/>
          <p14:tracePt t="170309" x="5157788" y="5634038"/>
          <p14:tracePt t="170326" x="5176838" y="5667375"/>
          <p14:tracePt t="170342" x="5195888" y="5691188"/>
          <p14:tracePt t="170359" x="5210175" y="5724525"/>
          <p14:tracePt t="170376" x="5224463" y="5753100"/>
          <p14:tracePt t="170392" x="5224463" y="5781675"/>
          <p14:tracePt t="170409" x="5219700" y="5848350"/>
          <p14:tracePt t="170426" x="5214938" y="5900738"/>
          <p14:tracePt t="170443" x="5200650" y="5938838"/>
          <p14:tracePt t="170459" x="5195888" y="5967413"/>
          <p14:tracePt t="170476" x="5186363" y="5991225"/>
          <p14:tracePt t="170492" x="5181600" y="6000750"/>
          <p14:tracePt t="170509" x="5167313" y="6010275"/>
          <p14:tracePt t="170526" x="5138738" y="6034088"/>
          <p14:tracePt t="170543" x="5072063" y="6072188"/>
          <p14:tracePt t="170559" x="5043488" y="6091238"/>
          <p14:tracePt t="170576" x="5019675" y="6105525"/>
          <p14:tracePt t="170593" x="5005388" y="6115050"/>
          <p14:tracePt t="170609" x="4995863" y="6115050"/>
          <p14:tracePt t="170626" x="4991100" y="6115050"/>
          <p14:tracePt t="170642" x="4986338" y="6115050"/>
          <p14:tracePt t="170659" x="4938713" y="6119813"/>
          <p14:tracePt t="170676" x="4891088" y="6124575"/>
          <p14:tracePt t="170692" x="4786313" y="6134100"/>
          <p14:tracePt t="170709" x="4652963" y="6134100"/>
          <p14:tracePt t="170726" x="4486275" y="6134100"/>
          <p14:tracePt t="170742" x="4424363" y="6129338"/>
          <p14:tracePt t="170759" x="4391025" y="6129338"/>
          <p14:tracePt t="170776" x="4367213" y="6124575"/>
          <p14:tracePt t="170792" x="4357688" y="6119813"/>
          <p14:tracePt t="170809" x="4348163" y="6115050"/>
          <p14:tracePt t="170826" x="4343400" y="6110288"/>
          <p14:tracePt t="170843" x="4333875" y="6100763"/>
          <p14:tracePt t="170859" x="4319588" y="6091238"/>
          <p14:tracePt t="170876" x="4310063" y="6076950"/>
          <p14:tracePt t="170892" x="4291013" y="6057900"/>
          <p14:tracePt t="170909" x="4262438" y="6034088"/>
          <p14:tracePt t="170926" x="4243388" y="6019800"/>
          <p14:tracePt t="170943" x="4229100" y="6005513"/>
          <p14:tracePt t="170959" x="4219575" y="5995988"/>
          <p14:tracePt t="170976" x="4210050" y="5986463"/>
          <p14:tracePt t="170992" x="4200525" y="5981700"/>
          <p14:tracePt t="171009" x="4200525" y="5976938"/>
          <p14:tracePt t="171122" x="4205288" y="5986463"/>
          <p14:tracePt t="171129" x="4205288" y="5991225"/>
          <p14:tracePt t="171136" x="4210050" y="6000750"/>
          <p14:tracePt t="171144" x="4219575" y="6019800"/>
          <p14:tracePt t="171159" x="4219575" y="6043613"/>
          <p14:tracePt t="171176" x="4210050" y="6072188"/>
          <p14:tracePt t="171192" x="4191000" y="6115050"/>
          <p14:tracePt t="171209" x="4152900" y="6191250"/>
          <p14:tracePt t="171226" x="4124325" y="6243638"/>
          <p14:tracePt t="171242" x="4105275" y="6267450"/>
          <p14:tracePt t="171259" x="4095750" y="6281738"/>
          <p14:tracePt t="171276" x="4086225" y="6296025"/>
          <p14:tracePt t="171292" x="4076700" y="6310313"/>
          <p14:tracePt t="171309" x="4062413" y="6315075"/>
          <p14:tracePt t="171326" x="4057650" y="6319838"/>
          <p14:tracePt t="171342" x="4048125" y="6329363"/>
          <p14:tracePt t="171359" x="4038600" y="6329363"/>
          <p14:tracePt t="171376" x="4033838" y="6329363"/>
          <p14:tracePt t="171392" x="4029075" y="6329363"/>
          <p14:tracePt t="171430" x="4029075" y="6319838"/>
          <p14:tracePt t="171442" x="4029075" y="6305550"/>
          <p14:tracePt t="171459" x="4052888" y="6238875"/>
          <p14:tracePt t="171476" x="4090988" y="6200775"/>
          <p14:tracePt t="171492" x="4181475" y="6138863"/>
          <p14:tracePt t="171509" x="4281488" y="6086475"/>
          <p14:tracePt t="171526" x="4405313" y="6015038"/>
          <p14:tracePt t="171542" x="4481513" y="5986463"/>
          <p14:tracePt t="171559" x="4533900" y="5972175"/>
          <p14:tracePt t="171576" x="4586288" y="5967413"/>
          <p14:tracePt t="171592" x="4629150" y="5967413"/>
          <p14:tracePt t="171609" x="4652963" y="5967413"/>
          <p14:tracePt t="171626" x="4672013" y="5967413"/>
          <p14:tracePt t="171642" x="4705350" y="5967413"/>
          <p14:tracePt t="171659" x="4729163" y="5953125"/>
          <p14:tracePt t="171676" x="4748213" y="5953125"/>
          <p14:tracePt t="171692" x="4757738" y="5948363"/>
          <p14:tracePt t="171709" x="4776788" y="5948363"/>
          <p14:tracePt t="171726" x="4781550" y="5948363"/>
          <p14:tracePt t="171743" x="4786313" y="5948363"/>
          <p14:tracePt t="171759" x="4791075" y="5948363"/>
          <p14:tracePt t="171776" x="4814888" y="5948363"/>
          <p14:tracePt t="171792" x="4829175" y="5953125"/>
          <p14:tracePt t="171809" x="4843463" y="5957888"/>
          <p14:tracePt t="171827" x="4852988" y="5962650"/>
          <p14:tracePt t="171843" x="4857750" y="5967413"/>
          <p14:tracePt t="171859" x="4857750" y="5972175"/>
          <p14:tracePt t="171876" x="4862513" y="5991225"/>
          <p14:tracePt t="171892" x="4852988" y="6024563"/>
          <p14:tracePt t="171909" x="4843463" y="6067425"/>
          <p14:tracePt t="171926" x="4829175" y="6134100"/>
          <p14:tracePt t="171942" x="4805363" y="6200775"/>
          <p14:tracePt t="171959" x="4791075" y="6248400"/>
          <p14:tracePt t="171976" x="4786313" y="6262688"/>
          <p14:tracePt t="171992" x="4786313" y="6272213"/>
          <p14:tracePt t="172009" x="4786313" y="6276975"/>
          <p14:tracePt t="172026" x="4781550" y="6291263"/>
          <p14:tracePt t="172042" x="4767263" y="6315075"/>
          <p14:tracePt t="172059" x="4748213" y="6338888"/>
          <p14:tracePt t="172076" x="4729163" y="6367463"/>
          <p14:tracePt t="172092" x="4719638" y="6381750"/>
          <p14:tracePt t="172109" x="4714875" y="6386513"/>
          <p14:tracePt t="172126" x="4710113" y="6391275"/>
          <p14:tracePt t="172143" x="4700588" y="6396038"/>
          <p14:tracePt t="172224" x="4700588" y="6391275"/>
          <p14:tracePt t="172230" x="4705350" y="6381750"/>
          <p14:tracePt t="172242" x="4714875" y="6362700"/>
          <p14:tracePt t="172259" x="4781550" y="6253163"/>
          <p14:tracePt t="172276" x="4843463" y="6196013"/>
          <p14:tracePt t="172292" x="4924425" y="6138863"/>
          <p14:tracePt t="172309" x="5000625" y="6100763"/>
          <p14:tracePt t="172326" x="5100638" y="6072188"/>
          <p14:tracePt t="172342" x="5143500" y="6057900"/>
          <p14:tracePt t="172359" x="5186363" y="6057900"/>
          <p14:tracePt t="172376" x="5219700" y="6057900"/>
          <p14:tracePt t="172392" x="5267325" y="6062663"/>
          <p14:tracePt t="172409" x="5291138" y="6067425"/>
          <p14:tracePt t="172426" x="5310188" y="6072188"/>
          <p14:tracePt t="172442" x="5334000" y="6081713"/>
          <p14:tracePt t="172459" x="5343525" y="6086475"/>
          <p14:tracePt t="172476" x="5353050" y="6096000"/>
          <p14:tracePt t="172492" x="5357813" y="6100763"/>
          <p14:tracePt t="172509" x="5362575" y="6100763"/>
          <p14:tracePt t="172759" x="5400675" y="6100763"/>
          <p14:tracePt t="172767" x="5443538" y="6100763"/>
          <p14:tracePt t="172776" x="5476875" y="6100763"/>
          <p14:tracePt t="172792" x="5553075" y="6115050"/>
          <p14:tracePt t="172809" x="5662613" y="6143625"/>
          <p14:tracePt t="172826" x="5705475" y="6157913"/>
          <p14:tracePt t="172842" x="5743575" y="6176963"/>
          <p14:tracePt t="172859" x="5772150" y="6186488"/>
          <p14:tracePt t="172876" x="5800725" y="6200775"/>
          <p14:tracePt t="172892" x="5805488" y="6200775"/>
          <p14:tracePt t="172926" x="5810250" y="6200775"/>
          <p14:tracePt t="172942" x="5815013" y="6200775"/>
          <p14:tracePt t="173266" x="5715000" y="6215063"/>
          <p14:tracePt t="173273" x="5591175" y="6215063"/>
          <p14:tracePt t="173281" x="5491163" y="6224588"/>
          <p14:tracePt t="173292" x="5381625" y="6234113"/>
          <p14:tracePt t="173309" x="5038725" y="6243638"/>
          <p14:tracePt t="173326" x="4905375" y="6243638"/>
          <p14:tracePt t="173342" x="4791075" y="6238875"/>
          <p14:tracePt t="173359" x="4710113" y="6238875"/>
          <p14:tracePt t="173376" x="4614863" y="6224588"/>
          <p14:tracePt t="173392" x="4562475" y="6224588"/>
          <p14:tracePt t="173409" x="4519613" y="6224588"/>
          <p14:tracePt t="173426" x="4457700" y="6224588"/>
          <p14:tracePt t="173442" x="4424363" y="6224588"/>
          <p14:tracePt t="173459" x="4381500" y="6215063"/>
          <p14:tracePt t="173476" x="4338638" y="6210300"/>
          <p14:tracePt t="173492" x="4276725" y="6200775"/>
          <p14:tracePt t="173509" x="4248150" y="6186488"/>
          <p14:tracePt t="173526" x="4219575" y="6186488"/>
          <p14:tracePt t="173542" x="4181475" y="6186488"/>
          <p14:tracePt t="173559" x="4148138" y="6186488"/>
          <p14:tracePt t="173576" x="4129088" y="6186488"/>
          <p14:tracePt t="173592" x="4114800" y="6181725"/>
          <p14:tracePt t="173609" x="4105275" y="6176963"/>
          <p14:tracePt t="173625" x="4095750" y="6176963"/>
          <p14:tracePt t="173642" x="4090988" y="6176963"/>
          <p14:tracePt t="173659" x="4086225" y="6176963"/>
          <p14:tracePt t="173676" x="4086225" y="6172200"/>
          <p14:tracePt t="173692" x="4095750" y="6167438"/>
          <p14:tracePt t="173709" x="4148138" y="6153150"/>
          <p14:tracePt t="173726" x="4224338" y="6153150"/>
          <p14:tracePt t="173742" x="4386263" y="6157913"/>
          <p14:tracePt t="173759" x="4519613" y="6167438"/>
          <p14:tracePt t="173775" x="4667250" y="6181725"/>
          <p14:tracePt t="173792" x="4781550" y="6191250"/>
          <p14:tracePt t="173809" x="4938713" y="6205538"/>
          <p14:tracePt t="173826" x="5076825" y="6215063"/>
          <p14:tracePt t="173842" x="5191125" y="6234113"/>
          <p14:tracePt t="173859" x="5319713" y="6248400"/>
          <p14:tracePt t="173876" x="5391150" y="6253163"/>
          <p14:tracePt t="173892" x="5472113" y="6262688"/>
          <p14:tracePt t="173909" x="5562600" y="6262688"/>
          <p14:tracePt t="173926" x="5676900" y="6262688"/>
          <p14:tracePt t="173942" x="5719763" y="6262688"/>
          <p14:tracePt t="173959" x="5757863" y="6262688"/>
          <p14:tracePt t="173976" x="5786438" y="6262688"/>
          <p14:tracePt t="173992" x="5834063" y="6262688"/>
          <p14:tracePt t="174009" x="5857875" y="6262688"/>
          <p14:tracePt t="174026" x="5876925" y="6262688"/>
          <p14:tracePt t="174043" x="5895975" y="6262688"/>
          <p14:tracePt t="174060" x="5900738" y="6262688"/>
          <p14:tracePt t="174076" x="5905500" y="6262688"/>
          <p14:tracePt t="174092" x="5910263" y="6262688"/>
          <p14:tracePt t="174667" x="5910263" y="6243638"/>
          <p14:tracePt t="174674" x="5905500" y="6219825"/>
          <p14:tracePt t="174682" x="5895975" y="6191250"/>
          <p14:tracePt t="174692" x="5891213" y="6167438"/>
          <p14:tracePt t="174709" x="5872163" y="6115050"/>
          <p14:tracePt t="174726" x="5843588" y="6034088"/>
          <p14:tracePt t="174759" x="5815013" y="5972175"/>
          <p14:tracePt t="174792" x="5705475" y="5895975"/>
          <p14:tracePt t="174809" x="5638800" y="5867400"/>
          <p14:tracePt t="174826" x="5557838" y="5843588"/>
          <p14:tracePt t="174842" x="5391150" y="5810250"/>
          <p14:tracePt t="174859" x="5267325" y="5786438"/>
          <p14:tracePt t="174876" x="5153025" y="5772150"/>
          <p14:tracePt t="174892" x="5048250" y="5762625"/>
          <p14:tracePt t="174909" x="4848225" y="5743575"/>
          <p14:tracePt t="174926" x="4724400" y="5743575"/>
          <p14:tracePt t="174942" x="4629150" y="5748338"/>
          <p14:tracePt t="174959" x="4567238" y="5762625"/>
          <p14:tracePt t="174975" x="4486275" y="5805488"/>
          <p14:tracePt t="174992" x="4448175" y="5819775"/>
          <p14:tracePt t="175009" x="4419600" y="5834063"/>
          <p14:tracePt t="175026" x="4400550" y="5843588"/>
          <p14:tracePt t="175042" x="4391025" y="5843588"/>
          <p14:tracePt t="175059" x="4386263" y="5843588"/>
          <p14:tracePt t="175076" x="4381500" y="5843588"/>
          <p14:tracePt t="175092" x="4376738" y="5843588"/>
          <p14:tracePt t="175300" x="4305300" y="5872163"/>
          <p14:tracePt t="175309" x="4214813" y="5910263"/>
          <p14:tracePt t="175315" x="4133850" y="5943600"/>
          <p14:tracePt t="175326" x="4076700" y="5962650"/>
          <p14:tracePt t="175343" x="3981450" y="5995988"/>
          <p14:tracePt t="175359" x="3952875" y="6005513"/>
          <p14:tracePt t="175376" x="3938588" y="6010275"/>
          <p14:tracePt t="175392" x="3933825" y="6010275"/>
          <p14:tracePt t="175409" x="3924300" y="6010275"/>
          <p14:tracePt t="175426" x="3919538" y="6010275"/>
          <p14:tracePt t="175442" x="3910013" y="6010275"/>
          <p14:tracePt t="175512" x="3895725" y="6015038"/>
          <p14:tracePt t="175518" x="3886200" y="6015038"/>
          <p14:tracePt t="175526" x="3876675" y="6019800"/>
          <p14:tracePt t="175542" x="3829050" y="6038850"/>
          <p14:tracePt t="175559" x="3757613" y="6067425"/>
          <p14:tracePt t="175575" x="3695700" y="6081713"/>
          <p14:tracePt t="175592" x="3614738" y="6105525"/>
          <p14:tracePt t="175609" x="3576638" y="6105525"/>
          <p14:tracePt t="175625" x="3543300" y="6105525"/>
          <p14:tracePt t="175642" x="3509963" y="6091238"/>
          <p14:tracePt t="175659" x="3452813" y="5986463"/>
          <p14:tracePt t="175675" x="3429000" y="5867400"/>
          <p14:tracePt t="175692" x="3424238" y="5795963"/>
          <p14:tracePt t="175709" x="3448050" y="5695950"/>
          <p14:tracePt t="175727" x="3476625" y="5634038"/>
          <p14:tracePt t="175742" x="3514725" y="5600700"/>
          <p14:tracePt t="175759" x="3576638" y="5586413"/>
          <p14:tracePt t="175775" x="3652838" y="5595938"/>
          <p14:tracePt t="175792" x="3686175" y="5619750"/>
          <p14:tracePt t="175809" x="3709988" y="5643563"/>
          <p14:tracePt t="175825" x="3729038" y="5681663"/>
          <p14:tracePt t="175842" x="3743325" y="5734050"/>
          <p14:tracePt t="175859" x="3743325" y="5772150"/>
          <p14:tracePt t="175875" x="3729038" y="5800725"/>
          <p14:tracePt t="175892" x="3705225" y="5843588"/>
          <p14:tracePt t="175909" x="3695700" y="5857875"/>
          <p14:tracePt t="175925" x="3690938" y="5872163"/>
          <p14:tracePt t="175942" x="3686175" y="5876925"/>
          <p14:tracePt t="175959" x="3686175" y="5881688"/>
          <p14:tracePt t="176017" x="3686175" y="5886450"/>
          <p14:tracePt t="176282" x="3686175" y="5891213"/>
          <p14:tracePt t="176341" x="3686175" y="5895975"/>
          <p14:tracePt t="176356" x="3686175" y="5900738"/>
          <p14:tracePt t="176385" x="3686175" y="5905500"/>
          <p14:tracePt t="176391" x="3686175" y="5910263"/>
          <p14:tracePt t="176399" x="3686175" y="5915025"/>
          <p14:tracePt t="176409" x="3686175" y="5919788"/>
          <p14:tracePt t="176426" x="3686175" y="5929313"/>
          <p14:tracePt t="176442" x="3686175" y="5943600"/>
          <p14:tracePt t="176459" x="3686175" y="5948363"/>
          <p14:tracePt t="176475" x="3686175" y="5957888"/>
          <p14:tracePt t="176492" x="3686175" y="5962650"/>
          <p14:tracePt t="176509" x="3686175" y="5967413"/>
          <p14:tracePt t="176526" x="3686175" y="5972175"/>
          <p14:tracePt t="176542" x="3686175" y="5981700"/>
          <p14:tracePt t="176559" x="3676650" y="5995988"/>
          <p14:tracePt t="176575" x="3652838" y="6015038"/>
          <p14:tracePt t="176592" x="3633788" y="6024563"/>
          <p14:tracePt t="176609" x="3609975" y="6043613"/>
          <p14:tracePt t="176625" x="3586163" y="6048375"/>
          <p14:tracePt t="176642" x="3552825" y="6048375"/>
          <p14:tracePt t="176659" x="3533775" y="6043613"/>
          <p14:tracePt t="176675" x="3519488" y="6034088"/>
          <p14:tracePt t="176692" x="3500438" y="5995988"/>
          <p14:tracePt t="176709" x="3486150" y="5934075"/>
          <p14:tracePt t="176725" x="3495675" y="5819775"/>
          <p14:tracePt t="176742" x="3509963" y="5748338"/>
          <p14:tracePt t="176759" x="3548063" y="5681663"/>
          <p14:tracePt t="176775" x="3581400" y="5657850"/>
          <p14:tracePt t="176792" x="3619500" y="5634038"/>
          <p14:tracePt t="176809" x="3662363" y="5619750"/>
          <p14:tracePt t="176825" x="3709988" y="5619750"/>
          <p14:tracePt t="176842" x="3733800" y="5638800"/>
          <p14:tracePt t="176859" x="3757613" y="5681663"/>
          <p14:tracePt t="176875" x="3805238" y="5762625"/>
          <p14:tracePt t="176892" x="3824288" y="5810250"/>
          <p14:tracePt t="176909" x="3838575" y="5843588"/>
          <p14:tracePt t="176925" x="3843338" y="5872163"/>
          <p14:tracePt t="176942" x="3848100" y="5915025"/>
          <p14:tracePt t="176959" x="3848100" y="5948363"/>
          <p14:tracePt t="176975" x="3848100" y="5986463"/>
          <p14:tracePt t="176992" x="3843338" y="6019800"/>
          <p14:tracePt t="177009" x="3824288" y="6076950"/>
          <p14:tracePt t="177025" x="3805238" y="6105525"/>
          <p14:tracePt t="177042" x="3795713" y="6124575"/>
          <p14:tracePt t="177059" x="3781425" y="6138863"/>
          <p14:tracePt t="177075" x="3762375" y="6157913"/>
          <p14:tracePt t="177092" x="3738563" y="6172200"/>
          <p14:tracePt t="177109" x="3709988" y="6181725"/>
          <p14:tracePt t="177126" x="3667125" y="6181725"/>
          <p14:tracePt t="177142" x="3633788" y="6176963"/>
          <p14:tracePt t="177159" x="3609975" y="6157913"/>
          <p14:tracePt t="177175" x="3581400" y="6129338"/>
          <p14:tracePt t="177192" x="3533775" y="6062663"/>
          <p14:tracePt t="177209" x="3509963" y="6024563"/>
          <p14:tracePt t="177226" x="3490913" y="5986463"/>
          <p14:tracePt t="177242" x="3481388" y="5934075"/>
          <p14:tracePt t="177244" x="3486150" y="5900738"/>
          <p14:tracePt t="177259" x="3500438" y="5829300"/>
          <p14:tracePt t="177277" x="3533775" y="5729288"/>
          <p14:tracePt t="177292" x="3557588" y="5676900"/>
          <p14:tracePt t="177310" x="3605213" y="5634038"/>
          <p14:tracePt t="177325" x="3652838" y="5614988"/>
          <p14:tracePt t="177342" x="3705225" y="5600700"/>
          <p14:tracePt t="177359" x="3752850" y="5610225"/>
          <p14:tracePt t="177375" x="3800475" y="5653088"/>
          <p14:tracePt t="177392" x="3833813" y="5700713"/>
          <p14:tracePt t="177409" x="3852863" y="5734050"/>
          <p14:tracePt t="177426" x="3862388" y="5781675"/>
          <p14:tracePt t="177442" x="3862388" y="5805488"/>
          <p14:tracePt t="177459" x="3862388" y="5824538"/>
          <p14:tracePt t="177475" x="3862388" y="5848350"/>
          <p14:tracePt t="177492" x="3838575" y="5881688"/>
          <p14:tracePt t="177509" x="3824288" y="5910263"/>
          <p14:tracePt t="177525" x="3800475" y="5943600"/>
          <p14:tracePt t="177542" x="3776663" y="5967413"/>
          <p14:tracePt t="177559" x="3752850" y="5995988"/>
          <p14:tracePt t="177575" x="3743325" y="6005513"/>
          <p14:tracePt t="177592" x="3738563" y="6015038"/>
          <p14:tracePt t="177609" x="3729038" y="6019800"/>
          <p14:tracePt t="177625" x="3719513" y="6024563"/>
          <p14:tracePt t="177642" x="3714750" y="6024563"/>
          <p14:tracePt t="177658" x="3700463" y="6029325"/>
          <p14:tracePt t="177675" x="3681413" y="6029325"/>
          <p14:tracePt t="177692" x="3662363" y="6029325"/>
          <p14:tracePt t="177709" x="3648075" y="6029325"/>
          <p14:tracePt t="177725" x="3643313" y="6029325"/>
          <p14:tracePt t="177742" x="3633788" y="6029325"/>
          <p14:tracePt t="177759" x="3629025" y="6029325"/>
          <p14:tracePt t="177775" x="3624263" y="6029325"/>
          <p14:tracePt t="177792" x="3619500" y="6029325"/>
          <p14:tracePt t="177809" x="3609975" y="6034088"/>
          <p14:tracePt t="177825" x="3605213" y="6038850"/>
          <p14:tracePt t="177842" x="3600450" y="6038850"/>
          <p14:tracePt t="177859" x="3590925" y="6038850"/>
          <p14:tracePt t="179085" x="3576638" y="6048375"/>
          <p14:tracePt t="179093" x="3557588" y="6062663"/>
          <p14:tracePt t="179100" x="3548063" y="6067425"/>
          <p14:tracePt t="179108" x="3533775" y="6072188"/>
          <p14:tracePt t="179125" x="3514725" y="6086475"/>
          <p14:tracePt t="179142" x="3505200" y="6096000"/>
          <p14:tracePt t="179175" x="3486150" y="6096000"/>
          <p14:tracePt t="179208" x="3462338" y="6115050"/>
          <p14:tracePt t="179225" x="3443288" y="6134100"/>
          <p14:tracePt t="179242" x="3414713" y="6148388"/>
          <p14:tracePt t="179258" x="3376613" y="6172200"/>
          <p14:tracePt t="179275" x="3295650" y="6210300"/>
          <p14:tracePt t="179292" x="3224213" y="6224588"/>
          <p14:tracePt t="179309" x="3162300" y="6238875"/>
          <p14:tracePt t="179325" x="3109913" y="6253163"/>
          <p14:tracePt t="179342" x="3033713" y="6257925"/>
          <p14:tracePt t="179359" x="2976563" y="6257925"/>
          <p14:tracePt t="179376" x="2914650" y="6257925"/>
          <p14:tracePt t="179392" x="2852738" y="6243638"/>
          <p14:tracePt t="179409" x="2786063" y="6229350"/>
          <p14:tracePt t="179425" x="2747963" y="6219825"/>
          <p14:tracePt t="179442" x="2719388" y="6215063"/>
          <p14:tracePt t="179459" x="2681288" y="6205538"/>
          <p14:tracePt t="179475" x="2643188" y="6181725"/>
          <p14:tracePt t="179492" x="2609850" y="6172200"/>
          <p14:tracePt t="179508" x="2576513" y="6153150"/>
          <p14:tracePt t="179525" x="2524125" y="6129338"/>
          <p14:tracePt t="179542" x="2495550" y="6110288"/>
          <p14:tracePt t="179559" x="2466975" y="6086475"/>
          <p14:tracePt t="179575" x="2433638" y="6067425"/>
          <p14:tracePt t="179592" x="2400300" y="6043613"/>
          <p14:tracePt t="179608" x="2386013" y="6034088"/>
          <p14:tracePt t="179625" x="2376488" y="6029325"/>
          <p14:tracePt t="179642" x="2366963" y="6019800"/>
          <p14:tracePt t="179658" x="2357438" y="6015038"/>
          <p14:tracePt t="179675" x="2352675" y="6015038"/>
          <p14:tracePt t="179708" x="2347913" y="6015038"/>
          <p14:tracePt t="181096" x="2324100" y="6015038"/>
          <p14:tracePt t="181104" x="2300288" y="6024563"/>
          <p14:tracePt t="181112" x="2271713" y="6029325"/>
          <p14:tracePt t="181125" x="2238375" y="6043613"/>
          <p14:tracePt t="181142" x="2200275" y="6048375"/>
          <p14:tracePt t="181158" x="2166938" y="6057900"/>
          <p14:tracePt t="181192" x="2124075" y="6057900"/>
          <p14:tracePt t="181226" x="2100263" y="6057900"/>
          <p14:tracePt t="181243" x="2081213" y="6057900"/>
          <p14:tracePt t="181259" x="2066925" y="6057900"/>
          <p14:tracePt t="181275" x="2057400" y="6057900"/>
          <p14:tracePt t="181292" x="2038350" y="6057900"/>
          <p14:tracePt t="181309" x="2019300" y="6057900"/>
          <p14:tracePt t="181325" x="2005013" y="6057900"/>
          <p14:tracePt t="181342" x="2000250" y="6057900"/>
          <p14:tracePt t="181358" x="1995488" y="6057900"/>
          <p14:tracePt t="181375" x="1985963" y="6057900"/>
          <p14:tracePt t="181392" x="1981200" y="6057900"/>
          <p14:tracePt t="181408" x="1976438" y="6057900"/>
          <p14:tracePt t="181802" x="1995488" y="6057900"/>
          <p14:tracePt t="181810" x="2005013" y="6057900"/>
          <p14:tracePt t="181816" x="2024063" y="6053138"/>
          <p14:tracePt t="181825" x="2043113" y="6053138"/>
          <p14:tracePt t="181858" x="2100263" y="6048375"/>
          <p14:tracePt t="181892" x="2176463" y="6043613"/>
          <p14:tracePt t="181908" x="2209800" y="6043613"/>
          <p14:tracePt t="181925" x="2262188" y="6038850"/>
          <p14:tracePt t="181942" x="2290763" y="6038850"/>
          <p14:tracePt t="181958" x="2319338" y="6038850"/>
          <p14:tracePt t="181975" x="2347913" y="6038850"/>
          <p14:tracePt t="181992" x="2390775" y="6038850"/>
          <p14:tracePt t="182008" x="2409825" y="6038850"/>
          <p14:tracePt t="182025" x="2424113" y="6029325"/>
          <p14:tracePt t="182042" x="2443163" y="6029325"/>
          <p14:tracePt t="182058" x="2452688" y="6029325"/>
          <p14:tracePt t="182075" x="2457450" y="6029325"/>
          <p14:tracePt t="182092" x="2462213" y="6029325"/>
          <p14:tracePt t="182132" x="2466975" y="6029325"/>
          <p14:tracePt t="182147" x="2476500" y="6029325"/>
          <p14:tracePt t="182158" x="2481263" y="6029325"/>
          <p14:tracePt t="182175" x="2495550" y="6029325"/>
          <p14:tracePt t="182192" x="2500313" y="6029325"/>
          <p14:tracePt t="182208" x="2505075" y="6029325"/>
          <p14:tracePt t="182225" x="2509838" y="6029325"/>
          <p14:tracePt t="182697" x="2519363" y="6024563"/>
          <p14:tracePt t="182704" x="2538413" y="6019800"/>
          <p14:tracePt t="182711" x="2547938" y="6019800"/>
          <p14:tracePt t="182726" x="2571750" y="6010275"/>
          <p14:tracePt t="182742" x="2586038" y="6010275"/>
          <p14:tracePt t="182758" x="2595563" y="6010275"/>
          <p14:tracePt t="182792" x="2619375" y="6010275"/>
          <p14:tracePt t="182825" x="2633663" y="6010275"/>
          <p14:tracePt t="183204" x="2657475" y="5981700"/>
          <p14:tracePt t="183211" x="2690813" y="5953125"/>
          <p14:tracePt t="183225" x="2790825" y="5886450"/>
          <p14:tracePt t="183242" x="2909888" y="5824538"/>
          <p14:tracePt t="183259" x="3048000" y="5781675"/>
          <p14:tracePt t="183275" x="3143250" y="5753100"/>
          <p14:tracePt t="183308" x="3348038" y="5705475"/>
          <p14:tracePt t="183342" x="3548063" y="5667375"/>
          <p14:tracePt t="183358" x="3619500" y="5662613"/>
          <p14:tracePt t="183375" x="3686175" y="5638800"/>
          <p14:tracePt t="183392" x="3752850" y="5634038"/>
          <p14:tracePt t="183408" x="3871913" y="5610225"/>
          <p14:tracePt t="183425" x="3943350" y="5605463"/>
          <p14:tracePt t="183442" x="4005263" y="5595938"/>
          <p14:tracePt t="183458" x="4057650" y="5581650"/>
          <p14:tracePt t="183475" x="4124325" y="5581650"/>
          <p14:tracePt t="183492" x="4171950" y="5581650"/>
          <p14:tracePt t="183508" x="4233863" y="5586413"/>
          <p14:tracePt t="183525" x="4295775" y="5591175"/>
          <p14:tracePt t="183541" x="4381500" y="5605463"/>
          <p14:tracePt t="183558" x="4424363" y="5610225"/>
          <p14:tracePt t="183575" x="4462463" y="5624513"/>
          <p14:tracePt t="183592" x="4510088" y="5634038"/>
          <p14:tracePt t="183608" x="4529138" y="5643563"/>
          <p14:tracePt t="183625" x="4552950" y="5648325"/>
          <p14:tracePt t="183641" x="4576763" y="5657850"/>
          <p14:tracePt t="183658" x="4610100" y="5676900"/>
          <p14:tracePt t="183675" x="4619625" y="5686425"/>
          <p14:tracePt t="183692" x="4633913" y="5695950"/>
          <p14:tracePt t="183708" x="4643438" y="5705475"/>
          <p14:tracePt t="183725" x="4652963" y="5724525"/>
          <p14:tracePt t="183741" x="4657725" y="5743575"/>
          <p14:tracePt t="183758" x="4672013" y="5767388"/>
          <p14:tracePt t="183775" x="4676775" y="5810250"/>
          <p14:tracePt t="183791" x="4676775" y="5838825"/>
          <p14:tracePt t="183808" x="4676775" y="5857875"/>
          <p14:tracePt t="183825" x="4672013" y="5886450"/>
          <p14:tracePt t="183841" x="4638675" y="5929313"/>
          <p14:tracePt t="183858" x="4614863" y="5962650"/>
          <p14:tracePt t="183875" x="4576763" y="6000750"/>
          <p14:tracePt t="183891" x="4529138" y="6024563"/>
          <p14:tracePt t="183908" x="4438650" y="6067425"/>
          <p14:tracePt t="183925" x="4376738" y="6081713"/>
          <p14:tracePt t="183941" x="4295775" y="6096000"/>
          <p14:tracePt t="183958" x="4176713" y="6110288"/>
          <p14:tracePt t="183975" x="4071938" y="6119813"/>
          <p14:tracePt t="183991" x="3971925" y="6134100"/>
          <p14:tracePt t="184008" x="3876675" y="6148388"/>
          <p14:tracePt t="184025" x="3767138" y="6181725"/>
          <p14:tracePt t="184041" x="3700463" y="6200775"/>
          <p14:tracePt t="184058" x="3638550" y="6224588"/>
          <p14:tracePt t="184075" x="3567113" y="6238875"/>
          <p14:tracePt t="184091" x="3419475" y="6234113"/>
          <p14:tracePt t="184108" x="3314700" y="6210300"/>
          <p14:tracePt t="184125" x="3219450" y="6176963"/>
          <p14:tracePt t="184142" x="3052763" y="6129338"/>
          <p14:tracePt t="184158" x="2947988" y="6096000"/>
          <p14:tracePt t="184175" x="2862263" y="6062663"/>
          <p14:tracePt t="184192" x="2805113" y="6034088"/>
          <p14:tracePt t="184209" x="2738438" y="5976938"/>
          <p14:tracePt t="184225" x="2695575" y="5919788"/>
          <p14:tracePt t="184242" x="2667000" y="5862638"/>
          <p14:tracePt t="184258" x="2643188" y="5824538"/>
          <p14:tracePt t="184275" x="2624138" y="5791200"/>
          <p14:tracePt t="184291" x="2619375" y="5767388"/>
          <p14:tracePt t="184308" x="2619375" y="5738813"/>
          <p14:tracePt t="184325" x="2628900" y="5653088"/>
          <p14:tracePt t="184341" x="2662238" y="5567363"/>
          <p14:tracePt t="184358" x="2690813" y="5491163"/>
          <p14:tracePt t="184375" x="2719388" y="5434013"/>
          <p14:tracePt t="184392" x="2767013" y="5386388"/>
          <p14:tracePt t="184408" x="2838450" y="5338763"/>
          <p14:tracePt t="184425" x="2924175" y="5310188"/>
          <p14:tracePt t="184442" x="3014663" y="5291138"/>
          <p14:tracePt t="184458" x="3148013" y="5267325"/>
          <p14:tracePt t="184475" x="3248025" y="5262563"/>
          <p14:tracePt t="184492" x="3362325" y="5262563"/>
          <p14:tracePt t="184508" x="3471863" y="5262563"/>
          <p14:tracePt t="184525" x="3624263" y="5286375"/>
          <p14:tracePt t="184542" x="3738563" y="5305425"/>
          <p14:tracePt t="184558" x="3857625" y="5338763"/>
          <p14:tracePt t="184576" x="3962400" y="5391150"/>
          <p14:tracePt t="184592" x="4019550" y="5424488"/>
          <p14:tracePt t="184608" x="4067175" y="5467350"/>
          <p14:tracePt t="184625" x="4105275" y="5495925"/>
          <p14:tracePt t="184641" x="4148138" y="5534025"/>
          <p14:tracePt t="184658" x="4171950" y="5557838"/>
          <p14:tracePt t="184675" x="4186238" y="5595938"/>
          <p14:tracePt t="184691" x="4200525" y="5634038"/>
          <p14:tracePt t="184708" x="4205288" y="5738813"/>
          <p14:tracePt t="184725" x="4205288" y="5805488"/>
          <p14:tracePt t="184741" x="4200525" y="5853113"/>
          <p14:tracePt t="184758" x="4186238" y="5900738"/>
          <p14:tracePt t="184775" x="4186238" y="5919788"/>
          <p14:tracePt t="184792" x="4181475" y="5943600"/>
          <p14:tracePt t="184808" x="4176713" y="5953125"/>
          <p14:tracePt t="184825" x="4167188" y="5972175"/>
          <p14:tracePt t="184841" x="4157663" y="5986463"/>
          <p14:tracePt t="184858" x="4152900" y="6000750"/>
          <p14:tracePt t="184875" x="4148138" y="6010275"/>
          <p14:tracePt t="184891" x="4138613" y="6029325"/>
          <p14:tracePt t="184908" x="4124325" y="6053138"/>
          <p14:tracePt t="184925" x="4119563" y="6076950"/>
          <p14:tracePt t="184941" x="4100513" y="6105525"/>
          <p14:tracePt t="184958" x="4090988" y="6138863"/>
          <p14:tracePt t="184975" x="4081463" y="6153150"/>
          <p14:tracePt t="184991" x="4076700" y="6162675"/>
          <p14:tracePt t="185008" x="4071938" y="6172200"/>
          <p14:tracePt t="185025" x="4071938" y="6176963"/>
          <p14:tracePt t="185041" x="4071938" y="6181725"/>
          <p14:tracePt t="185058" x="4071938" y="6186488"/>
          <p14:tracePt t="187064" x="4033838" y="6186488"/>
          <p14:tracePt t="187071" x="3986213" y="6176963"/>
          <p14:tracePt t="187078" x="3929063" y="6162675"/>
          <p14:tracePt t="187091" x="3871913" y="6143625"/>
          <p14:tracePt t="187108" x="3714750" y="6096000"/>
          <p14:tracePt t="187125" x="3619500" y="6072188"/>
          <p14:tracePt t="187158" x="3514725" y="6048375"/>
          <p14:tracePt t="187191" x="3429000" y="6029325"/>
          <p14:tracePt t="187208" x="3400425" y="6029325"/>
          <p14:tracePt t="187225" x="3348038" y="6019800"/>
          <p14:tracePt t="187241" x="3314700" y="6019800"/>
          <p14:tracePt t="187258" x="3262313" y="6015038"/>
          <p14:tracePt t="187275" x="3219450" y="6015038"/>
          <p14:tracePt t="187291" x="3167063" y="6015038"/>
          <p14:tracePt t="187308" x="3128963" y="6015038"/>
          <p14:tracePt t="187325" x="3100388" y="6015038"/>
          <p14:tracePt t="187341" x="3071813" y="6010275"/>
          <p14:tracePt t="187358" x="3005138" y="6010275"/>
          <p14:tracePt t="187375" x="2957513" y="6010275"/>
          <p14:tracePt t="187391" x="2909888" y="6000750"/>
          <p14:tracePt t="187408" x="2838450" y="6000750"/>
          <p14:tracePt t="187425" x="2795588" y="6000750"/>
          <p14:tracePt t="187441" x="2767013" y="6005513"/>
          <p14:tracePt t="187458" x="2728913" y="6005513"/>
          <p14:tracePt t="187475" x="2705100" y="6005513"/>
          <p14:tracePt t="187491" x="2690813" y="6005513"/>
          <p14:tracePt t="187509" x="2686050" y="6005513"/>
          <p14:tracePt t="187527" x="2676525" y="6005513"/>
          <p14:tracePt t="187580" x="2686050" y="6005513"/>
          <p14:tracePt t="187597" x="2747963" y="5981700"/>
          <p14:tracePt t="187608" x="2881313" y="5967413"/>
          <p14:tracePt t="187625" x="3009900" y="5948363"/>
          <p14:tracePt t="187641" x="3167063" y="5929313"/>
          <p14:tracePt t="187658" x="3467100" y="5905500"/>
          <p14:tracePt t="187675" x="3609975" y="5895975"/>
          <p14:tracePt t="187691" x="3781425" y="5876925"/>
          <p14:tracePt t="187708" x="3933825" y="5876925"/>
          <p14:tracePt t="187725" x="4105275" y="5867400"/>
          <p14:tracePt t="187741" x="4171950" y="5867400"/>
          <p14:tracePt t="187759" x="4252913" y="5867400"/>
          <p14:tracePt t="187776" x="4391025" y="5867400"/>
          <p14:tracePt t="187791" x="4457700" y="5867400"/>
          <p14:tracePt t="187808" x="4510088" y="5867400"/>
          <p14:tracePt t="187825" x="4548188" y="5867400"/>
          <p14:tracePt t="187842" x="4586288" y="5867400"/>
          <p14:tracePt t="187858" x="4600575" y="5867400"/>
          <p14:tracePt t="187874" x="4605338" y="5867400"/>
          <p14:tracePt t="187891" x="4610100" y="5867400"/>
          <p14:tracePt t="187908" x="4619625" y="586740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>
                <a:ea typeface="굴림" panose="020B0600000101010101" pitchFamily="50" charset="-127"/>
              </a:rPr>
              <a:t>int [] array</a:t>
            </a:r>
            <a:r>
              <a:rPr lang="en-US" altLang="ko-KR">
                <a:ea typeface="굴림" panose="020B0600000101010101" pitchFamily="50" charset="-127"/>
              </a:rPr>
              <a:t> vs int array []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Q: int [] ia and int ia [] are same ?</a:t>
            </a:r>
          </a:p>
          <a:p>
            <a:r>
              <a:rPr lang="en-US" altLang="ko-KR">
                <a:ea typeface="굴림" panose="020B0600000101010101" pitchFamily="50" charset="-127"/>
              </a:rPr>
              <a:t>A: They are different! </a:t>
            </a:r>
            <a:r>
              <a:rPr lang="en-US" altLang="ko-KR" u="sng">
                <a:ea typeface="굴림" panose="020B0600000101010101" pitchFamily="50" charset="-127"/>
              </a:rPr>
              <a:t>Use int [] ia</a:t>
            </a:r>
            <a:r>
              <a:rPr lang="en-US" altLang="ko-KR">
                <a:ea typeface="굴림" panose="020B0600000101010101" pitchFamily="50" charset="-127"/>
              </a:rPr>
              <a:t> rather than int ia[].</a:t>
            </a:r>
          </a:p>
          <a:p>
            <a:endParaRPr lang="ko-KR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44588" y="2714625"/>
            <a:ext cx="7523162" cy="2520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ArrayInit {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args[]) {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int[]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a1 = {10, 20, 30}, a2 = {100, 200, 300} ;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int 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a3[]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 new int[10],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a4 = a1 ;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// ERROR: incompatible types, found: int[], required: int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1"/>
    </mc:Choice>
    <mc:Fallback xmlns="">
      <p:transition spd="slow" advTm="35821"/>
    </mc:Fallback>
  </mc:AlternateContent>
  <p:extLst>
    <p:ext uri="{3A86A75C-4F4B-4683-9AE1-C65F6400EC91}">
      <p14:laserTraceLst xmlns:p14="http://schemas.microsoft.com/office/powerpoint/2010/main">
        <p14:tracePtLst>
          <p14:tracePt t="703" x="4605338" y="5710238"/>
          <p14:tracePt t="710" x="4562475" y="5400675"/>
          <p14:tracePt t="718" x="4524375" y="5205413"/>
          <p14:tracePt t="726" x="4491038" y="4705350"/>
          <p14:tracePt t="740" x="4410075" y="3695700"/>
          <p14:tracePt t="757" x="4395788" y="2905125"/>
          <p14:tracePt t="774" x="4395788" y="2133600"/>
          <p14:tracePt t="807" x="4414838" y="1276350"/>
          <p14:tracePt t="840" x="4410075" y="1081088"/>
          <p14:tracePt t="857" x="4405313" y="1047750"/>
          <p14:tracePt t="873" x="4405313" y="1033463"/>
          <p14:tracePt t="890" x="4405313" y="1023938"/>
          <p14:tracePt t="906" x="4405313" y="1019175"/>
          <p14:tracePt t="1135" x="4410075" y="1004888"/>
          <p14:tracePt t="1143" x="4429125" y="985838"/>
          <p14:tracePt t="1151" x="4448175" y="971550"/>
          <p14:tracePt t="1159" x="4476750" y="957263"/>
          <p14:tracePt t="1173" x="4505325" y="942975"/>
          <p14:tracePt t="1190" x="4529138" y="933450"/>
          <p14:tracePt t="1206" x="4543425" y="923925"/>
          <p14:tracePt t="1240" x="4552950" y="923925"/>
          <p14:tracePt t="1273" x="4552950" y="990600"/>
          <p14:tracePt t="1290" x="4529138" y="1038225"/>
          <p14:tracePt t="1307" x="4510088" y="1066800"/>
          <p14:tracePt t="1323" x="4491038" y="1085850"/>
          <p14:tracePt t="1340" x="4481513" y="1100138"/>
          <p14:tracePt t="1356" x="4462463" y="1109663"/>
          <p14:tracePt t="1373" x="4448175" y="1119188"/>
          <p14:tracePt t="1390" x="4424363" y="1123950"/>
          <p14:tracePt t="1407" x="4391025" y="1138238"/>
          <p14:tracePt t="1423" x="4357688" y="1143000"/>
          <p14:tracePt t="1440" x="4314825" y="1157288"/>
          <p14:tracePt t="1456" x="4267200" y="1166813"/>
          <p14:tracePt t="1473" x="4214813" y="1181100"/>
          <p14:tracePt t="1490" x="4171950" y="1185863"/>
          <p14:tracePt t="1506" x="4133850" y="1195388"/>
          <p14:tracePt t="1523" x="4095750" y="1200150"/>
          <p14:tracePt t="1540" x="4038600" y="1200150"/>
          <p14:tracePt t="1556" x="4000500" y="1200150"/>
          <p14:tracePt t="1573" x="3967163" y="1200150"/>
          <p14:tracePt t="1590" x="3933825" y="1200150"/>
          <p14:tracePt t="1606" x="3914775" y="1200150"/>
          <p14:tracePt t="1623" x="3895725" y="1200150"/>
          <p14:tracePt t="1640" x="3881438" y="1200150"/>
          <p14:tracePt t="1656" x="3862388" y="1200150"/>
          <p14:tracePt t="1673" x="3848100" y="1200150"/>
          <p14:tracePt t="1690" x="3829050" y="1200150"/>
          <p14:tracePt t="1706" x="3800475" y="1200150"/>
          <p14:tracePt t="1723" x="3767138" y="1200150"/>
          <p14:tracePt t="1740" x="3743325" y="1200150"/>
          <p14:tracePt t="1756" x="3729038" y="1200150"/>
          <p14:tracePt t="1773" x="3724275" y="1200150"/>
          <p14:tracePt t="1790" x="3714750" y="1200150"/>
          <p14:tracePt t="1806" x="3705225" y="1200150"/>
          <p14:tracePt t="2394" x="3700463" y="1204913"/>
          <p14:tracePt t="2400" x="3690938" y="1209675"/>
          <p14:tracePt t="2406" x="3681413" y="1214438"/>
          <p14:tracePt t="2424" x="3657600" y="1238250"/>
          <p14:tracePt t="2440" x="3619500" y="1262063"/>
          <p14:tracePt t="2456" x="3581400" y="1304925"/>
          <p14:tracePt t="2490" x="3562350" y="1323975"/>
          <p14:tracePt t="2523" x="3548063" y="1338263"/>
          <p14:tracePt t="2540" x="3543300" y="1343025"/>
          <p14:tracePt t="2556" x="3533775" y="1347788"/>
          <p14:tracePt t="2575" x="3524250" y="1366838"/>
          <p14:tracePt t="2590" x="3519488" y="1381125"/>
          <p14:tracePt t="2606" x="3509963" y="1390650"/>
          <p14:tracePt t="2623" x="3505200" y="1400175"/>
          <p14:tracePt t="2640" x="3495675" y="1409700"/>
          <p14:tracePt t="3265" x="3462338" y="1509713"/>
          <p14:tracePt t="3272" x="3438525" y="1609725"/>
          <p14:tracePt t="3279" x="3409950" y="1700213"/>
          <p14:tracePt t="3290" x="3357563" y="1852613"/>
          <p14:tracePt t="3306" x="3238500" y="2181225"/>
          <p14:tracePt t="3323" x="3128963" y="2495550"/>
          <p14:tracePt t="3357" x="2947988" y="2933700"/>
          <p14:tracePt t="3390" x="2776538" y="3414713"/>
          <p14:tracePt t="3407" x="2747963" y="3481388"/>
          <p14:tracePt t="3423" x="2724150" y="3529013"/>
          <p14:tracePt t="3440" x="2700338" y="3557588"/>
          <p14:tracePt t="3456" x="2662238" y="3590925"/>
          <p14:tracePt t="3473" x="2638425" y="3609975"/>
          <p14:tracePt t="3489" x="2614613" y="3633788"/>
          <p14:tracePt t="3506" x="2576513" y="3657600"/>
          <p14:tracePt t="3523" x="2552700" y="3667125"/>
          <p14:tracePt t="3540" x="2533650" y="3686175"/>
          <p14:tracePt t="3556" x="2519363" y="3695700"/>
          <p14:tracePt t="3573" x="2509838" y="3705225"/>
          <p14:tracePt t="3590" x="2505075" y="3709988"/>
          <p14:tracePt t="3606" x="2495550" y="3709988"/>
          <p14:tracePt t="3646" x="2490788" y="3714750"/>
          <p14:tracePt t="3656" x="2490788" y="3719513"/>
          <p14:tracePt t="3673" x="2486025" y="3729038"/>
          <p14:tracePt t="3690" x="2486025" y="3748088"/>
          <p14:tracePt t="3706" x="2486025" y="3757613"/>
          <p14:tracePt t="3723" x="2486025" y="3762375"/>
          <p14:tracePt t="3739" x="2486025" y="3767138"/>
          <p14:tracePt t="3822" x="2481263" y="3767138"/>
          <p14:tracePt t="3829" x="2476500" y="3771900"/>
          <p14:tracePt t="3839" x="2476500" y="3776663"/>
          <p14:tracePt t="3856" x="2462213" y="3781425"/>
          <p14:tracePt t="3873" x="2414588" y="3795713"/>
          <p14:tracePt t="3890" x="2366963" y="3795713"/>
          <p14:tracePt t="3906" x="2314575" y="3795713"/>
          <p14:tracePt t="3923" x="2266950" y="3795713"/>
          <p14:tracePt t="3939" x="2190750" y="3786188"/>
          <p14:tracePt t="3956" x="2147888" y="3781425"/>
          <p14:tracePt t="3973" x="2109788" y="3767138"/>
          <p14:tracePt t="3989" x="2071688" y="3757613"/>
          <p14:tracePt t="4006" x="2024063" y="3729038"/>
          <p14:tracePt t="4023" x="2000250" y="3724275"/>
          <p14:tracePt t="4039" x="1985963" y="3719513"/>
          <p14:tracePt t="4056" x="1971675" y="3714750"/>
          <p14:tracePt t="4073" x="1966913" y="3714750"/>
          <p14:tracePt t="4089" x="1962150" y="3714750"/>
          <p14:tracePt t="4106" x="1952625" y="3714750"/>
          <p14:tracePt t="4181" x="1952625" y="3709988"/>
          <p14:tracePt t="4196" x="1957388" y="3705225"/>
          <p14:tracePt t="4203" x="1962150" y="3700463"/>
          <p14:tracePt t="4211" x="1966913" y="3700463"/>
          <p14:tracePt t="4223" x="1981200" y="3695700"/>
          <p14:tracePt t="4240" x="2000250" y="3690938"/>
          <p14:tracePt t="4256" x="2033588" y="3690938"/>
          <p14:tracePt t="4273" x="2066925" y="3690938"/>
          <p14:tracePt t="4290" x="2105025" y="3690938"/>
          <p14:tracePt t="4306" x="2166938" y="3690938"/>
          <p14:tracePt t="4323" x="2200275" y="3695700"/>
          <p14:tracePt t="4339" x="2238375" y="3705225"/>
          <p14:tracePt t="4356" x="2271713" y="3709988"/>
          <p14:tracePt t="4373" x="2319338" y="3719513"/>
          <p14:tracePt t="4389" x="2347913" y="3719513"/>
          <p14:tracePt t="4406" x="2371725" y="3729038"/>
          <p14:tracePt t="4423" x="2390775" y="3729038"/>
          <p14:tracePt t="4440" x="2433638" y="3733800"/>
          <p14:tracePt t="4456" x="2466975" y="3733800"/>
          <p14:tracePt t="4473" x="2490788" y="3738563"/>
          <p14:tracePt t="4489" x="2524125" y="3743325"/>
          <p14:tracePt t="4506" x="2547938" y="3752850"/>
          <p14:tracePt t="4523" x="2557463" y="3752850"/>
          <p14:tracePt t="4539" x="2571750" y="3767138"/>
          <p14:tracePt t="4556" x="2590800" y="3767138"/>
          <p14:tracePt t="4573" x="2605088" y="3771900"/>
          <p14:tracePt t="4590" x="2614613" y="3776663"/>
          <p14:tracePt t="4606" x="2638425" y="3781425"/>
          <p14:tracePt t="4623" x="2662238" y="3790950"/>
          <p14:tracePt t="4639" x="2686050" y="3795713"/>
          <p14:tracePt t="4656" x="2700338" y="3795713"/>
          <p14:tracePt t="4673" x="2719388" y="3795713"/>
          <p14:tracePt t="4689" x="2728913" y="3795713"/>
          <p14:tracePt t="4706" x="2733675" y="3795713"/>
          <p14:tracePt t="4723" x="2738438" y="3795713"/>
          <p14:tracePt t="4739" x="2743200" y="3795713"/>
          <p14:tracePt t="4835" x="2738438" y="3795713"/>
          <p14:tracePt t="4842" x="2724150" y="3795713"/>
          <p14:tracePt t="4849" x="2695575" y="3795713"/>
          <p14:tracePt t="4857" x="2662238" y="3795713"/>
          <p14:tracePt t="4873" x="2581275" y="3795713"/>
          <p14:tracePt t="4889" x="2490788" y="3795713"/>
          <p14:tracePt t="4906" x="2443163" y="3795713"/>
          <p14:tracePt t="4923" x="2390775" y="3795713"/>
          <p14:tracePt t="4939" x="2362200" y="3795713"/>
          <p14:tracePt t="4956" x="2324100" y="3795713"/>
          <p14:tracePt t="4973" x="2295525" y="3795713"/>
          <p14:tracePt t="4974" x="2286000" y="3795713"/>
          <p14:tracePt t="4989" x="2271713" y="3790950"/>
          <p14:tracePt t="5006" x="2262188" y="3790950"/>
          <p14:tracePt t="5023" x="2252663" y="3790950"/>
          <p14:tracePt t="5041" x="2243138" y="3790950"/>
          <p14:tracePt t="5056" x="2238375" y="3790950"/>
          <p14:tracePt t="5073" x="2228850" y="3790950"/>
          <p14:tracePt t="5090" x="2209800" y="3790950"/>
          <p14:tracePt t="5107" x="2166938" y="3795713"/>
          <p14:tracePt t="5123" x="2128838" y="3810000"/>
          <p14:tracePt t="5139" x="2090738" y="3819525"/>
          <p14:tracePt t="5156" x="2052638" y="3833813"/>
          <p14:tracePt t="5173" x="2000250" y="3848100"/>
          <p14:tracePt t="5189" x="1947863" y="3852863"/>
          <p14:tracePt t="5206" x="1900238" y="3857625"/>
          <p14:tracePt t="5223" x="1847850" y="3857625"/>
          <p14:tracePt t="5239" x="1781175" y="3852863"/>
          <p14:tracePt t="5256" x="1743075" y="3833813"/>
          <p14:tracePt t="5273" x="1719263" y="3814763"/>
          <p14:tracePt t="5289" x="1695450" y="3776663"/>
          <p14:tracePt t="5306" x="1657350" y="3705225"/>
          <p14:tracePt t="5323" x="1643063" y="3662363"/>
          <p14:tracePt t="5339" x="1628775" y="3624263"/>
          <p14:tracePt t="5356" x="1628775" y="3524250"/>
          <p14:tracePt t="5373" x="1638300" y="3448050"/>
          <p14:tracePt t="5389" x="1662113" y="3376613"/>
          <p14:tracePt t="5406" x="1681163" y="3338513"/>
          <p14:tracePt t="5423" x="1704975" y="3305175"/>
          <p14:tracePt t="5440" x="1733550" y="3290888"/>
          <p14:tracePt t="5456" x="1776413" y="3286125"/>
          <p14:tracePt t="5473" x="1857375" y="3309938"/>
          <p14:tracePt t="5489" x="1905000" y="3343275"/>
          <p14:tracePt t="5506" x="1933575" y="3371850"/>
          <p14:tracePt t="5523" x="1957388" y="3405188"/>
          <p14:tracePt t="5539" x="1995488" y="3438525"/>
          <p14:tracePt t="5556" x="2005013" y="3462338"/>
          <p14:tracePt t="5573" x="2024063" y="3500438"/>
          <p14:tracePt t="5589" x="2043113" y="3543300"/>
          <p14:tracePt t="5606" x="2057400" y="3643313"/>
          <p14:tracePt t="5623" x="2057400" y="3690938"/>
          <p14:tracePt t="5639" x="2057400" y="3729038"/>
          <p14:tracePt t="5656" x="2057400" y="3757613"/>
          <p14:tracePt t="5673" x="2052638" y="3767138"/>
          <p14:tracePt t="5689" x="2052638" y="3776663"/>
          <p14:tracePt t="5706" x="2052638" y="3781425"/>
          <p14:tracePt t="5723" x="2052638" y="3790950"/>
          <p14:tracePt t="5761" x="2057400" y="3790950"/>
          <p14:tracePt t="5773" x="2066925" y="3790950"/>
          <p14:tracePt t="5789" x="2133600" y="3771900"/>
          <p14:tracePt t="5806" x="2185988" y="3752850"/>
          <p14:tracePt t="5823" x="2238375" y="3733800"/>
          <p14:tracePt t="5839" x="2281238" y="3714750"/>
          <p14:tracePt t="5856" x="2338388" y="3700463"/>
          <p14:tracePt t="5873" x="2366963" y="3700463"/>
          <p14:tracePt t="5889" x="2395538" y="3700463"/>
          <p14:tracePt t="5906" x="2419350" y="3700463"/>
          <p14:tracePt t="5923" x="2428875" y="3700463"/>
          <p14:tracePt t="5939" x="2433638" y="3700463"/>
          <p14:tracePt t="5956" x="2443163" y="3700463"/>
          <p14:tracePt t="5973" x="2452688" y="3705225"/>
          <p14:tracePt t="5989" x="2466975" y="3714750"/>
          <p14:tracePt t="6006" x="2476500" y="3719513"/>
          <p14:tracePt t="6023" x="2481263" y="3719513"/>
          <p14:tracePt t="6039" x="2490788" y="3719513"/>
          <p14:tracePt t="6056" x="2490788" y="3724275"/>
          <p14:tracePt t="6073" x="2490788" y="3733800"/>
          <p14:tracePt t="6089" x="2490788" y="3752850"/>
          <p14:tracePt t="6107" x="2481263" y="3762375"/>
          <p14:tracePt t="6123" x="2466975" y="3781425"/>
          <p14:tracePt t="6140" x="2443163" y="3800475"/>
          <p14:tracePt t="6156" x="2395538" y="3824288"/>
          <p14:tracePt t="6173" x="2357438" y="3829050"/>
          <p14:tracePt t="6189" x="2309813" y="3833813"/>
          <p14:tracePt t="6206" x="2266950" y="3833813"/>
          <p14:tracePt t="6223" x="2205038" y="3829050"/>
          <p14:tracePt t="6239" x="2171700" y="3805238"/>
          <p14:tracePt t="6256" x="2133600" y="3762375"/>
          <p14:tracePt t="6273" x="2105025" y="3709988"/>
          <p14:tracePt t="6289" x="2076450" y="3609975"/>
          <p14:tracePt t="6306" x="2066925" y="3571875"/>
          <p14:tracePt t="6323" x="2066925" y="3538538"/>
          <p14:tracePt t="6339" x="2071688" y="3476625"/>
          <p14:tracePt t="6356" x="2090738" y="3438525"/>
          <p14:tracePt t="6373" x="2109788" y="3400425"/>
          <p14:tracePt t="6389" x="2128838" y="3376613"/>
          <p14:tracePt t="6406" x="2171700" y="3348038"/>
          <p14:tracePt t="6423" x="2205038" y="3343275"/>
          <p14:tracePt t="6439" x="2243138" y="3343275"/>
          <p14:tracePt t="6456" x="2271713" y="3343275"/>
          <p14:tracePt t="6472" x="2309813" y="3357563"/>
          <p14:tracePt t="6489" x="2333625" y="3376613"/>
          <p14:tracePt t="6507" x="2352675" y="3386138"/>
          <p14:tracePt t="6523" x="2371725" y="3395663"/>
          <p14:tracePt t="6539" x="2376488" y="3405188"/>
          <p14:tracePt t="6556" x="2386013" y="3414713"/>
          <p14:tracePt t="6573" x="2390775" y="3438525"/>
          <p14:tracePt t="6589" x="2395538" y="3490913"/>
          <p14:tracePt t="6606" x="2395538" y="3529013"/>
          <p14:tracePt t="6623" x="2395538" y="3562350"/>
          <p14:tracePt t="6639" x="2390775" y="3586163"/>
          <p14:tracePt t="6656" x="2376488" y="3619500"/>
          <p14:tracePt t="6673" x="2371725" y="3629025"/>
          <p14:tracePt t="6689" x="2366963" y="3638550"/>
          <p14:tracePt t="6707" x="2366963" y="3648075"/>
          <p14:tracePt t="6741" x="2366963" y="3652838"/>
          <p14:tracePt t="7639" x="2366963" y="3667125"/>
          <p14:tracePt t="7646" x="2376488" y="3686175"/>
          <p14:tracePt t="7656" x="2376488" y="3705225"/>
          <p14:tracePt t="7673" x="2395538" y="3733800"/>
          <p14:tracePt t="7689" x="2414588" y="3767138"/>
          <p14:tracePt t="7723" x="2447925" y="3857625"/>
          <p14:tracePt t="7756" x="2486025" y="3933825"/>
          <p14:tracePt t="7773" x="2490788" y="3957638"/>
          <p14:tracePt t="7789" x="2495550" y="3971925"/>
          <p14:tracePt t="7806" x="2495550" y="3976688"/>
          <p14:tracePt t="7823" x="2495550" y="3986213"/>
          <p14:tracePt t="7839" x="2495550" y="3995738"/>
          <p14:tracePt t="7882" x="2495550" y="4000500"/>
          <p14:tracePt t="7889" x="2495550" y="4005263"/>
          <p14:tracePt t="7906" x="2495550" y="4010025"/>
          <p14:tracePt t="7923" x="2495550" y="4014788"/>
          <p14:tracePt t="7940" x="2500313" y="4014788"/>
          <p14:tracePt t="7956" x="2505075" y="4024313"/>
          <p14:tracePt t="7973" x="2514600" y="4033838"/>
          <p14:tracePt t="7990" x="2514600" y="4043363"/>
          <p14:tracePt t="8007" x="2514600" y="4057650"/>
          <p14:tracePt t="8022" x="2514600" y="4062413"/>
          <p14:tracePt t="8039" x="2514600" y="4071938"/>
          <p14:tracePt t="8056" x="2509838" y="4076700"/>
          <p14:tracePt t="8072" x="2500313" y="4086225"/>
          <p14:tracePt t="8089" x="2495550" y="4105275"/>
          <p14:tracePt t="8106" x="2481263" y="4114800"/>
          <p14:tracePt t="8123" x="2466975" y="4133850"/>
          <p14:tracePt t="8139" x="2457450" y="4143375"/>
          <p14:tracePt t="8156" x="2452688" y="4148138"/>
          <p14:tracePt t="8173" x="2443163" y="4152900"/>
          <p14:tracePt t="8189" x="2433638" y="4162425"/>
          <p14:tracePt t="8206" x="2428875" y="4162425"/>
          <p14:tracePt t="8223" x="2424113" y="4162425"/>
          <p14:tracePt t="8239" x="2414588" y="4162425"/>
          <p14:tracePt t="8256" x="2400300" y="4162425"/>
          <p14:tracePt t="8272" x="2376488" y="4157663"/>
          <p14:tracePt t="8289" x="2347913" y="4148138"/>
          <p14:tracePt t="8306" x="2300288" y="4114800"/>
          <p14:tracePt t="8322" x="2276475" y="4090988"/>
          <p14:tracePt t="8339" x="2243138" y="4052888"/>
          <p14:tracePt t="8356" x="2219325" y="4010025"/>
          <p14:tracePt t="8373" x="2190750" y="3948113"/>
          <p14:tracePt t="8389" x="2185988" y="3910013"/>
          <p14:tracePt t="8406" x="2176463" y="3881438"/>
          <p14:tracePt t="8422" x="2176463" y="3857625"/>
          <p14:tracePt t="8439" x="2176463" y="3824288"/>
          <p14:tracePt t="8456" x="2181225" y="3805238"/>
          <p14:tracePt t="8472" x="2190750" y="3790950"/>
          <p14:tracePt t="8489" x="2195513" y="3781425"/>
          <p14:tracePt t="8506" x="2224088" y="3767138"/>
          <p14:tracePt t="8522" x="2252663" y="3762375"/>
          <p14:tracePt t="8539" x="2295525" y="3762375"/>
          <p14:tracePt t="8556" x="2347913" y="3776663"/>
          <p14:tracePt t="8572" x="2381250" y="3786188"/>
          <p14:tracePt t="8589" x="2405063" y="3810000"/>
          <p14:tracePt t="8606" x="2428875" y="3848100"/>
          <p14:tracePt t="8622" x="2457450" y="3971925"/>
          <p14:tracePt t="8639" x="2466975" y="4019550"/>
          <p14:tracePt t="8656" x="2466975" y="4057650"/>
          <p14:tracePt t="8672" x="2466975" y="4076700"/>
          <p14:tracePt t="8689" x="2466975" y="4086225"/>
          <p14:tracePt t="8706" x="2466975" y="4095750"/>
          <p14:tracePt t="8983" x="2481263" y="4095750"/>
          <p14:tracePt t="8990" x="2500313" y="4095750"/>
          <p14:tracePt t="8997" x="2524125" y="4090988"/>
          <p14:tracePt t="9006" x="2538413" y="4086225"/>
          <p14:tracePt t="9022" x="2571750" y="4076700"/>
          <p14:tracePt t="9039" x="2595563" y="4071938"/>
          <p14:tracePt t="9056" x="2619375" y="4071938"/>
          <p14:tracePt t="9072" x="2638425" y="4071938"/>
          <p14:tracePt t="9089" x="2647950" y="4071938"/>
          <p14:tracePt t="9106" x="2652713" y="4071938"/>
          <p14:tracePt t="9122" x="2662238" y="4071938"/>
          <p14:tracePt t="9139" x="2667000" y="4071938"/>
          <p14:tracePt t="9156" x="2671763" y="4071938"/>
          <p14:tracePt t="9173" x="2676525" y="4081463"/>
          <p14:tracePt t="9189" x="2676525" y="4090988"/>
          <p14:tracePt t="9206" x="2676525" y="4105275"/>
          <p14:tracePt t="9222" x="2676525" y="4114800"/>
          <p14:tracePt t="9239" x="2676525" y="4133850"/>
          <p14:tracePt t="9256" x="2667000" y="4152900"/>
          <p14:tracePt t="9272" x="2657475" y="4167188"/>
          <p14:tracePt t="9289" x="2652713" y="4171950"/>
          <p14:tracePt t="9306" x="2652713" y="4181475"/>
          <p14:tracePt t="9323" x="2652713" y="4186238"/>
          <p14:tracePt t="9394" x="2647950" y="4186238"/>
          <p14:tracePt t="9408" x="2638425" y="4186238"/>
          <p14:tracePt t="9416" x="2633663" y="4186238"/>
          <p14:tracePt t="9423" x="2624138" y="4186238"/>
          <p14:tracePt t="9439" x="2600325" y="4171950"/>
          <p14:tracePt t="9456" x="2576513" y="4157663"/>
          <p14:tracePt t="9472" x="2543175" y="4090988"/>
          <p14:tracePt t="9474" x="2528888" y="4052888"/>
          <p14:tracePt t="9489" x="2509838" y="3957638"/>
          <p14:tracePt t="9506" x="2509838" y="3910013"/>
          <p14:tracePt t="9522" x="2514600" y="3871913"/>
          <p14:tracePt t="9539" x="2519363" y="3843338"/>
          <p14:tracePt t="9556" x="2533650" y="3814763"/>
          <p14:tracePt t="9572" x="2552700" y="3800475"/>
          <p14:tracePt t="9589" x="2562225" y="3786188"/>
          <p14:tracePt t="9606" x="2609850" y="3767138"/>
          <p14:tracePt t="9622" x="2647950" y="3762375"/>
          <p14:tracePt t="9639" x="2681288" y="3757613"/>
          <p14:tracePt t="9656" x="2709863" y="3757613"/>
          <p14:tracePt t="9672" x="2738438" y="3757613"/>
          <p14:tracePt t="9689" x="2752725" y="3757613"/>
          <p14:tracePt t="9706" x="2757488" y="3762375"/>
          <p14:tracePt t="9722" x="2767013" y="3776663"/>
          <p14:tracePt t="9739" x="2767013" y="3824288"/>
          <p14:tracePt t="9756" x="2767013" y="3871913"/>
          <p14:tracePt t="9772" x="2757488" y="3914775"/>
          <p14:tracePt t="9790" x="2738438" y="3976688"/>
          <p14:tracePt t="9806" x="2728913" y="4010025"/>
          <p14:tracePt t="9822" x="2724150" y="4024313"/>
          <p14:tracePt t="9839" x="2714625" y="4033838"/>
          <p14:tracePt t="9856" x="2705100" y="4043363"/>
          <p14:tracePt t="9872" x="2705100" y="4048125"/>
          <p14:tracePt t="9889" x="2705100" y="4057650"/>
          <p14:tracePt t="9906" x="2705100" y="4062413"/>
          <p14:tracePt t="9922" x="2695575" y="4071938"/>
          <p14:tracePt t="9939" x="2690813" y="4086225"/>
          <p14:tracePt t="9956" x="2686050" y="4095750"/>
          <p14:tracePt t="9972" x="2662238" y="4138613"/>
          <p14:tracePt t="9989" x="2657475" y="4152900"/>
          <p14:tracePt t="10006" x="2652713" y="4162425"/>
          <p14:tracePt t="10023" x="2647950" y="4171950"/>
          <p14:tracePt t="10039" x="2647950" y="4181475"/>
          <p14:tracePt t="10072" x="2647950" y="4186238"/>
          <p14:tracePt t="10120" x="2647950" y="4191000"/>
          <p14:tracePt t="11132" x="2628900" y="4171950"/>
          <p14:tracePt t="11141" x="2609850" y="4143375"/>
          <p14:tracePt t="11147" x="2590800" y="4124325"/>
          <p14:tracePt t="11156" x="2566988" y="4105275"/>
          <p14:tracePt t="11172" x="2538413" y="4067175"/>
          <p14:tracePt t="11189" x="2500313" y="4033838"/>
          <p14:tracePt t="11222" x="2405063" y="3976688"/>
          <p14:tracePt t="11255" x="2357438" y="3952875"/>
          <p14:tracePt t="11272" x="2324100" y="3943350"/>
          <p14:tracePt t="11289" x="2300288" y="3924300"/>
          <p14:tracePt t="11306" x="2281238" y="3919538"/>
          <p14:tracePt t="11322" x="2262188" y="3910013"/>
          <p14:tracePt t="11339" x="2243138" y="3900488"/>
          <p14:tracePt t="11356" x="2228850" y="3895725"/>
          <p14:tracePt t="11372" x="2219325" y="3890963"/>
          <p14:tracePt t="11389" x="2200275" y="3881438"/>
          <p14:tracePt t="11405" x="2176463" y="3867150"/>
          <p14:tracePt t="11422" x="2157413" y="3862388"/>
          <p14:tracePt t="11439" x="2124075" y="3843338"/>
          <p14:tracePt t="11456" x="2076450" y="3819525"/>
          <p14:tracePt t="11472" x="2047875" y="3810000"/>
          <p14:tracePt t="11489" x="2024063" y="3795713"/>
          <p14:tracePt t="11505" x="2005013" y="3790950"/>
          <p14:tracePt t="11522" x="1976438" y="3781425"/>
          <p14:tracePt t="11539" x="1962150" y="3776663"/>
          <p14:tracePt t="11555" x="1957388" y="3771900"/>
          <p14:tracePt t="11572" x="1947863" y="3762375"/>
          <p14:tracePt t="11589" x="1943100" y="3757613"/>
          <p14:tracePt t="11605" x="1933575" y="3757613"/>
          <p14:tracePt t="11622" x="1928813" y="3757613"/>
          <p14:tracePt t="11639" x="1924050" y="3748088"/>
          <p14:tracePt t="11655" x="1924050" y="3743325"/>
          <p14:tracePt t="11672" x="1924050" y="3733800"/>
          <p14:tracePt t="11689" x="1938338" y="3729038"/>
          <p14:tracePt t="11705" x="2014538" y="3714750"/>
          <p14:tracePt t="11722" x="2066925" y="3709988"/>
          <p14:tracePt t="11739" x="2114550" y="3700463"/>
          <p14:tracePt t="11756" x="2181225" y="3700463"/>
          <p14:tracePt t="11772" x="2276475" y="3700463"/>
          <p14:tracePt t="11789" x="2333625" y="3705225"/>
          <p14:tracePt t="11806" x="2395538" y="3719513"/>
          <p14:tracePt t="11822" x="2466975" y="3729038"/>
          <p14:tracePt t="11839" x="2509838" y="3738563"/>
          <p14:tracePt t="11856" x="2538413" y="3743325"/>
          <p14:tracePt t="11872" x="2566988" y="3752850"/>
          <p14:tracePt t="11889" x="2614613" y="3752850"/>
          <p14:tracePt t="11905" x="2633663" y="3752850"/>
          <p14:tracePt t="11922" x="2657475" y="3752850"/>
          <p14:tracePt t="11939" x="2667000" y="3752850"/>
          <p14:tracePt t="11956" x="2686050" y="3752850"/>
          <p14:tracePt t="11972" x="2690813" y="3752850"/>
          <p14:tracePt t="11989" x="2695575" y="3752850"/>
          <p14:tracePt t="12622" x="2676525" y="3752850"/>
          <p14:tracePt t="12630" x="2652713" y="3752850"/>
          <p14:tracePt t="12639" x="2633663" y="3752850"/>
          <p14:tracePt t="12655" x="2590800" y="3752850"/>
          <p14:tracePt t="12672" x="2547938" y="3767138"/>
          <p14:tracePt t="12689" x="2481263" y="3781425"/>
          <p14:tracePt t="12705" x="2428875" y="3781425"/>
          <p14:tracePt t="12739" x="2309813" y="3786188"/>
          <p14:tracePt t="12772" x="2190750" y="3786188"/>
          <p14:tracePt t="12789" x="2162175" y="3786188"/>
          <p14:tracePt t="12805" x="2114550" y="3786188"/>
          <p14:tracePt t="12822" x="2081213" y="3776663"/>
          <p14:tracePt t="12839" x="2052638" y="3771900"/>
          <p14:tracePt t="12855" x="2028825" y="3771900"/>
          <p14:tracePt t="12872" x="2005013" y="3771900"/>
          <p14:tracePt t="12889" x="2000250" y="3771900"/>
          <p14:tracePt t="12905" x="1995488" y="3771900"/>
          <p14:tracePt t="12922" x="1985963" y="3771900"/>
          <p14:tracePt t="12939" x="1981200" y="3771900"/>
          <p14:tracePt t="12998" x="1985963" y="3767138"/>
          <p14:tracePt t="13005" x="1990725" y="3762375"/>
          <p14:tracePt t="13012" x="2000250" y="3762375"/>
          <p14:tracePt t="13022" x="2024063" y="3762375"/>
          <p14:tracePt t="13039" x="2076450" y="3752850"/>
          <p14:tracePt t="13056" x="2190750" y="3733800"/>
          <p14:tracePt t="13072" x="2271713" y="3729038"/>
          <p14:tracePt t="13089" x="2333625" y="3719513"/>
          <p14:tracePt t="13105" x="2381250" y="3719513"/>
          <p14:tracePt t="13122" x="2438400" y="3719513"/>
          <p14:tracePt t="13139" x="2466975" y="3719513"/>
          <p14:tracePt t="13155" x="2486025" y="3719513"/>
          <p14:tracePt t="13172" x="2524125" y="3719513"/>
          <p14:tracePt t="13189" x="2566988" y="3719513"/>
          <p14:tracePt t="13205" x="2595563" y="3719513"/>
          <p14:tracePt t="13222" x="2624138" y="3719513"/>
          <p14:tracePt t="13239" x="2657475" y="3719513"/>
          <p14:tracePt t="13256" x="2676525" y="3719513"/>
          <p14:tracePt t="13272" x="2700338" y="3719513"/>
          <p14:tracePt t="13289" x="2709863" y="3719513"/>
          <p14:tracePt t="13306" x="2724150" y="3719513"/>
          <p14:tracePt t="13322" x="2728913" y="3719513"/>
          <p14:tracePt t="13339" x="2738438" y="3719513"/>
          <p14:tracePt t="13355" x="2743200" y="3719513"/>
          <p14:tracePt t="13389" x="2747963" y="3719513"/>
          <p14:tracePt t="14121" x="2757488" y="3719513"/>
          <p14:tracePt t="14128" x="2767013" y="3719513"/>
          <p14:tracePt t="14139" x="2771775" y="3719513"/>
          <p14:tracePt t="14155" x="2786063" y="3719513"/>
          <p14:tracePt t="14172" x="2805113" y="3719513"/>
          <p14:tracePt t="14189" x="2814638" y="3719513"/>
          <p14:tracePt t="14206" x="2833688" y="3709988"/>
          <p14:tracePt t="14239" x="2862263" y="3709988"/>
          <p14:tracePt t="14272" x="2886075" y="3705225"/>
          <p14:tracePt t="14289" x="2905125" y="3700463"/>
          <p14:tracePt t="14305" x="2914650" y="3700463"/>
          <p14:tracePt t="14322" x="2924175" y="3700463"/>
          <p14:tracePt t="14339" x="2928938" y="3700463"/>
          <p14:tracePt t="14355" x="2938463" y="3700463"/>
          <p14:tracePt t="14422" x="2933700" y="3700463"/>
          <p14:tracePt t="14429" x="2924175" y="3700463"/>
          <p14:tracePt t="14439" x="2909888" y="3700463"/>
          <p14:tracePt t="14455" x="2876550" y="3709988"/>
          <p14:tracePt t="14472" x="2800350" y="3719513"/>
          <p14:tracePt t="14489" x="2762250" y="3719513"/>
          <p14:tracePt t="14506" x="2733675" y="3719513"/>
          <p14:tracePt t="14522" x="2724150" y="3719513"/>
          <p14:tracePt t="14539" x="2714625" y="3719513"/>
          <p14:tracePt t="14555" x="2709863" y="3719513"/>
          <p14:tracePt t="14572" x="2705100" y="3719513"/>
          <p14:tracePt t="14589" x="2695575" y="3719513"/>
          <p14:tracePt t="14605" x="2671763" y="3719513"/>
          <p14:tracePt t="14622" x="2643188" y="3719513"/>
          <p14:tracePt t="14639" x="2609850" y="3719513"/>
          <p14:tracePt t="14655" x="2566988" y="3719513"/>
          <p14:tracePt t="14672" x="2538413" y="3719513"/>
          <p14:tracePt t="14689" x="2519363" y="3719513"/>
          <p14:tracePt t="14705" x="2500313" y="3719513"/>
          <p14:tracePt t="14722" x="2476500" y="3724275"/>
          <p14:tracePt t="14739" x="2471738" y="3724275"/>
          <p14:tracePt t="14755" x="2466975" y="3724275"/>
          <p14:tracePt t="14772" x="2457450" y="3724275"/>
          <p14:tracePt t="14789" x="2452688" y="3724275"/>
          <p14:tracePt t="14805" x="2447925" y="3724275"/>
          <p14:tracePt t="14846" x="2443163" y="3724275"/>
          <p14:tracePt t="14869" x="2438400" y="3724275"/>
          <p14:tracePt t="14898" x="2433638" y="3724275"/>
          <p14:tracePt t="14905" x="2428875" y="3724275"/>
          <p14:tracePt t="14912" x="2419350" y="3729038"/>
          <p14:tracePt t="14923" x="2414588" y="3729038"/>
          <p14:tracePt t="14939" x="2395538" y="3743325"/>
          <p14:tracePt t="14956" x="2366963" y="3748088"/>
          <p14:tracePt t="14973" x="2333625" y="3757613"/>
          <p14:tracePt t="14989" x="2309813" y="3757613"/>
          <p14:tracePt t="15005" x="2300288" y="3757613"/>
          <p14:tracePt t="15022" x="2290763" y="3757613"/>
          <p14:tracePt t="15039" x="2281238" y="3757613"/>
          <p14:tracePt t="15055" x="2276475" y="3757613"/>
          <p14:tracePt t="15072" x="2262188" y="3757613"/>
          <p14:tracePt t="15089" x="2228850" y="3757613"/>
          <p14:tracePt t="15105" x="2214563" y="3757613"/>
          <p14:tracePt t="15122" x="2200275" y="3757613"/>
          <p14:tracePt t="15139" x="2190750" y="3757613"/>
          <p14:tracePt t="15155" x="2171700" y="3748088"/>
          <p14:tracePt t="15172" x="2152650" y="3729038"/>
          <p14:tracePt t="15189" x="2138363" y="3705225"/>
          <p14:tracePt t="15205" x="2128838" y="3667125"/>
          <p14:tracePt t="15222" x="2114550" y="3614738"/>
          <p14:tracePt t="15239" x="2114550" y="3581400"/>
          <p14:tracePt t="15255" x="2114550" y="3543300"/>
          <p14:tracePt t="15272" x="2119313" y="3509963"/>
          <p14:tracePt t="15289" x="2133600" y="3486150"/>
          <p14:tracePt t="15305" x="2138363" y="3471863"/>
          <p14:tracePt t="15322" x="2143125" y="3457575"/>
          <p14:tracePt t="15338" x="2162175" y="3438525"/>
          <p14:tracePt t="15355" x="2171700" y="3429000"/>
          <p14:tracePt t="15372" x="2185988" y="3419475"/>
          <p14:tracePt t="15389" x="2214563" y="3405188"/>
          <p14:tracePt t="15405" x="2228850" y="3405188"/>
          <p14:tracePt t="15422" x="2247900" y="3405188"/>
          <p14:tracePt t="15439" x="2266950" y="3405188"/>
          <p14:tracePt t="15455" x="2300288" y="3424238"/>
          <p14:tracePt t="15472" x="2324100" y="3462338"/>
          <p14:tracePt t="15488" x="2343150" y="3514725"/>
          <p14:tracePt t="15505" x="2357438" y="3567113"/>
          <p14:tracePt t="15522" x="2362200" y="3614738"/>
          <p14:tracePt t="15539" x="2362200" y="3629025"/>
          <p14:tracePt t="15555" x="2362200" y="3633788"/>
          <p14:tracePt t="15572" x="2362200" y="3643313"/>
          <p14:tracePt t="15588" x="2362200" y="3652838"/>
          <p14:tracePt t="15605" x="2362200" y="3657600"/>
          <p14:tracePt t="15622" x="2362200" y="3667125"/>
          <p14:tracePt t="15639" x="2347913" y="3686175"/>
          <p14:tracePt t="15655" x="2338388" y="3695700"/>
          <p14:tracePt t="15672" x="2314575" y="3714750"/>
          <p14:tracePt t="15689" x="2290763" y="3729038"/>
          <p14:tracePt t="15705" x="2271713" y="3733800"/>
          <p14:tracePt t="15722" x="2262188" y="3738563"/>
          <p14:tracePt t="15739" x="2257425" y="3743325"/>
          <p14:tracePt t="15755" x="2252663" y="3743325"/>
          <p14:tracePt t="15772" x="2228850" y="3757613"/>
          <p14:tracePt t="15788" x="2200275" y="3762375"/>
          <p14:tracePt t="15805" x="2162175" y="3767138"/>
          <p14:tracePt t="15822" x="2119313" y="3771900"/>
          <p14:tracePt t="15839" x="2043113" y="3771900"/>
          <p14:tracePt t="15855" x="2000250" y="3771900"/>
          <p14:tracePt t="15872" x="1966913" y="3771900"/>
          <p14:tracePt t="15889" x="1909763" y="3771900"/>
          <p14:tracePt t="15905" x="1890713" y="3767138"/>
          <p14:tracePt t="15922" x="1871663" y="3757613"/>
          <p14:tracePt t="15939" x="1852613" y="3733800"/>
          <p14:tracePt t="15955" x="1828800" y="3614738"/>
          <p14:tracePt t="15972" x="1824038" y="3543300"/>
          <p14:tracePt t="15989" x="1824038" y="3500438"/>
          <p14:tracePt t="16005" x="1824038" y="3467100"/>
          <p14:tracePt t="16022" x="1833563" y="3443288"/>
          <p14:tracePt t="16038" x="1843088" y="3433763"/>
          <p14:tracePt t="16055" x="1857375" y="3429000"/>
          <p14:tracePt t="16072" x="1890713" y="3424238"/>
          <p14:tracePt t="16088" x="1914525" y="3433763"/>
          <p14:tracePt t="16105" x="1928813" y="3438525"/>
          <p14:tracePt t="16122" x="1938338" y="3443288"/>
          <p14:tracePt t="16139" x="1947863" y="3452813"/>
          <p14:tracePt t="16155" x="1952625" y="3452813"/>
          <p14:tracePt t="16198" x="1957388" y="3452813"/>
          <p14:tracePt t="16206" x="1962150" y="3457575"/>
          <p14:tracePt t="16222" x="1971675" y="3471863"/>
          <p14:tracePt t="16239" x="1990725" y="3500438"/>
          <p14:tracePt t="16255" x="2014538" y="3529013"/>
          <p14:tracePt t="16272" x="2066925" y="3581400"/>
          <p14:tracePt t="16289" x="2105025" y="3605213"/>
          <p14:tracePt t="16305" x="2147888" y="3624263"/>
          <p14:tracePt t="16322" x="2219325" y="3652838"/>
          <p14:tracePt t="16339" x="2262188" y="3662363"/>
          <p14:tracePt t="16355" x="2305050" y="3676650"/>
          <p14:tracePt t="16372" x="2338388" y="3681413"/>
          <p14:tracePt t="16389" x="2376488" y="3695700"/>
          <p14:tracePt t="16405" x="2390775" y="3700463"/>
          <p14:tracePt t="16422" x="2405063" y="3700463"/>
          <p14:tracePt t="16439" x="2414588" y="3700463"/>
          <p14:tracePt t="16455" x="2424113" y="3700463"/>
          <p14:tracePt t="16472" x="2428875" y="3709988"/>
          <p14:tracePt t="16489" x="2433638" y="3714750"/>
          <p14:tracePt t="16506" x="2438400" y="3729038"/>
          <p14:tracePt t="16522" x="2452688" y="3738563"/>
          <p14:tracePt t="16538" x="2452688" y="3748088"/>
          <p14:tracePt t="16555" x="2452688" y="3752850"/>
          <p14:tracePt t="16572" x="2452688" y="3762375"/>
          <p14:tracePt t="16588" x="2452688" y="3767138"/>
          <p14:tracePt t="16605" x="2452688" y="3776663"/>
          <p14:tracePt t="16622" x="2443163" y="3786188"/>
          <p14:tracePt t="16639" x="2424113" y="3805238"/>
          <p14:tracePt t="16655" x="2390775" y="3819525"/>
          <p14:tracePt t="16672" x="2352675" y="3833813"/>
          <p14:tracePt t="16689" x="2305050" y="3833813"/>
          <p14:tracePt t="16705" x="2281238" y="3824288"/>
          <p14:tracePt t="16722" x="2257425" y="3810000"/>
          <p14:tracePt t="16739" x="2238375" y="3790950"/>
          <p14:tracePt t="16755" x="2209800" y="3762375"/>
          <p14:tracePt t="16772" x="2190750" y="3729038"/>
          <p14:tracePt t="16788" x="2171700" y="3676650"/>
          <p14:tracePt t="16805" x="2162175" y="3619500"/>
          <p14:tracePt t="16822" x="2162175" y="3505200"/>
          <p14:tracePt t="16839" x="2166938" y="3462338"/>
          <p14:tracePt t="16855" x="2171700" y="3433763"/>
          <p14:tracePt t="16872" x="2181225" y="3405188"/>
          <p14:tracePt t="16888" x="2200275" y="3386138"/>
          <p14:tracePt t="16905" x="2219325" y="3376613"/>
          <p14:tracePt t="16922" x="2247900" y="3371850"/>
          <p14:tracePt t="16939" x="2295525" y="3371850"/>
          <p14:tracePt t="16955" x="2319338" y="3386138"/>
          <p14:tracePt t="16972" x="2333625" y="3395663"/>
          <p14:tracePt t="16989" x="2357438" y="3424238"/>
          <p14:tracePt t="17005" x="2386013" y="3505200"/>
          <p14:tracePt t="17022" x="2390775" y="3548063"/>
          <p14:tracePt t="17039" x="2405063" y="3590925"/>
          <p14:tracePt t="17057" x="2405063" y="3633788"/>
          <p14:tracePt t="17072" x="2405063" y="3652838"/>
          <p14:tracePt t="17088" x="2405063" y="3662363"/>
          <p14:tracePt t="17105" x="2405063" y="3667125"/>
          <p14:tracePt t="17122" x="2405063" y="3681413"/>
          <p14:tracePt t="17138" x="2405063" y="3695700"/>
          <p14:tracePt t="17156" x="2400300" y="3719513"/>
          <p14:tracePt t="17174" x="2386013" y="3752850"/>
          <p14:tracePt t="17189" x="2381250" y="3776663"/>
          <p14:tracePt t="17205" x="2376488" y="3805238"/>
          <p14:tracePt t="17222" x="2376488" y="3819525"/>
          <p14:tracePt t="17239" x="2376488" y="3829050"/>
          <p14:tracePt t="17255" x="2376488" y="3838575"/>
          <p14:tracePt t="17272" x="2376488" y="3848100"/>
          <p14:tracePt t="17863" x="2381250" y="3848100"/>
          <p14:tracePt t="17871" x="2400300" y="3843338"/>
          <p14:tracePt t="17878" x="2419350" y="3829050"/>
          <p14:tracePt t="17888" x="2428875" y="3824288"/>
          <p14:tracePt t="17905" x="2457450" y="3805238"/>
          <p14:tracePt t="17922" x="2505075" y="3781425"/>
          <p14:tracePt t="17955" x="2576513" y="3738563"/>
          <p14:tracePt t="17988" x="2633663" y="3705225"/>
          <p14:tracePt t="18005" x="2652713" y="3690938"/>
          <p14:tracePt t="18022" x="2676525" y="3686175"/>
          <p14:tracePt t="18038" x="2700338" y="3681413"/>
          <p14:tracePt t="18055" x="2733675" y="3667125"/>
          <p14:tracePt t="18072" x="2743200" y="3657600"/>
          <p14:tracePt t="18088" x="2757488" y="3657600"/>
          <p14:tracePt t="18105" x="2771775" y="3657600"/>
          <p14:tracePt t="18122" x="2781300" y="3662363"/>
          <p14:tracePt t="18138" x="2786063" y="3667125"/>
          <p14:tracePt t="18155" x="2790825" y="3676650"/>
          <p14:tracePt t="18172" x="2790825" y="3695700"/>
          <p14:tracePt t="18188" x="2790825" y="3714750"/>
          <p14:tracePt t="18205" x="2790825" y="3724275"/>
          <p14:tracePt t="18222" x="2781300" y="3738563"/>
          <p14:tracePt t="18239" x="2752725" y="3757613"/>
          <p14:tracePt t="18255" x="2728913" y="3771900"/>
          <p14:tracePt t="18272" x="2695575" y="3790950"/>
          <p14:tracePt t="18289" x="2647950" y="3805238"/>
          <p14:tracePt t="18305" x="2619375" y="3805238"/>
          <p14:tracePt t="18322" x="2595563" y="3805238"/>
          <p14:tracePt t="18338" x="2576513" y="3805238"/>
          <p14:tracePt t="18355" x="2543175" y="3805238"/>
          <p14:tracePt t="18372" x="2528888" y="3795713"/>
          <p14:tracePt t="18388" x="2509838" y="3781425"/>
          <p14:tracePt t="18405" x="2495550" y="3762375"/>
          <p14:tracePt t="18422" x="2471738" y="3714750"/>
          <p14:tracePt t="18438" x="2457450" y="3671888"/>
          <p14:tracePt t="18455" x="2443163" y="3629025"/>
          <p14:tracePt t="18472" x="2443163" y="3590925"/>
          <p14:tracePt t="18474" x="2443163" y="3581400"/>
          <p14:tracePt t="18488" x="2452688" y="3557588"/>
          <p14:tracePt t="18505" x="2457450" y="3533775"/>
          <p14:tracePt t="18522" x="2462213" y="3514725"/>
          <p14:tracePt t="18538" x="2481263" y="3495675"/>
          <p14:tracePt t="18555" x="2495550" y="3486150"/>
          <p14:tracePt t="18572" x="2519363" y="3476625"/>
          <p14:tracePt t="18588" x="2543175" y="3471863"/>
          <p14:tracePt t="18605" x="2571750" y="3471863"/>
          <p14:tracePt t="18622" x="2595563" y="3471863"/>
          <p14:tracePt t="18638" x="2609850" y="3476625"/>
          <p14:tracePt t="18655" x="2619375" y="3481388"/>
          <p14:tracePt t="18672" x="2638425" y="3505200"/>
          <p14:tracePt t="18688" x="2657475" y="3548063"/>
          <p14:tracePt t="18705" x="2667000" y="3619500"/>
          <p14:tracePt t="18722" x="2667000" y="3700463"/>
          <p14:tracePt t="18738" x="2667000" y="3729038"/>
          <p14:tracePt t="18755" x="2667000" y="3752850"/>
          <p14:tracePt t="18772" x="2667000" y="3767138"/>
          <p14:tracePt t="18788" x="2667000" y="3776663"/>
          <p14:tracePt t="18805" x="2667000" y="3781425"/>
          <p14:tracePt t="18822" x="2667000" y="3786188"/>
          <p14:tracePt t="19045" x="2652713" y="3786188"/>
          <p14:tracePt t="19052" x="2638425" y="3786188"/>
          <p14:tracePt t="19060" x="2619375" y="3786188"/>
          <p14:tracePt t="19072" x="2609850" y="3786188"/>
          <p14:tracePt t="19089" x="2581275" y="3786188"/>
          <p14:tracePt t="19105" x="2576513" y="3786188"/>
          <p14:tracePt t="19122" x="2571750" y="3786188"/>
          <p14:tracePt t="19138" x="2562225" y="3786188"/>
          <p14:tracePt t="19155" x="2552700" y="3786188"/>
          <p14:tracePt t="19172" x="2547938" y="3786188"/>
          <p14:tracePt t="19188" x="2543175" y="3786188"/>
          <p14:tracePt t="19205" x="2533650" y="3786188"/>
          <p14:tracePt t="19221" x="2486025" y="3786188"/>
          <p14:tracePt t="19238" x="2443163" y="3786188"/>
          <p14:tracePt t="19255" x="2405063" y="3786188"/>
          <p14:tracePt t="19272" x="2357438" y="3786188"/>
          <p14:tracePt t="19288" x="2286000" y="3776663"/>
          <p14:tracePt t="19305" x="2247900" y="3757613"/>
          <p14:tracePt t="19321" x="2219325" y="3709988"/>
          <p14:tracePt t="19338" x="2162175" y="3586163"/>
          <p14:tracePt t="19355" x="2147888" y="3524250"/>
          <p14:tracePt t="19372" x="2147888" y="3481388"/>
          <p14:tracePt t="19388" x="2147888" y="3448050"/>
          <p14:tracePt t="19405" x="2162175" y="3405188"/>
          <p14:tracePt t="19422" x="2171700" y="3390900"/>
          <p14:tracePt t="19438" x="2185988" y="3381375"/>
          <p14:tracePt t="19455" x="2209800" y="3381375"/>
          <p14:tracePt t="19472" x="2243138" y="3386138"/>
          <p14:tracePt t="19488" x="2257425" y="3409950"/>
          <p14:tracePt t="19505" x="2286000" y="3438525"/>
          <p14:tracePt t="19522" x="2309813" y="3481388"/>
          <p14:tracePt t="19538" x="2314575" y="3490913"/>
          <p14:tracePt t="19555" x="2319338" y="3500438"/>
          <p14:tracePt t="19572" x="2319338" y="3505200"/>
          <p14:tracePt t="19588" x="2319338" y="3514725"/>
          <p14:tracePt t="19622" x="2319338" y="3538538"/>
          <p14:tracePt t="19772" x="2395538" y="3524250"/>
          <p14:tracePt t="19779" x="2509838" y="3505200"/>
          <p14:tracePt t="19788" x="2667000" y="3486150"/>
          <p14:tracePt t="19805" x="2924175" y="3490913"/>
          <p14:tracePt t="19822" x="3262313" y="3538538"/>
          <p14:tracePt t="19838" x="3643313" y="3619500"/>
          <p14:tracePt t="19855" x="3814763" y="3662363"/>
          <p14:tracePt t="19872" x="3952875" y="3695700"/>
          <p14:tracePt t="19888" x="4048125" y="3729038"/>
          <p14:tracePt t="19905" x="4105275" y="3743325"/>
          <p14:tracePt t="19922" x="4124325" y="3743325"/>
          <p14:tracePt t="19938" x="4129088" y="3743325"/>
          <p14:tracePt t="19955" x="4138613" y="3743325"/>
          <p14:tracePt t="20007" x="4143375" y="3743325"/>
          <p14:tracePt t="20022" x="4148138" y="3743325"/>
          <p14:tracePt t="20029" x="4152900" y="3743325"/>
          <p14:tracePt t="20038" x="4167188" y="3733800"/>
          <p14:tracePt t="20055" x="4181475" y="3729038"/>
          <p14:tracePt t="20071" x="4205288" y="3714750"/>
          <p14:tracePt t="20088" x="4252913" y="3690938"/>
          <p14:tracePt t="20105" x="4276725" y="3676650"/>
          <p14:tracePt t="20121" x="4310063" y="3657600"/>
          <p14:tracePt t="20138" x="4352925" y="3648075"/>
          <p14:tracePt t="20155" x="4381500" y="3643313"/>
          <p14:tracePt t="20171" x="4419600" y="3629025"/>
          <p14:tracePt t="20189" x="4448175" y="3624263"/>
          <p14:tracePt t="20208" x="4486275" y="3614738"/>
          <p14:tracePt t="20228" x="4519613" y="3609975"/>
          <p14:tracePt t="20245" x="4529138" y="3609975"/>
          <p14:tracePt t="20255" x="4538663" y="3609975"/>
          <p14:tracePt t="20271" x="4548188" y="3609975"/>
          <p14:tracePt t="20288" x="4552950" y="3609975"/>
          <p14:tracePt t="20305" x="4557713" y="3609975"/>
          <p14:tracePt t="20322" x="4562475" y="3609975"/>
          <p14:tracePt t="20338" x="4562475" y="3619500"/>
          <p14:tracePt t="20355" x="4562475" y="3657600"/>
          <p14:tracePt t="20372" x="4548188" y="3700463"/>
          <p14:tracePt t="20388" x="4524375" y="3757613"/>
          <p14:tracePt t="20405" x="4510088" y="3781425"/>
          <p14:tracePt t="20422" x="4500563" y="3790950"/>
          <p14:tracePt t="20438" x="4491038" y="3795713"/>
          <p14:tracePt t="20455" x="4481513" y="3805238"/>
          <p14:tracePt t="20472" x="4471988" y="3805238"/>
          <p14:tracePt t="20488" x="4448175" y="3790950"/>
          <p14:tracePt t="20505" x="4410075" y="3752850"/>
          <p14:tracePt t="20522" x="4343400" y="3662363"/>
          <p14:tracePt t="20538" x="4319588" y="3619500"/>
          <p14:tracePt t="20555" x="4300538" y="3586163"/>
          <p14:tracePt t="20572" x="4276725" y="3524250"/>
          <p14:tracePt t="20588" x="4276725" y="3490913"/>
          <p14:tracePt t="20605" x="4281488" y="3443288"/>
          <p14:tracePt t="20621" x="4295775" y="3409950"/>
          <p14:tracePt t="20638" x="4329113" y="3371850"/>
          <p14:tracePt t="20655" x="4376738" y="3362325"/>
          <p14:tracePt t="20672" x="4419600" y="3362325"/>
          <p14:tracePt t="20688" x="4452938" y="3371850"/>
          <p14:tracePt t="20705" x="4491038" y="3409950"/>
          <p14:tracePt t="20722" x="4505325" y="3433763"/>
          <p14:tracePt t="20738" x="4524375" y="3457575"/>
          <p14:tracePt t="20755" x="4538663" y="3490913"/>
          <p14:tracePt t="20772" x="4538663" y="3509963"/>
          <p14:tracePt t="20788" x="4538663" y="3524250"/>
          <p14:tracePt t="20805" x="4538663" y="3529013"/>
          <p14:tracePt t="20822" x="4538663" y="3538538"/>
          <p14:tracePt t="20838" x="4538663" y="3548063"/>
          <p14:tracePt t="20939" x="4533900" y="3552825"/>
          <p14:tracePt t="20947" x="4514850" y="3562350"/>
          <p14:tracePt t="20955" x="4481513" y="3562350"/>
          <p14:tracePt t="20971" x="4324350" y="3567113"/>
          <p14:tracePt t="20990" x="4124325" y="3586163"/>
          <p14:tracePt t="21005" x="3752850" y="3614738"/>
          <p14:tracePt t="21021" x="3552825" y="3643313"/>
          <p14:tracePt t="21038" x="3328988" y="3671888"/>
          <p14:tracePt t="21055" x="3162300" y="3690938"/>
          <p14:tracePt t="21072" x="3014663" y="3705225"/>
          <p14:tracePt t="21088" x="2924175" y="3705225"/>
          <p14:tracePt t="21105" x="2852738" y="3700463"/>
          <p14:tracePt t="21122" x="2790825" y="3695700"/>
          <p14:tracePt t="21138" x="2705100" y="3690938"/>
          <p14:tracePt t="21155" x="2647950" y="3690938"/>
          <p14:tracePt t="21171" x="2581275" y="3690938"/>
          <p14:tracePt t="21188" x="2495550" y="3690938"/>
          <p14:tracePt t="21205" x="2443163" y="3681413"/>
          <p14:tracePt t="21221" x="2424113" y="3681413"/>
          <p14:tracePt t="21238" x="2409825" y="3671888"/>
          <p14:tracePt t="21255" x="2395538" y="3671888"/>
          <p14:tracePt t="21271" x="2395538" y="3667125"/>
          <p14:tracePt t="21288" x="2405063" y="3657600"/>
          <p14:tracePt t="21305" x="2457450" y="3638550"/>
          <p14:tracePt t="21322" x="2705100" y="3600450"/>
          <p14:tracePt t="21338" x="2914650" y="3600450"/>
          <p14:tracePt t="21355" x="3133725" y="3600450"/>
          <p14:tracePt t="21372" x="3490913" y="3605213"/>
          <p14:tracePt t="21388" x="3667125" y="3614738"/>
          <p14:tracePt t="21405" x="3848100" y="3614738"/>
          <p14:tracePt t="21421" x="3981450" y="3633788"/>
          <p14:tracePt t="21438" x="4119563" y="3648075"/>
          <p14:tracePt t="21455" x="4181475" y="3652838"/>
          <p14:tracePt t="21471" x="4243388" y="3667125"/>
          <p14:tracePt t="21488" x="4286250" y="3681413"/>
          <p14:tracePt t="21505" x="4333875" y="3700463"/>
          <p14:tracePt t="21522" x="4362450" y="3709988"/>
          <p14:tracePt t="21538" x="4386263" y="3719513"/>
          <p14:tracePt t="21555" x="4400550" y="3719513"/>
          <p14:tracePt t="21572" x="4410075" y="3719513"/>
          <p14:tracePt t="21588" x="4414838" y="3719513"/>
          <p14:tracePt t="21605" x="4419600" y="3719513"/>
          <p14:tracePt t="22489" x="4357688" y="3762375"/>
          <p14:tracePt t="22496" x="4248150" y="3819525"/>
          <p14:tracePt t="22505" x="4143375" y="3881438"/>
          <p14:tracePt t="22522" x="3857625" y="4038600"/>
          <p14:tracePt t="22538" x="3552825" y="4205288"/>
          <p14:tracePt t="22555" x="3252788" y="4333875"/>
          <p14:tracePt t="22588" x="2933700" y="4414838"/>
          <p14:tracePt t="22621" x="2771775" y="4414838"/>
          <p14:tracePt t="22638" x="2728913" y="4414838"/>
          <p14:tracePt t="22655" x="2690813" y="4414838"/>
          <p14:tracePt t="22671" x="2628900" y="4414838"/>
          <p14:tracePt t="22688" x="2586038" y="4414838"/>
          <p14:tracePt t="22705" x="2552700" y="4414838"/>
          <p14:tracePt t="22721" x="2514600" y="4414838"/>
          <p14:tracePt t="22738" x="2495550" y="4410075"/>
          <p14:tracePt t="22755" x="2481263" y="4405313"/>
          <p14:tracePt t="22771" x="2466975" y="4400550"/>
          <p14:tracePt t="22788" x="2447925" y="4391025"/>
          <p14:tracePt t="22805" x="2438400" y="4381500"/>
          <p14:tracePt t="22821" x="2428875" y="4371975"/>
          <p14:tracePt t="22838" x="2409825" y="4348163"/>
          <p14:tracePt t="22855" x="2386013" y="4295775"/>
          <p14:tracePt t="22871" x="2381250" y="4248150"/>
          <p14:tracePt t="22888" x="2371725" y="4214813"/>
          <p14:tracePt t="22905" x="2371725" y="4186238"/>
          <p14:tracePt t="22921" x="2381250" y="4152900"/>
          <p14:tracePt t="22938" x="2386013" y="4129088"/>
          <p14:tracePt t="22955" x="2395538" y="4114800"/>
          <p14:tracePt t="22971" x="2405063" y="4095750"/>
          <p14:tracePt t="22988" x="2424113" y="4076700"/>
          <p14:tracePt t="23005" x="2433638" y="4067175"/>
          <p14:tracePt t="23022" x="2438400" y="4062413"/>
          <p14:tracePt t="23038" x="2447925" y="4052888"/>
          <p14:tracePt t="23055" x="2457450" y="4052888"/>
          <p14:tracePt t="23141" x="2462213" y="4052888"/>
          <p14:tracePt t="23148" x="2466975" y="4052888"/>
          <p14:tracePt t="23170" x="2471738" y="4052888"/>
          <p14:tracePt t="23302" x="2471738" y="4057650"/>
          <p14:tracePt t="23310" x="2466975" y="4062413"/>
          <p14:tracePt t="23321" x="2462213" y="4062413"/>
          <p14:tracePt t="23338" x="2457450" y="4071938"/>
          <p14:tracePt t="23355" x="2447925" y="4071938"/>
          <p14:tracePt t="23618" x="2452688" y="4071938"/>
          <p14:tracePt t="23633" x="2457450" y="4071938"/>
          <p14:tracePt t="23640" x="2462213" y="4071938"/>
          <p14:tracePt t="23685" x="2462213" y="4076700"/>
          <p14:tracePt t="23700" x="2457450" y="4081463"/>
          <p14:tracePt t="23707" x="2452688" y="4086225"/>
          <p14:tracePt t="23721" x="2438400" y="4095750"/>
          <p14:tracePt t="23738" x="2405063" y="4114800"/>
          <p14:tracePt t="23755" x="2376488" y="4133850"/>
          <p14:tracePt t="23771" x="2352675" y="4138613"/>
          <p14:tracePt t="23788" x="2338388" y="4143375"/>
          <p14:tracePt t="23805" x="2333625" y="4143375"/>
          <p14:tracePt t="23821" x="2324100" y="4143375"/>
          <p14:tracePt t="23838" x="2314575" y="4143375"/>
          <p14:tracePt t="23855" x="2309813" y="4143375"/>
          <p14:tracePt t="23871" x="2295525" y="4138613"/>
          <p14:tracePt t="23888" x="2286000" y="4124325"/>
          <p14:tracePt t="23905" x="2262188" y="4081463"/>
          <p14:tracePt t="23921" x="2252663" y="4043363"/>
          <p14:tracePt t="23938" x="2247900" y="4010025"/>
          <p14:tracePt t="23955" x="2247900" y="3957638"/>
          <p14:tracePt t="23971" x="2247900" y="3910013"/>
          <p14:tracePt t="23988" x="2252663" y="3895725"/>
          <p14:tracePt t="24005" x="2266950" y="3876675"/>
          <p14:tracePt t="24022" x="2286000" y="3852863"/>
          <p14:tracePt t="24038" x="2324100" y="3843338"/>
          <p14:tracePt t="24055" x="2366963" y="3843338"/>
          <p14:tracePt t="24071" x="2395538" y="3843338"/>
          <p14:tracePt t="24088" x="2433638" y="3862388"/>
          <p14:tracePt t="24105" x="2457450" y="3886200"/>
          <p14:tracePt t="24121" x="2476500" y="3905250"/>
          <p14:tracePt t="24138" x="2495550" y="3938588"/>
          <p14:tracePt t="24155" x="2509838" y="3971925"/>
          <p14:tracePt t="24171" x="2509838" y="3981450"/>
          <p14:tracePt t="24188" x="2514600" y="3986213"/>
          <p14:tracePt t="24205" x="2524125" y="4000500"/>
          <p14:tracePt t="24221" x="2533650" y="4010025"/>
          <p14:tracePt t="24238" x="2543175" y="4029075"/>
          <p14:tracePt t="24255" x="2566988" y="4043363"/>
          <p14:tracePt t="24271" x="2614613" y="4062413"/>
          <p14:tracePt t="24288" x="2638425" y="4081463"/>
          <p14:tracePt t="24305" x="2667000" y="4086225"/>
          <p14:tracePt t="24321" x="2695575" y="4090988"/>
          <p14:tracePt t="24338" x="2728913" y="4105275"/>
          <p14:tracePt t="24355" x="2743200" y="4114800"/>
          <p14:tracePt t="24371" x="2747963" y="4114800"/>
          <p14:tracePt t="24388" x="2757488" y="4114800"/>
          <p14:tracePt t="24404" x="2767013" y="4119563"/>
          <p14:tracePt t="24421" x="2767013" y="4129088"/>
          <p14:tracePt t="24438" x="2767013" y="4148138"/>
          <p14:tracePt t="24455" x="2767013" y="4210050"/>
          <p14:tracePt t="24471" x="2762250" y="4252913"/>
          <p14:tracePt t="24488" x="2747963" y="4281488"/>
          <p14:tracePt t="24505" x="2743200" y="4295775"/>
          <p14:tracePt t="24521" x="2733675" y="4319588"/>
          <p14:tracePt t="24559" x="2728913" y="4319588"/>
          <p14:tracePt t="24572" x="2724150" y="4319588"/>
          <p14:tracePt t="24588" x="2709863" y="4319588"/>
          <p14:tracePt t="24605" x="2686050" y="4310063"/>
          <p14:tracePt t="24621" x="2662238" y="4286250"/>
          <p14:tracePt t="24638" x="2628900" y="4243388"/>
          <p14:tracePt t="24655" x="2600325" y="4214813"/>
          <p14:tracePt t="24671" x="2586038" y="4191000"/>
          <p14:tracePt t="24688" x="2566988" y="4167188"/>
          <p14:tracePt t="24705" x="2547938" y="4119563"/>
          <p14:tracePt t="24721" x="2543175" y="4081463"/>
          <p14:tracePt t="24738" x="2543175" y="4048125"/>
          <p14:tracePt t="24754" x="2543175" y="4019550"/>
          <p14:tracePt t="24771" x="2552700" y="3967163"/>
          <p14:tracePt t="24788" x="2562225" y="3933825"/>
          <p14:tracePt t="24805" x="2566988" y="3905250"/>
          <p14:tracePt t="24822" x="2586038" y="3881438"/>
          <p14:tracePt t="24838" x="2590800" y="3871913"/>
          <p14:tracePt t="24854" x="2605088" y="3852863"/>
          <p14:tracePt t="24871" x="2619375" y="3843338"/>
          <p14:tracePt t="24888" x="2662238" y="3833813"/>
          <p14:tracePt t="24905" x="2695575" y="3833813"/>
          <p14:tracePt t="24921" x="2724150" y="3838575"/>
          <p14:tracePt t="24938" x="2757488" y="3857625"/>
          <p14:tracePt t="24954" x="2790825" y="3900488"/>
          <p14:tracePt t="24971" x="2824163" y="3971925"/>
          <p14:tracePt t="24988" x="2833688" y="4024313"/>
          <p14:tracePt t="25005" x="2847975" y="4076700"/>
          <p14:tracePt t="25021" x="2852738" y="4114800"/>
          <p14:tracePt t="25038" x="2852738" y="4138613"/>
          <p14:tracePt t="25055" x="2852738" y="4152900"/>
          <p14:tracePt t="25071" x="2847975" y="4186238"/>
          <p14:tracePt t="25088" x="2833688" y="4210050"/>
          <p14:tracePt t="25105" x="2819400" y="4224338"/>
          <p14:tracePt t="25121" x="2795588" y="4248150"/>
          <p14:tracePt t="25138" x="2733675" y="4267200"/>
          <p14:tracePt t="25155" x="2690813" y="4267200"/>
          <p14:tracePt t="25171" x="2662238" y="4262438"/>
          <p14:tracePt t="25188" x="2638425" y="4243388"/>
          <p14:tracePt t="25204" x="2600325" y="4200525"/>
          <p14:tracePt t="25221" x="2586038" y="4148138"/>
          <p14:tracePt t="25238" x="2571750" y="4052888"/>
          <p14:tracePt t="25255" x="2571750" y="3952875"/>
          <p14:tracePt t="25271" x="2571750" y="3924300"/>
          <p14:tracePt t="25288" x="2571750" y="3900488"/>
          <p14:tracePt t="25305" x="2571750" y="3890963"/>
          <p14:tracePt t="25321" x="2576513" y="3881438"/>
          <p14:tracePt t="25338" x="2586038" y="3876675"/>
          <p14:tracePt t="25355" x="2609850" y="3876675"/>
          <p14:tracePt t="25371" x="2643188" y="3876675"/>
          <p14:tracePt t="25388" x="2690813" y="3914775"/>
          <p14:tracePt t="25404" x="2728913" y="3971925"/>
          <p14:tracePt t="25421" x="2762250" y="4029075"/>
          <p14:tracePt t="25438" x="2776538" y="4105275"/>
          <p14:tracePt t="25455" x="2776538" y="4171950"/>
          <p14:tracePt t="25471" x="2767013" y="4214813"/>
          <p14:tracePt t="25489" x="2762250" y="4248150"/>
          <p14:tracePt t="25505" x="2757488" y="4267200"/>
          <p14:tracePt t="25521" x="2757488" y="4271963"/>
          <p14:tracePt t="25538" x="2757488" y="4276725"/>
          <p14:tracePt t="25918" x="2743200" y="4276725"/>
          <p14:tracePt t="25927" x="2724150" y="4262438"/>
          <p14:tracePt t="25938" x="2695575" y="4248150"/>
          <p14:tracePt t="25955" x="2676525" y="4238625"/>
          <p14:tracePt t="25988" x="2657475" y="4229100"/>
          <p14:tracePt t="25990" x="2652713" y="4229100"/>
          <p14:tracePt t="26021" x="2638425" y="4229100"/>
          <p14:tracePt t="26054" x="2633663" y="4229100"/>
          <p14:tracePt t="26071" x="2628900" y="4229100"/>
          <p14:tracePt t="26088" x="2619375" y="4229100"/>
          <p14:tracePt t="26104" x="2605088" y="4229100"/>
          <p14:tracePt t="26121" x="2566988" y="4229100"/>
          <p14:tracePt t="26138" x="2528888" y="4229100"/>
          <p14:tracePt t="26155" x="2495550" y="4229100"/>
          <p14:tracePt t="26171" x="2457450" y="4238625"/>
          <p14:tracePt t="26188" x="2409825" y="4243388"/>
          <p14:tracePt t="26204" x="2381250" y="4243388"/>
          <p14:tracePt t="26221" x="2362200" y="4243388"/>
          <p14:tracePt t="26238" x="2328863" y="4238625"/>
          <p14:tracePt t="26254" x="2314575" y="4219575"/>
          <p14:tracePt t="26271" x="2300288" y="4200525"/>
          <p14:tracePt t="26288" x="2286000" y="4162425"/>
          <p14:tracePt t="26305" x="2266950" y="4090988"/>
          <p14:tracePt t="26321" x="2266950" y="4033838"/>
          <p14:tracePt t="26338" x="2266950" y="3990975"/>
          <p14:tracePt t="26354" x="2266950" y="3952875"/>
          <p14:tracePt t="26371" x="2290763" y="3905250"/>
          <p14:tracePt t="26388" x="2309813" y="3871913"/>
          <p14:tracePt t="26404" x="2333625" y="3829050"/>
          <p14:tracePt t="26421" x="2371725" y="3795713"/>
          <p14:tracePt t="26438" x="2395538" y="3771900"/>
          <p14:tracePt t="26454" x="2428875" y="3771900"/>
          <p14:tracePt t="26471" x="2466975" y="3771900"/>
          <p14:tracePt t="26488" x="2528888" y="3805238"/>
          <p14:tracePt t="26504" x="2552700" y="3829050"/>
          <p14:tracePt t="26521" x="2576513" y="3867150"/>
          <p14:tracePt t="26538" x="2605088" y="3924300"/>
          <p14:tracePt t="26554" x="2619375" y="3990975"/>
          <p14:tracePt t="26571" x="2609850" y="4029075"/>
          <p14:tracePt t="26588" x="2605088" y="4057650"/>
          <p14:tracePt t="26604" x="2600325" y="4071938"/>
          <p14:tracePt t="26621" x="2600325" y="4081463"/>
          <p14:tracePt t="26638" x="2600325" y="4090988"/>
          <p14:tracePt t="26654" x="2600325" y="4095750"/>
          <p14:tracePt t="26671" x="2619375" y="4110038"/>
          <p14:tracePt t="26688" x="2667000" y="4124325"/>
          <p14:tracePt t="26704" x="2733675" y="4143375"/>
          <p14:tracePt t="26721" x="2795588" y="4167188"/>
          <p14:tracePt t="26738" x="2890838" y="4181475"/>
          <p14:tracePt t="26754" x="2928938" y="4181475"/>
          <p14:tracePt t="26771" x="2957513" y="4181475"/>
          <p14:tracePt t="26788" x="2971800" y="4181475"/>
          <p14:tracePt t="26804" x="2981325" y="4181475"/>
          <p14:tracePt t="26821" x="2986088" y="4181475"/>
          <p14:tracePt t="27112" x="2952750" y="4181475"/>
          <p14:tracePt t="27119" x="2905125" y="4176713"/>
          <p14:tracePt t="27126" x="2871788" y="4176713"/>
          <p14:tracePt t="27138" x="2852738" y="4176713"/>
          <p14:tracePt t="27154" x="2824163" y="4167188"/>
          <p14:tracePt t="27171" x="2809875" y="4167188"/>
          <p14:tracePt t="27188" x="2805113" y="4167188"/>
          <p14:tracePt t="27204" x="2805113" y="4162425"/>
          <p14:tracePt t="27221" x="2824163" y="4148138"/>
          <p14:tracePt t="27238" x="2924175" y="4119563"/>
          <p14:tracePt t="27254" x="2995613" y="4100513"/>
          <p14:tracePt t="27271" x="3109913" y="4081463"/>
          <p14:tracePt t="27288" x="3271838" y="4067175"/>
          <p14:tracePt t="27304" x="3362325" y="4067175"/>
          <p14:tracePt t="27321" x="3438525" y="4067175"/>
          <p14:tracePt t="27338" x="3509963" y="4067175"/>
          <p14:tracePt t="27354" x="3605213" y="4076700"/>
          <p14:tracePt t="27371" x="3657600" y="4081463"/>
          <p14:tracePt t="27388" x="3690938" y="4086225"/>
          <p14:tracePt t="27404" x="3719513" y="4086225"/>
          <p14:tracePt t="27421" x="3762375" y="4095750"/>
          <p14:tracePt t="27438" x="3771900" y="4100513"/>
          <p14:tracePt t="27454" x="3786188" y="4100513"/>
          <p14:tracePt t="27471" x="3795713" y="4100513"/>
          <p14:tracePt t="27488" x="3800475" y="4100513"/>
          <p14:tracePt t="27508" x="3805238" y="4100513"/>
          <p14:tracePt t="27790" x="3867150" y="4090988"/>
          <p14:tracePt t="27802" x="4024313" y="4043363"/>
          <p14:tracePt t="27810" x="4081463" y="4038600"/>
          <p14:tracePt t="27821" x="4143375" y="4019550"/>
          <p14:tracePt t="27838" x="4219575" y="4019550"/>
          <p14:tracePt t="27854" x="4305300" y="4019550"/>
          <p14:tracePt t="27871" x="4343400" y="4029075"/>
          <p14:tracePt t="27888" x="4362450" y="4033838"/>
          <p14:tracePt t="27904" x="4391025" y="4033838"/>
          <p14:tracePt t="27921" x="4405313" y="4033838"/>
          <p14:tracePt t="27938" x="4410075" y="4033838"/>
          <p14:tracePt t="27954" x="4414838" y="4033838"/>
          <p14:tracePt t="27971" x="4424363" y="4033838"/>
          <p14:tracePt t="27988" x="4433888" y="4029075"/>
          <p14:tracePt t="28004" x="4443413" y="4024313"/>
          <p14:tracePt t="28021" x="4452938" y="4019550"/>
          <p14:tracePt t="28038" x="4462463" y="4014788"/>
          <p14:tracePt t="28054" x="4467225" y="4014788"/>
          <p14:tracePt t="28071" x="4471988" y="4014788"/>
          <p14:tracePt t="28088" x="4491038" y="4014788"/>
          <p14:tracePt t="28104" x="4500563" y="4014788"/>
          <p14:tracePt t="28121" x="4524375" y="4014788"/>
          <p14:tracePt t="28138" x="4543425" y="4019550"/>
          <p14:tracePt t="28154" x="4567238" y="4029075"/>
          <p14:tracePt t="28171" x="4576763" y="4043363"/>
          <p14:tracePt t="28188" x="4586288" y="4048125"/>
          <p14:tracePt t="28204" x="4591050" y="4048125"/>
          <p14:tracePt t="28221" x="4595813" y="4071938"/>
          <p14:tracePt t="28238" x="4595813" y="4090988"/>
          <p14:tracePt t="28254" x="4586288" y="4114800"/>
          <p14:tracePt t="28271" x="4567238" y="4133850"/>
          <p14:tracePt t="28288" x="4529138" y="4152900"/>
          <p14:tracePt t="28304" x="4495800" y="4162425"/>
          <p14:tracePt t="28321" x="4467225" y="4157663"/>
          <p14:tracePt t="28338" x="4424363" y="4114800"/>
          <p14:tracePt t="28354" x="4376738" y="4057650"/>
          <p14:tracePt t="28371" x="4352925" y="4000500"/>
          <p14:tracePt t="28388" x="4338638" y="3948113"/>
          <p14:tracePt t="28404" x="4324350" y="3852863"/>
          <p14:tracePt t="28421" x="4333875" y="3800475"/>
          <p14:tracePt t="28438" x="4343400" y="3762375"/>
          <p14:tracePt t="28455" x="4386263" y="3719513"/>
          <p14:tracePt t="28471" x="4424363" y="3705225"/>
          <p14:tracePt t="28488" x="4467225" y="3695700"/>
          <p14:tracePt t="28504" x="4505325" y="3709988"/>
          <p14:tracePt t="28521" x="4548188" y="3762375"/>
          <p14:tracePt t="28538" x="4572000" y="3795713"/>
          <p14:tracePt t="28554" x="4591050" y="3833813"/>
          <p14:tracePt t="28571" x="4595813" y="3862388"/>
          <p14:tracePt t="28588" x="4610100" y="3895725"/>
          <p14:tracePt t="28604" x="4610100" y="3919538"/>
          <p14:tracePt t="28621" x="4610100" y="3933825"/>
          <p14:tracePt t="28638" x="4610100" y="3971925"/>
          <p14:tracePt t="28654" x="4610100" y="4000500"/>
          <p14:tracePt t="28671" x="4610100" y="4024313"/>
          <p14:tracePt t="28688" x="4610100" y="4033838"/>
          <p14:tracePt t="28704" x="4610100" y="4043363"/>
          <p14:tracePt t="28721" x="4610100" y="4052888"/>
          <p14:tracePt t="28754" x="4610100" y="4062413"/>
          <p14:tracePt t="28771" x="4600575" y="4081463"/>
          <p14:tracePt t="28787" x="4591050" y="4095750"/>
          <p14:tracePt t="28805" x="4586288" y="4105275"/>
          <p14:tracePt t="28821" x="4581525" y="4110038"/>
          <p14:tracePt t="28838" x="4581525" y="4119563"/>
          <p14:tracePt t="28854" x="4581525" y="4124325"/>
          <p14:tracePt t="29160" x="4443413" y="4138613"/>
          <p14:tracePt t="29167" x="4271963" y="4162425"/>
          <p14:tracePt t="29174" x="4057650" y="4191000"/>
          <p14:tracePt t="29187" x="3824288" y="4214813"/>
          <p14:tracePt t="29204" x="3343275" y="4257675"/>
          <p14:tracePt t="29221" x="3086100" y="4257675"/>
          <p14:tracePt t="29238" x="2924175" y="4243388"/>
          <p14:tracePt t="29254" x="2824163" y="4238625"/>
          <p14:tracePt t="29271" x="2714625" y="4224338"/>
          <p14:tracePt t="29288" x="2671763" y="4214813"/>
          <p14:tracePt t="29304" x="2638425" y="4205288"/>
          <p14:tracePt t="29321" x="2586038" y="4186238"/>
          <p14:tracePt t="29338" x="2557463" y="4167188"/>
          <p14:tracePt t="29354" x="2519363" y="4143375"/>
          <p14:tracePt t="29371" x="2495550" y="4114800"/>
          <p14:tracePt t="29388" x="2462213" y="4071938"/>
          <p14:tracePt t="29404" x="2447925" y="4048125"/>
          <p14:tracePt t="29421" x="2433638" y="4029075"/>
          <p14:tracePt t="29438" x="2409825" y="3995738"/>
          <p14:tracePt t="29454" x="2395538" y="3986213"/>
          <p14:tracePt t="29471" x="2386013" y="3976688"/>
          <p14:tracePt t="29487" x="2381250" y="3967163"/>
          <p14:tracePt t="29504" x="2371725" y="3957638"/>
          <p14:tracePt t="29521" x="2366963" y="3948113"/>
          <p14:tracePt t="29537" x="2357438" y="3948113"/>
          <p14:tracePt t="29571" x="2347913" y="3948113"/>
          <p14:tracePt t="29587" x="2324100" y="3962400"/>
          <p14:tracePt t="29604" x="2290763" y="4005263"/>
          <p14:tracePt t="29621" x="2247900" y="4052888"/>
          <p14:tracePt t="29637" x="2200275" y="4100513"/>
          <p14:tracePt t="29654" x="2166938" y="4124325"/>
          <p14:tracePt t="29671" x="2138363" y="4152900"/>
          <p14:tracePt t="29687" x="2095500" y="4171950"/>
          <p14:tracePt t="29705" x="2076450" y="4181475"/>
          <p14:tracePt t="29721" x="2047875" y="4186238"/>
          <p14:tracePt t="29738" x="2019300" y="4186238"/>
          <p14:tracePt t="29754" x="1971675" y="4171950"/>
          <p14:tracePt t="29771" x="1938338" y="4148138"/>
          <p14:tracePt t="29787" x="1905000" y="4100513"/>
          <p14:tracePt t="29804" x="1862138" y="4043363"/>
          <p14:tracePt t="29821" x="1828800" y="3967163"/>
          <p14:tracePt t="29838" x="1809750" y="3929063"/>
          <p14:tracePt t="29854" x="1804988" y="3890963"/>
          <p14:tracePt t="29871" x="1800225" y="3862388"/>
          <p14:tracePt t="29887" x="1800225" y="3824288"/>
          <p14:tracePt t="29904" x="1804988" y="3800475"/>
          <p14:tracePt t="29921" x="1809750" y="3790950"/>
          <p14:tracePt t="29937" x="1828800" y="3781425"/>
          <p14:tracePt t="29954" x="1843088" y="3781425"/>
          <p14:tracePt t="29971" x="1862138" y="3781425"/>
          <p14:tracePt t="29988" x="1876425" y="3786188"/>
          <p14:tracePt t="30004" x="1890713" y="3795713"/>
          <p14:tracePt t="30021" x="1895475" y="3805238"/>
          <p14:tracePt t="30038" x="1905000" y="3810000"/>
          <p14:tracePt t="30054" x="1909763" y="3814763"/>
          <p14:tracePt t="30071" x="1909763" y="3824288"/>
          <p14:tracePt t="30104" x="1909763" y="3829050"/>
          <p14:tracePt t="30121" x="1919288" y="3843338"/>
          <p14:tracePt t="30137" x="1947863" y="3862388"/>
          <p14:tracePt t="30154" x="2043113" y="3900488"/>
          <p14:tracePt t="30171" x="2224088" y="3938588"/>
          <p14:tracePt t="30188" x="2576513" y="3967163"/>
          <p14:tracePt t="30204" x="2843213" y="3967163"/>
          <p14:tracePt t="30221" x="3067050" y="3967163"/>
          <p14:tracePt t="30238" x="3319463" y="3967163"/>
          <p14:tracePt t="30254" x="3619500" y="3990975"/>
          <p14:tracePt t="30271" x="3843338" y="4029075"/>
          <p14:tracePt t="30288" x="4005263" y="4067175"/>
          <p14:tracePt t="30304" x="4171950" y="4114800"/>
          <p14:tracePt t="30321" x="4243388" y="4129088"/>
          <p14:tracePt t="30337" x="4295775" y="4148138"/>
          <p14:tracePt t="30354" x="4348163" y="4162425"/>
          <p14:tracePt t="30371" x="4410075" y="4186238"/>
          <p14:tracePt t="30388" x="4452938" y="4200525"/>
          <p14:tracePt t="30404" x="4486275" y="4214813"/>
          <p14:tracePt t="30421" x="4519613" y="4219575"/>
          <p14:tracePt t="30437" x="4562475" y="4229100"/>
          <p14:tracePt t="30454" x="4591050" y="4238625"/>
          <p14:tracePt t="30471" x="4619625" y="4238625"/>
          <p14:tracePt t="30488" x="4643438" y="4238625"/>
          <p14:tracePt t="30504" x="4652963" y="4238625"/>
          <p14:tracePt t="30521" x="4657725" y="4238625"/>
          <p14:tracePt t="30538" x="4667250" y="4238625"/>
          <p14:tracePt t="30739" x="4662488" y="4238625"/>
          <p14:tracePt t="30745" x="4657725" y="4238625"/>
          <p14:tracePt t="30754" x="4652963" y="4233863"/>
          <p14:tracePt t="30771" x="4643438" y="4229100"/>
          <p14:tracePt t="30787" x="4638675" y="4224338"/>
          <p14:tracePt t="30804" x="4629150" y="4219575"/>
          <p14:tracePt t="30821" x="4624388" y="4219575"/>
          <p14:tracePt t="30838" x="4619625" y="4219575"/>
          <p14:tracePt t="30871" x="4619625" y="4214813"/>
          <p14:tracePt t="30908" x="4614863" y="4214813"/>
          <p14:tracePt t="30914" x="4614863" y="4210050"/>
          <p14:tracePt t="30951" x="4610100" y="4210050"/>
          <p14:tracePt t="30958" x="4610100" y="4205288"/>
          <p14:tracePt t="31017" x="4605338" y="4205288"/>
          <p14:tracePt t="31047" x="4605338" y="4200525"/>
          <p14:tracePt t="31069" x="4600575" y="4200525"/>
          <p14:tracePt t="31075" x="4600575" y="4195763"/>
          <p14:tracePt t="31098" x="4595813" y="4195763"/>
          <p14:tracePt t="31120" x="4591050" y="4195763"/>
          <p14:tracePt t="31164" x="4586288" y="4195763"/>
          <p14:tracePt t="31194" x="4581525" y="4195763"/>
          <p14:tracePt t="31215" x="4576763" y="4191000"/>
          <p14:tracePt t="31222" x="4572000" y="4186238"/>
          <p14:tracePt t="31237" x="4567238" y="4181475"/>
          <p14:tracePt t="31244" x="4562475" y="4181475"/>
          <p14:tracePt t="31260" x="4557713" y="4181475"/>
          <p14:tracePt t="31271" x="4552950" y="4181475"/>
          <p14:tracePt t="31287" x="4548188" y="4181475"/>
          <p14:tracePt t="31304" x="4543425" y="4181475"/>
          <p14:tracePt t="32500" x="4543425" y="4176713"/>
          <p14:tracePt t="32507" x="4548188" y="4171950"/>
          <p14:tracePt t="32522" x="4552950" y="4171950"/>
          <p14:tracePt t="32610" x="4552950" y="4167188"/>
          <p14:tracePt t="32617" x="4543425" y="4157663"/>
          <p14:tracePt t="32624" x="4533900" y="4157663"/>
          <p14:tracePt t="32654" x="4448175" y="4148138"/>
          <p14:tracePt t="32687" x="4395788" y="4148138"/>
          <p14:tracePt t="32704" x="4381500" y="4148138"/>
          <p14:tracePt t="32721" x="4376738" y="4148138"/>
          <p14:tracePt t="32737" x="4371975" y="4148138"/>
          <p14:tracePt t="32809" x="4376738" y="4143375"/>
          <p14:tracePt t="32816" x="4400550" y="4133850"/>
          <p14:tracePt t="32823" x="4429125" y="4133850"/>
          <p14:tracePt t="32837" x="4500563" y="4119563"/>
          <p14:tracePt t="32854" x="4572000" y="4114800"/>
          <p14:tracePt t="32871" x="4652963" y="4105275"/>
          <p14:tracePt t="32888" x="4800600" y="4090988"/>
          <p14:tracePt t="32904" x="4881563" y="4090988"/>
          <p14:tracePt t="32921" x="4953000" y="4090988"/>
          <p14:tracePt t="32937" x="5000625" y="4090988"/>
          <p14:tracePt t="32955" x="5057775" y="4105275"/>
          <p14:tracePt t="32971" x="5086350" y="4110038"/>
          <p14:tracePt t="32987" x="5105400" y="4110038"/>
          <p14:tracePt t="33004" x="5129213" y="4110038"/>
          <p14:tracePt t="33021" x="5138738" y="4110038"/>
          <p14:tracePt t="33037" x="5148263" y="4110038"/>
          <p14:tracePt t="33054" x="5153025" y="4110038"/>
          <p14:tracePt t="33071" x="5157788" y="4110038"/>
          <p14:tracePt t="33138" x="5157788" y="4114800"/>
          <p14:tracePt t="33146" x="5153025" y="4119563"/>
          <p14:tracePt t="33154" x="5129213" y="4119563"/>
          <p14:tracePt t="33171" x="5038725" y="4143375"/>
          <p14:tracePt t="33187" x="4891088" y="4157663"/>
          <p14:tracePt t="33204" x="4719638" y="4176713"/>
          <p14:tracePt t="33221" x="4629150" y="4176713"/>
          <p14:tracePt t="33237" x="4557713" y="4176713"/>
          <p14:tracePt t="33254" x="4500563" y="4171950"/>
          <p14:tracePt t="33271" x="4452938" y="4157663"/>
          <p14:tracePt t="33287" x="4433888" y="4148138"/>
          <p14:tracePt t="33304" x="4424363" y="4138613"/>
          <p14:tracePt t="33321" x="4419600" y="4138613"/>
          <p14:tracePt t="33337" x="4410075" y="4138613"/>
          <p14:tracePt t="33354" x="4405313" y="4138613"/>
          <p14:tracePt t="33410" x="4424363" y="4138613"/>
          <p14:tracePt t="33417" x="4448175" y="4138613"/>
          <p14:tracePt t="33425" x="4481513" y="4138613"/>
          <p14:tracePt t="33437" x="4514850" y="4138613"/>
          <p14:tracePt t="33454" x="4705350" y="4133850"/>
          <p14:tracePt t="33470" x="4862513" y="4124325"/>
          <p14:tracePt t="33487" x="4976813" y="4124325"/>
          <p14:tracePt t="33504" x="5053013" y="4124325"/>
          <p14:tracePt t="33521" x="5176838" y="4124325"/>
          <p14:tracePt t="33537" x="5229225" y="4124325"/>
          <p14:tracePt t="33554" x="5267325" y="4124325"/>
          <p14:tracePt t="33571" x="5300663" y="4124325"/>
          <p14:tracePt t="33587" x="5310188" y="4124325"/>
          <p14:tracePt t="33604" x="5314950" y="4124325"/>
          <p14:tracePt t="33620" x="5324475" y="4124325"/>
          <p14:tracePt t="33666" x="5319713" y="4124325"/>
          <p14:tracePt t="33674" x="5295900" y="4129088"/>
          <p14:tracePt t="33687" x="5272088" y="4129088"/>
          <p14:tracePt t="33704" x="5138738" y="4157663"/>
          <p14:tracePt t="33721" x="4991100" y="4186238"/>
          <p14:tracePt t="33737" x="4848225" y="4191000"/>
          <p14:tracePt t="33754" x="4676775" y="4210050"/>
          <p14:tracePt t="33770" x="4586288" y="4210050"/>
          <p14:tracePt t="33787" x="4538663" y="4210050"/>
          <p14:tracePt t="33804" x="4510088" y="4210050"/>
          <p14:tracePt t="33821" x="4500563" y="4210050"/>
          <p14:tracePt t="33854" x="4500563" y="4205288"/>
          <p14:tracePt t="33870" x="4514850" y="4205288"/>
          <p14:tracePt t="33887" x="4624388" y="4181475"/>
          <p14:tracePt t="33904" x="4738688" y="4176713"/>
          <p14:tracePt t="33921" x="4852988" y="4157663"/>
          <p14:tracePt t="33937" x="4943475" y="4157663"/>
          <p14:tracePt t="33954" x="4995863" y="4157663"/>
          <p14:tracePt t="33970" x="5029200" y="4167188"/>
          <p14:tracePt t="33988" x="5067300" y="4167188"/>
          <p14:tracePt t="34004" x="5100638" y="4167188"/>
          <p14:tracePt t="34020" x="5110163" y="4167188"/>
          <p14:tracePt t="34037" x="5114925" y="4167188"/>
          <p14:tracePt t="34054" x="5119688" y="4167188"/>
          <p14:tracePt t="34070" x="5129213" y="4167188"/>
          <p14:tracePt t="34087" x="5133975" y="4167188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Constants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95300" y="1214438"/>
            <a:ext cx="8915400" cy="4876800"/>
          </a:xfrm>
        </p:spPr>
        <p:txBody>
          <a:bodyPr/>
          <a:lstStyle/>
          <a:p>
            <a:r>
              <a:rPr lang="en-US" altLang="ko-KR" sz="2000"/>
              <a:t>You can use the keyword </a:t>
            </a:r>
            <a:r>
              <a:rPr lang="en-US" altLang="ko-KR" sz="2000" b="1">
                <a:solidFill>
                  <a:srgbClr val="FF0000"/>
                </a:solidFill>
              </a:rPr>
              <a:t>final</a:t>
            </a:r>
            <a:r>
              <a:rPr lang="en-US" altLang="ko-KR" sz="2000"/>
              <a:t> to denote a constantness for local variable and parameter</a:t>
            </a:r>
            <a:endParaRPr lang="ko-KR" altLang="en-US" sz="20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81063" y="1928813"/>
            <a:ext cx="7786687" cy="4429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import </a:t>
            </a:r>
            <a:r>
              <a:rPr lang="en-US" altLang="ko-KR" sz="1800" dirty="0" err="1">
                <a:latin typeface="Arial" panose="020B0604020202020204" pitchFamily="34" charset="0"/>
              </a:rPr>
              <a:t>java.util.Scanner</a:t>
            </a:r>
            <a:r>
              <a:rPr lang="en-US" altLang="ko-KR" sz="18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public class </a:t>
            </a:r>
            <a:r>
              <a:rPr lang="en-US" altLang="ko-KR" sz="1800" dirty="0" err="1">
                <a:latin typeface="Arial" panose="020B0604020202020204" pitchFamily="34" charset="0"/>
              </a:rPr>
              <a:t>FinalVariableParameter</a:t>
            </a:r>
            <a:r>
              <a:rPr lang="en-US" altLang="ko-KR" sz="1800" dirty="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public static void main(String[] </a:t>
            </a:r>
            <a:r>
              <a:rPr lang="en-US" altLang="ko-KR" sz="1800" dirty="0" err="1">
                <a:latin typeface="Arial" panose="020B0604020202020204" pitchFamily="34" charset="0"/>
              </a:rPr>
              <a:t>args</a:t>
            </a:r>
            <a:r>
              <a:rPr lang="en-US" altLang="ko-KR" sz="1800" dirty="0">
                <a:latin typeface="Arial" panose="020B0604020202020204" pitchFamily="34" charset="0"/>
              </a:rPr>
              <a:t>) {</a:t>
            </a:r>
            <a:endParaRPr lang="ko-KR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Scanner </a:t>
            </a:r>
            <a:r>
              <a:rPr lang="en-US" altLang="ko-KR" sz="1800" dirty="0" err="1">
                <a:latin typeface="Arial" panose="020B0604020202020204" pitchFamily="34" charset="0"/>
              </a:rPr>
              <a:t>scanner</a:t>
            </a:r>
            <a:r>
              <a:rPr lang="en-US" altLang="ko-KR" sz="1800" dirty="0">
                <a:latin typeface="Arial" panose="020B0604020202020204" pitchFamily="34" charset="0"/>
              </a:rPr>
              <a:t> = new Scanner(System.</a:t>
            </a:r>
            <a:r>
              <a:rPr lang="en-US" altLang="ko-KR" sz="1800" i="1" dirty="0">
                <a:latin typeface="Arial" panose="020B0604020202020204" pitchFamily="34" charset="0"/>
              </a:rPr>
              <a:t>in) ;</a:t>
            </a:r>
            <a:endParaRPr lang="ko-KR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final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n = </a:t>
            </a:r>
            <a:r>
              <a:rPr lang="en-US" altLang="ko-KR" sz="1800" dirty="0" err="1">
                <a:latin typeface="Arial" panose="020B0604020202020204" pitchFamily="34" charset="0"/>
              </a:rPr>
              <a:t>scanner.nextInt</a:t>
            </a:r>
            <a:r>
              <a:rPr lang="en-US" altLang="ko-KR" sz="1800" dirty="0">
                <a:latin typeface="Arial" panose="020B0604020202020204" pitchFamily="34" charset="0"/>
              </a:rPr>
              <a:t>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</a:t>
            </a:r>
            <a:r>
              <a:rPr lang="en-US" altLang="ko-KR" sz="1800" dirty="0" err="1">
                <a:latin typeface="Arial" panose="020B0604020202020204" pitchFamily="34" charset="0"/>
              </a:rPr>
              <a:t>scanner.close</a:t>
            </a:r>
            <a:r>
              <a:rPr lang="en-US" altLang="ko-KR" sz="1800" dirty="0">
                <a:latin typeface="Arial" panose="020B0604020202020204" pitchFamily="34" charset="0"/>
              </a:rPr>
              <a:t>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</a:t>
            </a:r>
            <a:r>
              <a:rPr lang="en-US" altLang="ko-KR" sz="1800" b="1" i="1" dirty="0">
                <a:latin typeface="Arial" panose="020B0604020202020204" pitchFamily="34" charset="0"/>
              </a:rPr>
              <a:t>// n = 200 ; final local variable cannot be assigned!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</a:t>
            </a:r>
            <a:r>
              <a:rPr lang="en-US" altLang="ko-KR" sz="1800" dirty="0" err="1">
                <a:latin typeface="Arial" panose="020B0604020202020204" pitchFamily="34" charset="0"/>
              </a:rPr>
              <a:t>System.</a:t>
            </a:r>
            <a:r>
              <a:rPr lang="en-US" altLang="ko-KR" sz="1800" i="1" dirty="0" err="1">
                <a:latin typeface="Arial" panose="020B0604020202020204" pitchFamily="34" charset="0"/>
              </a:rPr>
              <a:t>out.printf</a:t>
            </a:r>
            <a:r>
              <a:rPr lang="en-US" altLang="ko-KR" sz="1800" i="1" dirty="0">
                <a:latin typeface="Arial" panose="020B0604020202020204" pitchFamily="34" charset="0"/>
              </a:rPr>
              <a:t>("Factorial of " + n + ": %,20d", factorial(n))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}</a:t>
            </a:r>
            <a:endParaRPr lang="ko-KR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public static long factorial(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final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v)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</a:t>
            </a:r>
            <a:r>
              <a:rPr lang="en-US" altLang="ko-KR" sz="1800" b="1" i="1" dirty="0">
                <a:latin typeface="Arial" panose="020B0604020202020204" pitchFamily="34" charset="0"/>
              </a:rPr>
              <a:t>// v = 100 ; final local variable cannot be assigned!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long result = 1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n-NO" altLang="ko-KR" sz="1800" dirty="0">
                <a:latin typeface="Arial" panose="020B0604020202020204" pitchFamily="34" charset="0"/>
              </a:rPr>
              <a:t>		for ( int i = 2 ; i &lt;= v ; i ++ ) </a:t>
            </a:r>
            <a:r>
              <a:rPr lang="en-US" altLang="ko-KR" sz="1800" dirty="0">
                <a:latin typeface="Arial" panose="020B0604020202020204" pitchFamily="34" charset="0"/>
              </a:rPr>
              <a:t>result *= </a:t>
            </a:r>
            <a:r>
              <a:rPr lang="en-US" altLang="ko-KR" sz="1800" dirty="0" err="1">
                <a:latin typeface="Arial" panose="020B0604020202020204" pitchFamily="34" charset="0"/>
              </a:rPr>
              <a:t>i</a:t>
            </a:r>
            <a:r>
              <a:rPr lang="en-US" altLang="ko-KR" sz="1800" dirty="0">
                <a:latin typeface="Arial" panose="020B060402020202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return result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85"/>
    </mc:Choice>
    <mc:Fallback xmlns="">
      <p:transition spd="slow" advTm="125785"/>
    </mc:Fallback>
  </mc:AlternateContent>
  <p:extLst>
    <p:ext uri="{3A86A75C-4F4B-4683-9AE1-C65F6400EC91}">
      <p14:laserTraceLst xmlns:p14="http://schemas.microsoft.com/office/powerpoint/2010/main">
        <p14:tracePtLst>
          <p14:tracePt t="921" x="3148013" y="4267200"/>
          <p14:tracePt t="928" x="3190875" y="4224338"/>
          <p14:tracePt t="939" x="3243263" y="4171950"/>
          <p14:tracePt t="956" x="3333750" y="4086225"/>
          <p14:tracePt t="973" x="3438525" y="3976688"/>
          <p14:tracePt t="990" x="3500438" y="3905250"/>
          <p14:tracePt t="1023" x="3609975" y="3805238"/>
          <p14:tracePt t="1056" x="3729038" y="3729038"/>
          <p14:tracePt t="1073" x="3767138" y="3705225"/>
          <p14:tracePt t="1090" x="3829050" y="3681413"/>
          <p14:tracePt t="1106" x="3857625" y="3657600"/>
          <p14:tracePt t="1123" x="3905250" y="3629025"/>
          <p14:tracePt t="1139" x="3943350" y="3600450"/>
          <p14:tracePt t="1156" x="4024313" y="3543300"/>
          <p14:tracePt t="1173" x="4062413" y="3505200"/>
          <p14:tracePt t="1189" x="4110038" y="3471863"/>
          <p14:tracePt t="1206" x="4157663" y="3438525"/>
          <p14:tracePt t="1223" x="4224338" y="3400425"/>
          <p14:tracePt t="1239" x="4257675" y="3376613"/>
          <p14:tracePt t="1256" x="4295775" y="3357563"/>
          <p14:tracePt t="1273" x="4348163" y="3333750"/>
          <p14:tracePt t="1289" x="4381500" y="3314700"/>
          <p14:tracePt t="1306" x="4405313" y="3300413"/>
          <p14:tracePt t="1323" x="4429125" y="3290888"/>
          <p14:tracePt t="1339" x="4462463" y="3276600"/>
          <p14:tracePt t="1356" x="4476750" y="3271838"/>
          <p14:tracePt t="1373" x="4491038" y="3267075"/>
          <p14:tracePt t="1389" x="4505325" y="3257550"/>
          <p14:tracePt t="1407" x="4524375" y="3248025"/>
          <p14:tracePt t="1423" x="4543425" y="3243263"/>
          <p14:tracePt t="1439" x="4557713" y="3238500"/>
          <p14:tracePt t="1457" x="4576763" y="3228975"/>
          <p14:tracePt t="1473" x="4581525" y="3219450"/>
          <p14:tracePt t="1489" x="4591050" y="3214688"/>
          <p14:tracePt t="1506" x="4595813" y="3214688"/>
          <p14:tracePt t="1523" x="4600575" y="3214688"/>
          <p14:tracePt t="1611" x="4600575" y="3209925"/>
          <p14:tracePt t="1692" x="4600575" y="3205163"/>
          <p14:tracePt t="1699" x="4600575" y="3200400"/>
          <p14:tracePt t="1715" x="4600575" y="3195638"/>
          <p14:tracePt t="1723" x="4595813" y="3190875"/>
          <p14:tracePt t="1739" x="4586288" y="3190875"/>
          <p14:tracePt t="1756" x="4567238" y="3190875"/>
          <p14:tracePt t="1773" x="4524375" y="3195638"/>
          <p14:tracePt t="1789" x="4500563" y="3205163"/>
          <p14:tracePt t="1806" x="4486275" y="3205163"/>
          <p14:tracePt t="1823" x="4471988" y="3205163"/>
          <p14:tracePt t="1839" x="4452938" y="3205163"/>
          <p14:tracePt t="1856" x="4443413" y="3205163"/>
          <p14:tracePt t="1873" x="4429125" y="3205163"/>
          <p14:tracePt t="1890" x="4410075" y="3205163"/>
          <p14:tracePt t="1906" x="4400550" y="3209925"/>
          <p14:tracePt t="1923" x="4386263" y="3209925"/>
          <p14:tracePt t="1939" x="4371975" y="3209925"/>
          <p14:tracePt t="1956" x="4352925" y="3209925"/>
          <p14:tracePt t="1973" x="4343400" y="3209925"/>
          <p14:tracePt t="1989" x="4333875" y="3214688"/>
          <p14:tracePt t="2006" x="4319588" y="3214688"/>
          <p14:tracePt t="2023" x="4310063" y="3214688"/>
          <p14:tracePt t="2039" x="4300538" y="3214688"/>
          <p14:tracePt t="2056" x="4295775" y="3214688"/>
          <p14:tracePt t="2073" x="4291013" y="3214688"/>
          <p14:tracePt t="2809" x="4286250" y="3219450"/>
          <p14:tracePt t="2816" x="4286250" y="3224213"/>
          <p14:tracePt t="2823" x="4281488" y="3233738"/>
          <p14:tracePt t="2840" x="4276725" y="3243263"/>
          <p14:tracePt t="2856" x="4267200" y="3257550"/>
          <p14:tracePt t="2873" x="4262438" y="3262313"/>
          <p14:tracePt t="2875" x="4257675" y="3267075"/>
          <p14:tracePt t="2889" x="4252913" y="3276600"/>
          <p14:tracePt t="2923" x="4248150" y="3290888"/>
          <p14:tracePt t="2956" x="4248150" y="3295650"/>
          <p14:tracePt t="2973" x="4243388" y="3300413"/>
          <p14:tracePt t="2989" x="4238625" y="3309938"/>
          <p14:tracePt t="3006" x="4219575" y="3333750"/>
          <p14:tracePt t="3023" x="4195763" y="3352800"/>
          <p14:tracePt t="3039" x="4162425" y="3381375"/>
          <p14:tracePt t="3056" x="4133850" y="3405188"/>
          <p14:tracePt t="3073" x="4095750" y="3448050"/>
          <p14:tracePt t="3089" x="4071938" y="3471863"/>
          <p14:tracePt t="3106" x="4052888" y="3486150"/>
          <p14:tracePt t="3123" x="4019550" y="3505200"/>
          <p14:tracePt t="3139" x="3981450" y="3524250"/>
          <p14:tracePt t="3156" x="3943350" y="3529013"/>
          <p14:tracePt t="3172" x="3905250" y="3533775"/>
          <p14:tracePt t="3189" x="3862388" y="3543300"/>
          <p14:tracePt t="3206" x="3824288" y="3538538"/>
          <p14:tracePt t="3223" x="3800475" y="3529013"/>
          <p14:tracePt t="3239" x="3776663" y="3519488"/>
          <p14:tracePt t="3256" x="3748088" y="3467100"/>
          <p14:tracePt t="3273" x="3729038" y="3414713"/>
          <p14:tracePt t="3290" x="3729038" y="3362325"/>
          <p14:tracePt t="3306" x="3738563" y="3286125"/>
          <p14:tracePt t="3323" x="3819525" y="3033713"/>
          <p14:tracePt t="3339" x="3886200" y="2914650"/>
          <p14:tracePt t="3356" x="3938588" y="2852738"/>
          <p14:tracePt t="3373" x="3995738" y="2786063"/>
          <p14:tracePt t="3389" x="4019550" y="2762250"/>
          <p14:tracePt t="3406" x="4038600" y="2738438"/>
          <p14:tracePt t="3423" x="4052888" y="2728913"/>
          <p14:tracePt t="3439" x="4071938" y="2719388"/>
          <p14:tracePt t="3456" x="4081463" y="2719388"/>
          <p14:tracePt t="3473" x="4090988" y="2719388"/>
          <p14:tracePt t="3704" x="4095750" y="2719388"/>
          <p14:tracePt t="3734" x="4090988" y="2724150"/>
          <p14:tracePt t="3740" x="4071938" y="2738438"/>
          <p14:tracePt t="3748" x="4038600" y="2747963"/>
          <p14:tracePt t="3756" x="4000500" y="2771775"/>
          <p14:tracePt t="3773" x="3914775" y="2814638"/>
          <p14:tracePt t="3789" x="3829050" y="2843213"/>
          <p14:tracePt t="3806" x="3729038" y="2867025"/>
          <p14:tracePt t="3823" x="3667125" y="2881313"/>
          <p14:tracePt t="3839" x="3619500" y="2881313"/>
          <p14:tracePt t="3856" x="3581400" y="2876550"/>
          <p14:tracePt t="3873" x="3548063" y="2867025"/>
          <p14:tracePt t="3889" x="3529013" y="2862263"/>
          <p14:tracePt t="3906" x="3505200" y="2847975"/>
          <p14:tracePt t="3923" x="3495675" y="2843213"/>
          <p14:tracePt t="3939" x="3467100" y="2833688"/>
          <p14:tracePt t="3956" x="3448050" y="2828925"/>
          <p14:tracePt t="3973" x="3433763" y="2828925"/>
          <p14:tracePt t="3989" x="3400425" y="2828925"/>
          <p14:tracePt t="4006" x="3381375" y="2828925"/>
          <p14:tracePt t="4023" x="3348038" y="2824163"/>
          <p14:tracePt t="4039" x="3319463" y="2819400"/>
          <p14:tracePt t="4056" x="3276600" y="2819400"/>
          <p14:tracePt t="4073" x="3248025" y="2819400"/>
          <p14:tracePt t="4089" x="3219450" y="2819400"/>
          <p14:tracePt t="4106" x="3181350" y="2819400"/>
          <p14:tracePt t="4122" x="3133725" y="2805113"/>
          <p14:tracePt t="4139" x="3114675" y="2800350"/>
          <p14:tracePt t="4156" x="3090863" y="2795588"/>
          <p14:tracePt t="4173" x="3062288" y="2790825"/>
          <p14:tracePt t="4189" x="3048000" y="2790825"/>
          <p14:tracePt t="4206" x="3038475" y="2790825"/>
          <p14:tracePt t="4223" x="3033713" y="2790825"/>
          <p14:tracePt t="4239" x="3024188" y="2790825"/>
          <p14:tracePt t="4256" x="3019425" y="2790825"/>
          <p14:tracePt t="4272" x="3014663" y="2790825"/>
          <p14:tracePt t="4289" x="3009900" y="2790825"/>
          <p14:tracePt t="4327" x="3014663" y="2790825"/>
          <p14:tracePt t="4339" x="3024188" y="2790825"/>
          <p14:tracePt t="4356" x="3062288" y="2795588"/>
          <p14:tracePt t="4373" x="3181350" y="2819400"/>
          <p14:tracePt t="4389" x="3252788" y="2833688"/>
          <p14:tracePt t="4406" x="3305175" y="2847975"/>
          <p14:tracePt t="4423" x="3381375" y="2852738"/>
          <p14:tracePt t="4439" x="3414713" y="2852738"/>
          <p14:tracePt t="4456" x="3467100" y="2852738"/>
          <p14:tracePt t="4472" x="3509963" y="2847975"/>
          <p14:tracePt t="4489" x="3557588" y="2819400"/>
          <p14:tracePt t="4506" x="3571875" y="2805113"/>
          <p14:tracePt t="4523" x="3571875" y="2762250"/>
          <p14:tracePt t="4539" x="3562350" y="2724150"/>
          <p14:tracePt t="4556" x="3500438" y="2671763"/>
          <p14:tracePt t="4572" x="3409950" y="2624138"/>
          <p14:tracePt t="4589" x="3338513" y="2605088"/>
          <p14:tracePt t="4606" x="3281363" y="2590800"/>
          <p14:tracePt t="4623" x="3271838" y="2590800"/>
          <p14:tracePt t="4639" x="3267075" y="2590800"/>
          <p14:tracePt t="4673" x="3281363" y="2590800"/>
          <p14:tracePt t="4689" x="3319463" y="2609850"/>
          <p14:tracePt t="4706" x="3390900" y="2643188"/>
          <p14:tracePt t="4722" x="3476625" y="2671763"/>
          <p14:tracePt t="4739" x="3609975" y="2705100"/>
          <p14:tracePt t="4756" x="3681413" y="2709863"/>
          <p14:tracePt t="4773" x="3729038" y="2709863"/>
          <p14:tracePt t="4789" x="3752850" y="2709863"/>
          <p14:tracePt t="4806" x="3767138" y="2709863"/>
          <p14:tracePt t="4822" x="3771900" y="2709863"/>
          <p14:tracePt t="4839" x="3776663" y="2709863"/>
          <p14:tracePt t="4930" x="3767138" y="2709863"/>
          <p14:tracePt t="4937" x="3748088" y="2709863"/>
          <p14:tracePt t="4944" x="3729038" y="2709863"/>
          <p14:tracePt t="4956" x="3705225" y="2709863"/>
          <p14:tracePt t="4972" x="3657600" y="2709863"/>
          <p14:tracePt t="4989" x="3624263" y="2709863"/>
          <p14:tracePt t="5006" x="3614738" y="2709863"/>
          <p14:tracePt t="5022" x="3605213" y="2709863"/>
          <p14:tracePt t="5039" x="3595688" y="2709863"/>
          <p14:tracePt t="5113" x="3600450" y="2709863"/>
          <p14:tracePt t="5121" x="3609975" y="2709863"/>
          <p14:tracePt t="5128" x="3629025" y="2709863"/>
          <p14:tracePt t="5139" x="3652838" y="2709863"/>
          <p14:tracePt t="5156" x="3714750" y="2724150"/>
          <p14:tracePt t="5172" x="3814763" y="2724150"/>
          <p14:tracePt t="5189" x="3876675" y="2724150"/>
          <p14:tracePt t="5206" x="3933825" y="2724150"/>
          <p14:tracePt t="5223" x="4000500" y="2724150"/>
          <p14:tracePt t="5239" x="4043363" y="2724150"/>
          <p14:tracePt t="5256" x="4081463" y="2728913"/>
          <p14:tracePt t="5273" x="4124325" y="2728913"/>
          <p14:tracePt t="5289" x="4176713" y="2728913"/>
          <p14:tracePt t="5306" x="4205288" y="2733675"/>
          <p14:tracePt t="5322" x="4248150" y="2747963"/>
          <p14:tracePt t="5339" x="4295775" y="2752725"/>
          <p14:tracePt t="5356" x="4367213" y="2762250"/>
          <p14:tracePt t="5372" x="4410075" y="2767013"/>
          <p14:tracePt t="5389" x="4452938" y="2767013"/>
          <p14:tracePt t="5406" x="4491038" y="2767013"/>
          <p14:tracePt t="5422" x="4538663" y="2767013"/>
          <p14:tracePt t="5439" x="4567238" y="2767013"/>
          <p14:tracePt t="5456" x="4600575" y="2767013"/>
          <p14:tracePt t="5472" x="4648200" y="2767013"/>
          <p14:tracePt t="5489" x="4667250" y="2767013"/>
          <p14:tracePt t="5506" x="4691063" y="2767013"/>
          <p14:tracePt t="5523" x="4700588" y="2767013"/>
          <p14:tracePt t="5540" x="4710113" y="2767013"/>
          <p14:tracePt t="5557" x="4714875" y="2767013"/>
          <p14:tracePt t="5614" x="4705350" y="2767013"/>
          <p14:tracePt t="5620" x="4676775" y="2771775"/>
          <p14:tracePt t="5627" x="4629150" y="2790825"/>
          <p14:tracePt t="5639" x="4562475" y="2795588"/>
          <p14:tracePt t="5656" x="4348163" y="2824163"/>
          <p14:tracePt t="5672" x="4248150" y="2824163"/>
          <p14:tracePt t="5689" x="4167188" y="2824163"/>
          <p14:tracePt t="5706" x="4081463" y="2814638"/>
          <p14:tracePt t="5723" x="3976688" y="2800350"/>
          <p14:tracePt t="5740" x="3914775" y="2786063"/>
          <p14:tracePt t="5757" x="3843338" y="2771775"/>
          <p14:tracePt t="5773" x="3800475" y="2767013"/>
          <p14:tracePt t="5789" x="3729038" y="2752725"/>
          <p14:tracePt t="5806" x="3700463" y="2747963"/>
          <p14:tracePt t="5823" x="3671888" y="2733675"/>
          <p14:tracePt t="5839" x="3643313" y="2724150"/>
          <p14:tracePt t="5856" x="3633788" y="2724150"/>
          <p14:tracePt t="5873" x="3624263" y="2724150"/>
          <p14:tracePt t="5889" x="3619500" y="2724150"/>
          <p14:tracePt t="5951" x="3624263" y="2724150"/>
          <p14:tracePt t="5958" x="3633788" y="2724150"/>
          <p14:tracePt t="5965" x="3652838" y="2724150"/>
          <p14:tracePt t="5973" x="3671888" y="2733675"/>
          <p14:tracePt t="5989" x="3719513" y="2733675"/>
          <p14:tracePt t="6006" x="3790950" y="2738438"/>
          <p14:tracePt t="6022" x="3890963" y="2738438"/>
          <p14:tracePt t="6039" x="4014788" y="2738438"/>
          <p14:tracePt t="6056" x="4067175" y="2738438"/>
          <p14:tracePt t="6072" x="4114800" y="2743200"/>
          <p14:tracePt t="6089" x="4214813" y="2757488"/>
          <p14:tracePt t="6106" x="4281488" y="2767013"/>
          <p14:tracePt t="6122" x="4333875" y="2771775"/>
          <p14:tracePt t="6139" x="4386263" y="2786063"/>
          <p14:tracePt t="6156" x="4452938" y="2795588"/>
          <p14:tracePt t="6173" x="4491038" y="2795588"/>
          <p14:tracePt t="6190" x="4524375" y="2805113"/>
          <p14:tracePt t="6207" x="4586288" y="2805113"/>
          <p14:tracePt t="6222" x="4629150" y="2805113"/>
          <p14:tracePt t="6239" x="4657725" y="2805113"/>
          <p14:tracePt t="6256" x="4686300" y="2805113"/>
          <p14:tracePt t="6273" x="4700588" y="2805113"/>
          <p14:tracePt t="6289" x="4714875" y="2805113"/>
          <p14:tracePt t="6306" x="4724400" y="2805113"/>
          <p14:tracePt t="6322" x="4729163" y="2805113"/>
          <p14:tracePt t="6339" x="4733925" y="2805113"/>
          <p14:tracePt t="6406" x="4724400" y="2805113"/>
          <p14:tracePt t="6414" x="4700588" y="2790825"/>
          <p14:tracePt t="6422" x="4662488" y="2781300"/>
          <p14:tracePt t="6439" x="4548188" y="2757488"/>
          <p14:tracePt t="6456" x="4367213" y="2728913"/>
          <p14:tracePt t="6472" x="4152900" y="2714625"/>
          <p14:tracePt t="6489" x="4062413" y="2714625"/>
          <p14:tracePt t="6506" x="3981450" y="2714625"/>
          <p14:tracePt t="6523" x="3867150" y="2714625"/>
          <p14:tracePt t="6539" x="3819525" y="2714625"/>
          <p14:tracePt t="6556" x="3767138" y="2714625"/>
          <p14:tracePt t="6572" x="3719513" y="2724150"/>
          <p14:tracePt t="6589" x="3657600" y="2728913"/>
          <p14:tracePt t="6606" x="3619500" y="2738438"/>
          <p14:tracePt t="6622" x="3590925" y="2738438"/>
          <p14:tracePt t="6639" x="3576638" y="2738438"/>
          <p14:tracePt t="6656" x="3562350" y="2738438"/>
          <p14:tracePt t="6672" x="3557588" y="2738438"/>
          <p14:tracePt t="6689" x="3552825" y="2738438"/>
          <p14:tracePt t="6757" x="3562350" y="2738438"/>
          <p14:tracePt t="6765" x="3581400" y="2738438"/>
          <p14:tracePt t="6773" x="3595688" y="2738438"/>
          <p14:tracePt t="6789" x="3667125" y="2738438"/>
          <p14:tracePt t="6806" x="3771900" y="2728913"/>
          <p14:tracePt t="6822" x="3848100" y="2728913"/>
          <p14:tracePt t="6839" x="3952875" y="2728913"/>
          <p14:tracePt t="6856" x="4033838" y="2728913"/>
          <p14:tracePt t="6873" x="4100513" y="2733675"/>
          <p14:tracePt t="6889" x="4186238" y="2738438"/>
          <p14:tracePt t="6906" x="4291013" y="2757488"/>
          <p14:tracePt t="6922" x="4343400" y="2762250"/>
          <p14:tracePt t="6939" x="4376738" y="2767013"/>
          <p14:tracePt t="6956" x="4438650" y="2781300"/>
          <p14:tracePt t="6972" x="4491038" y="2781300"/>
          <p14:tracePt t="6989" x="4524375" y="2781300"/>
          <p14:tracePt t="7006" x="4567238" y="2790825"/>
          <p14:tracePt t="7022" x="4624388" y="2790825"/>
          <p14:tracePt t="7039" x="4643438" y="2790825"/>
          <p14:tracePt t="7056" x="4667250" y="2790825"/>
          <p14:tracePt t="7072" x="4681538" y="2790825"/>
          <p14:tracePt t="7089" x="4695825" y="2790825"/>
          <p14:tracePt t="7106" x="4705350" y="2790825"/>
          <p14:tracePt t="7122" x="4710113" y="2790825"/>
          <p14:tracePt t="7139" x="4719638" y="2790825"/>
          <p14:tracePt t="8013" x="4714875" y="2790825"/>
          <p14:tracePt t="8020" x="4714875" y="2786063"/>
          <p14:tracePt t="8028" x="4714875" y="2781300"/>
          <p14:tracePt t="8042" x="4714875" y="2776538"/>
          <p14:tracePt t="8323" x="4705350" y="2700338"/>
          <p14:tracePt t="8329" x="4695825" y="2562225"/>
          <p14:tracePt t="8339" x="4676775" y="2395538"/>
          <p14:tracePt t="8356" x="4657725" y="2205038"/>
          <p14:tracePt t="8373" x="4648200" y="2000250"/>
          <p14:tracePt t="8389" x="4652963" y="1890713"/>
          <p14:tracePt t="8406" x="4657725" y="1828800"/>
          <p14:tracePt t="8439" x="4691063" y="1728788"/>
          <p14:tracePt t="8472" x="4719638" y="1681163"/>
          <p14:tracePt t="8489" x="4724400" y="1662113"/>
          <p14:tracePt t="8506" x="4733925" y="1643063"/>
          <p14:tracePt t="8523" x="4743450" y="1633538"/>
          <p14:tracePt t="8539" x="4743450" y="1628775"/>
          <p14:tracePt t="8556" x="4743450" y="1619250"/>
          <p14:tracePt t="8572" x="4743450" y="1614488"/>
          <p14:tracePt t="8589" x="4738688" y="1595438"/>
          <p14:tracePt t="8606" x="4724400" y="1566863"/>
          <p14:tracePt t="8622" x="4672013" y="1485900"/>
          <p14:tracePt t="8639" x="4619625" y="1433513"/>
          <p14:tracePt t="8656" x="4552950" y="1381125"/>
          <p14:tracePt t="8672" x="4471988" y="1323975"/>
          <p14:tracePt t="8689" x="4391025" y="1276350"/>
          <p14:tracePt t="8706" x="4348163" y="1252538"/>
          <p14:tracePt t="8722" x="4310063" y="1223963"/>
          <p14:tracePt t="8739" x="4286250" y="1200150"/>
          <p14:tracePt t="8756" x="4252913" y="1166813"/>
          <p14:tracePt t="8772" x="4233863" y="1143000"/>
          <p14:tracePt t="8789" x="4219575" y="1119188"/>
          <p14:tracePt t="8806" x="4195763" y="1085850"/>
          <p14:tracePt t="8822" x="4181475" y="1062038"/>
          <p14:tracePt t="8839" x="4157663" y="1038225"/>
          <p14:tracePt t="8855" x="4133850" y="1014413"/>
          <p14:tracePt t="8872" x="4095750" y="990600"/>
          <p14:tracePt t="8889" x="4071938" y="971550"/>
          <p14:tracePt t="8906" x="4062413" y="962025"/>
          <p14:tracePt t="8922" x="4052888" y="957263"/>
          <p14:tracePt t="8939" x="4043363" y="947738"/>
          <p14:tracePt t="8955" x="4033838" y="938213"/>
          <p14:tracePt t="9055" x="4033838" y="933450"/>
          <p14:tracePt t="9063" x="4033838" y="928688"/>
          <p14:tracePt t="9072" x="4038600" y="928688"/>
          <p14:tracePt t="9089" x="4057650" y="923925"/>
          <p14:tracePt t="9106" x="4095750" y="919163"/>
          <p14:tracePt t="9122" x="4119563" y="914400"/>
          <p14:tracePt t="9139" x="4138613" y="914400"/>
          <p14:tracePt t="9156" x="4162425" y="914400"/>
          <p14:tracePt t="9173" x="4210050" y="914400"/>
          <p14:tracePt t="9189" x="4243388" y="914400"/>
          <p14:tracePt t="9205" x="4281488" y="914400"/>
          <p14:tracePt t="9222" x="4314825" y="914400"/>
          <p14:tracePt t="9239" x="4367213" y="914400"/>
          <p14:tracePt t="9255" x="4405313" y="914400"/>
          <p14:tracePt t="9272" x="4438650" y="914400"/>
          <p14:tracePt t="9289" x="4467225" y="914400"/>
          <p14:tracePt t="9306" x="4524375" y="919163"/>
          <p14:tracePt t="9322" x="4567238" y="919163"/>
          <p14:tracePt t="9339" x="4600575" y="919163"/>
          <p14:tracePt t="9356" x="4676775" y="919163"/>
          <p14:tracePt t="9372" x="4724400" y="928688"/>
          <p14:tracePt t="9389" x="4776788" y="928688"/>
          <p14:tracePt t="9406" x="4824413" y="933450"/>
          <p14:tracePt t="9422" x="4900613" y="938213"/>
          <p14:tracePt t="9439" x="4938713" y="938213"/>
          <p14:tracePt t="9455" x="4981575" y="938213"/>
          <p14:tracePt t="9472" x="5029200" y="938213"/>
          <p14:tracePt t="9489" x="5105400" y="938213"/>
          <p14:tracePt t="9506" x="5162550" y="938213"/>
          <p14:tracePt t="9522" x="5214938" y="938213"/>
          <p14:tracePt t="9539" x="5257800" y="938213"/>
          <p14:tracePt t="9556" x="5324475" y="938213"/>
          <p14:tracePt t="9572" x="5372100" y="938213"/>
          <p14:tracePt t="9589" x="5424488" y="938213"/>
          <p14:tracePt t="9606" x="5486400" y="938213"/>
          <p14:tracePt t="9622" x="5519738" y="938213"/>
          <p14:tracePt t="9639" x="5562600" y="938213"/>
          <p14:tracePt t="9655" x="5591175" y="933450"/>
          <p14:tracePt t="9672" x="5638800" y="928688"/>
          <p14:tracePt t="9689" x="5676900" y="919163"/>
          <p14:tracePt t="9705" x="5710238" y="909638"/>
          <p14:tracePt t="9722" x="5734050" y="904875"/>
          <p14:tracePt t="9739" x="5757863" y="895350"/>
          <p14:tracePt t="9755" x="5767388" y="895350"/>
          <p14:tracePt t="9772" x="5772150" y="895350"/>
          <p14:tracePt t="9789" x="5776913" y="895350"/>
          <p14:tracePt t="9849" x="5772150" y="895350"/>
          <p14:tracePt t="9856" x="5757863" y="895350"/>
          <p14:tracePt t="9864" x="5734050" y="900113"/>
          <p14:tracePt t="9872" x="5700713" y="900113"/>
          <p14:tracePt t="9889" x="5543550" y="900113"/>
          <p14:tracePt t="9906" x="5376863" y="900113"/>
          <p14:tracePt t="9922" x="5133975" y="900113"/>
          <p14:tracePt t="9939" x="4967288" y="895350"/>
          <p14:tracePt t="9956" x="4819650" y="885825"/>
          <p14:tracePt t="9972" x="4705350" y="876300"/>
          <p14:tracePt t="9989" x="4514850" y="876300"/>
          <p14:tracePt t="10005" x="4424363" y="876300"/>
          <p14:tracePt t="10022" x="4367213" y="876300"/>
          <p14:tracePt t="10039" x="4319588" y="876300"/>
          <p14:tracePt t="10055" x="4310063" y="876300"/>
          <p14:tracePt t="10072" x="4300538" y="876300"/>
          <p14:tracePt t="10089" x="4295775" y="876300"/>
          <p14:tracePt t="10105" x="4286250" y="876300"/>
          <p14:tracePt t="10195" x="4295775" y="876300"/>
          <p14:tracePt t="10201" x="4319588" y="876300"/>
          <p14:tracePt t="10208" x="4348163" y="876300"/>
          <p14:tracePt t="10222" x="4452938" y="876300"/>
          <p14:tracePt t="10239" x="4567238" y="862013"/>
          <p14:tracePt t="10255" x="4714875" y="852488"/>
          <p14:tracePt t="10272" x="4881563" y="842963"/>
          <p14:tracePt t="10289" x="5086350" y="828675"/>
          <p14:tracePt t="10305" x="5200650" y="809625"/>
          <p14:tracePt t="10322" x="5291138" y="804863"/>
          <p14:tracePt t="10339" x="5362575" y="795338"/>
          <p14:tracePt t="10355" x="5429250" y="790575"/>
          <p14:tracePt t="10372" x="5457825" y="790575"/>
          <p14:tracePt t="10389" x="5481638" y="790575"/>
          <p14:tracePt t="10406" x="5495925" y="790575"/>
          <p14:tracePt t="10422" x="5510213" y="790575"/>
          <p14:tracePt t="10439" x="5514975" y="790575"/>
          <p14:tracePt t="10456" x="5519738" y="790575"/>
          <p14:tracePt t="10701" x="5453063" y="790575"/>
          <p14:tracePt t="10708" x="5353050" y="809625"/>
          <p14:tracePt t="10715" x="5276850" y="819150"/>
          <p14:tracePt t="10723" x="5186363" y="828675"/>
          <p14:tracePt t="10739" x="5057775" y="842963"/>
          <p14:tracePt t="10755" x="4938713" y="842963"/>
          <p14:tracePt t="10772" x="4791075" y="842963"/>
          <p14:tracePt t="10789" x="4652963" y="833438"/>
          <p14:tracePt t="10805" x="4600575" y="833438"/>
          <p14:tracePt t="10822" x="4557713" y="833438"/>
          <p14:tracePt t="10839" x="4524375" y="833438"/>
          <p14:tracePt t="10855" x="4510088" y="833438"/>
          <p14:tracePt t="10872" x="4505325" y="833438"/>
          <p14:tracePt t="10889" x="4500563" y="833438"/>
          <p14:tracePt t="10949" x="4505325" y="833438"/>
          <p14:tracePt t="10957" x="4514850" y="833438"/>
          <p14:tracePt t="10965" x="4543425" y="833438"/>
          <p14:tracePt t="10972" x="4576763" y="833438"/>
          <p14:tracePt t="10989" x="4676775" y="842963"/>
          <p14:tracePt t="11005" x="4781550" y="857250"/>
          <p14:tracePt t="11022" x="4910138" y="876300"/>
          <p14:tracePt t="11039" x="5000625" y="876300"/>
          <p14:tracePt t="11055" x="5095875" y="890588"/>
          <p14:tracePt t="11072" x="5172075" y="890588"/>
          <p14:tracePt t="11089" x="5248275" y="904875"/>
          <p14:tracePt t="11105" x="5286375" y="909638"/>
          <p14:tracePt t="11122" x="5324475" y="914400"/>
          <p14:tracePt t="11139" x="5357813" y="914400"/>
          <p14:tracePt t="11155" x="5405438" y="914400"/>
          <p14:tracePt t="11172" x="5424488" y="914400"/>
          <p14:tracePt t="11189" x="5448300" y="914400"/>
          <p14:tracePt t="11206" x="5481638" y="919163"/>
          <p14:tracePt t="11222" x="5491163" y="923925"/>
          <p14:tracePt t="11239" x="5505450" y="933450"/>
          <p14:tracePt t="11255" x="5519738" y="933450"/>
          <p14:tracePt t="11272" x="5529263" y="933450"/>
          <p14:tracePt t="11289" x="5534025" y="933450"/>
          <p14:tracePt t="11305" x="5538788" y="933450"/>
          <p14:tracePt t="11346" x="5534025" y="933450"/>
          <p14:tracePt t="11355" x="5519738" y="942975"/>
          <p14:tracePt t="11372" x="5453063" y="947738"/>
          <p14:tracePt t="11389" x="5334000" y="962025"/>
          <p14:tracePt t="11406" x="5091113" y="990600"/>
          <p14:tracePt t="11422" x="4933950" y="1000125"/>
          <p14:tracePt t="11439" x="4786313" y="1000125"/>
          <p14:tracePt t="11456" x="4576763" y="995363"/>
          <p14:tracePt t="11472" x="4481513" y="985838"/>
          <p14:tracePt t="11489" x="4419600" y="971550"/>
          <p14:tracePt t="11505" x="4376738" y="966788"/>
          <p14:tracePt t="11522" x="4329113" y="957263"/>
          <p14:tracePt t="11539" x="4310063" y="957263"/>
          <p14:tracePt t="11555" x="4300538" y="957263"/>
          <p14:tracePt t="11572" x="4295775" y="957263"/>
          <p14:tracePt t="11617" x="4310063" y="957263"/>
          <p14:tracePt t="11625" x="4324350" y="957263"/>
          <p14:tracePt t="11639" x="4433888" y="957263"/>
          <p14:tracePt t="11655" x="4591050" y="957263"/>
          <p14:tracePt t="11672" x="4748213" y="947738"/>
          <p14:tracePt t="11689" x="4929188" y="928688"/>
          <p14:tracePt t="11705" x="5153025" y="895350"/>
          <p14:tracePt t="11722" x="5248275" y="876300"/>
          <p14:tracePt t="11739" x="5329238" y="862013"/>
          <p14:tracePt t="11755" x="5381625" y="857250"/>
          <p14:tracePt t="11772" x="5429250" y="857250"/>
          <p14:tracePt t="11789" x="5443538" y="857250"/>
          <p14:tracePt t="11805" x="5453063" y="857250"/>
          <p14:tracePt t="11822" x="5462588" y="857250"/>
          <p14:tracePt t="11839" x="5467350" y="857250"/>
          <p14:tracePt t="11855" x="5472113" y="857250"/>
          <p14:tracePt t="11889" x="5472113" y="852488"/>
          <p14:tracePt t="12065" x="5405438" y="890588"/>
          <p14:tracePt t="12072" x="5253038" y="981075"/>
          <p14:tracePt t="12080" x="5033963" y="1085850"/>
          <p14:tracePt t="12089" x="4862513" y="1162050"/>
          <p14:tracePt t="12105" x="4386263" y="1385888"/>
          <p14:tracePt t="12122" x="3981450" y="1566863"/>
          <p14:tracePt t="12139" x="3405188" y="1752600"/>
          <p14:tracePt t="12156" x="3190875" y="1790700"/>
          <p14:tracePt t="12172" x="3000375" y="1819275"/>
          <p14:tracePt t="12189" x="2833688" y="1828800"/>
          <p14:tracePt t="12205" x="2700338" y="1828800"/>
          <p14:tracePt t="12222" x="2638425" y="1828800"/>
          <p14:tracePt t="12238" x="2581275" y="1833563"/>
          <p14:tracePt t="12255" x="2471738" y="1857375"/>
          <p14:tracePt t="12272" x="2376488" y="1881188"/>
          <p14:tracePt t="12289" x="2300288" y="1900238"/>
          <p14:tracePt t="12305" x="2233613" y="1909763"/>
          <p14:tracePt t="12322" x="2157413" y="1924050"/>
          <p14:tracePt t="12339" x="2095500" y="1924050"/>
          <p14:tracePt t="12355" x="2047875" y="1928813"/>
          <p14:tracePt t="12372" x="1995488" y="1928813"/>
          <p14:tracePt t="12374" x="1971675" y="1928813"/>
          <p14:tracePt t="12389" x="1928813" y="1928813"/>
          <p14:tracePt t="12405" x="1895475" y="1928813"/>
          <p14:tracePt t="12422" x="1857375" y="1928813"/>
          <p14:tracePt t="12438" x="1824038" y="1928813"/>
          <p14:tracePt t="12455" x="1752600" y="1928813"/>
          <p14:tracePt t="12472" x="1695450" y="1933575"/>
          <p14:tracePt t="12488" x="1614488" y="1943100"/>
          <p14:tracePt t="12505" x="1504950" y="1971675"/>
          <p14:tracePt t="12522" x="1443038" y="1990725"/>
          <p14:tracePt t="12539" x="1381125" y="2005013"/>
          <p14:tracePt t="12555" x="1319213" y="2014538"/>
          <p14:tracePt t="12572" x="1214438" y="2019300"/>
          <p14:tracePt t="12589" x="1162050" y="2009775"/>
          <p14:tracePt t="12605" x="1123950" y="1995488"/>
          <p14:tracePt t="12622" x="1085850" y="1966913"/>
          <p14:tracePt t="12639" x="1052513" y="1933575"/>
          <p14:tracePt t="12655" x="1023938" y="1876425"/>
          <p14:tracePt t="12672" x="1009650" y="1828800"/>
          <p14:tracePt t="12689" x="1004888" y="1752600"/>
          <p14:tracePt t="12705" x="1004888" y="1700213"/>
          <p14:tracePt t="12722" x="1023938" y="1662113"/>
          <p14:tracePt t="12738" x="1057275" y="1633538"/>
          <p14:tracePt t="12755" x="1128713" y="1585913"/>
          <p14:tracePt t="12772" x="1176338" y="1562100"/>
          <p14:tracePt t="12788" x="1214438" y="1547813"/>
          <p14:tracePt t="12805" x="1233488" y="1543050"/>
          <p14:tracePt t="12822" x="1266825" y="1543050"/>
          <p14:tracePt t="12839" x="1276350" y="1552575"/>
          <p14:tracePt t="12855" x="1295400" y="1585913"/>
          <p14:tracePt t="12872" x="1323975" y="1704975"/>
          <p14:tracePt t="12888" x="1333500" y="1762125"/>
          <p14:tracePt t="12905" x="1333500" y="1800225"/>
          <p14:tracePt t="12922" x="1323975" y="1828800"/>
          <p14:tracePt t="12939" x="1319213" y="1857375"/>
          <p14:tracePt t="12955" x="1319213" y="1871663"/>
          <p14:tracePt t="12972" x="1319213" y="1876425"/>
          <p14:tracePt t="12988" x="1319213" y="1885950"/>
          <p14:tracePt t="13056" x="1319213" y="1890713"/>
          <p14:tracePt t="13063" x="1333500" y="1895475"/>
          <p14:tracePt t="13072" x="1366838" y="1895475"/>
          <p14:tracePt t="13088" x="1524000" y="1905000"/>
          <p14:tracePt t="13106" x="1700213" y="1905000"/>
          <p14:tracePt t="13122" x="2066925" y="1914525"/>
          <p14:tracePt t="13138" x="2266950" y="1909763"/>
          <p14:tracePt t="13155" x="2457450" y="1900238"/>
          <p14:tracePt t="13172" x="2624138" y="1900238"/>
          <p14:tracePt t="13188" x="2757488" y="1900238"/>
          <p14:tracePt t="13205" x="2809875" y="1900238"/>
          <p14:tracePt t="13222" x="2843213" y="1900238"/>
          <p14:tracePt t="13239" x="2871788" y="1900238"/>
          <p14:tracePt t="13255" x="2914650" y="1900238"/>
          <p14:tracePt t="13272" x="2957513" y="1900238"/>
          <p14:tracePt t="13289" x="3005138" y="1909763"/>
          <p14:tracePt t="13305" x="3086100" y="1933575"/>
          <p14:tracePt t="13322" x="3128963" y="1947863"/>
          <p14:tracePt t="13338" x="3157538" y="1966913"/>
          <p14:tracePt t="13355" x="3176588" y="1976438"/>
          <p14:tracePt t="13372" x="3190875" y="1985963"/>
          <p14:tracePt t="13389" x="3195638" y="1990725"/>
          <p14:tracePt t="13405" x="3205163" y="2000250"/>
          <p14:tracePt t="13422" x="3209925" y="2009775"/>
          <p14:tracePt t="13438" x="3209925" y="2028825"/>
          <p14:tracePt t="13455" x="3209925" y="2052638"/>
          <p14:tracePt t="13472" x="3186113" y="2076450"/>
          <p14:tracePt t="13489" x="3071813" y="2133600"/>
          <p14:tracePt t="13505" x="2962275" y="2166938"/>
          <p14:tracePt t="13522" x="2871788" y="2176463"/>
          <p14:tracePt t="13539" x="2800350" y="2171700"/>
          <p14:tracePt t="13555" x="2728913" y="2124075"/>
          <p14:tracePt t="13572" x="2671763" y="2047875"/>
          <p14:tracePt t="13588" x="2633663" y="1957388"/>
          <p14:tracePt t="13605" x="2619375" y="1909763"/>
          <p14:tracePt t="13622" x="2628900" y="1809750"/>
          <p14:tracePt t="13639" x="2657475" y="1747838"/>
          <p14:tracePt t="13655" x="2681288" y="1709738"/>
          <p14:tracePt t="13672" x="2714625" y="1676400"/>
          <p14:tracePt t="13688" x="2790825" y="1652588"/>
          <p14:tracePt t="13705" x="2852738" y="1652588"/>
          <p14:tracePt t="13722" x="2905125" y="1681163"/>
          <p14:tracePt t="13739" x="2962275" y="1719263"/>
          <p14:tracePt t="13755" x="2986088" y="1743075"/>
          <p14:tracePt t="13772" x="3009900" y="1785938"/>
          <p14:tracePt t="13788" x="3024188" y="1847850"/>
          <p14:tracePt t="13805" x="3038475" y="1976438"/>
          <p14:tracePt t="13822" x="3038475" y="2028825"/>
          <p14:tracePt t="13839" x="3038475" y="2057400"/>
          <p14:tracePt t="13855" x="3038475" y="2071688"/>
          <p14:tracePt t="13872" x="3038475" y="2085975"/>
          <p14:tracePt t="13889" x="3038475" y="2090738"/>
          <p14:tracePt t="13905" x="3038475" y="2095500"/>
          <p14:tracePt t="14613" x="3228975" y="2071688"/>
          <p14:tracePt t="14620" x="3471863" y="2033588"/>
          <p14:tracePt t="14628" x="3686175" y="2005013"/>
          <p14:tracePt t="14639" x="3971925" y="1947863"/>
          <p14:tracePt t="14655" x="4500563" y="1852613"/>
          <p14:tracePt t="14672" x="5186363" y="1704975"/>
          <p14:tracePt t="14689" x="5600700" y="1643063"/>
          <p14:tracePt t="14722" x="6219825" y="1557338"/>
          <p14:tracePt t="14755" x="6396038" y="1552575"/>
          <p14:tracePt t="14772" x="6429375" y="1552575"/>
          <p14:tracePt t="14789" x="6457950" y="1552575"/>
          <p14:tracePt t="14805" x="6472238" y="1552575"/>
          <p14:tracePt t="14822" x="6486525" y="1552575"/>
          <p14:tracePt t="14838" x="6496050" y="1547813"/>
          <p14:tracePt t="14855" x="6510338" y="1538288"/>
          <p14:tracePt t="14872" x="6524625" y="1533525"/>
          <p14:tracePt t="14889" x="6534150" y="1528763"/>
          <p14:tracePt t="14905" x="6557963" y="1519238"/>
          <p14:tracePt t="14922" x="6605588" y="1509713"/>
          <p14:tracePt t="14938" x="6672263" y="1500188"/>
          <p14:tracePt t="14955" x="6743700" y="1504950"/>
          <p14:tracePt t="14972" x="6843713" y="1519238"/>
          <p14:tracePt t="14988" x="6877050" y="1524000"/>
          <p14:tracePt t="15005" x="6905625" y="1528763"/>
          <p14:tracePt t="15022" x="6924675" y="1528763"/>
          <p14:tracePt t="15038" x="6929438" y="1528763"/>
          <p14:tracePt t="15055" x="6938963" y="1528763"/>
          <p14:tracePt t="15072" x="6943725" y="1533525"/>
          <p14:tracePt t="15088" x="6943725" y="1538288"/>
          <p14:tracePt t="15105" x="6943725" y="1552575"/>
          <p14:tracePt t="15122" x="6929438" y="1571625"/>
          <p14:tracePt t="15138" x="6867525" y="1595438"/>
          <p14:tracePt t="15155" x="6715125" y="1638300"/>
          <p14:tracePt t="15172" x="6653213" y="1638300"/>
          <p14:tracePt t="15188" x="6600825" y="1628775"/>
          <p14:tracePt t="15205" x="6581775" y="1614488"/>
          <p14:tracePt t="15222" x="6543675" y="1571625"/>
          <p14:tracePt t="15238" x="6529388" y="1538288"/>
          <p14:tracePt t="15255" x="6524625" y="1495425"/>
          <p14:tracePt t="15272" x="6529388" y="1428750"/>
          <p14:tracePt t="15288" x="6562725" y="1338263"/>
          <p14:tracePt t="15305" x="6596063" y="1300163"/>
          <p14:tracePt t="15322" x="6648450" y="1266825"/>
          <p14:tracePt t="15339" x="6724650" y="1238250"/>
          <p14:tracePt t="15355" x="6757988" y="1238250"/>
          <p14:tracePt t="15372" x="6781800" y="1252538"/>
          <p14:tracePt t="15389" x="6796088" y="1266825"/>
          <p14:tracePt t="15406" x="6815138" y="1328738"/>
          <p14:tracePt t="15422" x="6819900" y="1371600"/>
          <p14:tracePt t="15438" x="6819900" y="1423988"/>
          <p14:tracePt t="15455" x="6805613" y="1485900"/>
          <p14:tracePt t="15472" x="6781800" y="1557338"/>
          <p14:tracePt t="15488" x="6762750" y="1581150"/>
          <p14:tracePt t="15505" x="6757988" y="1595438"/>
          <p14:tracePt t="15522" x="6748463" y="1604963"/>
          <p14:tracePt t="15538" x="6748463" y="1609725"/>
          <p14:tracePt t="15555" x="6748463" y="1619250"/>
          <p14:tracePt t="15912" x="6748463" y="1624013"/>
          <p14:tracePt t="15957" x="6743700" y="1628775"/>
          <p14:tracePt t="15966" x="6743700" y="1633538"/>
          <p14:tracePt t="15976" x="6738938" y="1633538"/>
          <p14:tracePt t="16005" x="6710363" y="1662113"/>
          <p14:tracePt t="16038" x="6653213" y="1700213"/>
          <p14:tracePt t="16055" x="6619875" y="1719263"/>
          <p14:tracePt t="16072" x="6581775" y="1738313"/>
          <p14:tracePt t="16088" x="6481763" y="1757363"/>
          <p14:tracePt t="16105" x="6410325" y="1766888"/>
          <p14:tracePt t="16122" x="6353175" y="1762125"/>
          <p14:tracePt t="16138" x="6281738" y="1743075"/>
          <p14:tracePt t="16155" x="6257925" y="1719263"/>
          <p14:tracePt t="16172" x="6215063" y="1643063"/>
          <p14:tracePt t="16188" x="6191250" y="1547813"/>
          <p14:tracePt t="16205" x="6181725" y="1462088"/>
          <p14:tracePt t="16222" x="6186488" y="1414463"/>
          <p14:tracePt t="16238" x="6196013" y="1362075"/>
          <p14:tracePt t="16255" x="6215063" y="1323975"/>
          <p14:tracePt t="16272" x="6238875" y="1285875"/>
          <p14:tracePt t="16288" x="6257925" y="1271588"/>
          <p14:tracePt t="16305" x="6291263" y="1266825"/>
          <p14:tracePt t="16322" x="6334125" y="1266825"/>
          <p14:tracePt t="16338" x="6396038" y="1285875"/>
          <p14:tracePt t="16355" x="6434138" y="1300163"/>
          <p14:tracePt t="16372" x="6472238" y="1314450"/>
          <p14:tracePt t="16389" x="6500813" y="1338263"/>
          <p14:tracePt t="16405" x="6515100" y="1352550"/>
          <p14:tracePt t="16422" x="6524625" y="1371600"/>
          <p14:tracePt t="16438" x="6534150" y="1385888"/>
          <p14:tracePt t="16455" x="6538913" y="1409700"/>
          <p14:tracePt t="16472" x="6538913" y="1423988"/>
          <p14:tracePt t="16488" x="6538913" y="1452563"/>
          <p14:tracePt t="16505" x="6538913" y="1485900"/>
          <p14:tracePt t="16522" x="6529388" y="1533525"/>
          <p14:tracePt t="16538" x="6519863" y="1547813"/>
          <p14:tracePt t="16555" x="6515100" y="1562100"/>
          <p14:tracePt t="16572" x="6515100" y="1571625"/>
          <p14:tracePt t="16588" x="6515100" y="1576388"/>
          <p14:tracePt t="16639" x="6515100" y="1581150"/>
          <p14:tracePt t="20421" x="6438900" y="1581150"/>
          <p14:tracePt t="20428" x="6343650" y="1581150"/>
          <p14:tracePt t="20439" x="6229350" y="1576388"/>
          <p14:tracePt t="20471" x="5657850" y="1547813"/>
          <p14:tracePt t="20505" x="5300663" y="1571625"/>
          <p14:tracePt t="20522" x="5143500" y="1585913"/>
          <p14:tracePt t="20539" x="5081588" y="1590675"/>
          <p14:tracePt t="20555" x="5029200" y="1590675"/>
          <p14:tracePt t="20571" x="4995863" y="1590675"/>
          <p14:tracePt t="20588" x="4948238" y="1590675"/>
          <p14:tracePt t="20605" x="4914900" y="1590675"/>
          <p14:tracePt t="20621" x="4886325" y="1590675"/>
          <p14:tracePt t="20638" x="4857750" y="1590675"/>
          <p14:tracePt t="20655" x="4814888" y="1590675"/>
          <p14:tracePt t="20671" x="4795838" y="1590675"/>
          <p14:tracePt t="20688" x="4772025" y="1600200"/>
          <p14:tracePt t="20705" x="4738688" y="1604963"/>
          <p14:tracePt t="20721" x="4719638" y="1614488"/>
          <p14:tracePt t="20738" x="4691063" y="1614488"/>
          <p14:tracePt t="20755" x="4667250" y="1619250"/>
          <p14:tracePt t="20771" x="4629150" y="1628775"/>
          <p14:tracePt t="20788" x="4600575" y="1628775"/>
          <p14:tracePt t="20805" x="4567238" y="1638300"/>
          <p14:tracePt t="20821" x="4533900" y="1638300"/>
          <p14:tracePt t="20838" x="4471988" y="1638300"/>
          <p14:tracePt t="20855" x="4443413" y="1638300"/>
          <p14:tracePt t="20872" x="4414838" y="1638300"/>
          <p14:tracePt t="20888" x="4395788" y="1638300"/>
          <p14:tracePt t="20905" x="4376738" y="1633538"/>
          <p14:tracePt t="20921" x="4367213" y="1633538"/>
          <p14:tracePt t="20938" x="4357688" y="1628775"/>
          <p14:tracePt t="20955" x="4348163" y="1628775"/>
          <p14:tracePt t="21294" x="4329113" y="1628775"/>
          <p14:tracePt t="21300" x="4305300" y="1633538"/>
          <p14:tracePt t="21310" x="4276725" y="1647825"/>
          <p14:tracePt t="21322" x="4224338" y="1662113"/>
          <p14:tracePt t="21338" x="4181475" y="1681163"/>
          <p14:tracePt t="21355" x="4143375" y="1685925"/>
          <p14:tracePt t="21371" x="4110038" y="1700213"/>
          <p14:tracePt t="21388" x="4062413" y="1700213"/>
          <p14:tracePt t="21405" x="4038600" y="1700213"/>
          <p14:tracePt t="21421" x="4019550" y="1700213"/>
          <p14:tracePt t="21438" x="3995738" y="1700213"/>
          <p14:tracePt t="21455" x="3971925" y="1700213"/>
          <p14:tracePt t="21471" x="3957638" y="1700213"/>
          <p14:tracePt t="21488" x="3948113" y="1700213"/>
          <p14:tracePt t="21505" x="3933825" y="1700213"/>
          <p14:tracePt t="21521" x="3919538" y="1700213"/>
          <p14:tracePt t="21538" x="3914775" y="1700213"/>
          <p14:tracePt t="21554" x="3910013" y="1700213"/>
          <p14:tracePt t="21572" x="3900488" y="1700213"/>
          <p14:tracePt t="21624" x="3895725" y="1700213"/>
          <p14:tracePt t="22167" x="3910013" y="1700213"/>
          <p14:tracePt t="22174" x="3938588" y="1695450"/>
          <p14:tracePt t="22188" x="3995738" y="1690688"/>
          <p14:tracePt t="22205" x="4062413" y="1690688"/>
          <p14:tracePt t="22221" x="4124325" y="1700213"/>
          <p14:tracePt t="22238" x="4186238" y="1700213"/>
          <p14:tracePt t="22255" x="4248150" y="1709738"/>
          <p14:tracePt t="22288" x="4314825" y="1728788"/>
          <p14:tracePt t="22321" x="4362450" y="1743075"/>
          <p14:tracePt t="22338" x="4381500" y="1747838"/>
          <p14:tracePt t="22355" x="4395788" y="1747838"/>
          <p14:tracePt t="22371" x="4419600" y="1747838"/>
          <p14:tracePt t="22372" x="4429125" y="1747838"/>
          <p14:tracePt t="22388" x="4457700" y="1757363"/>
          <p14:tracePt t="22404" x="4505325" y="1766888"/>
          <p14:tracePt t="22421" x="4548188" y="1771650"/>
          <p14:tracePt t="22438" x="4610100" y="1781175"/>
          <p14:tracePt t="22455" x="4657725" y="1781175"/>
          <p14:tracePt t="22471" x="4705350" y="1781175"/>
          <p14:tracePt t="22488" x="4767263" y="1790700"/>
          <p14:tracePt t="22504" x="4881563" y="1790700"/>
          <p14:tracePt t="22521" x="4972050" y="1790700"/>
          <p14:tracePt t="22539" x="5062538" y="1785938"/>
          <p14:tracePt t="22554" x="5133975" y="1771650"/>
          <p14:tracePt t="22571" x="5224463" y="1752600"/>
          <p14:tracePt t="22588" x="5276850" y="1733550"/>
          <p14:tracePt t="22605" x="5319713" y="1728788"/>
          <p14:tracePt t="22621" x="5367338" y="1714500"/>
          <p14:tracePt t="22638" x="5391150" y="1709738"/>
          <p14:tracePt t="22654" x="5405438" y="1700213"/>
          <p14:tracePt t="22671" x="5410200" y="1700213"/>
          <p14:tracePt t="22688" x="5419725" y="1700213"/>
          <p14:tracePt t="22704" x="5419725" y="1695450"/>
          <p14:tracePt t="22909" x="5462588" y="1685925"/>
          <p14:tracePt t="22916" x="5519738" y="1681163"/>
          <p14:tracePt t="22923" x="5567363" y="1662113"/>
          <p14:tracePt t="22938" x="5662613" y="1657350"/>
          <p14:tracePt t="22954" x="5753100" y="1647825"/>
          <p14:tracePt t="22971" x="5834063" y="1647825"/>
          <p14:tracePt t="22988" x="5891213" y="1647825"/>
          <p14:tracePt t="23004" x="5962650" y="1657350"/>
          <p14:tracePt t="23021" x="6005513" y="1662113"/>
          <p14:tracePt t="23038" x="6038850" y="1666875"/>
          <p14:tracePt t="23054" x="6100763" y="1681163"/>
          <p14:tracePt t="23071" x="6129338" y="1681163"/>
          <p14:tracePt t="23088" x="6153150" y="1681163"/>
          <p14:tracePt t="23104" x="6172200" y="1681163"/>
          <p14:tracePt t="23121" x="6191250" y="1681163"/>
          <p14:tracePt t="23138" x="6210300" y="1681163"/>
          <p14:tracePt t="23154" x="6219825" y="1681163"/>
          <p14:tracePt t="23171" x="6238875" y="1681163"/>
          <p14:tracePt t="23188" x="6257925" y="1681163"/>
          <p14:tracePt t="23204" x="6267450" y="1681163"/>
          <p14:tracePt t="23221" x="6281738" y="1681163"/>
          <p14:tracePt t="23238" x="6300788" y="1681163"/>
          <p14:tracePt t="23254" x="6315075" y="1681163"/>
          <p14:tracePt t="23271" x="6324600" y="1681163"/>
          <p14:tracePt t="23288" x="6338888" y="1681163"/>
          <p14:tracePt t="23305" x="6348413" y="1681163"/>
          <p14:tracePt t="23321" x="6353175" y="1681163"/>
          <p14:tracePt t="23338" x="6362700" y="1681163"/>
          <p14:tracePt t="23466" x="6357938" y="1681163"/>
          <p14:tracePt t="23473" x="6348413" y="1676400"/>
          <p14:tracePt t="23481" x="6329363" y="1662113"/>
          <p14:tracePt t="23488" x="6305550" y="1657350"/>
          <p14:tracePt t="23504" x="6243638" y="1643063"/>
          <p14:tracePt t="23521" x="6181725" y="1633538"/>
          <p14:tracePt t="23538" x="6134100" y="1633538"/>
          <p14:tracePt t="23554" x="6081713" y="1633538"/>
          <p14:tracePt t="23571" x="6053138" y="1633538"/>
          <p14:tracePt t="23588" x="6024563" y="1633538"/>
          <p14:tracePt t="23604" x="5986463" y="1633538"/>
          <p14:tracePt t="23621" x="5938838" y="1633538"/>
          <p14:tracePt t="23638" x="5919788" y="1633538"/>
          <p14:tracePt t="23654" x="5905500" y="1633538"/>
          <p14:tracePt t="23671" x="5891213" y="1633538"/>
          <p14:tracePt t="23688" x="5886450" y="1633538"/>
          <p14:tracePt t="23704" x="5881688" y="1633538"/>
          <p14:tracePt t="23721" x="5876925" y="1633538"/>
          <p14:tracePt t="25104" x="5872163" y="1633538"/>
          <p14:tracePt t="25340" x="5795963" y="1643063"/>
          <p14:tracePt t="25346" x="5705475" y="1662113"/>
          <p14:tracePt t="25354" x="5634038" y="1671638"/>
          <p14:tracePt t="25371" x="5510213" y="1681163"/>
          <p14:tracePt t="25388" x="5410200" y="1695450"/>
          <p14:tracePt t="25404" x="5248275" y="1695450"/>
          <p14:tracePt t="25438" x="5110163" y="1695450"/>
          <p14:tracePt t="25471" x="4986338" y="1676400"/>
          <p14:tracePt t="25488" x="4924425" y="1666875"/>
          <p14:tracePt t="25504" x="4852988" y="1662113"/>
          <p14:tracePt t="25521" x="4757738" y="1647825"/>
          <p14:tracePt t="25538" x="4705350" y="1633538"/>
          <p14:tracePt t="25554" x="4676775" y="1633538"/>
          <p14:tracePt t="25571" x="4648200" y="1633538"/>
          <p14:tracePt t="25588" x="4629150" y="1624013"/>
          <p14:tracePt t="25604" x="4624388" y="1624013"/>
          <p14:tracePt t="25621" x="4619625" y="1624013"/>
          <p14:tracePt t="25638" x="4610100" y="1624013"/>
          <p14:tracePt t="25654" x="4591050" y="1614488"/>
          <p14:tracePt t="25671" x="4567238" y="1609725"/>
          <p14:tracePt t="25688" x="4557713" y="1604963"/>
          <p14:tracePt t="25704" x="4548188" y="1604963"/>
          <p14:tracePt t="25721" x="4543425" y="1604963"/>
          <p14:tracePt t="25999" x="4529138" y="1604963"/>
          <p14:tracePt t="26006" x="4510088" y="1604963"/>
          <p14:tracePt t="26013" x="4486275" y="1609725"/>
          <p14:tracePt t="26021" x="4471988" y="1609725"/>
          <p14:tracePt t="26037" x="4438650" y="1624013"/>
          <p14:tracePt t="26054" x="4410075" y="1628775"/>
          <p14:tracePt t="26071" x="4376738" y="1638300"/>
          <p14:tracePt t="26088" x="4333875" y="1647825"/>
          <p14:tracePt t="26104" x="4295775" y="1662113"/>
          <p14:tracePt t="26121" x="4257675" y="1662113"/>
          <p14:tracePt t="26138" x="4200525" y="1662113"/>
          <p14:tracePt t="26154" x="4162425" y="1662113"/>
          <p14:tracePt t="26171" x="4129088" y="1662113"/>
          <p14:tracePt t="26188" x="4076700" y="1657350"/>
          <p14:tracePt t="26204" x="4014788" y="1633538"/>
          <p14:tracePt t="26221" x="3976688" y="1600200"/>
          <p14:tracePt t="26237" x="3938588" y="1571625"/>
          <p14:tracePt t="26254" x="3905250" y="1533525"/>
          <p14:tracePt t="26271" x="3876675" y="1466850"/>
          <p14:tracePt t="26287" x="3862388" y="1423988"/>
          <p14:tracePt t="26304" x="3862388" y="1357313"/>
          <p14:tracePt t="26321" x="3881438" y="1252538"/>
          <p14:tracePt t="26338" x="3929063" y="1095375"/>
          <p14:tracePt t="26354" x="3957638" y="1042988"/>
          <p14:tracePt t="26371" x="3990975" y="1009650"/>
          <p14:tracePt t="26373" x="4010025" y="990600"/>
          <p14:tracePt t="26388" x="4071938" y="962025"/>
          <p14:tracePt t="26404" x="4143375" y="947738"/>
          <p14:tracePt t="26421" x="4205288" y="947738"/>
          <p14:tracePt t="26437" x="4248150" y="966788"/>
          <p14:tracePt t="26454" x="4319588" y="1028700"/>
          <p14:tracePt t="26471" x="4362450" y="1104900"/>
          <p14:tracePt t="26488" x="4391025" y="1162050"/>
          <p14:tracePt t="26504" x="4419600" y="1214438"/>
          <p14:tracePt t="26521" x="4433888" y="1295400"/>
          <p14:tracePt t="26537" x="4443413" y="1347788"/>
          <p14:tracePt t="26554" x="4443413" y="1390650"/>
          <p14:tracePt t="26571" x="4443413" y="1447800"/>
          <p14:tracePt t="26587" x="4443413" y="1476375"/>
          <p14:tracePt t="26604" x="4443413" y="1500188"/>
          <p14:tracePt t="26621" x="4443413" y="1519238"/>
          <p14:tracePt t="26637" x="4433888" y="1547813"/>
          <p14:tracePt t="26654" x="4429125" y="1557338"/>
          <p14:tracePt t="26671" x="4414838" y="1571625"/>
          <p14:tracePt t="26687" x="4381500" y="1590675"/>
          <p14:tracePt t="26704" x="4300538" y="1619250"/>
          <p14:tracePt t="26721" x="4243388" y="1624013"/>
          <p14:tracePt t="26738" x="4181475" y="1624013"/>
          <p14:tracePt t="26754" x="4110038" y="1624013"/>
          <p14:tracePt t="26771" x="4062413" y="1595438"/>
          <p14:tracePt t="26787" x="4033838" y="1571625"/>
          <p14:tracePt t="26804" x="3995738" y="1533525"/>
          <p14:tracePt t="26821" x="3962400" y="1452563"/>
          <p14:tracePt t="26837" x="3952875" y="1404938"/>
          <p14:tracePt t="26854" x="3957638" y="1357313"/>
          <p14:tracePt t="26871" x="3967163" y="1323975"/>
          <p14:tracePt t="26887" x="3990975" y="1281113"/>
          <p14:tracePt t="26904" x="4029075" y="1247775"/>
          <p14:tracePt t="26921" x="4095750" y="1219200"/>
          <p14:tracePt t="26937" x="4171950" y="1219200"/>
          <p14:tracePt t="26954" x="4281488" y="1223963"/>
          <p14:tracePt t="26971" x="4333875" y="1243013"/>
          <p14:tracePt t="26987" x="4371975" y="1252538"/>
          <p14:tracePt t="27004" x="4419600" y="1285875"/>
          <p14:tracePt t="27021" x="4443413" y="1314450"/>
          <p14:tracePt t="27037" x="4457700" y="1366838"/>
          <p14:tracePt t="27054" x="4467225" y="1428750"/>
          <p14:tracePt t="27071" x="4467225" y="1490663"/>
          <p14:tracePt t="27087" x="4467225" y="1509713"/>
          <p14:tracePt t="27104" x="4462463" y="1533525"/>
          <p14:tracePt t="27121" x="4448175" y="1552575"/>
          <p14:tracePt t="27137" x="4410075" y="1576388"/>
          <p14:tracePt t="27154" x="4357688" y="1600200"/>
          <p14:tracePt t="27171" x="4295775" y="1619250"/>
          <p14:tracePt t="27187" x="4200525" y="1624013"/>
          <p14:tracePt t="27204" x="4148138" y="1624013"/>
          <p14:tracePt t="27221" x="4100513" y="1619250"/>
          <p14:tracePt t="27237" x="4048125" y="1600200"/>
          <p14:tracePt t="27254" x="3995738" y="1552575"/>
          <p14:tracePt t="27271" x="3962400" y="1509713"/>
          <p14:tracePt t="27287" x="3933825" y="1423988"/>
          <p14:tracePt t="27304" x="3933825" y="1352550"/>
          <p14:tracePt t="27321" x="3957638" y="1233488"/>
          <p14:tracePt t="27337" x="4005263" y="1133475"/>
          <p14:tracePt t="27354" x="4033838" y="1076325"/>
          <p14:tracePt t="27371" x="4071938" y="1038225"/>
          <p14:tracePt t="27372" x="4100513" y="1028700"/>
          <p14:tracePt t="27387" x="4181475" y="1028700"/>
          <p14:tracePt t="27404" x="4243388" y="1042988"/>
          <p14:tracePt t="27421" x="4300538" y="1076325"/>
          <p14:tracePt t="27438" x="4348163" y="1128713"/>
          <p14:tracePt t="27454" x="4376738" y="1166813"/>
          <p14:tracePt t="27471" x="4405313" y="1243013"/>
          <p14:tracePt t="27487" x="4419600" y="1338263"/>
          <p14:tracePt t="27504" x="4424363" y="1443038"/>
          <p14:tracePt t="27521" x="4419600" y="1481138"/>
          <p14:tracePt t="27538" x="4400550" y="1500188"/>
          <p14:tracePt t="27554" x="4386263" y="1519238"/>
          <p14:tracePt t="27571" x="4357688" y="1538288"/>
          <p14:tracePt t="27587" x="4343400" y="1557338"/>
          <p14:tracePt t="27604" x="4324350" y="1562100"/>
          <p14:tracePt t="27621" x="4314825" y="1566863"/>
          <p14:tracePt t="27654" x="4314825" y="1571625"/>
          <p14:tracePt t="27671" x="4314825" y="1576388"/>
          <p14:tracePt t="28216" x="4314825" y="1628775"/>
          <p14:tracePt t="28223" x="4314825" y="1676400"/>
          <p14:tracePt t="28231" x="4314825" y="1743075"/>
          <p14:tracePt t="28239" x="4314825" y="1819275"/>
          <p14:tracePt t="28254" x="4300538" y="2009775"/>
          <p14:tracePt t="28271" x="4281488" y="2157413"/>
          <p14:tracePt t="28304" x="4152900" y="2590800"/>
          <p14:tracePt t="28338" x="4057650" y="2867025"/>
          <p14:tracePt t="28355" x="4014788" y="3028950"/>
          <p14:tracePt t="28371" x="3967163" y="3181350"/>
          <p14:tracePt t="28388" x="3952875" y="3233738"/>
          <p14:tracePt t="28404" x="3948113" y="3271838"/>
          <p14:tracePt t="28421" x="3938588" y="3314700"/>
          <p14:tracePt t="28437" x="3914775" y="3405188"/>
          <p14:tracePt t="28454" x="3895725" y="3471863"/>
          <p14:tracePt t="28471" x="3890963" y="3524250"/>
          <p14:tracePt t="28488" x="3881438" y="3586163"/>
          <p14:tracePt t="28504" x="3871913" y="3614738"/>
          <p14:tracePt t="28521" x="3862388" y="3638550"/>
          <p14:tracePt t="28537" x="3857625" y="3652838"/>
          <p14:tracePt t="28555" x="3848100" y="3671888"/>
          <p14:tracePt t="28571" x="3843338" y="3676650"/>
          <p14:tracePt t="28587" x="3833813" y="3681413"/>
          <p14:tracePt t="28621" x="3814763" y="3681413"/>
          <p14:tracePt t="28637" x="3771900" y="3681413"/>
          <p14:tracePt t="28654" x="3714750" y="3652838"/>
          <p14:tracePt t="28671" x="3638550" y="3600450"/>
          <p14:tracePt t="28687" x="3600450" y="3567113"/>
          <p14:tracePt t="28704" x="3567113" y="3529013"/>
          <p14:tracePt t="28721" x="3538538" y="3490913"/>
          <p14:tracePt t="28737" x="3486150" y="3448050"/>
          <p14:tracePt t="28754" x="3457575" y="3419475"/>
          <p14:tracePt t="28771" x="3433763" y="3405188"/>
          <p14:tracePt t="28787" x="3409950" y="3390900"/>
          <p14:tracePt t="28804" x="3390900" y="3381375"/>
          <p14:tracePt t="28821" x="3367088" y="3371850"/>
          <p14:tracePt t="28837" x="3357563" y="3367088"/>
          <p14:tracePt t="28854" x="3343275" y="3357563"/>
          <p14:tracePt t="28871" x="3338513" y="3352800"/>
          <p14:tracePt t="28887" x="3328988" y="3352800"/>
          <p14:tracePt t="28951" x="3324225" y="3348038"/>
          <p14:tracePt t="28958" x="3324225" y="3343275"/>
          <p14:tracePt t="28973" x="3324225" y="3333750"/>
          <p14:tracePt t="28987" x="3324225" y="3309938"/>
          <p14:tracePt t="29004" x="3348038" y="3286125"/>
          <p14:tracePt t="29021" x="3371850" y="3248025"/>
          <p14:tracePt t="29038" x="3467100" y="3190875"/>
          <p14:tracePt t="29054" x="3533775" y="3152775"/>
          <p14:tracePt t="29071" x="3595688" y="3138488"/>
          <p14:tracePt t="29087" x="3648075" y="3128963"/>
          <p14:tracePt t="29104" x="3709988" y="3114675"/>
          <p14:tracePt t="29121" x="3738563" y="3114675"/>
          <p14:tracePt t="29137" x="3767138" y="3109913"/>
          <p14:tracePt t="29154" x="3790950" y="3105150"/>
          <p14:tracePt t="29171" x="3824288" y="3090863"/>
          <p14:tracePt t="29187" x="3843338" y="3086100"/>
          <p14:tracePt t="29204" x="3871913" y="3081338"/>
          <p14:tracePt t="29221" x="3900488" y="3076575"/>
          <p14:tracePt t="29237" x="3948113" y="3076575"/>
          <p14:tracePt t="29254" x="3986213" y="3076575"/>
          <p14:tracePt t="29271" x="4014788" y="3076575"/>
          <p14:tracePt t="29287" x="4067175" y="3076575"/>
          <p14:tracePt t="29304" x="4100513" y="3076575"/>
          <p14:tracePt t="29321" x="4138613" y="3076575"/>
          <p14:tracePt t="29337" x="4167188" y="3076575"/>
          <p14:tracePt t="29354" x="4205288" y="3076575"/>
          <p14:tracePt t="29371" x="4219575" y="3076575"/>
          <p14:tracePt t="29387" x="4243388" y="3076575"/>
          <p14:tracePt t="29404" x="4262438" y="3076575"/>
          <p14:tracePt t="29421" x="4291013" y="3076575"/>
          <p14:tracePt t="29437" x="4305300" y="3076575"/>
          <p14:tracePt t="29454" x="4319588" y="3076575"/>
          <p14:tracePt t="29471" x="4329113" y="3076575"/>
          <p14:tracePt t="29487" x="4338638" y="3076575"/>
          <p14:tracePt t="29521" x="4343400" y="3076575"/>
          <p14:tracePt t="29633" x="4333875" y="3076575"/>
          <p14:tracePt t="29640" x="4329113" y="3076575"/>
          <p14:tracePt t="29654" x="4319588" y="3076575"/>
          <p14:tracePt t="29671" x="4271963" y="3071813"/>
          <p14:tracePt t="29687" x="4233863" y="3057525"/>
          <p14:tracePt t="29704" x="4200525" y="3057525"/>
          <p14:tracePt t="29721" x="4143375" y="3043238"/>
          <p14:tracePt t="29737" x="4110038" y="3043238"/>
          <p14:tracePt t="29754" x="4081463" y="3043238"/>
          <p14:tracePt t="29771" x="4052888" y="3043238"/>
          <p14:tracePt t="29787" x="4010025" y="3043238"/>
          <p14:tracePt t="29804" x="3990975" y="3043238"/>
          <p14:tracePt t="29821" x="3967163" y="3043238"/>
          <p14:tracePt t="29837" x="3952875" y="3043238"/>
          <p14:tracePt t="29854" x="3924300" y="3043238"/>
          <p14:tracePt t="29870" x="3914775" y="3043238"/>
          <p14:tracePt t="29887" x="3905250" y="3043238"/>
          <p14:tracePt t="29904" x="3895725" y="3043238"/>
          <p14:tracePt t="29920" x="3890963" y="3043238"/>
          <p14:tracePt t="30029" x="3900488" y="3048000"/>
          <p14:tracePt t="30037" x="3910013" y="3052763"/>
          <p14:tracePt t="30044" x="3924300" y="3057525"/>
          <p14:tracePt t="30054" x="3948113" y="3062288"/>
          <p14:tracePt t="30071" x="3995738" y="3071813"/>
          <p14:tracePt t="30087" x="4090988" y="3076575"/>
          <p14:tracePt t="30104" x="4143375" y="3081338"/>
          <p14:tracePt t="30121" x="4186238" y="3081338"/>
          <p14:tracePt t="30137" x="4214813" y="3081338"/>
          <p14:tracePt t="30156" x="4252913" y="3090863"/>
          <p14:tracePt t="30171" x="4276725" y="3090863"/>
          <p14:tracePt t="30188" x="4295775" y="3100388"/>
          <p14:tracePt t="30204" x="4319588" y="3100388"/>
          <p14:tracePt t="30221" x="4352925" y="3100388"/>
          <p14:tracePt t="30237" x="4367213" y="3100388"/>
          <p14:tracePt t="30254" x="4381500" y="3100388"/>
          <p14:tracePt t="30271" x="4405313" y="3100388"/>
          <p14:tracePt t="30287" x="4414838" y="3100388"/>
          <p14:tracePt t="30304" x="4429125" y="3100388"/>
          <p14:tracePt t="30320" x="4438650" y="3100388"/>
          <p14:tracePt t="30337" x="4448175" y="3100388"/>
          <p14:tracePt t="30354" x="4457700" y="3100388"/>
          <p14:tracePt t="30371" x="4462463" y="3100388"/>
          <p14:tracePt t="30387" x="4471988" y="3100388"/>
          <p14:tracePt t="30404" x="4481513" y="3100388"/>
          <p14:tracePt t="30515" x="4471988" y="3100388"/>
          <p14:tracePt t="30522" x="4452938" y="3095625"/>
          <p14:tracePt t="30529" x="4429125" y="3095625"/>
          <p14:tracePt t="30537" x="4405313" y="3081338"/>
          <p14:tracePt t="30554" x="4319588" y="3067050"/>
          <p14:tracePt t="30571" x="4224338" y="3043238"/>
          <p14:tracePt t="30587" x="4095750" y="3024188"/>
          <p14:tracePt t="30604" x="4019550" y="3024188"/>
          <p14:tracePt t="30620" x="3957638" y="3024188"/>
          <p14:tracePt t="30637" x="3924300" y="3024188"/>
          <p14:tracePt t="30654" x="3871913" y="3024188"/>
          <p14:tracePt t="30671" x="3838575" y="3028950"/>
          <p14:tracePt t="30687" x="3805238" y="3038475"/>
          <p14:tracePt t="30704" x="3776663" y="3048000"/>
          <p14:tracePt t="30721" x="3733800" y="3052763"/>
          <p14:tracePt t="30737" x="3714750" y="3052763"/>
          <p14:tracePt t="30754" x="3705225" y="3052763"/>
          <p14:tracePt t="30771" x="3695700" y="3052763"/>
          <p14:tracePt t="30787" x="3686175" y="3052763"/>
          <p14:tracePt t="30867" x="3690938" y="3052763"/>
          <p14:tracePt t="30874" x="3700463" y="3052763"/>
          <p14:tracePt t="30887" x="3709988" y="3052763"/>
          <p14:tracePt t="30904" x="3743325" y="3052763"/>
          <p14:tracePt t="30920" x="3776663" y="3052763"/>
          <p14:tracePt t="30937" x="3814763" y="3062288"/>
          <p14:tracePt t="30954" x="3890963" y="3071813"/>
          <p14:tracePt t="30971" x="3943350" y="3076575"/>
          <p14:tracePt t="30987" x="3990975" y="3076575"/>
          <p14:tracePt t="31004" x="4033838" y="3081338"/>
          <p14:tracePt t="31021" x="4086225" y="3090863"/>
          <p14:tracePt t="31037" x="4110038" y="3090863"/>
          <p14:tracePt t="31054" x="4138613" y="3090863"/>
          <p14:tracePt t="31070" x="4167188" y="3100388"/>
          <p14:tracePt t="31087" x="4219575" y="3100388"/>
          <p14:tracePt t="31104" x="4262438" y="3100388"/>
          <p14:tracePt t="31121" x="4291013" y="3100388"/>
          <p14:tracePt t="31137" x="4333875" y="3100388"/>
          <p14:tracePt t="31154" x="4352925" y="3100388"/>
          <p14:tracePt t="31170" x="4371975" y="3100388"/>
          <p14:tracePt t="31187" x="4395788" y="3100388"/>
          <p14:tracePt t="31204" x="4429125" y="3100388"/>
          <p14:tracePt t="31220" x="4438650" y="3100388"/>
          <p14:tracePt t="31237" x="4452938" y="3100388"/>
          <p14:tracePt t="31254" x="4467225" y="3100388"/>
          <p14:tracePt t="31271" x="4486275" y="3100388"/>
          <p14:tracePt t="31287" x="4495800" y="3100388"/>
          <p14:tracePt t="31304" x="4505325" y="3100388"/>
          <p14:tracePt t="31320" x="4510088" y="3100388"/>
          <p14:tracePt t="31337" x="4519613" y="3100388"/>
          <p14:tracePt t="31354" x="4524375" y="3100388"/>
          <p14:tracePt t="31410" x="4529138" y="3100388"/>
          <p14:tracePt t="31418" x="4533900" y="3100388"/>
          <p14:tracePt t="31433" x="4538663" y="3100388"/>
          <p14:tracePt t="31439" x="4543425" y="3100388"/>
          <p14:tracePt t="31455" x="4552950" y="3100388"/>
          <p14:tracePt t="31471" x="4562475" y="3100388"/>
          <p14:tracePt t="31487" x="4576763" y="3100388"/>
          <p14:tracePt t="31504" x="4591050" y="3095625"/>
          <p14:tracePt t="31520" x="4600575" y="3095625"/>
          <p14:tracePt t="31537" x="4610100" y="3095625"/>
          <p14:tracePt t="31554" x="4614863" y="3095625"/>
          <p14:tracePt t="31571" x="4624388" y="3095625"/>
          <p14:tracePt t="31925" x="4695825" y="3076575"/>
          <p14:tracePt t="31931" x="4767263" y="3038475"/>
          <p14:tracePt t="31940" x="4824413" y="3014663"/>
          <p14:tracePt t="31954" x="4953000" y="2971800"/>
          <p14:tracePt t="31987" x="5229225" y="2890838"/>
          <p14:tracePt t="32020" x="5438775" y="2890838"/>
          <p14:tracePt t="32037" x="5491163" y="2905125"/>
          <p14:tracePt t="32054" x="5543550" y="2919413"/>
          <p14:tracePt t="32070" x="5605463" y="2933700"/>
          <p14:tracePt t="32087" x="5648325" y="2943225"/>
          <p14:tracePt t="32104" x="5681663" y="2947988"/>
          <p14:tracePt t="32120" x="5715000" y="2957513"/>
          <p14:tracePt t="32137" x="5753100" y="2962275"/>
          <p14:tracePt t="32154" x="5776913" y="2962275"/>
          <p14:tracePt t="32170" x="5795963" y="2962275"/>
          <p14:tracePt t="32188" x="5829300" y="2962275"/>
          <p14:tracePt t="32204" x="5843588" y="2962275"/>
          <p14:tracePt t="32220" x="5867400" y="2962275"/>
          <p14:tracePt t="32237" x="5886450" y="2957513"/>
          <p14:tracePt t="32254" x="5924550" y="2943225"/>
          <p14:tracePt t="32270" x="5929313" y="2938463"/>
          <p14:tracePt t="32287" x="5934075" y="2928938"/>
          <p14:tracePt t="32304" x="5938838" y="2928938"/>
          <p14:tracePt t="32320" x="5943600" y="2928938"/>
          <p14:tracePt t="32343" x="5943600" y="2924175"/>
          <p14:tracePt t="32354" x="5943600" y="2919413"/>
          <p14:tracePt t="32370" x="5924550" y="2909888"/>
          <p14:tracePt t="32372" x="5910263" y="2895600"/>
          <p14:tracePt t="32387" x="5876925" y="2871788"/>
          <p14:tracePt t="32404" x="5838825" y="2862263"/>
          <p14:tracePt t="32420" x="5786438" y="2843213"/>
          <p14:tracePt t="32437" x="5715000" y="2819400"/>
          <p14:tracePt t="32454" x="5653088" y="2809875"/>
          <p14:tracePt t="32471" x="5595938" y="2800350"/>
          <p14:tracePt t="32487" x="5534025" y="2795588"/>
          <p14:tracePt t="32504" x="5457825" y="2781300"/>
          <p14:tracePt t="32520" x="5410200" y="2781300"/>
          <p14:tracePt t="32537" x="5357813" y="2781300"/>
          <p14:tracePt t="32554" x="5300663" y="2776538"/>
          <p14:tracePt t="32570" x="5224463" y="2776538"/>
          <p14:tracePt t="32587" x="5172075" y="2776538"/>
          <p14:tracePt t="32604" x="5129213" y="2776538"/>
          <p14:tracePt t="32621" x="5086350" y="2776538"/>
          <p14:tracePt t="32637" x="5048250" y="2781300"/>
          <p14:tracePt t="32654" x="5024438" y="2786063"/>
          <p14:tracePt t="32670" x="4995863" y="2800350"/>
          <p14:tracePt t="32687" x="4953000" y="2824163"/>
          <p14:tracePt t="32704" x="4933950" y="2843213"/>
          <p14:tracePt t="32720" x="4914900" y="2857500"/>
          <p14:tracePt t="32737" x="4895850" y="2876550"/>
          <p14:tracePt t="32754" x="4876800" y="2900363"/>
          <p14:tracePt t="32771" x="4862513" y="2924175"/>
          <p14:tracePt t="32787" x="4857750" y="2947988"/>
          <p14:tracePt t="32804" x="4857750" y="2981325"/>
          <p14:tracePt t="32820" x="4872038" y="3000375"/>
          <p14:tracePt t="32837" x="4881563" y="3019425"/>
          <p14:tracePt t="32855" x="4910138" y="3043238"/>
          <p14:tracePt t="32871" x="4967288" y="3067050"/>
          <p14:tracePt t="32887" x="5019675" y="3081338"/>
          <p14:tracePt t="32904" x="5072063" y="3100388"/>
          <p14:tracePt t="32920" x="5143500" y="3124200"/>
          <p14:tracePt t="32937" x="5243513" y="3143250"/>
          <p14:tracePt t="32954" x="5305425" y="3148013"/>
          <p14:tracePt t="32970" x="5348288" y="3162300"/>
          <p14:tracePt t="32987" x="5381625" y="3162300"/>
          <p14:tracePt t="33004" x="5429250" y="3162300"/>
          <p14:tracePt t="33020" x="5457825" y="3162300"/>
          <p14:tracePt t="33037" x="5500688" y="3162300"/>
          <p14:tracePt t="33054" x="5576888" y="3167063"/>
          <p14:tracePt t="33070" x="5619750" y="3167063"/>
          <p14:tracePt t="33087" x="5662613" y="3167063"/>
          <p14:tracePt t="33104" x="5700713" y="3167063"/>
          <p14:tracePt t="33121" x="5748338" y="3157538"/>
          <p14:tracePt t="33137" x="5767388" y="3152775"/>
          <p14:tracePt t="33154" x="5791200" y="3143250"/>
          <p14:tracePt t="33170" x="5805488" y="3133725"/>
          <p14:tracePt t="33187" x="5829300" y="3124200"/>
          <p14:tracePt t="33204" x="5838825" y="3119438"/>
          <p14:tracePt t="33220" x="5857875" y="3114675"/>
          <p14:tracePt t="33237" x="5872163" y="3100388"/>
          <p14:tracePt t="33254" x="5881688" y="3086100"/>
          <p14:tracePt t="33270" x="5891213" y="3048000"/>
          <p14:tracePt t="33287" x="5900738" y="3014663"/>
          <p14:tracePt t="33304" x="5895975" y="2967038"/>
          <p14:tracePt t="33320" x="5891213" y="2943225"/>
          <p14:tracePt t="33337" x="5886450" y="2919413"/>
          <p14:tracePt t="33354" x="5876925" y="2905125"/>
          <p14:tracePt t="33370" x="5867400" y="2886075"/>
          <p14:tracePt t="33387" x="5843588" y="2876550"/>
          <p14:tracePt t="33404" x="5815013" y="2857500"/>
          <p14:tracePt t="33421" x="5753100" y="2838450"/>
          <p14:tracePt t="33437" x="5710238" y="2833688"/>
          <p14:tracePt t="33454" x="5672138" y="2824163"/>
          <p14:tracePt t="33470" x="5634038" y="2814638"/>
          <p14:tracePt t="33487" x="5581650" y="2800350"/>
          <p14:tracePt t="33504" x="5543550" y="2795588"/>
          <p14:tracePt t="33520" x="5500688" y="2790825"/>
          <p14:tracePt t="33537" x="5467350" y="2790825"/>
          <p14:tracePt t="33554" x="5419725" y="2790825"/>
          <p14:tracePt t="33570" x="5381625" y="2790825"/>
          <p14:tracePt t="33587" x="5362575" y="2790825"/>
          <p14:tracePt t="33604" x="5338763" y="2790825"/>
          <p14:tracePt t="33620" x="5310188" y="2790825"/>
          <p14:tracePt t="33637" x="5272088" y="2790825"/>
          <p14:tracePt t="33654" x="5253038" y="2790825"/>
          <p14:tracePt t="33670" x="5219700" y="2795588"/>
          <p14:tracePt t="33687" x="5195888" y="2800350"/>
          <p14:tracePt t="33704" x="5186363" y="2805113"/>
          <p14:tracePt t="33720" x="5172075" y="2814638"/>
          <p14:tracePt t="33737" x="5153025" y="2824163"/>
          <p14:tracePt t="33754" x="5138738" y="2833688"/>
          <p14:tracePt t="33770" x="5129213" y="2838450"/>
          <p14:tracePt t="33787" x="5110163" y="2847975"/>
          <p14:tracePt t="33804" x="5091113" y="2881313"/>
          <p14:tracePt t="33820" x="5072063" y="2895600"/>
          <p14:tracePt t="33837" x="5062538" y="2905125"/>
          <p14:tracePt t="33854" x="5053013" y="2914650"/>
          <p14:tracePt t="33870" x="5048250" y="2914650"/>
          <p14:tracePt t="33973" x="5043488" y="2914650"/>
          <p14:tracePt t="34016" x="5038725" y="2919413"/>
          <p14:tracePt t="34023" x="5033963" y="2919413"/>
          <p14:tracePt t="34030" x="5024438" y="2924175"/>
          <p14:tracePt t="34038" x="5005388" y="2933700"/>
          <p14:tracePt t="34054" x="4943475" y="2947988"/>
          <p14:tracePt t="34070" x="4872038" y="2952750"/>
          <p14:tracePt t="34087" x="4781550" y="2967038"/>
          <p14:tracePt t="34104" x="4643438" y="2976563"/>
          <p14:tracePt t="34120" x="4572000" y="2976563"/>
          <p14:tracePt t="34137" x="4514850" y="2976563"/>
          <p14:tracePt t="34154" x="4471988" y="2976563"/>
          <p14:tracePt t="34170" x="4419600" y="2976563"/>
          <p14:tracePt t="34187" x="4391025" y="2976563"/>
          <p14:tracePt t="34203" x="4362450" y="2967038"/>
          <p14:tracePt t="34220" x="4338638" y="2967038"/>
          <p14:tracePt t="34237" x="4319588" y="2967038"/>
          <p14:tracePt t="34254" x="4314825" y="2967038"/>
          <p14:tracePt t="34270" x="4310063" y="2967038"/>
          <p14:tracePt t="34287" x="4305300" y="2967038"/>
          <p14:tracePt t="34603" x="4281488" y="2971800"/>
          <p14:tracePt t="34610" x="4257675" y="2976563"/>
          <p14:tracePt t="34620" x="4210050" y="2990850"/>
          <p14:tracePt t="34637" x="4143375" y="3014663"/>
          <p14:tracePt t="34654" x="4076700" y="3033713"/>
          <p14:tracePt t="34687" x="4029075" y="3048000"/>
          <p14:tracePt t="34720" x="4005263" y="3048000"/>
          <p14:tracePt t="34737" x="4000500" y="3048000"/>
          <p14:tracePt t="34845" x="3995738" y="3048000"/>
          <p14:tracePt t="34867" x="3990975" y="3048000"/>
          <p14:tracePt t="34889" x="3986213" y="3048000"/>
          <p14:tracePt t="34897" x="3981450" y="3048000"/>
          <p14:tracePt t="34911" x="3971925" y="3048000"/>
          <p14:tracePt t="34920" x="3967163" y="3048000"/>
          <p14:tracePt t="34937" x="3952875" y="3048000"/>
          <p14:tracePt t="34953" x="3929063" y="3057525"/>
          <p14:tracePt t="34970" x="3881438" y="3062288"/>
          <p14:tracePt t="34987" x="3852863" y="3067050"/>
          <p14:tracePt t="35003" x="3814763" y="3081338"/>
          <p14:tracePt t="35020" x="3790950" y="3081338"/>
          <p14:tracePt t="35037" x="3743325" y="3090863"/>
          <p14:tracePt t="35054" x="3709988" y="3100388"/>
          <p14:tracePt t="35070" x="3690938" y="3105150"/>
          <p14:tracePt t="35087" x="3643313" y="3114675"/>
          <p14:tracePt t="35103" x="3614738" y="3119438"/>
          <p14:tracePt t="35120" x="3562350" y="3128963"/>
          <p14:tracePt t="35137" x="3514725" y="3128963"/>
          <p14:tracePt t="35153" x="3386138" y="3124200"/>
          <p14:tracePt t="35170" x="3295650" y="3109913"/>
          <p14:tracePt t="35187" x="3200400" y="3086100"/>
          <p14:tracePt t="35203" x="3062288" y="3067050"/>
          <p14:tracePt t="35220" x="2890838" y="3043238"/>
          <p14:tracePt t="35237" x="2819400" y="3038475"/>
          <p14:tracePt t="35254" x="2776538" y="3028950"/>
          <p14:tracePt t="35270" x="2747963" y="3028950"/>
          <p14:tracePt t="35287" x="2724150" y="3024188"/>
          <p14:tracePt t="35303" x="2719388" y="3024188"/>
          <p14:tracePt t="35551" x="2681288" y="3024188"/>
          <p14:tracePt t="35559" x="2633663" y="3028950"/>
          <p14:tracePt t="35570" x="2576513" y="3028950"/>
          <p14:tracePt t="35587" x="2419350" y="3024188"/>
          <p14:tracePt t="35604" x="2319338" y="3024188"/>
          <p14:tracePt t="35637" x="2143125" y="3000375"/>
          <p14:tracePt t="35670" x="1981200" y="2995613"/>
          <p14:tracePt t="35687" x="1919288" y="2995613"/>
          <p14:tracePt t="35704" x="1871663" y="2995613"/>
          <p14:tracePt t="35720" x="1804988" y="2995613"/>
          <p14:tracePt t="35737" x="1752600" y="3000375"/>
          <p14:tracePt t="35754" x="1719263" y="3000375"/>
          <p14:tracePt t="35770" x="1657350" y="3000375"/>
          <p14:tracePt t="35787" x="1628775" y="3000375"/>
          <p14:tracePt t="35804" x="1604963" y="3000375"/>
          <p14:tracePt t="35820" x="1585913" y="3000375"/>
          <p14:tracePt t="35837" x="1566863" y="3000375"/>
          <p14:tracePt t="35853" x="1552575" y="3000375"/>
          <p14:tracePt t="35870" x="1543050" y="3005138"/>
          <p14:tracePt t="35887" x="1528763" y="3005138"/>
          <p14:tracePt t="35903" x="1514475" y="3005138"/>
          <p14:tracePt t="35920" x="1509713" y="3005138"/>
          <p14:tracePt t="35937" x="1504950" y="3005138"/>
          <p14:tracePt t="35953" x="1495425" y="3005138"/>
          <p14:tracePt t="36381" x="1566863" y="3019425"/>
          <p14:tracePt t="36387" x="1676400" y="3048000"/>
          <p14:tracePt t="36394" x="1790700" y="3076575"/>
          <p14:tracePt t="36403" x="1890713" y="3095625"/>
          <p14:tracePt t="36420" x="2090738" y="3124200"/>
          <p14:tracePt t="36437" x="2324100" y="3148013"/>
          <p14:tracePt t="36454" x="2605088" y="3186113"/>
          <p14:tracePt t="36487" x="3005138" y="3224213"/>
          <p14:tracePt t="36520" x="3271838" y="3248025"/>
          <p14:tracePt t="36537" x="3333750" y="3267075"/>
          <p14:tracePt t="36554" x="3386138" y="3286125"/>
          <p14:tracePt t="36570" x="3433763" y="3305175"/>
          <p14:tracePt t="36587" x="3443288" y="3314700"/>
          <p14:tracePt t="36603" x="3452813" y="3314700"/>
          <p14:tracePt t="36620" x="3457575" y="3314700"/>
          <p14:tracePt t="36637" x="3462338" y="3314700"/>
          <p14:tracePt t="36835" x="3486150" y="3314700"/>
          <p14:tracePt t="36842" x="3519488" y="3314700"/>
          <p14:tracePt t="36853" x="3552825" y="3314700"/>
          <p14:tracePt t="36870" x="3605213" y="3314700"/>
          <p14:tracePt t="36871" x="3619500" y="3314700"/>
          <p14:tracePt t="36887" x="3648075" y="3314700"/>
          <p14:tracePt t="36903" x="3681413" y="3314700"/>
          <p14:tracePt t="36920" x="3695700" y="3314700"/>
          <p14:tracePt t="36937" x="3709988" y="3314700"/>
          <p14:tracePt t="36953" x="3719513" y="3314700"/>
          <p14:tracePt t="36970" x="3724275" y="3314700"/>
          <p14:tracePt t="36987" x="3729038" y="3314700"/>
          <p14:tracePt t="37033" x="3733800" y="3314700"/>
          <p14:tracePt t="37048" x="3743325" y="3319463"/>
          <p14:tracePt t="37055" x="3748088" y="3324225"/>
          <p14:tracePt t="37070" x="3762375" y="3328988"/>
          <p14:tracePt t="37087" x="3771900" y="3333750"/>
          <p14:tracePt t="37104" x="3781425" y="3343275"/>
          <p14:tracePt t="37120" x="3786188" y="3348038"/>
          <p14:tracePt t="37137" x="3790950" y="3352800"/>
          <p14:tracePt t="37202" x="3790950" y="3357563"/>
          <p14:tracePt t="37210" x="3790950" y="3362325"/>
          <p14:tracePt t="37225" x="3790950" y="3367088"/>
          <p14:tracePt t="37237" x="3786188" y="3371850"/>
          <p14:tracePt t="37253" x="3752850" y="3395663"/>
          <p14:tracePt t="37270" x="3714750" y="3405188"/>
          <p14:tracePt t="37287" x="3681413" y="3419475"/>
          <p14:tracePt t="37303" x="3657600" y="3429000"/>
          <p14:tracePt t="37320" x="3624263" y="3438525"/>
          <p14:tracePt t="37337" x="3614738" y="3438525"/>
          <p14:tracePt t="37353" x="3609975" y="3438525"/>
          <p14:tracePt t="37370" x="3605213" y="3438525"/>
          <p14:tracePt t="37372" x="3600450" y="3438525"/>
          <p14:tracePt t="37387" x="3595688" y="3438525"/>
          <p14:tracePt t="37717" x="3605213" y="3438525"/>
          <p14:tracePt t="37724" x="3624263" y="3433763"/>
          <p14:tracePt t="37737" x="3652838" y="3429000"/>
          <p14:tracePt t="37754" x="3724275" y="3429000"/>
          <p14:tracePt t="37770" x="3776663" y="3429000"/>
          <p14:tracePt t="37804" x="3895725" y="3429000"/>
          <p14:tracePt t="37837" x="3981450" y="3429000"/>
          <p14:tracePt t="37853" x="4014788" y="3429000"/>
          <p14:tracePt t="37870" x="4062413" y="3429000"/>
          <p14:tracePt t="37887" x="4081463" y="3429000"/>
          <p14:tracePt t="37903" x="4105275" y="3429000"/>
          <p14:tracePt t="37920" x="4119563" y="3429000"/>
          <p14:tracePt t="37937" x="4133850" y="3429000"/>
          <p14:tracePt t="37953" x="4143375" y="3429000"/>
          <p14:tracePt t="37970" x="4148138" y="3429000"/>
          <p14:tracePt t="37987" x="4152900" y="3429000"/>
          <p14:tracePt t="38568" x="4143375" y="3429000"/>
          <p14:tracePt t="38575" x="4124325" y="3429000"/>
          <p14:tracePt t="38587" x="4105275" y="3424238"/>
          <p14:tracePt t="38605" x="4057650" y="3424238"/>
          <p14:tracePt t="38620" x="4024313" y="3414713"/>
          <p14:tracePt t="38637" x="4000500" y="3414713"/>
          <p14:tracePt t="38653" x="3981450" y="3414713"/>
          <p14:tracePt t="38686" x="3905250" y="3414713"/>
          <p14:tracePt t="38720" x="3814763" y="3419475"/>
          <p14:tracePt t="38736" x="3724275" y="3419475"/>
          <p14:tracePt t="38753" x="3657600" y="3419475"/>
          <p14:tracePt t="38770" x="3609975" y="3419475"/>
          <p14:tracePt t="38787" x="3571875" y="3419475"/>
          <p14:tracePt t="38803" x="3533775" y="3419475"/>
          <p14:tracePt t="38820" x="3519488" y="3419475"/>
          <p14:tracePt t="38837" x="3514725" y="3419475"/>
          <p14:tracePt t="38853" x="3505200" y="3419475"/>
          <p14:tracePt t="38870" x="3500438" y="3419475"/>
          <p14:tracePt t="38903" x="3500438" y="3414713"/>
          <p14:tracePt t="38921" x="3500438" y="3405188"/>
          <p14:tracePt t="38937" x="3529013" y="3395663"/>
          <p14:tracePt t="38953" x="3581400" y="3376613"/>
          <p14:tracePt t="38970" x="3652838" y="3362325"/>
          <p14:tracePt t="38986" x="3786188" y="3333750"/>
          <p14:tracePt t="39003" x="3852863" y="3324225"/>
          <p14:tracePt t="39020" x="3933825" y="3314700"/>
          <p14:tracePt t="39037" x="4024313" y="3309938"/>
          <p14:tracePt t="39053" x="4067175" y="3309938"/>
          <p14:tracePt t="39070" x="4100513" y="3309938"/>
          <p14:tracePt t="39087" x="4129088" y="3314700"/>
          <p14:tracePt t="39103" x="4162425" y="3314700"/>
          <p14:tracePt t="39120" x="4181475" y="3314700"/>
          <p14:tracePt t="39136" x="4205288" y="3314700"/>
          <p14:tracePt t="39154" x="4224338" y="3314700"/>
          <p14:tracePt t="39170" x="4257675" y="3314700"/>
          <p14:tracePt t="39187" x="4267200" y="3314700"/>
          <p14:tracePt t="39203" x="4271963" y="3314700"/>
          <p14:tracePt t="39220" x="4276725" y="3314700"/>
          <p14:tracePt t="39236" x="4286250" y="3314700"/>
          <p14:tracePt t="40021" x="4248150" y="3324225"/>
          <p14:tracePt t="40028" x="4200525" y="3328988"/>
          <p14:tracePt t="40036" x="4152900" y="3328988"/>
          <p14:tracePt t="40053" x="4071938" y="3338513"/>
          <p14:tracePt t="40070" x="4000500" y="3343275"/>
          <p14:tracePt t="40087" x="3914775" y="3357563"/>
          <p14:tracePt t="40120" x="3829050" y="3376613"/>
          <p14:tracePt t="40153" x="3743325" y="3386138"/>
          <p14:tracePt t="40170" x="3733800" y="3386138"/>
          <p14:tracePt t="40186" x="3724275" y="3386138"/>
          <p14:tracePt t="40203" x="3719513" y="3386138"/>
          <p14:tracePt t="40220" x="3709988" y="3386138"/>
          <p14:tracePt t="40286" x="3724275" y="3386138"/>
          <p14:tracePt t="40294" x="3733800" y="3386138"/>
          <p14:tracePt t="40303" x="3757613" y="3386138"/>
          <p14:tracePt t="40320" x="3824288" y="3386138"/>
          <p14:tracePt t="40337" x="3938588" y="3386138"/>
          <p14:tracePt t="40353" x="4019550" y="3390900"/>
          <p14:tracePt t="40370" x="4114800" y="3400425"/>
          <p14:tracePt t="40386" x="4181475" y="3400425"/>
          <p14:tracePt t="40403" x="4248150" y="3400425"/>
          <p14:tracePt t="40420" x="4276725" y="3400425"/>
          <p14:tracePt t="40437" x="4305300" y="3400425"/>
          <p14:tracePt t="40453" x="4329113" y="3400425"/>
          <p14:tracePt t="40470" x="4367213" y="3400425"/>
          <p14:tracePt t="40487" x="4395788" y="3400425"/>
          <p14:tracePt t="40503" x="4414838" y="3400425"/>
          <p14:tracePt t="40520" x="4429125" y="3400425"/>
          <p14:tracePt t="40537" x="4438650" y="3400425"/>
          <p14:tracePt t="40553" x="4443413" y="3400425"/>
          <p14:tracePt t="40617" x="4438650" y="3395663"/>
          <p14:tracePt t="40623" x="4429125" y="3395663"/>
          <p14:tracePt t="40636" x="4410075" y="3381375"/>
          <p14:tracePt t="40653" x="4238625" y="3333750"/>
          <p14:tracePt t="40670" x="4090988" y="3300413"/>
          <p14:tracePt t="40686" x="3967163" y="3281363"/>
          <p14:tracePt t="40703" x="3805238" y="3267075"/>
          <p14:tracePt t="40720" x="3748088" y="3267075"/>
          <p14:tracePt t="40736" x="3705225" y="3267075"/>
          <p14:tracePt t="40753" x="3690938" y="3267075"/>
          <p14:tracePt t="40770" x="3676650" y="3267075"/>
          <p14:tracePt t="40786" x="3671888" y="3267075"/>
          <p14:tracePt t="40836" x="3676650" y="3267075"/>
          <p14:tracePt t="40843" x="3686175" y="3267075"/>
          <p14:tracePt t="40853" x="3705225" y="3267075"/>
          <p14:tracePt t="40870" x="3748088" y="3267075"/>
          <p14:tracePt t="40887" x="3814763" y="3267075"/>
          <p14:tracePt t="40903" x="3857625" y="3267075"/>
          <p14:tracePt t="40920" x="3876675" y="3267075"/>
          <p14:tracePt t="40936" x="3900488" y="3267075"/>
          <p14:tracePt t="40953" x="3910013" y="3267075"/>
          <p14:tracePt t="40970" x="3919538" y="3267075"/>
          <p14:tracePt t="40986" x="3924300" y="3267075"/>
          <p14:tracePt t="41365" x="3890963" y="3267075"/>
          <p14:tracePt t="41372" x="3852863" y="3276600"/>
          <p14:tracePt t="41379" x="3819525" y="3276600"/>
          <p14:tracePt t="41387" x="3795713" y="3281363"/>
          <p14:tracePt t="41403" x="3757613" y="3286125"/>
          <p14:tracePt t="41436" x="3714750" y="3290888"/>
          <p14:tracePt t="41470" x="3695700" y="3290888"/>
          <p14:tracePt t="41570" x="3695700" y="3295650"/>
          <p14:tracePt t="41577" x="3700463" y="3295650"/>
          <p14:tracePt t="41586" x="3709988" y="3305175"/>
          <p14:tracePt t="41603" x="3748088" y="3314700"/>
          <p14:tracePt t="41620" x="3786188" y="3319463"/>
          <p14:tracePt t="41636" x="3829050" y="3333750"/>
          <p14:tracePt t="41653" x="3852863" y="3333750"/>
          <p14:tracePt t="41670" x="3862388" y="3333750"/>
          <p14:tracePt t="41686" x="3871913" y="3333750"/>
          <p14:tracePt t="41703" x="3881438" y="3333750"/>
          <p14:tracePt t="41739" x="3886200" y="3333750"/>
          <p14:tracePt t="41753" x="3895725" y="3333750"/>
          <p14:tracePt t="41770" x="3910013" y="3333750"/>
          <p14:tracePt t="41786" x="3919538" y="3333750"/>
          <p14:tracePt t="41803" x="3933825" y="3333750"/>
          <p14:tracePt t="41820" x="3943350" y="3333750"/>
          <p14:tracePt t="41836" x="3948113" y="3333750"/>
          <p14:tracePt t="41853" x="3957638" y="3333750"/>
          <p14:tracePt t="41886" x="3976688" y="3333750"/>
          <p14:tracePt t="41903" x="3990975" y="3333750"/>
          <p14:tracePt t="41920" x="4019550" y="3333750"/>
          <p14:tracePt t="41936" x="4062413" y="3333750"/>
          <p14:tracePt t="41953" x="4100513" y="3333750"/>
          <p14:tracePt t="41970" x="4133850" y="3338513"/>
          <p14:tracePt t="41986" x="4167188" y="3348038"/>
          <p14:tracePt t="42003" x="4195763" y="3348038"/>
          <p14:tracePt t="42020" x="4210050" y="3348038"/>
          <p14:tracePt t="42036" x="4219575" y="3348038"/>
          <p14:tracePt t="42053" x="4238625" y="3348038"/>
          <p14:tracePt t="42070" x="4262438" y="3352800"/>
          <p14:tracePt t="42086" x="4276725" y="3357563"/>
          <p14:tracePt t="42103" x="4291013" y="3357563"/>
          <p14:tracePt t="42120" x="4310063" y="3357563"/>
          <p14:tracePt t="42136" x="4319588" y="3357563"/>
          <p14:tracePt t="42153" x="4338638" y="3357563"/>
          <p14:tracePt t="42170" x="4357688" y="3357563"/>
          <p14:tracePt t="42187" x="4391025" y="3357563"/>
          <p14:tracePt t="42203" x="4410075" y="3357563"/>
          <p14:tracePt t="42220" x="4433888" y="3357563"/>
          <p14:tracePt t="42236" x="4448175" y="3357563"/>
          <p14:tracePt t="42253" x="4467225" y="3357563"/>
          <p14:tracePt t="42270" x="4471988" y="3357563"/>
          <p14:tracePt t="42286" x="4476750" y="3357563"/>
          <p14:tracePt t="42303" x="4481513" y="3357563"/>
          <p14:tracePt t="42320" x="4486275" y="3357563"/>
          <p14:tracePt t="43619" x="4481513" y="3357563"/>
          <p14:tracePt t="43626" x="4471988" y="3357563"/>
          <p14:tracePt t="43637" x="4448175" y="3357563"/>
          <p14:tracePt t="43653" x="4386263" y="3362325"/>
          <p14:tracePt t="43670" x="4238625" y="3371850"/>
          <p14:tracePt t="43686" x="4081463" y="3371850"/>
          <p14:tracePt t="43703" x="3948113" y="3371850"/>
          <p14:tracePt t="43736" x="3733800" y="3371850"/>
          <p14:tracePt t="43770" x="3590925" y="3362325"/>
          <p14:tracePt t="43787" x="3486150" y="3348038"/>
          <p14:tracePt t="43803" x="3419475" y="3348038"/>
          <p14:tracePt t="43820" x="3367088" y="3348038"/>
          <p14:tracePt t="43836" x="3300413" y="3348038"/>
          <p14:tracePt t="43853" x="3205163" y="3348038"/>
          <p14:tracePt t="43870" x="3114675" y="3348038"/>
          <p14:tracePt t="43886" x="3038475" y="3348038"/>
          <p14:tracePt t="43903" x="2967038" y="3348038"/>
          <p14:tracePt t="43920" x="2876550" y="3348038"/>
          <p14:tracePt t="43936" x="2809875" y="3348038"/>
          <p14:tracePt t="43953" x="2743200" y="3348038"/>
          <p14:tracePt t="43970" x="2681288" y="3348038"/>
          <p14:tracePt t="43986" x="2605088" y="3343275"/>
          <p14:tracePt t="44003" x="2576513" y="3333750"/>
          <p14:tracePt t="44020" x="2557463" y="3333750"/>
          <p14:tracePt t="44036" x="2533650" y="3333750"/>
          <p14:tracePt t="44053" x="2528888" y="3333750"/>
          <p14:tracePt t="44069" x="2524125" y="3333750"/>
          <p14:tracePt t="44086" x="2514600" y="3333750"/>
          <p14:tracePt t="44103" x="2509838" y="3333750"/>
          <p14:tracePt t="44136" x="2505075" y="3333750"/>
          <p14:tracePt t="44771" x="2519363" y="3333750"/>
          <p14:tracePt t="44781" x="2543175" y="3333750"/>
          <p14:tracePt t="44790" x="2562225" y="3333750"/>
          <p14:tracePt t="44803" x="2590800" y="3333750"/>
          <p14:tracePt t="44820" x="2600325" y="3333750"/>
          <p14:tracePt t="44836" x="2609850" y="3333750"/>
          <p14:tracePt t="44869" x="2628900" y="3333750"/>
          <p14:tracePt t="44976" x="2633663" y="3333750"/>
          <p14:tracePt t="44983" x="2638425" y="3333750"/>
          <p14:tracePt t="44991" x="2647950" y="3333750"/>
          <p14:tracePt t="45003" x="2657475" y="3333750"/>
          <p14:tracePt t="45020" x="2728913" y="3338513"/>
          <p14:tracePt t="45036" x="2786063" y="3338513"/>
          <p14:tracePt t="45053" x="2852738" y="3338513"/>
          <p14:tracePt t="45069" x="2914650" y="3338513"/>
          <p14:tracePt t="45086" x="3000375" y="3352800"/>
          <p14:tracePt t="45103" x="3048000" y="3352800"/>
          <p14:tracePt t="45120" x="3090863" y="3357563"/>
          <p14:tracePt t="45136" x="3143250" y="3362325"/>
          <p14:tracePt t="45153" x="3205163" y="3362325"/>
          <p14:tracePt t="45170" x="3233738" y="3362325"/>
          <p14:tracePt t="45186" x="3262313" y="3362325"/>
          <p14:tracePt t="45203" x="3290888" y="3362325"/>
          <p14:tracePt t="45219" x="3319463" y="3362325"/>
          <p14:tracePt t="45236" x="3348038" y="3362325"/>
          <p14:tracePt t="45253" x="3376613" y="3362325"/>
          <p14:tracePt t="45269" x="3438525" y="3362325"/>
          <p14:tracePt t="45286" x="3481388" y="3371850"/>
          <p14:tracePt t="45303" x="3524250" y="3371850"/>
          <p14:tracePt t="45319" x="3562350" y="3371850"/>
          <p14:tracePt t="45336" x="3605213" y="3376613"/>
          <p14:tracePt t="45353" x="3629025" y="3376613"/>
          <p14:tracePt t="45370" x="3648075" y="3376613"/>
          <p14:tracePt t="45387" x="3681413" y="3376613"/>
          <p14:tracePt t="45403" x="3695700" y="3376613"/>
          <p14:tracePt t="45419" x="3719513" y="3376613"/>
          <p14:tracePt t="45436" x="3729038" y="3376613"/>
          <p14:tracePt t="45453" x="3748088" y="3376613"/>
          <p14:tracePt t="45470" x="3752850" y="3376613"/>
          <p14:tracePt t="45486" x="3757613" y="3376613"/>
          <p14:tracePt t="45503" x="3767138" y="3376613"/>
          <p14:tracePt t="45791" x="3786188" y="3376613"/>
          <p14:tracePt t="45798" x="3824288" y="3371850"/>
          <p14:tracePt t="45805" x="3857625" y="3367088"/>
          <p14:tracePt t="45820" x="3929063" y="3367088"/>
          <p14:tracePt t="45836" x="3995738" y="3367088"/>
          <p14:tracePt t="45853" x="4038600" y="3367088"/>
          <p14:tracePt t="45870" x="4076700" y="3367088"/>
          <p14:tracePt t="45871" x="4086225" y="3367088"/>
          <p14:tracePt t="45886" x="4105275" y="3367088"/>
          <p14:tracePt t="45903" x="4114800" y="3367088"/>
          <p14:tracePt t="45920" x="4119563" y="3367088"/>
          <p14:tracePt t="45936" x="4129088" y="3367088"/>
          <p14:tracePt t="45953" x="4133850" y="3367088"/>
          <p14:tracePt t="45996" x="4138613" y="3367088"/>
          <p14:tracePt t="46011" x="4143375" y="3367088"/>
          <p14:tracePt t="46019" x="4148138" y="3367088"/>
          <p14:tracePt t="46036" x="4152900" y="3367088"/>
          <p14:tracePt t="46053" x="4162425" y="3367088"/>
          <p14:tracePt t="46069" x="4181475" y="3357563"/>
          <p14:tracePt t="46086" x="4200525" y="3352800"/>
          <p14:tracePt t="46103" x="4219575" y="3343275"/>
          <p14:tracePt t="46119" x="4243388" y="3333750"/>
          <p14:tracePt t="46136" x="4262438" y="3328988"/>
          <p14:tracePt t="46153" x="4276725" y="3324225"/>
          <p14:tracePt t="46169" x="4291013" y="3324225"/>
          <p14:tracePt t="46187" x="4314825" y="3314700"/>
          <p14:tracePt t="46203" x="4324350" y="3309938"/>
          <p14:tracePt t="46219" x="4338638" y="3305175"/>
          <p14:tracePt t="46236" x="4352925" y="3305175"/>
          <p14:tracePt t="46253" x="4357688" y="3305175"/>
          <p14:tracePt t="46269" x="4367213" y="3305175"/>
          <p14:tracePt t="46286" x="4371975" y="3305175"/>
          <p14:tracePt t="46303" x="4376738" y="3305175"/>
          <p14:tracePt t="46408" x="4371975" y="3305175"/>
          <p14:tracePt t="46416" x="4367213" y="3305175"/>
          <p14:tracePt t="46430" x="4362450" y="3305175"/>
          <p14:tracePt t="46437" x="4357688" y="3305175"/>
          <p14:tracePt t="47097" x="4362450" y="3305175"/>
          <p14:tracePt t="47105" x="4367213" y="3305175"/>
          <p14:tracePt t="47112" x="4371975" y="3305175"/>
          <p14:tracePt t="47120" x="4381500" y="3305175"/>
          <p14:tracePt t="47136" x="4391025" y="3305175"/>
          <p14:tracePt t="47153" x="4395788" y="3300413"/>
          <p14:tracePt t="47186" x="4410075" y="3300413"/>
          <p14:tracePt t="47219" x="4419600" y="3300413"/>
          <p14:tracePt t="47259" x="4419600" y="3295650"/>
          <p14:tracePt t="47269" x="4419600" y="3290888"/>
          <p14:tracePt t="47286" x="4419600" y="3262313"/>
          <p14:tracePt t="47303" x="4400550" y="3214688"/>
          <p14:tracePt t="47319" x="4376738" y="3186113"/>
          <p14:tracePt t="47336" x="4333875" y="3148013"/>
          <p14:tracePt t="47353" x="4281488" y="3119438"/>
          <p14:tracePt t="47369" x="4200525" y="3090863"/>
          <p14:tracePt t="47386" x="4167188" y="3081338"/>
          <p14:tracePt t="47403" x="4129088" y="3071813"/>
          <p14:tracePt t="47419" x="4090988" y="3067050"/>
          <p14:tracePt t="47436" x="4014788" y="3052763"/>
          <p14:tracePt t="47453" x="3924300" y="3038475"/>
          <p14:tracePt t="47469" x="3833813" y="3038475"/>
          <p14:tracePt t="47486" x="3709988" y="3038475"/>
          <p14:tracePt t="47503" x="3619500" y="3038475"/>
          <p14:tracePt t="47519" x="3509963" y="3038475"/>
          <p14:tracePt t="47536" x="3371850" y="3043238"/>
          <p14:tracePt t="47553" x="3205163" y="3062288"/>
          <p14:tracePt t="47569" x="3090863" y="3067050"/>
          <p14:tracePt t="47586" x="2986088" y="3076575"/>
          <p14:tracePt t="47603" x="2895600" y="3086100"/>
          <p14:tracePt t="47619" x="2809875" y="3100388"/>
          <p14:tracePt t="47636" x="2771775" y="3109913"/>
          <p14:tracePt t="47653" x="2743200" y="3114675"/>
          <p14:tracePt t="47670" x="2724150" y="3128963"/>
          <p14:tracePt t="47686" x="2714625" y="3133725"/>
          <p14:tracePt t="47703" x="2709863" y="3133725"/>
          <p14:tracePt t="47719" x="2705100" y="3133725"/>
          <p14:tracePt t="47736" x="2709863" y="3171825"/>
          <p14:tracePt t="47753" x="2733675" y="3209925"/>
          <p14:tracePt t="47769" x="2790825" y="3257550"/>
          <p14:tracePt t="47786" x="2900363" y="3319463"/>
          <p14:tracePt t="47803" x="3067050" y="3367088"/>
          <p14:tracePt t="47819" x="3195638" y="3400425"/>
          <p14:tracePt t="47836" x="3319463" y="3419475"/>
          <p14:tracePt t="47853" x="3443288" y="3424238"/>
          <p14:tracePt t="47869" x="3590925" y="3433763"/>
          <p14:tracePt t="47886" x="3681413" y="3433763"/>
          <p14:tracePt t="47903" x="3762375" y="3433763"/>
          <p14:tracePt t="47919" x="3848100" y="3433763"/>
          <p14:tracePt t="47936" x="3895725" y="3433763"/>
          <p14:tracePt t="47953" x="3933825" y="3433763"/>
          <p14:tracePt t="47969" x="3962400" y="3433763"/>
          <p14:tracePt t="47986" x="4014788" y="3433763"/>
          <p14:tracePt t="48002" x="4048125" y="3433763"/>
          <p14:tracePt t="48019" x="4086225" y="3429000"/>
          <p14:tracePt t="48036" x="4129088" y="3414713"/>
          <p14:tracePt t="48052" x="4191000" y="3400425"/>
          <p14:tracePt t="48069" x="4219575" y="3390900"/>
          <p14:tracePt t="48086" x="4252913" y="3386138"/>
          <p14:tracePt t="48103" x="4286250" y="3371850"/>
          <p14:tracePt t="48119" x="4300538" y="3367088"/>
          <p14:tracePt t="48136" x="4310063" y="3357563"/>
          <p14:tracePt t="48153" x="4319588" y="3357563"/>
          <p14:tracePt t="48169" x="4329113" y="3357563"/>
          <p14:tracePt t="49659" x="4257675" y="3362325"/>
          <p14:tracePt t="49667" x="4157663" y="3371850"/>
          <p14:tracePt t="49674" x="4067175" y="3381375"/>
          <p14:tracePt t="49686" x="4000500" y="3381375"/>
          <p14:tracePt t="49703" x="3810000" y="3386138"/>
          <p14:tracePt t="49719" x="3686175" y="3386138"/>
          <p14:tracePt t="49752" x="3448050" y="3386138"/>
          <p14:tracePt t="49786" x="3262313" y="3386138"/>
          <p14:tracePt t="49802" x="3195638" y="3386138"/>
          <p14:tracePt t="49819" x="3148013" y="3386138"/>
          <p14:tracePt t="49836" x="3071813" y="3386138"/>
          <p14:tracePt t="49852" x="3033713" y="3386138"/>
          <p14:tracePt t="49869" x="2990850" y="3386138"/>
          <p14:tracePt t="49886" x="2947988" y="3386138"/>
          <p14:tracePt t="49902" x="2890838" y="3386138"/>
          <p14:tracePt t="49919" x="2852738" y="3386138"/>
          <p14:tracePt t="49936" x="2805113" y="3381375"/>
          <p14:tracePt t="49952" x="2724150" y="3357563"/>
          <p14:tracePt t="49969" x="2681288" y="3348038"/>
          <p14:tracePt t="49986" x="2652713" y="3333750"/>
          <p14:tracePt t="50002" x="2628900" y="3324225"/>
          <p14:tracePt t="50019" x="2600325" y="3314700"/>
          <p14:tracePt t="50036" x="2590800" y="3309938"/>
          <p14:tracePt t="50053" x="2586038" y="3305175"/>
          <p14:tracePt t="50069" x="2576513" y="3295650"/>
          <p14:tracePt t="50086" x="2566988" y="3290888"/>
          <p14:tracePt t="50119" x="2562225" y="3290888"/>
          <p14:tracePt t="50136" x="2552700" y="3290888"/>
          <p14:tracePt t="50152" x="2538413" y="3290888"/>
          <p14:tracePt t="50169" x="2524125" y="3290888"/>
          <p14:tracePt t="50186" x="2495550" y="3290888"/>
          <p14:tracePt t="50202" x="2447925" y="3309938"/>
          <p14:tracePt t="50219" x="2419350" y="3319463"/>
          <p14:tracePt t="50236" x="2390775" y="3324225"/>
          <p14:tracePt t="50252" x="2366963" y="3338513"/>
          <p14:tracePt t="50269" x="2347913" y="3338513"/>
          <p14:tracePt t="50286" x="2333625" y="3338513"/>
          <p14:tracePt t="50302" x="2314575" y="3338513"/>
          <p14:tracePt t="50319" x="2300288" y="3324225"/>
          <p14:tracePt t="50336" x="2271713" y="3300413"/>
          <p14:tracePt t="50352" x="2247900" y="3276600"/>
          <p14:tracePt t="50369" x="2228850" y="3243263"/>
          <p14:tracePt t="50386" x="2209800" y="3190875"/>
          <p14:tracePt t="50402" x="2205038" y="3128963"/>
          <p14:tracePt t="50419" x="2209800" y="3048000"/>
          <p14:tracePt t="50436" x="2214563" y="2976563"/>
          <p14:tracePt t="50452" x="2228850" y="2909888"/>
          <p14:tracePt t="50469" x="2233613" y="2881313"/>
          <p14:tracePt t="50486" x="2243138" y="2862263"/>
          <p14:tracePt t="50502" x="2262188" y="2847975"/>
          <p14:tracePt t="50519" x="2295525" y="2828925"/>
          <p14:tracePt t="50536" x="2314575" y="2828925"/>
          <p14:tracePt t="50552" x="2338388" y="2828925"/>
          <p14:tracePt t="50569" x="2362200" y="2838450"/>
          <p14:tracePt t="50586" x="2371725" y="2847975"/>
          <p14:tracePt t="50602" x="2395538" y="2876550"/>
          <p14:tracePt t="50620" x="2424113" y="2914650"/>
          <p14:tracePt t="50636" x="2447925" y="2967038"/>
          <p14:tracePt t="50653" x="2457450" y="2990850"/>
          <p14:tracePt t="50669" x="2471738" y="3014663"/>
          <p14:tracePt t="50686" x="2476500" y="3028950"/>
          <p14:tracePt t="50702" x="2486025" y="3057525"/>
          <p14:tracePt t="50719" x="2490788" y="3067050"/>
          <p14:tracePt t="50736" x="2490788" y="3081338"/>
          <p14:tracePt t="50752" x="2490788" y="3086100"/>
          <p14:tracePt t="50769" x="2490788" y="3095625"/>
          <p14:tracePt t="50786" x="2490788" y="3100388"/>
          <p14:tracePt t="50803" x="2490788" y="3105150"/>
          <p14:tracePt t="50819" x="2481263" y="3138488"/>
          <p14:tracePt t="50836" x="2471738" y="3167063"/>
          <p14:tracePt t="50852" x="2457450" y="3200400"/>
          <p14:tracePt t="50869" x="2438400" y="3238500"/>
          <p14:tracePt t="50886" x="2428875" y="3267075"/>
          <p14:tracePt t="50902" x="2424113" y="3271838"/>
          <p14:tracePt t="50919" x="2419350" y="3281363"/>
          <p14:tracePt t="50936" x="2419350" y="3286125"/>
          <p14:tracePt t="50981" x="2419350" y="3290888"/>
          <p14:tracePt t="51597" x="2395538" y="3295650"/>
          <p14:tracePt t="51605" x="2371725" y="3300413"/>
          <p14:tracePt t="51612" x="2343150" y="3314700"/>
          <p14:tracePt t="51620" x="2319338" y="3324225"/>
          <p14:tracePt t="51636" x="2276475" y="3328988"/>
          <p14:tracePt t="51653" x="2238375" y="3333750"/>
          <p14:tracePt t="51687" x="2176463" y="3324225"/>
          <p14:tracePt t="51719" x="2128838" y="3286125"/>
          <p14:tracePt t="51736" x="2100263" y="3224213"/>
          <p14:tracePt t="51752" x="2062163" y="3100388"/>
          <p14:tracePt t="51769" x="2047875" y="3038475"/>
          <p14:tracePt t="51786" x="2043113" y="2995613"/>
          <p14:tracePt t="51802" x="2043113" y="2957513"/>
          <p14:tracePt t="51819" x="2043113" y="2933700"/>
          <p14:tracePt t="51836" x="2047875" y="2914650"/>
          <p14:tracePt t="51852" x="2052638" y="2895600"/>
          <p14:tracePt t="51869" x="2076450" y="2857500"/>
          <p14:tracePt t="51886" x="2095500" y="2833688"/>
          <p14:tracePt t="51902" x="2119313" y="2809875"/>
          <p14:tracePt t="51919" x="2157413" y="2795588"/>
          <p14:tracePt t="51936" x="2200275" y="2805113"/>
          <p14:tracePt t="51952" x="2238375" y="2824163"/>
          <p14:tracePt t="51969" x="2276475" y="2847975"/>
          <p14:tracePt t="51986" x="2314575" y="2886075"/>
          <p14:tracePt t="52002" x="2324100" y="2919413"/>
          <p14:tracePt t="52019" x="2338388" y="2981325"/>
          <p14:tracePt t="52036" x="2338388" y="3038475"/>
          <p14:tracePt t="52052" x="2328863" y="3119438"/>
          <p14:tracePt t="52069" x="2324100" y="3152775"/>
          <p14:tracePt t="52086" x="2319338" y="3171825"/>
          <p14:tracePt t="52102" x="2309813" y="3186113"/>
          <p14:tracePt t="52119" x="2309813" y="3195638"/>
          <p14:tracePt t="52136" x="2309813" y="3200400"/>
          <p14:tracePt t="52184" x="2305050" y="3200400"/>
          <p14:tracePt t="52376" x="2481263" y="3267075"/>
          <p14:tracePt t="52383" x="2895600" y="3414713"/>
          <p14:tracePt t="52392" x="3195638" y="3533775"/>
          <p14:tracePt t="52403" x="3667125" y="3652838"/>
          <p14:tracePt t="52419" x="4848225" y="3910013"/>
          <p14:tracePt t="52436" x="5553075" y="4029075"/>
          <p14:tracePt t="52453" x="6129338" y="4057650"/>
          <p14:tracePt t="52469" x="6548438" y="4081463"/>
          <p14:tracePt t="52486" x="6834188" y="4100513"/>
          <p14:tracePt t="52502" x="6929438" y="4119563"/>
          <p14:tracePt t="52519" x="6967538" y="4124325"/>
          <p14:tracePt t="52536" x="6986588" y="4124325"/>
          <p14:tracePt t="52758" x="6991350" y="4124325"/>
          <p14:tracePt t="52765" x="6996113" y="4124325"/>
          <p14:tracePt t="52802" x="6991350" y="4124325"/>
          <p14:tracePt t="52809" x="6981825" y="4124325"/>
          <p14:tracePt t="52819" x="6953250" y="4138613"/>
          <p14:tracePt t="52836" x="6886575" y="4167188"/>
          <p14:tracePt t="52852" x="6786563" y="4210050"/>
          <p14:tracePt t="52869" x="6734175" y="4214813"/>
          <p14:tracePt t="52886" x="6691313" y="4224338"/>
          <p14:tracePt t="52903" x="6653213" y="4224338"/>
          <p14:tracePt t="52919" x="6624638" y="4224338"/>
          <p14:tracePt t="52936" x="6600825" y="4224338"/>
          <p14:tracePt t="52952" x="6581775" y="4224338"/>
          <p14:tracePt t="52970" x="6534150" y="4229100"/>
          <p14:tracePt t="52986" x="6510338" y="4233863"/>
          <p14:tracePt t="53002" x="6477000" y="4248150"/>
          <p14:tracePt t="53019" x="6453188" y="4252913"/>
          <p14:tracePt t="53035" x="6419850" y="4262438"/>
          <p14:tracePt t="53052" x="6410325" y="4267200"/>
          <p14:tracePt t="53069" x="6400800" y="4267200"/>
          <p14:tracePt t="53085" x="6396038" y="4267200"/>
          <p14:tracePt t="53102" x="6386513" y="4267200"/>
          <p14:tracePt t="53119" x="6381750" y="4267200"/>
          <p14:tracePt t="53220" x="6386513" y="4267200"/>
          <p14:tracePt t="53227" x="6396038" y="4267200"/>
          <p14:tracePt t="53235" x="6415088" y="4276725"/>
          <p14:tracePt t="53252" x="6486525" y="4281488"/>
          <p14:tracePt t="53269" x="6600825" y="4300538"/>
          <p14:tracePt t="53286" x="6748463" y="4300538"/>
          <p14:tracePt t="53302" x="6838950" y="4300538"/>
          <p14:tracePt t="53319" x="6924675" y="4300538"/>
          <p14:tracePt t="53335" x="7015163" y="4300538"/>
          <p14:tracePt t="53352" x="7134225" y="4305300"/>
          <p14:tracePt t="53369" x="7205663" y="4310063"/>
          <p14:tracePt t="53385" x="7253288" y="4324350"/>
          <p14:tracePt t="53402" x="7324725" y="4324350"/>
          <p14:tracePt t="53419" x="7367588" y="4324350"/>
          <p14:tracePt t="53435" x="7400925" y="4324350"/>
          <p14:tracePt t="53452" x="7439025" y="4324350"/>
          <p14:tracePt t="53469" x="7477125" y="4324350"/>
          <p14:tracePt t="53485" x="7496175" y="4324350"/>
          <p14:tracePt t="53502" x="7510463" y="4324350"/>
          <p14:tracePt t="53519" x="7519988" y="4324350"/>
          <p14:tracePt t="53535" x="7543800" y="4324350"/>
          <p14:tracePt t="53552" x="7548563" y="4324350"/>
          <p14:tracePt t="53569" x="7553325" y="4324350"/>
          <p14:tracePt t="53585" x="7562850" y="4324350"/>
          <p14:tracePt t="53602" x="7567613" y="4324350"/>
          <p14:tracePt t="54643" x="7358063" y="4324350"/>
          <p14:tracePt t="54651" x="7110413" y="4324350"/>
          <p14:tracePt t="54659" x="6724650" y="4324350"/>
          <p14:tracePt t="54669" x="6386513" y="4324350"/>
          <p14:tracePt t="54685" x="5695950" y="4262438"/>
          <p14:tracePt t="54702" x="4905375" y="4124325"/>
          <p14:tracePt t="54736" x="4452938" y="3976688"/>
          <p14:tracePt t="54769" x="4338638" y="3919538"/>
          <p14:tracePt t="54786" x="4333875" y="3914775"/>
          <p14:tracePt t="54988" x="4067175" y="3852863"/>
          <p14:tracePt t="54996" x="3919538" y="3795713"/>
          <p14:tracePt t="55003" x="3781425" y="3752850"/>
          <p14:tracePt t="55019" x="3609975" y="3671888"/>
          <p14:tracePt t="55035" x="3467100" y="3600450"/>
          <p14:tracePt t="55052" x="3338513" y="3538538"/>
          <p14:tracePt t="55069" x="3200400" y="3481388"/>
          <p14:tracePt t="55085" x="3138488" y="3471863"/>
          <p14:tracePt t="55102" x="3086100" y="3448050"/>
          <p14:tracePt t="55119" x="3033713" y="3438525"/>
          <p14:tracePt t="55135" x="2957513" y="3419475"/>
          <p14:tracePt t="55152" x="2914650" y="3409950"/>
          <p14:tracePt t="55169" x="2876550" y="3405188"/>
          <p14:tracePt t="55185" x="2843213" y="3390900"/>
          <p14:tracePt t="55202" x="2809875" y="3376613"/>
          <p14:tracePt t="55219" x="2800350" y="3362325"/>
          <p14:tracePt t="55235" x="2781300" y="3348038"/>
          <p14:tracePt t="55252" x="2767013" y="3328988"/>
          <p14:tracePt t="55269" x="2757488" y="3319463"/>
          <p14:tracePt t="55285" x="2752725" y="3314700"/>
          <p14:tracePt t="55302" x="2747963" y="3309938"/>
          <p14:tracePt t="55319" x="2738438" y="3300413"/>
          <p14:tracePt t="55335" x="2728913" y="3286125"/>
          <p14:tracePt t="55352" x="2714625" y="3271838"/>
          <p14:tracePt t="55369" x="2700338" y="3267075"/>
          <p14:tracePt t="55371" x="2695575" y="3262313"/>
          <p14:tracePt t="55387" x="2681288" y="3257550"/>
          <p14:tracePt t="55402" x="2667000" y="3252788"/>
          <p14:tracePt t="55419" x="2657475" y="3252788"/>
          <p14:tracePt t="55435" x="2643188" y="3252788"/>
          <p14:tracePt t="55452" x="2638425" y="3252788"/>
          <p14:tracePt t="55469" x="2628900" y="3252788"/>
          <p14:tracePt t="55485" x="2624138" y="3252788"/>
          <p14:tracePt t="55502" x="2609850" y="3252788"/>
          <p14:tracePt t="55519" x="2600325" y="3252788"/>
          <p14:tracePt t="55535" x="2590800" y="3252788"/>
          <p14:tracePt t="55552" x="2586038" y="3252788"/>
          <p14:tracePt t="55810" x="2562225" y="3257550"/>
          <p14:tracePt t="55818" x="2538413" y="3262313"/>
          <p14:tracePt t="55825" x="2519363" y="3271838"/>
          <p14:tracePt t="55835" x="2500313" y="3281363"/>
          <p14:tracePt t="55852" x="2457450" y="3295650"/>
          <p14:tracePt t="55869" x="2409825" y="3305175"/>
          <p14:tracePt t="55902" x="2357438" y="3305175"/>
          <p14:tracePt t="55935" x="2286000" y="3290888"/>
          <p14:tracePt t="55952" x="2266950" y="3276600"/>
          <p14:tracePt t="55969" x="2243138" y="3267075"/>
          <p14:tracePt t="55985" x="2224088" y="3252788"/>
          <p14:tracePt t="56002" x="2205038" y="3243263"/>
          <p14:tracePt t="56019" x="2200275" y="3238500"/>
          <p14:tracePt t="56035" x="2190750" y="3228975"/>
          <p14:tracePt t="56052" x="2181225" y="3205163"/>
          <p14:tracePt t="56069" x="2171700" y="3181350"/>
          <p14:tracePt t="56085" x="2171700" y="3148013"/>
          <p14:tracePt t="56102" x="2171700" y="3119438"/>
          <p14:tracePt t="56118" x="2176463" y="3086100"/>
          <p14:tracePt t="56135" x="2190750" y="3062288"/>
          <p14:tracePt t="56152" x="2200275" y="3048000"/>
          <p14:tracePt t="56169" x="2224088" y="3024188"/>
          <p14:tracePt t="56185" x="2271713" y="3000375"/>
          <p14:tracePt t="56202" x="2305050" y="2990850"/>
          <p14:tracePt t="56219" x="2333625" y="2990850"/>
          <p14:tracePt t="56235" x="2362200" y="2990850"/>
          <p14:tracePt t="56252" x="2405063" y="3000375"/>
          <p14:tracePt t="56269" x="2428875" y="3014663"/>
          <p14:tracePt t="56285" x="2452688" y="3028950"/>
          <p14:tracePt t="56302" x="2471738" y="3043238"/>
          <p14:tracePt t="56318" x="2476500" y="3057525"/>
          <p14:tracePt t="56335" x="2486025" y="3071813"/>
          <p14:tracePt t="56352" x="2495550" y="3095625"/>
          <p14:tracePt t="56368" x="2509838" y="3128963"/>
          <p14:tracePt t="56385" x="2509838" y="3148013"/>
          <p14:tracePt t="56402" x="2509838" y="3167063"/>
          <p14:tracePt t="56419" x="2509838" y="3186113"/>
          <p14:tracePt t="56435" x="2509838" y="3219450"/>
          <p14:tracePt t="56452" x="2509838" y="3238500"/>
          <p14:tracePt t="56469" x="2509838" y="3252788"/>
          <p14:tracePt t="56486" x="2505075" y="3271838"/>
          <p14:tracePt t="56502" x="2490788" y="3281363"/>
          <p14:tracePt t="56519" x="2481263" y="3290888"/>
          <p14:tracePt t="56535" x="2476500" y="3300413"/>
          <p14:tracePt t="56552" x="2466975" y="3305175"/>
          <p14:tracePt t="56585" x="2462213" y="3305175"/>
          <p14:tracePt t="56618" x="2457450" y="3305175"/>
          <p14:tracePt t="57271" x="2628900" y="3333750"/>
          <p14:tracePt t="57279" x="2900363" y="3405188"/>
          <p14:tracePt t="57287" x="3267075" y="3548063"/>
          <p14:tracePt t="57302" x="4048125" y="3838575"/>
          <p14:tracePt t="57319" x="4833938" y="4067175"/>
          <p14:tracePt t="57336" x="5557838" y="4157663"/>
          <p14:tracePt t="57369" x="6796088" y="4148138"/>
          <p14:tracePt t="57403" x="7205663" y="4138613"/>
          <p14:tracePt t="57419" x="7286625" y="4138613"/>
          <p14:tracePt t="57435" x="7300913" y="4138613"/>
          <p14:tracePt t="57452" x="7310438" y="4138613"/>
          <p14:tracePt t="57638" x="7339013" y="4138613"/>
          <p14:tracePt t="57646" x="7372350" y="4138613"/>
          <p14:tracePt t="57653" x="7391400" y="4138613"/>
          <p14:tracePt t="57668" x="7419975" y="4138613"/>
          <p14:tracePt t="57685" x="7434263" y="4138613"/>
          <p14:tracePt t="57702" x="7439025" y="4138613"/>
          <p14:tracePt t="57719" x="7448550" y="4138613"/>
          <p14:tracePt t="57735" x="7453313" y="4138613"/>
          <p14:tracePt t="57822" x="7443788" y="4138613"/>
          <p14:tracePt t="57830" x="7434263" y="4138613"/>
          <p14:tracePt t="57837" x="7419975" y="4148138"/>
          <p14:tracePt t="57852" x="7377113" y="4171950"/>
          <p14:tracePt t="57868" x="7329488" y="4195763"/>
          <p14:tracePt t="57885" x="7267575" y="4229100"/>
          <p14:tracePt t="57902" x="7177088" y="4252913"/>
          <p14:tracePt t="57918" x="7115175" y="4262438"/>
          <p14:tracePt t="57935" x="7067550" y="4267200"/>
          <p14:tracePt t="57952" x="7015163" y="4267200"/>
          <p14:tracePt t="57968" x="6943725" y="4267200"/>
          <p14:tracePt t="57985" x="6881813" y="4267200"/>
          <p14:tracePt t="58002" x="6805613" y="4276725"/>
          <p14:tracePt t="58018" x="6724650" y="4281488"/>
          <p14:tracePt t="58035" x="6615113" y="4295775"/>
          <p14:tracePt t="58052" x="6572250" y="4295775"/>
          <p14:tracePt t="58069" x="6543675" y="4295775"/>
          <p14:tracePt t="58085" x="6529388" y="4295775"/>
          <p14:tracePt t="58102" x="6515100" y="4295775"/>
          <p14:tracePt t="58159" x="6519863" y="4291013"/>
          <p14:tracePt t="58167" x="6548438" y="4291013"/>
          <p14:tracePt t="58174" x="6581775" y="4291013"/>
          <p14:tracePt t="58185" x="6634163" y="4291013"/>
          <p14:tracePt t="58202" x="6738938" y="4291013"/>
          <p14:tracePt t="58218" x="6872288" y="4291013"/>
          <p14:tracePt t="58235" x="6958013" y="4276725"/>
          <p14:tracePt t="58252" x="7024688" y="4276725"/>
          <p14:tracePt t="58268" x="7067550" y="4262438"/>
          <p14:tracePt t="58285" x="7124700" y="4252913"/>
          <p14:tracePt t="58302" x="7153275" y="4248150"/>
          <p14:tracePt t="58318" x="7177088" y="4243388"/>
          <p14:tracePt t="58335" x="7210425" y="4229100"/>
          <p14:tracePt t="58352" x="7229475" y="4210050"/>
          <p14:tracePt t="58368" x="7262813" y="4195763"/>
          <p14:tracePt t="58385" x="7305675" y="4181475"/>
          <p14:tracePt t="58402" x="7353300" y="4157663"/>
          <p14:tracePt t="58418" x="7381875" y="4152900"/>
          <p14:tracePt t="58435" x="7400925" y="4148138"/>
          <p14:tracePt t="58452" x="7415213" y="4148138"/>
          <p14:tracePt t="58468" x="7434263" y="4148138"/>
          <p14:tracePt t="58485" x="7448550" y="4148138"/>
          <p14:tracePt t="58502" x="7458075" y="4152900"/>
          <p14:tracePt t="58519" x="7467600" y="4152900"/>
          <p14:tracePt t="58552" x="7467600" y="4157663"/>
          <p14:tracePt t="58568" x="7458075" y="4167188"/>
          <p14:tracePt t="58585" x="7386638" y="4205288"/>
          <p14:tracePt t="58602" x="7334250" y="4224338"/>
          <p14:tracePt t="58619" x="7277100" y="4238625"/>
          <p14:tracePt t="58635" x="7229475" y="4238625"/>
          <p14:tracePt t="58652" x="7181850" y="4219575"/>
          <p14:tracePt t="58668" x="7153275" y="4181475"/>
          <p14:tracePt t="58685" x="7124700" y="4114800"/>
          <p14:tracePt t="58702" x="7105650" y="4071938"/>
          <p14:tracePt t="58718" x="7100888" y="4014788"/>
          <p14:tracePt t="58735" x="7100888" y="3986213"/>
          <p14:tracePt t="58752" x="7115175" y="3957638"/>
          <p14:tracePt t="58768" x="7138988" y="3910013"/>
          <p14:tracePt t="58785" x="7153275" y="3886200"/>
          <p14:tracePt t="58802" x="7177088" y="3862388"/>
          <p14:tracePt t="58818" x="7200900" y="3848100"/>
          <p14:tracePt t="58835" x="7262813" y="3857625"/>
          <p14:tracePt t="58852" x="7305675" y="3871913"/>
          <p14:tracePt t="58868" x="7353300" y="3890963"/>
          <p14:tracePt t="58885" x="7386638" y="3905250"/>
          <p14:tracePt t="58902" x="7424738" y="3929063"/>
          <p14:tracePt t="58918" x="7448550" y="3943350"/>
          <p14:tracePt t="58935" x="7458075" y="3957638"/>
          <p14:tracePt t="58952" x="7472363" y="4005263"/>
          <p14:tracePt t="58968" x="7472363" y="4052888"/>
          <p14:tracePt t="58985" x="7472363" y="4105275"/>
          <p14:tracePt t="59002" x="7453313" y="4148138"/>
          <p14:tracePt t="59018" x="7405688" y="4210050"/>
          <p14:tracePt t="59035" x="7377113" y="4238625"/>
          <p14:tracePt t="59052" x="7353300" y="4262438"/>
          <p14:tracePt t="59068" x="7339013" y="4276725"/>
          <p14:tracePt t="59085" x="7329488" y="4286250"/>
          <p14:tracePt t="59102" x="7319963" y="4286250"/>
          <p14:tracePt t="59119" x="7315200" y="4286250"/>
          <p14:tracePt t="59135" x="7310438" y="4286250"/>
          <p14:tracePt t="59238" x="7310438" y="4291013"/>
          <p14:tracePt t="59246" x="7310438" y="4295775"/>
          <p14:tracePt t="60269" x="7143750" y="4343400"/>
          <p14:tracePt t="60277" x="6853238" y="4400550"/>
          <p14:tracePt t="60285" x="6462713" y="4448175"/>
          <p14:tracePt t="60302" x="5495925" y="4548188"/>
          <p14:tracePt t="60319" x="4043363" y="4614863"/>
          <p14:tracePt t="60335" x="3224213" y="4586288"/>
          <p14:tracePt t="60352" x="2652713" y="4505325"/>
          <p14:tracePt t="60385" x="2143125" y="4333875"/>
          <p14:tracePt t="60419" x="2109788" y="4300538"/>
          <p14:tracePt t="60619" x="2057400" y="4281488"/>
          <p14:tracePt t="60627" x="2005013" y="4248150"/>
          <p14:tracePt t="60635" x="1966913" y="4229100"/>
          <p14:tracePt t="60652" x="1909763" y="4176713"/>
          <p14:tracePt t="60668" x="1876425" y="4138613"/>
          <p14:tracePt t="60685" x="1843088" y="4071938"/>
          <p14:tracePt t="60702" x="1838325" y="4043363"/>
          <p14:tracePt t="60718" x="1838325" y="4024313"/>
          <p14:tracePt t="60735" x="1838325" y="4000500"/>
          <p14:tracePt t="60752" x="1838325" y="3981450"/>
          <p14:tracePt t="60768" x="1838325" y="3971925"/>
          <p14:tracePt t="60785" x="1838325" y="3957638"/>
          <p14:tracePt t="60802" x="1838325" y="3948113"/>
          <p14:tracePt t="60818" x="1838325" y="3933825"/>
          <p14:tracePt t="60835" x="1828800" y="3924300"/>
          <p14:tracePt t="60852" x="1809750" y="3900488"/>
          <p14:tracePt t="60868" x="1781175" y="3867150"/>
          <p14:tracePt t="60885" x="1762125" y="3843338"/>
          <p14:tracePt t="60901" x="1757363" y="3833813"/>
          <p14:tracePt t="60918" x="1752600" y="3829050"/>
          <p14:tracePt t="60935" x="1743075" y="3819525"/>
          <p14:tracePt t="60952" x="1743075" y="3814763"/>
          <p14:tracePt t="60968" x="1733550" y="3810000"/>
          <p14:tracePt t="60985" x="1724025" y="3805238"/>
          <p14:tracePt t="61002" x="1714500" y="3805238"/>
          <p14:tracePt t="61018" x="1700213" y="3805238"/>
          <p14:tracePt t="61035" x="1685925" y="3805238"/>
          <p14:tracePt t="61051" x="1671638" y="3805238"/>
          <p14:tracePt t="61068" x="1666875" y="3805238"/>
          <p14:tracePt t="61085" x="1662113" y="3805238"/>
          <p14:tracePt t="61101" x="1652588" y="3805238"/>
          <p14:tracePt t="61339" x="1652588" y="3810000"/>
          <p14:tracePt t="61345" x="1657350" y="3810000"/>
          <p14:tracePt t="61353" x="1657350" y="3814763"/>
          <p14:tracePt t="61368" x="1657350" y="3819525"/>
          <p14:tracePt t="61385" x="1657350" y="3824288"/>
          <p14:tracePt t="61412" x="1662113" y="3829050"/>
          <p14:tracePt t="61426" x="1666875" y="3833813"/>
          <p14:tracePt t="61435" x="1671638" y="3838575"/>
          <p14:tracePt t="61452" x="1676400" y="3843338"/>
          <p14:tracePt t="61468" x="1681163" y="3848100"/>
          <p14:tracePt t="61544" x="1681163" y="3852863"/>
          <p14:tracePt t="61663" x="1681163" y="3857625"/>
          <p14:tracePt t="61691" x="1681163" y="3862388"/>
          <p14:tracePt t="61698" x="1676400" y="3862388"/>
          <p14:tracePt t="61706" x="1676400" y="3867150"/>
          <p14:tracePt t="61718" x="1671638" y="3867150"/>
          <p14:tracePt t="61735" x="1662113" y="3867150"/>
          <p14:tracePt t="61751" x="1657350" y="3867150"/>
          <p14:tracePt t="61768" x="1652588" y="3867150"/>
          <p14:tracePt t="62050" x="1671638" y="3867150"/>
          <p14:tracePt t="62058" x="1695450" y="3867150"/>
          <p14:tracePt t="62068" x="1714500" y="3867150"/>
          <p14:tracePt t="62085" x="1747838" y="3867150"/>
          <p14:tracePt t="62102" x="1790700" y="3867150"/>
          <p14:tracePt t="62118" x="1809750" y="3867150"/>
          <p14:tracePt t="62135" x="1824038" y="3867150"/>
          <p14:tracePt t="62168" x="1833563" y="3867150"/>
          <p14:tracePt t="62185" x="1838325" y="3867150"/>
          <p14:tracePt t="62202" x="1843088" y="3867150"/>
          <p14:tracePt t="62235" x="1852613" y="3876675"/>
          <p14:tracePt t="62251" x="1876425" y="3881438"/>
          <p14:tracePt t="62268" x="1928813" y="3895725"/>
          <p14:tracePt t="62285" x="2033588" y="3910013"/>
          <p14:tracePt t="62301" x="2095500" y="3914775"/>
          <p14:tracePt t="62318" x="2128838" y="3914775"/>
          <p14:tracePt t="62335" x="2166938" y="3914775"/>
          <p14:tracePt t="62352" x="2214563" y="3914775"/>
          <p14:tracePt t="62368" x="2243138" y="3910013"/>
          <p14:tracePt t="62385" x="2271713" y="3910013"/>
          <p14:tracePt t="62402" x="2290763" y="3910013"/>
          <p14:tracePt t="62418" x="2309813" y="3910013"/>
          <p14:tracePt t="62435" x="2319338" y="3910013"/>
          <p14:tracePt t="62452" x="2324100" y="3910013"/>
          <p14:tracePt t="62469" x="2333625" y="3910013"/>
          <p14:tracePt t="62521" x="2338388" y="3910013"/>
          <p14:tracePt t="62888" x="2314575" y="3910013"/>
          <p14:tracePt t="62895" x="2281238" y="3910013"/>
          <p14:tracePt t="62903" x="2257425" y="3910013"/>
          <p14:tracePt t="62918" x="2219325" y="3910013"/>
          <p14:tracePt t="62935" x="2185988" y="3910013"/>
          <p14:tracePt t="62951" x="2162175" y="3910013"/>
          <p14:tracePt t="62985" x="2124075" y="3910013"/>
          <p14:tracePt t="63018" x="2090738" y="3910013"/>
          <p14:tracePt t="63035" x="2062163" y="3910013"/>
          <p14:tracePt t="63051" x="2024063" y="3910013"/>
          <p14:tracePt t="63068" x="1990725" y="3910013"/>
          <p14:tracePt t="63085" x="1928813" y="3910013"/>
          <p14:tracePt t="63101" x="1881188" y="3910013"/>
          <p14:tracePt t="63118" x="1828800" y="3910013"/>
          <p14:tracePt t="63135" x="1781175" y="3910013"/>
          <p14:tracePt t="63151" x="1719263" y="3910013"/>
          <p14:tracePt t="63168" x="1676400" y="3910013"/>
          <p14:tracePt t="63186" x="1643063" y="3910013"/>
          <p14:tracePt t="63202" x="1604963" y="3910013"/>
          <p14:tracePt t="63218" x="1571625" y="3910013"/>
          <p14:tracePt t="63235" x="1552575" y="3910013"/>
          <p14:tracePt t="63251" x="1543050" y="3910013"/>
          <p14:tracePt t="63268" x="1533525" y="3910013"/>
          <p14:tracePt t="63285" x="1528763" y="3910013"/>
          <p14:tracePt t="63302" x="1524000" y="3910013"/>
          <p14:tracePt t="63497" x="1533525" y="3910013"/>
          <p14:tracePt t="63504" x="1552575" y="3910013"/>
          <p14:tracePt t="63518" x="1581150" y="3910013"/>
          <p14:tracePt t="63535" x="1609725" y="3910013"/>
          <p14:tracePt t="63551" x="1647825" y="3910013"/>
          <p14:tracePt t="63568" x="1681163" y="3910013"/>
          <p14:tracePt t="63585" x="1743075" y="3910013"/>
          <p14:tracePt t="63601" x="1771650" y="3910013"/>
          <p14:tracePt t="63618" x="1804988" y="3910013"/>
          <p14:tracePt t="63635" x="1828800" y="3910013"/>
          <p14:tracePt t="63651" x="1857375" y="3910013"/>
          <p14:tracePt t="63668" x="1881188" y="3910013"/>
          <p14:tracePt t="63685" x="1900238" y="3910013"/>
          <p14:tracePt t="63702" x="1933575" y="3910013"/>
          <p14:tracePt t="63718" x="1971675" y="3910013"/>
          <p14:tracePt t="63735" x="2000250" y="3910013"/>
          <p14:tracePt t="63751" x="2024063" y="3910013"/>
          <p14:tracePt t="63768" x="2071688" y="3910013"/>
          <p14:tracePt t="63785" x="2109788" y="3910013"/>
          <p14:tracePt t="63801" x="2138363" y="3910013"/>
          <p14:tracePt t="63818" x="2157413" y="3910013"/>
          <p14:tracePt t="63835" x="2185988" y="3910013"/>
          <p14:tracePt t="63851" x="2205038" y="3910013"/>
          <p14:tracePt t="63868" x="2219325" y="3910013"/>
          <p14:tracePt t="63885" x="2243138" y="3910013"/>
          <p14:tracePt t="63901" x="2266950" y="3910013"/>
          <p14:tracePt t="63918" x="2276475" y="3910013"/>
          <p14:tracePt t="63935" x="2290763" y="3910013"/>
          <p14:tracePt t="63951" x="2309813" y="3910013"/>
          <p14:tracePt t="63968" x="2324100" y="3910013"/>
          <p14:tracePt t="63985" x="2333625" y="3910013"/>
          <p14:tracePt t="64001" x="2357438" y="3895725"/>
          <p14:tracePt t="64018" x="2376488" y="3895725"/>
          <p14:tracePt t="64035" x="2386013" y="3895725"/>
          <p14:tracePt t="64052" x="2390775" y="3895725"/>
          <p14:tracePt t="64068" x="2400300" y="3895725"/>
          <p14:tracePt t="64085" x="2405063" y="3895725"/>
          <p14:tracePt t="64118" x="2409825" y="3895725"/>
          <p14:tracePt t="64135" x="2419350" y="3895725"/>
          <p14:tracePt t="64151" x="2424113" y="3895725"/>
          <p14:tracePt t="64169" x="2433638" y="3890963"/>
          <p14:tracePt t="64185" x="2443163" y="3886200"/>
          <p14:tracePt t="64202" x="2452688" y="3876675"/>
          <p14:tracePt t="64218" x="2462213" y="3876675"/>
          <p14:tracePt t="64235" x="2466975" y="3876675"/>
          <p14:tracePt t="64251" x="2471738" y="3876675"/>
          <p14:tracePt t="64268" x="2476500" y="3876675"/>
          <p14:tracePt t="64285" x="2481263" y="3876675"/>
          <p14:tracePt t="65118" x="2476500" y="3876675"/>
          <p14:tracePt t="65126" x="2471738" y="3876675"/>
          <p14:tracePt t="65134" x="2466975" y="3876675"/>
          <p14:tracePt t="65151" x="2462213" y="3876675"/>
          <p14:tracePt t="65168" x="2457450" y="3876675"/>
          <p14:tracePt t="65185" x="2438400" y="3867150"/>
          <p14:tracePt t="65201" x="2405063" y="3857625"/>
          <p14:tracePt t="65235" x="2309813" y="3833813"/>
          <p14:tracePt t="65268" x="2162175" y="3810000"/>
          <p14:tracePt t="65285" x="2114550" y="3810000"/>
          <p14:tracePt t="65301" x="2038350" y="3819525"/>
          <p14:tracePt t="65318" x="1995488" y="3824288"/>
          <p14:tracePt t="65334" x="1957388" y="3824288"/>
          <p14:tracePt t="65351" x="1924050" y="3824288"/>
          <p14:tracePt t="65368" x="1890713" y="3814763"/>
          <p14:tracePt t="65384" x="1876425" y="3805238"/>
          <p14:tracePt t="65401" x="1871663" y="3800475"/>
          <p14:tracePt t="65418" x="1866900" y="3790950"/>
          <p14:tracePt t="65434" x="1852613" y="3776663"/>
          <p14:tracePt t="65451" x="1843088" y="3757613"/>
          <p14:tracePt t="65468" x="1843088" y="3738563"/>
          <p14:tracePt t="65485" x="1843088" y="3724275"/>
          <p14:tracePt t="65501" x="1838325" y="3714750"/>
          <p14:tracePt t="65518" x="1828800" y="3705225"/>
          <p14:tracePt t="65535" x="1800225" y="3690938"/>
          <p14:tracePt t="65551" x="1728788" y="3671888"/>
          <p14:tracePt t="65568" x="1662113" y="3662363"/>
          <p14:tracePt t="65585" x="1566863" y="3681413"/>
          <p14:tracePt t="65601" x="1466850" y="3724275"/>
          <p14:tracePt t="65618" x="1362075" y="3781425"/>
          <p14:tracePt t="65634" x="1323975" y="3819525"/>
          <p14:tracePt t="65651" x="1295400" y="3848100"/>
          <p14:tracePt t="65668" x="1276350" y="3857625"/>
          <p14:tracePt t="65684" x="1266825" y="3867150"/>
          <p14:tracePt t="65701" x="1257300" y="3871913"/>
          <p14:tracePt t="65718" x="1252538" y="3876675"/>
          <p14:tracePt t="65779" x="1266825" y="3871913"/>
          <p14:tracePt t="65786" x="1276350" y="3857625"/>
          <p14:tracePt t="65794" x="1304925" y="3843338"/>
          <p14:tracePt t="65802" x="1352550" y="3810000"/>
          <p14:tracePt t="65818" x="1452563" y="3733800"/>
          <p14:tracePt t="65834" x="1543050" y="3676650"/>
          <p14:tracePt t="65851" x="1624013" y="3629025"/>
          <p14:tracePt t="65868" x="1704975" y="3590925"/>
          <p14:tracePt t="65884" x="1733550" y="3586163"/>
          <p14:tracePt t="65901" x="1752600" y="3576638"/>
          <p14:tracePt t="65918" x="1762125" y="3576638"/>
          <p14:tracePt t="65951" x="1757363" y="3600450"/>
          <p14:tracePt t="65968" x="1738313" y="3667125"/>
          <p14:tracePt t="65984" x="1676400" y="3781425"/>
          <p14:tracePt t="66001" x="1643063" y="3829050"/>
          <p14:tracePt t="66018" x="1633538" y="3843338"/>
          <p14:tracePt t="66034" x="1628775" y="3852863"/>
          <p14:tracePt t="66051" x="1628775" y="3857625"/>
          <p14:tracePt t="66068" x="1643063" y="3848100"/>
          <p14:tracePt t="66085" x="1724025" y="3776663"/>
          <p14:tracePt t="66101" x="1838325" y="3681413"/>
          <p14:tracePt t="66118" x="1985963" y="3581400"/>
          <p14:tracePt t="66134" x="2062163" y="3543300"/>
          <p14:tracePt t="66152" x="2109788" y="3514725"/>
          <p14:tracePt t="66170" x="2157413" y="3509963"/>
          <p14:tracePt t="66185" x="2171700" y="3509963"/>
          <p14:tracePt t="66201" x="2176463" y="3509963"/>
          <p14:tracePt t="66218" x="2181225" y="3514725"/>
          <p14:tracePt t="66235" x="2176463" y="3562350"/>
          <p14:tracePt t="66251" x="2152650" y="3633788"/>
          <p14:tracePt t="66268" x="2124075" y="3709988"/>
          <p14:tracePt t="66285" x="2100263" y="3757613"/>
          <p14:tracePt t="66301" x="2090738" y="3781425"/>
          <p14:tracePt t="66318" x="2090738" y="3795713"/>
          <p14:tracePt t="66335" x="2090738" y="3800475"/>
          <p14:tracePt t="66352" x="2114550" y="3814763"/>
          <p14:tracePt t="66368" x="2143125" y="3814763"/>
          <p14:tracePt t="66385" x="2176463" y="3814763"/>
          <p14:tracePt t="66401" x="2214563" y="3814763"/>
          <p14:tracePt t="66418" x="2252663" y="3814763"/>
          <p14:tracePt t="66435" x="2262188" y="3814763"/>
          <p14:tracePt t="66451" x="2271713" y="3814763"/>
          <p14:tracePt t="66468" x="2276475" y="3814763"/>
          <p14:tracePt t="66484" x="2281238" y="3814763"/>
          <p14:tracePt t="66501" x="2281238" y="3819525"/>
          <p14:tracePt t="66518" x="2281238" y="3829050"/>
          <p14:tracePt t="66535" x="2281238" y="3838575"/>
          <p14:tracePt t="67101" x="2286000" y="3838575"/>
          <p14:tracePt t="67108" x="2290763" y="3838575"/>
          <p14:tracePt t="67118" x="2290763" y="3833813"/>
          <p14:tracePt t="67134" x="2290763" y="3829050"/>
          <p14:tracePt t="67152" x="2290763" y="3824288"/>
          <p14:tracePt t="67168" x="2290763" y="3814763"/>
          <p14:tracePt t="67184" x="2290763" y="3810000"/>
          <p14:tracePt t="67218" x="2224088" y="3810000"/>
          <p14:tracePt t="67251" x="2176463" y="3800475"/>
          <p14:tracePt t="67268" x="2166938" y="3795713"/>
          <p14:tracePt t="67284" x="2152650" y="3781425"/>
          <p14:tracePt t="67301" x="2143125" y="3752850"/>
          <p14:tracePt t="67318" x="2128838" y="3724275"/>
          <p14:tracePt t="67334" x="2124075" y="3700463"/>
          <p14:tracePt t="67351" x="2124075" y="3676650"/>
          <p14:tracePt t="67368" x="2124075" y="3662363"/>
          <p14:tracePt t="67385" x="2124075" y="3657600"/>
          <p14:tracePt t="67386" x="2124075" y="3652838"/>
          <p14:tracePt t="67402" x="2124075" y="3648075"/>
          <p14:tracePt t="67418" x="2124075" y="3643313"/>
          <p14:tracePt t="67435" x="2124075" y="3638550"/>
          <p14:tracePt t="67451" x="2114550" y="3633788"/>
          <p14:tracePt t="67468" x="2081213" y="3629025"/>
          <p14:tracePt t="67484" x="2038350" y="3629025"/>
          <p14:tracePt t="67501" x="1966913" y="3629025"/>
          <p14:tracePt t="67518" x="1876425" y="3643313"/>
          <p14:tracePt t="67535" x="1795463" y="3657600"/>
          <p14:tracePt t="67551" x="1766888" y="3657600"/>
          <p14:tracePt t="67568" x="1752600" y="3657600"/>
          <p14:tracePt t="67585" x="1743075" y="3657600"/>
          <p14:tracePt t="67601" x="1738313" y="3657600"/>
          <p14:tracePt t="67618" x="1733550" y="3657600"/>
          <p14:tracePt t="67652" x="1728788" y="3657600"/>
          <p14:tracePt t="67668" x="1724025" y="3657600"/>
          <p14:tracePt t="67684" x="1719263" y="3657600"/>
          <p14:tracePt t="67701" x="1709738" y="3662363"/>
          <p14:tracePt t="67718" x="1676400" y="3686175"/>
          <p14:tracePt t="67734" x="1609725" y="3738563"/>
          <p14:tracePt t="67751" x="1538288" y="3800475"/>
          <p14:tracePt t="67768" x="1409700" y="3914775"/>
          <p14:tracePt t="67784" x="1366838" y="3957638"/>
          <p14:tracePt t="67801" x="1333500" y="3981450"/>
          <p14:tracePt t="67818" x="1319213" y="4000500"/>
          <p14:tracePt t="67834" x="1300163" y="4014788"/>
          <p14:tracePt t="67851" x="1295400" y="4019550"/>
          <p14:tracePt t="67868" x="1290638" y="4024313"/>
          <p14:tracePt t="67884" x="1281113" y="4029075"/>
          <p14:tracePt t="67886" x="1281113" y="4033838"/>
          <p14:tracePt t="68099" x="1304925" y="4024313"/>
          <p14:tracePt t="68106" x="1328738" y="4024313"/>
          <p14:tracePt t="68118" x="1347788" y="4019550"/>
          <p14:tracePt t="68135" x="1376363" y="4010025"/>
          <p14:tracePt t="68151" x="1400175" y="4010025"/>
          <p14:tracePt t="68168" x="1409700" y="4010025"/>
          <p14:tracePt t="68184" x="1414463" y="4010025"/>
          <p14:tracePt t="68201" x="1419225" y="4010025"/>
          <p14:tracePt t="68239" x="1414463" y="4010025"/>
          <p14:tracePt t="68251" x="1400175" y="4019550"/>
          <p14:tracePt t="68268" x="1323975" y="4057650"/>
          <p14:tracePt t="68284" x="1228725" y="4100513"/>
          <p14:tracePt t="68301" x="1152525" y="4119563"/>
          <p14:tracePt t="68318" x="1100138" y="4124325"/>
          <p14:tracePt t="68334" x="1057275" y="4124325"/>
          <p14:tracePt t="68351" x="1047750" y="4124325"/>
          <p14:tracePt t="68368" x="1033463" y="4105275"/>
          <p14:tracePt t="68384" x="1033463" y="4038600"/>
          <p14:tracePt t="68386" x="1033463" y="3990975"/>
          <p14:tracePt t="68401" x="1062038" y="3905250"/>
          <p14:tracePt t="68418" x="1085850" y="3867150"/>
          <p14:tracePt t="68434" x="1109663" y="3838575"/>
          <p14:tracePt t="68451" x="1176338" y="3814763"/>
          <p14:tracePt t="68468" x="1219200" y="3800475"/>
          <p14:tracePt t="68484" x="1262063" y="3800475"/>
          <p14:tracePt t="68501" x="1314450" y="3810000"/>
          <p14:tracePt t="68518" x="1390650" y="3819525"/>
          <p14:tracePt t="68534" x="1433513" y="3829050"/>
          <p14:tracePt t="68551" x="1466850" y="3829050"/>
          <p14:tracePt t="68568" x="1481138" y="3829050"/>
          <p14:tracePt t="68584" x="1495425" y="3829050"/>
          <p14:tracePt t="68601" x="1500188" y="3829050"/>
          <p14:tracePt t="68618" x="1504950" y="3829050"/>
          <p14:tracePt t="68687" x="1500188" y="3829050"/>
          <p14:tracePt t="68694" x="1500188" y="3833813"/>
          <p14:tracePt t="68701" x="1490663" y="3833813"/>
          <p14:tracePt t="68718" x="1485900" y="3843338"/>
          <p14:tracePt t="68734" x="1481138" y="3843338"/>
          <p14:tracePt t="68751" x="1476375" y="3843338"/>
          <p14:tracePt t="68784" x="1476375" y="3848100"/>
          <p14:tracePt t="68801" x="1500188" y="3852863"/>
          <p14:tracePt t="68818" x="1571625" y="3876675"/>
          <p14:tracePt t="68834" x="1643063" y="3890963"/>
          <p14:tracePt t="68851" x="1733550" y="3910013"/>
          <p14:tracePt t="68868" x="1838325" y="3924300"/>
          <p14:tracePt t="68869" x="1895475" y="3924300"/>
          <p14:tracePt t="68884" x="1976438" y="3924300"/>
          <p14:tracePt t="68901" x="2033588" y="3924300"/>
          <p14:tracePt t="68918" x="2076450" y="3924300"/>
          <p14:tracePt t="68934" x="2114550" y="3924300"/>
          <p14:tracePt t="68951" x="2162175" y="3914775"/>
          <p14:tracePt t="68968" x="2195513" y="3905250"/>
          <p14:tracePt t="68984" x="2224088" y="3900488"/>
          <p14:tracePt t="69001" x="2266950" y="3890963"/>
          <p14:tracePt t="69018" x="2286000" y="3886200"/>
          <p14:tracePt t="69034" x="2305050" y="3886200"/>
          <p14:tracePt t="69051" x="2319338" y="3886200"/>
          <p14:tracePt t="69068" x="2328863" y="3886200"/>
          <p14:tracePt t="69084" x="2338388" y="3886200"/>
          <p14:tracePt t="69101" x="2347913" y="3886200"/>
          <p14:tracePt t="69118" x="2362200" y="3886200"/>
          <p14:tracePt t="69134" x="2381250" y="3881438"/>
          <p14:tracePt t="69151" x="2395538" y="3876675"/>
          <p14:tracePt t="69168" x="2405063" y="3871913"/>
          <p14:tracePt t="69184" x="2414588" y="3867150"/>
          <p14:tracePt t="69201" x="2433638" y="3862388"/>
          <p14:tracePt t="69218" x="2447925" y="3852863"/>
          <p14:tracePt t="69234" x="2462213" y="3848100"/>
          <p14:tracePt t="69251" x="2476500" y="3843338"/>
          <p14:tracePt t="69268" x="2481263" y="3843338"/>
          <p14:tracePt t="69284" x="2490788" y="3843338"/>
          <p14:tracePt t="69317" x="2495550" y="3843338"/>
          <p14:tracePt t="69406" x="2500313" y="3843338"/>
          <p14:tracePt t="71190" x="2486025" y="3805238"/>
          <p14:tracePt t="71197" x="2462213" y="3767138"/>
          <p14:tracePt t="71204" x="2452688" y="3738563"/>
          <p14:tracePt t="71219" x="2405063" y="3681413"/>
          <p14:tracePt t="71234" x="2381250" y="3633788"/>
          <p14:tracePt t="71251" x="2347913" y="3595688"/>
          <p14:tracePt t="71284" x="2305050" y="3490913"/>
          <p14:tracePt t="71317" x="2281238" y="3400425"/>
          <p14:tracePt t="71334" x="2266950" y="3371850"/>
          <p14:tracePt t="71351" x="2266950" y="3338513"/>
          <p14:tracePt t="71367" x="2266950" y="3324225"/>
          <p14:tracePt t="71384" x="2266950" y="3309938"/>
          <p14:tracePt t="71401" x="2266950" y="3295650"/>
          <p14:tracePt t="71418" x="2266950" y="3276600"/>
          <p14:tracePt t="71434" x="2266950" y="3267075"/>
          <p14:tracePt t="71451" x="2266950" y="3262313"/>
          <p14:tracePt t="71468" x="2266950" y="3252788"/>
          <p14:tracePt t="71484" x="2266950" y="3248025"/>
          <p14:tracePt t="71501" x="2271713" y="3238500"/>
          <p14:tracePt t="71517" x="2276475" y="3233738"/>
          <p14:tracePt t="71534" x="2295525" y="3224213"/>
          <p14:tracePt t="71551" x="2305050" y="3219450"/>
          <p14:tracePt t="71568" x="2319338" y="3209925"/>
          <p14:tracePt t="71584" x="2333625" y="3209925"/>
          <p14:tracePt t="71601" x="2347913" y="3209925"/>
          <p14:tracePt t="71617" x="2352675" y="3209925"/>
          <p14:tracePt t="71634" x="2362200" y="3209925"/>
          <p14:tracePt t="71651" x="2366963" y="3209925"/>
          <p14:tracePt t="71689" x="2366963" y="3214688"/>
          <p14:tracePt t="71704" x="2366963" y="3219450"/>
          <p14:tracePt t="71717" x="2366963" y="3224213"/>
          <p14:tracePt t="71734" x="2366963" y="3228975"/>
          <p14:tracePt t="71751" x="2366963" y="3233738"/>
          <p14:tracePt t="71767" x="2366963" y="3243263"/>
          <p14:tracePt t="71801" x="2366963" y="3248025"/>
          <p14:tracePt t="71817" x="2366963" y="3252788"/>
          <p14:tracePt t="71858" x="2362200" y="3257550"/>
          <p14:tracePt t="71865" x="2357438" y="3262313"/>
          <p14:tracePt t="71872" x="2352675" y="3262313"/>
          <p14:tracePt t="71884" x="2347913" y="3267075"/>
          <p14:tracePt t="71902" x="2314575" y="3276600"/>
          <p14:tracePt t="71917" x="2290763" y="3281363"/>
          <p14:tracePt t="71934" x="2271713" y="3295650"/>
          <p14:tracePt t="71951" x="2247900" y="3300413"/>
          <p14:tracePt t="71967" x="2233613" y="3305175"/>
          <p14:tracePt t="71984" x="2228850" y="3305175"/>
          <p14:tracePt t="72001" x="2219325" y="3305175"/>
          <p14:tracePt t="72017" x="2214563" y="3305175"/>
          <p14:tracePt t="72034" x="2190750" y="3305175"/>
          <p14:tracePt t="72051" x="2166938" y="3305175"/>
          <p14:tracePt t="72067" x="2147888" y="3305175"/>
          <p14:tracePt t="72084" x="2114550" y="3295650"/>
          <p14:tracePt t="72101" x="2095500" y="3286125"/>
          <p14:tracePt t="72117" x="2081213" y="3281363"/>
          <p14:tracePt t="72134" x="2071688" y="3267075"/>
          <p14:tracePt t="72151" x="2047875" y="3219450"/>
          <p14:tracePt t="72167" x="2043113" y="3167063"/>
          <p14:tracePt t="72184" x="2043113" y="3119438"/>
          <p14:tracePt t="72201" x="2043113" y="3081338"/>
          <p14:tracePt t="72217" x="2047875" y="3048000"/>
          <p14:tracePt t="72234" x="2062163" y="3033713"/>
          <p14:tracePt t="72251" x="2085975" y="3028950"/>
          <p14:tracePt t="72267" x="2119313" y="3024188"/>
          <p14:tracePt t="72284" x="2143125" y="3038475"/>
          <p14:tracePt t="72301" x="2166938" y="3057525"/>
          <p14:tracePt t="72317" x="2190750" y="3086100"/>
          <p14:tracePt t="72334" x="2205038" y="3128963"/>
          <p14:tracePt t="72351" x="2209800" y="3152775"/>
          <p14:tracePt t="72368" x="2209800" y="3167063"/>
          <p14:tracePt t="72384" x="2209800" y="3181350"/>
          <p14:tracePt t="72401" x="2205038" y="3200400"/>
          <p14:tracePt t="72417" x="2200275" y="3209925"/>
          <p14:tracePt t="72434" x="2195513" y="3219450"/>
          <p14:tracePt t="72451" x="2185988" y="3238500"/>
          <p14:tracePt t="72467" x="2166938" y="3262313"/>
          <p14:tracePt t="72484" x="2119313" y="3290888"/>
          <p14:tracePt t="72501" x="2052638" y="3333750"/>
          <p14:tracePt t="72517" x="1938338" y="3381375"/>
          <p14:tracePt t="72534" x="1876425" y="3395663"/>
          <p14:tracePt t="72551" x="1833563" y="3400425"/>
          <p14:tracePt t="72567" x="1804988" y="3400425"/>
          <p14:tracePt t="72584" x="1776413" y="3390900"/>
          <p14:tracePt t="72601" x="1762125" y="3381375"/>
          <p14:tracePt t="72617" x="1757363" y="3376613"/>
          <p14:tracePt t="72634" x="1747838" y="3371850"/>
          <p14:tracePt t="72651" x="1747838" y="3348038"/>
          <p14:tracePt t="72667" x="1747838" y="3338513"/>
          <p14:tracePt t="72684" x="1752600" y="3328988"/>
          <p14:tracePt t="72701" x="1762125" y="3319463"/>
          <p14:tracePt t="72717" x="1771650" y="3314700"/>
          <p14:tracePt t="72782" x="1766888" y="3314700"/>
          <p14:tracePt t="72789" x="1752600" y="3324225"/>
          <p14:tracePt t="72801" x="1738313" y="3338513"/>
          <p14:tracePt t="72817" x="1671638" y="3367088"/>
          <p14:tracePt t="72834" x="1538288" y="3414713"/>
          <p14:tracePt t="72851" x="1476375" y="3429000"/>
          <p14:tracePt t="72867" x="1423988" y="3429000"/>
          <p14:tracePt t="72884" x="1385888" y="3419475"/>
          <p14:tracePt t="72900" x="1371600" y="3409950"/>
          <p14:tracePt t="72917" x="1352550" y="3381375"/>
          <p14:tracePt t="72934" x="1338263" y="3319463"/>
          <p14:tracePt t="72951" x="1333500" y="3181350"/>
          <p14:tracePt t="72967" x="1347788" y="3128963"/>
          <p14:tracePt t="72985" x="1366838" y="3076575"/>
          <p14:tracePt t="73001" x="1390650" y="3052763"/>
          <p14:tracePt t="73017" x="1457325" y="3014663"/>
          <p14:tracePt t="73034" x="1519238" y="3000375"/>
          <p14:tracePt t="73051" x="1566863" y="2995613"/>
          <p14:tracePt t="73068" x="1643063" y="3000375"/>
          <p14:tracePt t="73084" x="1695450" y="3024188"/>
          <p14:tracePt t="73101" x="1743075" y="3048000"/>
          <p14:tracePt t="73117" x="1781175" y="3071813"/>
          <p14:tracePt t="73134" x="1824038" y="3124200"/>
          <p14:tracePt t="73151" x="1847850" y="3148013"/>
          <p14:tracePt t="73167" x="1862138" y="3162300"/>
          <p14:tracePt t="73184" x="1876425" y="3186113"/>
          <p14:tracePt t="73201" x="1900238" y="3228975"/>
          <p14:tracePt t="73217" x="1905000" y="3271838"/>
          <p14:tracePt t="73234" x="1905000" y="3314700"/>
          <p14:tracePt t="73251" x="1905000" y="3343275"/>
          <p14:tracePt t="73267" x="1905000" y="3367088"/>
          <p14:tracePt t="73284" x="1905000" y="3371850"/>
          <p14:tracePt t="73301" x="1905000" y="3376613"/>
          <p14:tracePt t="73317" x="1905000" y="3386138"/>
          <p14:tracePt t="74007" x="1943100" y="3376613"/>
          <p14:tracePt t="74015" x="1981200" y="3371850"/>
          <p14:tracePt t="74022" x="2014538" y="3362325"/>
          <p14:tracePt t="74034" x="2043113" y="3357563"/>
          <p14:tracePt t="74051" x="2085975" y="3352800"/>
          <p14:tracePt t="74067" x="2124075" y="3343275"/>
          <p14:tracePt t="74100" x="2162175" y="3343275"/>
          <p14:tracePt t="74134" x="2185988" y="3338513"/>
          <p14:tracePt t="74151" x="2195513" y="3338513"/>
          <p14:tracePt t="74167" x="2209800" y="3328988"/>
          <p14:tracePt t="74184" x="2238375" y="3324225"/>
          <p14:tracePt t="74201" x="2257425" y="3319463"/>
          <p14:tracePt t="74217" x="2286000" y="3319463"/>
          <p14:tracePt t="74234" x="2305050" y="3319463"/>
          <p14:tracePt t="74251" x="2324100" y="3319463"/>
          <p14:tracePt t="74267" x="2333625" y="3319463"/>
          <p14:tracePt t="74284" x="2352675" y="3319463"/>
          <p14:tracePt t="74301" x="2366963" y="3319463"/>
          <p14:tracePt t="74317" x="2381250" y="3319463"/>
          <p14:tracePt t="74334" x="2390775" y="3324225"/>
          <p14:tracePt t="74351" x="2405063" y="3328988"/>
          <p14:tracePt t="74367" x="2414588" y="3333750"/>
          <p14:tracePt t="74384" x="2419350" y="3333750"/>
          <p14:tracePt t="74401" x="2424113" y="3333750"/>
          <p14:tracePt t="74463" x="2419350" y="3338513"/>
          <p14:tracePt t="74470" x="2414588" y="3343275"/>
          <p14:tracePt t="74477" x="2405063" y="3343275"/>
          <p14:tracePt t="74485" x="2390775" y="3348038"/>
          <p14:tracePt t="74501" x="2362200" y="3357563"/>
          <p14:tracePt t="74517" x="2328863" y="3357563"/>
          <p14:tracePt t="74535" x="2305050" y="3352800"/>
          <p14:tracePt t="74551" x="2286000" y="3343275"/>
          <p14:tracePt t="74567" x="2281238" y="3338513"/>
          <p14:tracePt t="74584" x="2276475" y="3324225"/>
          <p14:tracePt t="74601" x="2262188" y="3290888"/>
          <p14:tracePt t="74617" x="2262188" y="3214688"/>
          <p14:tracePt t="74634" x="2262188" y="3171825"/>
          <p14:tracePt t="74651" x="2262188" y="3143250"/>
          <p14:tracePt t="74667" x="2271713" y="3128963"/>
          <p14:tracePt t="74684" x="2281238" y="3114675"/>
          <p14:tracePt t="74701" x="2300288" y="3109913"/>
          <p14:tracePt t="74717" x="2324100" y="3109913"/>
          <p14:tracePt t="74734" x="2357438" y="3114675"/>
          <p14:tracePt t="74751" x="2371725" y="3124200"/>
          <p14:tracePt t="74767" x="2390775" y="3148013"/>
          <p14:tracePt t="74784" x="2400300" y="3186113"/>
          <p14:tracePt t="74801" x="2405063" y="3214688"/>
          <p14:tracePt t="74817" x="2405063" y="3238500"/>
          <p14:tracePt t="74834" x="2405063" y="3257550"/>
          <p14:tracePt t="74850" x="2405063" y="3281363"/>
          <p14:tracePt t="74867" x="2405063" y="3295650"/>
          <p14:tracePt t="74884" x="2405063" y="3300413"/>
          <p14:tracePt t="74901" x="2405063" y="3309938"/>
          <p14:tracePt t="74934" x="2405063" y="3314700"/>
          <p14:tracePt t="74951" x="2405063" y="3319463"/>
          <p14:tracePt t="75028" x="2400300" y="3319463"/>
          <p14:tracePt t="75035" x="2395538" y="3324225"/>
          <p14:tracePt t="75042" x="2390775" y="3328988"/>
          <p14:tracePt t="75050" x="2381250" y="3328988"/>
          <p14:tracePt t="75067" x="2328863" y="3343275"/>
          <p14:tracePt t="75084" x="2247900" y="3357563"/>
          <p14:tracePt t="75101" x="2085975" y="3371850"/>
          <p14:tracePt t="75117" x="1962150" y="3371850"/>
          <p14:tracePt t="75134" x="1852613" y="3371850"/>
          <p14:tracePt t="75150" x="1771650" y="3371850"/>
          <p14:tracePt t="75167" x="1666875" y="3371850"/>
          <p14:tracePt t="75184" x="1600200" y="3371850"/>
          <p14:tracePt t="75201" x="1557338" y="3371850"/>
          <p14:tracePt t="75217" x="1528763" y="3371850"/>
          <p14:tracePt t="75234" x="1485900" y="3367088"/>
          <p14:tracePt t="75250" x="1466850" y="3362325"/>
          <p14:tracePt t="75267" x="1443038" y="3352800"/>
          <p14:tracePt t="75284" x="1428750" y="3343275"/>
          <p14:tracePt t="75300" x="1419225" y="3343275"/>
          <p14:tracePt t="75317" x="1409700" y="3343275"/>
          <p14:tracePt t="75352" x="1409700" y="3338513"/>
          <p14:tracePt t="75367" x="1423988" y="3333750"/>
          <p14:tracePt t="75384" x="1481138" y="3324225"/>
          <p14:tracePt t="75401" x="1547813" y="3324225"/>
          <p14:tracePt t="75417" x="1671638" y="3324225"/>
          <p14:tracePt t="75434" x="1771650" y="3324225"/>
          <p14:tracePt t="75451" x="1852613" y="3324225"/>
          <p14:tracePt t="75467" x="1924050" y="3324225"/>
          <p14:tracePt t="75484" x="1990725" y="3324225"/>
          <p14:tracePt t="75500" x="2033588" y="3324225"/>
          <p14:tracePt t="75517" x="2062163" y="3324225"/>
          <p14:tracePt t="75534" x="2095500" y="3314700"/>
          <p14:tracePt t="75551" x="2109788" y="3314700"/>
          <p14:tracePt t="75567" x="2119313" y="3314700"/>
          <p14:tracePt t="75584" x="2128838" y="3314700"/>
          <p14:tracePt t="75601" x="2138363" y="3314700"/>
          <p14:tracePt t="75617" x="2143125" y="3314700"/>
          <p14:tracePt t="76335" x="2309813" y="3357563"/>
          <p14:tracePt t="76343" x="2647950" y="3448050"/>
          <p14:tracePt t="76350" x="2900363" y="3533775"/>
          <p14:tracePt t="76367" x="3538538" y="3748088"/>
          <p14:tracePt t="76384" x="4114800" y="3862388"/>
          <p14:tracePt t="76388" x="4348163" y="3890963"/>
          <p14:tracePt t="76401" x="4700588" y="3910013"/>
          <p14:tracePt t="76434" x="5262563" y="3924300"/>
          <p14:tracePt t="76467" x="5462588" y="3933825"/>
          <p14:tracePt t="76484" x="5476875" y="3933825"/>
          <p14:tracePt t="76500" x="5481638" y="3933825"/>
          <p14:tracePt t="76517" x="5491163" y="3933825"/>
          <p14:tracePt t="76828" x="5472113" y="3933825"/>
          <p14:tracePt t="76834" x="5434013" y="3933825"/>
          <p14:tracePt t="76842" x="5386388" y="3933825"/>
          <p14:tracePt t="76850" x="5343525" y="3933825"/>
          <p14:tracePt t="76867" x="5238750" y="3948113"/>
          <p14:tracePt t="76884" x="5157788" y="3952875"/>
          <p14:tracePt t="76888" x="5119688" y="3952875"/>
          <p14:tracePt t="76917" x="5029200" y="3952875"/>
          <p14:tracePt t="76951" x="4938713" y="3943350"/>
          <p14:tracePt t="76967" x="4914900" y="3938588"/>
          <p14:tracePt t="76984" x="4895850" y="3938588"/>
          <p14:tracePt t="77000" x="4857750" y="3938588"/>
          <p14:tracePt t="77017" x="4810125" y="3924300"/>
          <p14:tracePt t="77034" x="4791075" y="3919538"/>
          <p14:tracePt t="77050" x="4781550" y="3910013"/>
          <p14:tracePt t="77067" x="4772025" y="3910013"/>
          <p14:tracePt t="77084" x="4762500" y="3910013"/>
          <p14:tracePt t="77100" x="4762500" y="3900488"/>
          <p14:tracePt t="77117" x="4767263" y="3895725"/>
          <p14:tracePt t="77134" x="4810125" y="3876675"/>
          <p14:tracePt t="77150" x="4891088" y="3867150"/>
          <p14:tracePt t="77167" x="4991100" y="3867150"/>
          <p14:tracePt t="77184" x="5114925" y="3871913"/>
          <p14:tracePt t="77201" x="5310188" y="3905250"/>
          <p14:tracePt t="77217" x="5434013" y="3924300"/>
          <p14:tracePt t="77234" x="5548313" y="3938588"/>
          <p14:tracePt t="77250" x="5653088" y="3948113"/>
          <p14:tracePt t="77267" x="5767388" y="3957638"/>
          <p14:tracePt t="77284" x="5819775" y="3957638"/>
          <p14:tracePt t="77300" x="5862638" y="3957638"/>
          <p14:tracePt t="77317" x="5900738" y="3957638"/>
          <p14:tracePt t="77334" x="5976938" y="3952875"/>
          <p14:tracePt t="77350" x="6029325" y="3948113"/>
          <p14:tracePt t="77367" x="6076950" y="3948113"/>
          <p14:tracePt t="77384" x="6138863" y="3933825"/>
          <p14:tracePt t="77400" x="6176963" y="3924300"/>
          <p14:tracePt t="77417" x="6205538" y="3919538"/>
          <p14:tracePt t="77434" x="6229350" y="3910013"/>
          <p14:tracePt t="77450" x="6262688" y="3905250"/>
          <p14:tracePt t="77467" x="6281738" y="3900488"/>
          <p14:tracePt t="77484" x="6305550" y="3890963"/>
          <p14:tracePt t="77500" x="6319838" y="3886200"/>
          <p14:tracePt t="77517" x="6338888" y="3886200"/>
          <p14:tracePt t="77534" x="6343650" y="3886200"/>
          <p14:tracePt t="77550" x="6348413" y="3886200"/>
          <p14:tracePt t="77567" x="6357938" y="3886200"/>
          <p14:tracePt t="77678" x="6353175" y="3886200"/>
          <p14:tracePt t="77685" x="6329363" y="3886200"/>
          <p14:tracePt t="77693" x="6267450" y="3886200"/>
          <p14:tracePt t="77701" x="6181725" y="3886200"/>
          <p14:tracePt t="77717" x="5981700" y="3895725"/>
          <p14:tracePt t="77734" x="5800725" y="3914775"/>
          <p14:tracePt t="77751" x="5510213" y="3943350"/>
          <p14:tracePt t="77767" x="5353050" y="3962400"/>
          <p14:tracePt t="77784" x="5248275" y="3976688"/>
          <p14:tracePt t="77800" x="5157788" y="3976688"/>
          <p14:tracePt t="77817" x="5086350" y="3976688"/>
          <p14:tracePt t="77834" x="5062538" y="3976688"/>
          <p14:tracePt t="77850" x="5043488" y="3976688"/>
          <p14:tracePt t="77867" x="5033963" y="3976688"/>
          <p14:tracePt t="77884" x="5019675" y="3976688"/>
          <p14:tracePt t="77900" x="4991100" y="3976688"/>
          <p14:tracePt t="77917" x="4953000" y="3976688"/>
          <p14:tracePt t="77934" x="4919663" y="3976688"/>
          <p14:tracePt t="77950" x="4843463" y="3976688"/>
          <p14:tracePt t="77967" x="4795838" y="3976688"/>
          <p14:tracePt t="77984" x="4757738" y="3976688"/>
          <p14:tracePt t="78000" x="4695825" y="3957638"/>
          <p14:tracePt t="78017" x="4657725" y="3943350"/>
          <p14:tracePt t="78034" x="4629150" y="3924300"/>
          <p14:tracePt t="78050" x="4600575" y="3910013"/>
          <p14:tracePt t="78067" x="4567238" y="3890963"/>
          <p14:tracePt t="78084" x="4543425" y="3871913"/>
          <p14:tracePt t="78100" x="4533900" y="3867150"/>
          <p14:tracePt t="78117" x="4510088" y="3857625"/>
          <p14:tracePt t="78134" x="4491038" y="3848100"/>
          <p14:tracePt t="78150" x="4481513" y="3843338"/>
          <p14:tracePt t="78167" x="4476750" y="3833813"/>
          <p14:tracePt t="78184" x="4471988" y="3833813"/>
          <p14:tracePt t="78610" x="4386263" y="3833813"/>
          <p14:tracePt t="78619" x="4276725" y="3843338"/>
          <p14:tracePt t="78625" x="4167188" y="3862388"/>
          <p14:tracePt t="78634" x="4052888" y="3862388"/>
          <p14:tracePt t="78650" x="3771900" y="3881438"/>
          <p14:tracePt t="78668" x="3586163" y="3881438"/>
          <p14:tracePt t="78684" x="3362325" y="3881438"/>
          <p14:tracePt t="78717" x="3105150" y="3871913"/>
          <p14:tracePt t="78750" x="2876550" y="3871913"/>
          <p14:tracePt t="78767" x="2800350" y="3871913"/>
          <p14:tracePt t="78783" x="2728913" y="3871913"/>
          <p14:tracePt t="78800" x="2643188" y="3871913"/>
          <p14:tracePt t="78817" x="2609850" y="3876675"/>
          <p14:tracePt t="78834" x="2581275" y="3876675"/>
          <p14:tracePt t="78850" x="2543175" y="3876675"/>
          <p14:tracePt t="78867" x="2495550" y="3890963"/>
          <p14:tracePt t="78884" x="2462213" y="3895725"/>
          <p14:tracePt t="78900" x="2409825" y="3905250"/>
          <p14:tracePt t="78917" x="2357438" y="3914775"/>
          <p14:tracePt t="78933" x="2300288" y="3919538"/>
          <p14:tracePt t="78950" x="2252663" y="3929063"/>
          <p14:tracePt t="78967" x="2219325" y="3933825"/>
          <p14:tracePt t="78984" x="2181225" y="3933825"/>
          <p14:tracePt t="79000" x="2157413" y="3933825"/>
          <p14:tracePt t="79017" x="2138363" y="3933825"/>
          <p14:tracePt t="79033" x="2128838" y="3933825"/>
          <p14:tracePt t="79050" x="2109788" y="3933825"/>
          <p14:tracePt t="79067" x="2090738" y="3933825"/>
          <p14:tracePt t="79083" x="2081213" y="3933825"/>
          <p14:tracePt t="79100" x="2076450" y="3933825"/>
          <p14:tracePt t="79117" x="2066925" y="3933825"/>
          <p14:tracePt t="79777" x="2038350" y="3900488"/>
          <p14:tracePt t="79785" x="2014538" y="3852863"/>
          <p14:tracePt t="79792" x="1990725" y="3819525"/>
          <p14:tracePt t="79800" x="1976438" y="3795713"/>
          <p14:tracePt t="79817" x="1943100" y="3738563"/>
          <p14:tracePt t="79834" x="1914525" y="3681413"/>
          <p14:tracePt t="79867" x="1885950" y="3595688"/>
          <p14:tracePt t="79900" x="1881188" y="3552825"/>
          <p14:tracePt t="79901" x="1881188" y="3548063"/>
          <p14:tracePt t="79917" x="1881188" y="3529013"/>
          <p14:tracePt t="79933" x="1881188" y="3519488"/>
          <p14:tracePt t="79950" x="1881188" y="3505200"/>
          <p14:tracePt t="79967" x="1881188" y="3490913"/>
          <p14:tracePt t="79983" x="1881188" y="3457575"/>
          <p14:tracePt t="80000" x="1885950" y="3433763"/>
          <p14:tracePt t="80017" x="1890713" y="3414713"/>
          <p14:tracePt t="80033" x="1914525" y="3390900"/>
          <p14:tracePt t="80050" x="1919288" y="3376613"/>
          <p14:tracePt t="80067" x="1924050" y="3362325"/>
          <p14:tracePt t="80083" x="1933575" y="3357563"/>
          <p14:tracePt t="80100" x="1938338" y="3348038"/>
          <p14:tracePt t="80117" x="1938338" y="3343275"/>
          <p14:tracePt t="80133" x="1938338" y="3333750"/>
          <p14:tracePt t="80232" x="1924050" y="3333750"/>
          <p14:tracePt t="80239" x="1919288" y="3333750"/>
          <p14:tracePt t="80250" x="1909763" y="3333750"/>
          <p14:tracePt t="80267" x="1881188" y="3338513"/>
          <p14:tracePt t="80283" x="1828800" y="3352800"/>
          <p14:tracePt t="80300" x="1776413" y="3357563"/>
          <p14:tracePt t="80317" x="1724025" y="3367088"/>
          <p14:tracePt t="80333" x="1681163" y="3376613"/>
          <p14:tracePt t="80350" x="1624013" y="3376613"/>
          <p14:tracePt t="80367" x="1585913" y="3376613"/>
          <p14:tracePt t="80383" x="1543050" y="3371850"/>
          <p14:tracePt t="80400" x="1514475" y="3357563"/>
          <p14:tracePt t="80417" x="1476375" y="3333750"/>
          <p14:tracePt t="80433" x="1452563" y="3300413"/>
          <p14:tracePt t="80450" x="1443038" y="3238500"/>
          <p14:tracePt t="80467" x="1433513" y="3143250"/>
          <p14:tracePt t="80483" x="1433513" y="3090863"/>
          <p14:tracePt t="80500" x="1462088" y="3048000"/>
          <p14:tracePt t="80517" x="1485900" y="3000375"/>
          <p14:tracePt t="80533" x="1528763" y="2957513"/>
          <p14:tracePt t="80550" x="1576388" y="2933700"/>
          <p14:tracePt t="80567" x="1619250" y="2933700"/>
          <p14:tracePt t="80584" x="1671638" y="2938463"/>
          <p14:tracePt t="80600" x="1695450" y="2952750"/>
          <p14:tracePt t="80617" x="1719263" y="2962275"/>
          <p14:tracePt t="80634" x="1743075" y="2981325"/>
          <p14:tracePt t="80650" x="1766888" y="3014663"/>
          <p14:tracePt t="80667" x="1785938" y="3057525"/>
          <p14:tracePt t="80683" x="1804988" y="3095625"/>
          <p14:tracePt t="80700" x="1814513" y="3133725"/>
          <p14:tracePt t="80717" x="1824038" y="3171825"/>
          <p14:tracePt t="80733" x="1824038" y="3200400"/>
          <p14:tracePt t="80750" x="1824038" y="3224213"/>
          <p14:tracePt t="80767" x="1824038" y="3233738"/>
          <p14:tracePt t="80783" x="1824038" y="3243263"/>
          <p14:tracePt t="80800" x="1824038" y="3252788"/>
          <p14:tracePt t="80817" x="1824038" y="3257550"/>
          <p14:tracePt t="81238" x="1819275" y="3257550"/>
          <p14:tracePt t="81246" x="1809750" y="3267075"/>
          <p14:tracePt t="81253" x="1804988" y="3271838"/>
          <p14:tracePt t="81267" x="1785938" y="3276600"/>
          <p14:tracePt t="81284" x="1766888" y="3281363"/>
          <p14:tracePt t="81300" x="1743075" y="3290888"/>
          <p14:tracePt t="81317" x="1704975" y="3309938"/>
          <p14:tracePt t="81350" x="1590675" y="3348038"/>
          <p14:tracePt t="81383" x="1524000" y="3348038"/>
          <p14:tracePt t="81385" x="1514475" y="3348038"/>
          <p14:tracePt t="81400" x="1500188" y="3348038"/>
          <p14:tracePt t="81417" x="1490663" y="3348038"/>
          <p14:tracePt t="81433" x="1485900" y="3348038"/>
          <p14:tracePt t="81450" x="1476375" y="3348038"/>
          <p14:tracePt t="81467" x="1471613" y="3348038"/>
          <p14:tracePt t="81483" x="1466850" y="3348038"/>
          <p14:tracePt t="81547" x="1471613" y="3343275"/>
          <p14:tracePt t="81554" x="1490663" y="3338513"/>
          <p14:tracePt t="81567" x="1504950" y="3338513"/>
          <p14:tracePt t="81583" x="1609725" y="3333750"/>
          <p14:tracePt t="81600" x="1690688" y="3333750"/>
          <p14:tracePt t="81617" x="1747838" y="3333750"/>
          <p14:tracePt t="81634" x="1809750" y="3333750"/>
          <p14:tracePt t="81650" x="1838325" y="3333750"/>
          <p14:tracePt t="81667" x="1857375" y="3333750"/>
          <p14:tracePt t="81683" x="1881188" y="3333750"/>
          <p14:tracePt t="81700" x="1928813" y="3343275"/>
          <p14:tracePt t="81717" x="1966913" y="3357563"/>
          <p14:tracePt t="81733" x="2009775" y="3362325"/>
          <p14:tracePt t="81750" x="2043113" y="3371850"/>
          <p14:tracePt t="81767" x="2081213" y="3371850"/>
          <p14:tracePt t="81783" x="2109788" y="3371850"/>
          <p14:tracePt t="81800" x="2133600" y="3371850"/>
          <p14:tracePt t="81817" x="2152650" y="3371850"/>
          <p14:tracePt t="81833" x="2166938" y="3371850"/>
          <p14:tracePt t="81850" x="2181225" y="3371850"/>
          <p14:tracePt t="81867" x="2190750" y="3371850"/>
          <p14:tracePt t="81883" x="2205038" y="3371850"/>
          <p14:tracePt t="81900" x="2209800" y="3376613"/>
          <p14:tracePt t="81917" x="2214563" y="3376613"/>
          <p14:tracePt t="81933" x="2219325" y="3376613"/>
          <p14:tracePt t="81950" x="2233613" y="3376613"/>
          <p14:tracePt t="81967" x="2257425" y="3376613"/>
          <p14:tracePt t="81983" x="2276475" y="3376613"/>
          <p14:tracePt t="82000" x="2290763" y="3376613"/>
          <p14:tracePt t="82017" x="2319338" y="3376613"/>
          <p14:tracePt t="82033" x="2338388" y="3376613"/>
          <p14:tracePt t="82050" x="2352675" y="3376613"/>
          <p14:tracePt t="82266" x="2386013" y="3367088"/>
          <p14:tracePt t="82273" x="2414588" y="3352800"/>
          <p14:tracePt t="82283" x="2438400" y="3338513"/>
          <p14:tracePt t="82300" x="2490788" y="3328988"/>
          <p14:tracePt t="82317" x="2538413" y="3314700"/>
          <p14:tracePt t="82333" x="2552700" y="3314700"/>
          <p14:tracePt t="82350" x="2566988" y="3314700"/>
          <p14:tracePt t="82367" x="2571750" y="3314700"/>
          <p14:tracePt t="82383" x="2581275" y="3314700"/>
          <p14:tracePt t="82400" x="2586038" y="3314700"/>
          <p14:tracePt t="82852" x="2600325" y="3305175"/>
          <p14:tracePt t="82860" x="2624138" y="3281363"/>
          <p14:tracePt t="82868" x="2643188" y="3271838"/>
          <p14:tracePt t="82883" x="2690813" y="3243263"/>
          <p14:tracePt t="82900" x="2743200" y="3224213"/>
          <p14:tracePt t="82917" x="2805113" y="3205163"/>
          <p14:tracePt t="82951" x="2938463" y="3157538"/>
          <p14:tracePt t="82983" x="3038475" y="3124200"/>
          <p14:tracePt t="83000" x="3138488" y="3095625"/>
          <p14:tracePt t="83016" x="3200400" y="3076575"/>
          <p14:tracePt t="83033" x="3271838" y="3067050"/>
          <p14:tracePt t="83050" x="3348038" y="3048000"/>
          <p14:tracePt t="83066" x="3400425" y="3043238"/>
          <p14:tracePt t="83083" x="3462338" y="3028950"/>
          <p14:tracePt t="83100" x="3524250" y="3019425"/>
          <p14:tracePt t="83117" x="3619500" y="3005138"/>
          <p14:tracePt t="83133" x="3676650" y="3000375"/>
          <p14:tracePt t="83150" x="3729038" y="3000375"/>
          <p14:tracePt t="83167" x="3771900" y="3000375"/>
          <p14:tracePt t="83183" x="3829050" y="3000375"/>
          <p14:tracePt t="83200" x="3867150" y="3014663"/>
          <p14:tracePt t="83217" x="3895725" y="3019425"/>
          <p14:tracePt t="83234" x="3933825" y="3043238"/>
          <p14:tracePt t="83250" x="3948113" y="3062288"/>
          <p14:tracePt t="83267" x="3967163" y="3071813"/>
          <p14:tracePt t="83283" x="3981450" y="3095625"/>
          <p14:tracePt t="83300" x="3990975" y="3128963"/>
          <p14:tracePt t="83317" x="3990975" y="3148013"/>
          <p14:tracePt t="83333" x="3990975" y="3171825"/>
          <p14:tracePt t="83350" x="3971925" y="3214688"/>
          <p14:tracePt t="83367" x="3914775" y="3300413"/>
          <p14:tracePt t="83383" x="3857625" y="3362325"/>
          <p14:tracePt t="83400" x="3776663" y="3424238"/>
          <p14:tracePt t="83417" x="3700463" y="3471863"/>
          <p14:tracePt t="83433" x="3595688" y="3514725"/>
          <p14:tracePt t="83450" x="3552825" y="3529013"/>
          <p14:tracePt t="83467" x="3524250" y="3533775"/>
          <p14:tracePt t="83483" x="3490913" y="3543300"/>
          <p14:tracePt t="83500" x="3467100" y="3543300"/>
          <p14:tracePt t="83516" x="3438525" y="3543300"/>
          <p14:tracePt t="83533" x="3405188" y="3543300"/>
          <p14:tracePt t="83550" x="3328988" y="3538538"/>
          <p14:tracePt t="83567" x="3276600" y="3529013"/>
          <p14:tracePt t="83583" x="3233738" y="3529013"/>
          <p14:tracePt t="83600" x="3190875" y="3524250"/>
          <p14:tracePt t="83616" x="3128963" y="3514725"/>
          <p14:tracePt t="83633" x="3086100" y="3490913"/>
          <p14:tracePt t="83650" x="3048000" y="3481388"/>
          <p14:tracePt t="83667" x="2981325" y="3433763"/>
          <p14:tracePt t="83683" x="2943225" y="3405188"/>
          <p14:tracePt t="83700" x="2895600" y="3371850"/>
          <p14:tracePt t="83717" x="2843213" y="3343275"/>
          <p14:tracePt t="83733" x="2795588" y="3305175"/>
          <p14:tracePt t="83750" x="2771775" y="3281363"/>
          <p14:tracePt t="83767" x="2747963" y="3257550"/>
          <p14:tracePt t="83783" x="2724150" y="3228975"/>
          <p14:tracePt t="83800" x="2686050" y="3162300"/>
          <p14:tracePt t="83817" x="2671763" y="3119438"/>
          <p14:tracePt t="83833" x="2657475" y="3081338"/>
          <p14:tracePt t="83850" x="2647950" y="3048000"/>
          <p14:tracePt t="83867" x="2643188" y="3005138"/>
          <p14:tracePt t="83883" x="2643188" y="2986088"/>
          <p14:tracePt t="83900" x="2643188" y="2962275"/>
          <p14:tracePt t="83916" x="2643188" y="2938463"/>
          <p14:tracePt t="83933" x="2643188" y="2928938"/>
          <p14:tracePt t="83950" x="2652713" y="2909888"/>
          <p14:tracePt t="83967" x="2676525" y="2886075"/>
          <p14:tracePt t="83983" x="2743200" y="2838450"/>
          <p14:tracePt t="84000" x="2819400" y="2805113"/>
          <p14:tracePt t="84017" x="2890838" y="2800350"/>
          <p14:tracePt t="84033" x="2957513" y="2805113"/>
          <p14:tracePt t="84050" x="3038475" y="2828925"/>
          <p14:tracePt t="84066" x="3090863" y="2843213"/>
          <p14:tracePt t="84083" x="3133725" y="2862263"/>
          <p14:tracePt t="84100" x="3181350" y="2886075"/>
          <p14:tracePt t="84117" x="3205163" y="2909888"/>
          <p14:tracePt t="84133" x="3228975" y="2947988"/>
          <p14:tracePt t="84150" x="3257550" y="3000375"/>
          <p14:tracePt t="84166" x="3286125" y="3071813"/>
          <p14:tracePt t="84183" x="3295650" y="3100388"/>
          <p14:tracePt t="84200" x="3295650" y="3124200"/>
          <p14:tracePt t="84217" x="3295650" y="3138488"/>
          <p14:tracePt t="84233" x="3295650" y="3157538"/>
          <p14:tracePt t="84250" x="3290888" y="3171825"/>
          <p14:tracePt t="84267" x="3286125" y="3181350"/>
          <p14:tracePt t="84283" x="3281363" y="3205163"/>
          <p14:tracePt t="84300" x="3281363" y="3209925"/>
          <p14:tracePt t="84317" x="3281363" y="3214688"/>
          <p14:tracePt t="84333" x="3281363" y="3219450"/>
          <p14:tracePt t="84373" x="3281363" y="3224213"/>
          <p14:tracePt t="84439" x="3281363" y="3228975"/>
          <p14:tracePt t="84446" x="3281363" y="3233738"/>
          <p14:tracePt t="84453" x="3276600" y="3243263"/>
          <p14:tracePt t="84467" x="3271838" y="3252788"/>
          <p14:tracePt t="84483" x="3248025" y="3300413"/>
          <p14:tracePt t="84500" x="3233738" y="3348038"/>
          <p14:tracePt t="84516" x="3224213" y="3376613"/>
          <p14:tracePt t="84533" x="3209925" y="3400425"/>
          <p14:tracePt t="84550" x="3205163" y="3405188"/>
          <p14:tracePt t="84566" x="3205163" y="3409950"/>
          <p14:tracePt t="84583" x="3205163" y="3419475"/>
          <p14:tracePt t="84600" x="3190875" y="3438525"/>
          <p14:tracePt t="84617" x="3181350" y="3452813"/>
          <p14:tracePt t="84633" x="3167063" y="3462338"/>
          <p14:tracePt t="84650" x="3143250" y="3476625"/>
          <p14:tracePt t="84667" x="3100388" y="3500438"/>
          <p14:tracePt t="84683" x="3067050" y="3509963"/>
          <p14:tracePt t="84700" x="3033713" y="3519488"/>
          <p14:tracePt t="84716" x="2976563" y="3519488"/>
          <p14:tracePt t="84733" x="2924175" y="3519488"/>
          <p14:tracePt t="84750" x="2881313" y="3519488"/>
          <p14:tracePt t="84766" x="2838450" y="3505200"/>
          <p14:tracePt t="84783" x="2786063" y="3467100"/>
          <p14:tracePt t="84800" x="2757488" y="3438525"/>
          <p14:tracePt t="84817" x="2724150" y="3381375"/>
          <p14:tracePt t="84833" x="2695575" y="3338513"/>
          <p14:tracePt t="84850" x="2662238" y="3286125"/>
          <p14:tracePt t="84866" x="2647950" y="3267075"/>
          <p14:tracePt t="84883" x="2638425" y="3243263"/>
          <p14:tracePt t="84900" x="2619375" y="3200400"/>
          <p14:tracePt t="84916" x="2614613" y="3171825"/>
          <p14:tracePt t="84933" x="2614613" y="3138488"/>
          <p14:tracePt t="84950" x="2619375" y="3086100"/>
          <p14:tracePt t="84966" x="2647950" y="3014663"/>
          <p14:tracePt t="84983" x="2671763" y="2967038"/>
          <p14:tracePt t="85000" x="2695575" y="2943225"/>
          <p14:tracePt t="85016" x="2733675" y="2914650"/>
          <p14:tracePt t="85033" x="2828925" y="2871788"/>
          <p14:tracePt t="85050" x="2909888" y="2857500"/>
          <p14:tracePt t="85066" x="2971800" y="2847975"/>
          <p14:tracePt t="85083" x="3048000" y="2852738"/>
          <p14:tracePt t="85100" x="3081338" y="2867025"/>
          <p14:tracePt t="85116" x="3119438" y="2895600"/>
          <p14:tracePt t="85133" x="3143250" y="2924175"/>
          <p14:tracePt t="85150" x="3181350" y="2981325"/>
          <p14:tracePt t="85166" x="3195638" y="3024188"/>
          <p14:tracePt t="85183" x="3209925" y="3067050"/>
          <p14:tracePt t="85200" x="3209925" y="3095625"/>
          <p14:tracePt t="85216" x="3200400" y="3143250"/>
          <p14:tracePt t="85233" x="3186113" y="3181350"/>
          <p14:tracePt t="85250" x="3176588" y="3224213"/>
          <p14:tracePt t="85267" x="3152775" y="3267075"/>
          <p14:tracePt t="85283" x="3148013" y="3281363"/>
          <p14:tracePt t="85300" x="3143250" y="3286125"/>
          <p14:tracePt t="85316" x="3133725" y="3290888"/>
          <p14:tracePt t="85333" x="3133725" y="3295650"/>
          <p14:tracePt t="85366" x="3128963" y="3300413"/>
          <p14:tracePt t="85383" x="3119438" y="3314700"/>
          <p14:tracePt t="85385" x="3114675" y="3319463"/>
          <p14:tracePt t="85400" x="3090863" y="3338513"/>
          <p14:tracePt t="85416" x="3071813" y="3362325"/>
          <p14:tracePt t="85433" x="3043238" y="3386138"/>
          <p14:tracePt t="85450" x="3014663" y="3409950"/>
          <p14:tracePt t="85467" x="2976563" y="3433763"/>
          <p14:tracePt t="85483" x="2957513" y="3438525"/>
          <p14:tracePt t="85500" x="2938463" y="3443288"/>
          <p14:tracePt t="85517" x="2924175" y="3448050"/>
          <p14:tracePt t="85533" x="2914650" y="3448050"/>
          <p14:tracePt t="85550" x="2909888" y="3448050"/>
          <p14:tracePt t="85566" x="2905125" y="3448050"/>
          <p14:tracePt t="85841" x="2890838" y="3448050"/>
          <p14:tracePt t="85847" x="2862263" y="3448050"/>
          <p14:tracePt t="85855" x="2847975" y="3438525"/>
          <p14:tracePt t="85867" x="2819400" y="3438525"/>
          <p14:tracePt t="85883" x="2757488" y="3429000"/>
          <p14:tracePt t="85900" x="2728913" y="3414713"/>
          <p14:tracePt t="85916" x="2700338" y="3405188"/>
          <p14:tracePt t="85933" x="2662238" y="3390900"/>
          <p14:tracePt t="85950" x="2624138" y="3381375"/>
          <p14:tracePt t="85966" x="2595563" y="3376613"/>
          <p14:tracePt t="85983" x="2566988" y="3362325"/>
          <p14:tracePt t="86000" x="2533650" y="3357563"/>
          <p14:tracePt t="86016" x="2486025" y="3343275"/>
          <p14:tracePt t="86033" x="2457450" y="3338513"/>
          <p14:tracePt t="86050" x="2424113" y="3338513"/>
          <p14:tracePt t="86066" x="2400300" y="3333750"/>
          <p14:tracePt t="86083" x="2381250" y="3328988"/>
          <p14:tracePt t="86100" x="2376488" y="3328988"/>
          <p14:tracePt t="86116" x="2371725" y="3328988"/>
          <p14:tracePt t="86133" x="2357438" y="3328988"/>
          <p14:tracePt t="86150" x="2343150" y="3328988"/>
          <p14:tracePt t="86166" x="2333625" y="3328988"/>
          <p14:tracePt t="86183" x="2319338" y="3328988"/>
          <p14:tracePt t="86200" x="2305050" y="3328988"/>
          <p14:tracePt t="86216" x="2300288" y="3328988"/>
          <p14:tracePt t="86233" x="2295525" y="3328988"/>
          <p14:tracePt t="86281" x="2290763" y="3328988"/>
          <p14:tracePt t="86370" x="2286000" y="3328988"/>
          <p14:tracePt t="86413" x="2281238" y="3324225"/>
          <p14:tracePt t="86883" x="2290763" y="3324225"/>
          <p14:tracePt t="86889" x="2309813" y="3319463"/>
          <p14:tracePt t="86900" x="2319338" y="3309938"/>
          <p14:tracePt t="86917" x="2362200" y="3305175"/>
          <p14:tracePt t="86934" x="2409825" y="3295650"/>
          <p14:tracePt t="86950" x="2438400" y="3286125"/>
          <p14:tracePt t="86966" x="2457450" y="3281363"/>
          <p14:tracePt t="87000" x="2481263" y="3281363"/>
          <p14:tracePt t="87033" x="2490788" y="3281363"/>
          <p14:tracePt t="87147" x="2490788" y="3286125"/>
          <p14:tracePt t="87154" x="2490788" y="3290888"/>
          <p14:tracePt t="87169" x="2490788" y="3295650"/>
          <p14:tracePt t="87183" x="2490788" y="3300413"/>
          <p14:tracePt t="87200" x="2486025" y="3309938"/>
          <p14:tracePt t="87216" x="2462213" y="3314700"/>
          <p14:tracePt t="87233" x="2433638" y="3319463"/>
          <p14:tracePt t="87249" x="2366963" y="3333750"/>
          <p14:tracePt t="87266" x="2328863" y="3333750"/>
          <p14:tracePt t="87283" x="2295525" y="3333750"/>
          <p14:tracePt t="87300" x="2247900" y="3314700"/>
          <p14:tracePt t="87316" x="2224088" y="3290888"/>
          <p14:tracePt t="87333" x="2195513" y="3252788"/>
          <p14:tracePt t="87350" x="2171700" y="3214688"/>
          <p14:tracePt t="87366" x="2152650" y="3167063"/>
          <p14:tracePt t="87383" x="2147888" y="3148013"/>
          <p14:tracePt t="87400" x="2147888" y="3124200"/>
          <p14:tracePt t="87416" x="2147888" y="3105150"/>
          <p14:tracePt t="87433" x="2147888" y="3086100"/>
          <p14:tracePt t="87449" x="2152650" y="3076575"/>
          <p14:tracePt t="87466" x="2176463" y="3062288"/>
          <p14:tracePt t="87483" x="2200275" y="3052763"/>
          <p14:tracePt t="87500" x="2262188" y="3048000"/>
          <p14:tracePt t="87516" x="2295525" y="3048000"/>
          <p14:tracePt t="87533" x="2333625" y="3048000"/>
          <p14:tracePt t="87549" x="2366963" y="3057525"/>
          <p14:tracePt t="87566" x="2381250" y="3062288"/>
          <p14:tracePt t="87583" x="2395538" y="3086100"/>
          <p14:tracePt t="87599" x="2409825" y="3124200"/>
          <p14:tracePt t="87616" x="2424113" y="3190875"/>
          <p14:tracePt t="87633" x="2428875" y="3219450"/>
          <p14:tracePt t="87650" x="2428875" y="3243263"/>
          <p14:tracePt t="87666" x="2428875" y="3257550"/>
          <p14:tracePt t="87683" x="2428875" y="3276600"/>
          <p14:tracePt t="87699" x="2419350" y="3290888"/>
          <p14:tracePt t="87716" x="2414588" y="3305175"/>
          <p14:tracePt t="87733" x="2390775" y="3319463"/>
          <p14:tracePt t="87749" x="2362200" y="3328988"/>
          <p14:tracePt t="87766" x="2324100" y="3343275"/>
          <p14:tracePt t="87783" x="2290763" y="3348038"/>
          <p14:tracePt t="87800" x="2243138" y="3352800"/>
          <p14:tracePt t="87816" x="2224088" y="3352800"/>
          <p14:tracePt t="87833" x="2200275" y="3348038"/>
          <p14:tracePt t="87849" x="2190750" y="3343275"/>
          <p14:tracePt t="87866" x="2171700" y="3300413"/>
          <p14:tracePt t="87883" x="2171700" y="3257550"/>
          <p14:tracePt t="87899" x="2171700" y="3214688"/>
          <p14:tracePt t="87916" x="2200275" y="3167063"/>
          <p14:tracePt t="87933" x="2214563" y="3157538"/>
          <p14:tracePt t="87949" x="2228850" y="3148013"/>
          <p14:tracePt t="87966" x="2252663" y="3143250"/>
          <p14:tracePt t="87983" x="2271713" y="3143250"/>
          <p14:tracePt t="88000" x="2286000" y="3162300"/>
          <p14:tracePt t="88016" x="2305050" y="3228975"/>
          <p14:tracePt t="88033" x="2309813" y="3276600"/>
          <p14:tracePt t="88049" x="2305050" y="3338513"/>
          <p14:tracePt t="88066" x="2281238" y="3409950"/>
          <p14:tracePt t="88083" x="2243138" y="3500438"/>
          <p14:tracePt t="88099" x="2205038" y="3567113"/>
          <p14:tracePt t="88116" x="2162175" y="3614738"/>
          <p14:tracePt t="88133" x="2152650" y="3624263"/>
          <p14:tracePt t="88150" x="2143125" y="3633788"/>
          <p14:tracePt t="88166" x="2133600" y="3633788"/>
          <p14:tracePt t="88183" x="2128838" y="3633788"/>
          <p14:tracePt t="88199" x="2124075" y="3633788"/>
          <p14:tracePt t="88216" x="2109788" y="3633788"/>
          <p14:tracePt t="88233" x="2057400" y="3605213"/>
          <p14:tracePt t="88249" x="2014538" y="3571875"/>
          <p14:tracePt t="88266" x="1976438" y="3543300"/>
          <p14:tracePt t="88283" x="1952625" y="3519488"/>
          <p14:tracePt t="88300" x="1928813" y="3500438"/>
          <p14:tracePt t="88316" x="1924050" y="3476625"/>
          <p14:tracePt t="88333" x="1919288" y="3457575"/>
          <p14:tracePt t="88349" x="1919288" y="3443288"/>
          <p14:tracePt t="88366" x="1919288" y="3438525"/>
          <p14:tracePt t="88383" x="1919288" y="3433763"/>
          <p14:tracePt t="88401" x="1914525" y="3433763"/>
          <p14:tracePt t="88417" x="1905000" y="3443288"/>
          <p14:tracePt t="88433" x="1866900" y="3519488"/>
          <p14:tracePt t="88450" x="1804988" y="3662363"/>
          <p14:tracePt t="88466" x="1752600" y="3757613"/>
          <p14:tracePt t="88483" x="1700213" y="3833813"/>
          <p14:tracePt t="88499" x="1681163" y="3857625"/>
          <p14:tracePt t="88516" x="1671638" y="3876675"/>
          <p14:tracePt t="88533" x="1662113" y="3886200"/>
          <p14:tracePt t="88585" x="1671638" y="3886200"/>
          <p14:tracePt t="88592" x="1681163" y="3871913"/>
          <p14:tracePt t="88600" x="1709738" y="3843338"/>
          <p14:tracePt t="88616" x="1790700" y="3762375"/>
          <p14:tracePt t="88633" x="1919288" y="3657600"/>
          <p14:tracePt t="88649" x="2019300" y="3590925"/>
          <p14:tracePt t="88666" x="2105025" y="3533775"/>
          <p14:tracePt t="88683" x="2124075" y="3519488"/>
          <p14:tracePt t="88699" x="2143125" y="3514725"/>
          <p14:tracePt t="88716" x="2152650" y="3509963"/>
          <p14:tracePt t="88749" x="2147888" y="3557588"/>
          <p14:tracePt t="88766" x="2133600" y="3662363"/>
          <p14:tracePt t="88783" x="2090738" y="3752850"/>
          <p14:tracePt t="88799" x="2062163" y="3810000"/>
          <p14:tracePt t="88816" x="2038350" y="3848100"/>
          <p14:tracePt t="88833" x="2033588" y="3862388"/>
          <p14:tracePt t="88849" x="2028825" y="3871913"/>
          <p14:tracePt t="88866" x="2028825" y="3876675"/>
          <p14:tracePt t="88899" x="2028825" y="3881438"/>
          <p14:tracePt t="89885" x="2081213" y="3938588"/>
          <p14:tracePt t="89892" x="2152650" y="4010025"/>
          <p14:tracePt t="89899" x="2224088" y="4071938"/>
          <p14:tracePt t="89916" x="2347913" y="4171950"/>
          <p14:tracePt t="89933" x="2419350" y="4224338"/>
          <p14:tracePt t="89951" x="2728913" y="4405313"/>
          <p14:tracePt t="89966" x="2843213" y="4491038"/>
          <p14:tracePt t="89999" x="3000375" y="4610100"/>
          <p14:tracePt t="90033" x="3095625" y="4686300"/>
          <p14:tracePt t="90049" x="3128963" y="4700588"/>
          <p14:tracePt t="90066" x="3162300" y="4719638"/>
          <p14:tracePt t="90083" x="3214688" y="4738688"/>
          <p14:tracePt t="90099" x="3243263" y="4748213"/>
          <p14:tracePt t="90116" x="3262313" y="4752975"/>
          <p14:tracePt t="90133" x="3286125" y="4757738"/>
          <p14:tracePt t="90149" x="3319463" y="4757738"/>
          <p14:tracePt t="90166" x="3352800" y="4757738"/>
          <p14:tracePt t="90183" x="3409950" y="4757738"/>
          <p14:tracePt t="90199" x="3571875" y="4781550"/>
          <p14:tracePt t="90216" x="3676650" y="4800600"/>
          <p14:tracePt t="90233" x="3781425" y="4805363"/>
          <p14:tracePt t="90249" x="3895725" y="4824413"/>
          <p14:tracePt t="90266" x="4095750" y="4824413"/>
          <p14:tracePt t="90283" x="4186238" y="4824413"/>
          <p14:tracePt t="90299" x="4276725" y="4824413"/>
          <p14:tracePt t="90316" x="4376738" y="4824413"/>
          <p14:tracePt t="90333" x="4491038" y="4824413"/>
          <p14:tracePt t="90349" x="4533900" y="4824413"/>
          <p14:tracePt t="90366" x="4557713" y="4824413"/>
          <p14:tracePt t="90383" x="4567238" y="4824413"/>
          <p14:tracePt t="90567" x="4619625" y="4810125"/>
          <p14:tracePt t="90574" x="4691063" y="4781550"/>
          <p14:tracePt t="90582" x="4748213" y="4757738"/>
          <p14:tracePt t="90599" x="4810125" y="4733925"/>
          <p14:tracePt t="90616" x="4848225" y="4724400"/>
          <p14:tracePt t="90633" x="4876800" y="4714875"/>
          <p14:tracePt t="90649" x="4881563" y="4714875"/>
          <p14:tracePt t="90666" x="4891088" y="4714875"/>
          <p14:tracePt t="90722" x="4881563" y="4714875"/>
          <p14:tracePt t="90729" x="4862513" y="4714875"/>
          <p14:tracePt t="90736" x="4838700" y="4714875"/>
          <p14:tracePt t="90751" x="4786313" y="4714875"/>
          <p14:tracePt t="90766" x="4738688" y="4714875"/>
          <p14:tracePt t="90783" x="4686300" y="4729163"/>
          <p14:tracePt t="90799" x="4648200" y="4738688"/>
          <p14:tracePt t="90816" x="4610100" y="4752975"/>
          <p14:tracePt t="90833" x="4567238" y="4757738"/>
          <p14:tracePt t="90849" x="4524375" y="4757738"/>
          <p14:tracePt t="90866" x="4462463" y="4757738"/>
          <p14:tracePt t="90883" x="4352925" y="4733925"/>
          <p14:tracePt t="90899" x="4291013" y="4714875"/>
          <p14:tracePt t="90916" x="4238625" y="4700588"/>
          <p14:tracePt t="90933" x="4200525" y="4676775"/>
          <p14:tracePt t="90949" x="4152900" y="4638675"/>
          <p14:tracePt t="90966" x="4129088" y="4614863"/>
          <p14:tracePt t="90983" x="4114800" y="4562475"/>
          <p14:tracePt t="90999" x="4124325" y="4471988"/>
          <p14:tracePt t="91016" x="4152900" y="4414838"/>
          <p14:tracePt t="91033" x="4176713" y="4376738"/>
          <p14:tracePt t="91049" x="4252913" y="4324350"/>
          <p14:tracePt t="91066" x="4419600" y="4267200"/>
          <p14:tracePt t="91082" x="4514850" y="4248150"/>
          <p14:tracePt t="91099" x="4581525" y="4248150"/>
          <p14:tracePt t="91116" x="4662488" y="4252913"/>
          <p14:tracePt t="91133" x="4762500" y="4271963"/>
          <p14:tracePt t="91149" x="4824413" y="4295775"/>
          <p14:tracePt t="91166" x="4881563" y="4329113"/>
          <p14:tracePt t="91183" x="4953000" y="4410075"/>
          <p14:tracePt t="91199" x="4986338" y="4462463"/>
          <p14:tracePt t="91216" x="5014913" y="4510088"/>
          <p14:tracePt t="91233" x="5033963" y="4548188"/>
          <p14:tracePt t="91249" x="5043488" y="4586288"/>
          <p14:tracePt t="91266" x="5043488" y="4614863"/>
          <p14:tracePt t="91282" x="5043488" y="4643438"/>
          <p14:tracePt t="91299" x="5024438" y="4691063"/>
          <p14:tracePt t="91316" x="4967288" y="4767263"/>
          <p14:tracePt t="91333" x="4886325" y="4829175"/>
          <p14:tracePt t="91349" x="4800600" y="4886325"/>
          <p14:tracePt t="91366" x="4662488" y="4948238"/>
          <p14:tracePt t="91383" x="4548188" y="4972050"/>
          <p14:tracePt t="91400" x="4424363" y="4972050"/>
          <p14:tracePt t="91416" x="4310063" y="4962525"/>
          <p14:tracePt t="91433" x="4152900" y="4914900"/>
          <p14:tracePt t="91449" x="4048125" y="4862513"/>
          <p14:tracePt t="91466" x="3957638" y="4814888"/>
          <p14:tracePt t="91483" x="3890963" y="4772025"/>
          <p14:tracePt t="91499" x="3838575" y="4733925"/>
          <p14:tracePt t="91516" x="3814763" y="4710113"/>
          <p14:tracePt t="91533" x="3805238" y="4667250"/>
          <p14:tracePt t="91549" x="3800475" y="4572000"/>
          <p14:tracePt t="91566" x="3867150" y="4405313"/>
          <p14:tracePt t="91584" x="3929063" y="4324350"/>
          <p14:tracePt t="91599" x="4019550" y="4257675"/>
          <p14:tracePt t="91616" x="4195763" y="4210050"/>
          <p14:tracePt t="91633" x="4333875" y="4205288"/>
          <p14:tracePt t="91649" x="4438650" y="4219575"/>
          <p14:tracePt t="91666" x="4514850" y="4267200"/>
          <p14:tracePt t="91683" x="4605338" y="4357688"/>
          <p14:tracePt t="91699" x="4648200" y="4414838"/>
          <p14:tracePt t="91716" x="4676775" y="4471988"/>
          <p14:tracePt t="91732" x="4705350" y="4529138"/>
          <p14:tracePt t="91749" x="4729163" y="4648200"/>
          <p14:tracePt t="91766" x="4733925" y="4705350"/>
          <p14:tracePt t="91782" x="4724400" y="4757738"/>
          <p14:tracePt t="91799" x="4705350" y="4819650"/>
          <p14:tracePt t="91816" x="4700588" y="4843463"/>
          <p14:tracePt t="91833" x="4691063" y="4857750"/>
          <p14:tracePt t="91849" x="4686300" y="4862513"/>
          <p14:tracePt t="91866" x="4686300" y="4872038"/>
          <p14:tracePt t="91882" x="4686300" y="4876800"/>
          <p14:tracePt t="91962" x="4695825" y="4876800"/>
          <p14:tracePt t="91969" x="4710113" y="4872038"/>
          <p14:tracePt t="91976" x="4719638" y="4857750"/>
          <p14:tracePt t="91983" x="4733925" y="4838700"/>
          <p14:tracePt t="91999" x="4772025" y="4800600"/>
          <p14:tracePt t="92016" x="4814888" y="4743450"/>
          <p14:tracePt t="92032" x="4848225" y="4719638"/>
          <p14:tracePt t="92049" x="4862513" y="4691063"/>
          <p14:tracePt t="92066" x="4872038" y="4681538"/>
          <p14:tracePt t="92082" x="4876800" y="4676775"/>
          <p14:tracePt t="92099" x="4881563" y="4672013"/>
          <p14:tracePt t="92116" x="4881563" y="4662488"/>
          <p14:tracePt t="92132" x="4881563" y="4657725"/>
          <p14:tracePt t="92329" x="4876800" y="4657725"/>
          <p14:tracePt t="92336" x="4867275" y="4657725"/>
          <p14:tracePt t="92349" x="4852988" y="4657725"/>
          <p14:tracePt t="92366" x="4819650" y="4652963"/>
          <p14:tracePt t="92382" x="4810125" y="4629150"/>
          <p14:tracePt t="92400" x="4800600" y="4605338"/>
          <p14:tracePt t="92416" x="4786313" y="4519613"/>
          <p14:tracePt t="92433" x="4786313" y="4429125"/>
          <p14:tracePt t="92449" x="4810125" y="4333875"/>
          <p14:tracePt t="92466" x="4824413" y="4291013"/>
          <p14:tracePt t="92483" x="4848225" y="4248150"/>
          <p14:tracePt t="92499" x="4872038" y="4229100"/>
          <p14:tracePt t="92516" x="4900613" y="4219575"/>
          <p14:tracePt t="92533" x="4929188" y="4214813"/>
          <p14:tracePt t="92549" x="4962525" y="4219575"/>
          <p14:tracePt t="92566" x="4981575" y="4238625"/>
          <p14:tracePt t="92583" x="5000625" y="4281488"/>
          <p14:tracePt t="92599" x="5005388" y="4357688"/>
          <p14:tracePt t="92616" x="5005388" y="4400550"/>
          <p14:tracePt t="92632" x="5000625" y="4443413"/>
          <p14:tracePt t="92649" x="4981575" y="4486275"/>
          <p14:tracePt t="92666" x="4929188" y="4591050"/>
          <p14:tracePt t="92683" x="4891088" y="4648200"/>
          <p14:tracePt t="92699" x="4867275" y="4681538"/>
          <p14:tracePt t="92716" x="4848225" y="4705350"/>
          <p14:tracePt t="92733" x="4829175" y="4724400"/>
          <p14:tracePt t="92749" x="4814888" y="4729163"/>
          <p14:tracePt t="92766" x="4805363" y="4729163"/>
          <p14:tracePt t="92782" x="4786313" y="4729163"/>
          <p14:tracePt t="92799" x="4772025" y="4729163"/>
          <p14:tracePt t="92816" x="4767263" y="4729163"/>
          <p14:tracePt t="92833" x="4762500" y="4729163"/>
          <p14:tracePt t="92849" x="4752975" y="4729163"/>
          <p14:tracePt t="92866" x="4748213" y="4729163"/>
          <p14:tracePt t="93437" x="4814888" y="4672013"/>
          <p14:tracePt t="93444" x="4967288" y="4591050"/>
          <p14:tracePt t="93452" x="5138738" y="4505325"/>
          <p14:tracePt t="93466" x="5472113" y="4371975"/>
          <p14:tracePt t="93499" x="6267450" y="4081463"/>
          <p14:tracePt t="93533" x="6767513" y="3967163"/>
          <p14:tracePt t="93550" x="6838950" y="3952875"/>
          <p14:tracePt t="93566" x="6891338" y="3952875"/>
          <p14:tracePt t="93583" x="6919913" y="3952875"/>
          <p14:tracePt t="93599" x="6929438" y="3952875"/>
          <p14:tracePt t="93616" x="6934200" y="3952875"/>
          <p14:tracePt t="93633" x="6938963" y="3952875"/>
          <p14:tracePt t="93649" x="6943725" y="3952875"/>
          <p14:tracePt t="93686" x="6948488" y="3952875"/>
          <p14:tracePt t="93701" x="6953250" y="3952875"/>
          <p14:tracePt t="93716" x="6962775" y="3952875"/>
          <p14:tracePt t="93732" x="6991350" y="3957638"/>
          <p14:tracePt t="93749" x="7029450" y="3967163"/>
          <p14:tracePt t="93766" x="7072313" y="3967163"/>
          <p14:tracePt t="93782" x="7138988" y="3967163"/>
          <p14:tracePt t="93799" x="7162800" y="3967163"/>
          <p14:tracePt t="93816" x="7181850" y="3967163"/>
          <p14:tracePt t="93832" x="7200900" y="3967163"/>
          <p14:tracePt t="93849" x="7205663" y="3967163"/>
          <p14:tracePt t="93866" x="7210425" y="3976688"/>
          <p14:tracePt t="93882" x="7219950" y="3981450"/>
          <p14:tracePt t="93884" x="7219950" y="3986213"/>
          <p14:tracePt t="93899" x="7219950" y="3990975"/>
          <p14:tracePt t="93916" x="7219950" y="4005263"/>
          <p14:tracePt t="93933" x="7219950" y="4010025"/>
          <p14:tracePt t="93949" x="7215188" y="4014788"/>
          <p14:tracePt t="93966" x="7205663" y="4024313"/>
          <p14:tracePt t="93982" x="7196138" y="4033838"/>
          <p14:tracePt t="93999" x="7191375" y="4033838"/>
          <p14:tracePt t="94016" x="7177088" y="4033838"/>
          <p14:tracePt t="94032" x="7167563" y="4033838"/>
          <p14:tracePt t="94049" x="7153275" y="4029075"/>
          <p14:tracePt t="94066" x="7138988" y="4024313"/>
          <p14:tracePt t="94082" x="7119938" y="4014788"/>
          <p14:tracePt t="94099" x="7110413" y="4010025"/>
          <p14:tracePt t="94116" x="7091363" y="4000500"/>
          <p14:tracePt t="94133" x="7072313" y="3995738"/>
          <p14:tracePt t="94149" x="7029450" y="3990975"/>
          <p14:tracePt t="94166" x="6996113" y="3981450"/>
          <p14:tracePt t="94182" x="6958013" y="3976688"/>
          <p14:tracePt t="94199" x="6910388" y="3962400"/>
          <p14:tracePt t="94216" x="6891338" y="3957638"/>
          <p14:tracePt t="94232" x="6862763" y="3952875"/>
          <p14:tracePt t="94249" x="6829425" y="3938588"/>
          <p14:tracePt t="94266" x="6781800" y="3914775"/>
          <p14:tracePt t="94282" x="6748463" y="3910013"/>
          <p14:tracePt t="94299" x="6710363" y="3910013"/>
          <p14:tracePt t="94316" x="6662738" y="3910013"/>
          <p14:tracePt t="94332" x="6562725" y="3929063"/>
          <p14:tracePt t="94349" x="6477000" y="3948113"/>
          <p14:tracePt t="94366" x="6405563" y="3981450"/>
          <p14:tracePt t="94382" x="6338888" y="4010025"/>
          <p14:tracePt t="94384" x="6310313" y="4024313"/>
          <p14:tracePt t="94399" x="6262688" y="4048125"/>
          <p14:tracePt t="94416" x="6234113" y="4067175"/>
          <p14:tracePt t="94432" x="6210300" y="4076700"/>
          <p14:tracePt t="94449" x="6191250" y="4086225"/>
          <p14:tracePt t="94466" x="6186488" y="4095750"/>
          <p14:tracePt t="94482" x="6181725" y="4100513"/>
          <p14:tracePt t="94499" x="6172200" y="4105275"/>
          <p14:tracePt t="94516" x="6167438" y="4119563"/>
          <p14:tracePt t="94532" x="6167438" y="4133850"/>
          <p14:tracePt t="94549" x="6167438" y="4148138"/>
          <p14:tracePt t="94566" x="6172200" y="4157663"/>
          <p14:tracePt t="94582" x="6210300" y="4186238"/>
          <p14:tracePt t="94599" x="6272213" y="4214813"/>
          <p14:tracePt t="94616" x="6357938" y="4229100"/>
          <p14:tracePt t="94632" x="6472238" y="4238625"/>
          <p14:tracePt t="94649" x="6519863" y="4238625"/>
          <p14:tracePt t="94666" x="6572250" y="4238625"/>
          <p14:tracePt t="94682" x="6619875" y="4233863"/>
          <p14:tracePt t="94699" x="6705600" y="4233863"/>
          <p14:tracePt t="94716" x="6772275" y="4233863"/>
          <p14:tracePt t="94732" x="6824663" y="4229100"/>
          <p14:tracePt t="94749" x="6872288" y="4224338"/>
          <p14:tracePt t="94766" x="6943725" y="4214813"/>
          <p14:tracePt t="94782" x="6986588" y="4205288"/>
          <p14:tracePt t="94799" x="7034213" y="4195763"/>
          <p14:tracePt t="94816" x="7100888" y="4176713"/>
          <p14:tracePt t="94832" x="7119938" y="4167188"/>
          <p14:tracePt t="94849" x="7143750" y="4162425"/>
          <p14:tracePt t="94866" x="7153275" y="4157663"/>
          <p14:tracePt t="94882" x="7158038" y="4138613"/>
          <p14:tracePt t="94899" x="7148513" y="4090988"/>
          <p14:tracePt t="94917" x="7115175" y="4024313"/>
          <p14:tracePt t="94932" x="7067550" y="3957638"/>
          <p14:tracePt t="94949" x="7010400" y="3905250"/>
          <p14:tracePt t="94966" x="6962775" y="3886200"/>
          <p14:tracePt t="94982" x="6929438" y="3881438"/>
          <p14:tracePt t="94999" x="6900863" y="3871913"/>
          <p14:tracePt t="95016" x="6896100" y="3871913"/>
          <p14:tracePt t="95059" x="6900863" y="3871913"/>
          <p14:tracePt t="95066" x="6910388" y="3871913"/>
          <p14:tracePt t="95082" x="6962775" y="3876675"/>
          <p14:tracePt t="95099" x="7029450" y="3886200"/>
          <p14:tracePt t="95116" x="7091363" y="3890963"/>
          <p14:tracePt t="95132" x="7167563" y="3890963"/>
          <p14:tracePt t="95149" x="7205663" y="3890963"/>
          <p14:tracePt t="95166" x="7224713" y="3890963"/>
          <p14:tracePt t="95182" x="7243763" y="3895725"/>
          <p14:tracePt t="95199" x="7262813" y="3900488"/>
          <p14:tracePt t="95216" x="7272338" y="3905250"/>
          <p14:tracePt t="95232" x="7281863" y="3910013"/>
          <p14:tracePt t="95249" x="7291388" y="3914775"/>
          <p14:tracePt t="95266" x="7296150" y="3924300"/>
          <p14:tracePt t="95282" x="7300913" y="3943350"/>
          <p14:tracePt t="95299" x="7310438" y="3957638"/>
          <p14:tracePt t="95316" x="7310438" y="3986213"/>
          <p14:tracePt t="95332" x="7310438" y="3995738"/>
          <p14:tracePt t="95349" x="7310438" y="4010025"/>
          <p14:tracePt t="95365" x="7310438" y="4029075"/>
          <p14:tracePt t="95382" x="7291388" y="4062413"/>
          <p14:tracePt t="95399" x="7267575" y="4086225"/>
          <p14:tracePt t="95416" x="7215188" y="4129088"/>
          <p14:tracePt t="95432" x="7129463" y="4176713"/>
          <p14:tracePt t="95449" x="7086600" y="4191000"/>
          <p14:tracePt t="95466" x="7058025" y="4191000"/>
          <p14:tracePt t="95482" x="7034213" y="4181475"/>
          <p14:tracePt t="95499" x="7015163" y="4148138"/>
          <p14:tracePt t="95515" x="7015163" y="4105275"/>
          <p14:tracePt t="95532" x="7024688" y="4052888"/>
          <p14:tracePt t="95549" x="7048500" y="4024313"/>
          <p14:tracePt t="95566" x="7086600" y="3995738"/>
          <p14:tracePt t="95582" x="7100888" y="3986213"/>
          <p14:tracePt t="95599" x="7110413" y="3981450"/>
          <p14:tracePt t="95616" x="7119938" y="3976688"/>
          <p14:tracePt t="95649" x="7124700" y="3976688"/>
          <p14:tracePt t="95734" x="7115175" y="3981450"/>
          <p14:tracePt t="95741" x="7100888" y="3986213"/>
          <p14:tracePt t="95749" x="7091363" y="3990975"/>
          <p14:tracePt t="95765" x="7043738" y="4010025"/>
          <p14:tracePt t="95782" x="6981825" y="4033838"/>
          <p14:tracePt t="95799" x="6886575" y="4057650"/>
          <p14:tracePt t="95816" x="6705600" y="4081463"/>
          <p14:tracePt t="95832" x="6591300" y="4100513"/>
          <p14:tracePt t="95849" x="6486525" y="4105275"/>
          <p14:tracePt t="95866" x="6276975" y="4105275"/>
          <p14:tracePt t="95882" x="6143625" y="4105275"/>
          <p14:tracePt t="95899" x="6048375" y="4114800"/>
          <p14:tracePt t="95916" x="5957888" y="4124325"/>
          <p14:tracePt t="95932" x="5776913" y="4129088"/>
          <p14:tracePt t="95949" x="5676900" y="4129088"/>
          <p14:tracePt t="95966" x="5586413" y="4129088"/>
          <p14:tracePt t="95982" x="5505450" y="4138613"/>
          <p14:tracePt t="95999" x="5367338" y="4148138"/>
          <p14:tracePt t="96016" x="5276850" y="4152900"/>
          <p14:tracePt t="96032" x="5205413" y="4162425"/>
          <p14:tracePt t="96049" x="5110163" y="4176713"/>
          <p14:tracePt t="96066" x="5048250" y="4181475"/>
          <p14:tracePt t="96082" x="4976813" y="4186238"/>
          <p14:tracePt t="96099" x="4919663" y="4195763"/>
          <p14:tracePt t="96116" x="4833938" y="4210050"/>
          <p14:tracePt t="96132" x="4795838" y="4219575"/>
          <p14:tracePt t="96149" x="4757738" y="4238625"/>
          <p14:tracePt t="96165" x="4724400" y="4252913"/>
          <p14:tracePt t="96182" x="4686300" y="4286250"/>
          <p14:tracePt t="96199" x="4662488" y="4300538"/>
          <p14:tracePt t="96215" x="4652963" y="4310063"/>
          <p14:tracePt t="96232" x="4643438" y="4319588"/>
          <p14:tracePt t="96249" x="4633913" y="4329113"/>
          <p14:tracePt t="96266" x="4629150" y="4329113"/>
          <p14:tracePt t="96282" x="4624388" y="4338638"/>
          <p14:tracePt t="96299" x="4614863" y="4376738"/>
          <p14:tracePt t="96315" x="4600575" y="4405313"/>
          <p14:tracePt t="96332" x="4595813" y="4438650"/>
          <p14:tracePt t="96349" x="4595813" y="4457700"/>
          <p14:tracePt t="96365" x="4595813" y="4486275"/>
          <p14:tracePt t="96382" x="4595813" y="4495800"/>
          <p14:tracePt t="96399" x="4595813" y="4500563"/>
          <p14:tracePt t="96416" x="4595813" y="4510088"/>
          <p14:tracePt t="96432" x="4595813" y="4519613"/>
          <p14:tracePt t="96449" x="4595813" y="4529138"/>
          <p14:tracePt t="96466" x="4595813" y="4538663"/>
          <p14:tracePt t="96482" x="4600575" y="4557713"/>
          <p14:tracePt t="96499" x="4600575" y="4567238"/>
          <p14:tracePt t="96516" x="4600575" y="4576763"/>
          <p14:tracePt t="96532" x="4600575" y="4581525"/>
          <p14:tracePt t="96549" x="4600575" y="4586288"/>
          <p14:tracePt t="96601" x="4600575" y="4581525"/>
          <p14:tracePt t="96608" x="4600575" y="4576763"/>
          <p14:tracePt t="96615" x="4600575" y="4567238"/>
          <p14:tracePt t="96632" x="4595813" y="4538663"/>
          <p14:tracePt t="96649" x="4591050" y="4500563"/>
          <p14:tracePt t="96666" x="4576763" y="4452938"/>
          <p14:tracePt t="96682" x="4572000" y="4443413"/>
          <p14:tracePt t="96699" x="4572000" y="4433888"/>
          <p14:tracePt t="96716" x="4572000" y="4429125"/>
          <p14:tracePt t="96763" x="4572000" y="4438650"/>
          <p14:tracePt t="96769" x="4572000" y="4443413"/>
          <p14:tracePt t="96782" x="4586288" y="4457700"/>
          <p14:tracePt t="96799" x="4614863" y="4524375"/>
          <p14:tracePt t="96816" x="4629150" y="4557713"/>
          <p14:tracePt t="96832" x="4633913" y="4572000"/>
          <p14:tracePt t="96849" x="4638675" y="4586288"/>
          <p14:tracePt t="96865" x="4638675" y="4591050"/>
          <p14:tracePt t="96882" x="4638675" y="4600575"/>
          <p14:tracePt t="96909" x="4638675" y="4605338"/>
          <p14:tracePt t="97107" x="4772025" y="4548188"/>
          <p14:tracePt t="97113" x="4962525" y="4457700"/>
          <p14:tracePt t="97121" x="5157788" y="4367213"/>
          <p14:tracePt t="97132" x="5300663" y="4314825"/>
          <p14:tracePt t="97149" x="5614988" y="4186238"/>
          <p14:tracePt t="97165" x="5943600" y="4100513"/>
          <p14:tracePt t="97199" x="6234113" y="4081463"/>
          <p14:tracePt t="97233" x="6400800" y="4119563"/>
          <p14:tracePt t="97249" x="6429375" y="4129088"/>
          <p14:tracePt t="97265" x="6467475" y="4152900"/>
          <p14:tracePt t="97282" x="6515100" y="4176713"/>
          <p14:tracePt t="97299" x="6543675" y="4191000"/>
          <p14:tracePt t="97316" x="6586538" y="4200525"/>
          <p14:tracePt t="97332" x="6624638" y="4210050"/>
          <p14:tracePt t="97349" x="6677025" y="4210050"/>
          <p14:tracePt t="97365" x="6715125" y="4210050"/>
          <p14:tracePt t="97382" x="6757988" y="4205288"/>
          <p14:tracePt t="97399" x="6791325" y="4195763"/>
          <p14:tracePt t="97415" x="6886575" y="4143375"/>
          <p14:tracePt t="97432" x="6972300" y="4105275"/>
          <p14:tracePt t="97449" x="7058025" y="4067175"/>
          <p14:tracePt t="97466" x="7172325" y="4019550"/>
          <p14:tracePt t="97482" x="7234238" y="4000500"/>
          <p14:tracePt t="97499" x="7281863" y="3981450"/>
          <p14:tracePt t="97515" x="7319963" y="3962400"/>
          <p14:tracePt t="97532" x="7381875" y="3943350"/>
          <p14:tracePt t="97549" x="7415213" y="3938588"/>
          <p14:tracePt t="97565" x="7458075" y="3924300"/>
          <p14:tracePt t="97582" x="7496175" y="3924300"/>
          <p14:tracePt t="97599" x="7519988" y="3919538"/>
          <p14:tracePt t="97616" x="7534275" y="3919538"/>
          <p14:tracePt t="97632" x="7543800" y="3919538"/>
          <p14:tracePt t="97665" x="7539038" y="3938588"/>
          <p14:tracePt t="97682" x="7524750" y="3971925"/>
          <p14:tracePt t="97699" x="7481888" y="4019550"/>
          <p14:tracePt t="97715" x="7386638" y="4129088"/>
          <p14:tracePt t="97732" x="7329488" y="4171950"/>
          <p14:tracePt t="97749" x="7281863" y="4200525"/>
          <p14:tracePt t="97766" x="7253288" y="4210050"/>
          <p14:tracePt t="97782" x="7219950" y="4210050"/>
          <p14:tracePt t="97799" x="7215188" y="4200525"/>
          <p14:tracePt t="97816" x="7210425" y="4186238"/>
          <p14:tracePt t="97832" x="7210425" y="4176713"/>
          <p14:tracePt t="97849" x="7210425" y="4162425"/>
          <p14:tracePt t="97866" x="7215188" y="4157663"/>
          <p14:tracePt t="97882" x="7219950" y="4148138"/>
          <p14:tracePt t="97899" x="7224713" y="4143375"/>
          <p14:tracePt t="97972" x="7215188" y="4148138"/>
          <p14:tracePt t="97980" x="7181850" y="4167188"/>
          <p14:tracePt t="97987" x="7129463" y="4200525"/>
          <p14:tracePt t="97999" x="7058025" y="4238625"/>
          <p14:tracePt t="98015" x="6886575" y="4300538"/>
          <p14:tracePt t="98032" x="6548438" y="4395788"/>
          <p14:tracePt t="98049" x="6367463" y="4433888"/>
          <p14:tracePt t="98065" x="6186488" y="4452938"/>
          <p14:tracePt t="98082" x="5981700" y="4467225"/>
          <p14:tracePt t="98099" x="5895975" y="4467225"/>
          <p14:tracePt t="98115" x="5824538" y="4467225"/>
          <p14:tracePt t="98132" x="5729288" y="4457700"/>
          <p14:tracePt t="98149" x="5572125" y="4452938"/>
          <p14:tracePt t="98165" x="5481638" y="4452938"/>
          <p14:tracePt t="98182" x="5400675" y="4452938"/>
          <p14:tracePt t="98199" x="5324475" y="4452938"/>
          <p14:tracePt t="98215" x="5229225" y="4452938"/>
          <p14:tracePt t="98232" x="5172075" y="4452938"/>
          <p14:tracePt t="98249" x="5119688" y="4452938"/>
          <p14:tracePt t="98265" x="5072063" y="4452938"/>
          <p14:tracePt t="98282" x="5019675" y="4452938"/>
          <p14:tracePt t="98299" x="4991100" y="4452938"/>
          <p14:tracePt t="98315" x="4953000" y="4452938"/>
          <p14:tracePt t="98332" x="4905375" y="4452938"/>
          <p14:tracePt t="98349" x="4876800" y="4457700"/>
          <p14:tracePt t="98365" x="4848225" y="4467225"/>
          <p14:tracePt t="98382" x="4819650" y="4476750"/>
          <p14:tracePt t="98384" x="4800600" y="4476750"/>
          <p14:tracePt t="98399" x="4776788" y="4486275"/>
          <p14:tracePt t="98415" x="4757738" y="4500563"/>
          <p14:tracePt t="98432" x="4733925" y="4510088"/>
          <p14:tracePt t="98449" x="4714875" y="4524375"/>
          <p14:tracePt t="98465" x="4700588" y="4533900"/>
          <p14:tracePt t="98482" x="4695825" y="4538663"/>
          <p14:tracePt t="98500" x="4691063" y="4538663"/>
          <p14:tracePt t="98516" x="4676775" y="4576763"/>
          <p14:tracePt t="98532" x="4652963" y="4638675"/>
          <p14:tracePt t="98549" x="4648200" y="4681538"/>
          <p14:tracePt t="98565" x="4643438" y="4710113"/>
          <p14:tracePt t="98582" x="4643438" y="4733925"/>
          <p14:tracePt t="98599" x="4643438" y="4738688"/>
          <p14:tracePt t="98616" x="4643438" y="4748213"/>
          <p14:tracePt t="98817" x="4643438" y="4738688"/>
          <p14:tracePt t="98825" x="4638675" y="4724400"/>
          <p14:tracePt t="98832" x="4629150" y="4705350"/>
          <p14:tracePt t="98849" x="4629150" y="4676775"/>
          <p14:tracePt t="98865" x="4629150" y="4633913"/>
          <p14:tracePt t="98883" x="4629150" y="4600575"/>
          <p14:tracePt t="98899" x="4629150" y="4581525"/>
          <p14:tracePt t="98915" x="4629150" y="4572000"/>
          <p14:tracePt t="98932" x="4629150" y="4567238"/>
          <p14:tracePt t="98949" x="4629150" y="4557713"/>
          <p14:tracePt t="98965" x="4629150" y="4552950"/>
          <p14:tracePt t="99007" x="4629150" y="4557713"/>
          <p14:tracePt t="99015" x="4629150" y="4562475"/>
          <p14:tracePt t="99032" x="4629150" y="4576763"/>
          <p14:tracePt t="99049" x="4643438" y="4600575"/>
          <p14:tracePt t="99065" x="4657725" y="4633913"/>
          <p14:tracePt t="99082" x="4667250" y="4652963"/>
          <p14:tracePt t="99099" x="4672013" y="4662488"/>
          <p14:tracePt t="99116" x="4672013" y="4672013"/>
          <p14:tracePt t="99132" x="4681538" y="4681538"/>
          <p14:tracePt t="99149" x="4681538" y="4691063"/>
          <p14:tracePt t="99165" x="4681538" y="4695825"/>
          <p14:tracePt t="99182" x="4681538" y="4700588"/>
          <p14:tracePt t="99199" x="4681538" y="4705350"/>
          <p14:tracePt t="99309" x="4686300" y="4705350"/>
          <p14:tracePt t="99316" x="4691063" y="4705350"/>
          <p14:tracePt t="99324" x="4700588" y="4700588"/>
          <p14:tracePt t="99332" x="4719638" y="4695825"/>
          <p14:tracePt t="99349" x="4762500" y="4681538"/>
          <p14:tracePt t="99365" x="4810125" y="4676775"/>
          <p14:tracePt t="99382" x="4867275" y="4676775"/>
          <p14:tracePt t="99399" x="4886325" y="4676775"/>
          <p14:tracePt t="99415" x="4900613" y="4676775"/>
          <p14:tracePt t="99432" x="4905375" y="4676775"/>
          <p14:tracePt t="99449" x="4914900" y="4676775"/>
          <p14:tracePt t="99485" x="4914900" y="4681538"/>
          <p14:tracePt t="99499" x="4886325" y="4691063"/>
          <p14:tracePt t="99515" x="4824413" y="4714875"/>
          <p14:tracePt t="99532" x="4738688" y="4738688"/>
          <p14:tracePt t="99549" x="4676775" y="4757738"/>
          <p14:tracePt t="99565" x="4629150" y="4772025"/>
          <p14:tracePt t="99582" x="4600575" y="4776788"/>
          <p14:tracePt t="99599" x="4576763" y="4776788"/>
          <p14:tracePt t="99615" x="4562475" y="4776788"/>
          <p14:tracePt t="99632" x="4524375" y="4776788"/>
          <p14:tracePt t="99648" x="4495800" y="4776788"/>
          <p14:tracePt t="99665" x="4462463" y="4776788"/>
          <p14:tracePt t="99683" x="4429125" y="4776788"/>
          <p14:tracePt t="99699" x="4419600" y="4776788"/>
          <p14:tracePt t="99715" x="4410075" y="4776788"/>
          <p14:tracePt t="99732" x="4400550" y="4776788"/>
          <p14:tracePt t="99749" x="4395788" y="4776788"/>
          <p14:tracePt t="99786" x="4405313" y="4776788"/>
          <p14:tracePt t="99799" x="4414838" y="4776788"/>
          <p14:tracePt t="99815" x="4481513" y="4776788"/>
          <p14:tracePt t="99832" x="4543425" y="4752975"/>
          <p14:tracePt t="99849" x="4614863" y="4748213"/>
          <p14:tracePt t="99865" x="4686300" y="4738688"/>
          <p14:tracePt t="99882" x="4781550" y="4743450"/>
          <p14:tracePt t="99899" x="4814888" y="4748213"/>
          <p14:tracePt t="99915" x="4833938" y="4752975"/>
          <p14:tracePt t="99932" x="4848225" y="4757738"/>
          <p14:tracePt t="99949" x="4857750" y="4757738"/>
          <p14:tracePt t="99965" x="4862513" y="4757738"/>
          <p14:tracePt t="99982" x="4867275" y="4757738"/>
          <p14:tracePt t="100748" x="4786313" y="4810125"/>
          <p14:tracePt t="100755" x="4614863" y="4895850"/>
          <p14:tracePt t="100765" x="4457700" y="4943475"/>
          <p14:tracePt t="100782" x="4124325" y="5010150"/>
          <p14:tracePt t="100799" x="3524250" y="5033963"/>
          <p14:tracePt t="100816" x="3171825" y="5019675"/>
          <p14:tracePt t="100849" x="2652713" y="4995863"/>
          <p14:tracePt t="100882" x="2305050" y="4986338"/>
          <p14:tracePt t="100899" x="2224088" y="5000625"/>
          <p14:tracePt t="100916" x="2128838" y="5010150"/>
          <p14:tracePt t="100932" x="2052638" y="5024438"/>
          <p14:tracePt t="100949" x="1990725" y="5048250"/>
          <p14:tracePt t="100965" x="1938338" y="5067300"/>
          <p14:tracePt t="100982" x="1876425" y="5081588"/>
          <p14:tracePt t="100998" x="1838325" y="5086350"/>
          <p14:tracePt t="101015" x="1809750" y="5091113"/>
          <p14:tracePt t="101032" x="1776413" y="5091113"/>
          <p14:tracePt t="101048" x="1709738" y="5091113"/>
          <p14:tracePt t="101065" x="1657350" y="5091113"/>
          <p14:tracePt t="101082" x="1614488" y="5086350"/>
          <p14:tracePt t="101098" x="1576388" y="5076825"/>
          <p14:tracePt t="101115" x="1538288" y="5053013"/>
          <p14:tracePt t="101132" x="1509713" y="5024438"/>
          <p14:tracePt t="101149" x="1485900" y="4972050"/>
          <p14:tracePt t="101165" x="1457325" y="4900613"/>
          <p14:tracePt t="101182" x="1447800" y="4862513"/>
          <p14:tracePt t="101199" x="1447800" y="4838700"/>
          <p14:tracePt t="101215" x="1452563" y="4829175"/>
          <p14:tracePt t="101232" x="1500188" y="4800600"/>
          <p14:tracePt t="101248" x="1576388" y="4781550"/>
          <p14:tracePt t="101265" x="1666875" y="4772025"/>
          <p14:tracePt t="101282" x="1757363" y="4762500"/>
          <p14:tracePt t="101299" x="1957388" y="4762500"/>
          <p14:tracePt t="101315" x="2071688" y="4762500"/>
          <p14:tracePt t="101332" x="2143125" y="4767263"/>
          <p14:tracePt t="101349" x="2205038" y="4776788"/>
          <p14:tracePt t="101365" x="2224088" y="4781550"/>
          <p14:tracePt t="101382" x="2247900" y="4795838"/>
          <p14:tracePt t="101398" x="2271713" y="4795838"/>
          <p14:tracePt t="101415" x="2324100" y="4795838"/>
          <p14:tracePt t="101432" x="2366963" y="4795838"/>
          <p14:tracePt t="101449" x="2424113" y="4791075"/>
          <p14:tracePt t="101465" x="2476500" y="4786313"/>
          <p14:tracePt t="101482" x="2543175" y="4786313"/>
          <p14:tracePt t="101498" x="2595563" y="4786313"/>
          <p14:tracePt t="101515" x="2643188" y="4786313"/>
          <p14:tracePt t="101532" x="2743200" y="4786313"/>
          <p14:tracePt t="101548" x="2828925" y="4786313"/>
          <p14:tracePt t="101565" x="2895600" y="4786313"/>
          <p14:tracePt t="101582" x="2938463" y="4786313"/>
          <p14:tracePt t="101599" x="2986088" y="4786313"/>
          <p14:tracePt t="101615" x="2995613" y="4786313"/>
          <p14:tracePt t="101632" x="3005138" y="4786313"/>
          <p14:tracePt t="101649" x="3009900" y="4786313"/>
          <p14:tracePt t="101665" x="3014663" y="4786313"/>
          <p14:tracePt t="101738" x="3019425" y="4786313"/>
          <p14:tracePt t="101753" x="3024188" y="4786313"/>
          <p14:tracePt t="101761" x="3028950" y="4786313"/>
          <p14:tracePt t="101767" x="3033713" y="4786313"/>
          <p14:tracePt t="101783" x="3067050" y="4781550"/>
          <p14:tracePt t="101798" x="3133725" y="4776788"/>
          <p14:tracePt t="101815" x="3238500" y="4757738"/>
          <p14:tracePt t="101832" x="3343275" y="4752975"/>
          <p14:tracePt t="101848" x="3457575" y="4743450"/>
          <p14:tracePt t="101865" x="3514725" y="4743450"/>
          <p14:tracePt t="101882" x="3576638" y="4743450"/>
          <p14:tracePt t="101898" x="3624263" y="4743450"/>
          <p14:tracePt t="101915" x="3671888" y="4743450"/>
          <p14:tracePt t="101932" x="3686175" y="4743450"/>
          <p14:tracePt t="101948" x="3695700" y="4743450"/>
          <p14:tracePt t="101965" x="3705225" y="4743450"/>
          <p14:tracePt t="101982" x="3709988" y="4743450"/>
          <p14:tracePt t="102015" x="3667125" y="4743450"/>
          <p14:tracePt t="102032" x="3367088" y="4743450"/>
          <p14:tracePt t="102048" x="3033713" y="4762500"/>
          <p14:tracePt t="102065" x="2738438" y="4791075"/>
          <p14:tracePt t="102082" x="2481263" y="4833938"/>
          <p14:tracePt t="102098" x="2209800" y="4895850"/>
          <p14:tracePt t="102115" x="2090738" y="4929188"/>
          <p14:tracePt t="102132" x="2005013" y="4957763"/>
          <p14:tracePt t="102149" x="1924050" y="4986338"/>
          <p14:tracePt t="102165" x="1895475" y="5000625"/>
          <p14:tracePt t="102182" x="1871663" y="5000625"/>
          <p14:tracePt t="102199" x="1852613" y="5000625"/>
          <p14:tracePt t="102215" x="1824038" y="5000625"/>
          <p14:tracePt t="102232" x="1804988" y="5000625"/>
          <p14:tracePt t="102249" x="1781175" y="5000625"/>
          <p14:tracePt t="102265" x="1752600" y="4991100"/>
          <p14:tracePt t="102282" x="1709738" y="4967288"/>
          <p14:tracePt t="102298" x="1690688" y="4957763"/>
          <p14:tracePt t="102315" x="1666875" y="4933950"/>
          <p14:tracePt t="102332" x="1633538" y="4919663"/>
          <p14:tracePt t="102348" x="1595438" y="4895850"/>
          <p14:tracePt t="102365" x="1571625" y="4881563"/>
          <p14:tracePt t="102382" x="1547813" y="4862513"/>
          <p14:tracePt t="102383" x="1538288" y="4862513"/>
          <p14:tracePt t="102399" x="1519238" y="4852988"/>
          <p14:tracePt t="102415" x="1504950" y="4848225"/>
          <p14:tracePt t="102432" x="1495425" y="4843463"/>
          <p14:tracePt t="102448" x="1481138" y="4833938"/>
          <p14:tracePt t="102465" x="1466850" y="4824413"/>
          <p14:tracePt t="102482" x="1462088" y="4824413"/>
          <p14:tracePt t="102498" x="1457325" y="4819650"/>
          <p14:tracePt t="102515" x="1447800" y="4819650"/>
          <p14:tracePt t="102532" x="1438275" y="4819650"/>
          <p14:tracePt t="102548" x="1433513" y="4819650"/>
          <p14:tracePt t="102565" x="1428750" y="4819650"/>
          <p14:tracePt t="102582" x="1419225" y="4819650"/>
          <p14:tracePt t="102846" x="1428750" y="4919663"/>
          <p14:tracePt t="102853" x="1462088" y="5076825"/>
          <p14:tracePt t="102865" x="1481138" y="5167313"/>
          <p14:tracePt t="102882" x="1514475" y="5324475"/>
          <p14:tracePt t="102884" x="1533525" y="5438775"/>
          <p14:tracePt t="102898" x="1562100" y="5638800"/>
          <p14:tracePt t="102932" x="1585913" y="5791200"/>
          <p14:tracePt t="102965" x="1590675" y="5843588"/>
          <p14:tracePt t="102982" x="1590675" y="5848350"/>
          <p14:tracePt t="102998" x="1590675" y="5857875"/>
          <p14:tracePt t="103066" x="1600200" y="5857875"/>
          <p14:tracePt t="103074" x="1628775" y="5848350"/>
          <p14:tracePt t="103082" x="1690688" y="5805488"/>
          <p14:tracePt t="103098" x="1985963" y="5581650"/>
          <p14:tracePt t="103115" x="2390775" y="5324475"/>
          <p14:tracePt t="103132" x="3038475" y="4943475"/>
          <p14:tracePt t="103149" x="3429000" y="4733925"/>
          <p14:tracePt t="103166" x="3810000" y="4581525"/>
          <p14:tracePt t="103182" x="4029075" y="4510088"/>
          <p14:tracePt t="103198" x="4252913" y="4476750"/>
          <p14:tracePt t="103215" x="4333875" y="4467225"/>
          <p14:tracePt t="103232" x="4405313" y="4467225"/>
          <p14:tracePt t="103248" x="4448175" y="4467225"/>
          <p14:tracePt t="103265" x="4495800" y="4467225"/>
          <p14:tracePt t="103282" x="4524375" y="4467225"/>
          <p14:tracePt t="103298" x="4543425" y="4467225"/>
          <p14:tracePt t="103315" x="4581525" y="4467225"/>
          <p14:tracePt t="103332" x="4624388" y="4467225"/>
          <p14:tracePt t="103348" x="4662488" y="4467225"/>
          <p14:tracePt t="103365" x="4695825" y="4467225"/>
          <p14:tracePt t="103382" x="4757738" y="4467225"/>
          <p14:tracePt t="103398" x="4786313" y="4467225"/>
          <p14:tracePt t="103415" x="4814888" y="4467225"/>
          <p14:tracePt t="103432" x="4833938" y="4467225"/>
          <p14:tracePt t="103448" x="4862513" y="4476750"/>
          <p14:tracePt t="103465" x="4876800" y="4486275"/>
          <p14:tracePt t="103482" x="4886325" y="4491038"/>
          <p14:tracePt t="103498" x="4905375" y="4505325"/>
          <p14:tracePt t="103515" x="4948238" y="4600575"/>
          <p14:tracePt t="103531" x="4957763" y="4643438"/>
          <p14:tracePt t="103548" x="4962525" y="4686300"/>
          <p14:tracePt t="103565" x="4962525" y="4724400"/>
          <p14:tracePt t="103582" x="4962525" y="4738688"/>
          <p14:tracePt t="103598" x="4957763" y="4748213"/>
          <p14:tracePt t="103615" x="4943475" y="4767263"/>
          <p14:tracePt t="103632" x="4881563" y="4791075"/>
          <p14:tracePt t="103648" x="4810125" y="4800600"/>
          <p14:tracePt t="103665" x="4729163" y="4786313"/>
          <p14:tracePt t="103682" x="4652963" y="4748213"/>
          <p14:tracePt t="103698" x="4552950" y="4629150"/>
          <p14:tracePt t="103715" x="4514850" y="4538663"/>
          <p14:tracePt t="103732" x="4495800" y="4486275"/>
          <p14:tracePt t="103748" x="4491038" y="4424363"/>
          <p14:tracePt t="103765" x="4495800" y="4391025"/>
          <p14:tracePt t="103782" x="4514850" y="4367213"/>
          <p14:tracePt t="103798" x="4557713" y="4338638"/>
          <p14:tracePt t="103815" x="4652963" y="4329113"/>
          <p14:tracePt t="103832" x="4714875" y="4329113"/>
          <p14:tracePt t="103848" x="4767263" y="4348163"/>
          <p14:tracePt t="103865" x="4810125" y="4391025"/>
          <p14:tracePt t="103882" x="4857750" y="4448175"/>
          <p14:tracePt t="103898" x="4881563" y="4510088"/>
          <p14:tracePt t="103915" x="4891088" y="4552950"/>
          <p14:tracePt t="103931" x="4900613" y="4591050"/>
          <p14:tracePt t="103948" x="4900613" y="4629150"/>
          <p14:tracePt t="103966" x="4895850" y="4648200"/>
          <p14:tracePt t="103982" x="4895850" y="4667250"/>
          <p14:tracePt t="103998" x="4895850" y="4676775"/>
          <p14:tracePt t="104015" x="4895850" y="4686300"/>
          <p14:tracePt t="104032" x="4895850" y="4691063"/>
          <p14:tracePt t="104048" x="4895850" y="4695825"/>
          <p14:tracePt t="104264" x="4881563" y="4700588"/>
          <p14:tracePt t="104271" x="4829175" y="4714875"/>
          <p14:tracePt t="104282" x="4729163" y="4724400"/>
          <p14:tracePt t="104298" x="4443413" y="4752975"/>
          <p14:tracePt t="104315" x="3595688" y="4781550"/>
          <p14:tracePt t="104332" x="2947988" y="4843463"/>
          <p14:tracePt t="104349" x="2495550" y="4905375"/>
          <p14:tracePt t="104366" x="2014538" y="4986338"/>
          <p14:tracePt t="104382" x="1824038" y="5019675"/>
          <p14:tracePt t="104399" x="1719263" y="5038725"/>
          <p14:tracePt t="104415" x="1657350" y="5038725"/>
          <p14:tracePt t="104432" x="1619250" y="5029200"/>
          <p14:tracePt t="104448" x="1609725" y="5024438"/>
          <p14:tracePt t="104465" x="1585913" y="5010150"/>
          <p14:tracePt t="104482" x="1571625" y="5000625"/>
          <p14:tracePt t="104498" x="1538288" y="4981575"/>
          <p14:tracePt t="104515" x="1514475" y="4976813"/>
          <p14:tracePt t="104532" x="1495425" y="4962525"/>
          <p14:tracePt t="104548" x="1471613" y="4957763"/>
          <p14:tracePt t="104565" x="1438275" y="4948238"/>
          <p14:tracePt t="104582" x="1419225" y="4943475"/>
          <p14:tracePt t="104598" x="1409700" y="4943475"/>
          <p14:tracePt t="104616" x="1400175" y="4943475"/>
          <p14:tracePt t="104631" x="1390650" y="4943475"/>
          <p14:tracePt t="104755" x="1395413" y="4943475"/>
          <p14:tracePt t="104785" x="1400175" y="4943475"/>
          <p14:tracePt t="104997" x="1423988" y="4943475"/>
          <p14:tracePt t="105004" x="1447800" y="4948238"/>
          <p14:tracePt t="105015" x="1476375" y="4957763"/>
          <p14:tracePt t="105031" x="1524000" y="4962525"/>
          <p14:tracePt t="105065" x="1619250" y="4981575"/>
          <p14:tracePt t="105098" x="1681163" y="4991100"/>
          <p14:tracePt t="105115" x="1719263" y="4991100"/>
          <p14:tracePt t="105132" x="1762125" y="4991100"/>
          <p14:tracePt t="105148" x="1809750" y="4986338"/>
          <p14:tracePt t="105165" x="1852613" y="4976813"/>
          <p14:tracePt t="105181" x="1914525" y="4967288"/>
          <p14:tracePt t="105198" x="1943100" y="4957763"/>
          <p14:tracePt t="105215" x="1976438" y="4957763"/>
          <p14:tracePt t="105232" x="2009775" y="4962525"/>
          <p14:tracePt t="105248" x="2033588" y="4967288"/>
          <p14:tracePt t="105265" x="2052638" y="4972050"/>
          <p14:tracePt t="105281" x="2076450" y="4976813"/>
          <p14:tracePt t="105298" x="2124075" y="4991100"/>
          <p14:tracePt t="105315" x="2152650" y="5000625"/>
          <p14:tracePt t="105331" x="2181225" y="5005388"/>
          <p14:tracePt t="105348" x="2209800" y="5014913"/>
          <p14:tracePt t="105365" x="2252663" y="5029200"/>
          <p14:tracePt t="105382" x="2276475" y="5038725"/>
          <p14:tracePt t="105398" x="2290763" y="5048250"/>
          <p14:tracePt t="105416" x="2305050" y="5048250"/>
          <p14:tracePt t="105432" x="2309813" y="5048250"/>
          <p14:tracePt t="105448" x="2314575" y="5048250"/>
          <p14:tracePt t="105504" x="2305050" y="5038725"/>
          <p14:tracePt t="105511" x="2276475" y="5029200"/>
          <p14:tracePt t="105518" x="2238375" y="5014913"/>
          <p14:tracePt t="105531" x="2190750" y="4986338"/>
          <p14:tracePt t="105548" x="2000250" y="4929188"/>
          <p14:tracePt t="105565" x="1866900" y="4910138"/>
          <p14:tracePt t="105581" x="1762125" y="4895850"/>
          <p14:tracePt t="105598" x="1657350" y="4886325"/>
          <p14:tracePt t="105615" x="1619250" y="4895850"/>
          <p14:tracePt t="105632" x="1595438" y="4900613"/>
          <p14:tracePt t="105648" x="1581150" y="4900613"/>
          <p14:tracePt t="105665" x="1566863" y="4900613"/>
          <p14:tracePt t="105681" x="1562100" y="4900613"/>
          <p14:tracePt t="105698" x="1557338" y="4900613"/>
          <p14:tracePt t="105715" x="1547813" y="4900613"/>
          <p14:tracePt t="106208" x="1566863" y="4900613"/>
          <p14:tracePt t="106216" x="1576388" y="4905375"/>
          <p14:tracePt t="106222" x="1604963" y="4914900"/>
          <p14:tracePt t="106231" x="1619250" y="4914900"/>
          <p14:tracePt t="106248" x="1647825" y="4919663"/>
          <p14:tracePt t="106265" x="1685925" y="4924425"/>
          <p14:tracePt t="106298" x="1752600" y="4924425"/>
          <p14:tracePt t="106332" x="1795463" y="4933950"/>
          <p14:tracePt t="106348" x="1838325" y="4933950"/>
          <p14:tracePt t="106365" x="1866900" y="4943475"/>
          <p14:tracePt t="106382" x="1885950" y="4948238"/>
          <p14:tracePt t="106399" x="1914525" y="4948238"/>
          <p14:tracePt t="106415" x="1957388" y="4957763"/>
          <p14:tracePt t="106431" x="1985963" y="4972050"/>
          <p14:tracePt t="106448" x="2014538" y="4976813"/>
          <p14:tracePt t="106465" x="2062163" y="4976813"/>
          <p14:tracePt t="106481" x="2090738" y="4976813"/>
          <p14:tracePt t="106498" x="2109788" y="4976813"/>
          <p14:tracePt t="106515" x="2133600" y="4976813"/>
          <p14:tracePt t="106531" x="2181225" y="4976813"/>
          <p14:tracePt t="106548" x="2209800" y="4976813"/>
          <p14:tracePt t="106565" x="2252663" y="4976813"/>
          <p14:tracePt t="106581" x="2286000" y="4976813"/>
          <p14:tracePt t="106598" x="2333625" y="4976813"/>
          <p14:tracePt t="106615" x="2362200" y="4976813"/>
          <p14:tracePt t="106631" x="2381250" y="4976813"/>
          <p14:tracePt t="106648" x="2405063" y="4976813"/>
          <p14:tracePt t="106665" x="2414588" y="4976813"/>
          <p14:tracePt t="106682" x="2424113" y="4976813"/>
          <p14:tracePt t="106698" x="2428875" y="4976813"/>
          <p14:tracePt t="106715" x="2438400" y="4976813"/>
          <p14:tracePt t="106732" x="2443163" y="4976813"/>
          <p14:tracePt t="107178" x="2476500" y="4976813"/>
          <p14:tracePt t="107184" x="2524125" y="4967288"/>
          <p14:tracePt t="107198" x="2605088" y="4957763"/>
          <p14:tracePt t="107215" x="2667000" y="4957763"/>
          <p14:tracePt t="107232" x="2700338" y="4957763"/>
          <p14:tracePt t="107248" x="2728913" y="4957763"/>
          <p14:tracePt t="107281" x="2762250" y="4957763"/>
          <p14:tracePt t="107315" x="2767013" y="4957763"/>
          <p14:tracePt t="107383" x="2771775" y="4957763"/>
          <p14:tracePt t="107456" x="2781300" y="4957763"/>
          <p14:tracePt t="107463" x="2790825" y="4962525"/>
          <p14:tracePt t="107471" x="2800350" y="4967288"/>
          <p14:tracePt t="107481" x="2828925" y="4967288"/>
          <p14:tracePt t="107498" x="2919413" y="4995863"/>
          <p14:tracePt t="107515" x="3086100" y="5048250"/>
          <p14:tracePt t="107531" x="3176588" y="5053013"/>
          <p14:tracePt t="107548" x="3271838" y="5072063"/>
          <p14:tracePt t="107565" x="3381375" y="5076825"/>
          <p14:tracePt t="107581" x="3567113" y="5095875"/>
          <p14:tracePt t="107598" x="3676650" y="5095875"/>
          <p14:tracePt t="107615" x="3790950" y="5095875"/>
          <p14:tracePt t="107631" x="3957638" y="5081588"/>
          <p14:tracePt t="107648" x="4043363" y="5067300"/>
          <p14:tracePt t="107665" x="4114800" y="5053013"/>
          <p14:tracePt t="107681" x="4162425" y="5033963"/>
          <p14:tracePt t="107699" x="4200525" y="5019675"/>
          <p14:tracePt t="107715" x="4210050" y="5014913"/>
          <p14:tracePt t="107731" x="4219575" y="5010150"/>
          <p14:tracePt t="107947" x="4291013" y="5005388"/>
          <p14:tracePt t="107955" x="4391025" y="4995863"/>
          <p14:tracePt t="107965" x="4500563" y="4986338"/>
          <p14:tracePt t="107981" x="4667250" y="4976813"/>
          <p14:tracePt t="107998" x="4857750" y="4976813"/>
          <p14:tracePt t="108015" x="4967288" y="4976813"/>
          <p14:tracePt t="108031" x="5062538" y="4981575"/>
          <p14:tracePt t="108048" x="5143500" y="4991100"/>
          <p14:tracePt t="108065" x="5210175" y="4995863"/>
          <p14:tracePt t="108081" x="5238750" y="4995863"/>
          <p14:tracePt t="108098" x="5253038" y="4995863"/>
          <p14:tracePt t="108285" x="5343525" y="4991100"/>
          <p14:tracePt t="108292" x="5443538" y="4981575"/>
          <p14:tracePt t="108300" x="5529263" y="4972050"/>
          <p14:tracePt t="108315" x="5667375" y="4967288"/>
          <p14:tracePt t="108331" x="5815013" y="4948238"/>
          <p14:tracePt t="108348" x="5934075" y="4948238"/>
          <p14:tracePt t="108365" x="6048375" y="4953000"/>
          <p14:tracePt t="108381" x="6143625" y="4967288"/>
          <p14:tracePt t="108398" x="6196013" y="4972050"/>
          <p14:tracePt t="108415" x="6234113" y="4981575"/>
          <p14:tracePt t="108432" x="6291263" y="4981575"/>
          <p14:tracePt t="108448" x="6319838" y="4981575"/>
          <p14:tracePt t="108465" x="6343650" y="4981575"/>
          <p14:tracePt t="108481" x="6362700" y="4981575"/>
          <p14:tracePt t="108498" x="6396038" y="4981575"/>
          <p14:tracePt t="108515" x="6419850" y="4981575"/>
          <p14:tracePt t="108531" x="6438900" y="4981575"/>
          <p14:tracePt t="108548" x="6453188" y="4981575"/>
          <p14:tracePt t="108565" x="6472238" y="4981575"/>
          <p14:tracePt t="108581" x="6477000" y="4981575"/>
          <p14:tracePt t="108598" x="6481763" y="4981575"/>
          <p14:tracePt t="108615" x="6491288" y="4981575"/>
          <p14:tracePt t="110289" x="6334125" y="4962525"/>
          <p14:tracePt t="110296" x="6067425" y="4891088"/>
          <p14:tracePt t="110303" x="5700713" y="4762500"/>
          <p14:tracePt t="110315" x="5272088" y="4629150"/>
          <p14:tracePt t="110332" x="4476750" y="4371975"/>
          <p14:tracePt t="110348" x="3457575" y="4062413"/>
          <p14:tracePt t="110382" x="2524125" y="3705225"/>
          <p14:tracePt t="110415" x="2181225" y="3586163"/>
          <p14:tracePt t="110431" x="2143125" y="3567113"/>
          <p14:tracePt t="110448" x="2128838" y="3562350"/>
          <p14:tracePt t="110464" x="2114550" y="3557588"/>
          <p14:tracePt t="110707" x="2114550" y="3505200"/>
          <p14:tracePt t="110714" x="2124075" y="3457575"/>
          <p14:tracePt t="110722" x="2138363" y="3419475"/>
          <p14:tracePt t="110731" x="2152650" y="3381375"/>
          <p14:tracePt t="110748" x="2200275" y="3305175"/>
          <p14:tracePt t="110764" x="2224088" y="3257550"/>
          <p14:tracePt t="110781" x="2262188" y="3219450"/>
          <p14:tracePt t="110798" x="2271713" y="3205163"/>
          <p14:tracePt t="110815" x="2290763" y="3200400"/>
          <p14:tracePt t="110831" x="2328863" y="3200400"/>
          <p14:tracePt t="110848" x="2386013" y="3219450"/>
          <p14:tracePt t="110864" x="2414588" y="3238500"/>
          <p14:tracePt t="110881" x="2438400" y="3243263"/>
          <p14:tracePt t="110898" x="2457450" y="3252788"/>
          <p14:tracePt t="110914" x="2462213" y="3262313"/>
          <p14:tracePt t="110931" x="2466975" y="3276600"/>
          <p14:tracePt t="110948" x="2466975" y="3290888"/>
          <p14:tracePt t="110964" x="2419350" y="3343275"/>
          <p14:tracePt t="110981" x="2343150" y="3400425"/>
          <p14:tracePt t="110998" x="2243138" y="3448050"/>
          <p14:tracePt t="111014" x="2157413" y="3471863"/>
          <p14:tracePt t="111031" x="2052638" y="3467100"/>
          <p14:tracePt t="111048" x="2000250" y="3443288"/>
          <p14:tracePt t="111064" x="1962150" y="3405188"/>
          <p14:tracePt t="111081" x="1890713" y="3267075"/>
          <p14:tracePt t="111098" x="1876425" y="3067050"/>
          <p14:tracePt t="111114" x="1885950" y="2928938"/>
          <p14:tracePt t="111131" x="1928813" y="2809875"/>
          <p14:tracePt t="111148" x="1981200" y="2686050"/>
          <p14:tracePt t="111164" x="2009775" y="2657475"/>
          <p14:tracePt t="111181" x="2043113" y="2638425"/>
          <p14:tracePt t="111198" x="2095500" y="2638425"/>
          <p14:tracePt t="111214" x="2185988" y="2681288"/>
          <p14:tracePt t="111231" x="2224088" y="2705100"/>
          <p14:tracePt t="111248" x="2247900" y="2738438"/>
          <p14:tracePt t="111264" x="2286000" y="2867025"/>
          <p14:tracePt t="111281" x="2281238" y="2981325"/>
          <p14:tracePt t="111298" x="2266950" y="3052763"/>
          <p14:tracePt t="111314" x="2257425" y="3090863"/>
          <p14:tracePt t="111331" x="2238375" y="3124200"/>
          <p14:tracePt t="111348" x="2233613" y="3133725"/>
          <p14:tracePt t="111364" x="2233613" y="3143250"/>
          <p14:tracePt t="111381" x="2233613" y="3148013"/>
          <p14:tracePt t="111382" x="2233613" y="3152775"/>
          <p14:tracePt t="111661" x="2371725" y="3267075"/>
          <p14:tracePt t="111669" x="2643188" y="3467100"/>
          <p14:tracePt t="111681" x="2852738" y="3614738"/>
          <p14:tracePt t="111698" x="3514725" y="4095750"/>
          <p14:tracePt t="111715" x="3748088" y="4267200"/>
          <p14:tracePt t="111731" x="3924300" y="4381500"/>
          <p14:tracePt t="111766" x="4210050" y="4557713"/>
          <p14:tracePt t="111798" x="4257675" y="4605338"/>
          <p14:tracePt t="111814" x="4267200" y="4610100"/>
          <p14:tracePt t="111831" x="4276725" y="4619625"/>
          <p14:tracePt t="111847" x="4281488" y="4624388"/>
          <p14:tracePt t="111865" x="4286250" y="4629150"/>
          <p14:tracePt t="111882" x="4295775" y="4638675"/>
          <p14:tracePt t="111898" x="4300538" y="4643438"/>
          <p14:tracePt t="111914" x="4305300" y="4652963"/>
          <p14:tracePt t="111931" x="4319588" y="4657725"/>
          <p14:tracePt t="111948" x="4357688" y="4672013"/>
          <p14:tracePt t="111964" x="4410075" y="4686300"/>
          <p14:tracePt t="111981" x="4462463" y="4700588"/>
          <p14:tracePt t="111998" x="4500563" y="4710113"/>
          <p14:tracePt t="112014" x="4538663" y="4719638"/>
          <p14:tracePt t="112031" x="4552950" y="4719638"/>
          <p14:tracePt t="112048" x="4557713" y="4719638"/>
          <p14:tracePt t="112065" x="4567238" y="4719638"/>
          <p14:tracePt t="112081" x="4572000" y="4719638"/>
          <p14:tracePt t="112162" x="4572000" y="4724400"/>
          <p14:tracePt t="112175" x="4572000" y="4729163"/>
          <p14:tracePt t="112182" x="4572000" y="4733925"/>
          <p14:tracePt t="112198" x="4552950" y="4738688"/>
          <p14:tracePt t="112214" x="4519613" y="4743450"/>
          <p14:tracePt t="112231" x="4481513" y="4757738"/>
          <p14:tracePt t="112248" x="4438650" y="4762500"/>
          <p14:tracePt t="112264" x="4371975" y="4762500"/>
          <p14:tracePt t="112281" x="4333875" y="4762500"/>
          <p14:tracePt t="112298" x="4314825" y="4752975"/>
          <p14:tracePt t="112315" x="4276725" y="4738688"/>
          <p14:tracePt t="112331" x="4267200" y="4719638"/>
          <p14:tracePt t="112348" x="4252913" y="4691063"/>
          <p14:tracePt t="112364" x="4233863" y="4662488"/>
          <p14:tracePt t="112381" x="4219575" y="4624388"/>
          <p14:tracePt t="112398" x="4210050" y="4600575"/>
          <p14:tracePt t="112414" x="4210050" y="4576763"/>
          <p14:tracePt t="112431" x="4210050" y="4562475"/>
          <p14:tracePt t="112448" x="4214813" y="4538663"/>
          <p14:tracePt t="112464" x="4224338" y="4519613"/>
          <p14:tracePt t="112481" x="4243388" y="4505325"/>
          <p14:tracePt t="112498" x="4257675" y="4495800"/>
          <p14:tracePt t="112514" x="4305300" y="4471988"/>
          <p14:tracePt t="112531" x="4348163" y="4462463"/>
          <p14:tracePt t="112548" x="4400550" y="4462463"/>
          <p14:tracePt t="112564" x="4467225" y="4467225"/>
          <p14:tracePt t="112581" x="4505325" y="4476750"/>
          <p14:tracePt t="112598" x="4533900" y="4481513"/>
          <p14:tracePt t="112614" x="4548188" y="4486275"/>
          <p14:tracePt t="112631" x="4557713" y="4510088"/>
          <p14:tracePt t="112648" x="4572000" y="4543425"/>
          <p14:tracePt t="112664" x="4572000" y="4586288"/>
          <p14:tracePt t="112681" x="4562475" y="4648200"/>
          <p14:tracePt t="112698" x="4548188" y="4710113"/>
          <p14:tracePt t="112714" x="4543425" y="4733925"/>
          <p14:tracePt t="112731" x="4538663" y="4743450"/>
          <p14:tracePt t="112748" x="4538663" y="4752975"/>
          <p14:tracePt t="112764" x="4538663" y="4762500"/>
          <p14:tracePt t="112798" x="4538663" y="4767263"/>
          <p14:tracePt t="112910" x="4538663" y="4772025"/>
          <p14:tracePt t="112947" x="4533900" y="4772025"/>
          <p14:tracePt t="112954" x="4529138" y="4776788"/>
          <p14:tracePt t="112965" x="4529138" y="4781550"/>
          <p14:tracePt t="112981" x="4514850" y="4791075"/>
          <p14:tracePt t="112997" x="4486275" y="4814888"/>
          <p14:tracePt t="113014" x="4448175" y="4829175"/>
          <p14:tracePt t="113031" x="4419600" y="4848225"/>
          <p14:tracePt t="113047" x="4376738" y="4876800"/>
          <p14:tracePt t="113064" x="4300538" y="4929188"/>
          <p14:tracePt t="113081" x="4243388" y="4957763"/>
          <p14:tracePt t="113098" x="4191000" y="4986338"/>
          <p14:tracePt t="113115" x="4133850" y="5005388"/>
          <p14:tracePt t="113131" x="4114800" y="5010150"/>
          <p14:tracePt t="113148" x="4090988" y="5010150"/>
          <p14:tracePt t="113164" x="4081463" y="5010150"/>
          <p14:tracePt t="113181" x="4071938" y="5010150"/>
          <p14:tracePt t="113198" x="4062413" y="5010150"/>
          <p14:tracePt t="113214" x="4057650" y="5010150"/>
          <p14:tracePt t="113231" x="4052888" y="5010150"/>
          <p14:tracePt t="113248" x="4033838" y="4981575"/>
          <p14:tracePt t="113264" x="4005263" y="4948238"/>
          <p14:tracePt t="113281" x="3986213" y="4905375"/>
          <p14:tracePt t="113298" x="3967163" y="4833938"/>
          <p14:tracePt t="113314" x="3957638" y="4686300"/>
          <p14:tracePt t="113331" x="3962400" y="4605338"/>
          <p14:tracePt t="113348" x="3971925" y="4567238"/>
          <p14:tracePt t="113365" x="3990975" y="4533900"/>
          <p14:tracePt t="113381" x="4019550" y="4514850"/>
          <p14:tracePt t="113398" x="4057650" y="4500563"/>
          <p14:tracePt t="113414" x="4114800" y="4495800"/>
          <p14:tracePt t="113431" x="4195763" y="4510088"/>
          <p14:tracePt t="113448" x="4233863" y="4529138"/>
          <p14:tracePt t="113464" x="4262438" y="4552950"/>
          <p14:tracePt t="113481" x="4286250" y="4586288"/>
          <p14:tracePt t="113498" x="4314825" y="4633913"/>
          <p14:tracePt t="113514" x="4319588" y="4662488"/>
          <p14:tracePt t="113531" x="4324350" y="4686300"/>
          <p14:tracePt t="113548" x="4324350" y="4714875"/>
          <p14:tracePt t="113564" x="4319588" y="4738688"/>
          <p14:tracePt t="113581" x="4305300" y="4762500"/>
          <p14:tracePt t="113597" x="4286250" y="4786313"/>
          <p14:tracePt t="113614" x="4252913" y="4833938"/>
          <p14:tracePt t="113631" x="4229100" y="4857750"/>
          <p14:tracePt t="113648" x="4205288" y="4867275"/>
          <p14:tracePt t="113664" x="4181475" y="4881563"/>
          <p14:tracePt t="113681" x="4133850" y="4886325"/>
          <p14:tracePt t="113698" x="4105275" y="4881563"/>
          <p14:tracePt t="113714" x="4067175" y="4862513"/>
          <p14:tracePt t="113731" x="4019550" y="4838700"/>
          <p14:tracePt t="113747" x="3995738" y="4800600"/>
          <p14:tracePt t="113764" x="3962400" y="4724400"/>
          <p14:tracePt t="113781" x="3948113" y="4629150"/>
          <p14:tracePt t="113798" x="3948113" y="4524375"/>
          <p14:tracePt t="113814" x="3957638" y="4491038"/>
          <p14:tracePt t="113831" x="3981450" y="4457700"/>
          <p14:tracePt t="113848" x="4019550" y="4433888"/>
          <p14:tracePt t="113864" x="4105275" y="4419600"/>
          <p14:tracePt t="113881" x="4162425" y="4419600"/>
          <p14:tracePt t="113897" x="4210050" y="4429125"/>
          <p14:tracePt t="113914" x="4257675" y="4476750"/>
          <p14:tracePt t="113931" x="4295775" y="4557713"/>
          <p14:tracePt t="113948" x="4310063" y="4600575"/>
          <p14:tracePt t="113964" x="4319588" y="4629150"/>
          <p14:tracePt t="113981" x="4324350" y="4657725"/>
          <p14:tracePt t="113997" x="4324350" y="4662488"/>
          <p14:tracePt t="114014" x="4324350" y="4672013"/>
          <p14:tracePt t="114031" x="4324350" y="4676775"/>
          <p14:tracePt t="114048" x="4324350" y="4686300"/>
          <p14:tracePt t="114064" x="4324350" y="4691063"/>
          <p14:tracePt t="114081" x="4276725" y="4714875"/>
          <p14:tracePt t="114098" x="4095750" y="4748213"/>
          <p14:tracePt t="114114" x="3957638" y="4772025"/>
          <p14:tracePt t="114131" x="3776663" y="4791075"/>
          <p14:tracePt t="114147" x="3633788" y="4800600"/>
          <p14:tracePt t="114164" x="3519488" y="4800600"/>
          <p14:tracePt t="114181" x="3476625" y="4791075"/>
          <p14:tracePt t="114198" x="3438525" y="4791075"/>
          <p14:tracePt t="114215" x="3419475" y="4791075"/>
          <p14:tracePt t="114232" x="3405188" y="4791075"/>
          <p14:tracePt t="114248" x="3400425" y="4791075"/>
          <p14:tracePt t="114265" x="3395663" y="4791075"/>
          <p14:tracePt t="114326" x="3400425" y="4791075"/>
          <p14:tracePt t="114333" x="3405188" y="4791075"/>
          <p14:tracePt t="114348" x="3409950" y="4791075"/>
          <p14:tracePt t="114363" x="3409950" y="4795838"/>
          <p14:tracePt t="114379" x="3409950" y="4800600"/>
          <p14:tracePt t="114385" x="3400425" y="4805363"/>
          <p14:tracePt t="114398" x="3371850" y="4819650"/>
          <p14:tracePt t="114415" x="3200400" y="4838700"/>
          <p14:tracePt t="114432" x="3119438" y="4838700"/>
          <p14:tracePt t="114448" x="3076575" y="4819650"/>
          <p14:tracePt t="114464" x="3052763" y="4791075"/>
          <p14:tracePt t="114481" x="3067050" y="4614863"/>
          <p14:tracePt t="114497" x="3171825" y="4500563"/>
          <p14:tracePt t="114514" x="3333750" y="4410075"/>
          <p14:tracePt t="114531" x="3681413" y="4352925"/>
          <p14:tracePt t="114547" x="3862388" y="4367213"/>
          <p14:tracePt t="114564" x="3957638" y="4391025"/>
          <p14:tracePt t="114581" x="4024313" y="4429125"/>
          <p14:tracePt t="114598" x="4071938" y="4471988"/>
          <p14:tracePt t="114614" x="4090988" y="4495800"/>
          <p14:tracePt t="114631" x="4105275" y="4510088"/>
          <p14:tracePt t="114648" x="4114800" y="4524375"/>
          <p14:tracePt t="114664" x="4129088" y="4543425"/>
          <p14:tracePt t="114681" x="4157663" y="4557713"/>
          <p14:tracePt t="114698" x="4195763" y="4586288"/>
          <p14:tracePt t="114714" x="4248150" y="4610100"/>
          <p14:tracePt t="114731" x="4305300" y="4643438"/>
          <p14:tracePt t="114747" x="4319588" y="4652963"/>
          <p14:tracePt t="114764" x="4333875" y="4662488"/>
          <p14:tracePt t="114781" x="4343400" y="4672013"/>
          <p14:tracePt t="114797" x="4352925" y="4676775"/>
          <p14:tracePt t="114814" x="4352925" y="4700588"/>
          <p14:tracePt t="114831" x="4343400" y="4743450"/>
          <p14:tracePt t="114847" x="4267200" y="4833938"/>
          <p14:tracePt t="114864" x="4176713" y="4905375"/>
          <p14:tracePt t="114881" x="4076700" y="4962525"/>
          <p14:tracePt t="114898" x="3981450" y="4995863"/>
          <p14:tracePt t="114914" x="3852863" y="5000625"/>
          <p14:tracePt t="114931" x="3800475" y="4972050"/>
          <p14:tracePt t="114947" x="3752850" y="4886325"/>
          <p14:tracePt t="114964" x="3738563" y="4733925"/>
          <p14:tracePt t="114981" x="3781425" y="4605338"/>
          <p14:tracePt t="114998" x="3848100" y="4495800"/>
          <p14:tracePt t="115014" x="3914775" y="4414838"/>
          <p14:tracePt t="115031" x="4038600" y="4362450"/>
          <p14:tracePt t="115047" x="4110038" y="4357688"/>
          <p14:tracePt t="115064" x="4186238" y="4376738"/>
          <p14:tracePt t="115081" x="4224338" y="4414838"/>
          <p14:tracePt t="115097" x="4262438" y="4471988"/>
          <p14:tracePt t="115114" x="4291013" y="4557713"/>
          <p14:tracePt t="115131" x="4286250" y="4714875"/>
          <p14:tracePt t="115148" x="4262438" y="4833938"/>
          <p14:tracePt t="115164" x="4238625" y="4914900"/>
          <p14:tracePt t="115181" x="4224338" y="4938713"/>
          <p14:tracePt t="115197" x="4219575" y="4948238"/>
          <p14:tracePt t="115214" x="4214813" y="4957763"/>
          <p14:tracePt t="115231" x="4214813" y="4962525"/>
          <p14:tracePt t="115264" x="4214813" y="4967288"/>
          <p14:tracePt t="115890" x="4171950" y="4957763"/>
          <p14:tracePt t="115897" x="4090988" y="4924425"/>
          <p14:tracePt t="115905" x="3995738" y="4876800"/>
          <p14:tracePt t="115914" x="3843338" y="4810125"/>
          <p14:tracePt t="115931" x="3529013" y="4672013"/>
          <p14:tracePt t="115949" x="3128963" y="4371975"/>
          <p14:tracePt t="115964" x="2924175" y="4186238"/>
          <p14:tracePt t="115998" x="2662238" y="3905250"/>
          <p14:tracePt t="116031" x="2490788" y="3700463"/>
          <p14:tracePt t="116048" x="2443163" y="3662363"/>
          <p14:tracePt t="116064" x="2395538" y="3609975"/>
          <p14:tracePt t="116081" x="2333625" y="3533775"/>
          <p14:tracePt t="116097" x="2295525" y="3476625"/>
          <p14:tracePt t="116114" x="2262188" y="3438525"/>
          <p14:tracePt t="116131" x="2238375" y="3409950"/>
          <p14:tracePt t="116147" x="2209800" y="3367088"/>
          <p14:tracePt t="116164" x="2190750" y="3343275"/>
          <p14:tracePt t="116181" x="2181225" y="3319463"/>
          <p14:tracePt t="116197" x="2152650" y="3290888"/>
          <p14:tracePt t="116214" x="2133600" y="3271838"/>
          <p14:tracePt t="116231" x="2124075" y="3252788"/>
          <p14:tracePt t="116247" x="2114550" y="3238500"/>
          <p14:tracePt t="116264" x="2114550" y="3205163"/>
          <p14:tracePt t="116281" x="2119313" y="3181350"/>
          <p14:tracePt t="116297" x="2133600" y="3167063"/>
          <p14:tracePt t="116314" x="2162175" y="3148013"/>
          <p14:tracePt t="116331" x="2228850" y="3138488"/>
          <p14:tracePt t="116347" x="2281238" y="3138488"/>
          <p14:tracePt t="116364" x="2328863" y="3143250"/>
          <p14:tracePt t="116381" x="2390775" y="3171825"/>
          <p14:tracePt t="116397" x="2424113" y="3181350"/>
          <p14:tracePt t="116414" x="2438400" y="3195638"/>
          <p14:tracePt t="116431" x="2447925" y="3205163"/>
          <p14:tracePt t="116447" x="2447925" y="3214688"/>
          <p14:tracePt t="116464" x="2447925" y="3228975"/>
          <p14:tracePt t="116481" x="2428875" y="3257550"/>
          <p14:tracePt t="116497" x="2400300" y="3286125"/>
          <p14:tracePt t="116514" x="2333625" y="3338513"/>
          <p14:tracePt t="116531" x="2286000" y="3367088"/>
          <p14:tracePt t="116547" x="2252663" y="3376613"/>
          <p14:tracePt t="116564" x="2205038" y="3386138"/>
          <p14:tracePt t="116581" x="2181225" y="3381375"/>
          <p14:tracePt t="116597" x="2157413" y="3371850"/>
          <p14:tracePt t="116614" x="2143125" y="3352800"/>
          <p14:tracePt t="116631" x="2119313" y="3314700"/>
          <p14:tracePt t="116647" x="2109788" y="3271838"/>
          <p14:tracePt t="116664" x="2124075" y="3181350"/>
          <p14:tracePt t="116683" x="2166938" y="3057525"/>
          <p14:tracePt t="116697" x="2195513" y="3019425"/>
          <p14:tracePt t="116714" x="2219325" y="2995613"/>
          <p14:tracePt t="116731" x="2238375" y="2981325"/>
          <p14:tracePt t="116747" x="2276475" y="2981325"/>
          <p14:tracePt t="116764" x="2324100" y="3005138"/>
          <p14:tracePt t="116781" x="2347913" y="3038475"/>
          <p14:tracePt t="116797" x="2362200" y="3067050"/>
          <p14:tracePt t="116814" x="2376488" y="3095625"/>
          <p14:tracePt t="116831" x="2381250" y="3109913"/>
          <p14:tracePt t="116847" x="2381250" y="3124200"/>
          <p14:tracePt t="116864" x="2376488" y="3148013"/>
          <p14:tracePt t="116881" x="2376488" y="3162300"/>
          <p14:tracePt t="116897" x="2376488" y="3167063"/>
          <p14:tracePt t="116914" x="2376488" y="3176588"/>
          <p14:tracePt t="117160" x="2376488" y="3181350"/>
          <p14:tracePt t="119442" x="2376488" y="3186113"/>
          <p14:tracePt t="121886" x="2347913" y="3190875"/>
          <p14:tracePt t="121894" x="2309813" y="3200400"/>
          <p14:tracePt t="121900" x="2262188" y="3214688"/>
          <p14:tracePt t="121914" x="2224088" y="3224213"/>
          <p14:tracePt t="121931" x="2138363" y="3243263"/>
          <p14:tracePt t="121947" x="2085975" y="3257550"/>
          <p14:tracePt t="121980" x="2043113" y="3257550"/>
          <p14:tracePt t="122013" x="2024063" y="3257550"/>
          <p14:tracePt t="122030" x="2019300" y="3257550"/>
          <p14:tracePt t="122047" x="2014538" y="3257550"/>
          <p14:tracePt t="122100" x="2009775" y="3257550"/>
          <p14:tracePt t="122114" x="2005013" y="3257550"/>
          <p14:tracePt t="122128" x="2000250" y="3257550"/>
          <p14:tracePt t="122135" x="1995488" y="3257550"/>
          <p14:tracePt t="122147" x="1990725" y="3262313"/>
          <p14:tracePt t="122164" x="1962150" y="3271838"/>
          <p14:tracePt t="122180" x="1871663" y="3305175"/>
          <p14:tracePt t="122197" x="1804988" y="3333750"/>
          <p14:tracePt t="122214" x="1728788" y="3381375"/>
          <p14:tracePt t="122230" x="1633538" y="3433763"/>
          <p14:tracePt t="122247" x="1581150" y="3452813"/>
          <p14:tracePt t="122264" x="1533525" y="3457575"/>
          <p14:tracePt t="122280" x="1481138" y="3457575"/>
          <p14:tracePt t="122297" x="1419225" y="3429000"/>
          <p14:tracePt t="122314" x="1381125" y="3400425"/>
          <p14:tracePt t="122330" x="1357313" y="3371850"/>
          <p14:tracePt t="122347" x="1338263" y="3343275"/>
          <p14:tracePt t="122364" x="1323975" y="3281363"/>
          <p14:tracePt t="122380" x="1333500" y="3200400"/>
          <p14:tracePt t="122397" x="1376363" y="3090863"/>
          <p14:tracePt t="122414" x="1423988" y="3024188"/>
          <p14:tracePt t="122430" x="1490663" y="2962275"/>
          <p14:tracePt t="122447" x="1543050" y="2947988"/>
          <p14:tracePt t="122464" x="1614488" y="2952750"/>
          <p14:tracePt t="122480" x="1728788" y="3014663"/>
          <p14:tracePt t="122497" x="1795463" y="3095625"/>
          <p14:tracePt t="122514" x="1838325" y="3162300"/>
          <p14:tracePt t="122530" x="1876425" y="3248025"/>
          <p14:tracePt t="122547" x="1885950" y="3419475"/>
          <p14:tracePt t="122564" x="1876425" y="3500438"/>
          <p14:tracePt t="122580" x="1857375" y="3543300"/>
          <p14:tracePt t="122597" x="1852613" y="3562350"/>
          <p14:tracePt t="122613" x="1843088" y="3576638"/>
          <p14:tracePt t="122630" x="1843088" y="3586163"/>
          <p14:tracePt t="122841" x="1985963" y="3657600"/>
          <p14:tracePt t="122847" x="2271713" y="3810000"/>
          <p14:tracePt t="122854" x="2490788" y="3919538"/>
          <p14:tracePt t="122863" x="2728913" y="4029075"/>
          <p14:tracePt t="122880" x="3214688" y="4314825"/>
          <p14:tracePt t="122897" x="3590925" y="4524375"/>
          <p14:tracePt t="122914" x="4005263" y="4686300"/>
          <p14:tracePt t="122931" x="4176713" y="4743450"/>
          <p14:tracePt t="122947" x="4338638" y="4786313"/>
          <p14:tracePt t="122964" x="4433888" y="4824413"/>
          <p14:tracePt t="122980" x="4500563" y="4852988"/>
          <p14:tracePt t="122997" x="4514850" y="4857750"/>
          <p14:tracePt t="123013" x="4524375" y="4857750"/>
          <p14:tracePt t="123030" x="4533900" y="4857750"/>
          <p14:tracePt t="123063" x="4538663" y="4857750"/>
          <p14:tracePt t="123080" x="4548188" y="4857750"/>
          <p14:tracePt t="123097" x="4572000" y="4857750"/>
          <p14:tracePt t="123114" x="4581525" y="4857750"/>
          <p14:tracePt t="123130" x="4591050" y="4848225"/>
          <p14:tracePt t="123147" x="4595813" y="4843463"/>
          <p14:tracePt t="123163" x="4605338" y="4833938"/>
          <p14:tracePt t="123180" x="4614863" y="4829175"/>
          <p14:tracePt t="123259" x="4595813" y="4829175"/>
          <p14:tracePt t="123266" x="4562475" y="4833938"/>
          <p14:tracePt t="123273" x="4524375" y="4838700"/>
          <p14:tracePt t="123281" x="4467225" y="4857750"/>
          <p14:tracePt t="123297" x="4362450" y="4872038"/>
          <p14:tracePt t="123313" x="4248150" y="4905375"/>
          <p14:tracePt t="123330" x="4110038" y="4924425"/>
          <p14:tracePt t="123347" x="3938588" y="4933950"/>
          <p14:tracePt t="123364" x="3852863" y="4919663"/>
          <p14:tracePt t="123380" x="3800475" y="4900613"/>
          <p14:tracePt t="123397" x="3724275" y="4872038"/>
          <p14:tracePt t="123413" x="3686175" y="4848225"/>
          <p14:tracePt t="123430" x="3648075" y="4824413"/>
          <p14:tracePt t="123447" x="3614738" y="4791075"/>
          <p14:tracePt t="123464" x="3581400" y="4681538"/>
          <p14:tracePt t="123480" x="3571875" y="4600575"/>
          <p14:tracePt t="123497" x="3581400" y="4519613"/>
          <p14:tracePt t="123514" x="3624263" y="4391025"/>
          <p14:tracePt t="123530" x="3700463" y="4219575"/>
          <p14:tracePt t="123547" x="3743325" y="4171950"/>
          <p14:tracePt t="123564" x="3829050" y="4143375"/>
          <p14:tracePt t="123580" x="3943350" y="4152900"/>
          <p14:tracePt t="123597" x="4114800" y="4248150"/>
          <p14:tracePt t="123614" x="4191000" y="4300538"/>
          <p14:tracePt t="123630" x="4271963" y="4357688"/>
          <p14:tracePt t="123647" x="4329113" y="4410075"/>
          <p14:tracePt t="123663" x="4362450" y="4448175"/>
          <p14:tracePt t="123680" x="4386263" y="4519613"/>
          <p14:tracePt t="123697" x="4400550" y="4591050"/>
          <p14:tracePt t="123714" x="4405313" y="4652963"/>
          <p14:tracePt t="123730" x="4405313" y="4681538"/>
          <p14:tracePt t="123747" x="4400550" y="4700588"/>
          <p14:tracePt t="123764" x="4386263" y="4724400"/>
          <p14:tracePt t="123780" x="4367213" y="4748213"/>
          <p14:tracePt t="123797" x="4348163" y="4757738"/>
          <p14:tracePt t="123813" x="4333875" y="4767263"/>
          <p14:tracePt t="123830" x="4324350" y="4776788"/>
          <p14:tracePt t="123847" x="4319588" y="4776788"/>
          <p14:tracePt t="124755" x="4448175" y="4791075"/>
          <p14:tracePt t="124762" x="4643438" y="4814888"/>
          <p14:tracePt t="124770" x="4805363" y="4876800"/>
          <p14:tracePt t="124780" x="4991100" y="4938713"/>
          <p14:tracePt t="124797" x="5319713" y="5053013"/>
          <p14:tracePt t="124813" x="5605463" y="5148263"/>
          <p14:tracePt t="124847" x="6000750" y="5248275"/>
          <p14:tracePt t="124880" x="6324600" y="5348288"/>
          <p14:tracePt t="124897" x="6410325" y="5381625"/>
          <p14:tracePt t="124913" x="6477000" y="5410200"/>
          <p14:tracePt t="124930" x="6515100" y="5414963"/>
          <p14:tracePt t="124947" x="6534150" y="5419725"/>
          <p14:tracePt t="124964" x="6543675" y="5419725"/>
          <p14:tracePt t="124980" x="6548438" y="5419725"/>
          <p14:tracePt t="124997" x="6553200" y="54197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Primitive Types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47977"/>
              </p:ext>
            </p:extLst>
          </p:nvPr>
        </p:nvGraphicFramePr>
        <p:xfrm>
          <a:off x="488950" y="1268413"/>
          <a:ext cx="8982076" cy="552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4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Range(inclusive)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Literals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7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en-US" altLang="ko-KR" sz="1800" baseline="30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en-US" altLang="ko-KR" sz="1800" kern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(=-128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to 2</a:t>
                      </a:r>
                      <a:r>
                        <a:rPr lang="en-US" altLang="ko-KR" sz="1800" baseline="30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-1(=1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27)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  <a:endParaRPr lang="ko-KR" altLang="en-US" sz="1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en-US" altLang="ko-KR" sz="1800" baseline="30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(=-32768)</a:t>
                      </a:r>
                    </a:p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2</a:t>
                      </a:r>
                      <a:r>
                        <a:rPr lang="en-US" altLang="ko-KR" sz="1800" baseline="30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 (=32767)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en-US" altLang="ko-KR" sz="1800" baseline="30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(=-2,147,483,648)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2</a:t>
                      </a:r>
                      <a:r>
                        <a:rPr lang="en-US" altLang="ko-KR" sz="1800" baseline="30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 (=2,147,483,647)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1a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  <a:endParaRPr lang="ko-KR" altLang="en-US" sz="1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en-US" altLang="ko-KR" sz="1800" baseline="30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2</a:t>
                      </a:r>
                      <a:r>
                        <a:rPr lang="en-US" altLang="ko-KR" sz="1800" baseline="30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Floating-Point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approximately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3.403E+38</a:t>
                      </a:r>
                    </a:p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(6-7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significant decimal digits)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123.4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123.4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658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lang="ko-KR" altLang="en-US" sz="1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approximately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1.198E+308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significant decimal digits)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123.4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Character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sz="1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Any character supported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by Unicode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‘A’</a:t>
                      </a:r>
                    </a:p>
                    <a:p>
                      <a:pPr latinLnBrk="1"/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</a:t>
                      </a:r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'\u203B'</a:t>
                      </a:r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Truth value</a:t>
                      </a: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ko-KR" altLang="en-US" sz="1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1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950"/>
    </mc:Choice>
    <mc:Fallback xmlns="">
      <p:transition spd="slow" advTm="158950"/>
    </mc:Fallback>
  </mc:AlternateContent>
  <p:extLst>
    <p:ext uri="{3A86A75C-4F4B-4683-9AE1-C65F6400EC91}">
      <p14:laserTraceLst xmlns:p14="http://schemas.microsoft.com/office/powerpoint/2010/main">
        <p14:tracePtLst>
          <p14:tracePt t="1097" x="4724400" y="4205288"/>
          <p14:tracePt t="1104" x="4752975" y="3881438"/>
          <p14:tracePt t="1113" x="4767263" y="3671888"/>
          <p14:tracePt t="1125" x="4824413" y="3067050"/>
          <p14:tracePt t="1142" x="4876800" y="2638425"/>
          <p14:tracePt t="1159" x="4914900" y="2238375"/>
          <p14:tracePt t="1162" x="4919663" y="2128838"/>
          <p14:tracePt t="1191" x="4948238" y="1771650"/>
          <p14:tracePt t="1225" x="4957763" y="1647825"/>
          <p14:tracePt t="1241" x="4957763" y="1619250"/>
          <p14:tracePt t="1258" x="4948238" y="1585913"/>
          <p14:tracePt t="1274" x="4943475" y="1566863"/>
          <p14:tracePt t="1291" x="4929188" y="1547813"/>
          <p14:tracePt t="1308" x="4910138" y="1524000"/>
          <p14:tracePt t="1325" x="4872038" y="1466850"/>
          <p14:tracePt t="1341" x="4843463" y="1409700"/>
          <p14:tracePt t="1358" x="4829175" y="1366838"/>
          <p14:tracePt t="1375" x="4805363" y="1300163"/>
          <p14:tracePt t="1391" x="4800600" y="1266825"/>
          <p14:tracePt t="1408" x="4791075" y="1223963"/>
          <p14:tracePt t="1425" x="4786313" y="1181100"/>
          <p14:tracePt t="1442" x="4786313" y="1104900"/>
          <p14:tracePt t="1458" x="4786313" y="1066800"/>
          <p14:tracePt t="1475" x="4786313" y="1047750"/>
          <p14:tracePt t="1491" x="4786313" y="1033463"/>
          <p14:tracePt t="1508" x="4786313" y="1023938"/>
          <p14:tracePt t="1525" x="4786313" y="1019175"/>
          <p14:tracePt t="1541" x="4786313" y="1009650"/>
          <p14:tracePt t="1558" x="4786313" y="1004888"/>
          <p14:tracePt t="1575" x="4786313" y="995363"/>
          <p14:tracePt t="1591" x="4786313" y="990600"/>
          <p14:tracePt t="2133" x="4781550" y="995363"/>
          <p14:tracePt t="2140" x="4762500" y="1009650"/>
          <p14:tracePt t="2147" x="4743450" y="1019175"/>
          <p14:tracePt t="2158" x="4719638" y="1028700"/>
          <p14:tracePt t="2175" x="4681538" y="1038225"/>
          <p14:tracePt t="2191" x="4605338" y="1066800"/>
          <p14:tracePt t="2224" x="4481513" y="1090613"/>
          <p14:tracePt t="2258" x="4324350" y="1100138"/>
          <p14:tracePt t="2275" x="4267200" y="1100138"/>
          <p14:tracePt t="2291" x="4195763" y="1095375"/>
          <p14:tracePt t="2309" x="4076700" y="1066800"/>
          <p14:tracePt t="2325" x="4010025" y="1028700"/>
          <p14:tracePt t="2341" x="3962400" y="995363"/>
          <p14:tracePt t="2358" x="3924300" y="962025"/>
          <p14:tracePt t="2375" x="3871913" y="904875"/>
          <p14:tracePt t="2391" x="3843338" y="862013"/>
          <p14:tracePt t="2408" x="3824288" y="766763"/>
          <p14:tracePt t="2425" x="3824288" y="633413"/>
          <p14:tracePt t="2441" x="3857625" y="466725"/>
          <p14:tracePt t="2458" x="3886200" y="423863"/>
          <p14:tracePt t="2474" x="3914775" y="381000"/>
          <p14:tracePt t="2491" x="4000500" y="328613"/>
          <p14:tracePt t="2508" x="4086225" y="295275"/>
          <p14:tracePt t="2524" x="4162425" y="280988"/>
          <p14:tracePt t="2541" x="4252913" y="280988"/>
          <p14:tracePt t="2558" x="4386263" y="280988"/>
          <p14:tracePt t="2575" x="4457700" y="290513"/>
          <p14:tracePt t="2591" x="4533900" y="304800"/>
          <p14:tracePt t="2608" x="4586288" y="333375"/>
          <p14:tracePt t="2625" x="4638675" y="385763"/>
          <p14:tracePt t="2641" x="4667250" y="447675"/>
          <p14:tracePt t="2658" x="4695825" y="504825"/>
          <p14:tracePt t="2675" x="4705350" y="542925"/>
          <p14:tracePt t="2676" x="4705350" y="552450"/>
          <p14:tracePt t="2691" x="4719638" y="576263"/>
          <p14:tracePt t="2708" x="4719638" y="595313"/>
          <p14:tracePt t="2725" x="4719638" y="609600"/>
          <p14:tracePt t="2742" x="4710113" y="642938"/>
          <p14:tracePt t="2758" x="4705350" y="666750"/>
          <p14:tracePt t="2774" x="4686300" y="704850"/>
          <p14:tracePt t="2791" x="4662488" y="733425"/>
          <p14:tracePt t="2808" x="4624388" y="785813"/>
          <p14:tracePt t="2824" x="4600575" y="809625"/>
          <p14:tracePt t="2841" x="4591050" y="828675"/>
          <p14:tracePt t="2858" x="4576763" y="847725"/>
          <p14:tracePt t="2874" x="4567238" y="852488"/>
          <p14:tracePt t="3623" x="4548188" y="885825"/>
          <p14:tracePt t="3630" x="4514850" y="938213"/>
          <p14:tracePt t="3641" x="4481513" y="990600"/>
          <p14:tracePt t="3658" x="4414838" y="1076325"/>
          <p14:tracePt t="3660" x="4381500" y="1128713"/>
          <p14:tracePt t="3675" x="4295775" y="1219200"/>
          <p14:tracePt t="3691" x="4224338" y="1309688"/>
          <p14:tracePt t="3708" x="4171950" y="1371600"/>
          <p14:tracePt t="3741" x="4095750" y="1443038"/>
          <p14:tracePt t="3774" x="4048125" y="1490663"/>
          <p14:tracePt t="3791" x="4014788" y="1524000"/>
          <p14:tracePt t="3808" x="3990975" y="1547813"/>
          <p14:tracePt t="3824" x="3967163" y="1571625"/>
          <p14:tracePt t="3841" x="3929063" y="1595438"/>
          <p14:tracePt t="3858" x="3881438" y="1633538"/>
          <p14:tracePt t="3874" x="3848100" y="1657350"/>
          <p14:tracePt t="3891" x="3819525" y="1685925"/>
          <p14:tracePt t="3908" x="3786188" y="1719263"/>
          <p14:tracePt t="3924" x="3743325" y="1752600"/>
          <p14:tracePt t="3941" x="3719513" y="1776413"/>
          <p14:tracePt t="3958" x="3700463" y="1795463"/>
          <p14:tracePt t="3975" x="3681413" y="1809750"/>
          <p14:tracePt t="3991" x="3652838" y="1847850"/>
          <p14:tracePt t="4008" x="3629025" y="1871663"/>
          <p14:tracePt t="4024" x="3605213" y="1895475"/>
          <p14:tracePt t="4041" x="3543300" y="1933575"/>
          <p14:tracePt t="4058" x="3467100" y="1971675"/>
          <p14:tracePt t="4074" x="3348038" y="2019300"/>
          <p14:tracePt t="4091" x="3205163" y="2071688"/>
          <p14:tracePt t="4108" x="2847975" y="2209800"/>
          <p14:tracePt t="4125" x="2643188" y="2276475"/>
          <p14:tracePt t="4142" x="2414588" y="2343150"/>
          <p14:tracePt t="4158" x="2200275" y="2400300"/>
          <p14:tracePt t="4174" x="1962150" y="2452688"/>
          <p14:tracePt t="4191" x="1847850" y="2486025"/>
          <p14:tracePt t="4208" x="1785938" y="2500313"/>
          <p14:tracePt t="4224" x="1757363" y="2505075"/>
          <p14:tracePt t="4241" x="1747838" y="2509838"/>
          <p14:tracePt t="4475" x="1733550" y="2538413"/>
          <p14:tracePt t="4483" x="1714500" y="2600325"/>
          <p14:tracePt t="4491" x="1700213" y="2638425"/>
          <p14:tracePt t="4508" x="1671638" y="2700338"/>
          <p14:tracePt t="4524" x="1647825" y="2747963"/>
          <p14:tracePt t="4541" x="1619250" y="2805113"/>
          <p14:tracePt t="4558" x="1595438" y="2828925"/>
          <p14:tracePt t="4575" x="1571625" y="2852738"/>
          <p14:tracePt t="4591" x="1547813" y="2876550"/>
          <p14:tracePt t="4608" x="1500188" y="2919413"/>
          <p14:tracePt t="4625" x="1452563" y="2943225"/>
          <p14:tracePt t="4641" x="1404938" y="2986088"/>
          <p14:tracePt t="4658" x="1347788" y="3019425"/>
          <p14:tracePt t="4660" x="1319213" y="3043238"/>
          <p14:tracePt t="4674" x="1252538" y="3081338"/>
          <p14:tracePt t="4691" x="1185863" y="3114675"/>
          <p14:tracePt t="4708" x="1114425" y="3138488"/>
          <p14:tracePt t="4725" x="1014413" y="3162300"/>
          <p14:tracePt t="4741" x="957263" y="3162300"/>
          <p14:tracePt t="4758" x="900113" y="3162300"/>
          <p14:tracePt t="4774" x="828675" y="3143250"/>
          <p14:tracePt t="4791" x="723900" y="3090863"/>
          <p14:tracePt t="4808" x="666750" y="3057525"/>
          <p14:tracePt t="4824" x="609600" y="3019425"/>
          <p14:tracePt t="4841" x="566738" y="2971800"/>
          <p14:tracePt t="4858" x="500063" y="2824163"/>
          <p14:tracePt t="4874" x="476250" y="2667000"/>
          <p14:tracePt t="4891" x="476250" y="2562225"/>
          <p14:tracePt t="4908" x="514350" y="2390775"/>
          <p14:tracePt t="4924" x="542925" y="2295525"/>
          <p14:tracePt t="4941" x="590550" y="2205038"/>
          <p14:tracePt t="4958" x="623888" y="2157413"/>
          <p14:tracePt t="4974" x="676275" y="2114550"/>
          <p14:tracePt t="4991" x="719138" y="2090738"/>
          <p14:tracePt t="5008" x="771525" y="2076450"/>
          <p14:tracePt t="5024" x="828675" y="2076450"/>
          <p14:tracePt t="5041" x="952500" y="2119313"/>
          <p14:tracePt t="5058" x="1033463" y="2181225"/>
          <p14:tracePt t="5074" x="1095375" y="2243138"/>
          <p14:tracePt t="5091" x="1143000" y="2290763"/>
          <p14:tracePt t="5108" x="1195388" y="2357438"/>
          <p14:tracePt t="5124" x="1238250" y="2414588"/>
          <p14:tracePt t="5141" x="1281113" y="2524125"/>
          <p14:tracePt t="5158" x="1323975" y="2676525"/>
          <p14:tracePt t="5174" x="1328738" y="2747963"/>
          <p14:tracePt t="5191" x="1338263" y="2819400"/>
          <p14:tracePt t="5208" x="1338263" y="2876550"/>
          <p14:tracePt t="5224" x="1328738" y="2995613"/>
          <p14:tracePt t="5241" x="1314450" y="3057525"/>
          <p14:tracePt t="5258" x="1304925" y="3105150"/>
          <p14:tracePt t="5274" x="1300163" y="3148013"/>
          <p14:tracePt t="5291" x="1290638" y="3190875"/>
          <p14:tracePt t="5308" x="1281113" y="3209925"/>
          <p14:tracePt t="5511" x="1343025" y="3157538"/>
          <p14:tracePt t="5518" x="1414463" y="3095625"/>
          <p14:tracePt t="5526" x="1485900" y="3019425"/>
          <p14:tracePt t="5541" x="1633538" y="2909888"/>
          <p14:tracePt t="5558" x="1776413" y="2824163"/>
          <p14:tracePt t="5574" x="1895475" y="2743200"/>
          <p14:tracePt t="5591" x="2024063" y="2657475"/>
          <p14:tracePt t="5608" x="2085975" y="2609850"/>
          <p14:tracePt t="5624" x="2128838" y="2576513"/>
          <p14:tracePt t="5641" x="2176463" y="2552700"/>
          <p14:tracePt t="5658" x="2224088" y="2514600"/>
          <p14:tracePt t="5674" x="2262188" y="2490788"/>
          <p14:tracePt t="5691" x="2286000" y="2471738"/>
          <p14:tracePt t="5708" x="2309813" y="2457450"/>
          <p14:tracePt t="5724" x="2352675" y="2433638"/>
          <p14:tracePt t="5741" x="2381250" y="2419350"/>
          <p14:tracePt t="5758" x="2405063" y="2405063"/>
          <p14:tracePt t="5775" x="2428875" y="2386013"/>
          <p14:tracePt t="5791" x="2462213" y="2362200"/>
          <p14:tracePt t="5808" x="2486025" y="2352675"/>
          <p14:tracePt t="5825" x="2500313" y="2347913"/>
          <p14:tracePt t="5841" x="2519363" y="2338388"/>
          <p14:tracePt t="5858" x="2533650" y="2333625"/>
          <p14:tracePt t="5874" x="2552700" y="2319338"/>
          <p14:tracePt t="5891" x="2566988" y="2314575"/>
          <p14:tracePt t="5908" x="2576513" y="2314575"/>
          <p14:tracePt t="5924" x="2586038" y="2314575"/>
          <p14:tracePt t="5941" x="2590800" y="2314575"/>
          <p14:tracePt t="5957" x="2595563" y="2314575"/>
          <p14:tracePt t="6151" x="2595563" y="2338388"/>
          <p14:tracePt t="6157" x="2581275" y="2400300"/>
          <p14:tracePt t="6164" x="2576513" y="2447925"/>
          <p14:tracePt t="6174" x="2566988" y="2490788"/>
          <p14:tracePt t="6191" x="2552700" y="2566988"/>
          <p14:tracePt t="6208" x="2547938" y="2609850"/>
          <p14:tracePt t="6224" x="2538413" y="2676525"/>
          <p14:tracePt t="6241" x="2538413" y="2743200"/>
          <p14:tracePt t="6258" x="2538413" y="2843213"/>
          <p14:tracePt t="6274" x="2547938" y="2943225"/>
          <p14:tracePt t="6291" x="2547938" y="2990850"/>
          <p14:tracePt t="6308" x="2547938" y="3043238"/>
          <p14:tracePt t="6324" x="2547938" y="3090863"/>
          <p14:tracePt t="6341" x="2547938" y="3190875"/>
          <p14:tracePt t="6358" x="2547938" y="3262313"/>
          <p14:tracePt t="6374" x="2547938" y="3314700"/>
          <p14:tracePt t="6391" x="2547938" y="3343275"/>
          <p14:tracePt t="6408" x="2547938" y="3371850"/>
          <p14:tracePt t="6424" x="2547938" y="3400425"/>
          <p14:tracePt t="6441" x="2547938" y="3429000"/>
          <p14:tracePt t="6458" x="2547938" y="3490913"/>
          <p14:tracePt t="6474" x="2547938" y="3524250"/>
          <p14:tracePt t="6491" x="2547938" y="3562350"/>
          <p14:tracePt t="6508" x="2547938" y="3590925"/>
          <p14:tracePt t="6524" x="2547938" y="3605213"/>
          <p14:tracePt t="6541" x="2547938" y="3609975"/>
          <p14:tracePt t="6558" x="2547938" y="3624263"/>
          <p14:tracePt t="6574" x="2543175" y="3643313"/>
          <p14:tracePt t="6591" x="2509838" y="3700463"/>
          <p14:tracePt t="6607" x="2486025" y="3738563"/>
          <p14:tracePt t="6624" x="2462213" y="3776663"/>
          <p14:tracePt t="6641" x="2428875" y="3810000"/>
          <p14:tracePt t="6657" x="2381250" y="3843338"/>
          <p14:tracePt t="6674" x="2338388" y="3862388"/>
          <p14:tracePt t="6691" x="2286000" y="3871913"/>
          <p14:tracePt t="6708" x="2224088" y="3867150"/>
          <p14:tracePt t="6724" x="2195513" y="3857625"/>
          <p14:tracePt t="6741" x="2171700" y="3833813"/>
          <p14:tracePt t="6758" x="2133600" y="3700463"/>
          <p14:tracePt t="6774" x="2124075" y="3533775"/>
          <p14:tracePt t="6791" x="2157413" y="3443288"/>
          <p14:tracePt t="6809" x="2200275" y="3386138"/>
          <p14:tracePt t="6824" x="2266950" y="3343275"/>
          <p14:tracePt t="6841" x="2357438" y="3314700"/>
          <p14:tracePt t="6858" x="2400300" y="3314700"/>
          <p14:tracePt t="6874" x="2424113" y="3324225"/>
          <p14:tracePt t="6891" x="2452688" y="3352800"/>
          <p14:tracePt t="6907" x="2466975" y="3386138"/>
          <p14:tracePt t="6924" x="2471738" y="3443288"/>
          <p14:tracePt t="6941" x="2471738" y="3514725"/>
          <p14:tracePt t="6957" x="2457450" y="3595688"/>
          <p14:tracePt t="6974" x="2452688" y="3624263"/>
          <p14:tracePt t="6991" x="2438400" y="3648075"/>
          <p14:tracePt t="7007" x="2433638" y="3662363"/>
          <p14:tracePt t="7024" x="2424113" y="3681413"/>
          <p14:tracePt t="7041" x="2424113" y="3686175"/>
          <p14:tracePt t="7058" x="2424113" y="3690938"/>
          <p14:tracePt t="7074" x="2424113" y="3695700"/>
          <p14:tracePt t="7135" x="2424113" y="3686175"/>
          <p14:tracePt t="7142" x="2424113" y="3643313"/>
          <p14:tracePt t="7150" x="2428875" y="3595688"/>
          <p14:tracePt t="7157" x="2428875" y="3543300"/>
          <p14:tracePt t="7174" x="2438400" y="3429000"/>
          <p14:tracePt t="7191" x="2443163" y="3333750"/>
          <p14:tracePt t="7208" x="2452688" y="3257550"/>
          <p14:tracePt t="7224" x="2452688" y="3228975"/>
          <p14:tracePt t="7241" x="2457450" y="3214688"/>
          <p14:tracePt t="7257" x="2457450" y="3190875"/>
          <p14:tracePt t="7274" x="2457450" y="3176588"/>
          <p14:tracePt t="7291" x="2457450" y="3167063"/>
          <p14:tracePt t="7308" x="2457450" y="3162300"/>
          <p14:tracePt t="7324" x="2457450" y="3152775"/>
          <p14:tracePt t="7341" x="2466975" y="3128963"/>
          <p14:tracePt t="7357" x="2476500" y="3105150"/>
          <p14:tracePt t="7374" x="2495550" y="3081338"/>
          <p14:tracePt t="7391" x="2514600" y="3062288"/>
          <p14:tracePt t="7408" x="2524125" y="3052763"/>
          <p14:tracePt t="7424" x="2528888" y="3048000"/>
          <p14:tracePt t="7441" x="2538413" y="3043238"/>
          <p14:tracePt t="7457" x="2547938" y="3043238"/>
          <p14:tracePt t="7474" x="2552700" y="3043238"/>
          <p14:tracePt t="7491" x="2557463" y="3052763"/>
          <p14:tracePt t="7507" x="2557463" y="3081338"/>
          <p14:tracePt t="7524" x="2538413" y="3157538"/>
          <p14:tracePt t="7541" x="2528888" y="3209925"/>
          <p14:tracePt t="7558" x="2514600" y="3243263"/>
          <p14:tracePt t="7574" x="2505075" y="3286125"/>
          <p14:tracePt t="7591" x="2500313" y="3300413"/>
          <p14:tracePt t="7608" x="2500313" y="3305175"/>
          <p14:tracePt t="7624" x="2500313" y="3309938"/>
          <p14:tracePt t="7641" x="2500313" y="3319463"/>
          <p14:tracePt t="7674" x="2500313" y="3324225"/>
          <p14:tracePt t="7691" x="2500313" y="3328988"/>
          <p14:tracePt t="7708" x="2500313" y="3338513"/>
          <p14:tracePt t="7724" x="2495550" y="3348038"/>
          <p14:tracePt t="7741" x="2490788" y="3352800"/>
          <p14:tracePt t="7757" x="2486025" y="3357563"/>
          <p14:tracePt t="7774" x="2476500" y="3367088"/>
          <p14:tracePt t="7791" x="2466975" y="3376613"/>
          <p14:tracePt t="7808" x="2443163" y="3400425"/>
          <p14:tracePt t="7825" x="2390775" y="3433763"/>
          <p14:tracePt t="7841" x="2357438" y="3462338"/>
          <p14:tracePt t="7857" x="2300288" y="3486150"/>
          <p14:tracePt t="7874" x="2238375" y="3509963"/>
          <p14:tracePt t="7891" x="2166938" y="3529013"/>
          <p14:tracePt t="7907" x="2124075" y="3529013"/>
          <p14:tracePt t="7924" x="2085975" y="3529013"/>
          <p14:tracePt t="7941" x="2057400" y="3514725"/>
          <p14:tracePt t="7957" x="2028825" y="3452813"/>
          <p14:tracePt t="7974" x="2024063" y="3390900"/>
          <p14:tracePt t="7991" x="2043113" y="3338513"/>
          <p14:tracePt t="8008" x="2095500" y="3271838"/>
          <p14:tracePt t="8024" x="2195513" y="3219450"/>
          <p14:tracePt t="8041" x="2286000" y="3205163"/>
          <p14:tracePt t="8058" x="2338388" y="3205163"/>
          <p14:tracePt t="8074" x="2371725" y="3214688"/>
          <p14:tracePt t="8091" x="2381250" y="3214688"/>
          <p14:tracePt t="8107" x="2386013" y="3214688"/>
          <p14:tracePt t="8177" x="2390775" y="3200400"/>
          <p14:tracePt t="8184" x="2390775" y="3167063"/>
          <p14:tracePt t="8192" x="2400300" y="3133725"/>
          <p14:tracePt t="8208" x="2414588" y="3062288"/>
          <p14:tracePt t="8224" x="2433638" y="3014663"/>
          <p14:tracePt t="8241" x="2443163" y="2981325"/>
          <p14:tracePt t="8258" x="2466975" y="2938463"/>
          <p14:tracePt t="8274" x="2486025" y="2919413"/>
          <p14:tracePt t="8291" x="2500313" y="2905125"/>
          <p14:tracePt t="8307" x="2509838" y="2895600"/>
          <p14:tracePt t="8324" x="2528888" y="2876550"/>
          <p14:tracePt t="8341" x="2552700" y="2867025"/>
          <p14:tracePt t="8357" x="2571750" y="2867025"/>
          <p14:tracePt t="8374" x="2595563" y="2857500"/>
          <p14:tracePt t="8391" x="2614613" y="2857500"/>
          <p14:tracePt t="8408" x="2624138" y="2857500"/>
          <p14:tracePt t="8424" x="2633663" y="2857500"/>
          <p14:tracePt t="8457" x="2628900" y="2867025"/>
          <p14:tracePt t="8474" x="2605088" y="2895600"/>
          <p14:tracePt t="8491" x="2562225" y="2938463"/>
          <p14:tracePt t="8507" x="2424113" y="3019425"/>
          <p14:tracePt t="8524" x="2290763" y="3071813"/>
          <p14:tracePt t="8541" x="2190750" y="3090863"/>
          <p14:tracePt t="8557" x="2138363" y="3081338"/>
          <p14:tracePt t="8574" x="2085975" y="3052763"/>
          <p14:tracePt t="8591" x="2062163" y="3005138"/>
          <p14:tracePt t="8608" x="2047875" y="2933700"/>
          <p14:tracePt t="8624" x="2062163" y="2809875"/>
          <p14:tracePt t="8641" x="2128838" y="2700338"/>
          <p14:tracePt t="8658" x="2195513" y="2647950"/>
          <p14:tracePt t="8674" x="2281238" y="2624138"/>
          <p14:tracePt t="8691" x="2371725" y="2619375"/>
          <p14:tracePt t="8707" x="2409825" y="2638425"/>
          <p14:tracePt t="8724" x="2428875" y="2652713"/>
          <p14:tracePt t="8741" x="2443163" y="2676525"/>
          <p14:tracePt t="8757" x="2447925" y="2724150"/>
          <p14:tracePt t="8774" x="2433638" y="2747963"/>
          <p14:tracePt t="8791" x="2419350" y="2771775"/>
          <p14:tracePt t="8808" x="2386013" y="2786063"/>
          <p14:tracePt t="8824" x="2338388" y="2800350"/>
          <p14:tracePt t="8841" x="2319338" y="2795588"/>
          <p14:tracePt t="8857" x="2290763" y="2738438"/>
          <p14:tracePt t="8874" x="2276475" y="2581275"/>
          <p14:tracePt t="8891" x="2286000" y="2476500"/>
          <p14:tracePt t="8907" x="2300288" y="2371725"/>
          <p14:tracePt t="8924" x="2324100" y="2286000"/>
          <p14:tracePt t="8941" x="2343150" y="2233613"/>
          <p14:tracePt t="8957" x="2347913" y="2214563"/>
          <p14:tracePt t="8974" x="2352675" y="2200275"/>
          <p14:tracePt t="8991" x="2362200" y="2195513"/>
          <p14:tracePt t="9007" x="2371725" y="2185988"/>
          <p14:tracePt t="9024" x="2381250" y="2181225"/>
          <p14:tracePt t="9041" x="2390775" y="2171700"/>
          <p14:tracePt t="9057" x="2405063" y="2171700"/>
          <p14:tracePt t="9074" x="2419350" y="2171700"/>
          <p14:tracePt t="9091" x="2428875" y="2171700"/>
          <p14:tracePt t="9108" x="2433638" y="2171700"/>
          <p14:tracePt t="9124" x="2433638" y="2181225"/>
          <p14:tracePt t="9141" x="2433638" y="2195513"/>
          <p14:tracePt t="9157" x="2409825" y="2219325"/>
          <p14:tracePt t="9174" x="2371725" y="2247900"/>
          <p14:tracePt t="9176" x="2324100" y="2266950"/>
          <p14:tracePt t="9191" x="2214563" y="2305050"/>
          <p14:tracePt t="9207" x="2124075" y="2328863"/>
          <p14:tracePt t="9224" x="2052638" y="2338388"/>
          <p14:tracePt t="9241" x="2009775" y="2338388"/>
          <p14:tracePt t="9257" x="1952625" y="2305050"/>
          <p14:tracePt t="9274" x="1914525" y="2243138"/>
          <p14:tracePt t="9291" x="1885950" y="2166938"/>
          <p14:tracePt t="9307" x="1895475" y="2047875"/>
          <p14:tracePt t="9324" x="1933575" y="1909763"/>
          <p14:tracePt t="9341" x="1976438" y="1833563"/>
          <p14:tracePt t="9357" x="2019300" y="1781175"/>
          <p14:tracePt t="9374" x="2124075" y="1738313"/>
          <p14:tracePt t="9391" x="2195513" y="1743075"/>
          <p14:tracePt t="9407" x="2247900" y="1762125"/>
          <p14:tracePt t="9424" x="2276475" y="1785938"/>
          <p14:tracePt t="9441" x="2314575" y="1828800"/>
          <p14:tracePt t="9457" x="2333625" y="1857375"/>
          <p14:tracePt t="9474" x="2343150" y="1885950"/>
          <p14:tracePt t="9491" x="2352675" y="1924050"/>
          <p14:tracePt t="9507" x="2352675" y="1957388"/>
          <p14:tracePt t="9524" x="2352675" y="1966913"/>
          <p14:tracePt t="9541" x="2352675" y="1971675"/>
          <p14:tracePt t="9557" x="2352675" y="1976438"/>
          <p14:tracePt t="9574" x="2352675" y="1981200"/>
          <p14:tracePt t="9779" x="2424113" y="1981200"/>
          <p14:tracePt t="9787" x="2547938" y="1976438"/>
          <p14:tracePt t="9793" x="2671763" y="1966913"/>
          <p14:tracePt t="9807" x="2847975" y="1966913"/>
          <p14:tracePt t="9824" x="2990850" y="1966913"/>
          <p14:tracePt t="9841" x="3124200" y="1966913"/>
          <p14:tracePt t="9857" x="3219450" y="1971675"/>
          <p14:tracePt t="9874" x="3314700" y="1976438"/>
          <p14:tracePt t="9891" x="3348038" y="1990725"/>
          <p14:tracePt t="9907" x="3367088" y="1995488"/>
          <p14:tracePt t="9924" x="3376613" y="2000250"/>
          <p14:tracePt t="9941" x="3386138" y="2009775"/>
          <p14:tracePt t="9957" x="3390900" y="2019300"/>
          <p14:tracePt t="9974" x="3386138" y="2052638"/>
          <p14:tracePt t="9991" x="3371850" y="2100263"/>
          <p14:tracePt t="10007" x="3348038" y="2124075"/>
          <p14:tracePt t="10024" x="3309938" y="2157413"/>
          <p14:tracePt t="10041" x="3262313" y="2181225"/>
          <p14:tracePt t="10057" x="3219450" y="2205038"/>
          <p14:tracePt t="10074" x="3205163" y="2214563"/>
          <p14:tracePt t="10091" x="3195638" y="2219325"/>
          <p14:tracePt t="10107" x="3190875" y="2224088"/>
          <p14:tracePt t="10124" x="3181350" y="2224088"/>
          <p14:tracePt t="10220" x="3181350" y="2228850"/>
          <p14:tracePt t="10227" x="3186113" y="2238375"/>
          <p14:tracePt t="10234" x="3195638" y="2238375"/>
          <p14:tracePt t="10241" x="3224213" y="2243138"/>
          <p14:tracePt t="10257" x="3305175" y="2252663"/>
          <p14:tracePt t="10274" x="3405188" y="2257425"/>
          <p14:tracePt t="10291" x="3562350" y="2266950"/>
          <p14:tracePt t="10307" x="3829050" y="2286000"/>
          <p14:tracePt t="10324" x="3967163" y="2300288"/>
          <p14:tracePt t="10341" x="4090988" y="2319338"/>
          <p14:tracePt t="10357" x="4176713" y="2333625"/>
          <p14:tracePt t="10374" x="4252913" y="2347913"/>
          <p14:tracePt t="10391" x="4276725" y="2352675"/>
          <p14:tracePt t="10407" x="4291013" y="2357438"/>
          <p14:tracePt t="10424" x="4300538" y="2366963"/>
          <p14:tracePt t="10441" x="4305300" y="2376488"/>
          <p14:tracePt t="10457" x="4295775" y="2428875"/>
          <p14:tracePt t="10474" x="4267200" y="2495550"/>
          <p14:tracePt t="10491" x="4176713" y="2605088"/>
          <p14:tracePt t="10507" x="4090988" y="2686050"/>
          <p14:tracePt t="10524" x="3957638" y="2790825"/>
          <p14:tracePt t="10541" x="3805238" y="2909888"/>
          <p14:tracePt t="10557" x="3629025" y="3024188"/>
          <p14:tracePt t="10574" x="3543300" y="3062288"/>
          <p14:tracePt t="10591" x="3481388" y="3090863"/>
          <p14:tracePt t="10607" x="3429000" y="3105150"/>
          <p14:tracePt t="10624" x="3367088" y="3119438"/>
          <p14:tracePt t="10641" x="3343275" y="3128963"/>
          <p14:tracePt t="10657" x="3333750" y="3128963"/>
          <p14:tracePt t="10674" x="3324225" y="3128963"/>
          <p14:tracePt t="10733" x="3328988" y="3128963"/>
          <p14:tracePt t="10741" x="3343275" y="3128963"/>
          <p14:tracePt t="10748" x="3367088" y="3124200"/>
          <p14:tracePt t="10757" x="3390900" y="3124200"/>
          <p14:tracePt t="10774" x="3481388" y="3114675"/>
          <p14:tracePt t="10790" x="3624263" y="3105150"/>
          <p14:tracePt t="10807" x="3819525" y="3090863"/>
          <p14:tracePt t="10824" x="3910013" y="3090863"/>
          <p14:tracePt t="10841" x="4000500" y="3090863"/>
          <p14:tracePt t="10857" x="4067175" y="3090863"/>
          <p14:tracePt t="10874" x="4124325" y="3095625"/>
          <p14:tracePt t="10890" x="4138613" y="3095625"/>
          <p14:tracePt t="10907" x="4143375" y="3105150"/>
          <p14:tracePt t="10924" x="4148138" y="3114675"/>
          <p14:tracePt t="10941" x="4143375" y="3138488"/>
          <p14:tracePt t="10957" x="4124325" y="3162300"/>
          <p14:tracePt t="10974" x="4086225" y="3200400"/>
          <p14:tracePt t="10991" x="3957638" y="3343275"/>
          <p14:tracePt t="11007" x="3857625" y="3433763"/>
          <p14:tracePt t="11024" x="3776663" y="3509963"/>
          <p14:tracePt t="11041" x="3724275" y="3557588"/>
          <p14:tracePt t="11057" x="3690938" y="3595688"/>
          <p14:tracePt t="11074" x="3681413" y="3605213"/>
          <p14:tracePt t="11090" x="3676650" y="3609975"/>
          <p14:tracePt t="11107" x="3676650" y="3619500"/>
          <p14:tracePt t="11124" x="3686175" y="3629025"/>
          <p14:tracePt t="11140" x="3700463" y="3638550"/>
          <p14:tracePt t="11157" x="3724275" y="3648075"/>
          <p14:tracePt t="11174" x="3743325" y="3657600"/>
          <p14:tracePt t="11190" x="3752850" y="3667125"/>
          <p14:tracePt t="11207" x="3757613" y="3671888"/>
          <p14:tracePt t="11224" x="3762375" y="3676650"/>
          <p14:tracePt t="11240" x="3771900" y="3700463"/>
          <p14:tracePt t="11257" x="3776663" y="3719513"/>
          <p14:tracePt t="11274" x="3776663" y="3733800"/>
          <p14:tracePt t="11290" x="3776663" y="3743325"/>
          <p14:tracePt t="11307" x="3776663" y="3752850"/>
          <p14:tracePt t="11324" x="3776663" y="3757613"/>
          <p14:tracePt t="11341" x="3776663" y="3762375"/>
          <p14:tracePt t="11357" x="3776663" y="3767138"/>
          <p14:tracePt t="11850" x="3776663" y="3695700"/>
          <p14:tracePt t="11858" x="3767138" y="3595688"/>
          <p14:tracePt t="11864" x="3757613" y="3519488"/>
          <p14:tracePt t="11874" x="3748088" y="3429000"/>
          <p14:tracePt t="11891" x="3719513" y="3238500"/>
          <p14:tracePt t="11907" x="3709988" y="3081338"/>
          <p14:tracePt t="11940" x="3724275" y="2681288"/>
          <p14:tracePt t="11974" x="3757613" y="2414588"/>
          <p14:tracePt t="11990" x="3762375" y="2357438"/>
          <p14:tracePt t="12007" x="3767138" y="2295525"/>
          <p14:tracePt t="12024" x="3767138" y="2243138"/>
          <p14:tracePt t="12041" x="3776663" y="2181225"/>
          <p14:tracePt t="12058" x="3776663" y="2147888"/>
          <p14:tracePt t="12074" x="3776663" y="2109788"/>
          <p14:tracePt t="12090" x="3776663" y="2076450"/>
          <p14:tracePt t="12107" x="3776663" y="2024063"/>
          <p14:tracePt t="12124" x="3776663" y="1981200"/>
          <p14:tracePt t="12141" x="3776663" y="1909763"/>
          <p14:tracePt t="12157" x="3776663" y="1862138"/>
          <p14:tracePt t="12174" x="3776663" y="1800225"/>
          <p14:tracePt t="12190" x="3776663" y="1771650"/>
          <p14:tracePt t="12207" x="3776663" y="1738313"/>
          <p14:tracePt t="12224" x="3771900" y="1709738"/>
          <p14:tracePt t="12240" x="3771900" y="1700213"/>
          <p14:tracePt t="12257" x="3771900" y="1695450"/>
          <p14:tracePt t="12274" x="3771900" y="1685925"/>
          <p14:tracePt t="12315" x="3762375" y="1695450"/>
          <p14:tracePt t="12324" x="3757613" y="1738313"/>
          <p14:tracePt t="12341" x="3729038" y="1857375"/>
          <p14:tracePt t="12357" x="3690938" y="2019300"/>
          <p14:tracePt t="12374" x="3662363" y="2157413"/>
          <p14:tracePt t="12391" x="3648075" y="2295525"/>
          <p14:tracePt t="12407" x="3638550" y="2405063"/>
          <p14:tracePt t="12424" x="3624263" y="2533650"/>
          <p14:tracePt t="12440" x="3624263" y="2667000"/>
          <p14:tracePt t="12457" x="3614738" y="2790825"/>
          <p14:tracePt t="12474" x="3614738" y="2919413"/>
          <p14:tracePt t="12491" x="3614738" y="2976563"/>
          <p14:tracePt t="12507" x="3614738" y="3043238"/>
          <p14:tracePt t="12524" x="3614738" y="3124200"/>
          <p14:tracePt t="12541" x="3614738" y="3209925"/>
          <p14:tracePt t="12557" x="3614738" y="3243263"/>
          <p14:tracePt t="12574" x="3614738" y="3271838"/>
          <p14:tracePt t="12590" x="3614738" y="3295650"/>
          <p14:tracePt t="12607" x="3614738" y="3314700"/>
          <p14:tracePt t="12624" x="3614738" y="3324225"/>
          <p14:tracePt t="12640" x="3614738" y="3333750"/>
          <p14:tracePt t="12657" x="3614738" y="3343275"/>
          <p14:tracePt t="12674" x="3614738" y="3357563"/>
          <p14:tracePt t="12690" x="3614738" y="3376613"/>
          <p14:tracePt t="12707" x="3614738" y="3405188"/>
          <p14:tracePt t="12724" x="3614738" y="3433763"/>
          <p14:tracePt t="12740" x="3614738" y="3443288"/>
          <p14:tracePt t="12757" x="3614738" y="3448050"/>
          <p14:tracePt t="12774" x="3614738" y="3452813"/>
          <p14:tracePt t="13871" x="3652838" y="3376613"/>
          <p14:tracePt t="13878" x="3700463" y="3286125"/>
          <p14:tracePt t="13891" x="3743325" y="3214688"/>
          <p14:tracePt t="13907" x="3895725" y="2914650"/>
          <p14:tracePt t="13924" x="4000500" y="2686050"/>
          <p14:tracePt t="13940" x="4052888" y="2566988"/>
          <p14:tracePt t="13957" x="4124325" y="2371725"/>
          <p14:tracePt t="13990" x="4157663" y="2162175"/>
          <p14:tracePt t="14024" x="4162425" y="2071688"/>
          <p14:tracePt t="14040" x="4162425" y="2052638"/>
          <p14:tracePt t="14057" x="4162425" y="2033588"/>
          <p14:tracePt t="14074" x="4162425" y="2028825"/>
          <p14:tracePt t="14091" x="4162425" y="2019300"/>
          <p14:tracePt t="14107" x="4162425" y="2014538"/>
          <p14:tracePt t="14171" x="4162425" y="2009775"/>
          <p14:tracePt t="14179" x="4167188" y="2005013"/>
          <p14:tracePt t="14194" x="4171950" y="2000250"/>
          <p14:tracePt t="14207" x="4176713" y="1995488"/>
          <p14:tracePt t="14224" x="4186238" y="1985963"/>
          <p14:tracePt t="14240" x="4191000" y="1981200"/>
          <p14:tracePt t="14257" x="4195763" y="1976438"/>
          <p14:tracePt t="14274" x="4205288" y="1966913"/>
          <p14:tracePt t="14355" x="4200525" y="1966913"/>
          <p14:tracePt t="14362" x="4191000" y="1976438"/>
          <p14:tracePt t="14374" x="4176713" y="1981200"/>
          <p14:tracePt t="14390" x="4138613" y="2000250"/>
          <p14:tracePt t="14407" x="4076700" y="2028825"/>
          <p14:tracePt t="14424" x="4024313" y="2057400"/>
          <p14:tracePt t="14440" x="3967163" y="2095500"/>
          <p14:tracePt t="14457" x="3900488" y="2138363"/>
          <p14:tracePt t="14474" x="3871913" y="2162175"/>
          <p14:tracePt t="14490" x="3838575" y="2181225"/>
          <p14:tracePt t="14507" x="3819525" y="2190750"/>
          <p14:tracePt t="14524" x="3776663" y="2214563"/>
          <p14:tracePt t="14540" x="3738563" y="2224088"/>
          <p14:tracePt t="14557" x="3690938" y="2228850"/>
          <p14:tracePt t="14574" x="3638550" y="2228850"/>
          <p14:tracePt t="14590" x="3571875" y="2219325"/>
          <p14:tracePt t="14607" x="3533775" y="2195513"/>
          <p14:tracePt t="14624" x="3500438" y="2171700"/>
          <p14:tracePt t="14641" x="3467100" y="2133600"/>
          <p14:tracePt t="14657" x="3448050" y="2081213"/>
          <p14:tracePt t="14674" x="3448050" y="1962150"/>
          <p14:tracePt t="14690" x="3457575" y="1824038"/>
          <p14:tracePt t="14707" x="3495675" y="1690688"/>
          <p14:tracePt t="14724" x="3524250" y="1643063"/>
          <p14:tracePt t="14740" x="3548063" y="1619250"/>
          <p14:tracePt t="14757" x="3576638" y="1595438"/>
          <p14:tracePt t="14774" x="3638550" y="1571625"/>
          <p14:tracePt t="14790" x="3676650" y="1571625"/>
          <p14:tracePt t="14807" x="3705225" y="1571625"/>
          <p14:tracePt t="14824" x="3748088" y="1571625"/>
          <p14:tracePt t="14840" x="3771900" y="1585913"/>
          <p14:tracePt t="14857" x="3795713" y="1600200"/>
          <p14:tracePt t="14874" x="3819525" y="1647825"/>
          <p14:tracePt t="14890" x="3857625" y="1747838"/>
          <p14:tracePt t="14907" x="3871913" y="1800225"/>
          <p14:tracePt t="14924" x="3886200" y="1838325"/>
          <p14:tracePt t="14940" x="3886200" y="1866900"/>
          <p14:tracePt t="14957" x="3886200" y="1890713"/>
          <p14:tracePt t="14974" x="3886200" y="1909763"/>
          <p14:tracePt t="14990" x="3886200" y="1933575"/>
          <p14:tracePt t="15007" x="3876675" y="1962150"/>
          <p14:tracePt t="15024" x="3862388" y="2019300"/>
          <p14:tracePt t="15040" x="3857625" y="2062163"/>
          <p14:tracePt t="15057" x="3852863" y="2095500"/>
          <p14:tracePt t="15074" x="3838575" y="2138363"/>
          <p14:tracePt t="15090" x="3829050" y="2152650"/>
          <p14:tracePt t="15107" x="3824288" y="2166938"/>
          <p14:tracePt t="15124" x="3814763" y="2176463"/>
          <p14:tracePt t="15140" x="3790950" y="2190750"/>
          <p14:tracePt t="15157" x="3757613" y="2200275"/>
          <p14:tracePt t="15174" x="3714750" y="2200275"/>
          <p14:tracePt t="15190" x="3671888" y="2200275"/>
          <p14:tracePt t="15207" x="3614738" y="2166938"/>
          <p14:tracePt t="15224" x="3576638" y="2128838"/>
          <p14:tracePt t="15240" x="3548063" y="2052638"/>
          <p14:tracePt t="15257" x="3533775" y="1990725"/>
          <p14:tracePt t="15274" x="3538538" y="1785938"/>
          <p14:tracePt t="15290" x="3581400" y="1647825"/>
          <p14:tracePt t="15307" x="3619500" y="1562100"/>
          <p14:tracePt t="15324" x="3681413" y="1509713"/>
          <p14:tracePt t="15340" x="3714750" y="1485900"/>
          <p14:tracePt t="15357" x="3762375" y="1471613"/>
          <p14:tracePt t="15374" x="3805238" y="1471613"/>
          <p14:tracePt t="15390" x="3871913" y="1524000"/>
          <p14:tracePt t="15407" x="3924300" y="1604963"/>
          <p14:tracePt t="15424" x="3962400" y="1690688"/>
          <p14:tracePt t="15440" x="3995738" y="1766888"/>
          <p14:tracePt t="15457" x="4010025" y="1914525"/>
          <p14:tracePt t="15473" x="4000500" y="2019300"/>
          <p14:tracePt t="15490" x="3986213" y="2081213"/>
          <p14:tracePt t="15507" x="3971925" y="2138363"/>
          <p14:tracePt t="15524" x="3962400" y="2162175"/>
          <p14:tracePt t="15540" x="3957638" y="2176463"/>
          <p14:tracePt t="15557" x="3952875" y="2181225"/>
          <p14:tracePt t="15574" x="3952875" y="2190750"/>
          <p14:tracePt t="15590" x="3952875" y="2195513"/>
          <p14:tracePt t="15626" x="3948113" y="2200275"/>
          <p14:tracePt t="15640" x="3943350" y="2205038"/>
          <p14:tracePt t="15657" x="3933825" y="2209800"/>
          <p14:tracePt t="15674" x="3929063" y="2219325"/>
          <p14:tracePt t="15690" x="3924300" y="2228850"/>
          <p14:tracePt t="15692" x="3919538" y="2233613"/>
          <p14:tracePt t="15707" x="3914775" y="2238375"/>
          <p14:tracePt t="15724" x="3905250" y="2247900"/>
          <p14:tracePt t="15740" x="3905250" y="2252663"/>
          <p14:tracePt t="15757" x="3900488" y="2262188"/>
          <p14:tracePt t="15773" x="3890963" y="2271713"/>
          <p14:tracePt t="15790" x="3871913" y="2295525"/>
          <p14:tracePt t="15807" x="3848100" y="2319338"/>
          <p14:tracePt t="15824" x="3786188" y="2347913"/>
          <p14:tracePt t="15840" x="3748088" y="2362200"/>
          <p14:tracePt t="15857" x="3705225" y="2362200"/>
          <p14:tracePt t="15873" x="3676650" y="2352675"/>
          <p14:tracePt t="15890" x="3633788" y="2328863"/>
          <p14:tracePt t="15907" x="3609975" y="2300288"/>
          <p14:tracePt t="15923" x="3581400" y="2257425"/>
          <p14:tracePt t="15940" x="3543300" y="2124075"/>
          <p14:tracePt t="15957" x="3538538" y="2019300"/>
          <p14:tracePt t="15973" x="3538538" y="1947863"/>
          <p14:tracePt t="15990" x="3552825" y="1895475"/>
          <p14:tracePt t="16007" x="3576638" y="1833563"/>
          <p14:tracePt t="16023" x="3600450" y="1809750"/>
          <p14:tracePt t="16040" x="3638550" y="1790700"/>
          <p14:tracePt t="16057" x="3690938" y="1781175"/>
          <p14:tracePt t="16074" x="3762375" y="1781175"/>
          <p14:tracePt t="16090" x="3800475" y="1795463"/>
          <p14:tracePt t="16107" x="3838575" y="1819275"/>
          <p14:tracePt t="16124" x="3862388" y="1847850"/>
          <p14:tracePt t="16140" x="3914775" y="1962150"/>
          <p14:tracePt t="16157" x="3938588" y="2038350"/>
          <p14:tracePt t="16173" x="3943350" y="2081213"/>
          <p14:tracePt t="16191" x="3948113" y="2133600"/>
          <p14:tracePt t="16207" x="3948113" y="2166938"/>
          <p14:tracePt t="16224" x="3948113" y="2190750"/>
          <p14:tracePt t="16240" x="3948113" y="2214563"/>
          <p14:tracePt t="16257" x="3938588" y="2257425"/>
          <p14:tracePt t="16273" x="3929063" y="2281238"/>
          <p14:tracePt t="16290" x="3919538" y="2309813"/>
          <p14:tracePt t="16307" x="3914775" y="2333625"/>
          <p14:tracePt t="16324" x="3900488" y="2366963"/>
          <p14:tracePt t="16340" x="3890963" y="2381250"/>
          <p14:tracePt t="16357" x="3876675" y="2390775"/>
          <p14:tracePt t="16373" x="3867150" y="2409825"/>
          <p14:tracePt t="16390" x="3824288" y="2433638"/>
          <p14:tracePt t="16407" x="3771900" y="2438400"/>
          <p14:tracePt t="16424" x="3714750" y="2443163"/>
          <p14:tracePt t="16440" x="3619500" y="2443163"/>
          <p14:tracePt t="16457" x="3567113" y="2414588"/>
          <p14:tracePt t="16473" x="3529013" y="2390775"/>
          <p14:tracePt t="16490" x="3505200" y="2366963"/>
          <p14:tracePt t="16507" x="3476625" y="2343150"/>
          <p14:tracePt t="16524" x="3471863" y="2338388"/>
          <p14:tracePt t="16540" x="3467100" y="2333625"/>
          <p14:tracePt t="16557" x="3462338" y="2324100"/>
          <p14:tracePt t="16573" x="3462338" y="2314575"/>
          <p14:tracePt t="16590" x="3462338" y="2309813"/>
          <p14:tracePt t="16607" x="3462338" y="2305050"/>
          <p14:tracePt t="16623" x="3462338" y="2295525"/>
          <p14:tracePt t="16911" x="3395663" y="2314575"/>
          <p14:tracePt t="16918" x="3286125" y="2343150"/>
          <p14:tracePt t="16926" x="3195638" y="2366963"/>
          <p14:tracePt t="16940" x="3024188" y="2395538"/>
          <p14:tracePt t="16957" x="2857500" y="2395538"/>
          <p14:tracePt t="16973" x="2733675" y="2395538"/>
          <p14:tracePt t="16990" x="2652713" y="2386013"/>
          <p14:tracePt t="17023" x="2538413" y="2357438"/>
          <p14:tracePt t="17057" x="2438400" y="2324100"/>
          <p14:tracePt t="17074" x="2400300" y="2314575"/>
          <p14:tracePt t="17090" x="2366963" y="2309813"/>
          <p14:tracePt t="17107" x="2343150" y="2300288"/>
          <p14:tracePt t="17124" x="2314575" y="2290763"/>
          <p14:tracePt t="17140" x="2309813" y="2290763"/>
          <p14:tracePt t="17157" x="2300288" y="2290763"/>
          <p14:tracePt t="17191" x="2295525" y="2290763"/>
          <p14:tracePt t="17207" x="2290763" y="2290763"/>
          <p14:tracePt t="17223" x="2286000" y="2290763"/>
          <p14:tracePt t="17240" x="2281238" y="2290763"/>
          <p14:tracePt t="17257" x="2252663" y="2290763"/>
          <p14:tracePt t="17274" x="2214563" y="2290763"/>
          <p14:tracePt t="17290" x="2166938" y="2290763"/>
          <p14:tracePt t="17307" x="2057400" y="2300288"/>
          <p14:tracePt t="17323" x="2000250" y="2309813"/>
          <p14:tracePt t="17340" x="1938338" y="2309813"/>
          <p14:tracePt t="17357" x="1900238" y="2300288"/>
          <p14:tracePt t="17374" x="1876425" y="2290763"/>
          <p14:tracePt t="17390" x="1857375" y="2266950"/>
          <p14:tracePt t="17407" x="1847850" y="2205038"/>
          <p14:tracePt t="17423" x="1847850" y="2105025"/>
          <p14:tracePt t="17440" x="1871663" y="1985963"/>
          <p14:tracePt t="17457" x="1895475" y="1938338"/>
          <p14:tracePt t="17473" x="1938338" y="1909763"/>
          <p14:tracePt t="17490" x="1995488" y="1871663"/>
          <p14:tracePt t="17507" x="2071688" y="1843088"/>
          <p14:tracePt t="17523" x="2114550" y="1838325"/>
          <p14:tracePt t="17540" x="2166938" y="1838325"/>
          <p14:tracePt t="17557" x="2228850" y="1847850"/>
          <p14:tracePt t="17573" x="2247900" y="1852613"/>
          <p14:tracePt t="17590" x="2271713" y="1871663"/>
          <p14:tracePt t="17607" x="2286000" y="1890713"/>
          <p14:tracePt t="17624" x="2309813" y="1947863"/>
          <p14:tracePt t="17640" x="2319338" y="1985963"/>
          <p14:tracePt t="17657" x="2319338" y="2019300"/>
          <p14:tracePt t="17674" x="2319338" y="2043113"/>
          <p14:tracePt t="17675" x="2319338" y="2052638"/>
          <p14:tracePt t="17690" x="2314575" y="2071688"/>
          <p14:tracePt t="17707" x="2305050" y="2085975"/>
          <p14:tracePt t="17723" x="2300288" y="2100263"/>
          <p14:tracePt t="17740" x="2295525" y="2109788"/>
          <p14:tracePt t="17757" x="2295525" y="2114550"/>
          <p14:tracePt t="17773" x="2295525" y="2119313"/>
          <p14:tracePt t="18886" x="2295525" y="2124075"/>
          <p14:tracePt t="18930" x="2290763" y="2133600"/>
          <p14:tracePt t="18938" x="2286000" y="2138363"/>
          <p14:tracePt t="18945" x="2271713" y="2157413"/>
          <p14:tracePt t="18957" x="2266950" y="2166938"/>
          <p14:tracePt t="18973" x="2247900" y="2205038"/>
          <p14:tracePt t="19007" x="2200275" y="2262188"/>
          <p14:tracePt t="19040" x="2143125" y="2295525"/>
          <p14:tracePt t="19057" x="2124075" y="2300288"/>
          <p14:tracePt t="19073" x="2105025" y="2305050"/>
          <p14:tracePt t="19090" x="2085975" y="2305050"/>
          <p14:tracePt t="19107" x="2057400" y="2290763"/>
          <p14:tracePt t="19123" x="2043113" y="2271713"/>
          <p14:tracePt t="19140" x="2024063" y="2252663"/>
          <p14:tracePt t="19157" x="2005013" y="2219325"/>
          <p14:tracePt t="19173" x="2000250" y="2133600"/>
          <p14:tracePt t="19190" x="2005013" y="2066925"/>
          <p14:tracePt t="19207" x="2014538" y="2005013"/>
          <p14:tracePt t="19223" x="2028825" y="1952625"/>
          <p14:tracePt t="19240" x="2052638" y="1905000"/>
          <p14:tracePt t="19257" x="2071688" y="1885950"/>
          <p14:tracePt t="19273" x="2090738" y="1871663"/>
          <p14:tracePt t="19290" x="2138363" y="1852613"/>
          <p14:tracePt t="19307" x="2176463" y="1852613"/>
          <p14:tracePt t="19323" x="2219325" y="1852613"/>
          <p14:tracePt t="19340" x="2247900" y="1871663"/>
          <p14:tracePt t="19357" x="2300288" y="1914525"/>
          <p14:tracePt t="19373" x="2324100" y="1947863"/>
          <p14:tracePt t="19390" x="2343150" y="1976438"/>
          <p14:tracePt t="19407" x="2352675" y="2000250"/>
          <p14:tracePt t="19423" x="2362200" y="2019300"/>
          <p14:tracePt t="19440" x="2366963" y="2038350"/>
          <p14:tracePt t="19457" x="2366963" y="2062163"/>
          <p14:tracePt t="19473" x="2366963" y="2081213"/>
          <p14:tracePt t="19490" x="2366963" y="2128838"/>
          <p14:tracePt t="19507" x="2366963" y="2152650"/>
          <p14:tracePt t="19523" x="2366963" y="2171700"/>
          <p14:tracePt t="19540" x="2366963" y="2181225"/>
          <p14:tracePt t="19557" x="2366963" y="2185988"/>
          <p14:tracePt t="19573" x="2366963" y="2190750"/>
          <p14:tracePt t="19981" x="2414588" y="2190750"/>
          <p14:tracePt t="19988" x="2486025" y="2181225"/>
          <p14:tracePt t="19996" x="2562225" y="2171700"/>
          <p14:tracePt t="20006" x="2633663" y="2157413"/>
          <p14:tracePt t="20023" x="2757488" y="2138363"/>
          <p14:tracePt t="20040" x="2905125" y="2124075"/>
          <p14:tracePt t="20073" x="3133725" y="2133600"/>
          <p14:tracePt t="20106" x="3324225" y="2157413"/>
          <p14:tracePt t="20123" x="3357563" y="2162175"/>
          <p14:tracePt t="20140" x="3386138" y="2176463"/>
          <p14:tracePt t="20157" x="3433763" y="2181225"/>
          <p14:tracePt t="20173" x="3462338" y="2185988"/>
          <p14:tracePt t="20190" x="3500438" y="2190750"/>
          <p14:tracePt t="20207" x="3524250" y="2190750"/>
          <p14:tracePt t="20223" x="3552825" y="2190750"/>
          <p14:tracePt t="20240" x="3590925" y="2190750"/>
          <p14:tracePt t="20256" x="3619500" y="2190750"/>
          <p14:tracePt t="20273" x="3648075" y="2190750"/>
          <p14:tracePt t="20290" x="3700463" y="2190750"/>
          <p14:tracePt t="20307" x="3743325" y="2190750"/>
          <p14:tracePt t="20323" x="3790950" y="2190750"/>
          <p14:tracePt t="20340" x="3833813" y="2190750"/>
          <p14:tracePt t="20357" x="3890963" y="2190750"/>
          <p14:tracePt t="20373" x="3914775" y="2190750"/>
          <p14:tracePt t="20390" x="3933825" y="2190750"/>
          <p14:tracePt t="20407" x="3952875" y="2190750"/>
          <p14:tracePt t="20423" x="3967163" y="2190750"/>
          <p14:tracePt t="20440" x="3981450" y="2185988"/>
          <p14:tracePt t="20456" x="4005263" y="2185988"/>
          <p14:tracePt t="20473" x="4033838" y="2181225"/>
          <p14:tracePt t="20490" x="4057650" y="2181225"/>
          <p14:tracePt t="20506" x="4071938" y="2181225"/>
          <p14:tracePt t="20523" x="4076700" y="2181225"/>
          <p14:tracePt t="20540" x="4086225" y="2181225"/>
          <p14:tracePt t="20606" x="4076700" y="2181225"/>
          <p14:tracePt t="20613" x="4057650" y="2185988"/>
          <p14:tracePt t="20623" x="4038600" y="2195513"/>
          <p14:tracePt t="20640" x="3976688" y="2214563"/>
          <p14:tracePt t="20657" x="3900488" y="2228850"/>
          <p14:tracePt t="20673" x="3867150" y="2233613"/>
          <p14:tracePt t="20690" x="3829050" y="2233613"/>
          <p14:tracePt t="20706" x="3800475" y="2233613"/>
          <p14:tracePt t="20723" x="3752850" y="2233613"/>
          <p14:tracePt t="20740" x="3724275" y="2233613"/>
          <p14:tracePt t="20757" x="3690938" y="2224088"/>
          <p14:tracePt t="20773" x="3667125" y="2214563"/>
          <p14:tracePt t="20790" x="3633788" y="2190750"/>
          <p14:tracePt t="20807" x="3614738" y="2176463"/>
          <p14:tracePt t="20823" x="3600450" y="2143125"/>
          <p14:tracePt t="20840" x="3576638" y="2095500"/>
          <p14:tracePt t="20857" x="3567113" y="2057400"/>
          <p14:tracePt t="20873" x="3571875" y="2024063"/>
          <p14:tracePt t="20890" x="3581400" y="1985963"/>
          <p14:tracePt t="20907" x="3619500" y="1914525"/>
          <p14:tracePt t="20923" x="3652838" y="1876425"/>
          <p14:tracePt t="20940" x="3705225" y="1824038"/>
          <p14:tracePt t="20956" x="3743325" y="1795463"/>
          <p14:tracePt t="20973" x="3838575" y="1781175"/>
          <p14:tracePt t="20990" x="3881438" y="1785938"/>
          <p14:tracePt t="21006" x="3924300" y="1800225"/>
          <p14:tracePt t="21023" x="3957638" y="1824038"/>
          <p14:tracePt t="21040" x="3971925" y="1847850"/>
          <p14:tracePt t="21057" x="3990975" y="1876425"/>
          <p14:tracePt t="21073" x="3995738" y="1919288"/>
          <p14:tracePt t="21090" x="3995738" y="1985963"/>
          <p14:tracePt t="21106" x="3995738" y="2028825"/>
          <p14:tracePt t="21123" x="3986213" y="2066925"/>
          <p14:tracePt t="21140" x="3981450" y="2090738"/>
          <p14:tracePt t="21156" x="3971925" y="2109788"/>
          <p14:tracePt t="21173" x="3967163" y="2119313"/>
          <p14:tracePt t="21190" x="3957638" y="2133600"/>
          <p14:tracePt t="21206" x="3933825" y="2152650"/>
          <p14:tracePt t="21223" x="3886200" y="2166938"/>
          <p14:tracePt t="21240" x="3848100" y="2181225"/>
          <p14:tracePt t="21256" x="3805238" y="2185988"/>
          <p14:tracePt t="21273" x="3748088" y="2185988"/>
          <p14:tracePt t="21290" x="3700463" y="2181225"/>
          <p14:tracePt t="21306" x="3671888" y="2162175"/>
          <p14:tracePt t="21323" x="3652838" y="2157413"/>
          <p14:tracePt t="21340" x="3619500" y="2105025"/>
          <p14:tracePt t="21357" x="3609975" y="2071688"/>
          <p14:tracePt t="21373" x="3600450" y="2033588"/>
          <p14:tracePt t="21390" x="3605213" y="1995488"/>
          <p14:tracePt t="21406" x="3643313" y="1943100"/>
          <p14:tracePt t="21423" x="3667125" y="1909763"/>
          <p14:tracePt t="21440" x="3690938" y="1890713"/>
          <p14:tracePt t="21457" x="3738563" y="1876425"/>
          <p14:tracePt t="21473" x="3771900" y="1876425"/>
          <p14:tracePt t="21490" x="3795713" y="1881188"/>
          <p14:tracePt t="21507" x="3819525" y="1895475"/>
          <p14:tracePt t="21523" x="3852863" y="1943100"/>
          <p14:tracePt t="21540" x="3867150" y="1995488"/>
          <p14:tracePt t="21556" x="3876675" y="2066925"/>
          <p14:tracePt t="21573" x="3871913" y="2114550"/>
          <p14:tracePt t="21590" x="3862388" y="2162175"/>
          <p14:tracePt t="21606" x="3857625" y="2176463"/>
          <p14:tracePt t="21623" x="3852863" y="2200275"/>
          <p14:tracePt t="21640" x="3843338" y="2205038"/>
          <p14:tracePt t="21656" x="3838575" y="2214563"/>
          <p14:tracePt t="21673" x="3838575" y="2219325"/>
          <p14:tracePt t="22846" x="3948113" y="2176463"/>
          <p14:tracePt t="22853" x="4119563" y="2100263"/>
          <p14:tracePt t="22861" x="4305300" y="2038350"/>
          <p14:tracePt t="22873" x="4510088" y="1976438"/>
          <p14:tracePt t="22891" x="4948238" y="1866900"/>
          <p14:tracePt t="22907" x="5276850" y="1800225"/>
          <p14:tracePt t="22940" x="5634038" y="1743075"/>
          <p14:tracePt t="22973" x="5895975" y="1743075"/>
          <p14:tracePt t="22990" x="5934075" y="1747838"/>
          <p14:tracePt t="23006" x="5953125" y="1747838"/>
          <p14:tracePt t="23023" x="5962650" y="1747838"/>
          <p14:tracePt t="23040" x="5967413" y="1747838"/>
          <p14:tracePt t="23280" x="5981700" y="1747838"/>
          <p14:tracePt t="23287" x="6000750" y="1738313"/>
          <p14:tracePt t="23294" x="6010275" y="1738313"/>
          <p14:tracePt t="23306" x="6024563" y="1733550"/>
          <p14:tracePt t="23323" x="6043613" y="1728788"/>
          <p14:tracePt t="23340" x="6048375" y="1728788"/>
          <p14:tracePt t="23356" x="6053138" y="1728788"/>
          <p14:tracePt t="23397" x="6048375" y="1728788"/>
          <p14:tracePt t="23406" x="6029325" y="1728788"/>
          <p14:tracePt t="23423" x="5981700" y="1747838"/>
          <p14:tracePt t="23440" x="5867400" y="1771650"/>
          <p14:tracePt t="23456" x="5743575" y="1790700"/>
          <p14:tracePt t="23473" x="5638800" y="1795463"/>
          <p14:tracePt t="23490" x="5557838" y="1795463"/>
          <p14:tracePt t="23506" x="5486400" y="1776413"/>
          <p14:tracePt t="23523" x="5448300" y="1757363"/>
          <p14:tracePt t="23540" x="5414963" y="1724025"/>
          <p14:tracePt t="23556" x="5376863" y="1647825"/>
          <p14:tracePt t="23573" x="5338763" y="1514475"/>
          <p14:tracePt t="23590" x="5334000" y="1452563"/>
          <p14:tracePt t="23606" x="5334000" y="1419225"/>
          <p14:tracePt t="23623" x="5338763" y="1357313"/>
          <p14:tracePt t="23639" x="5353050" y="1314450"/>
          <p14:tracePt t="23656" x="5376863" y="1276350"/>
          <p14:tracePt t="23673" x="5410200" y="1238250"/>
          <p14:tracePt t="23690" x="5495925" y="1181100"/>
          <p14:tracePt t="23706" x="5576888" y="1157288"/>
          <p14:tracePt t="23723" x="5657850" y="1152525"/>
          <p14:tracePt t="23740" x="5719763" y="1152525"/>
          <p14:tracePt t="23756" x="5781675" y="1171575"/>
          <p14:tracePt t="23773" x="5819775" y="1190625"/>
          <p14:tracePt t="23790" x="5848350" y="1209675"/>
          <p14:tracePt t="23806" x="5872163" y="1233488"/>
          <p14:tracePt t="23823" x="5891213" y="1285875"/>
          <p14:tracePt t="23840" x="5905500" y="1333500"/>
          <p14:tracePt t="23856" x="5905500" y="1366838"/>
          <p14:tracePt t="23873" x="5895975" y="1428750"/>
          <p14:tracePt t="23890" x="5891213" y="1466850"/>
          <p14:tracePt t="23906" x="5886450" y="1485900"/>
          <p14:tracePt t="23923" x="5876925" y="1500188"/>
          <p14:tracePt t="23940" x="5876925" y="1509713"/>
          <p14:tracePt t="23956" x="5876925" y="1514475"/>
          <p14:tracePt t="23973" x="5876925" y="1519238"/>
          <p14:tracePt t="24417" x="5834063" y="1562100"/>
          <p14:tracePt t="24425" x="5772150" y="1614488"/>
          <p14:tracePt t="24432" x="5691188" y="1666875"/>
          <p14:tracePt t="24440" x="5581650" y="1738313"/>
          <p14:tracePt t="24456" x="5419725" y="1828800"/>
          <p14:tracePt t="24474" x="5286375" y="1909763"/>
          <p14:tracePt t="24490" x="5105400" y="2014538"/>
          <p14:tracePt t="24523" x="4972050" y="2085975"/>
          <p14:tracePt t="24556" x="4857750" y="2119313"/>
          <p14:tracePt t="24573" x="4829175" y="2119313"/>
          <p14:tracePt t="24589" x="4795838" y="2119313"/>
          <p14:tracePt t="24606" x="4757738" y="2119313"/>
          <p14:tracePt t="24623" x="4695825" y="2109788"/>
          <p14:tracePt t="24639" x="4652963" y="2105025"/>
          <p14:tracePt t="24657" x="4614863" y="2100263"/>
          <p14:tracePt t="24673" x="4572000" y="2085975"/>
          <p14:tracePt t="24675" x="4552950" y="2085975"/>
          <p14:tracePt t="24690" x="4519613" y="2076450"/>
          <p14:tracePt t="24706" x="4495800" y="2066925"/>
          <p14:tracePt t="24723" x="4471988" y="2062163"/>
          <p14:tracePt t="24739" x="4462463" y="2062163"/>
          <p14:tracePt t="24756" x="4452938" y="2062163"/>
          <p14:tracePt t="24792" x="4452938" y="2057400"/>
          <p14:tracePt t="24806" x="4476750" y="2047875"/>
          <p14:tracePt t="24823" x="4552950" y="2019300"/>
          <p14:tracePt t="24839" x="4676775" y="1995488"/>
          <p14:tracePt t="24856" x="4824413" y="1966913"/>
          <p14:tracePt t="24873" x="5124450" y="1947863"/>
          <p14:tracePt t="24890" x="5314950" y="1947863"/>
          <p14:tracePt t="24906" x="5500688" y="1947863"/>
          <p14:tracePt t="24923" x="5676900" y="1947863"/>
          <p14:tracePt t="24939" x="5829300" y="1962150"/>
          <p14:tracePt t="24956" x="5910263" y="1966913"/>
          <p14:tracePt t="24973" x="5967413" y="1976438"/>
          <p14:tracePt t="24989" x="6029325" y="1985963"/>
          <p14:tracePt t="25006" x="6067425" y="1995488"/>
          <p14:tracePt t="25023" x="6091238" y="2005013"/>
          <p14:tracePt t="25039" x="6110288" y="2009775"/>
          <p14:tracePt t="25056" x="6134100" y="2014538"/>
          <p14:tracePt t="25073" x="6143625" y="2014538"/>
          <p14:tracePt t="25090" x="6148388" y="2014538"/>
          <p14:tracePt t="25106" x="6153150" y="2014538"/>
          <p14:tracePt t="25123" x="6162675" y="2024063"/>
          <p14:tracePt t="25140" x="6162675" y="2033588"/>
          <p14:tracePt t="25156" x="6157913" y="2043113"/>
          <p14:tracePt t="25173" x="6105525" y="2095500"/>
          <p14:tracePt t="25190" x="6019800" y="2143125"/>
          <p14:tracePt t="25206" x="5919788" y="2190750"/>
          <p14:tracePt t="25223" x="5791200" y="2243138"/>
          <p14:tracePt t="25239" x="5581650" y="2286000"/>
          <p14:tracePt t="25256" x="5491163" y="2305050"/>
          <p14:tracePt t="25273" x="5395913" y="2328863"/>
          <p14:tracePt t="25290" x="5300663" y="2333625"/>
          <p14:tracePt t="25306" x="5195888" y="2347913"/>
          <p14:tracePt t="25323" x="5143500" y="2352675"/>
          <p14:tracePt t="25339" x="5095875" y="2366963"/>
          <p14:tracePt t="25356" x="5072063" y="2371725"/>
          <p14:tracePt t="25373" x="5038725" y="2386013"/>
          <p14:tracePt t="25389" x="5024438" y="2390775"/>
          <p14:tracePt t="25406" x="5019675" y="2400300"/>
          <p14:tracePt t="25423" x="5010150" y="2400300"/>
          <p14:tracePt t="25467" x="5019675" y="2400300"/>
          <p14:tracePt t="25474" x="5053013" y="2400300"/>
          <p14:tracePt t="25489" x="5153025" y="2395538"/>
          <p14:tracePt t="25506" x="5267325" y="2386013"/>
          <p14:tracePt t="25523" x="5395913" y="2371725"/>
          <p14:tracePt t="25539" x="5538788" y="2362200"/>
          <p14:tracePt t="25556" x="5753100" y="2343150"/>
          <p14:tracePt t="25573" x="5857875" y="2338388"/>
          <p14:tracePt t="25589" x="5948363" y="2328863"/>
          <p14:tracePt t="25606" x="6029325" y="2328863"/>
          <p14:tracePt t="25623" x="6067425" y="2328863"/>
          <p14:tracePt t="25639" x="6096000" y="2328863"/>
          <p14:tracePt t="25656" x="6110288" y="2328863"/>
          <p14:tracePt t="25673" x="6124575" y="2328863"/>
          <p14:tracePt t="25689" x="6129338" y="2328863"/>
          <p14:tracePt t="25706" x="6134100" y="2328863"/>
          <p14:tracePt t="25739" x="6119813" y="2328863"/>
          <p14:tracePt t="25746" x="6091238" y="2328863"/>
          <p14:tracePt t="25756" x="6048375" y="2328863"/>
          <p14:tracePt t="25773" x="5934075" y="2328863"/>
          <p14:tracePt t="25789" x="5767388" y="2319338"/>
          <p14:tracePt t="25806" x="5543550" y="2300288"/>
          <p14:tracePt t="25823" x="5424488" y="2276475"/>
          <p14:tracePt t="25840" x="5329238" y="2243138"/>
          <p14:tracePt t="25856" x="5219700" y="2200275"/>
          <p14:tracePt t="25873" x="5181600" y="2181225"/>
          <p14:tracePt t="25889" x="5162550" y="2162175"/>
          <p14:tracePt t="25906" x="5153025" y="2157413"/>
          <p14:tracePt t="25923" x="5143500" y="2147888"/>
          <p14:tracePt t="25989" x="5148263" y="2147888"/>
          <p14:tracePt t="25996" x="5148263" y="2152650"/>
          <p14:tracePt t="26006" x="5153025" y="2162175"/>
          <p14:tracePt t="26023" x="5172075" y="2185988"/>
          <p14:tracePt t="26040" x="5181600" y="2247900"/>
          <p14:tracePt t="26056" x="5181600" y="2314575"/>
          <p14:tracePt t="26073" x="5172075" y="2390775"/>
          <p14:tracePt t="26089" x="5162550" y="2433638"/>
          <p14:tracePt t="26106" x="5138738" y="2476500"/>
          <p14:tracePt t="26123" x="5133975" y="2490788"/>
          <p14:tracePt t="26139" x="5129213" y="2495550"/>
          <p14:tracePt t="26156" x="5129213" y="2505075"/>
          <p14:tracePt t="26202" x="5129213" y="2509838"/>
          <p14:tracePt t="26576" x="5067300" y="2524125"/>
          <p14:tracePt t="26583" x="4976813" y="2533650"/>
          <p14:tracePt t="26592" x="4895850" y="2538413"/>
          <p14:tracePt t="26606" x="4738688" y="2557463"/>
          <p14:tracePt t="26623" x="4572000" y="2552700"/>
          <p14:tracePt t="26639" x="4424363" y="2538413"/>
          <p14:tracePt t="26656" x="4329113" y="2514600"/>
          <p14:tracePt t="26689" x="4200525" y="2486025"/>
          <p14:tracePt t="26723" x="4095750" y="2466975"/>
          <p14:tracePt t="26739" x="4057650" y="2462213"/>
          <p14:tracePt t="26756" x="4024313" y="2447925"/>
          <p14:tracePt t="26773" x="3981450" y="2443163"/>
          <p14:tracePt t="26789" x="3919538" y="2433638"/>
          <p14:tracePt t="26806" x="3876675" y="2424113"/>
          <p14:tracePt t="26823" x="3838575" y="2414588"/>
          <p14:tracePt t="26839" x="3800475" y="2405063"/>
          <p14:tracePt t="26856" x="3748088" y="2395538"/>
          <p14:tracePt t="26873" x="3709988" y="2390775"/>
          <p14:tracePt t="26890" x="3681413" y="2376488"/>
          <p14:tracePt t="26907" x="3648075" y="2366963"/>
          <p14:tracePt t="26923" x="3629025" y="2362200"/>
          <p14:tracePt t="26939" x="3619500" y="2357438"/>
          <p14:tracePt t="26956" x="3595688" y="2343150"/>
          <p14:tracePt t="26973" x="3562350" y="2333625"/>
          <p14:tracePt t="26989" x="3524250" y="2319338"/>
          <p14:tracePt t="27006" x="3452813" y="2305050"/>
          <p14:tracePt t="27023" x="3371850" y="2290763"/>
          <p14:tracePt t="27039" x="3243263" y="2276475"/>
          <p14:tracePt t="27056" x="3143250" y="2266950"/>
          <p14:tracePt t="27073" x="3028950" y="2271713"/>
          <p14:tracePt t="27089" x="2895600" y="2281238"/>
          <p14:tracePt t="27106" x="2709863" y="2295525"/>
          <p14:tracePt t="27123" x="2628900" y="2305050"/>
          <p14:tracePt t="27139" x="2571750" y="2305050"/>
          <p14:tracePt t="27156" x="2500313" y="2290763"/>
          <p14:tracePt t="27173" x="2466975" y="2271713"/>
          <p14:tracePt t="27190" x="2419350" y="2243138"/>
          <p14:tracePt t="27206" x="2390775" y="2228850"/>
          <p14:tracePt t="27223" x="2343150" y="2205038"/>
          <p14:tracePt t="27239" x="2319338" y="2190750"/>
          <p14:tracePt t="27256" x="2295525" y="2185988"/>
          <p14:tracePt t="27273" x="2286000" y="2176463"/>
          <p14:tracePt t="27289" x="2271713" y="2166938"/>
          <p14:tracePt t="27306" x="2266950" y="2162175"/>
          <p14:tracePt t="27323" x="2257425" y="2162175"/>
          <p14:tracePt t="27392" x="2262188" y="2162175"/>
          <p14:tracePt t="27399" x="2286000" y="2162175"/>
          <p14:tracePt t="27407" x="2319338" y="2162175"/>
          <p14:tracePt t="27423" x="2424113" y="2166938"/>
          <p14:tracePt t="27439" x="2581275" y="2181225"/>
          <p14:tracePt t="27456" x="2738438" y="2190750"/>
          <p14:tracePt t="27473" x="2962275" y="2190750"/>
          <p14:tracePt t="27489" x="3095625" y="2190750"/>
          <p14:tracePt t="27506" x="3205163" y="2190750"/>
          <p14:tracePt t="27523" x="3309938" y="2190750"/>
          <p14:tracePt t="27539" x="3414713" y="2190750"/>
          <p14:tracePt t="27556" x="3457575" y="2190750"/>
          <p14:tracePt t="27573" x="3486150" y="2190750"/>
          <p14:tracePt t="27589" x="3529013" y="2190750"/>
          <p14:tracePt t="27606" x="3567113" y="2190750"/>
          <p14:tracePt t="27623" x="3600450" y="2190750"/>
          <p14:tracePt t="27639" x="3638550" y="2190750"/>
          <p14:tracePt t="27656" x="3690938" y="2195513"/>
          <p14:tracePt t="27673" x="3719513" y="2209800"/>
          <p14:tracePt t="27689" x="3743325" y="2214563"/>
          <p14:tracePt t="27706" x="3767138" y="2219325"/>
          <p14:tracePt t="27723" x="3786188" y="2228850"/>
          <p14:tracePt t="27739" x="3795713" y="2228850"/>
          <p14:tracePt t="27756" x="3800475" y="2228850"/>
          <p14:tracePt t="27773" x="3805238" y="2228850"/>
          <p14:tracePt t="27789" x="3814763" y="2228850"/>
          <p14:tracePt t="28259" x="3843338" y="2228850"/>
          <p14:tracePt t="28266" x="3871913" y="2224088"/>
          <p14:tracePt t="28273" x="3905250" y="2214563"/>
          <p14:tracePt t="28306" x="4019550" y="2195513"/>
          <p14:tracePt t="28339" x="4110038" y="2176463"/>
          <p14:tracePt t="28356" x="4138613" y="2171700"/>
          <p14:tracePt t="28372" x="4167188" y="2171700"/>
          <p14:tracePt t="28389" x="4205288" y="2157413"/>
          <p14:tracePt t="28406" x="4252913" y="2152650"/>
          <p14:tracePt t="28422" x="4271963" y="2147888"/>
          <p14:tracePt t="28439" x="4295775" y="2138363"/>
          <p14:tracePt t="28456" x="4319588" y="2138363"/>
          <p14:tracePt t="28473" x="4338638" y="2128838"/>
          <p14:tracePt t="28489" x="4348163" y="2124075"/>
          <p14:tracePt t="28506" x="4362450" y="2119313"/>
          <p14:tracePt t="28522" x="4381500" y="2109788"/>
          <p14:tracePt t="28539" x="4395788" y="2105025"/>
          <p14:tracePt t="28556" x="4405313" y="2100263"/>
          <p14:tracePt t="28573" x="4414838" y="2100263"/>
          <p14:tracePt t="28589" x="4424363" y="2090738"/>
          <p14:tracePt t="28606" x="4433888" y="2081213"/>
          <p14:tracePt t="28623" x="4443413" y="2081213"/>
          <p14:tracePt t="28640" x="4452938" y="2071688"/>
          <p14:tracePt t="28656" x="4462463" y="2062163"/>
          <p14:tracePt t="28673" x="4476750" y="2057400"/>
          <p14:tracePt t="28690" x="4495800" y="2052638"/>
          <p14:tracePt t="28706" x="4514850" y="2043113"/>
          <p14:tracePt t="28723" x="4529138" y="2043113"/>
          <p14:tracePt t="28739" x="4557713" y="2038350"/>
          <p14:tracePt t="28756" x="4586288" y="2028825"/>
          <p14:tracePt t="28772" x="4624388" y="2028825"/>
          <p14:tracePt t="28789" x="4652963" y="2028825"/>
          <p14:tracePt t="28806" x="4676775" y="2028825"/>
          <p14:tracePt t="28823" x="4695825" y="2028825"/>
          <p14:tracePt t="28839" x="4724400" y="2028825"/>
          <p14:tracePt t="28856" x="4738688" y="2028825"/>
          <p14:tracePt t="28873" x="4752975" y="2028825"/>
          <p14:tracePt t="28890" x="4767263" y="2028825"/>
          <p14:tracePt t="28906" x="4781550" y="2028825"/>
          <p14:tracePt t="28923" x="4795838" y="2028825"/>
          <p14:tracePt t="28939" x="4805363" y="2028825"/>
          <p14:tracePt t="28956" x="4829175" y="2028825"/>
          <p14:tracePt t="28972" x="4833938" y="2028825"/>
          <p14:tracePt t="28989" x="4838700" y="2028825"/>
          <p14:tracePt t="29006" x="4848225" y="2028825"/>
          <p14:tracePt t="29022" x="4857750" y="2028825"/>
          <p14:tracePt t="29056" x="4862513" y="2028825"/>
          <p14:tracePt t="29073" x="4867275" y="2028825"/>
          <p14:tracePt t="29089" x="4876800" y="2028825"/>
          <p14:tracePt t="29106" x="4881563" y="2028825"/>
          <p14:tracePt t="29123" x="4886325" y="2028825"/>
          <p14:tracePt t="29139" x="4895850" y="2028825"/>
          <p14:tracePt t="29156" x="4900613" y="2028825"/>
          <p14:tracePt t="29206" x="4905375" y="2028825"/>
          <p14:tracePt t="29213" x="4910138" y="2024063"/>
          <p14:tracePt t="29223" x="4910138" y="2019300"/>
          <p14:tracePt t="29239" x="4929188" y="1990725"/>
          <p14:tracePt t="29256" x="4948238" y="1938338"/>
          <p14:tracePt t="29273" x="4967288" y="1871663"/>
          <p14:tracePt t="29289" x="4972050" y="1838325"/>
          <p14:tracePt t="29306" x="4986338" y="1819275"/>
          <p14:tracePt t="29323" x="4986338" y="1795463"/>
          <p14:tracePt t="29339" x="4986338" y="1790700"/>
          <p14:tracePt t="29356" x="4986338" y="1781175"/>
          <p14:tracePt t="29373" x="4986338" y="1776413"/>
          <p14:tracePt t="29389" x="4986338" y="1771650"/>
          <p14:tracePt t="29406" x="4986338" y="1766888"/>
          <p14:tracePt t="29439" x="4986338" y="1762125"/>
          <p14:tracePt t="30205" x="4986338" y="1771650"/>
          <p14:tracePt t="30212" x="4986338" y="1795463"/>
          <p14:tracePt t="30223" x="4976813" y="1814513"/>
          <p14:tracePt t="30239" x="4972050" y="1843088"/>
          <p14:tracePt t="30256" x="4962525" y="1885950"/>
          <p14:tracePt t="30289" x="4938713" y="1938338"/>
          <p14:tracePt t="30323" x="4910138" y="2028825"/>
          <p14:tracePt t="30339" x="4905375" y="2062163"/>
          <p14:tracePt t="30356" x="4895850" y="2085975"/>
          <p14:tracePt t="30373" x="4891088" y="2109788"/>
          <p14:tracePt t="30389" x="4881563" y="2143125"/>
          <p14:tracePt t="30406" x="4872038" y="2152650"/>
          <p14:tracePt t="30423" x="4867275" y="2171700"/>
          <p14:tracePt t="30439" x="4862513" y="2190750"/>
          <p14:tracePt t="30456" x="4862513" y="2209800"/>
          <p14:tracePt t="30472" x="4862513" y="2214563"/>
          <p14:tracePt t="30489" x="4862513" y="2224088"/>
          <p14:tracePt t="30506" x="4857750" y="2233613"/>
          <p14:tracePt t="30522" x="4852988" y="2238375"/>
          <p14:tracePt t="30539" x="4843463" y="2252663"/>
          <p14:tracePt t="30556" x="4829175" y="2271713"/>
          <p14:tracePt t="30572" x="4805363" y="2309813"/>
          <p14:tracePt t="30589" x="4795838" y="2324100"/>
          <p14:tracePt t="30606" x="4791075" y="2333625"/>
          <p14:tracePt t="30622" x="4781550" y="2343150"/>
          <p14:tracePt t="30639" x="4776788" y="2347913"/>
          <p14:tracePt t="30656" x="4776788" y="2352675"/>
          <p14:tracePt t="30703" x="4776788" y="2357438"/>
          <p14:tracePt t="30720" x="4772025" y="2362200"/>
          <p14:tracePt t="30765" x="4767263" y="2366963"/>
          <p14:tracePt t="31996" x="4786313" y="2366963"/>
          <p14:tracePt t="32005" x="4805363" y="2366963"/>
          <p14:tracePt t="32014" x="4819650" y="2366963"/>
          <p14:tracePt t="32022" x="4838700" y="2366963"/>
          <p14:tracePt t="32039" x="4876800" y="2371725"/>
          <p14:tracePt t="32056" x="4924425" y="2386013"/>
          <p14:tracePt t="32072" x="4953000" y="2390775"/>
          <p14:tracePt t="32106" x="5014913" y="2414588"/>
          <p14:tracePt t="32139" x="5043488" y="2433638"/>
          <p14:tracePt t="32156" x="5053013" y="2433638"/>
          <p14:tracePt t="32173" x="5062538" y="2433638"/>
          <p14:tracePt t="32189" x="5067300" y="2433638"/>
          <p14:tracePt t="32206" x="5072063" y="2433638"/>
          <p14:tracePt t="32313" x="5072063" y="2438400"/>
          <p14:tracePt t="32518" x="5062538" y="2443163"/>
          <p14:tracePt t="32525" x="5029200" y="2443163"/>
          <p14:tracePt t="32539" x="4948238" y="2443163"/>
          <p14:tracePt t="32556" x="4867275" y="2428875"/>
          <p14:tracePt t="32572" x="4795838" y="2414588"/>
          <p14:tracePt t="32606" x="4610100" y="2281238"/>
          <p14:tracePt t="32639" x="4462463" y="2171700"/>
          <p14:tracePt t="32655" x="4391025" y="2119313"/>
          <p14:tracePt t="32672" x="4314825" y="2047875"/>
          <p14:tracePt t="32689" x="4262438" y="2009775"/>
          <p14:tracePt t="32705" x="4233863" y="1962150"/>
          <p14:tracePt t="32722" x="4191000" y="1924050"/>
          <p14:tracePt t="32739" x="4157663" y="1871663"/>
          <p14:tracePt t="32756" x="4143375" y="1847850"/>
          <p14:tracePt t="32772" x="4133850" y="1838325"/>
          <p14:tracePt t="32789" x="4124325" y="1828800"/>
          <p14:tracePt t="32806" x="4124325" y="1819275"/>
          <p14:tracePt t="32870" x="4129088" y="1828800"/>
          <p14:tracePt t="32878" x="4143375" y="1847850"/>
          <p14:tracePt t="32889" x="4157663" y="1862138"/>
          <p14:tracePt t="32905" x="4210050" y="1900238"/>
          <p14:tracePt t="32922" x="4314825" y="1976438"/>
          <p14:tracePt t="32939" x="4395788" y="2033588"/>
          <p14:tracePt t="32956" x="4462463" y="2081213"/>
          <p14:tracePt t="32972" x="4538663" y="2133600"/>
          <p14:tracePt t="32989" x="4586288" y="2181225"/>
          <p14:tracePt t="33005" x="4638675" y="2233613"/>
          <p14:tracePt t="33022" x="4676775" y="2271713"/>
          <p14:tracePt t="33039" x="4724400" y="2314575"/>
          <p14:tracePt t="33055" x="4748213" y="2338388"/>
          <p14:tracePt t="33072" x="4772025" y="2362200"/>
          <p14:tracePt t="33089" x="4795838" y="2386013"/>
          <p14:tracePt t="33105" x="4833938" y="2409825"/>
          <p14:tracePt t="33122" x="4852988" y="2428875"/>
          <p14:tracePt t="33139" x="4862513" y="2433638"/>
          <p14:tracePt t="33156" x="4876800" y="2438400"/>
          <p14:tracePt t="33172" x="4886325" y="2447925"/>
          <p14:tracePt t="33189" x="4895850" y="2447925"/>
          <p14:tracePt t="33230" x="4900613" y="2447925"/>
          <p14:tracePt t="33678" x="4857750" y="2476500"/>
          <p14:tracePt t="33686" x="4795838" y="2509838"/>
          <p14:tracePt t="33696" x="4724400" y="2533650"/>
          <p14:tracePt t="33708" x="4595813" y="2586038"/>
          <p14:tracePt t="33722" x="4448175" y="2628900"/>
          <p14:tracePt t="33739" x="4300538" y="2667000"/>
          <p14:tracePt t="33756" x="4171950" y="2690813"/>
          <p14:tracePt t="33789" x="3781425" y="2709863"/>
          <p14:tracePt t="33822" x="3557588" y="2709863"/>
          <p14:tracePt t="33839" x="3424238" y="2709863"/>
          <p14:tracePt t="33855" x="3243263" y="2709863"/>
          <p14:tracePt t="33872" x="3152775" y="2709863"/>
          <p14:tracePt t="33889" x="3019425" y="2709863"/>
          <p14:tracePt t="33905" x="2819400" y="2719388"/>
          <p14:tracePt t="33923" x="2719388" y="2719388"/>
          <p14:tracePt t="33939" x="2647950" y="2719388"/>
          <p14:tracePt t="33955" x="2600325" y="2719388"/>
          <p14:tracePt t="33972" x="2538413" y="2728913"/>
          <p14:tracePt t="33989" x="2509838" y="2733675"/>
          <p14:tracePt t="34006" x="2500313" y="2733675"/>
          <p14:tracePt t="34022" x="2490788" y="2733675"/>
          <p14:tracePt t="34039" x="2481263" y="2733675"/>
          <p14:tracePt t="34089" x="2490788" y="2733675"/>
          <p14:tracePt t="34096" x="2505075" y="2733675"/>
          <p14:tracePt t="34105" x="2547938" y="2733675"/>
          <p14:tracePt t="34122" x="2705100" y="2743200"/>
          <p14:tracePt t="34139" x="2886075" y="2762250"/>
          <p14:tracePt t="34156" x="3086100" y="2781300"/>
          <p14:tracePt t="34172" x="3233738" y="2795588"/>
          <p14:tracePt t="34189" x="3362325" y="2814638"/>
          <p14:tracePt t="34205" x="3452813" y="2828925"/>
          <p14:tracePt t="34222" x="3533775" y="2843213"/>
          <p14:tracePt t="34239" x="3576638" y="2857500"/>
          <p14:tracePt t="34255" x="3605213" y="2867025"/>
          <p14:tracePt t="34272" x="3629025" y="2871788"/>
          <p14:tracePt t="34289" x="3676650" y="2890838"/>
          <p14:tracePt t="34305" x="3714750" y="2905125"/>
          <p14:tracePt t="34322" x="3767138" y="2924175"/>
          <p14:tracePt t="34339" x="3829050" y="2933700"/>
          <p14:tracePt t="34355" x="3862388" y="2943225"/>
          <p14:tracePt t="34372" x="3886200" y="2947988"/>
          <p14:tracePt t="34389" x="3905250" y="2947988"/>
          <p14:tracePt t="34405" x="3919538" y="2947988"/>
          <p14:tracePt t="34422" x="3924300" y="2947988"/>
          <p14:tracePt t="34439" x="3933825" y="2947988"/>
          <p14:tracePt t="34455" x="3938588" y="2952750"/>
          <p14:tracePt t="34472" x="3943350" y="2967038"/>
          <p14:tracePt t="34489" x="3938588" y="2986088"/>
          <p14:tracePt t="34505" x="3919538" y="3009900"/>
          <p14:tracePt t="34522" x="3890963" y="3043238"/>
          <p14:tracePt t="34539" x="3805238" y="3100388"/>
          <p14:tracePt t="34555" x="3748088" y="3133725"/>
          <p14:tracePt t="34572" x="3705225" y="3152775"/>
          <p14:tracePt t="34589" x="3643313" y="3157538"/>
          <p14:tracePt t="34605" x="3600450" y="3157538"/>
          <p14:tracePt t="34622" x="3548063" y="3138488"/>
          <p14:tracePt t="34639" x="3509963" y="3114675"/>
          <p14:tracePt t="34655" x="3448050" y="3062288"/>
          <p14:tracePt t="34672" x="3409950" y="2962275"/>
          <p14:tracePt t="34689" x="3376613" y="2867025"/>
          <p14:tracePt t="34705" x="3376613" y="2786063"/>
          <p14:tracePt t="34722" x="3386138" y="2700338"/>
          <p14:tracePt t="34739" x="3414713" y="2647950"/>
          <p14:tracePt t="34755" x="3438525" y="2600325"/>
          <p14:tracePt t="34772" x="3476625" y="2552700"/>
          <p14:tracePt t="34789" x="3514725" y="2524125"/>
          <p14:tracePt t="34805" x="3557588" y="2514600"/>
          <p14:tracePt t="34822" x="3619500" y="2524125"/>
          <p14:tracePt t="34839" x="3700463" y="2547938"/>
          <p14:tracePt t="34855" x="3738563" y="2571750"/>
          <p14:tracePt t="34872" x="3762375" y="2595563"/>
          <p14:tracePt t="34889" x="3786188" y="2628900"/>
          <p14:tracePt t="34905" x="3810000" y="2700338"/>
          <p14:tracePt t="34922" x="3810000" y="2767013"/>
          <p14:tracePt t="34939" x="3810000" y="2824163"/>
          <p14:tracePt t="34955" x="3805238" y="2886075"/>
          <p14:tracePt t="34972" x="3790950" y="2933700"/>
          <p14:tracePt t="34989" x="3786188" y="2962275"/>
          <p14:tracePt t="35005" x="3781425" y="2976563"/>
          <p14:tracePt t="35022" x="3771900" y="2990850"/>
          <p14:tracePt t="35039" x="3771900" y="3000375"/>
          <p14:tracePt t="35082" x="3771900" y="3005138"/>
          <p14:tracePt t="35346" x="3786188" y="3005138"/>
          <p14:tracePt t="35353" x="3805238" y="3000375"/>
          <p14:tracePt t="35364" x="3824288" y="2986088"/>
          <p14:tracePt t="35376" x="3867150" y="2976563"/>
          <p14:tracePt t="35389" x="3900488" y="2967038"/>
          <p14:tracePt t="35405" x="3933825" y="2962275"/>
          <p14:tracePt t="35422" x="3962400" y="2952750"/>
          <p14:tracePt t="35439" x="4000500" y="2943225"/>
          <p14:tracePt t="35456" x="4052888" y="2933700"/>
          <p14:tracePt t="35472" x="4086225" y="2928938"/>
          <p14:tracePt t="35489" x="4114800" y="2919413"/>
          <p14:tracePt t="35505" x="4133850" y="2914650"/>
          <p14:tracePt t="35522" x="4167188" y="2905125"/>
          <p14:tracePt t="35539" x="4191000" y="2900363"/>
          <p14:tracePt t="35555" x="4214813" y="2890838"/>
          <p14:tracePt t="35572" x="4224338" y="2890838"/>
          <p14:tracePt t="35589" x="4252913" y="2881313"/>
          <p14:tracePt t="35605" x="4271963" y="2876550"/>
          <p14:tracePt t="35622" x="4286250" y="2871788"/>
          <p14:tracePt t="35639" x="4305300" y="2871788"/>
          <p14:tracePt t="35655" x="4314825" y="2871788"/>
          <p14:tracePt t="35672" x="4329113" y="2871788"/>
          <p14:tracePt t="35689" x="4343400" y="2867025"/>
          <p14:tracePt t="35705" x="4357688" y="2867025"/>
          <p14:tracePt t="35722" x="4362450" y="2867025"/>
          <p14:tracePt t="35739" x="4371975" y="2867025"/>
          <p14:tracePt t="35755" x="4376738" y="2867025"/>
          <p14:tracePt t="35772" x="4381500" y="2867025"/>
          <p14:tracePt t="35794" x="4386263" y="2867025"/>
          <p14:tracePt t="35805" x="4391025" y="2867025"/>
          <p14:tracePt t="35822" x="4400550" y="2862263"/>
          <p14:tracePt t="35839" x="4414838" y="2857500"/>
          <p14:tracePt t="35855" x="4429125" y="2852738"/>
          <p14:tracePt t="35872" x="4438650" y="2847975"/>
          <p14:tracePt t="35889" x="4462463" y="2843213"/>
          <p14:tracePt t="35905" x="4476750" y="2838450"/>
          <p14:tracePt t="35922" x="4491038" y="2833688"/>
          <p14:tracePt t="35939" x="4500563" y="2833688"/>
          <p14:tracePt t="35955" x="4519613" y="2819400"/>
          <p14:tracePt t="35972" x="4533900" y="2819400"/>
          <p14:tracePt t="35989" x="4548188" y="2814638"/>
          <p14:tracePt t="36005" x="4557713" y="2814638"/>
          <p14:tracePt t="36022" x="4567238" y="2809875"/>
          <p14:tracePt t="36039" x="4572000" y="2809875"/>
          <p14:tracePt t="36055" x="4576763" y="2809875"/>
          <p14:tracePt t="36139" x="4572000" y="2809875"/>
          <p14:tracePt t="36146" x="4562475" y="2809875"/>
          <p14:tracePt t="36155" x="4552950" y="2809875"/>
          <p14:tracePt t="36172" x="4500563" y="2809875"/>
          <p14:tracePt t="36189" x="4452938" y="2809875"/>
          <p14:tracePt t="36191" x="4429125" y="2809875"/>
          <p14:tracePt t="36205" x="4386263" y="2809875"/>
          <p14:tracePt t="36222" x="4357688" y="2809875"/>
          <p14:tracePt t="36239" x="4338638" y="2809875"/>
          <p14:tracePt t="36256" x="4324350" y="2809875"/>
          <p14:tracePt t="36272" x="4319588" y="2809875"/>
          <p14:tracePt t="36289" x="4314825" y="2809875"/>
          <p14:tracePt t="36646" x="4324350" y="2809875"/>
          <p14:tracePt t="36653" x="4333875" y="2809875"/>
          <p14:tracePt t="36661" x="4343400" y="2809875"/>
          <p14:tracePt t="36672" x="4352925" y="2809875"/>
          <p14:tracePt t="36689" x="4381500" y="2809875"/>
          <p14:tracePt t="36722" x="4405313" y="2809875"/>
          <p14:tracePt t="36755" x="4429125" y="2809875"/>
          <p14:tracePt t="36772" x="4438650" y="2809875"/>
          <p14:tracePt t="36789" x="4443413" y="2809875"/>
          <p14:tracePt t="36805" x="4452938" y="2809875"/>
          <p14:tracePt t="36822" x="4467225" y="2809875"/>
          <p14:tracePt t="36839" x="4481513" y="2805113"/>
          <p14:tracePt t="36855" x="4495800" y="2800350"/>
          <p14:tracePt t="36872" x="4505325" y="2790825"/>
          <p14:tracePt t="36889" x="4524375" y="2781300"/>
          <p14:tracePt t="36905" x="4538663" y="2776538"/>
          <p14:tracePt t="36922" x="4552950" y="2762250"/>
          <p14:tracePt t="36939" x="4576763" y="2743200"/>
          <p14:tracePt t="36955" x="4600575" y="2714625"/>
          <p14:tracePt t="36972" x="4624388" y="2681288"/>
          <p14:tracePt t="36989" x="4648200" y="2652713"/>
          <p14:tracePt t="37005" x="4681538" y="2614613"/>
          <p14:tracePt t="37022" x="4700588" y="2600325"/>
          <p14:tracePt t="37039" x="4714875" y="2586038"/>
          <p14:tracePt t="37055" x="4724400" y="2576513"/>
          <p14:tracePt t="37072" x="4743450" y="2552700"/>
          <p14:tracePt t="37088" x="4752975" y="2547938"/>
          <p14:tracePt t="37105" x="4757738" y="2543175"/>
          <p14:tracePt t="37122" x="4767263" y="2533650"/>
          <p14:tracePt t="37139" x="4772025" y="2524125"/>
          <p14:tracePt t="37212" x="4776788" y="2524125"/>
          <p14:tracePt t="37483" x="4786313" y="2524125"/>
          <p14:tracePt t="37490" x="4800600" y="2528888"/>
          <p14:tracePt t="37505" x="4824413" y="2533650"/>
          <p14:tracePt t="37522" x="4843463" y="2547938"/>
          <p14:tracePt t="37539" x="4867275" y="2566988"/>
          <p14:tracePt t="37556" x="4895850" y="2590800"/>
          <p14:tracePt t="37572" x="4919663" y="2609850"/>
          <p14:tracePt t="37589" x="4938713" y="2633663"/>
          <p14:tracePt t="37605" x="4953000" y="2652713"/>
          <p14:tracePt t="37622" x="4976813" y="2686050"/>
          <p14:tracePt t="37639" x="4986338" y="2709863"/>
          <p14:tracePt t="37655" x="4995863" y="2733675"/>
          <p14:tracePt t="37672" x="5005388" y="2752725"/>
          <p14:tracePt t="37689" x="5005388" y="2786063"/>
          <p14:tracePt t="37705" x="5005388" y="2809875"/>
          <p14:tracePt t="37722" x="5005388" y="2824163"/>
          <p14:tracePt t="37739" x="5005388" y="2838450"/>
          <p14:tracePt t="37755" x="5005388" y="2847975"/>
          <p14:tracePt t="37772" x="5005388" y="2852738"/>
          <p14:tracePt t="37789" x="5005388" y="2857500"/>
          <p14:tracePt t="37805" x="5000625" y="2876550"/>
          <p14:tracePt t="37822" x="4991100" y="2886075"/>
          <p14:tracePt t="37839" x="4981575" y="2895600"/>
          <p14:tracePt t="37855" x="4967288" y="2909888"/>
          <p14:tracePt t="37872" x="4943475" y="2933700"/>
          <p14:tracePt t="37889" x="4929188" y="2947988"/>
          <p14:tracePt t="37905" x="4919663" y="2971800"/>
          <p14:tracePt t="37922" x="4900613" y="2981325"/>
          <p14:tracePt t="37938" x="4876800" y="3000375"/>
          <p14:tracePt t="37955" x="4852988" y="3019425"/>
          <p14:tracePt t="37972" x="4843463" y="3033713"/>
          <p14:tracePt t="37989" x="4805363" y="3057525"/>
          <p14:tracePt t="38005" x="4795838" y="3062288"/>
          <p14:tracePt t="38022" x="4786313" y="3071813"/>
          <p14:tracePt t="38038" x="4772025" y="3076575"/>
          <p14:tracePt t="38055" x="4752975" y="3086100"/>
          <p14:tracePt t="38072" x="4738688" y="3100388"/>
          <p14:tracePt t="38089" x="4729163" y="3105150"/>
          <p14:tracePt t="38105" x="4724400" y="3109913"/>
          <p14:tracePt t="38122" x="4714875" y="3109913"/>
          <p14:tracePt t="38138" x="4710113" y="3109913"/>
          <p14:tracePt t="38576" x="4710113" y="3095625"/>
          <p14:tracePt t="38584" x="4710113" y="3076575"/>
          <p14:tracePt t="38594" x="4714875" y="3067050"/>
          <p14:tracePt t="38606" x="4719638" y="3043238"/>
          <p14:tracePt t="38622" x="4729163" y="3033713"/>
          <p14:tracePt t="38639" x="4733925" y="3019425"/>
          <p14:tracePt t="38672" x="4748213" y="3005138"/>
          <p14:tracePt t="38705" x="4748213" y="2990850"/>
          <p14:tracePt t="38722" x="4748213" y="2986088"/>
          <p14:tracePt t="39158" x="4748213" y="2967038"/>
          <p14:tracePt t="39165" x="4748213" y="2938463"/>
          <p14:tracePt t="39175" x="4743450" y="2919413"/>
          <p14:tracePt t="39189" x="4738688" y="2886075"/>
          <p14:tracePt t="39205" x="4729163" y="2857500"/>
          <p14:tracePt t="39222" x="4729163" y="2843213"/>
          <p14:tracePt t="39238" x="4729163" y="2833688"/>
          <p14:tracePt t="39272" x="4729163" y="2819400"/>
          <p14:tracePt t="39305" x="4729163" y="2814638"/>
          <p14:tracePt t="39548" x="4729163" y="2819400"/>
          <p14:tracePt t="39554" x="4729163" y="2828925"/>
          <p14:tracePt t="39561" x="4729163" y="2838450"/>
          <p14:tracePt t="39572" x="4729163" y="2847975"/>
          <p14:tracePt t="39588" x="4729163" y="2871788"/>
          <p14:tracePt t="39605" x="4729163" y="2890838"/>
          <p14:tracePt t="39622" x="4729163" y="2900363"/>
          <p14:tracePt t="39639" x="4729163" y="2909888"/>
          <p14:tracePt t="39655" x="4729163" y="2914650"/>
          <p14:tracePt t="39672" x="4729163" y="2919413"/>
          <p14:tracePt t="39688" x="4729163" y="2924175"/>
          <p14:tracePt t="39716" x="4729163" y="2928938"/>
          <p14:tracePt t="39731" x="4729163" y="2933700"/>
          <p14:tracePt t="39738" x="4729163" y="2938463"/>
          <p14:tracePt t="39755" x="4729163" y="2947988"/>
          <p14:tracePt t="39772" x="4729163" y="2957513"/>
          <p14:tracePt t="39788" x="4729163" y="2967038"/>
          <p14:tracePt t="39805" x="4729163" y="2976563"/>
          <p14:tracePt t="39923" x="4733925" y="2976563"/>
          <p14:tracePt t="39943" x="4743450" y="2971800"/>
          <p14:tracePt t="39955" x="4743450" y="2967038"/>
          <p14:tracePt t="39972" x="4762500" y="2957513"/>
          <p14:tracePt t="39988" x="4772025" y="2952750"/>
          <p14:tracePt t="40005" x="4791075" y="2943225"/>
          <p14:tracePt t="40022" x="4795838" y="2938463"/>
          <p14:tracePt t="40038" x="4805363" y="2933700"/>
          <p14:tracePt t="40055" x="4814888" y="2933700"/>
          <p14:tracePt t="40088" x="4824413" y="2933700"/>
          <p14:tracePt t="40105" x="4833938" y="2933700"/>
          <p14:tracePt t="40122" x="4838700" y="2933700"/>
          <p14:tracePt t="40138" x="4843463" y="2933700"/>
          <p14:tracePt t="40155" x="4852988" y="2938463"/>
          <p14:tracePt t="40172" x="4857750" y="2943225"/>
          <p14:tracePt t="40188" x="4862513" y="2947988"/>
          <p14:tracePt t="40205" x="4872038" y="2957513"/>
          <p14:tracePt t="40222" x="4895850" y="2971800"/>
          <p14:tracePt t="40238" x="4919663" y="2986088"/>
          <p14:tracePt t="40255" x="4948238" y="2990850"/>
          <p14:tracePt t="40273" x="4981575" y="3000375"/>
          <p14:tracePt t="40301" x="5029200" y="3014663"/>
          <p14:tracePt t="40336" x="5095875" y="3028950"/>
          <p14:tracePt t="40359" x="5129213" y="3028950"/>
          <p14:tracePt t="40372" x="5138738" y="3028950"/>
          <p14:tracePt t="40388" x="5143500" y="3028950"/>
          <p14:tracePt t="40405" x="5153025" y="3028950"/>
          <p14:tracePt t="40422" x="5157788" y="3028950"/>
          <p14:tracePt t="41764" x="5148263" y="3038475"/>
          <p14:tracePt t="41772" x="5119688" y="3067050"/>
          <p14:tracePt t="41788" x="5053013" y="3109913"/>
          <p14:tracePt t="41805" x="4972050" y="3167063"/>
          <p14:tracePt t="41822" x="4900613" y="3219450"/>
          <p14:tracePt t="41838" x="4762500" y="3300413"/>
          <p14:tracePt t="41872" x="4591050" y="3381375"/>
          <p14:tracePt t="41905" x="4457700" y="3462338"/>
          <p14:tracePt t="41921" x="4414838" y="3490913"/>
          <p14:tracePt t="41938" x="4367213" y="3500438"/>
          <p14:tracePt t="41955" x="4291013" y="3529013"/>
          <p14:tracePt t="41971" x="4238625" y="3543300"/>
          <p14:tracePt t="41988" x="4186238" y="3548063"/>
          <p14:tracePt t="42005" x="4143375" y="3562350"/>
          <p14:tracePt t="42021" x="4095750" y="3571875"/>
          <p14:tracePt t="42038" x="4071938" y="3571875"/>
          <p14:tracePt t="42055" x="4052888" y="3571875"/>
          <p14:tracePt t="42072" x="4029075" y="3571875"/>
          <p14:tracePt t="42088" x="4014788" y="3571875"/>
          <p14:tracePt t="42105" x="3995738" y="3571875"/>
          <p14:tracePt t="42122" x="3981450" y="3571875"/>
          <p14:tracePt t="42139" x="3957638" y="3571875"/>
          <p14:tracePt t="42155" x="3948113" y="3571875"/>
          <p14:tracePt t="42172" x="3933825" y="3571875"/>
          <p14:tracePt t="42189" x="3929063" y="3571875"/>
          <p14:tracePt t="42205" x="3919538" y="3571875"/>
          <p14:tracePt t="42222" x="3914775" y="3571875"/>
          <p14:tracePt t="42238" x="3910013" y="3571875"/>
          <p14:tracePt t="42271" x="3900488" y="3571875"/>
          <p14:tracePt t="42288" x="3895725" y="3571875"/>
          <p14:tracePt t="42305" x="3890963" y="3567113"/>
          <p14:tracePt t="42322" x="3881438" y="3557588"/>
          <p14:tracePt t="42338" x="3871913" y="3533775"/>
          <p14:tracePt t="42355" x="3857625" y="3509963"/>
          <p14:tracePt t="42372" x="3852863" y="3490913"/>
          <p14:tracePt t="42388" x="3843338" y="3457575"/>
          <p14:tracePt t="42405" x="3833813" y="3433763"/>
          <p14:tracePt t="42422" x="3833813" y="3409950"/>
          <p14:tracePt t="42438" x="3833813" y="3390900"/>
          <p14:tracePt t="42455" x="3833813" y="3371850"/>
          <p14:tracePt t="42472" x="3833813" y="3362325"/>
          <p14:tracePt t="42488" x="3833813" y="3357563"/>
          <p14:tracePt t="42505" x="3833813" y="3352800"/>
          <p14:tracePt t="42522" x="3833813" y="3343275"/>
          <p14:tracePt t="42558" x="3833813" y="3338513"/>
          <p14:tracePt t="42571" x="3838575" y="3333750"/>
          <p14:tracePt t="42588" x="3857625" y="3324225"/>
          <p14:tracePt t="42605" x="3871913" y="3324225"/>
          <p14:tracePt t="42621" x="3890963" y="3324225"/>
          <p14:tracePt t="42638" x="3924300" y="3324225"/>
          <p14:tracePt t="42655" x="3933825" y="3324225"/>
          <p14:tracePt t="42672" x="3943350" y="3324225"/>
          <p14:tracePt t="42688" x="3952875" y="3324225"/>
          <p14:tracePt t="42705" x="3962400" y="3324225"/>
          <p14:tracePt t="42722" x="3967163" y="3324225"/>
          <p14:tracePt t="42822" x="3967163" y="3328988"/>
          <p14:tracePt t="42830" x="3962400" y="3328988"/>
          <p14:tracePt t="42838" x="3957638" y="3333750"/>
          <p14:tracePt t="42855" x="3943350" y="3348038"/>
          <p14:tracePt t="42871" x="3924300" y="3357563"/>
          <p14:tracePt t="42888" x="3900488" y="3381375"/>
          <p14:tracePt t="42905" x="3890963" y="3386138"/>
          <p14:tracePt t="42922" x="3886200" y="3390900"/>
          <p14:tracePt t="42938" x="3876675" y="3390900"/>
          <p14:tracePt t="42955" x="3867150" y="3390900"/>
          <p14:tracePt t="42988" x="3862388" y="3390900"/>
          <p14:tracePt t="43005" x="3852863" y="3390900"/>
          <p14:tracePt t="43021" x="3848100" y="3395663"/>
          <p14:tracePt t="43038" x="3833813" y="3400425"/>
          <p14:tracePt t="43055" x="3810000" y="3400425"/>
          <p14:tracePt t="43072" x="3776663" y="3405188"/>
          <p14:tracePt t="43088" x="3757613" y="3405188"/>
          <p14:tracePt t="43105" x="3729038" y="3405188"/>
          <p14:tracePt t="43121" x="3690938" y="3405188"/>
          <p14:tracePt t="43138" x="3643313" y="3390900"/>
          <p14:tracePt t="43155" x="3609975" y="3386138"/>
          <p14:tracePt t="43172" x="3586163" y="3381375"/>
          <p14:tracePt t="43188" x="3576638" y="3371850"/>
          <p14:tracePt t="43190" x="3567113" y="3367088"/>
          <p14:tracePt t="43205" x="3557588" y="3348038"/>
          <p14:tracePt t="43222" x="3548063" y="3319463"/>
          <p14:tracePt t="43238" x="3543300" y="3262313"/>
          <p14:tracePt t="43255" x="3567113" y="3162300"/>
          <p14:tracePt t="43272" x="3590925" y="3114675"/>
          <p14:tracePt t="43288" x="3619500" y="3076575"/>
          <p14:tracePt t="43305" x="3643313" y="3052763"/>
          <p14:tracePt t="43321" x="3676650" y="3028950"/>
          <p14:tracePt t="43338" x="3714750" y="3014663"/>
          <p14:tracePt t="43355" x="3748088" y="3005138"/>
          <p14:tracePt t="43371" x="3776663" y="3005138"/>
          <p14:tracePt t="43389" x="3819525" y="3009900"/>
          <p14:tracePt t="43405" x="3843338" y="3024188"/>
          <p14:tracePt t="43422" x="3857625" y="3048000"/>
          <p14:tracePt t="43439" x="3886200" y="3095625"/>
          <p14:tracePt t="43456" x="3900488" y="3124200"/>
          <p14:tracePt t="43472" x="3900488" y="3152775"/>
          <p14:tracePt t="43488" x="3900488" y="3176588"/>
          <p14:tracePt t="43505" x="3900488" y="3209925"/>
          <p14:tracePt t="43522" x="3895725" y="3224213"/>
          <p14:tracePt t="43539" x="3886200" y="3233738"/>
          <p14:tracePt t="43557" x="3886200" y="3243263"/>
          <p14:tracePt t="43573" x="3886200" y="3248025"/>
          <p14:tracePt t="44057" x="3933825" y="3262313"/>
          <p14:tracePt t="44064" x="3990975" y="3276600"/>
          <p14:tracePt t="44071" x="4038600" y="3290888"/>
          <p14:tracePt t="44088" x="4124325" y="3314700"/>
          <p14:tracePt t="44105" x="4195763" y="3338513"/>
          <p14:tracePt t="44121" x="4276725" y="3367088"/>
          <p14:tracePt t="44155" x="4376738" y="3405188"/>
          <p14:tracePt t="44188" x="4438650" y="3438525"/>
          <p14:tracePt t="44205" x="4452938" y="3443288"/>
          <p14:tracePt t="44222" x="4467225" y="3448050"/>
          <p14:tracePt t="44238" x="4476750" y="3457575"/>
          <p14:tracePt t="44255" x="4495800" y="3467100"/>
          <p14:tracePt t="44271" x="4514850" y="3471863"/>
          <p14:tracePt t="44288" x="4524375" y="3476625"/>
          <p14:tracePt t="44305" x="4533900" y="3486150"/>
          <p14:tracePt t="44321" x="4538663" y="3495675"/>
          <p14:tracePt t="44338" x="4548188" y="3500438"/>
          <p14:tracePt t="44355" x="4557713" y="3514725"/>
          <p14:tracePt t="44371" x="4572000" y="3529013"/>
          <p14:tracePt t="44388" x="4576763" y="3538538"/>
          <p14:tracePt t="44405" x="4586288" y="3543300"/>
          <p14:tracePt t="44422" x="4591050" y="3552825"/>
          <p14:tracePt t="44438" x="4595813" y="3552825"/>
          <p14:tracePt t="44472" x="4600575" y="3557588"/>
          <p14:tracePt t="44490" x="4605338" y="3557588"/>
          <p14:tracePt t="44740" x="4591050" y="3557588"/>
          <p14:tracePt t="44747" x="4581525" y="3557588"/>
          <p14:tracePt t="44755" x="4567238" y="3552825"/>
          <p14:tracePt t="44771" x="4548188" y="3548063"/>
          <p14:tracePt t="44788" x="4524375" y="3538538"/>
          <p14:tracePt t="44805" x="4491038" y="3529013"/>
          <p14:tracePt t="44821" x="4462463" y="3529013"/>
          <p14:tracePt t="44838" x="4433888" y="3524250"/>
          <p14:tracePt t="44855" x="4410075" y="3519488"/>
          <p14:tracePt t="44871" x="4381500" y="3509963"/>
          <p14:tracePt t="44888" x="4371975" y="3505200"/>
          <p14:tracePt t="44905" x="4348163" y="3500438"/>
          <p14:tracePt t="44922" x="4324350" y="3495675"/>
          <p14:tracePt t="44938" x="4305300" y="3490913"/>
          <p14:tracePt t="44955" x="4295775" y="3490913"/>
          <p14:tracePt t="44971" x="4281488" y="3486150"/>
          <p14:tracePt t="44988" x="4267200" y="3486150"/>
          <p14:tracePt t="45005" x="4262438" y="3486150"/>
          <p14:tracePt t="45021" x="4257675" y="3486150"/>
          <p14:tracePt t="45038" x="4248150" y="3486150"/>
          <p14:tracePt t="45312" x="4262438" y="3481388"/>
          <p14:tracePt t="45319" x="4276725" y="3481388"/>
          <p14:tracePt t="45327" x="4291013" y="3471863"/>
          <p14:tracePt t="45338" x="4305300" y="3471863"/>
          <p14:tracePt t="45355" x="4352925" y="3467100"/>
          <p14:tracePt t="45371" x="4381500" y="3467100"/>
          <p14:tracePt t="45388" x="4405313" y="3467100"/>
          <p14:tracePt t="45405" x="4419600" y="3467100"/>
          <p14:tracePt t="45421" x="4433888" y="3467100"/>
          <p14:tracePt t="45438" x="4443413" y="3467100"/>
          <p14:tracePt t="45455" x="4448175" y="3467100"/>
          <p14:tracePt t="45471" x="4452938" y="3467100"/>
          <p14:tracePt t="45488" x="4471988" y="3467100"/>
          <p14:tracePt t="45505" x="4486275" y="3467100"/>
          <p14:tracePt t="45522" x="4500563" y="3467100"/>
          <p14:tracePt t="45538" x="4524375" y="3467100"/>
          <p14:tracePt t="45555" x="4543425" y="3467100"/>
          <p14:tracePt t="45571" x="4552950" y="3471863"/>
          <p14:tracePt t="45588" x="4567238" y="3471863"/>
          <p14:tracePt t="45605" x="4572000" y="3471863"/>
          <p14:tracePt t="45621" x="4595813" y="3471863"/>
          <p14:tracePt t="45655" x="4600575" y="3471863"/>
          <p14:tracePt t="45671" x="4610100" y="3471863"/>
          <p14:tracePt t="45688" x="4614863" y="3471863"/>
          <p14:tracePt t="45797" x="4619625" y="3471863"/>
          <p14:tracePt t="45812" x="4624388" y="3471863"/>
          <p14:tracePt t="45821" x="4629150" y="3471863"/>
          <p14:tracePt t="45838" x="4643438" y="3467100"/>
          <p14:tracePt t="45855" x="4662488" y="3457575"/>
          <p14:tracePt t="45871" x="4686300" y="3438525"/>
          <p14:tracePt t="45888" x="4700588" y="3424238"/>
          <p14:tracePt t="45905" x="4714875" y="3414713"/>
          <p14:tracePt t="45922" x="4738688" y="3390900"/>
          <p14:tracePt t="45938" x="4748213" y="3386138"/>
          <p14:tracePt t="45955" x="4752975" y="3381375"/>
          <p14:tracePt t="45971" x="4757738" y="3371850"/>
          <p14:tracePt t="45988" x="4767263" y="3371850"/>
          <p14:tracePt t="46592" x="4772025" y="3371850"/>
          <p14:tracePt t="46611" x="4786313" y="3371850"/>
          <p14:tracePt t="46621" x="4791075" y="3376613"/>
          <p14:tracePt t="46638" x="4795838" y="3381375"/>
          <p14:tracePt t="46655" x="4810125" y="3386138"/>
          <p14:tracePt t="46671" x="4824413" y="3390900"/>
          <p14:tracePt t="46688" x="4838700" y="3400425"/>
          <p14:tracePt t="46722" x="4867275" y="3419475"/>
          <p14:tracePt t="46755" x="4914900" y="3429000"/>
          <p14:tracePt t="46781" x="4943475" y="3438525"/>
          <p14:tracePt t="46797" x="4967288" y="3443288"/>
          <p14:tracePt t="46805" x="4976813" y="3443288"/>
          <p14:tracePt t="46821" x="5000625" y="3457575"/>
          <p14:tracePt t="46838" x="5019675" y="3457575"/>
          <p14:tracePt t="46855" x="5038725" y="3457575"/>
          <p14:tracePt t="46871" x="5057775" y="3457575"/>
          <p14:tracePt t="46888" x="5072063" y="3457575"/>
          <p14:tracePt t="46905" x="5086350" y="3457575"/>
          <p14:tracePt t="46921" x="5100638" y="3457575"/>
          <p14:tracePt t="46938" x="5110163" y="3462338"/>
          <p14:tracePt t="46954" x="5119688" y="3462338"/>
          <p14:tracePt t="46971" x="5138738" y="3471863"/>
          <p14:tracePt t="46988" x="5148263" y="3471863"/>
          <p14:tracePt t="47004" x="5157788" y="3476625"/>
          <p14:tracePt t="47021" x="5167313" y="3476625"/>
          <p14:tracePt t="47038" x="5181600" y="3476625"/>
          <p14:tracePt t="47054" x="5186363" y="3481388"/>
          <p14:tracePt t="47071" x="5191125" y="3486150"/>
          <p14:tracePt t="47088" x="5200650" y="3486150"/>
          <p14:tracePt t="47104" x="5210175" y="3486150"/>
          <p14:tracePt t="47123" x="5214938" y="3486150"/>
          <p14:tracePt t="47138" x="5219700" y="3486150"/>
          <p14:tracePt t="47221" x="5219700" y="3490913"/>
          <p14:tracePt t="49005" x="5233988" y="3481388"/>
          <p14:tracePt t="49013" x="5253038" y="3471863"/>
          <p14:tracePt t="49021" x="5281613" y="3457575"/>
          <p14:tracePt t="49038" x="5334000" y="3438525"/>
          <p14:tracePt t="49054" x="5376863" y="3419475"/>
          <p14:tracePt t="49071" x="5453063" y="3405188"/>
          <p14:tracePt t="49104" x="5534025" y="3386138"/>
          <p14:tracePt t="49138" x="5619750" y="3376613"/>
          <p14:tracePt t="49154" x="5653088" y="3367088"/>
          <p14:tracePt t="49171" x="5681663" y="3367088"/>
          <p14:tracePt t="49188" x="5710238" y="3367088"/>
          <p14:tracePt t="49189" x="5729288" y="3367088"/>
          <p14:tracePt t="49204" x="5757863" y="3367088"/>
          <p14:tracePt t="49221" x="5791200" y="3367088"/>
          <p14:tracePt t="49238" x="5819775" y="3367088"/>
          <p14:tracePt t="49254" x="5843588" y="3367088"/>
          <p14:tracePt t="49271" x="5872163" y="3367088"/>
          <p14:tracePt t="49288" x="5895975" y="3367088"/>
          <p14:tracePt t="49304" x="5910263" y="3371850"/>
          <p14:tracePt t="49321" x="5929313" y="3386138"/>
          <p14:tracePt t="49337" x="5938838" y="3390900"/>
          <p14:tracePt t="49355" x="5953125" y="3395663"/>
          <p14:tracePt t="49372" x="5957888" y="3405188"/>
          <p14:tracePt t="49388" x="5967413" y="3409950"/>
          <p14:tracePt t="49404" x="5976938" y="3409950"/>
          <p14:tracePt t="49421" x="5981700" y="3409950"/>
          <p14:tracePt t="49690" x="5972175" y="3409950"/>
          <p14:tracePt t="49697" x="5948363" y="3409950"/>
          <p14:tracePt t="49704" x="5929313" y="3409950"/>
          <p14:tracePt t="49721" x="5886450" y="3409950"/>
          <p14:tracePt t="49738" x="5853113" y="3409950"/>
          <p14:tracePt t="49755" x="5805488" y="3409950"/>
          <p14:tracePt t="49771" x="5776913" y="3409950"/>
          <p14:tracePt t="49788" x="5748338" y="3409950"/>
          <p14:tracePt t="49804" x="5729288" y="3409950"/>
          <p14:tracePt t="49821" x="5681663" y="3409950"/>
          <p14:tracePt t="49838" x="5657850" y="3409950"/>
          <p14:tracePt t="49854" x="5638800" y="3409950"/>
          <p14:tracePt t="49871" x="5614988" y="3409950"/>
          <p14:tracePt t="49888" x="5562600" y="3409950"/>
          <p14:tracePt t="49904" x="5519738" y="3409950"/>
          <p14:tracePt t="49921" x="5476875" y="3409950"/>
          <p14:tracePt t="49938" x="5410200" y="3419475"/>
          <p14:tracePt t="49954" x="5338763" y="3433763"/>
          <p14:tracePt t="49971" x="5267325" y="3443288"/>
          <p14:tracePt t="49988" x="5176838" y="3448050"/>
          <p14:tracePt t="50004" x="5048250" y="3457575"/>
          <p14:tracePt t="50021" x="4967288" y="3462338"/>
          <p14:tracePt t="50038" x="4900613" y="3471863"/>
          <p14:tracePt t="50054" x="4829175" y="3476625"/>
          <p14:tracePt t="50071" x="4733925" y="3476625"/>
          <p14:tracePt t="50088" x="4686300" y="3476625"/>
          <p14:tracePt t="50104" x="4633913" y="3476625"/>
          <p14:tracePt t="50121" x="4605338" y="3476625"/>
          <p14:tracePt t="50138" x="4581525" y="3476625"/>
          <p14:tracePt t="50154" x="4572000" y="3476625"/>
          <p14:tracePt t="50171" x="4562475" y="3476625"/>
          <p14:tracePt t="50226" x="4567238" y="3471863"/>
          <p14:tracePt t="50233" x="4576763" y="3467100"/>
          <p14:tracePt t="50241" x="4605338" y="3462338"/>
          <p14:tracePt t="50254" x="4695825" y="3448050"/>
          <p14:tracePt t="50271" x="4814888" y="3429000"/>
          <p14:tracePt t="50288" x="4948238" y="3405188"/>
          <p14:tracePt t="50304" x="5086350" y="3386138"/>
          <p14:tracePt t="50321" x="5257800" y="3371850"/>
          <p14:tracePt t="50338" x="5338763" y="3362325"/>
          <p14:tracePt t="50354" x="5386388" y="3362325"/>
          <p14:tracePt t="50371" x="5462588" y="3362325"/>
          <p14:tracePt t="50388" x="5514975" y="3371850"/>
          <p14:tracePt t="50404" x="5557838" y="3381375"/>
          <p14:tracePt t="50421" x="5600700" y="3390900"/>
          <p14:tracePt t="50438" x="5648325" y="3400425"/>
          <p14:tracePt t="50454" x="5676900" y="3405188"/>
          <p14:tracePt t="50471" x="5705475" y="3414713"/>
          <p14:tracePt t="50488" x="5729288" y="3414713"/>
          <p14:tracePt t="50504" x="5748338" y="3414713"/>
          <p14:tracePt t="50521" x="5762625" y="3414713"/>
          <p14:tracePt t="50538" x="5767388" y="3414713"/>
          <p14:tracePt t="50554" x="5776913" y="3414713"/>
          <p14:tracePt t="50571" x="5786438" y="3414713"/>
          <p14:tracePt t="50605" x="5791200" y="3414713"/>
          <p14:tracePt t="51048" x="5743575" y="3433763"/>
          <p14:tracePt t="51056" x="5672138" y="3457575"/>
          <p14:tracePt t="51063" x="5572125" y="3495675"/>
          <p14:tracePt t="51071" x="5476875" y="3533775"/>
          <p14:tracePt t="51088" x="5295900" y="3595688"/>
          <p14:tracePt t="51104" x="5153025" y="3648075"/>
          <p14:tracePt t="51121" x="4948238" y="3700463"/>
          <p14:tracePt t="51154" x="4752975" y="3719513"/>
          <p14:tracePt t="51188" x="4619625" y="3719513"/>
          <p14:tracePt t="51204" x="4552950" y="3719513"/>
          <p14:tracePt t="51221" x="4481513" y="3719513"/>
          <p14:tracePt t="51237" x="4405313" y="3719513"/>
          <p14:tracePt t="51254" x="4286250" y="3733800"/>
          <p14:tracePt t="51271" x="4205288" y="3738563"/>
          <p14:tracePt t="51287" x="4090988" y="3748088"/>
          <p14:tracePt t="51304" x="3933825" y="3748088"/>
          <p14:tracePt t="51321" x="3843338" y="3748088"/>
          <p14:tracePt t="51337" x="3776663" y="3748088"/>
          <p14:tracePt t="51354" x="3695700" y="3748088"/>
          <p14:tracePt t="51371" x="3543300" y="3729038"/>
          <p14:tracePt t="51387" x="3452813" y="3724275"/>
          <p14:tracePt t="51404" x="3381375" y="3709988"/>
          <p14:tracePt t="51421" x="3309938" y="3709988"/>
          <p14:tracePt t="51437" x="3219450" y="3709988"/>
          <p14:tracePt t="51454" x="3176588" y="3695700"/>
          <p14:tracePt t="51471" x="3138488" y="3695700"/>
          <p14:tracePt t="51488" x="3105150" y="3686175"/>
          <p14:tracePt t="51504" x="3095625" y="3686175"/>
          <p14:tracePt t="51521" x="3090863" y="3686175"/>
          <p14:tracePt t="51538" x="3081338" y="3686175"/>
          <p14:tracePt t="51554" x="3071813" y="3686175"/>
          <p14:tracePt t="51657" x="3076575" y="3686175"/>
          <p14:tracePt t="51664" x="3086100" y="3686175"/>
          <p14:tracePt t="51672" x="3095625" y="3686175"/>
          <p14:tracePt t="51687" x="3119438" y="3686175"/>
          <p14:tracePt t="51704" x="3138488" y="3686175"/>
          <p14:tracePt t="51721" x="3162300" y="3686175"/>
          <p14:tracePt t="51738" x="3186113" y="3686175"/>
          <p14:tracePt t="51754" x="3200400" y="3686175"/>
          <p14:tracePt t="51771" x="3219450" y="3686175"/>
          <p14:tracePt t="51787" x="3233738" y="3686175"/>
          <p14:tracePt t="51804" x="3252788" y="3686175"/>
          <p14:tracePt t="51821" x="3262313" y="3686175"/>
          <p14:tracePt t="51838" x="3276600" y="3686175"/>
          <p14:tracePt t="51854" x="3290888" y="3686175"/>
          <p14:tracePt t="51871" x="3305175" y="3686175"/>
          <p14:tracePt t="51887" x="3319463" y="3686175"/>
          <p14:tracePt t="51904" x="3328988" y="3686175"/>
          <p14:tracePt t="51921" x="3348038" y="3686175"/>
          <p14:tracePt t="51937" x="3357563" y="3690938"/>
          <p14:tracePt t="51954" x="3381375" y="3690938"/>
          <p14:tracePt t="51971" x="3395663" y="3690938"/>
          <p14:tracePt t="51987" x="3429000" y="3690938"/>
          <p14:tracePt t="52004" x="3443288" y="3690938"/>
          <p14:tracePt t="52021" x="3462338" y="3690938"/>
          <p14:tracePt t="52037" x="3490913" y="3690938"/>
          <p14:tracePt t="52054" x="3524250" y="3690938"/>
          <p14:tracePt t="52071" x="3548063" y="3690938"/>
          <p14:tracePt t="52087" x="3567113" y="3690938"/>
          <p14:tracePt t="52104" x="3600450" y="3690938"/>
          <p14:tracePt t="52121" x="3619500" y="3690938"/>
          <p14:tracePt t="52137" x="3643313" y="3690938"/>
          <p14:tracePt t="52154" x="3667125" y="3695700"/>
          <p14:tracePt t="52171" x="3700463" y="3705225"/>
          <p14:tracePt t="52187" x="3714750" y="3709988"/>
          <p14:tracePt t="52204" x="3724275" y="3709988"/>
          <p14:tracePt t="52221" x="3729038" y="3709988"/>
          <p14:tracePt t="52237" x="3738563" y="3709988"/>
          <p14:tracePt t="52254" x="3743325" y="3709988"/>
          <p14:tracePt t="52810" x="3762375" y="3719513"/>
          <p14:tracePt t="52817" x="3790950" y="3724275"/>
          <p14:tracePt t="52824" x="3814763" y="3724275"/>
          <p14:tracePt t="52837" x="3838575" y="3724275"/>
          <p14:tracePt t="52854" x="3905250" y="3724275"/>
          <p14:tracePt t="52871" x="3943350" y="3729038"/>
          <p14:tracePt t="52904" x="3995738" y="3733800"/>
          <p14:tracePt t="52937" x="4029075" y="3733800"/>
          <p14:tracePt t="52954" x="4043363" y="3743325"/>
          <p14:tracePt t="52971" x="4062413" y="3748088"/>
          <p14:tracePt t="52987" x="4071938" y="3748088"/>
          <p14:tracePt t="53004" x="4076700" y="3748088"/>
          <p14:tracePt t="53021" x="4086225" y="3748088"/>
          <p14:tracePt t="53037" x="4095750" y="3748088"/>
          <p14:tracePt t="53097" x="4095750" y="3752850"/>
          <p14:tracePt t="53104" x="4095750" y="3757613"/>
          <p14:tracePt t="53119" x="4090988" y="3767138"/>
          <p14:tracePt t="53126" x="4081463" y="3771900"/>
          <p14:tracePt t="53137" x="4067175" y="3776663"/>
          <p14:tracePt t="53154" x="4029075" y="3800475"/>
          <p14:tracePt t="53171" x="3952875" y="3829050"/>
          <p14:tracePt t="53187" x="3900488" y="3833813"/>
          <p14:tracePt t="53204" x="3857625" y="3843338"/>
          <p14:tracePt t="53221" x="3819525" y="3838575"/>
          <p14:tracePt t="53237" x="3795713" y="3833813"/>
          <p14:tracePt t="53254" x="3781425" y="3824288"/>
          <p14:tracePt t="53271" x="3767138" y="3814763"/>
          <p14:tracePt t="53287" x="3748088" y="3767138"/>
          <p14:tracePt t="53304" x="3738563" y="3705225"/>
          <p14:tracePt t="53321" x="3743325" y="3662363"/>
          <p14:tracePt t="53337" x="3748088" y="3629025"/>
          <p14:tracePt t="53354" x="3771900" y="3600450"/>
          <p14:tracePt t="53371" x="3790950" y="3586163"/>
          <p14:tracePt t="53387" x="3819525" y="3576638"/>
          <p14:tracePt t="53404" x="3852863" y="3571875"/>
          <p14:tracePt t="53421" x="3895725" y="3571875"/>
          <p14:tracePt t="53437" x="3914775" y="3576638"/>
          <p14:tracePt t="53454" x="3929063" y="3581400"/>
          <p14:tracePt t="53471" x="3938588" y="3590925"/>
          <p14:tracePt t="53487" x="3943350" y="3595688"/>
          <p14:tracePt t="53504" x="3948113" y="3605213"/>
          <p14:tracePt t="53521" x="3948113" y="3609975"/>
          <p14:tracePt t="53537" x="3948113" y="3619500"/>
          <p14:tracePt t="53554" x="3948113" y="3624263"/>
          <p14:tracePt t="53571" x="3948113" y="3629025"/>
          <p14:tracePt t="53604" x="3948113" y="3633788"/>
          <p14:tracePt t="53839" x="3990975" y="3633788"/>
          <p14:tracePt t="53845" x="4057650" y="3633788"/>
          <p14:tracePt t="53854" x="4133850" y="3633788"/>
          <p14:tracePt t="53871" x="4271963" y="3633788"/>
          <p14:tracePt t="53887" x="4381500" y="3633788"/>
          <p14:tracePt t="53904" x="4519613" y="3633788"/>
          <p14:tracePt t="53921" x="4610100" y="3648075"/>
          <p14:tracePt t="53937" x="4681538" y="3657600"/>
          <p14:tracePt t="53954" x="4767263" y="3676650"/>
          <p14:tracePt t="53971" x="4838700" y="3690938"/>
          <p14:tracePt t="53987" x="4881563" y="3709988"/>
          <p14:tracePt t="54004" x="4910138" y="3729038"/>
          <p14:tracePt t="54021" x="4948238" y="3738563"/>
          <p14:tracePt t="54037" x="4995863" y="3757613"/>
          <p14:tracePt t="54054" x="5024438" y="3771900"/>
          <p14:tracePt t="54071" x="5057775" y="3786188"/>
          <p14:tracePt t="54087" x="5105400" y="3805238"/>
          <p14:tracePt t="54104" x="5124450" y="3819525"/>
          <p14:tracePt t="54121" x="5143500" y="3829050"/>
          <p14:tracePt t="54137" x="5157788" y="3833813"/>
          <p14:tracePt t="54154" x="5167313" y="3843338"/>
          <p14:tracePt t="54171" x="5176838" y="3848100"/>
          <p14:tracePt t="54187" x="5186363" y="3857625"/>
          <p14:tracePt t="54204" x="5200650" y="3862388"/>
          <p14:tracePt t="54221" x="5219700" y="3871913"/>
          <p14:tracePt t="54237" x="5233988" y="3876675"/>
          <p14:tracePt t="54254" x="5257800" y="3886200"/>
          <p14:tracePt t="54271" x="5276850" y="3895725"/>
          <p14:tracePt t="54287" x="5295900" y="3900488"/>
          <p14:tracePt t="54304" x="5310188" y="3905250"/>
          <p14:tracePt t="54321" x="5324475" y="3919538"/>
          <p14:tracePt t="54338" x="5353050" y="3929063"/>
          <p14:tracePt t="54354" x="5372100" y="3933825"/>
          <p14:tracePt t="54371" x="5386388" y="3938588"/>
          <p14:tracePt t="54387" x="5405438" y="3943350"/>
          <p14:tracePt t="54404" x="5414963" y="3943350"/>
          <p14:tracePt t="54421" x="5419725" y="3943350"/>
          <p14:tracePt t="54437" x="5424488" y="3943350"/>
          <p14:tracePt t="54485" x="5429250" y="3943350"/>
          <p14:tracePt t="56004" x="5457825" y="3943350"/>
          <p14:tracePt t="56012" x="5491163" y="3933825"/>
          <p14:tracePt t="56020" x="5538788" y="3933825"/>
          <p14:tracePt t="56037" x="5619750" y="3919538"/>
          <p14:tracePt t="56054" x="5700713" y="3914775"/>
          <p14:tracePt t="56071" x="5819775" y="3905250"/>
          <p14:tracePt t="56104" x="5919788" y="3900488"/>
          <p14:tracePt t="56137" x="6029325" y="3900488"/>
          <p14:tracePt t="56154" x="6086475" y="3900488"/>
          <p14:tracePt t="56170" x="6138863" y="3900488"/>
          <p14:tracePt t="56187" x="6196013" y="3900488"/>
          <p14:tracePt t="56188" x="6219825" y="3900488"/>
          <p14:tracePt t="56204" x="6272213" y="3890963"/>
          <p14:tracePt t="56220" x="6305550" y="3886200"/>
          <p14:tracePt t="56237" x="6334125" y="3886200"/>
          <p14:tracePt t="56254" x="6381750" y="3881438"/>
          <p14:tracePt t="56270" x="6410325" y="3881438"/>
          <p14:tracePt t="56287" x="6448425" y="3881438"/>
          <p14:tracePt t="56304" x="6477000" y="3881438"/>
          <p14:tracePt t="56320" x="6519863" y="3876675"/>
          <p14:tracePt t="56337" x="6553200" y="3871913"/>
          <p14:tracePt t="56354" x="6581775" y="3871913"/>
          <p14:tracePt t="56370" x="6600825" y="3871913"/>
          <p14:tracePt t="56387" x="6634163" y="3871913"/>
          <p14:tracePt t="56404" x="6648450" y="3871913"/>
          <p14:tracePt t="56420" x="6662738" y="3871913"/>
          <p14:tracePt t="56437" x="6681788" y="3871913"/>
          <p14:tracePt t="56454" x="6696075" y="3862388"/>
          <p14:tracePt t="56470" x="6710363" y="3857625"/>
          <p14:tracePt t="56487" x="6719888" y="3857625"/>
          <p14:tracePt t="56504" x="6743700" y="3852863"/>
          <p14:tracePt t="56520" x="6762750" y="3852863"/>
          <p14:tracePt t="56537" x="6777038" y="3852863"/>
          <p14:tracePt t="56554" x="6791325" y="3848100"/>
          <p14:tracePt t="56570" x="6805613" y="3848100"/>
          <p14:tracePt t="56587" x="6810375" y="3848100"/>
          <p14:tracePt t="56604" x="6819900" y="3848100"/>
          <p14:tracePt t="56620" x="6824663" y="3848100"/>
          <p14:tracePt t="56637" x="6829425" y="3848100"/>
          <p14:tracePt t="58062" x="6767513" y="3857625"/>
          <p14:tracePt t="58069" x="6696075" y="3876675"/>
          <p14:tracePt t="58076" x="6605588" y="3895725"/>
          <p14:tracePt t="58087" x="6524625" y="3910013"/>
          <p14:tracePt t="58104" x="6334125" y="3938588"/>
          <p14:tracePt t="58120" x="6110288" y="3981450"/>
          <p14:tracePt t="58154" x="5805488" y="4010025"/>
          <p14:tracePt t="58187" x="5543550" y="4043363"/>
          <p14:tracePt t="58204" x="5438775" y="4057650"/>
          <p14:tracePt t="58220" x="5343525" y="4067175"/>
          <p14:tracePt t="58237" x="5229225" y="4081463"/>
          <p14:tracePt t="58254" x="5157788" y="4095750"/>
          <p14:tracePt t="58270" x="5095875" y="4100513"/>
          <p14:tracePt t="58287" x="5014913" y="4110038"/>
          <p14:tracePt t="58304" x="4872038" y="4138613"/>
          <p14:tracePt t="58320" x="4800600" y="4152900"/>
          <p14:tracePt t="58337" x="4729163" y="4167188"/>
          <p14:tracePt t="58354" x="4667250" y="4191000"/>
          <p14:tracePt t="58370" x="4567238" y="4210050"/>
          <p14:tracePt t="58387" x="4505325" y="4233863"/>
          <p14:tracePt t="58404" x="4429125" y="4248150"/>
          <p14:tracePt t="58421" x="4352925" y="4267200"/>
          <p14:tracePt t="58437" x="4314825" y="4271963"/>
          <p14:tracePt t="58454" x="4291013" y="4276725"/>
          <p14:tracePt t="58470" x="4281488" y="4281488"/>
          <p14:tracePt t="58487" x="4281488" y="4286250"/>
          <p14:tracePt t="58758" x="4267200" y="4286250"/>
          <p14:tracePt t="58766" x="4248150" y="4295775"/>
          <p14:tracePt t="58773" x="4238625" y="4300538"/>
          <p14:tracePt t="58787" x="4219575" y="4300538"/>
          <p14:tracePt t="58804" x="4191000" y="4310063"/>
          <p14:tracePt t="58820" x="4176713" y="4310063"/>
          <p14:tracePt t="58837" x="4171950" y="4310063"/>
          <p14:tracePt t="58854" x="4162425" y="4310063"/>
          <p14:tracePt t="58870" x="4157663" y="4310063"/>
          <p14:tracePt t="59494" x="4143375" y="4314825"/>
          <p14:tracePt t="59501" x="4129088" y="4324350"/>
          <p14:tracePt t="59511" x="4110038" y="4333875"/>
          <p14:tracePt t="59524" x="4081463" y="4348163"/>
          <p14:tracePt t="59537" x="4043363" y="4367213"/>
          <p14:tracePt t="59554" x="4014788" y="4381500"/>
          <p14:tracePt t="59587" x="3948113" y="4405313"/>
          <p14:tracePt t="59620" x="3890963" y="4429125"/>
          <p14:tracePt t="59637" x="3876675" y="4429125"/>
          <p14:tracePt t="59654" x="3867150" y="4429125"/>
          <p14:tracePt t="59670" x="3857625" y="4429125"/>
          <p14:tracePt t="59687" x="3852863" y="4429125"/>
          <p14:tracePt t="59750" x="3848100" y="4429125"/>
          <p14:tracePt t="59780" x="3843338" y="4429125"/>
          <p14:tracePt t="59794" x="3838575" y="4433888"/>
          <p14:tracePt t="59801" x="3833813" y="4438650"/>
          <p14:tracePt t="59809" x="3824288" y="4438650"/>
          <p14:tracePt t="59820" x="3819525" y="4438650"/>
          <p14:tracePt t="59837" x="3800475" y="4443413"/>
          <p14:tracePt t="59854" x="3757613" y="4452938"/>
          <p14:tracePt t="59870" x="3738563" y="4457700"/>
          <p14:tracePt t="59887" x="3719513" y="4457700"/>
          <p14:tracePt t="59903" x="3705225" y="4457700"/>
          <p14:tracePt t="59920" x="3686175" y="4457700"/>
          <p14:tracePt t="59937" x="3676650" y="4457700"/>
          <p14:tracePt t="59953" x="3657600" y="4457700"/>
          <p14:tracePt t="59970" x="3624263" y="4457700"/>
          <p14:tracePt t="59987" x="3600450" y="4443413"/>
          <p14:tracePt t="60003" x="3576638" y="4438650"/>
          <p14:tracePt t="60020" x="3557588" y="4429125"/>
          <p14:tracePt t="60037" x="3519488" y="4410075"/>
          <p14:tracePt t="60053" x="3509963" y="4395788"/>
          <p14:tracePt t="60070" x="3495675" y="4376738"/>
          <p14:tracePt t="60087" x="3486150" y="4367213"/>
          <p14:tracePt t="60103" x="3467100" y="4343400"/>
          <p14:tracePt t="60120" x="3457575" y="4310063"/>
          <p14:tracePt t="60137" x="3457575" y="4281488"/>
          <p14:tracePt t="60154" x="3457575" y="4205288"/>
          <p14:tracePt t="60170" x="3481388" y="4119563"/>
          <p14:tracePt t="60187" x="3495675" y="4071938"/>
          <p14:tracePt t="60204" x="3514725" y="4024313"/>
          <p14:tracePt t="60220" x="3543300" y="3976688"/>
          <p14:tracePt t="60237" x="3567113" y="3952875"/>
          <p14:tracePt t="60254" x="3605213" y="3929063"/>
          <p14:tracePt t="60270" x="3643313" y="3900488"/>
          <p14:tracePt t="60287" x="3724275" y="3867150"/>
          <p14:tracePt t="60303" x="3776663" y="3862388"/>
          <p14:tracePt t="60320" x="3810000" y="3857625"/>
          <p14:tracePt t="60337" x="3848100" y="3857625"/>
          <p14:tracePt t="60353" x="3890963" y="3857625"/>
          <p14:tracePt t="60370" x="3914775" y="3867150"/>
          <p14:tracePt t="60387" x="3938588" y="3886200"/>
          <p14:tracePt t="60404" x="3962400" y="3905250"/>
          <p14:tracePt t="60420" x="3971925" y="3929063"/>
          <p14:tracePt t="60437" x="3986213" y="3971925"/>
          <p14:tracePt t="60454" x="3986213" y="4014788"/>
          <p14:tracePt t="60470" x="3986213" y="4062413"/>
          <p14:tracePt t="60487" x="3986213" y="4086225"/>
          <p14:tracePt t="60504" x="3986213" y="4105275"/>
          <p14:tracePt t="60520" x="3986213" y="4114800"/>
          <p14:tracePt t="60537" x="3986213" y="4124325"/>
          <p14:tracePt t="60553" x="3986213" y="4133850"/>
          <p14:tracePt t="60570" x="3986213" y="4143375"/>
          <p14:tracePt t="60587" x="3976688" y="4181475"/>
          <p14:tracePt t="60603" x="3976688" y="4210050"/>
          <p14:tracePt t="60620" x="3971925" y="4252913"/>
          <p14:tracePt t="60637" x="3967163" y="4305300"/>
          <p14:tracePt t="60653" x="3957638" y="4400550"/>
          <p14:tracePt t="60670" x="3957638" y="4462463"/>
          <p14:tracePt t="60687" x="3957638" y="4505325"/>
          <p14:tracePt t="60704" x="3957638" y="4548188"/>
          <p14:tracePt t="60720" x="3957638" y="4600575"/>
          <p14:tracePt t="60737" x="3957638" y="4619625"/>
          <p14:tracePt t="60754" x="3957638" y="4633913"/>
          <p14:tracePt t="60770" x="3957638" y="4662488"/>
          <p14:tracePt t="60787" x="3957638" y="4681538"/>
          <p14:tracePt t="60804" x="3957638" y="4691063"/>
          <p14:tracePt t="60820" x="3957638" y="4700588"/>
          <p14:tracePt t="60837" x="3957638" y="4710113"/>
          <p14:tracePt t="60853" x="3957638" y="4719638"/>
          <p14:tracePt t="60919" x="3952875" y="4719638"/>
          <p14:tracePt t="60932" x="3948113" y="4719638"/>
          <p14:tracePt t="60940" x="3943350" y="4719638"/>
          <p14:tracePt t="60953" x="3933825" y="4719638"/>
          <p14:tracePt t="60970" x="3890963" y="4710113"/>
          <p14:tracePt t="60987" x="3857625" y="4700588"/>
          <p14:tracePt t="61003" x="3814763" y="4691063"/>
          <p14:tracePt t="61020" x="3757613" y="4681538"/>
          <p14:tracePt t="61037" x="3729038" y="4681538"/>
          <p14:tracePt t="61053" x="3695700" y="4686300"/>
          <p14:tracePt t="61070" x="3671888" y="4700588"/>
          <p14:tracePt t="61087" x="3633788" y="4738688"/>
          <p14:tracePt t="61103" x="3609975" y="4767263"/>
          <p14:tracePt t="61120" x="3590925" y="4814888"/>
          <p14:tracePt t="61137" x="3571875" y="4857750"/>
          <p14:tracePt t="61153" x="3557588" y="4919663"/>
          <p14:tracePt t="61170" x="3557588" y="4976813"/>
          <p14:tracePt t="61187" x="3562350" y="5048250"/>
          <p14:tracePt t="61204" x="3581400" y="5119688"/>
          <p14:tracePt t="61220" x="3590925" y="5143500"/>
          <p14:tracePt t="61237" x="3609975" y="5153025"/>
          <p14:tracePt t="61253" x="3624263" y="5167313"/>
          <p14:tracePt t="61270" x="3676650" y="5191125"/>
          <p14:tracePt t="61287" x="3709988" y="5205413"/>
          <p14:tracePt t="61303" x="3748088" y="5210175"/>
          <p14:tracePt t="61320" x="3781425" y="5210175"/>
          <p14:tracePt t="61337" x="3814763" y="5210175"/>
          <p14:tracePt t="61353" x="3838575" y="5205413"/>
          <p14:tracePt t="61370" x="3862388" y="5186363"/>
          <p14:tracePt t="61387" x="3890963" y="5143500"/>
          <p14:tracePt t="61403" x="3910013" y="5110163"/>
          <p14:tracePt t="61420" x="3924300" y="5057775"/>
          <p14:tracePt t="61437" x="3924300" y="5005388"/>
          <p14:tracePt t="61454" x="3905250" y="4919663"/>
          <p14:tracePt t="61470" x="3881438" y="4867275"/>
          <p14:tracePt t="61487" x="3843338" y="4810125"/>
          <p14:tracePt t="61503" x="3805238" y="4767263"/>
          <p14:tracePt t="61520" x="3771900" y="4738688"/>
          <p14:tracePt t="61537" x="3748088" y="4724400"/>
          <p14:tracePt t="61554" x="3724275" y="4714875"/>
          <p14:tracePt t="61570" x="3709988" y="4714875"/>
          <p14:tracePt t="61587" x="3700463" y="4714875"/>
          <p14:tracePt t="61603" x="3695700" y="4714875"/>
          <p14:tracePt t="61620" x="3686175" y="4714875"/>
          <p14:tracePt t="61982" x="3686175" y="4700588"/>
          <p14:tracePt t="61990" x="3690938" y="4681538"/>
          <p14:tracePt t="61997" x="3705225" y="4662488"/>
          <p14:tracePt t="62006" x="3709988" y="4643438"/>
          <p14:tracePt t="62020" x="3729038" y="4614863"/>
          <p14:tracePt t="62037" x="3738563" y="4591050"/>
          <p14:tracePt t="62071" x="3752850" y="4567238"/>
          <p14:tracePt t="62104" x="3752850" y="4552950"/>
          <p14:tracePt t="62121" x="3752850" y="4548188"/>
          <p14:tracePt t="62137" x="3752850" y="4543425"/>
          <p14:tracePt t="62353" x="3805238" y="4524375"/>
          <p14:tracePt t="62365" x="3952875" y="4491038"/>
          <p14:tracePt t="62373" x="4024313" y="4471988"/>
          <p14:tracePt t="62387" x="4129088" y="4438650"/>
          <p14:tracePt t="62403" x="4233863" y="4424363"/>
          <p14:tracePt t="62420" x="4305300" y="4410075"/>
          <p14:tracePt t="62453" x="4386263" y="4395788"/>
          <p14:tracePt t="62487" x="4414838" y="4395788"/>
          <p14:tracePt t="62504" x="4424363" y="4395788"/>
          <p14:tracePt t="62520" x="4429125" y="4395788"/>
          <p14:tracePt t="62537" x="4433888" y="4395788"/>
          <p14:tracePt t="62553" x="4438650" y="4395788"/>
          <p14:tracePt t="62820" x="4505325" y="4381500"/>
          <p14:tracePt t="62827" x="4605338" y="4362450"/>
          <p14:tracePt t="62837" x="4695825" y="4343400"/>
          <p14:tracePt t="62853" x="4867275" y="4310063"/>
          <p14:tracePt t="62871" x="5048250" y="4291013"/>
          <p14:tracePt t="62887" x="5238750" y="4295775"/>
          <p14:tracePt t="62920" x="5434013" y="4319588"/>
          <p14:tracePt t="62953" x="5662613" y="4343400"/>
          <p14:tracePt t="62970" x="5724525" y="4348163"/>
          <p14:tracePt t="62987" x="5767388" y="4348163"/>
          <p14:tracePt t="63003" x="5805488" y="4348163"/>
          <p14:tracePt t="63020" x="5819775" y="4348163"/>
          <p14:tracePt t="63231" x="5900738" y="4348163"/>
          <p14:tracePt t="63238" x="5991225" y="4338638"/>
          <p14:tracePt t="63253" x="6138863" y="4310063"/>
          <p14:tracePt t="63270" x="6281738" y="4305300"/>
          <p14:tracePt t="63303" x="6519863" y="4295775"/>
          <p14:tracePt t="63336" x="6677025" y="4310063"/>
          <p14:tracePt t="63353" x="6719888" y="4310063"/>
          <p14:tracePt t="63370" x="6767513" y="4310063"/>
          <p14:tracePt t="63386" x="6796088" y="4310063"/>
          <p14:tracePt t="63403" x="6824663" y="4310063"/>
          <p14:tracePt t="63420" x="6853238" y="4310063"/>
          <p14:tracePt t="63437" x="6900863" y="4310063"/>
          <p14:tracePt t="63453" x="6934200" y="4300538"/>
          <p14:tracePt t="63470" x="6962775" y="4291013"/>
          <p14:tracePt t="63487" x="6986588" y="4286250"/>
          <p14:tracePt t="63503" x="7029450" y="4262438"/>
          <p14:tracePt t="63520" x="7053263" y="4248150"/>
          <p14:tracePt t="63537" x="7081838" y="4233863"/>
          <p14:tracePt t="63553" x="7105650" y="4214813"/>
          <p14:tracePt t="63570" x="7138988" y="4191000"/>
          <p14:tracePt t="63587" x="7162800" y="4181475"/>
          <p14:tracePt t="63603" x="7186613" y="4162425"/>
          <p14:tracePt t="63620" x="7205663" y="4143375"/>
          <p14:tracePt t="63637" x="7215188" y="4138613"/>
          <p14:tracePt t="63653" x="7224713" y="4129088"/>
          <p14:tracePt t="63670" x="7229475" y="4124325"/>
          <p14:tracePt t="63686" x="7234238" y="4114800"/>
          <p14:tracePt t="63703" x="7234238" y="4105275"/>
          <p14:tracePt t="63720" x="7229475" y="4090988"/>
          <p14:tracePt t="63736" x="7215188" y="4076700"/>
          <p14:tracePt t="63753" x="7191375" y="4057650"/>
          <p14:tracePt t="63770" x="7177088" y="4043363"/>
          <p14:tracePt t="63786" x="7158038" y="4029075"/>
          <p14:tracePt t="63803" x="7129463" y="4019550"/>
          <p14:tracePt t="63820" x="7115175" y="4014788"/>
          <p14:tracePt t="63836" x="7096125" y="4005263"/>
          <p14:tracePt t="63853" x="7086600" y="4000500"/>
          <p14:tracePt t="63870" x="7072313" y="3990975"/>
          <p14:tracePt t="63886" x="7067550" y="3990975"/>
          <p14:tracePt t="63903" x="7058025" y="3990975"/>
          <p14:tracePt t="63920" x="7053263" y="3986213"/>
          <p14:tracePt t="63936" x="7038975" y="3976688"/>
          <p14:tracePt t="63953" x="7029450" y="3976688"/>
          <p14:tracePt t="63970" x="7019925" y="3967163"/>
          <p14:tracePt t="63987" x="7000875" y="3967163"/>
          <p14:tracePt t="64003" x="6991350" y="3967163"/>
          <p14:tracePt t="64020" x="6981825" y="3962400"/>
          <p14:tracePt t="64037" x="6972300" y="3962400"/>
          <p14:tracePt t="64053" x="6948488" y="3962400"/>
          <p14:tracePt t="64070" x="6929438" y="3962400"/>
          <p14:tracePt t="64086" x="6910388" y="3962400"/>
          <p14:tracePt t="64103" x="6886575" y="3962400"/>
          <p14:tracePt t="64120" x="6853238" y="3962400"/>
          <p14:tracePt t="64136" x="6834188" y="3962400"/>
          <p14:tracePt t="64153" x="6810375" y="3962400"/>
          <p14:tracePt t="64170" x="6800850" y="3962400"/>
          <p14:tracePt t="64186" x="6781800" y="3962400"/>
          <p14:tracePt t="64203" x="6767513" y="3962400"/>
          <p14:tracePt t="64220" x="6757988" y="3962400"/>
          <p14:tracePt t="64236" x="6743700" y="3957638"/>
          <p14:tracePt t="64253" x="6734175" y="3957638"/>
          <p14:tracePt t="64270" x="6715125" y="3943350"/>
          <p14:tracePt t="64286" x="6691313" y="3938588"/>
          <p14:tracePt t="64303" x="6643688" y="3919538"/>
          <p14:tracePt t="64320" x="6605588" y="3914775"/>
          <p14:tracePt t="64336" x="6562725" y="3900488"/>
          <p14:tracePt t="64353" x="6519863" y="3881438"/>
          <p14:tracePt t="64370" x="6457950" y="3871913"/>
          <p14:tracePt t="64386" x="6419850" y="3862388"/>
          <p14:tracePt t="64403" x="6381750" y="3857625"/>
          <p14:tracePt t="64420" x="6324600" y="3857625"/>
          <p14:tracePt t="64437" x="6281738" y="3857625"/>
          <p14:tracePt t="64453" x="6229350" y="3857625"/>
          <p14:tracePt t="64470" x="6181725" y="3852863"/>
          <p14:tracePt t="64486" x="6119813" y="3852863"/>
          <p14:tracePt t="64503" x="6076950" y="3857625"/>
          <p14:tracePt t="64520" x="6015038" y="3867150"/>
          <p14:tracePt t="64537" x="5953125" y="3886200"/>
          <p14:tracePt t="64562" x="5829300" y="3924300"/>
          <p14:tracePt t="64581" x="5772150" y="3943350"/>
          <p14:tracePt t="64589" x="5743575" y="3952875"/>
          <p14:tracePt t="64603" x="5724525" y="3962400"/>
          <p14:tracePt t="64620" x="5691188" y="3986213"/>
          <p14:tracePt t="64637" x="5676900" y="3990975"/>
          <p14:tracePt t="64653" x="5657850" y="4005263"/>
          <p14:tracePt t="64670" x="5624513" y="4024313"/>
          <p14:tracePt t="64686" x="5610225" y="4033838"/>
          <p14:tracePt t="64703" x="5595938" y="4038600"/>
          <p14:tracePt t="64720" x="5586413" y="4048125"/>
          <p14:tracePt t="64736" x="5576888" y="4057650"/>
          <p14:tracePt t="64753" x="5567363" y="4057650"/>
          <p14:tracePt t="64770" x="5562600" y="4057650"/>
          <p14:tracePt t="64787" x="5557838" y="4057650"/>
          <p14:tracePt t="64855" x="5557838" y="4062413"/>
          <p14:tracePt t="64884" x="5557838" y="4067175"/>
          <p14:tracePt t="64899" x="5557838" y="4071938"/>
          <p14:tracePt t="64905" x="5557838" y="4076700"/>
          <p14:tracePt t="64921" x="5562600" y="4081463"/>
          <p14:tracePt t="64936" x="5567363" y="4086225"/>
          <p14:tracePt t="64953" x="5576888" y="4095750"/>
          <p14:tracePt t="64970" x="5591175" y="4100513"/>
          <p14:tracePt t="64986" x="5619750" y="4114800"/>
          <p14:tracePt t="65003" x="5638800" y="4129088"/>
          <p14:tracePt t="65020" x="5662613" y="4143375"/>
          <p14:tracePt t="65036" x="5686425" y="4162425"/>
          <p14:tracePt t="65053" x="5734050" y="4186238"/>
          <p14:tracePt t="65070" x="5772150" y="4200525"/>
          <p14:tracePt t="65086" x="5815013" y="4210050"/>
          <p14:tracePt t="65103" x="5886450" y="4238625"/>
          <p14:tracePt t="65120" x="5915025" y="4248150"/>
          <p14:tracePt t="65136" x="5943600" y="4257675"/>
          <p14:tracePt t="65153" x="5976938" y="4262438"/>
          <p14:tracePt t="65170" x="6024563" y="4271963"/>
          <p14:tracePt t="65186" x="6053138" y="4286250"/>
          <p14:tracePt t="65203" x="6086475" y="4291013"/>
          <p14:tracePt t="65220" x="6129338" y="4291013"/>
          <p14:tracePt t="65236" x="6191250" y="4305300"/>
          <p14:tracePt t="65253" x="6229350" y="4310063"/>
          <p14:tracePt t="65270" x="6262688" y="4310063"/>
          <p14:tracePt t="65287" x="6300788" y="4310063"/>
          <p14:tracePt t="65303" x="6348413" y="4314825"/>
          <p14:tracePt t="65320" x="6391275" y="4314825"/>
          <p14:tracePt t="65336" x="6434138" y="4314825"/>
          <p14:tracePt t="65354" x="6505575" y="4314825"/>
          <p14:tracePt t="65370" x="6548438" y="4314825"/>
          <p14:tracePt t="65386" x="6591300" y="4314825"/>
          <p14:tracePt t="65403" x="6629400" y="4314825"/>
          <p14:tracePt t="65420" x="6681788" y="4314825"/>
          <p14:tracePt t="65436" x="6719888" y="4310063"/>
          <p14:tracePt t="65453" x="6762750" y="4300538"/>
          <p14:tracePt t="65470" x="6810375" y="4295775"/>
          <p14:tracePt t="65486" x="6891338" y="4276725"/>
          <p14:tracePt t="65503" x="6938963" y="4262438"/>
          <p14:tracePt t="65520" x="6977063" y="4243388"/>
          <p14:tracePt t="65537" x="7038975" y="4214813"/>
          <p14:tracePt t="65553" x="7077075" y="4186238"/>
          <p14:tracePt t="65570" x="7115175" y="4176713"/>
          <p14:tracePt t="65586" x="7153275" y="4157663"/>
          <p14:tracePt t="65603" x="7186613" y="4133850"/>
          <p14:tracePt t="65620" x="7200900" y="4129088"/>
          <p14:tracePt t="65636" x="7205663" y="4119563"/>
          <p14:tracePt t="65653" x="7210425" y="4114800"/>
          <p14:tracePt t="65670" x="7210425" y="4105275"/>
          <p14:tracePt t="65687" x="7210425" y="4095750"/>
          <p14:tracePt t="65703" x="7196138" y="4081463"/>
          <p14:tracePt t="65720" x="7162800" y="4057650"/>
          <p14:tracePt t="65736" x="7091363" y="4014788"/>
          <p14:tracePt t="65753" x="7015163" y="3976688"/>
          <p14:tracePt t="65770" x="6929438" y="3938588"/>
          <p14:tracePt t="65787" x="6843713" y="3881438"/>
          <p14:tracePt t="65803" x="6796088" y="3857625"/>
          <p14:tracePt t="65820" x="6762750" y="3843338"/>
          <p14:tracePt t="65836" x="6715125" y="3824288"/>
          <p14:tracePt t="65853" x="6619875" y="3805238"/>
          <p14:tracePt t="65870" x="6534150" y="3786188"/>
          <p14:tracePt t="65886" x="6457950" y="3786188"/>
          <p14:tracePt t="65903" x="6376988" y="3786188"/>
          <p14:tracePt t="65920" x="6272213" y="3795713"/>
          <p14:tracePt t="65936" x="6200775" y="3819525"/>
          <p14:tracePt t="65953" x="6124575" y="3848100"/>
          <p14:tracePt t="65970" x="6038850" y="3905250"/>
          <p14:tracePt t="65986" x="5981700" y="3933825"/>
          <p14:tracePt t="66003" x="5948363" y="3957638"/>
          <p14:tracePt t="66020" x="5915025" y="3976688"/>
          <p14:tracePt t="66036" x="5886450" y="4014788"/>
          <p14:tracePt t="66053" x="5843588" y="4062413"/>
          <p14:tracePt t="66070" x="5815013" y="4138613"/>
          <p14:tracePt t="66086" x="5786438" y="4200525"/>
          <p14:tracePt t="66103" x="5776913" y="4248150"/>
          <p14:tracePt t="66120" x="5776913" y="4257675"/>
          <p14:tracePt t="66136" x="5776913" y="4271963"/>
          <p14:tracePt t="66153" x="5776913" y="4295775"/>
          <p14:tracePt t="66170" x="5795963" y="4329113"/>
          <p14:tracePt t="66186" x="5815013" y="4381500"/>
          <p14:tracePt t="66203" x="5838825" y="4433888"/>
          <p14:tracePt t="66220" x="5876925" y="4538663"/>
          <p14:tracePt t="66236" x="5891213" y="4591050"/>
          <p14:tracePt t="66254" x="5895975" y="4624388"/>
          <p14:tracePt t="66270" x="5895975" y="4662488"/>
          <p14:tracePt t="66286" x="5895975" y="4700588"/>
          <p14:tracePt t="66303" x="5895975" y="4719638"/>
          <p14:tracePt t="66320" x="5895975" y="4738688"/>
          <p14:tracePt t="66336" x="5895975" y="4743450"/>
          <p14:tracePt t="66353" x="5900738" y="4757738"/>
          <p14:tracePt t="66370" x="5905500" y="4772025"/>
          <p14:tracePt t="66386" x="5924550" y="4791075"/>
          <p14:tracePt t="66403" x="5957888" y="4829175"/>
          <p14:tracePt t="66420" x="5981700" y="4857750"/>
          <p14:tracePt t="66436" x="6000750" y="4876800"/>
          <p14:tracePt t="66453" x="6005513" y="4895850"/>
          <p14:tracePt t="66470" x="6010275" y="4929188"/>
          <p14:tracePt t="66486" x="6010275" y="4967288"/>
          <p14:tracePt t="66503" x="5991225" y="4995863"/>
          <p14:tracePt t="66520" x="5967413" y="5024438"/>
          <p14:tracePt t="66536" x="5910263" y="5076825"/>
          <p14:tracePt t="66553" x="5872163" y="5110163"/>
          <p14:tracePt t="66570" x="5810250" y="5129213"/>
          <p14:tracePt t="66586" x="5748338" y="5143500"/>
          <p14:tracePt t="66603" x="5653088" y="5153025"/>
          <p14:tracePt t="66620" x="5600700" y="5148263"/>
          <p14:tracePt t="66636" x="5567363" y="5124450"/>
          <p14:tracePt t="66653" x="5505450" y="5014913"/>
          <p14:tracePt t="66670" x="5481638" y="4910138"/>
          <p14:tracePt t="66686" x="5486400" y="4829175"/>
          <p14:tracePt t="66703" x="5514975" y="4733925"/>
          <p14:tracePt t="66720" x="5614988" y="4600575"/>
          <p14:tracePt t="66736" x="5695950" y="4529138"/>
          <p14:tracePt t="66753" x="5772150" y="4481513"/>
          <p14:tracePt t="66770" x="5857875" y="4467225"/>
          <p14:tracePt t="66786" x="5948363" y="4491038"/>
          <p14:tracePt t="66803" x="6000750" y="4514850"/>
          <p14:tracePt t="66820" x="6024563" y="4538663"/>
          <p14:tracePt t="66837" x="6048375" y="4572000"/>
          <p14:tracePt t="66853" x="6062663" y="4633913"/>
          <p14:tracePt t="66870" x="6062663" y="4691063"/>
          <p14:tracePt t="66886" x="6038850" y="4767263"/>
          <p14:tracePt t="66903" x="5976938" y="4862513"/>
          <p14:tracePt t="66920" x="5938838" y="4900613"/>
          <p14:tracePt t="66936" x="5900738" y="4929188"/>
          <p14:tracePt t="66953" x="5848350" y="4957763"/>
          <p14:tracePt t="66970" x="5781675" y="4976813"/>
          <p14:tracePt t="66986" x="5762625" y="4976813"/>
          <p14:tracePt t="67003" x="5753100" y="4976813"/>
          <p14:tracePt t="67020" x="5748338" y="4976813"/>
          <p14:tracePt t="67292" x="5686425" y="5010150"/>
          <p14:tracePt t="67299" x="5605463" y="5057775"/>
          <p14:tracePt t="67307" x="5500688" y="5105400"/>
          <p14:tracePt t="67320" x="5381625" y="5153025"/>
          <p14:tracePt t="67336" x="5067300" y="5276850"/>
          <p14:tracePt t="67353" x="4872038" y="5372100"/>
          <p14:tracePt t="67370" x="4686300" y="5453063"/>
          <p14:tracePt t="67386" x="4543425" y="5514975"/>
          <p14:tracePt t="67403" x="4419600" y="5572125"/>
          <p14:tracePt t="67420" x="4357688" y="5586413"/>
          <p14:tracePt t="67437" x="4305300" y="5591175"/>
          <p14:tracePt t="67453" x="4262438" y="5605463"/>
          <p14:tracePt t="67470" x="4214813" y="5610225"/>
          <p14:tracePt t="67486" x="4181475" y="5614988"/>
          <p14:tracePt t="67503" x="4133850" y="5634038"/>
          <p14:tracePt t="67520" x="4081463" y="5662613"/>
          <p14:tracePt t="67536" x="4043363" y="5667375"/>
          <p14:tracePt t="67553" x="4014788" y="5676900"/>
          <p14:tracePt t="67570" x="3986213" y="5686425"/>
          <p14:tracePt t="67586" x="3943350" y="5695950"/>
          <p14:tracePt t="67603" x="3914775" y="5700713"/>
          <p14:tracePt t="67620" x="3890963" y="5715000"/>
          <p14:tracePt t="67636" x="3871913" y="5719763"/>
          <p14:tracePt t="67653" x="3800475" y="5738813"/>
          <p14:tracePt t="67670" x="3738563" y="5753100"/>
          <p14:tracePt t="67686" x="3662363" y="5776913"/>
          <p14:tracePt t="67703" x="3543300" y="5815013"/>
          <p14:tracePt t="67720" x="3429000" y="5838825"/>
          <p14:tracePt t="67736" x="3309938" y="5862638"/>
          <p14:tracePt t="67753" x="3209925" y="5872163"/>
          <p14:tracePt t="67770" x="3019425" y="5881688"/>
          <p14:tracePt t="67786" x="2905125" y="5876925"/>
          <p14:tracePt t="67803" x="2800350" y="5853113"/>
          <p14:tracePt t="67820" x="2733675" y="5829300"/>
          <p14:tracePt t="67836" x="2633663" y="5795963"/>
          <p14:tracePt t="67853" x="2581275" y="5781675"/>
          <p14:tracePt t="67870" x="2533650" y="5762625"/>
          <p14:tracePt t="67886" x="2505075" y="5743575"/>
          <p14:tracePt t="67903" x="2471738" y="5715000"/>
          <p14:tracePt t="67920" x="2457450" y="5676900"/>
          <p14:tracePt t="67936" x="2462213" y="5619750"/>
          <p14:tracePt t="67953" x="2505075" y="5514975"/>
          <p14:tracePt t="67970" x="2533650" y="5476875"/>
          <p14:tracePt t="67986" x="2581275" y="5443538"/>
          <p14:tracePt t="68003" x="2657475" y="5414963"/>
          <p14:tracePt t="68020" x="2786063" y="5400675"/>
          <p14:tracePt t="68036" x="2857500" y="5400675"/>
          <p14:tracePt t="68053" x="2905125" y="5414963"/>
          <p14:tracePt t="68070" x="2943225" y="5438775"/>
          <p14:tracePt t="68086" x="2986088" y="5476875"/>
          <p14:tracePt t="68103" x="3009900" y="5514975"/>
          <p14:tracePt t="68119" x="3028950" y="5553075"/>
          <p14:tracePt t="68136" x="3028950" y="5572125"/>
          <p14:tracePt t="68153" x="3028950" y="5605463"/>
          <p14:tracePt t="68169" x="3024188" y="5629275"/>
          <p14:tracePt t="68186" x="3014663" y="5638800"/>
          <p14:tracePt t="68203" x="2990850" y="5657850"/>
          <p14:tracePt t="68219" x="2981325" y="5667375"/>
          <p14:tracePt t="68236" x="2971800" y="5676900"/>
          <p14:tracePt t="68253" x="2967038" y="5681663"/>
          <p14:tracePt t="68269" x="2957513" y="5686425"/>
          <p14:tracePt t="68286" x="2952750" y="5686425"/>
          <p14:tracePt t="68320" x="2952750" y="5691188"/>
          <p14:tracePt t="68336" x="2952750" y="5710238"/>
          <p14:tracePt t="69071" x="2990850" y="5705475"/>
          <p14:tracePt t="69078" x="3028950" y="5700713"/>
          <p14:tracePt t="69086" x="3062288" y="5700713"/>
          <p14:tracePt t="69103" x="3148013" y="5681663"/>
          <p14:tracePt t="69119" x="3224213" y="5681663"/>
          <p14:tracePt t="69136" x="3338513" y="5681663"/>
          <p14:tracePt t="69169" x="3476625" y="5681663"/>
          <p14:tracePt t="69203" x="3586163" y="5681663"/>
          <p14:tracePt t="69219" x="3629025" y="5681663"/>
          <p14:tracePt t="69236" x="3671888" y="5681663"/>
          <p14:tracePt t="69253" x="3729038" y="5681663"/>
          <p14:tracePt t="69270" x="3757613" y="5681663"/>
          <p14:tracePt t="69286" x="3790950" y="5681663"/>
          <p14:tracePt t="69303" x="3829050" y="5681663"/>
          <p14:tracePt t="69319" x="3857625" y="5681663"/>
          <p14:tracePt t="69336" x="3881438" y="5681663"/>
          <p14:tracePt t="69353" x="3890963" y="5681663"/>
          <p14:tracePt t="69370" x="3905250" y="5686425"/>
          <p14:tracePt t="69386" x="3914775" y="5686425"/>
          <p14:tracePt t="69403" x="3919538" y="5686425"/>
          <p14:tracePt t="69420" x="3929063" y="5695950"/>
          <p14:tracePt t="69436" x="3929063" y="5710238"/>
          <p14:tracePt t="69453" x="3929063" y="5767388"/>
          <p14:tracePt t="69470" x="3929063" y="5800725"/>
          <p14:tracePt t="69486" x="3910013" y="5834063"/>
          <p14:tracePt t="69503" x="3857625" y="5881688"/>
          <p14:tracePt t="69520" x="3800475" y="5910263"/>
          <p14:tracePt t="69536" x="3729038" y="5924550"/>
          <p14:tracePt t="69553" x="3667125" y="5934075"/>
          <p14:tracePt t="69569" x="3600450" y="5910263"/>
          <p14:tracePt t="69586" x="3548063" y="5853113"/>
          <p14:tracePt t="69603" x="3495675" y="5795963"/>
          <p14:tracePt t="69619" x="3462338" y="5738813"/>
          <p14:tracePt t="69636" x="3429000" y="5657850"/>
          <p14:tracePt t="69653" x="3429000" y="5600700"/>
          <p14:tracePt t="69669" x="3438525" y="5519738"/>
          <p14:tracePt t="69686" x="3471863" y="5434013"/>
          <p14:tracePt t="69703" x="3495675" y="5405438"/>
          <p14:tracePt t="69720" x="3533775" y="5381625"/>
          <p14:tracePt t="69736" x="3586163" y="5353050"/>
          <p14:tracePt t="69753" x="3686175" y="5329238"/>
          <p14:tracePt t="69769" x="3743325" y="5324475"/>
          <p14:tracePt t="69786" x="3795713" y="5324475"/>
          <p14:tracePt t="69803" x="3833813" y="5334000"/>
          <p14:tracePt t="69819" x="3871913" y="5357813"/>
          <p14:tracePt t="69836" x="3895725" y="5372100"/>
          <p14:tracePt t="69853" x="3914775" y="5395913"/>
          <p14:tracePt t="69870" x="3938588" y="5424488"/>
          <p14:tracePt t="69886" x="3952875" y="5448300"/>
          <p14:tracePt t="69903" x="3971925" y="5472113"/>
          <p14:tracePt t="69920" x="3981450" y="5486400"/>
          <p14:tracePt t="69936" x="4005263" y="5519738"/>
          <p14:tracePt t="69953" x="4014788" y="5543550"/>
          <p14:tracePt t="69969" x="4024313" y="5562600"/>
          <p14:tracePt t="69986" x="4029075" y="5586413"/>
          <p14:tracePt t="70003" x="4038600" y="5610225"/>
          <p14:tracePt t="70019" x="4038600" y="5629275"/>
          <p14:tracePt t="70036" x="4038600" y="5643563"/>
          <p14:tracePt t="70053" x="4038600" y="5672138"/>
          <p14:tracePt t="70069" x="4033838" y="5715000"/>
          <p14:tracePt t="70086" x="4014788" y="5743575"/>
          <p14:tracePt t="70103" x="3995738" y="5776913"/>
          <p14:tracePt t="70120" x="3957638" y="5815013"/>
          <p14:tracePt t="70136" x="3924300" y="5843588"/>
          <p14:tracePt t="70153" x="3857625" y="5876925"/>
          <p14:tracePt t="70169" x="3795713" y="5900738"/>
          <p14:tracePt t="70186" x="3695700" y="5919788"/>
          <p14:tracePt t="70203" x="3643313" y="5919788"/>
          <p14:tracePt t="70220" x="3600450" y="5919788"/>
          <p14:tracePt t="70236" x="3557588" y="5905500"/>
          <p14:tracePt t="70253" x="3509963" y="5876925"/>
          <p14:tracePt t="70269" x="3476625" y="5843588"/>
          <p14:tracePt t="70286" x="3443288" y="5791200"/>
          <p14:tracePt t="70303" x="3414713" y="5734050"/>
          <p14:tracePt t="70319" x="3390900" y="5672138"/>
          <p14:tracePt t="70336" x="3390900" y="5634038"/>
          <p14:tracePt t="70353" x="3390900" y="5614988"/>
          <p14:tracePt t="70369" x="3395663" y="5581650"/>
          <p14:tracePt t="70386" x="3414713" y="5548313"/>
          <p14:tracePt t="70403" x="3433763" y="5524500"/>
          <p14:tracePt t="70419" x="3462338" y="5500688"/>
          <p14:tracePt t="70436" x="3533775" y="5467350"/>
          <p14:tracePt t="70453" x="3576638" y="5457825"/>
          <p14:tracePt t="70470" x="3619500" y="5457825"/>
          <p14:tracePt t="70486" x="3657600" y="5457825"/>
          <p14:tracePt t="70503" x="3705225" y="5476875"/>
          <p14:tracePt t="70519" x="3729038" y="5486400"/>
          <p14:tracePt t="70536" x="3752850" y="5505450"/>
          <p14:tracePt t="70553" x="3771900" y="5519738"/>
          <p14:tracePt t="70569" x="3781425" y="5529263"/>
          <p14:tracePt t="70586" x="3786188" y="5538788"/>
          <p14:tracePt t="70603" x="3790950" y="5557838"/>
          <p14:tracePt t="70619" x="3800475" y="5586413"/>
          <p14:tracePt t="70636" x="3800475" y="5610225"/>
          <p14:tracePt t="70653" x="3800475" y="5638800"/>
          <p14:tracePt t="70669" x="3800475" y="5672138"/>
          <p14:tracePt t="70686" x="3790950" y="5700713"/>
          <p14:tracePt t="70703" x="3786188" y="5710238"/>
          <p14:tracePt t="70719" x="3776663" y="5715000"/>
          <p14:tracePt t="70736" x="3776663" y="5719763"/>
          <p14:tracePt t="70957" x="3824288" y="5719763"/>
          <p14:tracePt t="70965" x="3890963" y="5719763"/>
          <p14:tracePt t="70972" x="3981450" y="5719763"/>
          <p14:tracePt t="70986" x="4138613" y="5734050"/>
          <p14:tracePt t="71003" x="4295775" y="5753100"/>
          <p14:tracePt t="71019" x="4410075" y="5767388"/>
          <p14:tracePt t="71036" x="4481513" y="5791200"/>
          <p14:tracePt t="71053" x="4576763" y="5815013"/>
          <p14:tracePt t="71069" x="4605338" y="5824538"/>
          <p14:tracePt t="71086" x="4614863" y="5824538"/>
          <p14:tracePt t="71103" x="4624388" y="5824538"/>
          <p14:tracePt t="71119" x="4633913" y="5824538"/>
          <p14:tracePt t="71207" x="4629150" y="5824538"/>
          <p14:tracePt t="71214" x="4619625" y="5824538"/>
          <p14:tracePt t="71221" x="4600575" y="5824538"/>
          <p14:tracePt t="71236" x="4533900" y="5824538"/>
          <p14:tracePt t="71253" x="4429125" y="5824538"/>
          <p14:tracePt t="71269" x="4329113" y="5834063"/>
          <p14:tracePt t="71286" x="4257675" y="5834063"/>
          <p14:tracePt t="71303" x="4200525" y="5838825"/>
          <p14:tracePt t="71319" x="4171950" y="5838825"/>
          <p14:tracePt t="71336" x="4152900" y="5838825"/>
          <p14:tracePt t="71353" x="4143375" y="5838825"/>
          <p14:tracePt t="71369" x="4133850" y="5838825"/>
          <p14:tracePt t="71386" x="4129088" y="5838825"/>
          <p14:tracePt t="71419" x="4119563" y="5838825"/>
          <p14:tracePt t="71436" x="4114800" y="5838825"/>
          <p14:tracePt t="71453" x="4095750" y="5838825"/>
          <p14:tracePt t="71469" x="4043363" y="5838825"/>
          <p14:tracePt t="71486" x="3919538" y="5848350"/>
          <p14:tracePt t="71503" x="3814763" y="5853113"/>
          <p14:tracePt t="71519" x="3700463" y="5872163"/>
          <p14:tracePt t="71536" x="3576638" y="5881688"/>
          <p14:tracePt t="71552" x="3419475" y="5881688"/>
          <p14:tracePt t="71569" x="3348038" y="5876925"/>
          <p14:tracePt t="71586" x="3305175" y="5853113"/>
          <p14:tracePt t="71603" x="3271838" y="5824538"/>
          <p14:tracePt t="71619" x="3243263" y="5786438"/>
          <p14:tracePt t="71636" x="3228975" y="5753100"/>
          <p14:tracePt t="71653" x="3233738" y="5662613"/>
          <p14:tracePt t="71669" x="3286125" y="5500688"/>
          <p14:tracePt t="71686" x="3352800" y="5400675"/>
          <p14:tracePt t="71702" x="3433763" y="5334000"/>
          <p14:tracePt t="71719" x="3509963" y="5291138"/>
          <p14:tracePt t="71736" x="3633788" y="5243513"/>
          <p14:tracePt t="71752" x="3724275" y="5233988"/>
          <p14:tracePt t="71769" x="3814763" y="5238750"/>
          <p14:tracePt t="71786" x="3876675" y="5253038"/>
          <p14:tracePt t="71802" x="3943350" y="5281613"/>
          <p14:tracePt t="71819" x="3981450" y="5329238"/>
          <p14:tracePt t="71836" x="4038600" y="5410200"/>
          <p14:tracePt t="71853" x="4081463" y="5514975"/>
          <p14:tracePt t="71869" x="4100513" y="5567363"/>
          <p14:tracePt t="71886" x="4105275" y="5610225"/>
          <p14:tracePt t="71903" x="4105275" y="5638800"/>
          <p14:tracePt t="71919" x="4100513" y="5715000"/>
          <p14:tracePt t="71936" x="4067175" y="5762625"/>
          <p14:tracePt t="71953" x="4014788" y="5810250"/>
          <p14:tracePt t="71969" x="3919538" y="5857875"/>
          <p14:tracePt t="71986" x="3781425" y="5876925"/>
          <p14:tracePt t="72003" x="3686175" y="5857875"/>
          <p14:tracePt t="72019" x="3609975" y="5819775"/>
          <p14:tracePt t="72036" x="3538538" y="5748338"/>
          <p14:tracePt t="72053" x="3495675" y="5681663"/>
          <p14:tracePt t="72069" x="3476625" y="5576888"/>
          <p14:tracePt t="72086" x="3490913" y="5443538"/>
          <p14:tracePt t="72104" x="3552825" y="5305425"/>
          <p14:tracePt t="72120" x="3595688" y="5267325"/>
          <p14:tracePt t="72136" x="3695700" y="5210175"/>
          <p14:tracePt t="72153" x="3819525" y="5181600"/>
          <p14:tracePt t="72169" x="3981450" y="5176838"/>
          <p14:tracePt t="72186" x="4052888" y="5200650"/>
          <p14:tracePt t="72203" x="4110038" y="5233988"/>
          <p14:tracePt t="72219" x="4162425" y="5286375"/>
          <p14:tracePt t="72236" x="4214813" y="5353050"/>
          <p14:tracePt t="72252" x="4229100" y="5386388"/>
          <p14:tracePt t="72269" x="4233863" y="5405438"/>
          <p14:tracePt t="72286" x="4233863" y="5419725"/>
          <p14:tracePt t="72303" x="4233863" y="5429250"/>
          <p14:tracePt t="72319" x="4233863" y="5434013"/>
          <p14:tracePt t="72336" x="4233863" y="5438775"/>
          <p14:tracePt t="72369" x="4233863" y="5443538"/>
          <p14:tracePt t="72464" x="4233863" y="5448300"/>
          <p14:tracePt t="72574" x="4233863" y="5453063"/>
          <p14:tracePt t="72581" x="4233863" y="5457825"/>
          <p14:tracePt t="72596" x="4233863" y="5462588"/>
          <p14:tracePt t="72603" x="4233863" y="5467350"/>
          <p14:tracePt t="72619" x="4224338" y="5472113"/>
          <p14:tracePt t="72636" x="4219575" y="5476875"/>
          <p14:tracePt t="72652" x="4214813" y="5486400"/>
          <p14:tracePt t="72669" x="4205288" y="5495925"/>
          <p14:tracePt t="72686" x="4195763" y="5495925"/>
          <p14:tracePt t="72702" x="4191000" y="5495925"/>
          <p14:tracePt t="72728" x="4186238" y="5495925"/>
          <p14:tracePt t="73213" x="4176713" y="5500688"/>
          <p14:tracePt t="73220" x="4167188" y="5500688"/>
          <p14:tracePt t="73228" x="4152900" y="5510213"/>
          <p14:tracePt t="73236" x="4143375" y="5510213"/>
          <p14:tracePt t="73253" x="4114800" y="5510213"/>
          <p14:tracePt t="73286" x="4067175" y="5510213"/>
          <p14:tracePt t="73319" x="4052888" y="5510213"/>
          <p14:tracePt t="73336" x="4048125" y="5510213"/>
          <p14:tracePt t="73528" x="4067175" y="5514975"/>
          <p14:tracePt t="73535" x="4100513" y="5519738"/>
          <p14:tracePt t="73543" x="4138613" y="5529263"/>
          <p14:tracePt t="73553" x="4162425" y="5534025"/>
          <p14:tracePt t="73569" x="4214813" y="5548313"/>
          <p14:tracePt t="73586" x="4271963" y="5567363"/>
          <p14:tracePt t="73603" x="4300538" y="5586413"/>
          <p14:tracePt t="73619" x="4333875" y="5600700"/>
          <p14:tracePt t="73636" x="4352925" y="5619750"/>
          <p14:tracePt t="73653" x="4391025" y="5643563"/>
          <p14:tracePt t="73669" x="4414838" y="5662613"/>
          <p14:tracePt t="73686" x="4438650" y="5676900"/>
          <p14:tracePt t="73703" x="4467225" y="5695950"/>
          <p14:tracePt t="73719" x="4514850" y="5719763"/>
          <p14:tracePt t="73736" x="4552950" y="5738813"/>
          <p14:tracePt t="73753" x="4576763" y="5757863"/>
          <p14:tracePt t="73769" x="4595813" y="5767388"/>
          <p14:tracePt t="73786" x="4629150" y="5781675"/>
          <p14:tracePt t="73803" x="4652963" y="5795963"/>
          <p14:tracePt t="73819" x="4676775" y="5815013"/>
          <p14:tracePt t="73836" x="4710113" y="5838825"/>
          <p14:tracePt t="73853" x="4733925" y="5848350"/>
          <p14:tracePt t="73869" x="4767263" y="5867400"/>
          <p14:tracePt t="73886" x="4800600" y="5886450"/>
          <p14:tracePt t="73903" x="4891088" y="5919788"/>
          <p14:tracePt t="73919" x="4957763" y="5953125"/>
          <p14:tracePt t="73936" x="5010150" y="5972175"/>
          <p14:tracePt t="73953" x="5057775" y="5991225"/>
          <p14:tracePt t="73969" x="5105400" y="6000750"/>
          <p14:tracePt t="73986" x="5133975" y="6000750"/>
          <p14:tracePt t="74002" x="5153025" y="6000750"/>
          <p14:tracePt t="74019" x="5181600" y="6000750"/>
          <p14:tracePt t="74036" x="5195888" y="6000750"/>
          <p14:tracePt t="74052" x="5205413" y="5991225"/>
          <p14:tracePt t="74069" x="5219700" y="5986463"/>
          <p14:tracePt t="74086" x="5238750" y="5976938"/>
          <p14:tracePt t="74103" x="5248275" y="5972175"/>
          <p14:tracePt t="74119" x="5257800" y="5962650"/>
          <p14:tracePt t="74136" x="5262563" y="5953125"/>
          <p14:tracePt t="74152" x="5272088" y="5943600"/>
          <p14:tracePt t="74169" x="5281613" y="5934075"/>
          <p14:tracePt t="74186" x="5281613" y="5929313"/>
          <p14:tracePt t="74202" x="5281613" y="5915025"/>
          <p14:tracePt t="74219" x="5262563" y="5881688"/>
          <p14:tracePt t="74236" x="5238750" y="5848350"/>
          <p14:tracePt t="74253" x="5210175" y="5824538"/>
          <p14:tracePt t="74269" x="5157788" y="5791200"/>
          <p14:tracePt t="74286" x="5124450" y="5772150"/>
          <p14:tracePt t="74302" x="5076825" y="5757863"/>
          <p14:tracePt t="74319" x="5033963" y="5743575"/>
          <p14:tracePt t="74336" x="4957763" y="5734050"/>
          <p14:tracePt t="74352" x="4905375" y="5724525"/>
          <p14:tracePt t="74369" x="4857750" y="5724525"/>
          <p14:tracePt t="74386" x="4819650" y="5724525"/>
          <p14:tracePt t="74402" x="4762500" y="5729288"/>
          <p14:tracePt t="74419" x="4719638" y="5734050"/>
          <p14:tracePt t="74436" x="4691063" y="5738813"/>
          <p14:tracePt t="74452" x="4648200" y="5753100"/>
          <p14:tracePt t="74469" x="4624388" y="5762625"/>
          <p14:tracePt t="74486" x="4610100" y="5767388"/>
          <p14:tracePt t="74502" x="4600575" y="5772150"/>
          <p14:tracePt t="74519" x="4591050" y="5781675"/>
          <p14:tracePt t="74536" x="4581525" y="5791200"/>
          <p14:tracePt t="74552" x="4581525" y="5795963"/>
          <p14:tracePt t="74569" x="4581525" y="5800725"/>
          <p14:tracePt t="74586" x="4581525" y="5810250"/>
          <p14:tracePt t="74602" x="4586288" y="5815013"/>
          <p14:tracePt t="74619" x="4610100" y="5819775"/>
          <p14:tracePt t="74636" x="4643438" y="5824538"/>
          <p14:tracePt t="74652" x="4719638" y="5824538"/>
          <p14:tracePt t="74669" x="4805363" y="5824538"/>
          <p14:tracePt t="74686" x="4891088" y="5810250"/>
          <p14:tracePt t="74702" x="5000625" y="5781675"/>
          <p14:tracePt t="74719" x="5053013" y="5767388"/>
          <p14:tracePt t="74736" x="5100638" y="5748338"/>
          <p14:tracePt t="74752" x="5129213" y="5729288"/>
          <p14:tracePt t="74769" x="5186363" y="5691188"/>
          <p14:tracePt t="74786" x="5224463" y="5657850"/>
          <p14:tracePt t="74802" x="5257800" y="5634038"/>
          <p14:tracePt t="74819" x="5286375" y="5610225"/>
          <p14:tracePt t="74836" x="5353050" y="5557838"/>
          <p14:tracePt t="74853" x="5391150" y="5534025"/>
          <p14:tracePt t="74869" x="5429250" y="5519738"/>
          <p14:tracePt t="74886" x="5457825" y="5500688"/>
          <p14:tracePt t="74902" x="5495925" y="5486400"/>
          <p14:tracePt t="74919" x="5505450" y="5476875"/>
          <p14:tracePt t="74936" x="5524500" y="5472113"/>
          <p14:tracePt t="74952" x="5534025" y="5467350"/>
          <p14:tracePt t="74969" x="5538788" y="5467350"/>
          <p14:tracePt t="75026" x="5529263" y="5467350"/>
          <p14:tracePt t="75033" x="5495925" y="5467350"/>
          <p14:tracePt t="75042" x="5443538" y="5467350"/>
          <p14:tracePt t="75052" x="5376863" y="5467350"/>
          <p14:tracePt t="75069" x="5243513" y="5467350"/>
          <p14:tracePt t="75086" x="5029200" y="5467350"/>
          <p14:tracePt t="75102" x="4895850" y="5448300"/>
          <p14:tracePt t="75119" x="4781550" y="5438775"/>
          <p14:tracePt t="75136" x="4648200" y="5419725"/>
          <p14:tracePt t="75152" x="4567238" y="5400675"/>
          <p14:tracePt t="75169" x="4481513" y="5381625"/>
          <p14:tracePt t="75186" x="4429125" y="5357813"/>
          <p14:tracePt t="75188" x="4410075" y="5357813"/>
          <p14:tracePt t="75203" x="4381500" y="5348288"/>
          <p14:tracePt t="75219" x="4367213" y="5348288"/>
          <p14:tracePt t="75236" x="4362450" y="5348288"/>
          <p14:tracePt t="75252" x="4357688" y="5348288"/>
          <p14:tracePt t="75291" x="4362450" y="5348288"/>
          <p14:tracePt t="75302" x="4371975" y="5348288"/>
          <p14:tracePt t="75319" x="4424363" y="5348288"/>
          <p14:tracePt t="75336" x="4610100" y="5348288"/>
          <p14:tracePt t="75352" x="4819650" y="5353050"/>
          <p14:tracePt t="75369" x="5000625" y="5353050"/>
          <p14:tracePt t="75386" x="5276850" y="5353050"/>
          <p14:tracePt t="75402" x="5419725" y="5362575"/>
          <p14:tracePt t="75419" x="5510213" y="5362575"/>
          <p14:tracePt t="75436" x="5572125" y="5367338"/>
          <p14:tracePt t="75452" x="5619750" y="5376863"/>
          <p14:tracePt t="75469" x="5629275" y="5376863"/>
          <p14:tracePt t="75486" x="5638800" y="5376863"/>
          <p14:tracePt t="75503" x="5648325" y="5376863"/>
          <p14:tracePt t="75519" x="5653088" y="5376863"/>
          <p14:tracePt t="75536" x="5657850" y="5376863"/>
          <p14:tracePt t="75570" x="5657850" y="5381625"/>
          <p14:tracePt t="75621" x="5657850" y="5386388"/>
          <p14:tracePt t="75629" x="5657850" y="5391150"/>
          <p14:tracePt t="75644" x="5657850" y="5400675"/>
          <p14:tracePt t="75652" x="5657850" y="5405438"/>
          <p14:tracePt t="75669" x="5653088" y="5424488"/>
          <p14:tracePt t="75686" x="5648325" y="5434013"/>
          <p14:tracePt t="75688" x="5643563" y="5443538"/>
          <p14:tracePt t="75703" x="5629275" y="5453063"/>
          <p14:tracePt t="75719" x="5619750" y="5467350"/>
          <p14:tracePt t="75736" x="5610225" y="5486400"/>
          <p14:tracePt t="75752" x="5600700" y="5495925"/>
          <p14:tracePt t="75769" x="5581650" y="5514975"/>
          <p14:tracePt t="77449" x="5567363" y="5519738"/>
          <p14:tracePt t="77457" x="5557838" y="5524500"/>
          <p14:tracePt t="77469" x="5543550" y="5538788"/>
          <p14:tracePt t="77486" x="5510213" y="5548313"/>
          <p14:tracePt t="77502" x="5467350" y="5572125"/>
          <p14:tracePt t="77519" x="5438775" y="5581650"/>
          <p14:tracePt t="77552" x="5367338" y="5595938"/>
          <p14:tracePt t="77586" x="5295900" y="5619750"/>
          <p14:tracePt t="77602" x="5238750" y="5648325"/>
          <p14:tracePt t="77619" x="5157788" y="5691188"/>
          <p14:tracePt t="77636" x="5114925" y="5710238"/>
          <p14:tracePt t="77652" x="5067300" y="5729288"/>
          <p14:tracePt t="77669" x="5024438" y="5738813"/>
          <p14:tracePt t="77685" x="4976813" y="5762625"/>
          <p14:tracePt t="77703" x="4953000" y="5781675"/>
          <p14:tracePt t="77719" x="4914900" y="5800725"/>
          <p14:tracePt t="77735" x="4867275" y="5829300"/>
          <p14:tracePt t="77752" x="4843463" y="5853113"/>
          <p14:tracePt t="77769" x="4805363" y="5881688"/>
          <p14:tracePt t="77785" x="4776788" y="5905500"/>
          <p14:tracePt t="77802" x="4686300" y="5948363"/>
          <p14:tracePt t="77819" x="4600575" y="5976938"/>
          <p14:tracePt t="77836" x="4514850" y="6010275"/>
          <p14:tracePt t="77852" x="4429125" y="6034088"/>
          <p14:tracePt t="77869" x="4338638" y="6057900"/>
          <p14:tracePt t="77886" x="4286250" y="6072188"/>
          <p14:tracePt t="77902" x="4238625" y="6076950"/>
          <p14:tracePt t="77919" x="4167188" y="6091238"/>
          <p14:tracePt t="77935" x="4071938" y="6105525"/>
          <p14:tracePt t="77952" x="4010025" y="6105525"/>
          <p14:tracePt t="77969" x="3962400" y="6105525"/>
          <p14:tracePt t="77985" x="3867150" y="6115050"/>
          <p14:tracePt t="78002" x="3767138" y="6119813"/>
          <p14:tracePt t="78019" x="3652838" y="6129338"/>
          <p14:tracePt t="78035" x="3538538" y="6129338"/>
          <p14:tracePt t="78052" x="3371850" y="6129338"/>
          <p14:tracePt t="78069" x="3257550" y="6129338"/>
          <p14:tracePt t="78086" x="3157538" y="6124575"/>
          <p14:tracePt t="78102" x="3067050" y="6124575"/>
          <p14:tracePt t="78119" x="2990850" y="6115050"/>
          <p14:tracePt t="78135" x="2947988" y="6105525"/>
          <p14:tracePt t="78152" x="2909888" y="6105525"/>
          <p14:tracePt t="78169" x="2886075" y="6105525"/>
          <p14:tracePt t="78185" x="2876550" y="6105525"/>
          <p14:tracePt t="78202" x="2867025" y="6105525"/>
          <p14:tracePt t="78434" x="2824163" y="6129338"/>
          <p14:tracePt t="78441" x="2776538" y="6153150"/>
          <p14:tracePt t="78452" x="2728913" y="6176963"/>
          <p14:tracePt t="78469" x="2652713" y="6215063"/>
          <p14:tracePt t="78485" x="2609850" y="6238875"/>
          <p14:tracePt t="78502" x="2600325" y="6243638"/>
          <p14:tracePt t="78519" x="2595563" y="6248400"/>
          <p14:tracePt t="78552" x="2619375" y="6257925"/>
          <p14:tracePt t="78569" x="2671763" y="6257925"/>
          <p14:tracePt t="78585" x="2757488" y="6257925"/>
          <p14:tracePt t="78602" x="2905125" y="6257925"/>
          <p14:tracePt t="78619" x="3019425" y="6257925"/>
          <p14:tracePt t="78635" x="3109913" y="6257925"/>
          <p14:tracePt t="78652" x="3200400" y="6257925"/>
          <p14:tracePt t="78669" x="3324225" y="6257925"/>
          <p14:tracePt t="78685" x="3390900" y="6257925"/>
          <p14:tracePt t="78702" x="3452813" y="6257925"/>
          <p14:tracePt t="78719" x="3495675" y="6257925"/>
          <p14:tracePt t="78735" x="3538538" y="6257925"/>
          <p14:tracePt t="78752" x="3562350" y="6262688"/>
          <p14:tracePt t="78769" x="3586163" y="6272213"/>
          <p14:tracePt t="78786" x="3605213" y="6276975"/>
          <p14:tracePt t="78802" x="3619500" y="6281738"/>
          <p14:tracePt t="78819" x="3633788" y="6281738"/>
          <p14:tracePt t="78835" x="3648075" y="6281738"/>
          <p14:tracePt t="78852" x="3662363" y="6286500"/>
          <p14:tracePt t="78869" x="3671888" y="6286500"/>
          <p14:tracePt t="78885" x="3676650" y="6286500"/>
          <p14:tracePt t="78902" x="3681413" y="6286500"/>
          <p14:tracePt t="78935" x="3690938" y="6291263"/>
          <p14:tracePt t="78952" x="3695700" y="6296025"/>
          <p14:tracePt t="78969" x="3700463" y="6300788"/>
          <p14:tracePt t="79021" x="3700463" y="6305550"/>
          <p14:tracePt t="79029" x="3700463" y="6310313"/>
          <p14:tracePt t="79043" x="3700463" y="6315075"/>
          <p14:tracePt t="79052" x="3700463" y="6319838"/>
          <p14:tracePt t="79069" x="3695700" y="6324600"/>
          <p14:tracePt t="79085" x="3686175" y="6329363"/>
          <p14:tracePt t="79102" x="3648075" y="6343650"/>
          <p14:tracePt t="79119" x="3619500" y="6353175"/>
          <p14:tracePt t="79135" x="3595688" y="6357938"/>
          <p14:tracePt t="79152" x="3576638" y="6357938"/>
          <p14:tracePt t="79169" x="3548063" y="6357938"/>
          <p14:tracePt t="79185" x="3533775" y="6353175"/>
          <p14:tracePt t="79202" x="3524250" y="6348413"/>
          <p14:tracePt t="79219" x="3514725" y="6324600"/>
          <p14:tracePt t="79235" x="3509963" y="6286500"/>
          <p14:tracePt t="79252" x="3509963" y="6243638"/>
          <p14:tracePt t="79269" x="3524250" y="6196013"/>
          <p14:tracePt t="79285" x="3548063" y="6148388"/>
          <p14:tracePt t="79302" x="3562350" y="6134100"/>
          <p14:tracePt t="79319" x="3576638" y="6115050"/>
          <p14:tracePt t="79335" x="3595688" y="6105525"/>
          <p14:tracePt t="79352" x="3633788" y="6096000"/>
          <p14:tracePt t="79369" x="3657600" y="6096000"/>
          <p14:tracePt t="79385" x="3676650" y="6096000"/>
          <p14:tracePt t="79402" x="3700463" y="6105525"/>
          <p14:tracePt t="79419" x="3719513" y="6119813"/>
          <p14:tracePt t="79435" x="3729038" y="6124575"/>
          <p14:tracePt t="79452" x="3733800" y="6134100"/>
          <p14:tracePt t="79469" x="3743325" y="6157913"/>
          <p14:tracePt t="79485" x="3738563" y="6186488"/>
          <p14:tracePt t="79502" x="3733800" y="6215063"/>
          <p14:tracePt t="79519" x="3714750" y="6253163"/>
          <p14:tracePt t="79535" x="3700463" y="6291263"/>
          <p14:tracePt t="79552" x="3690938" y="6310313"/>
          <p14:tracePt t="79569" x="3686175" y="6319838"/>
          <p14:tracePt t="79585" x="3686175" y="6324600"/>
          <p14:tracePt t="79602" x="3686175" y="6329363"/>
          <p14:tracePt t="79675" x="3681413" y="6329363"/>
          <p14:tracePt t="79690" x="3676650" y="6329363"/>
          <p14:tracePt t="79719" x="3671888" y="6329363"/>
          <p14:tracePt t="79726" x="3667125" y="6329363"/>
          <p14:tracePt t="79741" x="3662363" y="6329363"/>
          <p14:tracePt t="79752" x="3657600" y="6329363"/>
          <p14:tracePt t="79769" x="3652838" y="6329363"/>
          <p14:tracePt t="79785" x="3643313" y="6329363"/>
          <p14:tracePt t="79802" x="3638550" y="6329363"/>
          <p14:tracePt t="79819" x="3629025" y="6329363"/>
          <p14:tracePt t="79835" x="3624263" y="6329363"/>
          <p14:tracePt t="80036" x="3633788" y="6329363"/>
          <p14:tracePt t="80043" x="3643313" y="6324600"/>
          <p14:tracePt t="80052" x="3652838" y="6324600"/>
          <p14:tracePt t="80069" x="3667125" y="6324600"/>
          <p14:tracePt t="80085" x="3671888" y="6324600"/>
          <p14:tracePt t="80102" x="3686175" y="6324600"/>
          <p14:tracePt t="80119" x="3695700" y="6324600"/>
          <p14:tracePt t="80136" x="3714750" y="6324600"/>
          <p14:tracePt t="80152" x="3733800" y="6324600"/>
          <p14:tracePt t="80169" x="3748088" y="6324600"/>
          <p14:tracePt t="80185" x="3757613" y="6324600"/>
          <p14:tracePt t="80202" x="3771900" y="6324600"/>
          <p14:tracePt t="80219" x="3790950" y="6324600"/>
          <p14:tracePt t="80235" x="3805238" y="6324600"/>
          <p14:tracePt t="80252" x="3829050" y="6324600"/>
          <p14:tracePt t="80269" x="3838575" y="6329363"/>
          <p14:tracePt t="80285" x="3857625" y="6334125"/>
          <p14:tracePt t="80302" x="3867150" y="6334125"/>
          <p14:tracePt t="80319" x="3876675" y="6334125"/>
          <p14:tracePt t="80335" x="3881438" y="6334125"/>
          <p14:tracePt t="80352" x="3886200" y="6334125"/>
          <p14:tracePt t="82121" x="3900488" y="6334125"/>
          <p14:tracePt t="82129" x="3919538" y="6334125"/>
          <p14:tracePt t="82136" x="3943350" y="6329363"/>
          <p14:tracePt t="82152" x="3990975" y="6315075"/>
          <p14:tracePt t="82169" x="4033838" y="6310313"/>
          <p14:tracePt t="82185" x="4062413" y="6305550"/>
          <p14:tracePt t="82189" x="4081463" y="6296025"/>
          <p14:tracePt t="82218" x="4119563" y="6281738"/>
          <p14:tracePt t="82252" x="4143375" y="6281738"/>
          <p14:tracePt t="82268" x="4152900" y="6281738"/>
          <p14:tracePt t="82285" x="4157663" y="6281738"/>
          <p14:tracePt t="82302" x="4162425" y="6281738"/>
          <p14:tracePt t="82503" x="4157663" y="6281738"/>
          <p14:tracePt t="82509" x="4143375" y="6281738"/>
          <p14:tracePt t="82518" x="4133850" y="6281738"/>
          <p14:tracePt t="82535" x="4114800" y="6281738"/>
          <p14:tracePt t="82552" x="4090988" y="6281738"/>
          <p14:tracePt t="82568" x="4052888" y="6281738"/>
          <p14:tracePt t="82585" x="4029075" y="6281738"/>
          <p14:tracePt t="82602" x="4010025" y="6281738"/>
          <p14:tracePt t="82619" x="3995738" y="6281738"/>
          <p14:tracePt t="82635" x="3967163" y="6281738"/>
          <p14:tracePt t="82652" x="3948113" y="6281738"/>
          <p14:tracePt t="82669" x="3924300" y="6281738"/>
          <p14:tracePt t="82685" x="3905250" y="6281738"/>
          <p14:tracePt t="82687" x="3895725" y="6281738"/>
          <p14:tracePt t="82702" x="3857625" y="6281738"/>
          <p14:tracePt t="82718" x="3829050" y="6281738"/>
          <p14:tracePt t="82735" x="3800475" y="6281738"/>
          <p14:tracePt t="82752" x="3757613" y="6281738"/>
          <p14:tracePt t="82769" x="3733800" y="6281738"/>
          <p14:tracePt t="82785" x="3695700" y="6276975"/>
          <p14:tracePt t="82802" x="3676650" y="6267450"/>
          <p14:tracePt t="82818" x="3643313" y="6257925"/>
          <p14:tracePt t="82835" x="3624263" y="6253163"/>
          <p14:tracePt t="82852" x="3614738" y="6243638"/>
          <p14:tracePt t="82868" x="3609975" y="6238875"/>
          <p14:tracePt t="82885" x="3595688" y="6205538"/>
          <p14:tracePt t="82902" x="3590925" y="6162675"/>
          <p14:tracePt t="82918" x="3590925" y="6119813"/>
          <p14:tracePt t="82935" x="3595688" y="6072188"/>
          <p14:tracePt t="82952" x="3609975" y="6038850"/>
          <p14:tracePt t="82968" x="3619500" y="6019800"/>
          <p14:tracePt t="82985" x="3648075" y="5995988"/>
          <p14:tracePt t="83002" x="3719513" y="5962650"/>
          <p14:tracePt t="83018" x="3776663" y="5943600"/>
          <p14:tracePt t="83035" x="3824288" y="5934075"/>
          <p14:tracePt t="83052" x="3876675" y="5929313"/>
          <p14:tracePt t="83068" x="3943350" y="5929313"/>
          <p14:tracePt t="83085" x="3971925" y="5943600"/>
          <p14:tracePt t="83102" x="4005263" y="5962650"/>
          <p14:tracePt t="83118" x="4019550" y="5976938"/>
          <p14:tracePt t="83135" x="4043363" y="6000750"/>
          <p14:tracePt t="83152" x="4052888" y="6015038"/>
          <p14:tracePt t="83168" x="4062413" y="6043613"/>
          <p14:tracePt t="83185" x="4076700" y="6091238"/>
          <p14:tracePt t="83202" x="4076700" y="6124575"/>
          <p14:tracePt t="83218" x="4076700" y="6148388"/>
          <p14:tracePt t="83235" x="4076700" y="6162675"/>
          <p14:tracePt t="83252" x="4071938" y="6181725"/>
          <p14:tracePt t="83268" x="4067175" y="6191250"/>
          <p14:tracePt t="83285" x="4062413" y="6200775"/>
          <p14:tracePt t="83303" x="4052888" y="6205538"/>
          <p14:tracePt t="83318" x="4048125" y="6215063"/>
          <p14:tracePt t="83335" x="4048125" y="6219825"/>
          <p14:tracePt t="83352" x="4043363" y="6219825"/>
          <p14:tracePt t="83369" x="4038600" y="6229350"/>
          <p14:tracePt t="83385" x="4033838" y="6234113"/>
          <p14:tracePt t="83402" x="4024313" y="6238875"/>
          <p14:tracePt t="83418" x="4019550" y="6248400"/>
          <p14:tracePt t="83435" x="4005263" y="6257925"/>
          <p14:tracePt t="83452" x="3995738" y="6257925"/>
          <p14:tracePt t="83469" x="3981450" y="6262688"/>
          <p14:tracePt t="83485" x="3967163" y="6267450"/>
          <p14:tracePt t="83502" x="3943350" y="6276975"/>
          <p14:tracePt t="83519" x="3924300" y="6291263"/>
          <p14:tracePt t="83535" x="3886200" y="6291263"/>
          <p14:tracePt t="83552" x="3852863" y="6296025"/>
          <p14:tracePt t="83568" x="3790950" y="6296025"/>
          <p14:tracePt t="83585" x="3748088" y="6296025"/>
          <p14:tracePt t="83602" x="3719513" y="6296025"/>
          <p14:tracePt t="83618" x="3681413" y="6296025"/>
          <p14:tracePt t="83635" x="3662363" y="6286500"/>
          <p14:tracePt t="83652" x="3652838" y="6281738"/>
          <p14:tracePt t="83668" x="3648075" y="6276975"/>
          <p14:tracePt t="83685" x="3638550" y="6253163"/>
          <p14:tracePt t="83703" x="3633788" y="6224588"/>
          <p14:tracePt t="83718" x="3638550" y="6167438"/>
          <p14:tracePt t="83735" x="3657600" y="6115050"/>
          <p14:tracePt t="83752" x="3690938" y="6062663"/>
          <p14:tracePt t="83768" x="3714750" y="6048375"/>
          <p14:tracePt t="83785" x="3752850" y="6029325"/>
          <p14:tracePt t="83802" x="3814763" y="6019800"/>
          <p14:tracePt t="83819" x="3843338" y="6029325"/>
          <p14:tracePt t="83835" x="3862388" y="6038850"/>
          <p14:tracePt t="83852" x="3876675" y="6062663"/>
          <p14:tracePt t="83869" x="3900488" y="6096000"/>
          <p14:tracePt t="83885" x="3905250" y="6119813"/>
          <p14:tracePt t="83902" x="3914775" y="6134100"/>
          <p14:tracePt t="83918" x="3914775" y="6153150"/>
          <p14:tracePt t="83935" x="3914775" y="6176963"/>
          <p14:tracePt t="83952" x="3914775" y="6186488"/>
          <p14:tracePt t="83968" x="3914775" y="6191250"/>
          <p14:tracePt t="83985" x="3914775" y="6196013"/>
          <p14:tracePt t="84002" x="3914775" y="6200775"/>
          <p14:tracePt t="85096" x="4000500" y="6100763"/>
          <p14:tracePt t="85103" x="4195763" y="5829300"/>
          <p14:tracePt t="85109" x="4414838" y="5534025"/>
          <p14:tracePt t="85118" x="4581525" y="5343525"/>
          <p14:tracePt t="85136" x="5000625" y="4829175"/>
          <p14:tracePt t="85152" x="5419725" y="4410075"/>
          <p14:tracePt t="85169" x="6038850" y="3862388"/>
          <p14:tracePt t="85202" x="6557963" y="3457575"/>
          <p14:tracePt t="85235" x="6924675" y="3243263"/>
          <p14:tracePt t="85252" x="6986588" y="3200400"/>
          <p14:tracePt t="85268" x="7015163" y="3181350"/>
          <p14:tracePt t="85285" x="7024688" y="3171825"/>
          <p14:tracePt t="85301" x="7034213" y="3167063"/>
          <p14:tracePt t="85478" x="7110413" y="3057525"/>
          <p14:tracePt t="85485" x="7243763" y="2871788"/>
          <p14:tracePt t="85491" x="7339013" y="2752725"/>
          <p14:tracePt t="85501" x="7424738" y="2667000"/>
          <p14:tracePt t="85518" x="7605713" y="2466975"/>
          <p14:tracePt t="85535" x="7867650" y="2195513"/>
          <p14:tracePt t="85552" x="7981950" y="2095500"/>
          <p14:tracePt t="85568" x="8062913" y="2033588"/>
          <p14:tracePt t="85585" x="8110538" y="1990725"/>
          <p14:tracePt t="85602" x="8158163" y="1957388"/>
          <p14:tracePt t="85618" x="8181975" y="1943100"/>
          <p14:tracePt t="85635" x="8205788" y="1919288"/>
          <p14:tracePt t="85652" x="8234363" y="1895475"/>
          <p14:tracePt t="85668" x="8301038" y="1857375"/>
          <p14:tracePt t="85685" x="8358188" y="1814513"/>
          <p14:tracePt t="85702" x="8410575" y="1781175"/>
          <p14:tracePt t="85718" x="8467725" y="1743075"/>
          <p14:tracePt t="85735" x="8553450" y="1685925"/>
          <p14:tracePt t="85751" x="8605838" y="1666875"/>
          <p14:tracePt t="85768" x="8662988" y="1638300"/>
          <p14:tracePt t="85785" x="8720138" y="1614488"/>
          <p14:tracePt t="85801" x="8753475" y="1600200"/>
          <p14:tracePt t="85818" x="8786813" y="1590675"/>
          <p14:tracePt t="85835" x="8805863" y="1585913"/>
          <p14:tracePt t="85851" x="8839200" y="1571625"/>
          <p14:tracePt t="85868" x="8863013" y="1566863"/>
          <p14:tracePt t="85885" x="8877300" y="1557338"/>
          <p14:tracePt t="85902" x="8901113" y="1552575"/>
          <p14:tracePt t="85918" x="8924925" y="1547813"/>
          <p14:tracePt t="85935" x="8934450" y="1547813"/>
          <p14:tracePt t="85952" x="8939213" y="1547813"/>
          <p14:tracePt t="85968" x="8948738" y="1547813"/>
          <p14:tracePt t="86002" x="8939213" y="1552575"/>
          <p14:tracePt t="86018" x="8877300" y="1581150"/>
          <p14:tracePt t="86035" x="8710613" y="1628775"/>
          <p14:tracePt t="86051" x="8615363" y="1643063"/>
          <p14:tracePt t="86068" x="8524875" y="1643063"/>
          <p14:tracePt t="86085" x="8448675" y="1643063"/>
          <p14:tracePt t="86101" x="8377238" y="1624013"/>
          <p14:tracePt t="86118" x="8348663" y="1600200"/>
          <p14:tracePt t="86135" x="8320088" y="1552575"/>
          <p14:tracePt t="86151" x="8305800" y="1452563"/>
          <p14:tracePt t="86168" x="8324850" y="1309688"/>
          <p14:tracePt t="86186" x="8358188" y="1243013"/>
          <p14:tracePt t="86202" x="8410575" y="1195388"/>
          <p14:tracePt t="86218" x="8486775" y="1138238"/>
          <p14:tracePt t="86235" x="8558213" y="1114425"/>
          <p14:tracePt t="86251" x="8620125" y="1109663"/>
          <p14:tracePt t="86268" x="8672513" y="1119188"/>
          <p14:tracePt t="86285" x="8724900" y="1143000"/>
          <p14:tracePt t="86301" x="8748713" y="1157288"/>
          <p14:tracePt t="86318" x="8777288" y="1195388"/>
          <p14:tracePt t="86335" x="8796338" y="1262063"/>
          <p14:tracePt t="86352" x="8796338" y="1333500"/>
          <p14:tracePt t="86368" x="8786813" y="1385888"/>
          <p14:tracePt t="86385" x="8767763" y="1423988"/>
          <p14:tracePt t="86402" x="8724900" y="1457325"/>
          <p14:tracePt t="86418" x="8682038" y="1490663"/>
          <p14:tracePt t="86435" x="8572500" y="1524000"/>
          <p14:tracePt t="86451" x="8353425" y="1552575"/>
          <p14:tracePt t="86468" x="7696200" y="1562100"/>
          <p14:tracePt t="86485" x="7086600" y="1562100"/>
          <p14:tracePt t="86501" x="6448425" y="1576388"/>
          <p14:tracePt t="86518" x="5786438" y="1604963"/>
          <p14:tracePt t="86535" x="5162550" y="1681163"/>
          <p14:tracePt t="86552" x="4948238" y="1709738"/>
          <p14:tracePt t="86568" x="4862513" y="1724025"/>
          <p14:tracePt t="86585" x="4819650" y="1747838"/>
          <p14:tracePt t="86791" x="4638675" y="1766888"/>
          <p14:tracePt t="86799" x="4438650" y="1804988"/>
          <p14:tracePt t="86806" x="4200525" y="1843088"/>
          <p14:tracePt t="86818" x="3919538" y="1871663"/>
          <p14:tracePt t="86835" x="3295650" y="1957388"/>
          <p14:tracePt t="86852" x="2957513" y="1990725"/>
          <p14:tracePt t="86868" x="2624138" y="2014538"/>
          <p14:tracePt t="86885" x="2376488" y="2014538"/>
          <p14:tracePt t="86901" x="2166938" y="2033588"/>
          <p14:tracePt t="86919" x="2085975" y="2033588"/>
          <p14:tracePt t="86935" x="2057400" y="2033588"/>
          <p14:tracePt t="86951" x="2043113" y="2033588"/>
          <p14:tracePt t="86985" x="2071688" y="2019300"/>
          <p14:tracePt t="87002" x="2276475" y="1952625"/>
          <p14:tracePt t="87018" x="2614613" y="1857375"/>
          <p14:tracePt t="87035" x="3219450" y="1771650"/>
          <p14:tracePt t="87052" x="3619500" y="1733550"/>
          <p14:tracePt t="87068" x="4010025" y="1733550"/>
          <p14:tracePt t="87085" x="4476750" y="1747838"/>
          <p14:tracePt t="87101" x="4676775" y="1757363"/>
          <p14:tracePt t="87118" x="4824413" y="1766888"/>
          <p14:tracePt t="87135" x="4929188" y="1785938"/>
          <p14:tracePt t="87151" x="5014913" y="1809750"/>
          <p14:tracePt t="87168" x="5048250" y="1833563"/>
          <p14:tracePt t="87185" x="5086350" y="1862138"/>
          <p14:tracePt t="87201" x="5110163" y="1905000"/>
          <p14:tracePt t="87218" x="5133975" y="1976438"/>
          <p14:tracePt t="87235" x="5148263" y="2005013"/>
          <p14:tracePt t="87251" x="5148263" y="2028825"/>
          <p14:tracePt t="87268" x="5148263" y="2052638"/>
          <p14:tracePt t="87285" x="5148263" y="2076450"/>
          <p14:tracePt t="87301" x="5148263" y="2105025"/>
          <p14:tracePt t="87318" x="5133975" y="2152650"/>
          <p14:tracePt t="87335" x="5105400" y="2243138"/>
          <p14:tracePt t="87351" x="5086350" y="2300288"/>
          <p14:tracePt t="87368" x="5072063" y="2328863"/>
          <p14:tracePt t="87385" x="5067300" y="2338388"/>
          <p14:tracePt t="87404" x="5067300" y="2347913"/>
          <p14:tracePt t="87418" x="5067300" y="2357438"/>
          <p14:tracePt t="88335" x="5110163" y="2357438"/>
          <p14:tracePt t="88341" x="5176838" y="2366963"/>
          <p14:tracePt t="88351" x="5243513" y="2371725"/>
          <p14:tracePt t="88368" x="5367338" y="2371725"/>
          <p14:tracePt t="88385" x="5505450" y="2390775"/>
          <p14:tracePt t="88402" x="5595938" y="2390775"/>
          <p14:tracePt t="88435" x="5781675" y="2414588"/>
          <p14:tracePt t="88468" x="5967413" y="2462213"/>
          <p14:tracePt t="88485" x="6043613" y="2495550"/>
          <p14:tracePt t="88501" x="6119813" y="2524125"/>
          <p14:tracePt t="88518" x="6234113" y="2576513"/>
          <p14:tracePt t="88535" x="6310313" y="2614613"/>
          <p14:tracePt t="88551" x="6367463" y="2657475"/>
          <p14:tracePt t="88568" x="6424613" y="2695575"/>
          <p14:tracePt t="88585" x="6505575" y="2743200"/>
          <p14:tracePt t="88601" x="6562725" y="2771775"/>
          <p14:tracePt t="88618" x="6600825" y="2795588"/>
          <p14:tracePt t="88635" x="6657975" y="2838450"/>
          <p14:tracePt t="88651" x="6686550" y="2871788"/>
          <p14:tracePt t="88668" x="6724650" y="2905125"/>
          <p14:tracePt t="88685" x="6757988" y="2943225"/>
          <p14:tracePt t="88701" x="6805613" y="3009900"/>
          <p14:tracePt t="88718" x="6819900" y="3028950"/>
          <p14:tracePt t="88735" x="6834188" y="3052763"/>
          <p14:tracePt t="88752" x="6838950" y="3071813"/>
          <p14:tracePt t="89002" x="6862763" y="3071813"/>
          <p14:tracePt t="89009" x="6891338" y="3067050"/>
          <p14:tracePt t="89018" x="6915150" y="3067050"/>
          <p14:tracePt t="89035" x="6953250" y="3052763"/>
          <p14:tracePt t="89051" x="6996113" y="3048000"/>
          <p14:tracePt t="89068" x="7048500" y="3033713"/>
          <p14:tracePt t="89085" x="7086600" y="3033713"/>
          <p14:tracePt t="89101" x="7105650" y="3033713"/>
          <p14:tracePt t="89118" x="7129463" y="3033713"/>
          <p14:tracePt t="89134" x="7148513" y="3033713"/>
          <p14:tracePt t="89151" x="7162800" y="3033713"/>
          <p14:tracePt t="89168" x="7172325" y="3033713"/>
          <p14:tracePt t="89185" x="7186613" y="3033713"/>
          <p14:tracePt t="89201" x="7196138" y="3033713"/>
          <p14:tracePt t="89218" x="7200900" y="3033713"/>
          <p14:tracePt t="89235" x="7205663" y="3033713"/>
          <p14:tracePt t="89251" x="7215188" y="3033713"/>
          <p14:tracePt t="90398" x="7239000" y="3005138"/>
          <p14:tracePt t="90405" x="7262813" y="2976563"/>
          <p14:tracePt t="90418" x="7281863" y="2943225"/>
          <p14:tracePt t="90435" x="7343775" y="2876550"/>
          <p14:tracePt t="90451" x="7377113" y="2838450"/>
          <p14:tracePt t="90468" x="7400925" y="2814638"/>
          <p14:tracePt t="90485" x="7424738" y="2790825"/>
          <p14:tracePt t="90518" x="7505700" y="2728913"/>
          <p14:tracePt t="90551" x="7605713" y="2667000"/>
          <p14:tracePt t="90568" x="7639050" y="2643188"/>
          <p14:tracePt t="90584" x="7667625" y="2619375"/>
          <p14:tracePt t="90601" x="7681913" y="2600325"/>
          <p14:tracePt t="90618" x="7700963" y="2586038"/>
          <p14:tracePt t="90634" x="7705725" y="2586038"/>
          <p14:tracePt t="90651" x="7710488" y="2586038"/>
          <p14:tracePt t="90839" x="7734300" y="2547938"/>
          <p14:tracePt t="90845" x="7786688" y="2486025"/>
          <p14:tracePt t="90853" x="7829550" y="2424113"/>
          <p14:tracePt t="90868" x="7905750" y="2324100"/>
          <p14:tracePt t="90885" x="7962900" y="2252663"/>
          <p14:tracePt t="90901" x="8001000" y="2214563"/>
          <p14:tracePt t="90918" x="8029575" y="2176463"/>
          <p14:tracePt t="90934" x="8072438" y="2143125"/>
          <p14:tracePt t="90951" x="8105775" y="2119313"/>
          <p14:tracePt t="90968" x="8129588" y="2095500"/>
          <p14:tracePt t="90984" x="8172450" y="2057400"/>
          <p14:tracePt t="91001" x="8201025" y="2033588"/>
          <p14:tracePt t="91018" x="8234363" y="2000250"/>
          <p14:tracePt t="91034" x="8258175" y="1976438"/>
          <p14:tracePt t="91051" x="8305800" y="1928813"/>
          <p14:tracePt t="91068" x="8329613" y="1905000"/>
          <p14:tracePt t="91085" x="8362950" y="1881188"/>
          <p14:tracePt t="91101" x="8391525" y="1862138"/>
          <p14:tracePt t="91118" x="8434388" y="1838325"/>
          <p14:tracePt t="91135" x="8453438" y="1828800"/>
          <p14:tracePt t="91151" x="8472488" y="1824038"/>
          <p14:tracePt t="91168" x="8491538" y="1814513"/>
          <p14:tracePt t="91184" x="8501063" y="1809750"/>
          <p14:tracePt t="91201" x="8510588" y="1809750"/>
          <p14:tracePt t="91218" x="8524875" y="1804988"/>
          <p14:tracePt t="91235" x="8543925" y="1790700"/>
          <p14:tracePt t="91251" x="8553450" y="1790700"/>
          <p14:tracePt t="91268" x="8577263" y="1776413"/>
          <p14:tracePt t="91284" x="8596313" y="1771650"/>
          <p14:tracePt t="91301" x="8615363" y="1762125"/>
          <p14:tracePt t="91318" x="8624888" y="1757363"/>
          <p14:tracePt t="91334" x="8643938" y="1757363"/>
          <p14:tracePt t="91351" x="8658225" y="1757363"/>
          <p14:tracePt t="91368" x="8672513" y="1757363"/>
          <p14:tracePt t="91384" x="8677275" y="1757363"/>
          <p14:tracePt t="91401" x="8686800" y="1757363"/>
          <p14:tracePt t="91469" x="8686800" y="1762125"/>
          <p14:tracePt t="91484" x="8682038" y="1771650"/>
          <p14:tracePt t="91491" x="8677275" y="1776413"/>
          <p14:tracePt t="91501" x="8667750" y="1785938"/>
          <p14:tracePt t="91518" x="8653463" y="1804988"/>
          <p14:tracePt t="91534" x="8629650" y="1828800"/>
          <p14:tracePt t="91551" x="8596313" y="1847850"/>
          <p14:tracePt t="91568" x="8572500" y="1862138"/>
          <p14:tracePt t="91585" x="8548688" y="1876425"/>
          <p14:tracePt t="91601" x="8529638" y="1885950"/>
          <p14:tracePt t="91618" x="8496300" y="1895475"/>
          <p14:tracePt t="91635" x="8472488" y="1905000"/>
          <p14:tracePt t="91651" x="8458200" y="1909763"/>
          <p14:tracePt t="91668" x="8434388" y="1924050"/>
          <p14:tracePt t="91684" x="8420100" y="1924050"/>
          <p14:tracePt t="91701" x="8405813" y="1924050"/>
          <p14:tracePt t="91718" x="8396288" y="1924050"/>
          <p14:tracePt t="91734" x="8386763" y="1924050"/>
          <p14:tracePt t="91751" x="8382000" y="1924050"/>
          <p14:tracePt t="91768" x="8377238" y="1924050"/>
          <p14:tracePt t="91784" x="8367713" y="1924050"/>
          <p14:tracePt t="92020" x="8372475" y="1919288"/>
          <p14:tracePt t="92027" x="8391525" y="1919288"/>
          <p14:tracePt t="92035" x="8401050" y="1914525"/>
          <p14:tracePt t="92051" x="8429625" y="1909763"/>
          <p14:tracePt t="92068" x="8453438" y="1900238"/>
          <p14:tracePt t="92084" x="8477250" y="1890713"/>
          <p14:tracePt t="92101" x="8510588" y="1881188"/>
          <p14:tracePt t="92118" x="8529638" y="1876425"/>
          <p14:tracePt t="92134" x="8548688" y="1866900"/>
          <p14:tracePt t="92151" x="8562975" y="1862138"/>
          <p14:tracePt t="92168" x="8577263" y="1857375"/>
          <p14:tracePt t="92184" x="8582025" y="1857375"/>
          <p14:tracePt t="92201" x="8591550" y="1857375"/>
          <p14:tracePt t="92218" x="8596313" y="1857375"/>
          <p14:tracePt t="92234" x="8605838" y="1857375"/>
          <p14:tracePt t="92251" x="8610600" y="1852613"/>
          <p14:tracePt t="92268" x="8620125" y="1852613"/>
          <p14:tracePt t="92284" x="8624888" y="1852613"/>
          <p14:tracePt t="92389" x="8620125" y="1852613"/>
          <p14:tracePt t="92395" x="8610600" y="1852613"/>
          <p14:tracePt t="92403" x="8591550" y="1852613"/>
          <p14:tracePt t="92418" x="8558213" y="1852613"/>
          <p14:tracePt t="92434" x="8520113" y="1852613"/>
          <p14:tracePt t="92451" x="8477250" y="1852613"/>
          <p14:tracePt t="92468" x="8424863" y="1852613"/>
          <p14:tracePt t="92484" x="8391525" y="1852613"/>
          <p14:tracePt t="92501" x="8362950" y="1852613"/>
          <p14:tracePt t="92518" x="8339138" y="1852613"/>
          <p14:tracePt t="92534" x="8320088" y="1852613"/>
          <p14:tracePt t="92551" x="8310563" y="1852613"/>
          <p14:tracePt t="92568" x="8305800" y="1852613"/>
          <p14:tracePt t="92584" x="8296275" y="1852613"/>
          <p14:tracePt t="92601" x="8291513" y="1852613"/>
          <p14:tracePt t="92726" x="8296275" y="1847850"/>
          <p14:tracePt t="92733" x="8301038" y="1847850"/>
          <p14:tracePt t="92741" x="8310563" y="1838325"/>
          <p14:tracePt t="92751" x="8329613" y="1833563"/>
          <p14:tracePt t="92768" x="8367713" y="1828800"/>
          <p14:tracePt t="92785" x="8429625" y="1814513"/>
          <p14:tracePt t="92801" x="8462963" y="1809750"/>
          <p14:tracePt t="92818" x="8491538" y="1804988"/>
          <p14:tracePt t="92834" x="8515350" y="1804988"/>
          <p14:tracePt t="92851" x="8543925" y="1804988"/>
          <p14:tracePt t="92868" x="8567738" y="1804988"/>
          <p14:tracePt t="92884" x="8586788" y="1804988"/>
          <p14:tracePt t="92902" x="8605838" y="1804988"/>
          <p14:tracePt t="92918" x="8615363" y="1804988"/>
          <p14:tracePt t="92934" x="8634413" y="1804988"/>
          <p14:tracePt t="92951" x="8648700" y="1804988"/>
          <p14:tracePt t="92968" x="8662988" y="1804988"/>
          <p14:tracePt t="92984" x="8667750" y="1804988"/>
          <p14:tracePt t="93001" x="8672513" y="1804988"/>
          <p14:tracePt t="93018" x="8682038" y="1804988"/>
          <p14:tracePt t="93966" x="8501063" y="1804988"/>
          <p14:tracePt t="93974" x="8120063" y="1804988"/>
          <p14:tracePt t="93984" x="7800975" y="1804988"/>
          <p14:tracePt t="94001" x="6977063" y="1847850"/>
          <p14:tracePt t="94018" x="5691188" y="1957388"/>
          <p14:tracePt t="94035" x="4995863" y="2047875"/>
          <p14:tracePt t="94052" x="4448175" y="2133600"/>
          <p14:tracePt t="94085" x="3952875" y="2176463"/>
          <p14:tracePt t="94118" x="3895725" y="2176463"/>
          <p14:tracePt t="94134" x="3890963" y="2176463"/>
          <p14:tracePt t="94334" x="3786188" y="2176463"/>
          <p14:tracePt t="94341" x="3562350" y="2176463"/>
          <p14:tracePt t="94351" x="3357563" y="2176463"/>
          <p14:tracePt t="94368" x="3038475" y="2176463"/>
          <p14:tracePt t="94384" x="2757488" y="2200275"/>
          <p14:tracePt t="94401" x="2509838" y="2200275"/>
          <p14:tracePt t="94417" x="2452688" y="2200275"/>
          <p14:tracePt t="94434" x="2424113" y="2195513"/>
          <p14:tracePt t="94451" x="2400300" y="2190750"/>
          <p14:tracePt t="94467" x="2395538" y="2190750"/>
          <p14:tracePt t="94484" x="2390775" y="2190750"/>
          <p14:tracePt t="94686" x="2362200" y="2195513"/>
          <p14:tracePt t="94693" x="2324100" y="2200275"/>
          <p14:tracePt t="94701" x="2271713" y="2200275"/>
          <p14:tracePt t="94717" x="2166938" y="2209800"/>
          <p14:tracePt t="94734" x="2085975" y="2205038"/>
          <p14:tracePt t="94751" x="2014538" y="2200275"/>
          <p14:tracePt t="94767" x="1943100" y="2171700"/>
          <p14:tracePt t="94784" x="1909763" y="2147888"/>
          <p14:tracePt t="94801" x="1895475" y="2119313"/>
          <p14:tracePt t="94818" x="1881188" y="1981200"/>
          <p14:tracePt t="94834" x="1909763" y="1843088"/>
          <p14:tracePt t="94852" x="1943100" y="1747838"/>
          <p14:tracePt t="94868" x="1966913" y="1700213"/>
          <p14:tracePt t="94884" x="2033588" y="1647825"/>
          <p14:tracePt t="94901" x="2109788" y="1614488"/>
          <p14:tracePt t="94917" x="2181225" y="1600200"/>
          <p14:tracePt t="94934" x="2233613" y="1600200"/>
          <p14:tracePt t="94951" x="2295525" y="1609725"/>
          <p14:tracePt t="94967" x="2324100" y="1619250"/>
          <p14:tracePt t="94984" x="2347913" y="1643063"/>
          <p14:tracePt t="95001" x="2381250" y="1690688"/>
          <p14:tracePt t="95017" x="2428875" y="1814513"/>
          <p14:tracePt t="95034" x="2443163" y="1876425"/>
          <p14:tracePt t="95051" x="2452688" y="1919288"/>
          <p14:tracePt t="95068" x="2457450" y="1962150"/>
          <p14:tracePt t="95084" x="2457450" y="1981200"/>
          <p14:tracePt t="95101" x="2457450" y="1995488"/>
          <p14:tracePt t="95117" x="2457450" y="2005013"/>
          <p14:tracePt t="95134" x="2447925" y="2038350"/>
          <p14:tracePt t="95151" x="2438400" y="2062163"/>
          <p14:tracePt t="95168" x="2424113" y="2071688"/>
          <p14:tracePt t="95184" x="2419350" y="2081213"/>
          <p14:tracePt t="95185" x="2414588" y="2081213"/>
          <p14:tracePt t="95201" x="2409825" y="2090738"/>
          <p14:tracePt t="95979" x="2533650" y="2090738"/>
          <p14:tracePt t="95987" x="2790825" y="2105025"/>
          <p14:tracePt t="95994" x="3019425" y="2119313"/>
          <p14:tracePt t="96001" x="3281363" y="2143125"/>
          <p14:tracePt t="96017" x="3943350" y="2176463"/>
          <p14:tracePt t="96034" x="4581525" y="2190750"/>
          <p14:tracePt t="96068" x="6119813" y="2190750"/>
          <p14:tracePt t="96101" x="6977063" y="2228850"/>
          <p14:tracePt t="96118" x="7315200" y="2286000"/>
          <p14:tracePt t="96134" x="7434263" y="2319338"/>
          <p14:tracePt t="96151" x="7467600" y="2328863"/>
          <p14:tracePt t="96167" x="7491413" y="2338388"/>
          <p14:tracePt t="96185" x="7500938" y="2338388"/>
          <p14:tracePt t="96405" x="7572375" y="2328863"/>
          <p14:tracePt t="96412" x="7653338" y="2309813"/>
          <p14:tracePt t="96420" x="7729538" y="2305050"/>
          <p14:tracePt t="96434" x="7900988" y="2276475"/>
          <p14:tracePt t="96451" x="8024813" y="2257425"/>
          <p14:tracePt t="96467" x="8110538" y="2243138"/>
          <p14:tracePt t="96484" x="8167688" y="2238375"/>
          <p14:tracePt t="96501" x="8224838" y="2233613"/>
          <p14:tracePt t="96517" x="8253413" y="2233613"/>
          <p14:tracePt t="96534" x="8272463" y="2233613"/>
          <p14:tracePt t="96551" x="8296275" y="2233613"/>
          <p14:tracePt t="96567" x="8320088" y="2233613"/>
          <p14:tracePt t="96584" x="8329613" y="2233613"/>
          <p14:tracePt t="96601" x="8339138" y="2233613"/>
          <p14:tracePt t="96618" x="8348663" y="2233613"/>
          <p14:tracePt t="96634" x="8358188" y="2233613"/>
          <p14:tracePt t="96651" x="8372475" y="2233613"/>
          <p14:tracePt t="96667" x="8382000" y="2233613"/>
          <p14:tracePt t="96684" x="8401050" y="2233613"/>
          <p14:tracePt t="96701" x="8415338" y="2233613"/>
          <p14:tracePt t="96718" x="8424863" y="2233613"/>
          <p14:tracePt t="96734" x="8443913" y="2233613"/>
          <p14:tracePt t="96751" x="8462963" y="2233613"/>
          <p14:tracePt t="96767" x="8477250" y="2233613"/>
          <p14:tracePt t="96784" x="8486775" y="2228850"/>
          <p14:tracePt t="96801" x="8505825" y="2228850"/>
          <p14:tracePt t="96817" x="8515350" y="2224088"/>
          <p14:tracePt t="96834" x="8524875" y="2224088"/>
          <p14:tracePt t="96851" x="8534400" y="2224088"/>
          <p14:tracePt t="96867" x="8553450" y="2224088"/>
          <p14:tracePt t="96884" x="8562975" y="2219325"/>
          <p14:tracePt t="96901" x="8577263" y="2214563"/>
          <p14:tracePt t="96917" x="8591550" y="2214563"/>
          <p14:tracePt t="96934" x="8605838" y="2214563"/>
          <p14:tracePt t="96951" x="8615363" y="2214563"/>
          <p14:tracePt t="96967" x="8634413" y="2209800"/>
          <p14:tracePt t="96984" x="8653463" y="2205038"/>
          <p14:tracePt t="97001" x="8667750" y="2205038"/>
          <p14:tracePt t="97017" x="8677275" y="2195513"/>
          <p14:tracePt t="97034" x="8691563" y="2195513"/>
          <p14:tracePt t="97051" x="8710613" y="2185988"/>
          <p14:tracePt t="97067" x="8724900" y="2185988"/>
          <p14:tracePt t="97084" x="8734425" y="2181225"/>
          <p14:tracePt t="97101" x="8748713" y="2171700"/>
          <p14:tracePt t="97117" x="8767763" y="2162175"/>
          <p14:tracePt t="97134" x="8772525" y="2162175"/>
          <p14:tracePt t="97151" x="8782050" y="2162175"/>
          <p14:tracePt t="97167" x="8786813" y="2162175"/>
          <p14:tracePt t="97184" x="8791575" y="2162175"/>
          <p14:tracePt t="97201" x="8796338" y="2162175"/>
          <p14:tracePt t="97440" x="8796338" y="2157413"/>
          <p14:tracePt t="97447" x="8791575" y="2152650"/>
          <p14:tracePt t="97463" x="8786813" y="2147888"/>
          <p14:tracePt t="97471" x="8782050" y="2143125"/>
          <p14:tracePt t="97485" x="8777288" y="2138363"/>
          <p14:tracePt t="97501" x="8772525" y="2133600"/>
          <p14:tracePt t="97517" x="8763000" y="2128838"/>
          <p14:tracePt t="97534" x="8758238" y="2124075"/>
          <p14:tracePt t="97551" x="8743950" y="2119313"/>
          <p14:tracePt t="97567" x="8729663" y="2119313"/>
          <p14:tracePt t="97584" x="8720138" y="2119313"/>
          <p14:tracePt t="97601" x="8710613" y="2119313"/>
          <p14:tracePt t="97617" x="8701088" y="2119313"/>
          <p14:tracePt t="97634" x="8696325" y="2119313"/>
          <p14:tracePt t="97651" x="8686800" y="2119313"/>
          <p14:tracePt t="97668" x="8667750" y="2119313"/>
          <p14:tracePt t="97684" x="8658225" y="2119313"/>
          <p14:tracePt t="97701" x="8648700" y="2119313"/>
          <p14:tracePt t="97717" x="8639175" y="2119313"/>
          <p14:tracePt t="97734" x="8629650" y="2119313"/>
          <p14:tracePt t="97751" x="8620125" y="2119313"/>
          <p14:tracePt t="97767" x="8610600" y="2124075"/>
          <p14:tracePt t="97784" x="8601075" y="2124075"/>
          <p14:tracePt t="97801" x="8582025" y="2133600"/>
          <p14:tracePt t="97817" x="8567738" y="2138363"/>
          <p14:tracePt t="97834" x="8562975" y="2138363"/>
          <p14:tracePt t="97851" x="8558213" y="2143125"/>
          <p14:tracePt t="97867" x="8548688" y="2143125"/>
          <p14:tracePt t="97884" x="8543925" y="2143125"/>
          <p14:tracePt t="97969" x="8539163" y="2143125"/>
          <p14:tracePt t="98550" x="8534400" y="2143125"/>
          <p14:tracePt t="98593" x="8529638" y="2143125"/>
          <p14:tracePt t="98661" x="8524875" y="2143125"/>
          <p14:tracePt t="98667" x="8520113" y="2143125"/>
          <p14:tracePt t="98683" x="8515350" y="2143125"/>
          <p14:tracePt t="98701" x="8510588" y="2143125"/>
          <p14:tracePt t="98734" x="8491538" y="2147888"/>
          <p14:tracePt t="98751" x="8486775" y="2147888"/>
          <p14:tracePt t="100445" x="8482013" y="2147888"/>
          <p14:tracePt t="100467" x="8477250" y="2147888"/>
          <p14:tracePt t="100474" x="8472488" y="2147888"/>
          <p14:tracePt t="100489" x="8462963" y="2157413"/>
          <p14:tracePt t="100501" x="8458200" y="2162175"/>
          <p14:tracePt t="100517" x="8429625" y="2171700"/>
          <p14:tracePt t="100534" x="8415338" y="2176463"/>
          <p14:tracePt t="100567" x="8391525" y="2181225"/>
          <p14:tracePt t="100600" x="8372475" y="2181225"/>
          <p14:tracePt t="100877" x="8377238" y="2181225"/>
          <p14:tracePt t="100885" x="8391525" y="2181225"/>
          <p14:tracePt t="100892" x="8401050" y="2181225"/>
          <p14:tracePt t="100900" x="8410575" y="2181225"/>
          <p14:tracePt t="100917" x="8424863" y="2181225"/>
          <p14:tracePt t="100934" x="8434388" y="2181225"/>
          <p14:tracePt t="100950" x="8448675" y="2181225"/>
          <p14:tracePt t="100967" x="8453438" y="2181225"/>
          <p14:tracePt t="100984" x="8462963" y="2181225"/>
          <p14:tracePt t="101480" x="8472488" y="2181225"/>
          <p14:tracePt t="101487" x="8491538" y="2181225"/>
          <p14:tracePt t="101500" x="8510588" y="2181225"/>
          <p14:tracePt t="101517" x="8543925" y="2181225"/>
          <p14:tracePt t="101534" x="8558213" y="2181225"/>
          <p14:tracePt t="101550" x="8572500" y="2181225"/>
          <p14:tracePt t="101567" x="8591550" y="2181225"/>
          <p14:tracePt t="101600" x="8615363" y="2181225"/>
          <p14:tracePt t="101634" x="8634413" y="2181225"/>
          <p14:tracePt t="101650" x="8639175" y="2181225"/>
          <p14:tracePt t="101667" x="8648700" y="2181225"/>
          <p14:tracePt t="101972" x="8658225" y="2176463"/>
          <p14:tracePt t="101979" x="8672513" y="2171700"/>
          <p14:tracePt t="101986" x="8691563" y="2162175"/>
          <p14:tracePt t="102000" x="8720138" y="2152650"/>
          <p14:tracePt t="102017" x="8748713" y="2138363"/>
          <p14:tracePt t="102034" x="8763000" y="2133600"/>
          <p14:tracePt t="102050" x="8777288" y="2128838"/>
          <p14:tracePt t="102067" x="8791575" y="2124075"/>
          <p14:tracePt t="102084" x="8796338" y="2124075"/>
          <p14:tracePt t="102100" x="8801100" y="2124075"/>
          <p14:tracePt t="102117" x="8810625" y="2124075"/>
          <p14:tracePt t="102150" x="8815388" y="2124075"/>
          <p14:tracePt t="102669" x="8810625" y="2128838"/>
          <p14:tracePt t="102677" x="8801100" y="2143125"/>
          <p14:tracePt t="102685" x="8786813" y="2152650"/>
          <p14:tracePt t="102700" x="8763000" y="2176463"/>
          <p14:tracePt t="102717" x="8734425" y="2195513"/>
          <p14:tracePt t="102734" x="8701088" y="2219325"/>
          <p14:tracePt t="102767" x="8629650" y="2281238"/>
          <p14:tracePt t="102800" x="8582025" y="2314575"/>
          <p14:tracePt t="102817" x="8562975" y="2328863"/>
          <p14:tracePt t="102834" x="8558213" y="2333625"/>
          <p14:tracePt t="102850" x="8553450" y="2338388"/>
          <p14:tracePt t="102867" x="8543925" y="2338388"/>
          <p14:tracePt t="102884" x="8534400" y="2338388"/>
          <p14:tracePt t="102900" x="8529638" y="2343150"/>
          <p14:tracePt t="102917" x="8520113" y="2347913"/>
          <p14:tracePt t="102934" x="8496300" y="2357438"/>
          <p14:tracePt t="102950" x="8472488" y="2362200"/>
          <p14:tracePt t="102967" x="8443913" y="2371725"/>
          <p14:tracePt t="102983" x="8415338" y="2376488"/>
          <p14:tracePt t="103000" x="8358188" y="2390775"/>
          <p14:tracePt t="103017" x="8324850" y="2395538"/>
          <p14:tracePt t="103033" x="8301038" y="2409825"/>
          <p14:tracePt t="103050" x="8286750" y="2409825"/>
          <p14:tracePt t="103067" x="8272463" y="2409825"/>
          <p14:tracePt t="103084" x="8267700" y="2409825"/>
          <p14:tracePt t="103100" x="8262938" y="2409825"/>
          <p14:tracePt t="103117" x="8258175" y="2409825"/>
          <p14:tracePt t="103316" x="8262938" y="2414588"/>
          <p14:tracePt t="103323" x="8272463" y="2419350"/>
          <p14:tracePt t="103333" x="8291513" y="2419350"/>
          <p14:tracePt t="103350" x="8320088" y="2428875"/>
          <p14:tracePt t="103367" x="8353425" y="2443163"/>
          <p14:tracePt t="103383" x="8377238" y="2447925"/>
          <p14:tracePt t="103400" x="8396288" y="2452688"/>
          <p14:tracePt t="103417" x="8415338" y="2452688"/>
          <p14:tracePt t="103434" x="8434388" y="2452688"/>
          <p14:tracePt t="103450" x="8443913" y="2452688"/>
          <p14:tracePt t="103467" x="8453438" y="2452688"/>
          <p14:tracePt t="103483" x="8458200" y="2452688"/>
          <p14:tracePt t="103500" x="8472488" y="2452688"/>
          <p14:tracePt t="103517" x="8477250" y="2452688"/>
          <p14:tracePt t="103534" x="8486775" y="2452688"/>
          <p14:tracePt t="103551" x="8496300" y="2452688"/>
          <p14:tracePt t="103567" x="8501063" y="2452688"/>
          <p14:tracePt t="103584" x="8510588" y="2452688"/>
          <p14:tracePt t="103600" x="8515350" y="2452688"/>
          <p14:tracePt t="103617" x="8520113" y="2452688"/>
          <p14:tracePt t="103677" x="8524875" y="2452688"/>
          <p14:tracePt t="103683" x="8529638" y="2452688"/>
          <p14:tracePt t="103698" x="8534400" y="2452688"/>
          <p14:tracePt t="103705" x="8539163" y="2452688"/>
          <p14:tracePt t="103779" x="8543925" y="2452688"/>
          <p14:tracePt t="105476" x="8539163" y="2452688"/>
          <p14:tracePt t="105483" x="8520113" y="2452688"/>
          <p14:tracePt t="105490" x="8510588" y="2452688"/>
          <p14:tracePt t="105500" x="8496300" y="2452688"/>
          <p14:tracePt t="105517" x="8477250" y="2452688"/>
          <p14:tracePt t="105534" x="8458200" y="2452688"/>
          <p14:tracePt t="105550" x="8448675" y="2452688"/>
          <p14:tracePt t="105583" x="8439150" y="2452688"/>
          <p14:tracePt t="105702" x="8448675" y="2452688"/>
          <p14:tracePt t="105710" x="8458200" y="2452688"/>
          <p14:tracePt t="105717" x="8482013" y="2452688"/>
          <p14:tracePt t="105733" x="8543925" y="2452688"/>
          <p14:tracePt t="105750" x="8610600" y="2452688"/>
          <p14:tracePt t="105767" x="8672513" y="2452688"/>
          <p14:tracePt t="105783" x="8748713" y="2447925"/>
          <p14:tracePt t="105800" x="8791575" y="2438400"/>
          <p14:tracePt t="105817" x="8820150" y="2433638"/>
          <p14:tracePt t="105833" x="8858250" y="2428875"/>
          <p14:tracePt t="105850" x="8891588" y="2424113"/>
          <p14:tracePt t="105867" x="8910638" y="2424113"/>
          <p14:tracePt t="105883" x="8920163" y="2424113"/>
          <p14:tracePt t="105900" x="8929688" y="2424113"/>
          <p14:tracePt t="105917" x="8939213" y="2424113"/>
          <p14:tracePt t="105933" x="8943975" y="2424113"/>
          <p14:tracePt t="105950" x="8948738" y="2424113"/>
          <p14:tracePt t="107032" x="8948738" y="2438400"/>
          <p14:tracePt t="107039" x="8948738" y="2462213"/>
          <p14:tracePt t="107050" x="8948738" y="2481263"/>
          <p14:tracePt t="107067" x="8948738" y="2524125"/>
          <p14:tracePt t="107083" x="8953500" y="2571750"/>
          <p14:tracePt t="107100" x="8963025" y="2614613"/>
          <p14:tracePt t="107133" x="8977313" y="2695575"/>
          <p14:tracePt t="107166" x="8986838" y="2757488"/>
          <p14:tracePt t="107183" x="8986838" y="2776538"/>
          <p14:tracePt t="107201" x="8996363" y="2809875"/>
          <p14:tracePt t="107217" x="9005888" y="2833688"/>
          <p14:tracePt t="107233" x="9015413" y="2871788"/>
          <p14:tracePt t="107250" x="9020175" y="2890838"/>
          <p14:tracePt t="107266" x="9029700" y="2914650"/>
          <p14:tracePt t="107283" x="9034463" y="2924175"/>
          <p14:tracePt t="107300" x="9034463" y="2933700"/>
          <p14:tracePt t="107316" x="9034463" y="2943225"/>
          <p14:tracePt t="107333" x="9034463" y="2962275"/>
          <p14:tracePt t="107350" x="9034463" y="2981325"/>
          <p14:tracePt t="107367" x="9034463" y="3005138"/>
          <p14:tracePt t="107383" x="9034463" y="3028950"/>
          <p14:tracePt t="107400" x="9015413" y="3076575"/>
          <p14:tracePt t="107417" x="8996363" y="3109913"/>
          <p14:tracePt t="107433" x="8972550" y="3143250"/>
          <p14:tracePt t="107450" x="8939213" y="3186113"/>
          <p14:tracePt t="107466" x="8915400" y="3209925"/>
          <p14:tracePt t="107483" x="8882063" y="3233738"/>
          <p14:tracePt t="107500" x="8853488" y="3257550"/>
          <p14:tracePt t="107517" x="8820150" y="3281363"/>
          <p14:tracePt t="107533" x="8782050" y="3300413"/>
          <p14:tracePt t="107550" x="8748713" y="3319463"/>
          <p14:tracePt t="107567" x="8720138" y="3328988"/>
          <p14:tracePt t="107583" x="8672513" y="3338513"/>
          <p14:tracePt t="107600" x="8643938" y="3352800"/>
          <p14:tracePt t="107617" x="8610600" y="3352800"/>
          <p14:tracePt t="107633" x="8586788" y="3352800"/>
          <p14:tracePt t="107650" x="8553450" y="3352800"/>
          <p14:tracePt t="107667" x="8534400" y="3352800"/>
          <p14:tracePt t="107683" x="8520113" y="3352800"/>
          <p14:tracePt t="107700" x="8501063" y="3352800"/>
          <p14:tracePt t="107717" x="8482013" y="3352800"/>
          <p14:tracePt t="107733" x="8472488" y="3352800"/>
          <p14:tracePt t="107750" x="8462963" y="3352800"/>
          <p14:tracePt t="107767" x="8453438" y="3352800"/>
          <p14:tracePt t="107783" x="8443913" y="3352800"/>
          <p14:tracePt t="107800" x="8429625" y="3352800"/>
          <p14:tracePt t="107816" x="8420100" y="3352800"/>
          <p14:tracePt t="107833" x="8405813" y="3352800"/>
          <p14:tracePt t="107850" x="8401050" y="3352800"/>
          <p14:tracePt t="107867" x="8396288" y="3352800"/>
          <p14:tracePt t="107883" x="8386763" y="3352800"/>
          <p14:tracePt t="107916" x="8382000" y="3352800"/>
          <p14:tracePt t="107933" x="8377238" y="3352800"/>
          <p14:tracePt t="108251" x="8386763" y="3352800"/>
          <p14:tracePt t="108258" x="8401050" y="3357563"/>
          <p14:tracePt t="108266" x="8410575" y="3357563"/>
          <p14:tracePt t="108283" x="8424863" y="3362325"/>
          <p14:tracePt t="108300" x="8443913" y="3362325"/>
          <p14:tracePt t="108317" x="8453438" y="3362325"/>
          <p14:tracePt t="108333" x="8458200" y="3362325"/>
          <p14:tracePt t="108350" x="8462963" y="3362325"/>
          <p14:tracePt t="108366" x="8472488" y="3362325"/>
          <p14:tracePt t="108383" x="8482013" y="3362325"/>
          <p14:tracePt t="108400" x="8486775" y="3362325"/>
          <p14:tracePt t="108416" x="8491538" y="3367088"/>
          <p14:tracePt t="109551" x="8324850" y="3367088"/>
          <p14:tracePt t="109558" x="8053388" y="3367088"/>
          <p14:tracePt t="109566" x="7734300" y="3367088"/>
          <p14:tracePt t="109583" x="7053263" y="3381375"/>
          <p14:tracePt t="109600" x="6234113" y="3414713"/>
          <p14:tracePt t="109617" x="5219700" y="3490913"/>
          <p14:tracePt t="109650" x="4305300" y="3514725"/>
          <p14:tracePt t="109683" x="3857625" y="3505200"/>
          <p14:tracePt t="109700" x="3762375" y="3481388"/>
          <p14:tracePt t="109717" x="3690938" y="3457575"/>
          <p14:tracePt t="109733" x="3619500" y="3443288"/>
          <p14:tracePt t="109750" x="3548063" y="3438525"/>
          <p14:tracePt t="109766" x="3519488" y="3433763"/>
          <p14:tracePt t="109783" x="3486150" y="3424238"/>
          <p14:tracePt t="109800" x="3457575" y="3424238"/>
          <p14:tracePt t="109816" x="3395663" y="3429000"/>
          <p14:tracePt t="109833" x="3348038" y="3438525"/>
          <p14:tracePt t="109850" x="3286125" y="3471863"/>
          <p14:tracePt t="109867" x="3162300" y="3524250"/>
          <p14:tracePt t="109883" x="3095625" y="3543300"/>
          <p14:tracePt t="109900" x="3038475" y="3543300"/>
          <p14:tracePt t="109917" x="2995613" y="3543300"/>
          <p14:tracePt t="109933" x="2947988" y="3538538"/>
          <p14:tracePt t="109950" x="2924175" y="3533775"/>
          <p14:tracePt t="109966" x="2905125" y="3524250"/>
          <p14:tracePt t="109983" x="2881313" y="3514725"/>
          <p14:tracePt t="110000" x="2847975" y="3505200"/>
          <p14:tracePt t="110016" x="2838450" y="3505200"/>
          <p14:tracePt t="110033" x="2828925" y="3505200"/>
          <p14:tracePt t="110050" x="2819400" y="3505200"/>
          <p14:tracePt t="110293" x="2771775" y="3505200"/>
          <p14:tracePt t="110300" x="2714625" y="3514725"/>
          <p14:tracePt t="110307" x="2633663" y="3529013"/>
          <p14:tracePt t="110316" x="2566988" y="3538538"/>
          <p14:tracePt t="110333" x="2443163" y="3548063"/>
          <p14:tracePt t="110350" x="2328863" y="3548063"/>
          <p14:tracePt t="110366" x="2195513" y="3548063"/>
          <p14:tracePt t="110383" x="2124075" y="3543300"/>
          <p14:tracePt t="110400" x="2052638" y="3538538"/>
          <p14:tracePt t="110416" x="2000250" y="3519488"/>
          <p14:tracePt t="110433" x="1966913" y="3490913"/>
          <p14:tracePt t="110450" x="1943100" y="3448050"/>
          <p14:tracePt t="110466" x="1914525" y="3395663"/>
          <p14:tracePt t="110483" x="1905000" y="3309938"/>
          <p14:tracePt t="110500" x="1909763" y="3271838"/>
          <p14:tracePt t="110516" x="1933575" y="3228975"/>
          <p14:tracePt t="110533" x="1966913" y="3181350"/>
          <p14:tracePt t="110550" x="2057400" y="3109913"/>
          <p14:tracePt t="110566" x="2143125" y="3062288"/>
          <p14:tracePt t="110583" x="2238375" y="3038475"/>
          <p14:tracePt t="110600" x="2319338" y="3038475"/>
          <p14:tracePt t="110616" x="2428875" y="3067050"/>
          <p14:tracePt t="110633" x="2471738" y="3081338"/>
          <p14:tracePt t="110650" x="2505075" y="3100388"/>
          <p14:tracePt t="110666" x="2528888" y="3119438"/>
          <p14:tracePt t="110683" x="2566988" y="3176588"/>
          <p14:tracePt t="110700" x="2581275" y="3243263"/>
          <p14:tracePt t="110716" x="2581275" y="3333750"/>
          <p14:tracePt t="110733" x="2576513" y="3419475"/>
          <p14:tracePt t="110750" x="2571750" y="3457575"/>
          <p14:tracePt t="110766" x="2557463" y="3486150"/>
          <p14:tracePt t="110783" x="2552700" y="3495675"/>
          <p14:tracePt t="110800" x="2543175" y="3505200"/>
          <p14:tracePt t="110816" x="2538413" y="3509963"/>
          <p14:tracePt t="110833" x="2538413" y="3514725"/>
          <p14:tracePt t="112959" x="2619375" y="3505200"/>
          <p14:tracePt t="112967" x="2795588" y="3481388"/>
          <p14:tracePt t="112974" x="3076575" y="3438525"/>
          <p14:tracePt t="112983" x="3290888" y="3414713"/>
          <p14:tracePt t="112999" x="3824288" y="3386138"/>
          <p14:tracePt t="113016" x="4300538" y="3386138"/>
          <p14:tracePt t="113049" x="5567363" y="3505200"/>
          <p14:tracePt t="113083" x="6467475" y="3609975"/>
          <p14:tracePt t="113100" x="6672263" y="3638550"/>
          <p14:tracePt t="113116" x="6796088" y="3652838"/>
          <p14:tracePt t="113133" x="6867525" y="3652838"/>
          <p14:tracePt t="113150" x="6891338" y="3652838"/>
          <p14:tracePt t="113334" x="6953250" y="3652838"/>
          <p14:tracePt t="113341" x="7029450" y="3643313"/>
          <p14:tracePt t="113349" x="7110413" y="3643313"/>
          <p14:tracePt t="113366" x="7286625" y="3633788"/>
          <p14:tracePt t="113383" x="7453313" y="3633788"/>
          <p14:tracePt t="113400" x="7634288" y="3638550"/>
          <p14:tracePt t="113416" x="7748588" y="3652838"/>
          <p14:tracePt t="113433" x="7839075" y="3652838"/>
          <p14:tracePt t="113449" x="7910513" y="3667125"/>
          <p14:tracePt t="113466" x="7986713" y="3667125"/>
          <p14:tracePt t="113483" x="8029575" y="3667125"/>
          <p14:tracePt t="113499" x="8067675" y="3667125"/>
          <p14:tracePt t="113516" x="8110538" y="3667125"/>
          <p14:tracePt t="113533" x="8167688" y="3667125"/>
          <p14:tracePt t="113549" x="8196263" y="3667125"/>
          <p14:tracePt t="113566" x="8224838" y="3667125"/>
          <p14:tracePt t="113583" x="8253413" y="3667125"/>
          <p14:tracePt t="113599" x="8267700" y="3667125"/>
          <p14:tracePt t="113616" x="8281988" y="3667125"/>
          <p14:tracePt t="113633" x="8310563" y="3662363"/>
          <p14:tracePt t="113650" x="8353425" y="3657600"/>
          <p14:tracePt t="113666" x="8386763" y="3638550"/>
          <p14:tracePt t="113683" x="8410575" y="3629025"/>
          <p14:tracePt t="113700" x="8434388" y="3624263"/>
          <p14:tracePt t="113716" x="8467725" y="3600450"/>
          <p14:tracePt t="113733" x="8505825" y="3590925"/>
          <p14:tracePt t="113749" x="8548688" y="3562350"/>
          <p14:tracePt t="113766" x="8610600" y="3552825"/>
          <p14:tracePt t="113783" x="8710613" y="3514725"/>
          <p14:tracePt t="113799" x="8763000" y="3500438"/>
          <p14:tracePt t="113816" x="8815388" y="3495675"/>
          <p14:tracePt t="113833" x="8863013" y="3481388"/>
          <p14:tracePt t="113849" x="8891588" y="3481388"/>
          <p14:tracePt t="113866" x="8910638" y="3481388"/>
          <p14:tracePt t="113883" x="8924925" y="3481388"/>
          <p14:tracePt t="113899" x="8943975" y="3481388"/>
          <p14:tracePt t="113916" x="8948738" y="3481388"/>
          <p14:tracePt t="113933" x="8953500" y="3481388"/>
          <p14:tracePt t="113966" x="8934450" y="3486150"/>
          <p14:tracePt t="113983" x="8896350" y="3514725"/>
          <p14:tracePt t="113999" x="8853488" y="3533775"/>
          <p14:tracePt t="114016" x="8791575" y="3557588"/>
          <p14:tracePt t="114033" x="8753475" y="3567113"/>
          <p14:tracePt t="114050" x="8710613" y="3576638"/>
          <p14:tracePt t="114066" x="8648700" y="3590925"/>
          <p14:tracePt t="114083" x="8567738" y="3590925"/>
          <p14:tracePt t="114099" x="8505825" y="3595688"/>
          <p14:tracePt t="114116" x="8439150" y="3595688"/>
          <p14:tracePt t="114133" x="8386763" y="3595688"/>
          <p14:tracePt t="114149" x="8339138" y="3581400"/>
          <p14:tracePt t="114166" x="8315325" y="3571875"/>
          <p14:tracePt t="114183" x="8305800" y="3562350"/>
          <p14:tracePt t="114200" x="8281988" y="3509963"/>
          <p14:tracePt t="114216" x="8267700" y="3395663"/>
          <p14:tracePt t="114233" x="8277225" y="3343275"/>
          <p14:tracePt t="114249" x="8291513" y="3281363"/>
          <p14:tracePt t="114266" x="8329613" y="3195638"/>
          <p14:tracePt t="114283" x="8358188" y="3152775"/>
          <p14:tracePt t="114299" x="8401050" y="3086100"/>
          <p14:tracePt t="114316" x="8424863" y="3052763"/>
          <p14:tracePt t="114333" x="8486775" y="3014663"/>
          <p14:tracePt t="114349" x="8562975" y="3000375"/>
          <p14:tracePt t="114366" x="8634413" y="3009900"/>
          <p14:tracePt t="114383" x="8710613" y="3043238"/>
          <p14:tracePt t="114399" x="8782050" y="3090863"/>
          <p14:tracePt t="114416" x="8815388" y="3128963"/>
          <p14:tracePt t="114433" x="8858250" y="3181350"/>
          <p14:tracePt t="114449" x="8896350" y="3257550"/>
          <p14:tracePt t="114466" x="8910638" y="3300413"/>
          <p14:tracePt t="114483" x="8920163" y="3328988"/>
          <p14:tracePt t="114499" x="8920163" y="3371850"/>
          <p14:tracePt t="114516" x="8915400" y="3429000"/>
          <p14:tracePt t="114533" x="8910638" y="3448050"/>
          <p14:tracePt t="114549" x="8896350" y="3471863"/>
          <p14:tracePt t="114566" x="8882063" y="3490913"/>
          <p14:tracePt t="114583" x="8843963" y="3524250"/>
          <p14:tracePt t="114599" x="8791575" y="3552825"/>
          <p14:tracePt t="114616" x="8729663" y="3571875"/>
          <p14:tracePt t="114633" x="8639175" y="3600450"/>
          <p14:tracePt t="114649" x="8586788" y="3609975"/>
          <p14:tracePt t="114666" x="8539163" y="3609975"/>
          <p14:tracePt t="114683" x="8501063" y="3605213"/>
          <p14:tracePt t="114699" x="8439150" y="3595688"/>
          <p14:tracePt t="114716" x="8420100" y="3586163"/>
          <p14:tracePt t="114733" x="8396288" y="3581400"/>
          <p14:tracePt t="114749" x="8372475" y="3571875"/>
          <p14:tracePt t="114766" x="8339138" y="3548063"/>
          <p14:tracePt t="114783" x="8329613" y="3533775"/>
          <p14:tracePt t="114799" x="8305800" y="3514725"/>
          <p14:tracePt t="114816" x="8286750" y="3476625"/>
          <p14:tracePt t="114833" x="8262938" y="3429000"/>
          <p14:tracePt t="114849" x="8258175" y="3395663"/>
          <p14:tracePt t="114866" x="8258175" y="3352800"/>
          <p14:tracePt t="114883" x="8291513" y="3286125"/>
          <p14:tracePt t="114899" x="8329613" y="3248025"/>
          <p14:tracePt t="114916" x="8386763" y="3205163"/>
          <p14:tracePt t="114933" x="8443913" y="3171825"/>
          <p14:tracePt t="114949" x="8562975" y="3157538"/>
          <p14:tracePt t="114966" x="8634413" y="3167063"/>
          <p14:tracePt t="114983" x="8686800" y="3186113"/>
          <p14:tracePt t="114999" x="8715375" y="3209925"/>
          <p14:tracePt t="115016" x="8763000" y="3267075"/>
          <p14:tracePt t="115033" x="8782050" y="3305175"/>
          <p14:tracePt t="115049" x="8786813" y="3352800"/>
          <p14:tracePt t="115066" x="8786813" y="3390900"/>
          <p14:tracePt t="115082" x="8782050" y="3424238"/>
          <p14:tracePt t="115099" x="8763000" y="3448050"/>
          <p14:tracePt t="115116" x="8729663" y="3476625"/>
          <p14:tracePt t="115133" x="8653463" y="3548063"/>
          <p14:tracePt t="115149" x="8596313" y="3586163"/>
          <p14:tracePt t="115166" x="8558213" y="3609975"/>
          <p14:tracePt t="115183" x="8529638" y="3629025"/>
          <p14:tracePt t="115184" x="8524875" y="3633788"/>
          <p14:tracePt t="115199" x="8515350" y="3633788"/>
          <p14:tracePt t="115216" x="8510588" y="3638550"/>
          <p14:tracePt t="115911" x="8510588" y="3648075"/>
          <p14:tracePt t="115918" x="8510588" y="3657600"/>
          <p14:tracePt t="115926" x="8515350" y="3671888"/>
          <p14:tracePt t="115934" x="8515350" y="3681413"/>
          <p14:tracePt t="115949" x="8529638" y="3705225"/>
          <p14:tracePt t="115966" x="8534400" y="3733800"/>
          <p14:tracePt t="115999" x="8539163" y="3810000"/>
          <p14:tracePt t="116032" x="8539163" y="3886200"/>
          <p14:tracePt t="116049" x="8539163" y="3924300"/>
          <p14:tracePt t="116066" x="8539163" y="3962400"/>
          <p14:tracePt t="116082" x="8539163" y="3976688"/>
          <p14:tracePt t="116099" x="8539163" y="3990975"/>
          <p14:tracePt t="116116" x="8539163" y="4005263"/>
          <p14:tracePt t="116132" x="8548688" y="4048125"/>
          <p14:tracePt t="116149" x="8558213" y="4076700"/>
          <p14:tracePt t="116166" x="8562975" y="4095750"/>
          <p14:tracePt t="116182" x="8572500" y="4119563"/>
          <p14:tracePt t="116199" x="8577263" y="4124325"/>
          <p14:tracePt t="116216" x="8577263" y="4129088"/>
          <p14:tracePt t="116233" x="8577263" y="4133850"/>
          <p14:tracePt t="116249" x="8577263" y="4138613"/>
          <p14:tracePt t="116322" x="8577263" y="4143375"/>
          <p14:tracePt t="116330" x="8577263" y="4148138"/>
          <p14:tracePt t="116344" x="8577263" y="4152900"/>
          <p14:tracePt t="116352" x="8577263" y="4157663"/>
          <p14:tracePt t="116366" x="8572500" y="4162425"/>
          <p14:tracePt t="116382" x="8562975" y="4176713"/>
          <p14:tracePt t="116399" x="8558213" y="4186238"/>
          <p14:tracePt t="116416" x="8553450" y="4195763"/>
          <p14:tracePt t="116432" x="8543925" y="4200525"/>
          <p14:tracePt t="116449" x="8539163" y="4200525"/>
          <p14:tracePt t="116466" x="8529638" y="4200525"/>
          <p14:tracePt t="116482" x="8524875" y="4200525"/>
          <p14:tracePt t="116499" x="8515350" y="4200525"/>
          <p14:tracePt t="116516" x="8501063" y="4200525"/>
          <p14:tracePt t="116533" x="8477250" y="4200525"/>
          <p14:tracePt t="116549" x="8458200" y="4200525"/>
          <p14:tracePt t="116566" x="8424863" y="4200525"/>
          <p14:tracePt t="116582" x="8405813" y="4200525"/>
          <p14:tracePt t="116599" x="8386763" y="4200525"/>
          <p14:tracePt t="116616" x="8372475" y="4200525"/>
          <p14:tracePt t="116633" x="8367713" y="4200525"/>
          <p14:tracePt t="116649" x="8362950" y="4200525"/>
          <p14:tracePt t="117228" x="8377238" y="4200525"/>
          <p14:tracePt t="117235" x="8386763" y="4200525"/>
          <p14:tracePt t="117249" x="8429625" y="4200525"/>
          <p14:tracePt t="117266" x="8472488" y="4200525"/>
          <p14:tracePt t="117299" x="8577263" y="4205288"/>
          <p14:tracePt t="117333" x="8639175" y="4210050"/>
          <p14:tracePt t="117349" x="8662988" y="4214813"/>
          <p14:tracePt t="117366" x="8696325" y="4229100"/>
          <p14:tracePt t="117382" x="8720138" y="4233863"/>
          <p14:tracePt t="117399" x="8734425" y="4238625"/>
          <p14:tracePt t="117416" x="8753475" y="4243388"/>
          <p14:tracePt t="117433" x="8772525" y="4248150"/>
          <p14:tracePt t="117449" x="8782050" y="4248150"/>
          <p14:tracePt t="117466" x="8801100" y="4248150"/>
          <p14:tracePt t="117483" x="8820150" y="4248150"/>
          <p14:tracePt t="117499" x="8834438" y="4248150"/>
          <p14:tracePt t="117516" x="8843963" y="4252913"/>
          <p14:tracePt t="117533" x="8858250" y="4252913"/>
          <p14:tracePt t="117549" x="8872538" y="4252913"/>
          <p14:tracePt t="117566" x="8877300" y="4252913"/>
          <p14:tracePt t="117582" x="8882063" y="4252913"/>
          <p14:tracePt t="117599" x="8891588" y="4252913"/>
          <p14:tracePt t="117616" x="8896350" y="4252913"/>
          <p14:tracePt t="118189" x="8891588" y="4252913"/>
          <p14:tracePt t="118195" x="8877300" y="4257675"/>
          <p14:tracePt t="118203" x="8863013" y="4267200"/>
          <p14:tracePt t="118216" x="8843963" y="4267200"/>
          <p14:tracePt t="118232" x="8805863" y="4267200"/>
          <p14:tracePt t="118249" x="8782050" y="4267200"/>
          <p14:tracePt t="118266" x="8763000" y="4267200"/>
          <p14:tracePt t="118299" x="8705850" y="4267200"/>
          <p14:tracePt t="118333" x="8682038" y="4267200"/>
          <p14:tracePt t="118349" x="8667750" y="4267200"/>
          <p14:tracePt t="118366" x="8648700" y="4267200"/>
          <p14:tracePt t="118382" x="8639175" y="4262438"/>
          <p14:tracePt t="118399" x="8629650" y="4257675"/>
          <p14:tracePt t="118416" x="8586788" y="4248150"/>
          <p14:tracePt t="118432" x="8558213" y="4243388"/>
          <p14:tracePt t="118449" x="8529638" y="4238625"/>
          <p14:tracePt t="118466" x="8505825" y="4224338"/>
          <p14:tracePt t="118482" x="8472488" y="4214813"/>
          <p14:tracePt t="118499" x="8453438" y="4214813"/>
          <p14:tracePt t="118516" x="8439150" y="4214813"/>
          <p14:tracePt t="118532" x="8420100" y="4214813"/>
          <p14:tracePt t="118549" x="8405813" y="4214813"/>
          <p14:tracePt t="118566" x="8401050" y="4214813"/>
          <p14:tracePt t="118583" x="8396288" y="4214813"/>
          <p14:tracePt t="118651" x="8396288" y="4210050"/>
          <p14:tracePt t="118659" x="8396288" y="4205288"/>
          <p14:tracePt t="118666" x="8401050" y="4205288"/>
          <p14:tracePt t="118682" x="8434388" y="4191000"/>
          <p14:tracePt t="118699" x="8477250" y="4181475"/>
          <p14:tracePt t="118716" x="8520113" y="4167188"/>
          <p14:tracePt t="118732" x="8586788" y="4157663"/>
          <p14:tracePt t="118749" x="8624888" y="4157663"/>
          <p14:tracePt t="118766" x="8667750" y="4157663"/>
          <p14:tracePt t="118782" x="8715375" y="4148138"/>
          <p14:tracePt t="118799" x="8734425" y="4143375"/>
          <p14:tracePt t="118816" x="8753475" y="4138613"/>
          <p14:tracePt t="118832" x="8763000" y="4138613"/>
          <p14:tracePt t="118849" x="8772525" y="4138613"/>
          <p14:tracePt t="118866" x="8777288" y="4138613"/>
          <p14:tracePt t="118882" x="8782050" y="4138613"/>
          <p14:tracePt t="118930" x="8786813" y="4138613"/>
          <p14:tracePt t="118944" x="8791575" y="4138613"/>
          <p14:tracePt t="118952" x="8791575" y="4148138"/>
          <p14:tracePt t="118966" x="8791575" y="4152900"/>
          <p14:tracePt t="118982" x="8791575" y="4186238"/>
          <p14:tracePt t="118999" x="8791575" y="4205288"/>
          <p14:tracePt t="119016" x="8791575" y="4229100"/>
          <p14:tracePt t="119032" x="8796338" y="4257675"/>
          <p14:tracePt t="119049" x="8805863" y="4295775"/>
          <p14:tracePt t="119066" x="8815388" y="4352925"/>
          <p14:tracePt t="119082" x="8820150" y="4414838"/>
          <p14:tracePt t="119099" x="8834438" y="4476750"/>
          <p14:tracePt t="119116" x="8839200" y="4500563"/>
          <p14:tracePt t="119133" x="8839200" y="4519613"/>
          <p14:tracePt t="119149" x="8839200" y="4543425"/>
          <p14:tracePt t="119166" x="8829675" y="4595813"/>
          <p14:tracePt t="119182" x="8824913" y="4638675"/>
          <p14:tracePt t="119199" x="8810625" y="4691063"/>
          <p14:tracePt t="119216" x="8801100" y="4738688"/>
          <p14:tracePt t="119232" x="8801100" y="4752975"/>
          <p14:tracePt t="119249" x="8801100" y="4762500"/>
          <p14:tracePt t="119266" x="8801100" y="4767263"/>
          <p14:tracePt t="119282" x="8801100" y="4772025"/>
          <p14:tracePt t="119562" x="8791575" y="4781550"/>
          <p14:tracePt t="119570" x="8777288" y="4786313"/>
          <p14:tracePt t="119584" x="8772525" y="4791075"/>
          <p14:tracePt t="119599" x="8753475" y="4814888"/>
          <p14:tracePt t="119616" x="8743950" y="4819650"/>
          <p14:tracePt t="119632" x="8734425" y="4824413"/>
          <p14:tracePt t="119649" x="8724900" y="4829175"/>
          <p14:tracePt t="119682" x="8720138" y="4829175"/>
          <p14:tracePt t="119709" x="8715375" y="4829175"/>
          <p14:tracePt t="119717" x="8715375" y="4833938"/>
          <p14:tracePt t="119732" x="8705850" y="4833938"/>
          <p14:tracePt t="119749" x="8701088" y="4838700"/>
          <p14:tracePt t="119766" x="8696325" y="4838700"/>
          <p14:tracePt t="119782" x="8682038" y="4848225"/>
          <p14:tracePt t="119799" x="8672513" y="4852988"/>
          <p14:tracePt t="119816" x="8667750" y="4857750"/>
          <p14:tracePt t="119832" x="8658225" y="4857750"/>
          <p14:tracePt t="119849" x="8648700" y="4857750"/>
          <p14:tracePt t="119866" x="8643938" y="4857750"/>
          <p14:tracePt t="119882" x="8639175" y="4857750"/>
          <p14:tracePt t="120348" x="8382000" y="4895850"/>
          <p14:tracePt t="120355" x="7872413" y="4981575"/>
          <p14:tracePt t="120366" x="7362825" y="5067300"/>
          <p14:tracePt t="120383" x="6248400" y="5295900"/>
          <p14:tracePt t="120400" x="4776788" y="5476875"/>
          <p14:tracePt t="120433" x="3709988" y="5505450"/>
          <p14:tracePt t="120466" x="3448050" y="5438775"/>
          <p14:tracePt t="120483" x="3429000" y="5410200"/>
          <p14:tracePt t="120499" x="3429000" y="5391150"/>
          <p14:tracePt t="120708" x="3367088" y="5391150"/>
          <p14:tracePt t="120715" x="3276600" y="5381625"/>
          <p14:tracePt t="120723" x="3200400" y="5372100"/>
          <p14:tracePt t="120732" x="3119438" y="5357813"/>
          <p14:tracePt t="120749" x="2990850" y="5314950"/>
          <p14:tracePt t="120766" x="2895600" y="5276850"/>
          <p14:tracePt t="120782" x="2867025" y="5257800"/>
          <p14:tracePt t="120799" x="2852738" y="5243513"/>
          <p14:tracePt t="120815" x="2838450" y="5219700"/>
          <p14:tracePt t="120832" x="2843213" y="5105400"/>
          <p14:tracePt t="120849" x="2857500" y="5014913"/>
          <p14:tracePt t="120865" x="2871788" y="4953000"/>
          <p14:tracePt t="120882" x="2881313" y="4914900"/>
          <p14:tracePt t="120899" x="2890838" y="4886325"/>
          <p14:tracePt t="120915" x="2890838" y="4876800"/>
          <p14:tracePt t="120932" x="2890838" y="4872038"/>
          <p14:tracePt t="120949" x="2890838" y="4862513"/>
          <p14:tracePt t="120982" x="2890838" y="4857750"/>
          <p14:tracePt t="120999" x="2900363" y="4857750"/>
          <p14:tracePt t="121015" x="2909888" y="4857750"/>
          <p14:tracePt t="121032" x="2914650" y="4857750"/>
          <p14:tracePt t="121049" x="2919413" y="4857750"/>
          <p14:tracePt t="121065" x="2924175" y="4857750"/>
          <p14:tracePt t="121082" x="2919413" y="4872038"/>
          <p14:tracePt t="121099" x="2881313" y="4914900"/>
          <p14:tracePt t="121116" x="2790825" y="4986338"/>
          <p14:tracePt t="121132" x="2624138" y="5076825"/>
          <p14:tracePt t="121149" x="2390775" y="5167313"/>
          <p14:tracePt t="121165" x="2276475" y="5191125"/>
          <p14:tracePt t="121182" x="2195513" y="5200650"/>
          <p14:tracePt t="121199" x="2090738" y="5195888"/>
          <p14:tracePt t="121216" x="2043113" y="5172075"/>
          <p14:tracePt t="121232" x="2009775" y="5124450"/>
          <p14:tracePt t="121249" x="1981200" y="5038725"/>
          <p14:tracePt t="121265" x="1981200" y="4938713"/>
          <p14:tracePt t="121282" x="2014538" y="4838700"/>
          <p14:tracePt t="121299" x="2076450" y="4729163"/>
          <p14:tracePt t="121315" x="2143125" y="4638675"/>
          <p14:tracePt t="121332" x="2252663" y="4548188"/>
          <p14:tracePt t="121349" x="2357438" y="4514850"/>
          <p14:tracePt t="121365" x="2462213" y="4514850"/>
          <p14:tracePt t="121382" x="2533650" y="4538663"/>
          <p14:tracePt t="121399" x="2600325" y="4576763"/>
          <p14:tracePt t="121415" x="2624138" y="4600575"/>
          <p14:tracePt t="121432" x="2647950" y="4629150"/>
          <p14:tracePt t="121449" x="2671763" y="4686300"/>
          <p14:tracePt t="121465" x="2676525" y="4724400"/>
          <p14:tracePt t="121482" x="2676525" y="4791075"/>
          <p14:tracePt t="121499" x="2647950" y="4857750"/>
          <p14:tracePt t="121516" x="2571750" y="4943475"/>
          <p14:tracePt t="121532" x="2476500" y="4995863"/>
          <p14:tracePt t="121549" x="2357438" y="5043488"/>
          <p14:tracePt t="121566" x="2238375" y="5076825"/>
          <p14:tracePt t="121582" x="2090738" y="5076825"/>
          <p14:tracePt t="121599" x="2005013" y="5053013"/>
          <p14:tracePt t="121616" x="1952625" y="5024438"/>
          <p14:tracePt t="121632" x="1919288" y="4972050"/>
          <p14:tracePt t="121649" x="1881188" y="4881563"/>
          <p14:tracePt t="121666" x="1900238" y="4795838"/>
          <p14:tracePt t="121682" x="1962150" y="4686300"/>
          <p14:tracePt t="121699" x="2076450" y="4552950"/>
          <p14:tracePt t="121715" x="2185988" y="4505325"/>
          <p14:tracePt t="121732" x="2309813" y="4476750"/>
          <p14:tracePt t="121749" x="2424113" y="4491038"/>
          <p14:tracePt t="121765" x="2538413" y="4543425"/>
          <p14:tracePt t="121782" x="2586038" y="4581525"/>
          <p14:tracePt t="121799" x="2609850" y="4605338"/>
          <p14:tracePt t="121815" x="2633663" y="4629150"/>
          <p14:tracePt t="121832" x="2652713" y="4676775"/>
          <p14:tracePt t="121849" x="2652713" y="4714875"/>
          <p14:tracePt t="121865" x="2643188" y="4767263"/>
          <p14:tracePt t="121882" x="2595563" y="4824413"/>
          <p14:tracePt t="121899" x="2528888" y="4857750"/>
          <p14:tracePt t="121915" x="2452688" y="4891088"/>
          <p14:tracePt t="121932" x="2400300" y="4900613"/>
          <p14:tracePt t="121949" x="2347913" y="4910138"/>
          <p14:tracePt t="121965" x="2324100" y="4900613"/>
          <p14:tracePt t="121982" x="2305050" y="4876800"/>
          <p14:tracePt t="121999" x="2295525" y="4843463"/>
          <p14:tracePt t="122015" x="2295525" y="4791075"/>
          <p14:tracePt t="122032" x="2300288" y="4757738"/>
          <p14:tracePt t="122049" x="2324100" y="4733925"/>
          <p14:tracePt t="122066" x="2424113" y="4700588"/>
          <p14:tracePt t="122082" x="2519363" y="4705350"/>
          <p14:tracePt t="122099" x="2600325" y="4719638"/>
          <p14:tracePt t="122116" x="2667000" y="4748213"/>
          <p14:tracePt t="122132" x="2733675" y="4810125"/>
          <p14:tracePt t="122149" x="2767013" y="4857750"/>
          <p14:tracePt t="122165" x="2781300" y="4910138"/>
          <p14:tracePt t="122182" x="2781300" y="4953000"/>
          <p14:tracePt t="122199" x="2747963" y="4995863"/>
          <p14:tracePt t="122216" x="2695575" y="5019675"/>
          <p14:tracePt t="122232" x="2609850" y="5053013"/>
          <p14:tracePt t="122249" x="2538413" y="5067300"/>
          <p14:tracePt t="122265" x="2490788" y="5072063"/>
          <p14:tracePt t="122282" x="2481263" y="5072063"/>
          <p14:tracePt t="122299" x="2476500" y="5072063"/>
          <p14:tracePt t="122640" x="2609850" y="5053013"/>
          <p14:tracePt t="122647" x="2828925" y="5014913"/>
          <p14:tracePt t="122654" x="3109913" y="4972050"/>
          <p14:tracePt t="122666" x="3357563" y="4914900"/>
          <p14:tracePt t="122682" x="4100513" y="4824413"/>
          <p14:tracePt t="122685" x="4381500" y="4781550"/>
          <p14:tracePt t="122699" x="5081588" y="4705350"/>
          <p14:tracePt t="122733" x="6334125" y="4591050"/>
          <p14:tracePt t="122766" x="7386638" y="4562475"/>
          <p14:tracePt t="122783" x="7634288" y="4562475"/>
          <p14:tracePt t="122799" x="7834313" y="4567238"/>
          <p14:tracePt t="122815" x="8015288" y="4567238"/>
          <p14:tracePt t="122832" x="8072438" y="4567238"/>
          <p14:tracePt t="122849" x="8101013" y="4567238"/>
          <p14:tracePt t="122865" x="8110538" y="4567238"/>
          <p14:tracePt t="122882" x="8115300" y="4567238"/>
          <p14:tracePt t="123080" x="8162925" y="4548188"/>
          <p14:tracePt t="123088" x="8224838" y="4519613"/>
          <p14:tracePt t="123099" x="8296275" y="4486275"/>
          <p14:tracePt t="123115" x="8434388" y="4433888"/>
          <p14:tracePt t="123132" x="8558213" y="4395788"/>
          <p14:tracePt t="123149" x="8601075" y="4381500"/>
          <p14:tracePt t="123166" x="8634413" y="4376738"/>
          <p14:tracePt t="123182" x="8667750" y="4362450"/>
          <p14:tracePt t="123199" x="8686800" y="4362450"/>
          <p14:tracePt t="123215" x="8696325" y="4362450"/>
          <p14:tracePt t="123232" x="8710613" y="4362450"/>
          <p14:tracePt t="123249" x="8729663" y="4352925"/>
          <p14:tracePt t="123265" x="8743950" y="4352925"/>
          <p14:tracePt t="123282" x="8753475" y="4343400"/>
          <p14:tracePt t="123299" x="8772525" y="4338638"/>
          <p14:tracePt t="123315" x="8815388" y="4329113"/>
          <p14:tracePt t="123332" x="8843963" y="4324350"/>
          <p14:tracePt t="123349" x="8867775" y="4310063"/>
          <p14:tracePt t="123365" x="8896350" y="4305300"/>
          <p14:tracePt t="123382" x="8929688" y="4291013"/>
          <p14:tracePt t="123399" x="8948738" y="4286250"/>
          <p14:tracePt t="123415" x="8967788" y="4276725"/>
          <p14:tracePt t="123432" x="8986838" y="4267200"/>
          <p14:tracePt t="123449" x="9001125" y="4257675"/>
          <p14:tracePt t="123465" x="9010650" y="4248150"/>
          <p14:tracePt t="123482" x="9015413" y="4233863"/>
          <p14:tracePt t="123499" x="9024938" y="4219575"/>
          <p14:tracePt t="123515" x="9034463" y="4214813"/>
          <p14:tracePt t="123532" x="9039225" y="4205288"/>
          <p14:tracePt t="123549" x="9043988" y="4200525"/>
          <p14:tracePt t="123565" x="9053513" y="4191000"/>
          <p14:tracePt t="123582" x="9053513" y="4186238"/>
          <p14:tracePt t="123653" x="9048750" y="4186238"/>
          <p14:tracePt t="123660" x="9043988" y="4186238"/>
          <p14:tracePt t="123667" x="9034463" y="4195763"/>
          <p14:tracePt t="123682" x="9010650" y="4200525"/>
          <p14:tracePt t="123699" x="8991600" y="4205288"/>
          <p14:tracePt t="123715" x="8972550" y="4210050"/>
          <p14:tracePt t="123732" x="8958263" y="4210050"/>
          <p14:tracePt t="123749" x="8939213" y="4210050"/>
          <p14:tracePt t="123765" x="8924925" y="4210050"/>
          <p14:tracePt t="123782" x="8915400" y="4205288"/>
          <p14:tracePt t="123799" x="8896350" y="4191000"/>
          <p14:tracePt t="123815" x="8882063" y="4181475"/>
          <p14:tracePt t="123832" x="8863013" y="4171950"/>
          <p14:tracePt t="123849" x="8853488" y="4157663"/>
          <p14:tracePt t="123865" x="8839200" y="4143375"/>
          <p14:tracePt t="123882" x="8834438" y="4133850"/>
          <p14:tracePt t="123899" x="8824913" y="4119563"/>
          <p14:tracePt t="123915" x="8820150" y="4110038"/>
          <p14:tracePt t="123932" x="8810625" y="4076700"/>
          <p14:tracePt t="123949" x="8801100" y="4057650"/>
          <p14:tracePt t="123965" x="8801100" y="4014788"/>
          <p14:tracePt t="123982" x="8810625" y="3976688"/>
          <p14:tracePt t="123999" x="8824913" y="3924300"/>
          <p14:tracePt t="124015" x="8829675" y="3900488"/>
          <p14:tracePt t="124032" x="8839200" y="3890963"/>
          <p14:tracePt t="124049" x="8867775" y="3867150"/>
          <p14:tracePt t="124065" x="8886825" y="3857625"/>
          <p14:tracePt t="124082" x="8910638" y="3852863"/>
          <p14:tracePt t="124098" x="8934450" y="3852863"/>
          <p14:tracePt t="124115" x="8953500" y="3852863"/>
          <p14:tracePt t="124132" x="8958263" y="3852863"/>
          <p14:tracePt t="124149" x="8963025" y="3852863"/>
          <p14:tracePt t="124165" x="8972550" y="3852863"/>
          <p14:tracePt t="124182" x="8982075" y="3900488"/>
          <p14:tracePt t="124199" x="8991600" y="3929063"/>
          <p14:tracePt t="124215" x="8991600" y="3957638"/>
          <p14:tracePt t="124232" x="8991600" y="3976688"/>
          <p14:tracePt t="124249" x="8991600" y="3995738"/>
          <p14:tracePt t="124265" x="8991600" y="4000500"/>
          <p14:tracePt t="124282" x="8991600" y="4005263"/>
          <p14:tracePt t="124298" x="8991600" y="4010025"/>
          <p14:tracePt t="124402" x="8991600" y="4014788"/>
          <p14:tracePt t="124438" x="8991600" y="4019550"/>
          <p14:tracePt t="124446" x="8991600" y="4024313"/>
          <p14:tracePt t="124461" x="8986838" y="4038600"/>
          <p14:tracePt t="124468" x="8986838" y="4043363"/>
          <p14:tracePt t="124482" x="8977313" y="4062413"/>
          <p14:tracePt t="124499" x="8972550" y="4090988"/>
          <p14:tracePt t="124515" x="8967788" y="4133850"/>
          <p14:tracePt t="124532" x="8953500" y="4171950"/>
          <p14:tracePt t="124549" x="8953500" y="4200525"/>
          <p14:tracePt t="124565" x="8953500" y="4214813"/>
          <p14:tracePt t="124582" x="8953500" y="4233863"/>
          <p14:tracePt t="124598" x="8953500" y="4248150"/>
          <p14:tracePt t="124615" x="8953500" y="4276725"/>
          <p14:tracePt t="124632" x="8953500" y="4291013"/>
          <p14:tracePt t="124649" x="8953500" y="4305300"/>
          <p14:tracePt t="124665" x="8953500" y="4319588"/>
          <p14:tracePt t="124682" x="8953500" y="4338638"/>
          <p14:tracePt t="124698" x="8953500" y="4348163"/>
          <p14:tracePt t="124715" x="8953500" y="4362450"/>
          <p14:tracePt t="124732" x="8953500" y="4381500"/>
          <p14:tracePt t="124748" x="8953500" y="4391025"/>
          <p14:tracePt t="124765" x="8953500" y="4405313"/>
          <p14:tracePt t="124782" x="8953500" y="4419600"/>
          <p14:tracePt t="124799" x="8953500" y="4429125"/>
          <p14:tracePt t="124815" x="8953500" y="4438650"/>
          <p14:tracePt t="124833" x="8953500" y="4443413"/>
          <p14:tracePt t="124874" x="8953500" y="4448175"/>
          <p14:tracePt t="124996" x="8953500" y="4452938"/>
          <p14:tracePt t="125225" x="8948738" y="4448175"/>
          <p14:tracePt t="125233" x="8934450" y="4419600"/>
          <p14:tracePt t="125239" x="8920163" y="4391025"/>
          <p14:tracePt t="125248" x="8905875" y="4343400"/>
          <p14:tracePt t="125282" x="8872538" y="4148138"/>
          <p14:tracePt t="125315" x="8872538" y="3976688"/>
          <p14:tracePt t="125332" x="8872538" y="3905250"/>
          <p14:tracePt t="125349" x="8882063" y="3790950"/>
          <p14:tracePt t="125365" x="8891588" y="3738563"/>
          <p14:tracePt t="125382" x="8891588" y="3719513"/>
          <p14:tracePt t="125399" x="8891588" y="3700463"/>
          <p14:tracePt t="125415" x="8891588" y="3686175"/>
          <p14:tracePt t="125432" x="8891588" y="3681413"/>
          <p14:tracePt t="125449" x="8891588" y="3676650"/>
          <p14:tracePt t="125511" x="8896350" y="3676650"/>
          <p14:tracePt t="125518" x="8896350" y="3681413"/>
          <p14:tracePt t="125526" x="8896350" y="3709988"/>
          <p14:tracePt t="125533" x="8896350" y="3724275"/>
          <p14:tracePt t="125548" x="8896350" y="3776663"/>
          <p14:tracePt t="125565" x="8896350" y="3819525"/>
          <p14:tracePt t="125582" x="8896350" y="3852863"/>
          <p14:tracePt t="125599" x="8896350" y="3910013"/>
          <p14:tracePt t="125615" x="8896350" y="3948113"/>
          <p14:tracePt t="125632" x="8896350" y="3990975"/>
          <p14:tracePt t="125649" x="8901113" y="4029075"/>
          <p14:tracePt t="125665" x="8905875" y="4081463"/>
          <p14:tracePt t="125682" x="8905875" y="4105275"/>
          <p14:tracePt t="125699" x="8905875" y="4124325"/>
          <p14:tracePt t="125715" x="8905875" y="4148138"/>
          <p14:tracePt t="125732" x="8905875" y="4181475"/>
          <p14:tracePt t="125748" x="8905875" y="4200525"/>
          <p14:tracePt t="125765" x="8905875" y="4214813"/>
          <p14:tracePt t="125782" x="8905875" y="4229100"/>
          <p14:tracePt t="125798" x="8905875" y="4262438"/>
          <p14:tracePt t="125815" x="8905875" y="4281488"/>
          <p14:tracePt t="125832" x="8905875" y="4291013"/>
          <p14:tracePt t="125848" x="8905875" y="4324350"/>
          <p14:tracePt t="125865" x="8905875" y="4343400"/>
          <p14:tracePt t="125882" x="8905875" y="4371975"/>
          <p14:tracePt t="125899" x="8905875" y="4395788"/>
          <p14:tracePt t="125915" x="8905875" y="4414838"/>
          <p14:tracePt t="125932" x="8905875" y="4424363"/>
          <p14:tracePt t="125948" x="8905875" y="4429125"/>
          <p14:tracePt t="125965" x="8905875" y="4433888"/>
          <p14:tracePt t="125982" x="8905875" y="4443413"/>
          <p14:tracePt t="126032" x="8905875" y="4448175"/>
          <p14:tracePt t="126039" x="8905875" y="4452938"/>
          <p14:tracePt t="126055" x="8905875" y="4457700"/>
          <p14:tracePt t="126069" x="8905875" y="4462463"/>
          <p14:tracePt t="126445" x="8658225" y="4448175"/>
          <p14:tracePt t="126451" x="8181975" y="4457700"/>
          <p14:tracePt t="126465" x="7129463" y="4562475"/>
          <p14:tracePt t="126482" x="6205538" y="4676775"/>
          <p14:tracePt t="126499" x="5462588" y="4767263"/>
          <p14:tracePt t="126516" x="5014913" y="4805363"/>
          <p14:tracePt t="126549" x="4595813" y="4824413"/>
          <p14:tracePt t="126582" x="4567238" y="4824413"/>
          <p14:tracePt t="126774" x="4424363" y="4824413"/>
          <p14:tracePt t="126781" x="4238625" y="4824413"/>
          <p14:tracePt t="126789" x="4095750" y="4819650"/>
          <p14:tracePt t="126798" x="3929063" y="4810125"/>
          <p14:tracePt t="126815" x="3652838" y="4767263"/>
          <p14:tracePt t="126832" x="3448050" y="4714875"/>
          <p14:tracePt t="126848" x="3186113" y="4605338"/>
          <p14:tracePt t="126865" x="3033713" y="4543425"/>
          <p14:tracePt t="126882" x="2924175" y="4471988"/>
          <p14:tracePt t="126899" x="2800350" y="4357688"/>
          <p14:tracePt t="126915" x="2747963" y="4291013"/>
          <p14:tracePt t="126932" x="2709863" y="4233863"/>
          <p14:tracePt t="126948" x="2686050" y="4195763"/>
          <p14:tracePt t="126965" x="2676525" y="4167188"/>
          <p14:tracePt t="126982" x="2667000" y="4162425"/>
          <p14:tracePt t="126998" x="2667000" y="4157663"/>
          <p14:tracePt t="127015" x="2667000" y="4152900"/>
          <p14:tracePt t="127032" x="2667000" y="4143375"/>
          <p14:tracePt t="127134" x="2662238" y="4143375"/>
          <p14:tracePt t="127141" x="2657475" y="4143375"/>
          <p14:tracePt t="127149" x="2647950" y="4157663"/>
          <p14:tracePt t="127165" x="2586038" y="4233863"/>
          <p14:tracePt t="127182" x="2505075" y="4310063"/>
          <p14:tracePt t="127199" x="2433638" y="4371975"/>
          <p14:tracePt t="127215" x="2290763" y="4476750"/>
          <p14:tracePt t="127232" x="2181225" y="4557713"/>
          <p14:tracePt t="127248" x="2081213" y="4605338"/>
          <p14:tracePt t="127265" x="2019300" y="4624388"/>
          <p14:tracePt t="127282" x="1952625" y="4624388"/>
          <p14:tracePt t="127298" x="1928813" y="4605338"/>
          <p14:tracePt t="127315" x="1905000" y="4581525"/>
          <p14:tracePt t="127332" x="1862138" y="4481513"/>
          <p14:tracePt t="127349" x="1847850" y="4386263"/>
          <p14:tracePt t="127365" x="1847850" y="4310063"/>
          <p14:tracePt t="127382" x="1847850" y="4248150"/>
          <p14:tracePt t="127398" x="1852613" y="4195763"/>
          <p14:tracePt t="127415" x="1871663" y="4167188"/>
          <p14:tracePt t="127432" x="1900238" y="4138613"/>
          <p14:tracePt t="127448" x="1966913" y="4105275"/>
          <p14:tracePt t="127465" x="2100263" y="4071938"/>
          <p14:tracePt t="127482" x="2166938" y="4067175"/>
          <p14:tracePt t="127498" x="2228850" y="4071938"/>
          <p14:tracePt t="127515" x="2314575" y="4090988"/>
          <p14:tracePt t="127532" x="2352675" y="4110038"/>
          <p14:tracePt t="127548" x="2381250" y="4129088"/>
          <p14:tracePt t="127565" x="2400300" y="4148138"/>
          <p14:tracePt t="127582" x="2414588" y="4205288"/>
          <p14:tracePt t="127598" x="2409825" y="4248150"/>
          <p14:tracePt t="127615" x="2400300" y="4286250"/>
          <p14:tracePt t="127632" x="2381250" y="4324350"/>
          <p14:tracePt t="127648" x="2357438" y="4357688"/>
          <p14:tracePt t="127665" x="2352675" y="4367213"/>
          <p14:tracePt t="127682" x="2343150" y="4371975"/>
          <p14:tracePt t="127698" x="2338388" y="4376738"/>
          <p14:tracePt t="128970" x="2400300" y="4376738"/>
          <p14:tracePt t="128977" x="2509838" y="4376738"/>
          <p14:tracePt t="128985" x="2633663" y="4371975"/>
          <p14:tracePt t="128998" x="2752725" y="4362450"/>
          <p14:tracePt t="129015" x="3124200" y="4343400"/>
          <p14:tracePt t="129032" x="3500438" y="4319588"/>
          <p14:tracePt t="129065" x="4200525" y="4300538"/>
          <p14:tracePt t="129099" x="4886325" y="4300538"/>
          <p14:tracePt t="129115" x="5248275" y="4300538"/>
          <p14:tracePt t="129132" x="5772150" y="4300538"/>
          <p14:tracePt t="129148" x="6162675" y="4300538"/>
          <p14:tracePt t="129165" x="6424613" y="4314825"/>
          <p14:tracePt t="129182" x="6662738" y="4343400"/>
          <p14:tracePt t="129183" x="6753225" y="4352925"/>
          <p14:tracePt t="129198" x="6886575" y="4367213"/>
          <p14:tracePt t="129215" x="6991350" y="4386263"/>
          <p14:tracePt t="129232" x="7053263" y="4391025"/>
          <p14:tracePt t="129248" x="7072313" y="4395788"/>
          <p14:tracePt t="129265" x="7081838" y="4395788"/>
          <p14:tracePt t="129456" x="7215188" y="4348163"/>
          <p14:tracePt t="129463" x="7400925" y="4271963"/>
          <p14:tracePt t="129470" x="7548563" y="4219575"/>
          <p14:tracePt t="129481" x="7686675" y="4176713"/>
          <p14:tracePt t="129499" x="8062913" y="4095750"/>
          <p14:tracePt t="129515" x="8210550" y="4076700"/>
          <p14:tracePt t="129532" x="8310563" y="4076700"/>
          <p14:tracePt t="129548" x="8372475" y="4081463"/>
          <p14:tracePt t="129565" x="8410575" y="4086225"/>
          <p14:tracePt t="129581" x="8429625" y="4086225"/>
          <p14:tracePt t="129598" x="8434388" y="4086225"/>
          <p14:tracePt t="129615" x="8439150" y="4086225"/>
          <p14:tracePt t="129632" x="8448675" y="4086225"/>
          <p14:tracePt t="129932" x="8448675" y="4095750"/>
          <p14:tracePt t="129939" x="8448675" y="4114800"/>
          <p14:tracePt t="129948" x="8448675" y="4133850"/>
          <p14:tracePt t="129965" x="8448675" y="4167188"/>
          <p14:tracePt t="129981" x="8453438" y="4238625"/>
          <p14:tracePt t="129998" x="8467725" y="4410075"/>
          <p14:tracePt t="130015" x="8477250" y="4510088"/>
          <p14:tracePt t="130032" x="8486775" y="4581525"/>
          <p14:tracePt t="130048" x="8486775" y="4643438"/>
          <p14:tracePt t="130065" x="8472488" y="4757738"/>
          <p14:tracePt t="130082" x="8458200" y="4829175"/>
          <p14:tracePt t="130099" x="8448675" y="4872038"/>
          <p14:tracePt t="130117" x="8424863" y="4914900"/>
          <p14:tracePt t="130351" x="8424863" y="4933950"/>
          <p14:tracePt t="130359" x="8429625" y="4953000"/>
          <p14:tracePt t="130366" x="8443913" y="4972050"/>
          <p14:tracePt t="130381" x="8453438" y="5000625"/>
          <p14:tracePt t="130398" x="8462963" y="5033963"/>
          <p14:tracePt t="130415" x="8467725" y="5067300"/>
          <p14:tracePt t="130432" x="8467725" y="5119688"/>
          <p14:tracePt t="130448" x="8467725" y="5153025"/>
          <p14:tracePt t="130465" x="8458200" y="5205413"/>
          <p14:tracePt t="130481" x="8453438" y="5248275"/>
          <p14:tracePt t="130498" x="8434388" y="5295900"/>
          <p14:tracePt t="130515" x="8420100" y="5324475"/>
          <p14:tracePt t="130532" x="8410575" y="5357813"/>
          <p14:tracePt t="130548" x="8386763" y="5386388"/>
          <p14:tracePt t="130565" x="8343900" y="5434013"/>
          <p14:tracePt t="130582" x="8272463" y="5491163"/>
          <p14:tracePt t="130598" x="8153400" y="5557838"/>
          <p14:tracePt t="130615" x="7962900" y="5629275"/>
          <p14:tracePt t="130632" x="7824788" y="5653088"/>
          <p14:tracePt t="130648" x="7700963" y="5662613"/>
          <p14:tracePt t="130665" x="7600950" y="5662613"/>
          <p14:tracePt t="130682" x="7486650" y="5662613"/>
          <p14:tracePt t="130698" x="7443788" y="5662613"/>
          <p14:tracePt t="130715" x="7410450" y="5662613"/>
          <p14:tracePt t="130731" x="7386638" y="5662613"/>
          <p14:tracePt t="130748" x="7372350" y="5662613"/>
          <p14:tracePt t="130822" x="7372350" y="5667375"/>
          <p14:tracePt t="130829" x="7381875" y="5672138"/>
          <p14:tracePt t="130836" x="7391400" y="5676900"/>
          <p14:tracePt t="130848" x="7400925" y="5681663"/>
          <p14:tracePt t="130865" x="7505700" y="5724525"/>
          <p14:tracePt t="130881" x="7620000" y="5743575"/>
          <p14:tracePt t="130898" x="7710488" y="5757863"/>
          <p14:tracePt t="130915" x="7800975" y="5757863"/>
          <p14:tracePt t="130931" x="7953375" y="5748338"/>
          <p14:tracePt t="130948" x="8024813" y="5734050"/>
          <p14:tracePt t="130965" x="8086725" y="5719763"/>
          <p14:tracePt t="130982" x="8139113" y="5715000"/>
          <p14:tracePt t="130998" x="8201025" y="5695950"/>
          <p14:tracePt t="131015" x="8229600" y="5686425"/>
          <p14:tracePt t="131031" x="8258175" y="5681663"/>
          <p14:tracePt t="131048" x="8277225" y="5681663"/>
          <p14:tracePt t="131065" x="8286750" y="5681663"/>
          <p14:tracePt t="131081" x="8296275" y="5681663"/>
          <p14:tracePt t="131098" x="8301038" y="5681663"/>
          <p14:tracePt t="131115" x="8310563" y="5672138"/>
          <p14:tracePt t="131131" x="8324850" y="5662613"/>
          <p14:tracePt t="131148" x="8339138" y="5648325"/>
          <p14:tracePt t="131165" x="8348663" y="5629275"/>
          <p14:tracePt t="131181" x="8367713" y="5610225"/>
          <p14:tracePt t="131198" x="8377238" y="5605463"/>
          <p14:tracePt t="131215" x="8382000" y="5595938"/>
          <p14:tracePt t="131232" x="8391525" y="5581650"/>
          <p14:tracePt t="131248" x="8401050" y="5572125"/>
          <p14:tracePt t="131265" x="8405813" y="5562600"/>
          <p14:tracePt t="131281" x="8420100" y="5548313"/>
          <p14:tracePt t="131298" x="8429625" y="5538788"/>
          <p14:tracePt t="131315" x="8434388" y="5529263"/>
          <p14:tracePt t="131331" x="8439150" y="5524500"/>
          <p14:tracePt t="131365" x="8439150" y="5519738"/>
          <p14:tracePt t="131393" x="8439150" y="5514975"/>
          <p14:tracePt t="131401" x="8439150" y="5510213"/>
          <p14:tracePt t="131416" x="8439150" y="5505450"/>
          <p14:tracePt t="131431" x="8439150" y="5500688"/>
          <p14:tracePt t="131448" x="8434388" y="5491163"/>
          <p14:tracePt t="131465" x="8415338" y="5481638"/>
          <p14:tracePt t="131481" x="8391525" y="5472113"/>
          <p14:tracePt t="131498" x="8367713" y="5462588"/>
          <p14:tracePt t="131515" x="8343900" y="5457825"/>
          <p14:tracePt t="131531" x="8329613" y="5457825"/>
          <p14:tracePt t="131548" x="8315325" y="5457825"/>
          <p14:tracePt t="131565" x="8310563" y="5457825"/>
          <p14:tracePt t="131581" x="8305800" y="5457825"/>
          <p14:tracePt t="131598" x="8301038" y="5457825"/>
          <p14:tracePt t="131878" x="8315325" y="5453063"/>
          <p14:tracePt t="131886" x="8329613" y="5448300"/>
          <p14:tracePt t="131898" x="8348663" y="5434013"/>
          <p14:tracePt t="131915" x="8410575" y="5410200"/>
          <p14:tracePt t="131931" x="8448675" y="5391150"/>
          <p14:tracePt t="131948" x="8472488" y="5372100"/>
          <p14:tracePt t="131965" x="8496300" y="5367338"/>
          <p14:tracePt t="131981" x="8529638" y="5357813"/>
          <p14:tracePt t="131998" x="8548688" y="5353050"/>
          <p14:tracePt t="132015" x="8572500" y="5343525"/>
          <p14:tracePt t="132031" x="8596313" y="5334000"/>
          <p14:tracePt t="132048" x="8629650" y="5324475"/>
          <p14:tracePt t="132065" x="8653463" y="5310188"/>
          <p14:tracePt t="132081" x="8682038" y="5300663"/>
          <p14:tracePt t="132098" x="8715375" y="5286375"/>
          <p14:tracePt t="132115" x="8734425" y="5281613"/>
          <p14:tracePt t="132131" x="8753475" y="5276850"/>
          <p14:tracePt t="132148" x="8767763" y="5267325"/>
          <p14:tracePt t="132165" x="8777288" y="5262563"/>
          <p14:tracePt t="132181" x="8786813" y="5262563"/>
          <p14:tracePt t="132198" x="8791575" y="5262563"/>
          <p14:tracePt t="132215" x="8796338" y="5262563"/>
          <p14:tracePt t="134281" x="8791575" y="5262563"/>
          <p14:tracePt t="134295" x="8786813" y="5262563"/>
          <p14:tracePt t="134354" x="8782050" y="5262563"/>
          <p14:tracePt t="134361" x="8777288" y="5262563"/>
          <p14:tracePt t="134369" x="8777288" y="5267325"/>
          <p14:tracePt t="134398" x="8763000" y="5272088"/>
          <p14:tracePt t="134431" x="8753475" y="5276850"/>
          <p14:tracePt t="134448" x="8748713" y="5281613"/>
          <p14:tracePt t="134465" x="8748713" y="5286375"/>
          <p14:tracePt t="134500" x="8743950" y="5291138"/>
          <p14:tracePt t="134508" x="8743950" y="5295900"/>
          <p14:tracePt t="134515" x="8739188" y="5295900"/>
          <p14:tracePt t="134531" x="8739188" y="5300663"/>
          <p14:tracePt t="134548" x="8729663" y="5305425"/>
          <p14:tracePt t="134564" x="8724900" y="5314950"/>
          <p14:tracePt t="134581" x="8715375" y="5319713"/>
          <p14:tracePt t="134598" x="8710613" y="5329238"/>
          <p14:tracePt t="134615" x="8701088" y="5334000"/>
          <p14:tracePt t="134631" x="8696325" y="5343525"/>
          <p14:tracePt t="134648" x="8686800" y="5357813"/>
          <p14:tracePt t="134665" x="8682038" y="5362575"/>
          <p14:tracePt t="134681" x="8672513" y="5367338"/>
          <p14:tracePt t="134698" x="8672513" y="5376863"/>
          <p14:tracePt t="134714" x="8662988" y="5386388"/>
          <p14:tracePt t="134731" x="8662988" y="5391150"/>
          <p14:tracePt t="134748" x="8653463" y="5395913"/>
          <p14:tracePt t="134765" x="8648700" y="5405438"/>
          <p14:tracePt t="134781" x="8639175" y="5414963"/>
          <p14:tracePt t="134798" x="8634413" y="5414963"/>
          <p14:tracePt t="134814" x="8629650" y="5419725"/>
          <p14:tracePt t="134831" x="8615363" y="5429250"/>
          <p14:tracePt t="134848" x="8610600" y="5438775"/>
          <p14:tracePt t="134865" x="8601075" y="5443538"/>
          <p14:tracePt t="134881" x="8591550" y="5448300"/>
          <p14:tracePt t="134898" x="8577263" y="5462588"/>
          <p14:tracePt t="134914" x="8562975" y="5472113"/>
          <p14:tracePt t="134931" x="8539163" y="5476875"/>
          <p14:tracePt t="134948" x="8491538" y="5481638"/>
          <p14:tracePt t="134964" x="8472488" y="5486400"/>
          <p14:tracePt t="134981" x="8448675" y="5486400"/>
          <p14:tracePt t="134998" x="8429625" y="5486400"/>
          <p14:tracePt t="135014" x="8405813" y="5486400"/>
          <p14:tracePt t="135031" x="8391525" y="5486400"/>
          <p14:tracePt t="135048" x="8372475" y="5486400"/>
          <p14:tracePt t="135064" x="8362950" y="5486400"/>
          <p14:tracePt t="135081" x="8343900" y="5476875"/>
          <p14:tracePt t="135098" x="8324850" y="5472113"/>
          <p14:tracePt t="135115" x="8320088" y="5467350"/>
          <p14:tracePt t="135131" x="8315325" y="5457825"/>
          <p14:tracePt t="135148" x="8305800" y="5448300"/>
          <p14:tracePt t="135165" x="8296275" y="5438775"/>
          <p14:tracePt t="135181" x="8286750" y="5429250"/>
          <p14:tracePt t="135183" x="8286750" y="5419725"/>
          <p14:tracePt t="135198" x="8277225" y="5395913"/>
          <p14:tracePt t="135214" x="8272463" y="5372100"/>
          <p14:tracePt t="135231" x="8272463" y="5353050"/>
          <p14:tracePt t="135248" x="8272463" y="5329238"/>
          <p14:tracePt t="135264" x="8277225" y="5291138"/>
          <p14:tracePt t="135281" x="8291513" y="5267325"/>
          <p14:tracePt t="135298" x="8305800" y="5248275"/>
          <p14:tracePt t="135314" x="8315325" y="5233988"/>
          <p14:tracePt t="135331" x="8367713" y="5200650"/>
          <p14:tracePt t="135348" x="8415338" y="5186363"/>
          <p14:tracePt t="135364" x="8467725" y="5172075"/>
          <p14:tracePt t="135381" x="8505825" y="5167313"/>
          <p14:tracePt t="135398" x="8543925" y="5162550"/>
          <p14:tracePt t="135414" x="8567738" y="5162550"/>
          <p14:tracePt t="135431" x="8582025" y="5162550"/>
          <p14:tracePt t="135448" x="8601075" y="5162550"/>
          <p14:tracePt t="135464" x="8610600" y="5162550"/>
          <p14:tracePt t="135481" x="8624888" y="5167313"/>
          <p14:tracePt t="135498" x="8629650" y="5167313"/>
          <p14:tracePt t="135514" x="8639175" y="5167313"/>
          <p14:tracePt t="135531" x="8643938" y="5167313"/>
          <p14:tracePt t="135548" x="8648700" y="5167313"/>
          <p14:tracePt t="135779" x="8653463" y="5172075"/>
          <p14:tracePt t="135816" x="8658225" y="5176838"/>
          <p14:tracePt t="135830" x="8658225" y="5181600"/>
          <p14:tracePt t="135837" x="8658225" y="5186363"/>
          <p14:tracePt t="135848" x="8662988" y="5186363"/>
          <p14:tracePt t="135864" x="8667750" y="5195888"/>
          <p14:tracePt t="135881" x="8677275" y="5210175"/>
          <p14:tracePt t="135898" x="8682038" y="5219700"/>
          <p14:tracePt t="135914" x="8691563" y="5233988"/>
          <p14:tracePt t="135931" x="8696325" y="5243513"/>
          <p14:tracePt t="135948" x="8705850" y="5276850"/>
          <p14:tracePt t="135964" x="8710613" y="5291138"/>
          <p14:tracePt t="135981" x="8720138" y="5305425"/>
          <p14:tracePt t="135998" x="8734425" y="5324475"/>
          <p14:tracePt t="136014" x="8739188" y="5329238"/>
          <p14:tracePt t="136031" x="8739188" y="5338763"/>
          <p14:tracePt t="136048" x="8739188" y="5343525"/>
          <p14:tracePt t="136064" x="8739188" y="5353050"/>
          <p14:tracePt t="136081" x="8739188" y="5357813"/>
          <p14:tracePt t="136098" x="8739188" y="5367338"/>
          <p14:tracePt t="136114" x="8739188" y="5372100"/>
          <p14:tracePt t="136131" x="8739188" y="5381625"/>
          <p14:tracePt t="136148" x="8734425" y="5386388"/>
          <p14:tracePt t="136164" x="8729663" y="5395913"/>
          <p14:tracePt t="136181" x="8720138" y="5400675"/>
          <p14:tracePt t="136183" x="8720138" y="5405438"/>
          <p14:tracePt t="136198" x="8710613" y="5410200"/>
          <p14:tracePt t="136214" x="8701088" y="5414963"/>
          <p14:tracePt t="136231" x="8696325" y="5424488"/>
          <p14:tracePt t="136248" x="8686800" y="5424488"/>
          <p14:tracePt t="136281" x="8682038" y="5424488"/>
          <p14:tracePt t="136300" x="8677275" y="5424488"/>
          <p14:tracePt t="136315" x="8672513" y="5429250"/>
          <p14:tracePt t="136331" x="8658225" y="5434013"/>
          <p14:tracePt t="136348" x="8639175" y="5443538"/>
          <p14:tracePt t="136365" x="8624888" y="5443538"/>
          <p14:tracePt t="136381" x="8591550" y="5448300"/>
          <p14:tracePt t="136398" x="8582025" y="5448300"/>
          <p14:tracePt t="136415" x="8567738" y="5448300"/>
          <p14:tracePt t="136431" x="8562975" y="5448300"/>
          <p14:tracePt t="136448" x="8553450" y="5448300"/>
          <p14:tracePt t="136464" x="8543925" y="5448300"/>
          <p14:tracePt t="136481" x="8534400" y="5448300"/>
          <p14:tracePt t="136498" x="8510588" y="5448300"/>
          <p14:tracePt t="136514" x="8491538" y="5448300"/>
          <p14:tracePt t="136531" x="8467725" y="5457825"/>
          <p14:tracePt t="136548" x="8448675" y="5457825"/>
          <p14:tracePt t="136564" x="8424863" y="5457825"/>
          <p14:tracePt t="136581" x="8420100" y="5457825"/>
          <p14:tracePt t="136598" x="8410575" y="5457825"/>
          <p14:tracePt t="136614" x="8405813" y="5457825"/>
          <p14:tracePt t="136631" x="8401050" y="5457825"/>
          <p14:tracePt t="136653" x="8396288" y="5457825"/>
          <p14:tracePt t="136664" x="8391525" y="5457825"/>
          <p14:tracePt t="136681" x="8382000" y="5457825"/>
          <p14:tracePt t="136698" x="8377238" y="5457825"/>
          <p14:tracePt t="136714" x="8367713" y="5457825"/>
          <p14:tracePt t="136731" x="8353425" y="5453063"/>
          <p14:tracePt t="136748" x="8334375" y="5438775"/>
          <p14:tracePt t="136764" x="8324850" y="5434013"/>
          <p14:tracePt t="136781" x="8310563" y="5429250"/>
          <p14:tracePt t="136798" x="8296275" y="5419725"/>
          <p14:tracePt t="136814" x="8272463" y="5405438"/>
          <p14:tracePt t="136831" x="8262938" y="5391150"/>
          <p14:tracePt t="136848" x="8243888" y="5367338"/>
          <p14:tracePt t="136864" x="8229600" y="5338763"/>
          <p14:tracePt t="136881" x="8215313" y="5295900"/>
          <p14:tracePt t="136898" x="8215313" y="5276850"/>
          <p14:tracePt t="136914" x="8215313" y="5257800"/>
          <p14:tracePt t="136931" x="8224838" y="5224463"/>
          <p14:tracePt t="136948" x="8229600" y="5205413"/>
          <p14:tracePt t="136964" x="8243888" y="5195888"/>
          <p14:tracePt t="136981" x="8253413" y="5176838"/>
          <p14:tracePt t="136998" x="8281988" y="5157788"/>
          <p14:tracePt t="137014" x="8305800" y="5138738"/>
          <p14:tracePt t="137031" x="8329613" y="5129213"/>
          <p14:tracePt t="137047" x="8358188" y="5119688"/>
          <p14:tracePt t="137065" x="8405813" y="5110163"/>
          <p14:tracePt t="137081" x="8434388" y="5105400"/>
          <p14:tracePt t="137098" x="8453438" y="5105400"/>
          <p14:tracePt t="137115" x="8486775" y="5105400"/>
          <p14:tracePt t="137132" x="8501063" y="5105400"/>
          <p14:tracePt t="137148" x="8510588" y="5105400"/>
          <p14:tracePt t="137164" x="8520113" y="5105400"/>
          <p14:tracePt t="137181" x="8529638" y="5110163"/>
          <p14:tracePt t="137198" x="8539163" y="5114925"/>
          <p14:tracePt t="137214" x="8543925" y="5119688"/>
          <p14:tracePt t="137231" x="8548688" y="5129213"/>
          <p14:tracePt t="137248" x="8558213" y="5138738"/>
          <p14:tracePt t="137264" x="8567738" y="5143500"/>
          <p14:tracePt t="137281" x="8572500" y="5148263"/>
          <p14:tracePt t="137298" x="8572500" y="5157788"/>
          <p14:tracePt t="137314" x="8577263" y="5176838"/>
          <p14:tracePt t="137331" x="8577263" y="5186363"/>
          <p14:tracePt t="137348" x="8577263" y="5200650"/>
          <p14:tracePt t="137364" x="8577263" y="5214938"/>
          <p14:tracePt t="137381" x="8577263" y="5224463"/>
          <p14:tracePt t="137398" x="8577263" y="5238750"/>
          <p14:tracePt t="137414" x="8577263" y="5262563"/>
          <p14:tracePt t="137431" x="8572500" y="5281613"/>
          <p14:tracePt t="137448" x="8562975" y="5300663"/>
          <p14:tracePt t="137464" x="8562975" y="5310188"/>
          <p14:tracePt t="137481" x="8562975" y="5319713"/>
          <p14:tracePt t="137498" x="8562975" y="5329238"/>
          <p14:tracePt t="137514" x="8562975" y="5338763"/>
          <p14:tracePt t="137548" x="8562975" y="5348288"/>
          <p14:tracePt t="137564" x="8562975" y="5353050"/>
          <p14:tracePt t="137581" x="8553450" y="5357813"/>
          <p14:tracePt t="137598" x="8553450" y="5367338"/>
          <p14:tracePt t="137614" x="8548688" y="5376863"/>
          <p14:tracePt t="137631" x="8548688" y="5381625"/>
          <p14:tracePt t="137648" x="8548688" y="5386388"/>
          <p14:tracePt t="137850" x="8543925" y="5386388"/>
          <p14:tracePt t="137857" x="8539163" y="5386388"/>
          <p14:tracePt t="137865" x="8539163" y="5391150"/>
          <p14:tracePt t="137881" x="8529638" y="5391150"/>
          <p14:tracePt t="137898" x="8524875" y="5400675"/>
          <p14:tracePt t="137914" x="8510588" y="5400675"/>
          <p14:tracePt t="137931" x="8491538" y="5400675"/>
          <p14:tracePt t="137947" x="8482013" y="5400675"/>
          <p14:tracePt t="137964" x="8462963" y="5400675"/>
          <p14:tracePt t="137981" x="8443913" y="5410200"/>
          <p14:tracePt t="137997" x="8434388" y="5410200"/>
          <p14:tracePt t="138014" x="8420100" y="5410200"/>
          <p14:tracePt t="138031" x="8410575" y="5410200"/>
          <p14:tracePt t="138048" x="8391525" y="5410200"/>
          <p14:tracePt t="138064" x="8377238" y="5410200"/>
          <p14:tracePt t="138081" x="8362950" y="5410200"/>
          <p14:tracePt t="138098" x="8353425" y="5410200"/>
          <p14:tracePt t="138114" x="8343900" y="5410200"/>
          <p14:tracePt t="138131" x="8329613" y="5405438"/>
          <p14:tracePt t="138148" x="8320088" y="5400675"/>
          <p14:tracePt t="138164" x="8315325" y="5395913"/>
          <p14:tracePt t="138181" x="8310563" y="5391150"/>
          <p14:tracePt t="138198" x="8305800" y="5386388"/>
          <p14:tracePt t="138214" x="8305800" y="5376863"/>
          <p14:tracePt t="138231" x="8305800" y="5367338"/>
          <p14:tracePt t="138248" x="8305800" y="5362575"/>
          <p14:tracePt t="138264" x="8305800" y="5348288"/>
          <p14:tracePt t="138281" x="8310563" y="5329238"/>
          <p14:tracePt t="138297" x="8320088" y="5295900"/>
          <p14:tracePt t="138314" x="8339138" y="5272088"/>
          <p14:tracePt t="138331" x="8353425" y="5248275"/>
          <p14:tracePt t="138347" x="8362950" y="5238750"/>
          <p14:tracePt t="138364" x="8382000" y="5219700"/>
          <p14:tracePt t="138381" x="8396288" y="5214938"/>
          <p14:tracePt t="138397" x="8405813" y="5205413"/>
          <p14:tracePt t="138414" x="8424863" y="5195888"/>
          <p14:tracePt t="138431" x="8439150" y="5191125"/>
          <p14:tracePt t="138447" x="8448675" y="5186363"/>
          <p14:tracePt t="138464" x="8458200" y="5176838"/>
          <p14:tracePt t="138481" x="8467725" y="5176838"/>
          <p14:tracePt t="138498" x="8472488" y="5176838"/>
          <p14:tracePt t="138514" x="8482013" y="5176838"/>
          <p14:tracePt t="138716" x="8486775" y="5176838"/>
          <p14:tracePt t="138723" x="8491538" y="5176838"/>
          <p14:tracePt t="138760" x="8496300" y="5176838"/>
          <p14:tracePt t="138767" x="8501063" y="5176838"/>
          <p14:tracePt t="138782" x="8505825" y="5176838"/>
          <p14:tracePt t="138797" x="8510588" y="5176838"/>
          <p14:tracePt t="138814" x="8520113" y="5176838"/>
          <p14:tracePt t="138831" x="8524875" y="5176838"/>
          <p14:tracePt t="138847" x="8529638" y="5176838"/>
          <p14:tracePt t="138864" x="8539163" y="5181600"/>
          <p14:tracePt t="138881" x="8539163" y="5191125"/>
          <p14:tracePt t="138897" x="8543925" y="5195888"/>
          <p14:tracePt t="138914" x="8543925" y="5200650"/>
          <p14:tracePt t="138931" x="8548688" y="5205413"/>
          <p14:tracePt t="138947" x="8548688" y="5210175"/>
          <p14:tracePt t="138964" x="8558213" y="5219700"/>
          <p14:tracePt t="138981" x="8558213" y="5233988"/>
          <p14:tracePt t="138997" x="8562975" y="5243513"/>
          <p14:tracePt t="139014" x="8562975" y="5253038"/>
          <p14:tracePt t="139031" x="8562975" y="5267325"/>
          <p14:tracePt t="139047" x="8562975" y="5286375"/>
          <p14:tracePt t="139064" x="8562975" y="5295900"/>
          <p14:tracePt t="139081" x="8562975" y="5300663"/>
          <p14:tracePt t="139097" x="8562975" y="5314950"/>
          <p14:tracePt t="139114" x="8562975" y="5319713"/>
          <p14:tracePt t="139131" x="8562975" y="5324475"/>
          <p14:tracePt t="139147" x="8562975" y="5334000"/>
          <p14:tracePt t="139164" x="8562975" y="5343525"/>
          <p14:tracePt t="139181" x="8562975" y="5348288"/>
          <p14:tracePt t="139198" x="8562975" y="5353050"/>
          <p14:tracePt t="139245" x="8562975" y="5357813"/>
          <p14:tracePt t="139267" x="8562975" y="5362575"/>
          <p14:tracePt t="139282" x="8562975" y="5367338"/>
          <p14:tracePt t="139289" x="8558213" y="5372100"/>
          <p14:tracePt t="139297" x="8553450" y="5372100"/>
          <p14:tracePt t="139314" x="8543925" y="5381625"/>
          <p14:tracePt t="139331" x="8529638" y="5386388"/>
          <p14:tracePt t="139347" x="8496300" y="5395913"/>
          <p14:tracePt t="139364" x="8472488" y="5400675"/>
          <p14:tracePt t="139381" x="8458200" y="5400675"/>
          <p14:tracePt t="139397" x="8439150" y="5400675"/>
          <p14:tracePt t="139414" x="8420100" y="5400675"/>
          <p14:tracePt t="139431" x="8410575" y="5400675"/>
          <p14:tracePt t="139448" x="8401050" y="5400675"/>
          <p14:tracePt t="139464" x="8382000" y="5400675"/>
          <p14:tracePt t="139481" x="8367713" y="5400675"/>
          <p14:tracePt t="139497" x="8348663" y="5395913"/>
          <p14:tracePt t="139514" x="8343900" y="5395913"/>
          <p14:tracePt t="139531" x="8334375" y="5395913"/>
          <p14:tracePt t="139547" x="8329613" y="5395913"/>
          <p14:tracePt t="139795" x="8329613" y="5400675"/>
          <p14:tracePt t="139803" x="8329613" y="5410200"/>
          <p14:tracePt t="139814" x="8329613" y="5424488"/>
          <p14:tracePt t="139831" x="8329613" y="5443538"/>
          <p14:tracePt t="139847" x="8329613" y="5472113"/>
          <p14:tracePt t="139864" x="8329613" y="5486400"/>
          <p14:tracePt t="139881" x="8329613" y="5495925"/>
          <p14:tracePt t="139897" x="8329613" y="5505450"/>
          <p14:tracePt t="139914" x="8329613" y="5524500"/>
          <p14:tracePt t="139931" x="8329613" y="5534025"/>
          <p14:tracePt t="139947" x="8329613" y="5543550"/>
          <p14:tracePt t="139964" x="8329613" y="5553075"/>
          <p14:tracePt t="139981" x="8329613" y="5562600"/>
          <p14:tracePt t="139997" x="8329613" y="5567363"/>
          <p14:tracePt t="140014" x="8329613" y="5572125"/>
          <p14:tracePt t="140031" x="8329613" y="5581650"/>
          <p14:tracePt t="140047" x="8329613" y="5591175"/>
          <p14:tracePt t="140064" x="8329613" y="5595938"/>
          <p14:tracePt t="140081" x="8329613" y="5600700"/>
          <p14:tracePt t="140097" x="8329613" y="5610225"/>
          <p14:tracePt t="142793" x="8329613" y="5614988"/>
          <p14:tracePt t="142804" x="8329613" y="5619750"/>
          <p14:tracePt t="142814" x="8334375" y="5638800"/>
          <p14:tracePt t="142831" x="8339138" y="5672138"/>
          <p14:tracePt t="142847" x="8339138" y="5700713"/>
          <p14:tracePt t="142864" x="8343900" y="5734050"/>
          <p14:tracePt t="142881" x="8343900" y="5762625"/>
          <p14:tracePt t="142914" x="8343900" y="5786438"/>
          <p14:tracePt t="142947" x="8343900" y="5805488"/>
          <p14:tracePt t="142964" x="8343900" y="5815013"/>
          <p14:tracePt t="142980" x="8343900" y="5824538"/>
          <p14:tracePt t="142997" x="8343900" y="5838825"/>
          <p14:tracePt t="143014" x="8343900" y="5843588"/>
          <p14:tracePt t="143030" x="8343900" y="5848350"/>
          <p14:tracePt t="143047" x="8343900" y="5857875"/>
          <p14:tracePt t="143138" x="8343900" y="5862638"/>
          <p14:tracePt t="143226" x="8343900" y="5867400"/>
          <p14:tracePt t="143248" x="8343900" y="5872163"/>
          <p14:tracePt t="143256" x="8343900" y="5876925"/>
          <p14:tracePt t="143270" x="8339138" y="5876925"/>
          <p14:tracePt t="143280" x="8334375" y="5876925"/>
          <p14:tracePt t="143297" x="8334375" y="5886450"/>
          <p14:tracePt t="143314" x="8324850" y="5891213"/>
          <p14:tracePt t="143331" x="8315325" y="5895975"/>
          <p14:tracePt t="143455" x="8320088" y="5895975"/>
          <p14:tracePt t="143461" x="8329613" y="5895975"/>
          <p14:tracePt t="143469" x="8348663" y="5895975"/>
          <p14:tracePt t="143481" x="8382000" y="5895975"/>
          <p14:tracePt t="143497" x="8539163" y="5895975"/>
          <p14:tracePt t="143514" x="8662988" y="5886450"/>
          <p14:tracePt t="143530" x="8810625" y="5867400"/>
          <p14:tracePt t="143547" x="8958263" y="5857875"/>
          <p14:tracePt t="143564" x="9105900" y="5853113"/>
          <p14:tracePt t="143581" x="9172575" y="5853113"/>
          <p14:tracePt t="143597" x="9215438" y="5853113"/>
          <p14:tracePt t="143614" x="9263063" y="5853113"/>
          <p14:tracePt t="143630" x="9282113" y="5853113"/>
          <p14:tracePt t="143647" x="9296400" y="5853113"/>
          <p14:tracePt t="143664" x="9301163" y="5853113"/>
          <p14:tracePt t="143681" x="9310688" y="5853113"/>
          <p14:tracePt t="143697" x="9315450" y="5853113"/>
          <p14:tracePt t="143714" x="9320213" y="5853113"/>
          <p14:tracePt t="143730" x="9324975" y="5853113"/>
          <p14:tracePt t="143747" x="9334500" y="5853113"/>
          <p14:tracePt t="143764" x="9344025" y="5853113"/>
          <p14:tracePt t="143780" x="9348788" y="5853113"/>
          <p14:tracePt t="143797" x="9353550" y="5853113"/>
          <p14:tracePt t="144004" x="9344025" y="5853113"/>
          <p14:tracePt t="144011" x="9334500" y="5857875"/>
          <p14:tracePt t="144019" x="9329738" y="5862638"/>
          <p14:tracePt t="144030" x="9320213" y="5862638"/>
          <p14:tracePt t="144047" x="9301163" y="5872163"/>
          <p14:tracePt t="144064" x="9282113" y="5881688"/>
          <p14:tracePt t="144081" x="9267825" y="5881688"/>
          <p14:tracePt t="144097" x="9258300" y="5881688"/>
          <p14:tracePt t="144114" x="9244013" y="5881688"/>
          <p14:tracePt t="144130" x="9229725" y="5881688"/>
          <p14:tracePt t="144147" x="9220200" y="5881688"/>
          <p14:tracePt t="144164" x="9205913" y="5881688"/>
          <p14:tracePt t="144180" x="9191625" y="5881688"/>
          <p14:tracePt t="144197" x="9182100" y="5881688"/>
          <p14:tracePt t="144214" x="9172575" y="5886450"/>
          <p14:tracePt t="144230" x="9153525" y="5891213"/>
          <p14:tracePt t="144247" x="9134475" y="5891213"/>
          <p14:tracePt t="144264" x="9120188" y="5895975"/>
          <p14:tracePt t="144281" x="9110663" y="5895975"/>
          <p14:tracePt t="144297" x="9105900" y="5895975"/>
          <p14:tracePt t="144314" x="9096375" y="5895975"/>
          <p14:tracePt t="144330" x="9091613" y="5895975"/>
          <p14:tracePt t="144347" x="9082088" y="5895975"/>
          <p14:tracePt t="144364" x="9072563" y="5895975"/>
          <p14:tracePt t="144380" x="9067800" y="5895975"/>
          <p14:tracePt t="144397" x="9063038" y="5900738"/>
          <p14:tracePt t="144414" x="9053513" y="5900738"/>
          <p14:tracePt t="144431" x="9043988" y="5900738"/>
          <p14:tracePt t="144481" x="9039225" y="5900738"/>
          <p14:tracePt t="144503" x="9034463" y="5900738"/>
          <p14:tracePt t="144519" x="9029700" y="5900738"/>
          <p14:tracePt t="144526" x="9024938" y="5900738"/>
          <p14:tracePt t="144541" x="9020175" y="5900738"/>
          <p14:tracePt t="144548" x="9015413" y="5900738"/>
          <p14:tracePt t="144564" x="9010650" y="5900738"/>
          <p14:tracePt t="144580" x="9005888" y="5900738"/>
          <p14:tracePt t="144597" x="9001125" y="5900738"/>
          <p14:tracePt t="144614" x="8996363" y="5900738"/>
          <p14:tracePt t="144630" x="8991600" y="5900738"/>
          <p14:tracePt t="144650" x="8991600" y="5905500"/>
          <p14:tracePt t="144754" x="8991600" y="5910263"/>
          <p14:tracePt t="145047" x="8986838" y="5910263"/>
          <p14:tracePt t="145055" x="8982075" y="5915025"/>
          <p14:tracePt t="145064" x="8982075" y="5919788"/>
          <p14:tracePt t="145081" x="8972550" y="5919788"/>
          <p14:tracePt t="145097" x="8967788" y="5919788"/>
          <p14:tracePt t="145130" x="8963025" y="5919788"/>
          <p14:tracePt t="145164" x="8943975" y="5929313"/>
          <p14:tracePt t="145197" x="8891588" y="5948363"/>
          <p14:tracePt t="145214" x="8867775" y="5948363"/>
          <p14:tracePt t="145231" x="8834438" y="5953125"/>
          <p14:tracePt t="145247" x="8815388" y="5953125"/>
          <p14:tracePt t="145264" x="8791575" y="5953125"/>
          <p14:tracePt t="145280" x="8772525" y="5953125"/>
          <p14:tracePt t="145297" x="8739188" y="5957888"/>
          <p14:tracePt t="145314" x="8720138" y="5957888"/>
          <p14:tracePt t="145330" x="8691563" y="5957888"/>
          <p14:tracePt t="145347" x="8667750" y="5957888"/>
          <p14:tracePt t="145364" x="8634413" y="5957888"/>
          <p14:tracePt t="145380" x="8615363" y="5957888"/>
          <p14:tracePt t="145397" x="8591550" y="5957888"/>
          <p14:tracePt t="145414" x="8567738" y="5948363"/>
          <p14:tracePt t="145430" x="8553450" y="5943600"/>
          <p14:tracePt t="145447" x="8534400" y="5938838"/>
          <p14:tracePt t="145464" x="8524875" y="5929313"/>
          <p14:tracePt t="145481" x="8501063" y="5919788"/>
          <p14:tracePt t="145497" x="8486775" y="5919788"/>
          <p14:tracePt t="145514" x="8477250" y="5910263"/>
          <p14:tracePt t="145530" x="8462963" y="5905500"/>
          <p14:tracePt t="145547" x="8443913" y="5895975"/>
          <p14:tracePt t="145564" x="8429625" y="5891213"/>
          <p14:tracePt t="145580" x="8420100" y="5881688"/>
          <p14:tracePt t="145597" x="8396288" y="5876925"/>
          <p14:tracePt t="145614" x="8367713" y="5857875"/>
          <p14:tracePt t="145630" x="8353425" y="5843588"/>
          <p14:tracePt t="145647" x="8343900" y="5829300"/>
          <p14:tracePt t="145664" x="8320088" y="5805488"/>
          <p14:tracePt t="145680" x="8305800" y="5795963"/>
          <p14:tracePt t="145697" x="8296275" y="5781675"/>
          <p14:tracePt t="145714" x="8291513" y="5772150"/>
          <p14:tracePt t="145730" x="8281988" y="5762625"/>
          <p14:tracePt t="145747" x="8281988" y="5757863"/>
          <p14:tracePt t="145833" x="8286750" y="5767388"/>
          <p14:tracePt t="145841" x="8291513" y="5772150"/>
          <p14:tracePt t="145848" x="8296275" y="5776913"/>
          <p14:tracePt t="145864" x="8320088" y="5800725"/>
          <p14:tracePt t="145880" x="8343900" y="5824538"/>
          <p14:tracePt t="145897" x="8367713" y="5848350"/>
          <p14:tracePt t="145914" x="8401050" y="5881688"/>
          <p14:tracePt t="145930" x="8424863" y="5915025"/>
          <p14:tracePt t="145947" x="8448675" y="5943600"/>
          <p14:tracePt t="145964" x="8467725" y="5967413"/>
          <p14:tracePt t="145980" x="8482013" y="5981700"/>
          <p14:tracePt t="145997" x="8486775" y="5991225"/>
          <p14:tracePt t="146014" x="8491538" y="6000750"/>
          <p14:tracePt t="146047" x="8491538" y="6005513"/>
          <p14:tracePt t="146097" x="8496300" y="6005513"/>
          <p14:tracePt t="146104" x="8501063" y="6005513"/>
          <p14:tracePt t="146119" x="8505825" y="6005513"/>
          <p14:tracePt t="146130" x="8510588" y="6005513"/>
          <p14:tracePt t="146147" x="8524875" y="6005513"/>
          <p14:tracePt t="146164" x="8553450" y="5995988"/>
          <p14:tracePt t="146180" x="8567738" y="5986463"/>
          <p14:tracePt t="146197" x="8582025" y="5981700"/>
          <p14:tracePt t="146214" x="8591550" y="5976938"/>
          <p14:tracePt t="146230" x="8601075" y="5967413"/>
          <p14:tracePt t="146247" x="8605838" y="5967413"/>
          <p14:tracePt t="146264" x="8610600" y="5967413"/>
          <p14:tracePt t="146942" x="8620125" y="5967413"/>
          <p14:tracePt t="146949" x="8624888" y="5967413"/>
          <p14:tracePt t="146964" x="8639175" y="5967413"/>
          <p14:tracePt t="146980" x="8658225" y="5967413"/>
          <p14:tracePt t="146997" x="8672513" y="5967413"/>
          <p14:tracePt t="147014" x="8677275" y="5967413"/>
          <p14:tracePt t="147047" x="8691563" y="5967413"/>
          <p14:tracePt t="147250" x="8696325" y="5967413"/>
          <p14:tracePt t="147273" x="8701088" y="5967413"/>
          <p14:tracePt t="147302" x="8705850" y="5967413"/>
          <p14:tracePt t="147331" x="8710613" y="5967413"/>
          <p14:tracePt t="147346" x="8715375" y="5967413"/>
          <p14:tracePt t="147368" x="8720138" y="5967413"/>
          <p14:tracePt t="147375" x="8724900" y="5967413"/>
          <p14:tracePt t="147419" x="8729663" y="5967413"/>
          <p14:tracePt t="147427" x="8734425" y="5967413"/>
          <p14:tracePt t="147434" x="8734425" y="5972175"/>
          <p14:tracePt t="147447" x="8743950" y="5972175"/>
          <p14:tracePt t="147464" x="8763000" y="5976938"/>
          <p14:tracePt t="147480" x="8772525" y="5976938"/>
          <p14:tracePt t="147497" x="8786813" y="5976938"/>
          <p14:tracePt t="147513" x="8796338" y="5976938"/>
          <p14:tracePt t="147530" x="8805863" y="5976938"/>
          <p14:tracePt t="147547" x="8810625" y="5976938"/>
          <p14:tracePt t="147564" x="8820150" y="5976938"/>
          <p14:tracePt t="147765" x="8834438" y="5976938"/>
          <p14:tracePt t="147772" x="8863013" y="5976938"/>
          <p14:tracePt t="147780" x="8872538" y="5976938"/>
          <p14:tracePt t="147797" x="8891588" y="5976938"/>
          <p14:tracePt t="147813" x="8910638" y="5976938"/>
          <p14:tracePt t="147831" x="8920163" y="5976938"/>
          <p14:tracePt t="147864" x="8929688" y="5976938"/>
          <p14:tracePt t="148095" x="8934450" y="5976938"/>
          <p14:tracePt t="148102" x="8948738" y="5976938"/>
          <p14:tracePt t="148114" x="8953500" y="5976938"/>
          <p14:tracePt t="148131" x="8967788" y="5976938"/>
          <p14:tracePt t="148147" x="8986838" y="5976938"/>
          <p14:tracePt t="148163" x="8996363" y="5976938"/>
          <p14:tracePt t="148181" x="9010650" y="5967413"/>
          <p14:tracePt t="148197" x="9020175" y="5967413"/>
          <p14:tracePt t="148213" x="9034463" y="5967413"/>
          <p14:tracePt t="148230" x="9039225" y="5962650"/>
          <p14:tracePt t="148247" x="9043988" y="5962650"/>
          <p14:tracePt t="148264" x="9053513" y="5962650"/>
          <p14:tracePt t="148280" x="9063038" y="5962650"/>
          <p14:tracePt t="148297" x="9072563" y="5962650"/>
          <p14:tracePt t="148313" x="9082088" y="5957888"/>
          <p14:tracePt t="148330" x="9096375" y="5957888"/>
          <p14:tracePt t="148347" x="9101138" y="5957888"/>
          <p14:tracePt t="148363" x="9110663" y="5957888"/>
          <p14:tracePt t="148380" x="9115425" y="5957888"/>
          <p14:tracePt t="148503" x="9110663" y="5957888"/>
          <p14:tracePt t="148516" x="9096375" y="5953125"/>
          <p14:tracePt t="148530" x="9072563" y="5953125"/>
          <p14:tracePt t="148547" x="9053513" y="5953125"/>
          <p14:tracePt t="148563" x="9015413" y="5953125"/>
          <p14:tracePt t="148580" x="8958263" y="5957888"/>
          <p14:tracePt t="148597" x="8920163" y="5962650"/>
          <p14:tracePt t="148613" x="8886825" y="5962650"/>
          <p14:tracePt t="148630" x="8858250" y="5962650"/>
          <p14:tracePt t="148647" x="8829675" y="5962650"/>
          <p14:tracePt t="148663" x="8810625" y="5962650"/>
          <p14:tracePt t="148680" x="8801100" y="5962650"/>
          <p14:tracePt t="148697" x="8782050" y="5953125"/>
          <p14:tracePt t="148713" x="8763000" y="5948363"/>
          <p14:tracePt t="148730" x="8748713" y="5938838"/>
          <p14:tracePt t="148747" x="8739188" y="5934075"/>
          <p14:tracePt t="148763" x="8720138" y="5924550"/>
          <p14:tracePt t="148780" x="8710613" y="5919788"/>
          <p14:tracePt t="148797" x="8705850" y="5910263"/>
          <p14:tracePt t="148813" x="8701088" y="5905500"/>
          <p14:tracePt t="148830" x="8691563" y="5876925"/>
          <p14:tracePt t="148847" x="8691563" y="5829300"/>
          <p14:tracePt t="148864" x="8701088" y="5786438"/>
          <p14:tracePt t="148880" x="8710613" y="5734050"/>
          <p14:tracePt t="148897" x="8743950" y="5686425"/>
          <p14:tracePt t="148913" x="8772525" y="5657850"/>
          <p14:tracePt t="148930" x="8810625" y="5634038"/>
          <p14:tracePt t="148947" x="8872538" y="5610225"/>
          <p14:tracePt t="148963" x="8920163" y="5595938"/>
          <p14:tracePt t="148980" x="8948738" y="5586413"/>
          <p14:tracePt t="148997" x="8967788" y="5586413"/>
          <p14:tracePt t="149013" x="8991600" y="5586413"/>
          <p14:tracePt t="149030" x="9005888" y="5591175"/>
          <p14:tracePt t="149047" x="9020175" y="5595938"/>
          <p14:tracePt t="149063" x="9029700" y="5600700"/>
          <p14:tracePt t="149080" x="9048750" y="5610225"/>
          <p14:tracePt t="149097" x="9053513" y="5619750"/>
          <p14:tracePt t="149113" x="9058275" y="5624513"/>
          <p14:tracePt t="149130" x="9067800" y="5634038"/>
          <p14:tracePt t="149147" x="9077325" y="5648325"/>
          <p14:tracePt t="149163" x="9082088" y="5672138"/>
          <p14:tracePt t="149180" x="9091613" y="5691188"/>
          <p14:tracePt t="149197" x="9091613" y="5724525"/>
          <p14:tracePt t="149213" x="9091613" y="5734050"/>
          <p14:tracePt t="149230" x="9091613" y="5748338"/>
          <p14:tracePt t="149247" x="9091613" y="5757863"/>
          <p14:tracePt t="149264" x="9091613" y="5767388"/>
          <p14:tracePt t="149280" x="9091613" y="5776913"/>
          <p14:tracePt t="149297" x="9086850" y="5786438"/>
          <p14:tracePt t="149313" x="9082088" y="5800725"/>
          <p14:tracePt t="149330" x="9072563" y="5819775"/>
          <p14:tracePt t="149347" x="9067800" y="5834063"/>
          <p14:tracePt t="149363" x="9048750" y="5848350"/>
          <p14:tracePt t="149380" x="9034463" y="5867400"/>
          <p14:tracePt t="149397" x="9029700" y="5876925"/>
          <p14:tracePt t="149413" x="9024938" y="5886450"/>
          <p14:tracePt t="149430" x="9010650" y="5891213"/>
          <p14:tracePt t="149447" x="8991600" y="5900738"/>
          <p14:tracePt t="149463" x="8977313" y="5905500"/>
          <p14:tracePt t="149480" x="8963025" y="5915025"/>
          <p14:tracePt t="149497" x="8939213" y="5915025"/>
          <p14:tracePt t="149513" x="8891588" y="5915025"/>
          <p14:tracePt t="149530" x="8863013" y="5915025"/>
          <p14:tracePt t="149547" x="8829675" y="5905500"/>
          <p14:tracePt t="149564" x="8796338" y="5891213"/>
          <p14:tracePt t="149580" x="8772525" y="5872163"/>
          <p14:tracePt t="149597" x="8753475" y="5862638"/>
          <p14:tracePt t="149613" x="8739188" y="5848350"/>
          <p14:tracePt t="149630" x="8729663" y="5815013"/>
          <p14:tracePt t="149647" x="8729663" y="5748338"/>
          <p14:tracePt t="149663" x="8739188" y="5691188"/>
          <p14:tracePt t="149680" x="8748713" y="5643563"/>
          <p14:tracePt t="149682" x="8763000" y="5629275"/>
          <p14:tracePt t="149697" x="8786813" y="5605463"/>
          <p14:tracePt t="149713" x="8810625" y="5586413"/>
          <p14:tracePt t="149730" x="8834438" y="5567363"/>
          <p14:tracePt t="149747" x="8882063" y="5562600"/>
          <p14:tracePt t="149763" x="8901113" y="5562600"/>
          <p14:tracePt t="149780" x="8924925" y="5562600"/>
          <p14:tracePt t="149797" x="8939213" y="5572125"/>
          <p14:tracePt t="149814" x="8963025" y="5614988"/>
          <p14:tracePt t="149830" x="8972550" y="5643563"/>
          <p14:tracePt t="149847" x="8982075" y="5672138"/>
          <p14:tracePt t="149863" x="8982075" y="5700713"/>
          <p14:tracePt t="149880" x="8982075" y="5719763"/>
          <p14:tracePt t="149897" x="8982075" y="5729288"/>
          <p14:tracePt t="149913" x="8982075" y="5734050"/>
          <p14:tracePt t="149930" x="8982075" y="5743575"/>
          <p14:tracePt t="149947" x="8982075" y="5757863"/>
          <p14:tracePt t="149963" x="8982075" y="5762625"/>
          <p14:tracePt t="149980" x="8982075" y="5772150"/>
          <p14:tracePt t="149997" x="8982075" y="5781675"/>
          <p14:tracePt t="150013" x="8982075" y="5786438"/>
          <p14:tracePt t="150030" x="8982075" y="5791200"/>
          <p14:tracePt t="150047" x="8982075" y="5795963"/>
          <p14:tracePt t="150408" x="8982075" y="5800725"/>
          <p14:tracePt t="150416" x="8977313" y="5805488"/>
          <p14:tracePt t="150433" x="8972550" y="5810250"/>
          <p14:tracePt t="150439" x="8967788" y="5815013"/>
          <p14:tracePt t="150463" x="8958263" y="5819775"/>
          <p14:tracePt t="150497" x="8958263" y="5824538"/>
          <p14:tracePt t="150530" x="8953500" y="5824538"/>
          <p14:tracePt t="150547" x="8948738" y="5829300"/>
          <p14:tracePt t="150563" x="8939213" y="5838825"/>
          <p14:tracePt t="150580" x="8929688" y="5843588"/>
          <p14:tracePt t="150597" x="8924925" y="5853113"/>
          <p14:tracePt t="150613" x="8920163" y="5857875"/>
          <p14:tracePt t="150630" x="8910638" y="5862638"/>
          <p14:tracePt t="150663" x="8905875" y="5867400"/>
          <p14:tracePt t="150680" x="8901113" y="5872163"/>
          <p14:tracePt t="150697" x="8891588" y="5872163"/>
          <p14:tracePt t="150713" x="8886825" y="5881688"/>
          <p14:tracePt t="150730" x="8882063" y="5886450"/>
          <p14:tracePt t="150747" x="8872538" y="5895975"/>
          <p14:tracePt t="150763" x="8863013" y="5900738"/>
          <p14:tracePt t="150780" x="8858250" y="5905500"/>
          <p14:tracePt t="150797" x="8853488" y="5905500"/>
          <p14:tracePt t="150813" x="8848725" y="5910263"/>
          <p14:tracePt t="150830" x="8843963" y="5910263"/>
          <p14:tracePt t="150847" x="8834438" y="5910263"/>
          <p14:tracePt t="150880" x="8824913" y="5910263"/>
          <p14:tracePt t="150897" x="8815388" y="5910263"/>
          <p14:tracePt t="150913" x="8810625" y="5910263"/>
          <p14:tracePt t="150930" x="8801100" y="5915025"/>
          <p14:tracePt t="150946" x="8796338" y="5915025"/>
          <p14:tracePt t="150963" x="8786813" y="5915025"/>
          <p14:tracePt t="150980" x="8777288" y="5915025"/>
          <p14:tracePt t="150996" x="8767763" y="5915025"/>
          <p14:tracePt t="151013" x="8763000" y="5915025"/>
          <p14:tracePt t="151030" x="8758238" y="5915025"/>
          <p14:tracePt t="151047" x="8748713" y="5915025"/>
          <p14:tracePt t="151107" x="8743950" y="5915025"/>
          <p14:tracePt t="151114" x="8739188" y="5915025"/>
          <p14:tracePt t="151130" x="8734425" y="5915025"/>
          <p14:tracePt t="151148" x="8729663" y="5915025"/>
          <p14:tracePt t="151163" x="8720138" y="5915025"/>
          <p14:tracePt t="151180" x="8710613" y="5915025"/>
          <p14:tracePt t="151197" x="8705850" y="5915025"/>
          <p14:tracePt t="151214" x="8701088" y="5915025"/>
          <p14:tracePt t="152340" x="8691563" y="5915025"/>
          <p14:tracePt t="152347" x="8662988" y="5919788"/>
          <p14:tracePt t="152363" x="8615363" y="5924550"/>
          <p14:tracePt t="152380" x="8520113" y="5938838"/>
          <p14:tracePt t="152397" x="8415338" y="5948363"/>
          <p14:tracePt t="152413" x="8267700" y="5943600"/>
          <p14:tracePt t="152446" x="7958138" y="5857875"/>
          <p14:tracePt t="152480" x="7524750" y="5710238"/>
          <p14:tracePt t="152497" x="7362825" y="5676900"/>
          <p14:tracePt t="152513" x="7248525" y="5643563"/>
          <p14:tracePt t="152530" x="7124700" y="5624513"/>
          <p14:tracePt t="152546" x="6948488" y="5591175"/>
          <p14:tracePt t="152563" x="6858000" y="5576888"/>
          <p14:tracePt t="152580" x="6772275" y="5562600"/>
          <p14:tracePt t="152597" x="6667500" y="5548313"/>
          <p14:tracePt t="152613" x="6615113" y="5548313"/>
          <p14:tracePt t="152630" x="6577013" y="5548313"/>
          <p14:tracePt t="152646" x="6567488" y="5548313"/>
          <p14:tracePt t="152663" x="6557963" y="5548313"/>
          <p14:tracePt t="152680" x="6553200" y="5548313"/>
          <p14:tracePt t="152715" x="6572250" y="5548313"/>
          <p14:tracePt t="152722" x="6596063" y="5548313"/>
          <p14:tracePt t="152730" x="6629400" y="5548313"/>
          <p14:tracePt t="152746" x="6762750" y="5557838"/>
          <p14:tracePt t="152763" x="6967538" y="5586413"/>
          <p14:tracePt t="152780" x="7177088" y="5614988"/>
          <p14:tracePt t="152797" x="7534275" y="5653088"/>
          <p14:tracePt t="152813" x="7724775" y="5662613"/>
          <p14:tracePt t="152830" x="7900988" y="5667375"/>
          <p14:tracePt t="152847" x="8077200" y="5686425"/>
          <p14:tracePt t="152863" x="8239125" y="5705475"/>
          <p14:tracePt t="152880" x="8310563" y="5710238"/>
          <p14:tracePt t="152896" x="8372475" y="5719763"/>
          <p14:tracePt t="152913" x="8439150" y="5729288"/>
          <p14:tracePt t="152930" x="8477250" y="5743575"/>
          <p14:tracePt t="152946" x="8505825" y="5748338"/>
          <p14:tracePt t="152963" x="8534400" y="5753100"/>
          <p14:tracePt t="152980" x="8582025" y="5767388"/>
          <p14:tracePt t="152996" x="8601075" y="5776913"/>
          <p14:tracePt t="153013" x="8615363" y="5776913"/>
          <p14:tracePt t="153030" x="8624888" y="5776913"/>
          <p14:tracePt t="153046" x="8629650" y="5776913"/>
          <p14:tracePt t="153063" x="8639175" y="5776913"/>
          <p14:tracePt t="153164" x="8643938" y="5776913"/>
          <p14:tracePt t="153457" x="8643938" y="5781675"/>
          <p14:tracePt t="153464" x="8643938" y="5786438"/>
          <p14:tracePt t="153480" x="8639175" y="5791200"/>
          <p14:tracePt t="153497" x="8620125" y="5805488"/>
          <p14:tracePt t="153514" x="8586788" y="5819775"/>
          <p14:tracePt t="153530" x="8505825" y="5853113"/>
          <p14:tracePt t="153546" x="8420100" y="5881688"/>
          <p14:tracePt t="153580" x="8024813" y="5967413"/>
          <p14:tracePt t="153613" x="7010400" y="6048375"/>
          <p14:tracePt t="153630" x="6486525" y="6062663"/>
          <p14:tracePt t="153647" x="5962650" y="6062663"/>
          <p14:tracePt t="153663" x="5200650" y="6029325"/>
          <p14:tracePt t="153680" x="4881563" y="6029325"/>
          <p14:tracePt t="153697" x="4681538" y="6029325"/>
          <p14:tracePt t="153713" x="4471988" y="6019800"/>
          <p14:tracePt t="153730" x="4405313" y="6019800"/>
          <p14:tracePt t="153746" x="4371975" y="6019800"/>
          <p14:tracePt t="153763" x="4357688" y="6015038"/>
          <p14:tracePt t="153985" x="4210050" y="6029325"/>
          <p14:tracePt t="153993" x="4005263" y="6076950"/>
          <p14:tracePt t="154000" x="3829050" y="6115050"/>
          <p14:tracePt t="154013" x="3695700" y="6143625"/>
          <p14:tracePt t="154030" x="3381375" y="6219825"/>
          <p14:tracePt t="154046" x="3224213" y="6243638"/>
          <p14:tracePt t="154063" x="3152775" y="6253163"/>
          <p14:tracePt t="154080" x="3100388" y="6253163"/>
          <p14:tracePt t="154096" x="3081338" y="6253163"/>
          <p14:tracePt t="154113" x="3071813" y="6253163"/>
          <p14:tracePt t="154130" x="3062288" y="6253163"/>
          <p14:tracePt t="154146" x="3052763" y="6253163"/>
          <p14:tracePt t="154163" x="3048000" y="6253163"/>
          <p14:tracePt t="154180" x="3043238" y="6253163"/>
          <p14:tracePt t="154382" x="3181350" y="6253163"/>
          <p14:tracePt t="154389" x="3348038" y="6243638"/>
          <p14:tracePt t="154397" x="3514725" y="6234113"/>
          <p14:tracePt t="154413" x="3914775" y="6196013"/>
          <p14:tracePt t="154430" x="4229100" y="6167438"/>
          <p14:tracePt t="154446" x="4514850" y="6143625"/>
          <p14:tracePt t="154463" x="4833938" y="6105525"/>
          <p14:tracePt t="154480" x="5010150" y="6091238"/>
          <p14:tracePt t="154496" x="5167313" y="6081713"/>
          <p14:tracePt t="154513" x="5291138" y="6081713"/>
          <p14:tracePt t="154530" x="5410200" y="6081713"/>
          <p14:tracePt t="154546" x="5472113" y="6081713"/>
          <p14:tracePt t="154563" x="5500688" y="6076950"/>
          <p14:tracePt t="154580" x="5510213" y="6076950"/>
          <p14:tracePt t="154596" x="5505450" y="6072188"/>
          <p14:tracePt t="154778" x="5643563" y="6072188"/>
          <p14:tracePt t="154786" x="5829300" y="6072188"/>
          <p14:tracePt t="154796" x="6081713" y="6076950"/>
          <p14:tracePt t="154813" x="6496050" y="6138863"/>
          <p14:tracePt t="154830" x="7053263" y="6224588"/>
          <p14:tracePt t="154846" x="7248525" y="6272213"/>
          <p14:tracePt t="154863" x="7377113" y="6305550"/>
          <p14:tracePt t="154879" x="7481888" y="6338888"/>
          <p14:tracePt t="154896" x="7562850" y="6357938"/>
          <p14:tracePt t="154913" x="7591425" y="6362700"/>
          <p14:tracePt t="154930" x="7605713" y="6372225"/>
          <p14:tracePt t="154946" x="7629525" y="6376988"/>
          <p14:tracePt t="154963" x="7653338" y="6391275"/>
          <p14:tracePt t="154980" x="7677150" y="6391275"/>
          <p14:tracePt t="154996" x="7696200" y="6391275"/>
          <p14:tracePt t="155013" x="7720013" y="6391275"/>
          <p14:tracePt t="155029" x="7729538" y="6391275"/>
          <p14:tracePt t="155046" x="7734300" y="6391275"/>
          <p14:tracePt t="155063" x="7739063" y="6391275"/>
          <p14:tracePt t="155080" x="7748588" y="6391275"/>
          <p14:tracePt t="155113" x="7753350" y="6391275"/>
          <p14:tracePt t="155369" x="7829550" y="6381750"/>
          <p14:tracePt t="155375" x="7953375" y="6362700"/>
          <p14:tracePt t="155383" x="8062913" y="6353175"/>
          <p14:tracePt t="155396" x="8253413" y="6324600"/>
          <p14:tracePt t="155413" x="8401050" y="6315075"/>
          <p14:tracePt t="155430" x="8524875" y="6310313"/>
          <p14:tracePt t="155447" x="8662988" y="6319838"/>
          <p14:tracePt t="155480" x="8758238" y="6329363"/>
          <p14:tracePt t="155513" x="8815388" y="6329363"/>
          <p14:tracePt t="155530" x="8834438" y="6329363"/>
          <p14:tracePt t="155546" x="8858250" y="6329363"/>
          <p14:tracePt t="155563" x="8886825" y="6324600"/>
          <p14:tracePt t="155579" x="8934450" y="6300788"/>
          <p14:tracePt t="155596" x="8972550" y="6286500"/>
          <p14:tracePt t="155613" x="8991600" y="6276975"/>
          <p14:tracePt t="155630" x="9001125" y="6272213"/>
          <p14:tracePt t="155646" x="9024938" y="6262688"/>
          <p14:tracePt t="155663" x="9029700" y="6257925"/>
          <p14:tracePt t="155680" x="9034463" y="6257925"/>
          <p14:tracePt t="155681" x="9039225" y="6257925"/>
          <p14:tracePt t="155696" x="9043988" y="6257925"/>
          <p14:tracePt t="155763" x="9034463" y="6257925"/>
          <p14:tracePt t="155771" x="9024938" y="6262688"/>
          <p14:tracePt t="155779" x="9015413" y="6276975"/>
          <p14:tracePt t="155796" x="8972550" y="6300788"/>
          <p14:tracePt t="155813" x="8934450" y="6334125"/>
          <p14:tracePt t="155830" x="8863013" y="6381750"/>
          <p14:tracePt t="155846" x="8815388" y="6405563"/>
          <p14:tracePt t="155863" x="8786813" y="6424613"/>
          <p14:tracePt t="155880" x="8753475" y="6443663"/>
          <p14:tracePt t="155896" x="8734425" y="6448425"/>
          <p14:tracePt t="155913" x="8720138" y="6457950"/>
          <p14:tracePt t="155929" x="8701088" y="6462713"/>
          <p14:tracePt t="155946" x="8658225" y="6467475"/>
          <p14:tracePt t="155963" x="8615363" y="6467475"/>
          <p14:tracePt t="155979" x="8572500" y="6467475"/>
          <p14:tracePt t="155996" x="8529638" y="6467475"/>
          <p14:tracePt t="156013" x="8458200" y="6467475"/>
          <p14:tracePt t="156029" x="8405813" y="6457950"/>
          <p14:tracePt t="156046" x="8367713" y="6448425"/>
          <p14:tracePt t="156063" x="8329613" y="6434138"/>
          <p14:tracePt t="156079" x="8291513" y="6405563"/>
          <p14:tracePt t="156096" x="8272463" y="6376988"/>
          <p14:tracePt t="156113" x="8253413" y="6338888"/>
          <p14:tracePt t="156130" x="8248650" y="6276975"/>
          <p14:tracePt t="156146" x="8267700" y="6234113"/>
          <p14:tracePt t="156164" x="8310563" y="6172200"/>
          <p14:tracePt t="156180" x="8353425" y="6124575"/>
          <p14:tracePt t="156181" x="8382000" y="6105525"/>
          <p14:tracePt t="156196" x="8439150" y="6067425"/>
          <p14:tracePt t="156213" x="8501063" y="6053138"/>
          <p14:tracePt t="156229" x="8558213" y="6057900"/>
          <p14:tracePt t="156246" x="8605838" y="6067425"/>
          <p14:tracePt t="156263" x="8643938" y="6105525"/>
          <p14:tracePt t="156279" x="8662988" y="6143625"/>
          <p14:tracePt t="156296" x="8677275" y="6196013"/>
          <p14:tracePt t="156313" x="8677275" y="6286500"/>
          <p14:tracePt t="156330" x="8672513" y="6315075"/>
          <p14:tracePt t="156346" x="8658225" y="6338888"/>
          <p14:tracePt t="156363" x="8653463" y="6353175"/>
          <p14:tracePt t="156380" x="8648700" y="6353175"/>
          <p14:tracePt t="156571" x="8701088" y="6334125"/>
          <p14:tracePt t="156579" x="8758238" y="6305550"/>
          <p14:tracePt t="156585" x="8820150" y="6281738"/>
          <p14:tracePt t="156596" x="8867775" y="6267450"/>
          <p14:tracePt t="156613" x="8963025" y="6234113"/>
          <p14:tracePt t="156630" x="9091613" y="6210300"/>
          <p14:tracePt t="156646" x="9153525" y="6205538"/>
          <p14:tracePt t="156663" x="9186863" y="6205538"/>
          <p14:tracePt t="156680" x="9210675" y="6205538"/>
          <p14:tracePt t="156696" x="9244013" y="6205538"/>
          <p14:tracePt t="156713" x="9253538" y="6205538"/>
          <p14:tracePt t="156730" x="9267825" y="6205538"/>
          <p14:tracePt t="156746" x="9282113" y="6205538"/>
          <p14:tracePt t="156763" x="9286875" y="6205538"/>
          <p14:tracePt t="156780" x="9291638" y="6205538"/>
          <p14:tracePt t="156796" x="9296400" y="6205538"/>
          <p14:tracePt t="156813" x="9301163" y="6205538"/>
          <p14:tracePt t="156829" x="9301163" y="6210300"/>
          <p14:tracePt t="156846" x="9301163" y="6215063"/>
          <p14:tracePt t="156863" x="9301163" y="6219825"/>
          <p14:tracePt t="156879" x="9286875" y="6243638"/>
          <p14:tracePt t="156896" x="9253538" y="6267450"/>
          <p14:tracePt t="156913" x="9186863" y="6296025"/>
          <p14:tracePt t="156930" x="9101138" y="6315075"/>
          <p14:tracePt t="156946" x="9058275" y="6315075"/>
          <p14:tracePt t="156963" x="9020175" y="6310313"/>
          <p14:tracePt t="156979" x="8982075" y="6291263"/>
          <p14:tracePt t="156996" x="8948738" y="6262688"/>
          <p14:tracePt t="157013" x="8929688" y="6238875"/>
          <p14:tracePt t="157029" x="8920163" y="6205538"/>
          <p14:tracePt t="157046" x="8915400" y="6162675"/>
          <p14:tracePt t="157063" x="8924925" y="6100763"/>
          <p14:tracePt t="157081" x="8943975" y="6072188"/>
          <p14:tracePt t="157096" x="8953500" y="6057900"/>
          <p14:tracePt t="157113" x="8986838" y="6043613"/>
          <p14:tracePt t="157129" x="9039225" y="6053138"/>
          <p14:tracePt t="157146" x="9067800" y="6062663"/>
          <p14:tracePt t="157163" x="9086850" y="6081713"/>
          <p14:tracePt t="157180" x="9105900" y="6110288"/>
          <p14:tracePt t="157196" x="9105900" y="6143625"/>
          <p14:tracePt t="157213" x="9091613" y="6196013"/>
          <p14:tracePt t="157229" x="9067800" y="6243638"/>
          <p14:tracePt t="157246" x="9043988" y="6281738"/>
          <p14:tracePt t="157263" x="9039225" y="6291263"/>
          <p14:tracePt t="157280" x="9029700" y="6296025"/>
          <p14:tracePt t="157629" x="9001125" y="6296025"/>
          <p14:tracePt t="157636" x="8953500" y="6296025"/>
          <p14:tracePt t="157646" x="8905875" y="6286500"/>
          <p14:tracePt t="157663" x="8767763" y="6234113"/>
          <p14:tracePt t="157680" x="8534400" y="6143625"/>
          <p14:tracePt t="157696" x="8372475" y="6072188"/>
          <p14:tracePt t="157713" x="8162925" y="5976938"/>
          <p14:tracePt t="157729" x="7920038" y="5843588"/>
          <p14:tracePt t="157746" x="7477125" y="5572125"/>
          <p14:tracePt t="157763" x="7277100" y="5443538"/>
          <p14:tracePt t="157780" x="7124700" y="5305425"/>
          <p14:tracePt t="157796" x="6962775" y="5148263"/>
          <p14:tracePt t="157813" x="6796088" y="4962525"/>
          <p14:tracePt t="157830" x="6719888" y="4838700"/>
          <p14:tracePt t="157846" x="6672263" y="4762500"/>
          <p14:tracePt t="157863" x="6638925" y="4705350"/>
          <p14:tracePt t="157879" x="6638925" y="4695825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Input and output</a:t>
            </a:r>
            <a:endParaRPr lang="ko-KR" altLang="en-US" dirty="0"/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1"/>
    </mc:Choice>
    <mc:Fallback xmlns="">
      <p:transition spd="slow" advTm="6621"/>
    </mc:Fallback>
  </mc:AlternateContent>
  <p:extLst>
    <p:ext uri="{3A86A75C-4F4B-4683-9AE1-C65F6400EC91}">
      <p14:laserTraceLst xmlns:p14="http://schemas.microsoft.com/office/powerpoint/2010/main">
        <p14:tracePtLst>
          <p14:tracePt t="1150" x="6462713" y="5410200"/>
          <p14:tracePt t="1157" x="6305550" y="5367338"/>
          <p14:tracePt t="1164" x="6148388" y="5334000"/>
          <p14:tracePt t="1178" x="5924550" y="5281613"/>
          <p14:tracePt t="1195" x="5229225" y="5091113"/>
          <p14:tracePt t="1212" x="4824413" y="4991100"/>
          <p14:tracePt t="1245" x="4248150" y="4933950"/>
          <p14:tracePt t="1278" x="4076700" y="4943475"/>
          <p14:tracePt t="1295" x="4038600" y="4953000"/>
          <p14:tracePt t="1312" x="4024313" y="4953000"/>
          <p14:tracePt t="1328" x="4019550" y="4953000"/>
          <p14:tracePt t="1579" x="3957638" y="4967288"/>
          <p14:tracePt t="1589" x="3867150" y="5005388"/>
          <p14:tracePt t="1595" x="3776663" y="5033963"/>
          <p14:tracePt t="1612" x="3600450" y="5095875"/>
          <p14:tracePt t="1628" x="3357563" y="5186363"/>
          <p14:tracePt t="1645" x="3209925" y="5238750"/>
          <p14:tracePt t="1678" x="2895600" y="5324475"/>
          <p14:tracePt t="1711" x="2624138" y="5348288"/>
          <p14:tracePt t="1728" x="2514600" y="5348288"/>
          <p14:tracePt t="1745" x="2376488" y="5348288"/>
          <p14:tracePt t="1762" x="2276475" y="5343525"/>
          <p14:tracePt t="1778" x="2171700" y="5343525"/>
          <p14:tracePt t="1795" x="2090738" y="5338763"/>
          <p14:tracePt t="1811" x="2009775" y="5338763"/>
          <p14:tracePt t="1828" x="1966913" y="5334000"/>
          <p14:tracePt t="1845" x="1928813" y="5319713"/>
          <p14:tracePt t="1862" x="1881188" y="5305425"/>
          <p14:tracePt t="1878" x="1852613" y="5300663"/>
          <p14:tracePt t="1895" x="1828800" y="5295900"/>
          <p14:tracePt t="1911" x="1804988" y="5286375"/>
          <p14:tracePt t="1928" x="1781175" y="5276850"/>
          <p14:tracePt t="1945" x="1771650" y="5276850"/>
          <p14:tracePt t="1962" x="1766888" y="5276850"/>
          <p14:tracePt t="1978" x="1757363" y="5276850"/>
          <p14:tracePt t="1995" x="1747838" y="5276850"/>
          <p14:tracePt t="2032" x="1743075" y="5276850"/>
          <p14:tracePt t="2046" x="1738313" y="5276850"/>
          <p14:tracePt t="2061" x="1733550" y="5276850"/>
          <p14:tracePt t="2078" x="1733550" y="5272088"/>
          <p14:tracePt t="2095" x="1728788" y="5267325"/>
          <p14:tracePt t="2112" x="1728788" y="5243513"/>
          <p14:tracePt t="2128" x="1728788" y="5229225"/>
          <p14:tracePt t="2145" x="1733550" y="5214938"/>
          <p14:tracePt t="2161" x="1733550" y="5205413"/>
          <p14:tracePt t="2178" x="1733550" y="5195888"/>
          <p14:tracePt t="2195" x="1733550" y="5186363"/>
          <p14:tracePt t="2228" x="1743075" y="5181600"/>
          <p14:tracePt t="2523" x="1728788" y="5191125"/>
          <p14:tracePt t="2530" x="1700213" y="5210175"/>
          <p14:tracePt t="2538" x="1671638" y="5233988"/>
          <p14:tracePt t="2546" x="1643063" y="5248275"/>
          <p14:tracePt t="2562" x="1590675" y="5281613"/>
          <p14:tracePt t="2578" x="1543050" y="5300663"/>
          <p14:tracePt t="2595" x="1514475" y="5319713"/>
          <p14:tracePt t="2596" x="1495425" y="5324475"/>
          <p14:tracePt t="2612" x="1471613" y="5329238"/>
          <p14:tracePt t="2628" x="1452563" y="5334000"/>
          <p14:tracePt t="2645" x="1428750" y="5334000"/>
          <p14:tracePt t="2662" x="1385888" y="5334000"/>
          <p14:tracePt t="2678" x="1352550" y="5334000"/>
          <p14:tracePt t="2695" x="1319213" y="5329238"/>
          <p14:tracePt t="2711" x="1290638" y="5314950"/>
          <p14:tracePt t="2728" x="1243013" y="5291138"/>
          <p14:tracePt t="2745" x="1209675" y="5267325"/>
          <p14:tracePt t="2761" x="1176338" y="5229225"/>
          <p14:tracePt t="2778" x="1147763" y="5191125"/>
          <p14:tracePt t="2795" x="1095375" y="5138738"/>
          <p14:tracePt t="2811" x="1057275" y="5110163"/>
          <p14:tracePt t="2828" x="1023938" y="5062538"/>
          <p14:tracePt t="2845" x="976313" y="4967288"/>
          <p14:tracePt t="2861" x="947738" y="4914900"/>
          <p14:tracePt t="2878" x="933450" y="4862513"/>
          <p14:tracePt t="2895" x="919163" y="4810125"/>
          <p14:tracePt t="2911" x="919163" y="4757738"/>
          <p14:tracePt t="2928" x="928688" y="4714875"/>
          <p14:tracePt t="2945" x="942975" y="4652963"/>
          <p14:tracePt t="2961" x="985838" y="4543425"/>
          <p14:tracePt t="2978" x="1038225" y="4395788"/>
          <p14:tracePt t="2995" x="1066800" y="4343400"/>
          <p14:tracePt t="3011" x="1090613" y="4305300"/>
          <p14:tracePt t="3028" x="1143000" y="4262438"/>
          <p14:tracePt t="3045" x="1257300" y="4191000"/>
          <p14:tracePt t="3061" x="1333500" y="4171950"/>
          <p14:tracePt t="3078" x="1395413" y="4148138"/>
          <p14:tracePt t="3095" x="1481138" y="4143375"/>
          <p14:tracePt t="3111" x="1552575" y="4157663"/>
          <p14:tracePt t="3128" x="1638300" y="4181475"/>
          <p14:tracePt t="3145" x="1704975" y="4224338"/>
          <p14:tracePt t="3162" x="1795463" y="4310063"/>
          <p14:tracePt t="3178" x="1838325" y="4376738"/>
          <p14:tracePt t="3195" x="1871663" y="4414838"/>
          <p14:tracePt t="3212" x="1895475" y="4462463"/>
          <p14:tracePt t="3228" x="1914525" y="4486275"/>
          <p14:tracePt t="3245" x="1938338" y="4510088"/>
          <p14:tracePt t="3261" x="1971675" y="4548188"/>
          <p14:tracePt t="3278" x="2024063" y="4614863"/>
          <p14:tracePt t="3295" x="2047875" y="4652963"/>
          <p14:tracePt t="3311" x="2066925" y="4691063"/>
          <p14:tracePt t="3328" x="2085975" y="4719638"/>
          <p14:tracePt t="3345" x="2109788" y="4762500"/>
          <p14:tracePt t="3362" x="2128838" y="4800600"/>
          <p14:tracePt t="3379" x="2152650" y="4838700"/>
          <p14:tracePt t="3396" x="2176463" y="4886325"/>
          <p14:tracePt t="3413" x="2195513" y="4910138"/>
          <p14:tracePt t="3429" x="2205038" y="4929188"/>
          <p14:tracePt t="3446" x="2209800" y="4938713"/>
          <p14:tracePt t="3463" x="2214563" y="4948238"/>
          <p14:tracePt t="3479" x="2214563" y="4953000"/>
          <p14:tracePt t="3496" x="2224088" y="4962525"/>
          <p14:tracePt t="3512" x="2228850" y="4991100"/>
          <p14:tracePt t="3529" x="2238375" y="5038725"/>
          <p14:tracePt t="3545" x="2238375" y="5062538"/>
          <p14:tracePt t="3562" x="2238375" y="5076825"/>
          <p14:tracePt t="3579" x="2228850" y="5095875"/>
          <p14:tracePt t="3595" x="2219325" y="5133975"/>
          <p14:tracePt t="3612" x="2209800" y="5153025"/>
          <p14:tracePt t="3629" x="2190750" y="5162550"/>
          <p14:tracePt t="3646" x="2152650" y="5200650"/>
          <p14:tracePt t="3662" x="2095500" y="5229225"/>
          <p14:tracePt t="3679" x="2033588" y="5257800"/>
          <p14:tracePt t="3695" x="1928813" y="5272088"/>
          <p14:tracePt t="3713" x="1671638" y="5281613"/>
          <p14:tracePt t="3729" x="1504950" y="5276850"/>
          <p14:tracePt t="3746" x="1343025" y="5233988"/>
          <p14:tracePt t="3764" x="1152525" y="5129213"/>
          <p14:tracePt t="3779" x="1071563" y="5048250"/>
          <p14:tracePt t="3795" x="1014413" y="4967288"/>
          <p14:tracePt t="3812" x="971550" y="4838700"/>
          <p14:tracePt t="3828" x="1004888" y="4524375"/>
          <p14:tracePt t="3845" x="1076325" y="4371975"/>
          <p14:tracePt t="3861" x="1171575" y="4252913"/>
          <p14:tracePt t="3878" x="1276350" y="4167188"/>
          <p14:tracePt t="3895" x="1514475" y="4119563"/>
          <p14:tracePt t="3911" x="1681163" y="4162425"/>
          <p14:tracePt t="3928" x="1833563" y="4233863"/>
          <p14:tracePt t="3945" x="1981200" y="4343400"/>
          <p14:tracePt t="3961" x="2162175" y="4548188"/>
          <p14:tracePt t="3978" x="2238375" y="4652963"/>
          <p14:tracePt t="3995" x="2286000" y="4738688"/>
          <p14:tracePt t="4011" x="2324100" y="4824413"/>
          <p14:tracePt t="4028" x="2319338" y="4943475"/>
          <p14:tracePt t="4045" x="2300288" y="4976813"/>
          <p14:tracePt t="4203" x="2447925" y="4972050"/>
          <p14:tracePt t="4210" x="2671763" y="4972050"/>
          <p14:tracePt t="4218" x="2857500" y="4972050"/>
          <p14:tracePt t="4228" x="3081338" y="4972050"/>
          <p14:tracePt t="4245" x="3543300" y="4981575"/>
          <p14:tracePt t="4262" x="4200525" y="4981575"/>
          <p14:tracePt t="4278" x="4462463" y="4976813"/>
          <p14:tracePt t="4295" x="4719638" y="4967288"/>
          <p14:tracePt t="4311" x="4914900" y="4967288"/>
          <p14:tracePt t="4328" x="5105400" y="4967288"/>
          <p14:tracePt t="4344" x="5186363" y="4967288"/>
          <p14:tracePt t="4361" x="5229225" y="4967288"/>
          <p14:tracePt t="4378" x="5262563" y="4967288"/>
          <p14:tracePt t="4394" x="5295900" y="4962525"/>
          <p14:tracePt t="4411" x="5319713" y="4957763"/>
          <p14:tracePt t="4428" x="5338763" y="4957763"/>
          <p14:tracePt t="4445" x="5357813" y="4957763"/>
          <p14:tracePt t="4461" x="5376863" y="4957763"/>
          <p14:tracePt t="4495" x="5376863" y="4962525"/>
          <p14:tracePt t="4511" x="5319713" y="5010150"/>
          <p14:tracePt t="4528" x="5210175" y="5105400"/>
          <p14:tracePt t="4545" x="5024438" y="5210175"/>
          <p14:tracePt t="4561" x="4795838" y="5276850"/>
          <p14:tracePt t="4578" x="4481513" y="5253038"/>
          <p14:tracePt t="4595" x="4205288" y="5157788"/>
          <p14:tracePt t="4611" x="4033838" y="5057775"/>
          <p14:tracePt t="4628" x="3919538" y="4957763"/>
          <p14:tracePt t="4645" x="3786188" y="4676775"/>
          <p14:tracePt t="4661" x="3781425" y="4529138"/>
          <p14:tracePt t="4678" x="3838575" y="4314825"/>
          <p14:tracePt t="4696" x="4019550" y="4119563"/>
          <p14:tracePt t="4711" x="4191000" y="4043363"/>
          <p14:tracePt t="4728" x="4362450" y="4029075"/>
          <p14:tracePt t="4745" x="4519613" y="4067175"/>
          <p14:tracePt t="4761" x="4681538" y="4176713"/>
          <p14:tracePt t="4778" x="4733925" y="4238625"/>
          <p14:tracePt t="4795" x="4757738" y="4319588"/>
          <p14:tracePt t="4811" x="4743450" y="4467225"/>
          <p14:tracePt t="4828" x="4648200" y="4667250"/>
          <p14:tracePt t="4845" x="4605338" y="4729163"/>
          <p14:tracePt t="4861" x="4567238" y="4767263"/>
          <p14:tracePt t="4878" x="4543425" y="4795838"/>
          <p14:tracePt t="4895" x="4533900" y="4800600"/>
          <p14:tracePt t="4911" x="4533900" y="4805363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Reading Input by Scanner</a:t>
            </a:r>
            <a:endParaRPr lang="ko-KR" altLang="en-US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73138"/>
          </a:xfrm>
        </p:spPr>
        <p:txBody>
          <a:bodyPr/>
          <a:lstStyle/>
          <a:p>
            <a:r>
              <a:rPr lang="en-US" altLang="ko-KR"/>
              <a:t>Scanner class is used to read typed values from the console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31825" y="1989138"/>
            <a:ext cx="8496300" cy="4319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ScannerExample1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scanner = new Scanner(System.in);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("What is your name?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name =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scanner.nextLine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("How old are you?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age =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("Hello, " + name + ". Next year, you'll be " + (age+1));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84800" y="5386388"/>
            <a:ext cx="3743325" cy="922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your name? </a:t>
            </a:r>
            <a:r>
              <a:rPr lang="en-US" altLang="ko-KR" dirty="0">
                <a:solidFill>
                  <a:srgbClr val="00C8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Kim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old are you? </a:t>
            </a:r>
            <a:r>
              <a:rPr lang="en-US" altLang="ko-KR" dirty="0">
                <a:solidFill>
                  <a:srgbClr val="00C8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Hello, Kim. Next year, you'll be 21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82"/>
    </mc:Choice>
    <mc:Fallback xmlns="">
      <p:transition spd="slow" advTm="96482"/>
    </mc:Fallback>
  </mc:AlternateContent>
  <p:extLst>
    <p:ext uri="{3A86A75C-4F4B-4683-9AE1-C65F6400EC91}">
      <p14:laserTraceLst xmlns:p14="http://schemas.microsoft.com/office/powerpoint/2010/main">
        <p14:tracePtLst>
          <p14:tracePt t="724" x="4486275" y="4657725"/>
          <p14:tracePt t="731" x="4395788" y="4319588"/>
          <p14:tracePt t="740" x="4333875" y="4133850"/>
          <p14:tracePt t="757" x="4186238" y="3529013"/>
          <p14:tracePt t="774" x="4114800" y="3176588"/>
          <p14:tracePt t="791" x="4019550" y="2614613"/>
          <p14:tracePt t="807" x="3981450" y="2390775"/>
          <p14:tracePt t="841" x="3910013" y="2076450"/>
          <p14:tracePt t="873" x="3886200" y="2024063"/>
          <p14:tracePt t="890" x="3881438" y="2014538"/>
          <p14:tracePt t="907" x="3867150" y="2005013"/>
          <p14:tracePt t="923" x="3852863" y="2000250"/>
          <p14:tracePt t="940" x="3829050" y="1990725"/>
          <p14:tracePt t="957" x="3800475" y="1990725"/>
          <p14:tracePt t="973" x="3738563" y="2009775"/>
          <p14:tracePt t="990" x="3671888" y="2047875"/>
          <p14:tracePt t="1007" x="3600450" y="2100263"/>
          <p14:tracePt t="1023" x="3543300" y="2162175"/>
          <p14:tracePt t="1040" x="3476625" y="2214563"/>
          <p14:tracePt t="1057" x="3452813" y="2228850"/>
          <p14:tracePt t="1073" x="3429000" y="2247900"/>
          <p14:tracePt t="1090" x="3405188" y="2266950"/>
          <p14:tracePt t="1107" x="3371850" y="2290763"/>
          <p14:tracePt t="1123" x="3348038" y="2314575"/>
          <p14:tracePt t="1140" x="3305175" y="2371725"/>
          <p14:tracePt t="1157" x="3214688" y="2509838"/>
          <p14:tracePt t="1173" x="3167063" y="2586038"/>
          <p14:tracePt t="1190" x="3133725" y="2633663"/>
          <p14:tracePt t="1207" x="3109913" y="2671763"/>
          <p14:tracePt t="1223" x="3071813" y="2700338"/>
          <p14:tracePt t="1240" x="3062288" y="2714625"/>
          <p14:tracePt t="1257" x="3048000" y="2733675"/>
          <p14:tracePt t="1273" x="3033713" y="2747963"/>
          <p14:tracePt t="1290" x="3024188" y="2757488"/>
          <p14:tracePt t="1307" x="3019425" y="2762250"/>
          <p14:tracePt t="1323" x="3014663" y="2762250"/>
          <p14:tracePt t="1340" x="3014663" y="2771775"/>
          <p14:tracePt t="1715" x="3043238" y="2771775"/>
          <p14:tracePt t="1722" x="3090863" y="2771775"/>
          <p14:tracePt t="1729" x="3114675" y="2771775"/>
          <p14:tracePt t="1740" x="3148013" y="2771775"/>
          <p14:tracePt t="1757" x="3195638" y="2771775"/>
          <p14:tracePt t="1773" x="3271838" y="2781300"/>
          <p14:tracePt t="1790" x="3324225" y="2786063"/>
          <p14:tracePt t="1824" x="3429000" y="2809875"/>
          <p14:tracePt t="1857" x="3519488" y="2828925"/>
          <p14:tracePt t="1873" x="3538538" y="2833688"/>
          <p14:tracePt t="1891" x="3571875" y="2833688"/>
          <p14:tracePt t="1907" x="3590925" y="2833688"/>
          <p14:tracePt t="1923" x="3614738" y="2833688"/>
          <p14:tracePt t="1940" x="3633788" y="2833688"/>
          <p14:tracePt t="1957" x="3667125" y="2833688"/>
          <p14:tracePt t="1973" x="3690938" y="2833688"/>
          <p14:tracePt t="1990" x="3719513" y="2833688"/>
          <p14:tracePt t="2007" x="3738563" y="2833688"/>
          <p14:tracePt t="2023" x="3776663" y="2838450"/>
          <p14:tracePt t="2040" x="3805238" y="2847975"/>
          <p14:tracePt t="2057" x="3838575" y="2857500"/>
          <p14:tracePt t="2073" x="3881438" y="2876550"/>
          <p14:tracePt t="2090" x="3962400" y="2919413"/>
          <p14:tracePt t="2107" x="4038600" y="2947988"/>
          <p14:tracePt t="2123" x="4100513" y="2962275"/>
          <p14:tracePt t="2140" x="4162425" y="2976563"/>
          <p14:tracePt t="2157" x="4191000" y="2986088"/>
          <p14:tracePt t="2173" x="4214813" y="2990850"/>
          <p14:tracePt t="2190" x="4229100" y="2990850"/>
          <p14:tracePt t="2207" x="4243388" y="2990850"/>
          <p14:tracePt t="2223" x="4252913" y="2990850"/>
          <p14:tracePt t="2457" x="4286250" y="2990850"/>
          <p14:tracePt t="2464" x="4314825" y="2976563"/>
          <p14:tracePt t="2473" x="4348163" y="2962275"/>
          <p14:tracePt t="2490" x="4405313" y="2943225"/>
          <p14:tracePt t="2507" x="4476750" y="2914650"/>
          <p14:tracePt t="2523" x="4510088" y="2895600"/>
          <p14:tracePt t="2540" x="4552950" y="2890838"/>
          <p14:tracePt t="2573" x="4629150" y="2871788"/>
          <p14:tracePt t="2606" x="4705350" y="2847975"/>
          <p14:tracePt t="2623" x="4743450" y="2828925"/>
          <p14:tracePt t="2640" x="4791075" y="2809875"/>
          <p14:tracePt t="2656" x="4819650" y="2800350"/>
          <p14:tracePt t="2673" x="4848225" y="2800350"/>
          <p14:tracePt t="2690" x="4881563" y="2800350"/>
          <p14:tracePt t="2707" x="4929188" y="2800350"/>
          <p14:tracePt t="2723" x="4957763" y="2800350"/>
          <p14:tracePt t="2740" x="4981575" y="2800350"/>
          <p14:tracePt t="2757" x="5005388" y="2800350"/>
          <p14:tracePt t="2773" x="5019675" y="2805113"/>
          <p14:tracePt t="2790" x="5029200" y="2814638"/>
          <p14:tracePt t="2806" x="5038725" y="2824163"/>
          <p14:tracePt t="2823" x="5048250" y="2847975"/>
          <p14:tracePt t="2840" x="5048250" y="2871788"/>
          <p14:tracePt t="2857" x="5043488" y="2890838"/>
          <p14:tracePt t="2873" x="4995863" y="2933700"/>
          <p14:tracePt t="2890" x="4805363" y="3028950"/>
          <p14:tracePt t="2907" x="4667250" y="3071813"/>
          <p14:tracePt t="2923" x="4529138" y="3100388"/>
          <p14:tracePt t="2940" x="4314825" y="3086100"/>
          <p14:tracePt t="2956" x="4210050" y="3062288"/>
          <p14:tracePt t="2973" x="4133850" y="3033713"/>
          <p14:tracePt t="2990" x="4067175" y="2995613"/>
          <p14:tracePt t="3006" x="3976688" y="2905125"/>
          <p14:tracePt t="3023" x="3938588" y="2824163"/>
          <p14:tracePt t="3040" x="3914775" y="2762250"/>
          <p14:tracePt t="3057" x="3910013" y="2700338"/>
          <p14:tracePt t="3073" x="3938588" y="2552700"/>
          <p14:tracePt t="3091" x="3981450" y="2443163"/>
          <p14:tracePt t="3107" x="4014788" y="2376488"/>
          <p14:tracePt t="3123" x="4057650" y="2328863"/>
          <p14:tracePt t="3140" x="4205288" y="2262188"/>
          <p14:tracePt t="3157" x="4319588" y="2257425"/>
          <p14:tracePt t="3173" x="4443413" y="2266950"/>
          <p14:tracePt t="3190" x="4652963" y="2347913"/>
          <p14:tracePt t="3207" x="4786313" y="2405063"/>
          <p14:tracePt t="3223" x="4881563" y="2447925"/>
          <p14:tracePt t="3240" x="4938713" y="2481263"/>
          <p14:tracePt t="3257" x="4986338" y="2519363"/>
          <p14:tracePt t="3273" x="5024438" y="2552700"/>
          <p14:tracePt t="3290" x="5057775" y="2595563"/>
          <p14:tracePt t="3307" x="5086350" y="2662238"/>
          <p14:tracePt t="3323" x="5110163" y="2733675"/>
          <p14:tracePt t="3340" x="5114925" y="2762250"/>
          <p14:tracePt t="3357" x="5114925" y="2786063"/>
          <p14:tracePt t="3373" x="5100638" y="2819400"/>
          <p14:tracePt t="3390" x="5086350" y="2833688"/>
          <p14:tracePt t="3407" x="5048250" y="2862263"/>
          <p14:tracePt t="3423" x="4972050" y="2890838"/>
          <p14:tracePt t="3440" x="4800600" y="2928938"/>
          <p14:tracePt t="3457" x="4686300" y="2938463"/>
          <p14:tracePt t="3473" x="4581525" y="2933700"/>
          <p14:tracePt t="3490" x="4467225" y="2919413"/>
          <p14:tracePt t="3507" x="4324350" y="2871788"/>
          <p14:tracePt t="3523" x="4257675" y="2843213"/>
          <p14:tracePt t="3540" x="4224338" y="2819400"/>
          <p14:tracePt t="3557" x="4186238" y="2781300"/>
          <p14:tracePt t="3573" x="4162425" y="2752725"/>
          <p14:tracePt t="3590" x="4148138" y="2719388"/>
          <p14:tracePt t="3606" x="4138613" y="2686050"/>
          <p14:tracePt t="3623" x="4138613" y="2628900"/>
          <p14:tracePt t="3640" x="4171950" y="2557463"/>
          <p14:tracePt t="3656" x="4229100" y="2457450"/>
          <p14:tracePt t="3673" x="4300538" y="2386013"/>
          <p14:tracePt t="3690" x="4429125" y="2314575"/>
          <p14:tracePt t="3707" x="4510088" y="2309813"/>
          <p14:tracePt t="3723" x="4595813" y="2338388"/>
          <p14:tracePt t="3740" x="4686300" y="2405063"/>
          <p14:tracePt t="3756" x="4776788" y="2486025"/>
          <p14:tracePt t="3773" x="4810125" y="2543175"/>
          <p14:tracePt t="3790" x="4833938" y="2619375"/>
          <p14:tracePt t="3807" x="4819650" y="2767013"/>
          <p14:tracePt t="3823" x="4791075" y="2852738"/>
          <p14:tracePt t="3840" x="4743450" y="2919413"/>
          <p14:tracePt t="3856" x="4710113" y="2986088"/>
          <p14:tracePt t="3873" x="4657725" y="3071813"/>
          <p14:tracePt t="3890" x="4633913" y="3095625"/>
          <p14:tracePt t="3906" x="4624388" y="3105150"/>
          <p14:tracePt t="3923" x="4619625" y="3109913"/>
          <p14:tracePt t="3940" x="4614863" y="3119438"/>
          <p14:tracePt t="9048" x="4605338" y="3119438"/>
          <p14:tracePt t="9055" x="4595813" y="3119438"/>
          <p14:tracePt t="9063" x="4581525" y="3114675"/>
          <p14:tracePt t="9089" x="4562475" y="3105150"/>
          <p14:tracePt t="9123" x="4533900" y="3095625"/>
          <p14:tracePt t="9139" x="4524375" y="3095625"/>
          <p14:tracePt t="9156" x="4514850" y="3090863"/>
          <p14:tracePt t="9173" x="4505325" y="3086100"/>
          <p14:tracePt t="9189" x="4495800" y="3081338"/>
          <p14:tracePt t="9206" x="4486275" y="3076575"/>
          <p14:tracePt t="9223" x="4481513" y="3071813"/>
          <p14:tracePt t="9239" x="4471988" y="3071813"/>
          <p14:tracePt t="9256" x="4467225" y="3071813"/>
          <p14:tracePt t="9273" x="4462463" y="3071813"/>
          <p14:tracePt t="9359" x="4457700" y="3071813"/>
          <p14:tracePt t="9370" x="4452938" y="3067050"/>
          <p14:tracePt t="9380" x="4448175" y="3062288"/>
          <p14:tracePt t="9389" x="4443413" y="3057525"/>
          <p14:tracePt t="9406" x="4419600" y="3052763"/>
          <p14:tracePt t="9423" x="4371975" y="3038475"/>
          <p14:tracePt t="9440" x="4329113" y="3033713"/>
          <p14:tracePt t="9456" x="4291013" y="3019425"/>
          <p14:tracePt t="9473" x="4262438" y="3014663"/>
          <p14:tracePt t="9475" x="4252913" y="3009900"/>
          <p14:tracePt t="9489" x="4229100" y="3005138"/>
          <p14:tracePt t="9506" x="4210050" y="2995613"/>
          <p14:tracePt t="9523" x="4195763" y="2986088"/>
          <p14:tracePt t="9540" x="4157663" y="2962275"/>
          <p14:tracePt t="9556" x="4129088" y="2947988"/>
          <p14:tracePt t="9573" x="4100513" y="2933700"/>
          <p14:tracePt t="9589" x="4067175" y="2924175"/>
          <p14:tracePt t="9606" x="4029075" y="2909888"/>
          <p14:tracePt t="9623" x="4005263" y="2905125"/>
          <p14:tracePt t="9639" x="3986213" y="2900363"/>
          <p14:tracePt t="9656" x="3962400" y="2890838"/>
          <p14:tracePt t="9673" x="3919538" y="2876550"/>
          <p14:tracePt t="9689" x="3900488" y="2871788"/>
          <p14:tracePt t="9706" x="3876675" y="2867025"/>
          <p14:tracePt t="9723" x="3848100" y="2852738"/>
          <p14:tracePt t="9739" x="3833813" y="2847975"/>
          <p14:tracePt t="9756" x="3824288" y="2843213"/>
          <p14:tracePt t="9773" x="3814763" y="2843213"/>
          <p14:tracePt t="9789" x="3805238" y="2843213"/>
          <p14:tracePt t="9806" x="3795713" y="2843213"/>
          <p14:tracePt t="9893" x="3795713" y="2838450"/>
          <p14:tracePt t="9908" x="3795713" y="2833688"/>
          <p14:tracePt t="9922" x="3795713" y="2828925"/>
          <p14:tracePt t="9930" x="3800475" y="2824163"/>
          <p14:tracePt t="9939" x="3805238" y="2824163"/>
          <p14:tracePt t="9956" x="3848100" y="2814638"/>
          <p14:tracePt t="9973" x="3933825" y="2800350"/>
          <p14:tracePt t="9990" x="3995738" y="2786063"/>
          <p14:tracePt t="10006" x="4062413" y="2786063"/>
          <p14:tracePt t="10023" x="4114800" y="2786063"/>
          <p14:tracePt t="10039" x="4191000" y="2786063"/>
          <p14:tracePt t="10056" x="4238625" y="2786063"/>
          <p14:tracePt t="10073" x="4291013" y="2786063"/>
          <p14:tracePt t="10089" x="4338638" y="2786063"/>
          <p14:tracePt t="10106" x="4400550" y="2786063"/>
          <p14:tracePt t="10123" x="4433888" y="2786063"/>
          <p14:tracePt t="10139" x="4471988" y="2786063"/>
          <p14:tracePt t="10156" x="4533900" y="2786063"/>
          <p14:tracePt t="10173" x="4576763" y="2795588"/>
          <p14:tracePt t="10189" x="4619625" y="2805113"/>
          <p14:tracePt t="10206" x="4662488" y="2805113"/>
          <p14:tracePt t="10223" x="4714875" y="2805113"/>
          <p14:tracePt t="10239" x="4743450" y="2805113"/>
          <p14:tracePt t="10256" x="4762500" y="2805113"/>
          <p14:tracePt t="10273" x="4791075" y="2805113"/>
          <p14:tracePt t="10289" x="4824413" y="2805113"/>
          <p14:tracePt t="10306" x="4852988" y="2814638"/>
          <p14:tracePt t="10323" x="4876800" y="2819400"/>
          <p14:tracePt t="10340" x="4914900" y="2819400"/>
          <p14:tracePt t="10356" x="4938713" y="2819400"/>
          <p14:tracePt t="10373" x="4957763" y="2809875"/>
          <p14:tracePt t="10390" x="4976813" y="2805113"/>
          <p14:tracePt t="10406" x="4991100" y="2795588"/>
          <p14:tracePt t="10423" x="4995863" y="2790825"/>
          <p14:tracePt t="10440" x="4995863" y="2781300"/>
          <p14:tracePt t="10456" x="4995863" y="2767013"/>
          <p14:tracePt t="10473" x="4957763" y="2695575"/>
          <p14:tracePt t="10489" x="4914900" y="2619375"/>
          <p14:tracePt t="10506" x="4848225" y="2547938"/>
          <p14:tracePt t="10523" x="4772025" y="2490788"/>
          <p14:tracePt t="10539" x="4638675" y="2443163"/>
          <p14:tracePt t="10556" x="4576763" y="2438400"/>
          <p14:tracePt t="10573" x="4524375" y="2447925"/>
          <p14:tracePt t="10589" x="4471988" y="2476500"/>
          <p14:tracePt t="10606" x="4438650" y="2500313"/>
          <p14:tracePt t="10623" x="4414838" y="2524125"/>
          <p14:tracePt t="10639" x="4391025" y="2547938"/>
          <p14:tracePt t="10656" x="4367213" y="2576513"/>
          <p14:tracePt t="10673" x="4343400" y="2600325"/>
          <p14:tracePt t="10689" x="4314825" y="2628900"/>
          <p14:tracePt t="10706" x="4305300" y="2652713"/>
          <p14:tracePt t="10723" x="4281488" y="2681288"/>
          <p14:tracePt t="10739" x="4276725" y="2690813"/>
          <p14:tracePt t="10756" x="4271963" y="2695575"/>
          <p14:tracePt t="10773" x="4267200" y="2705100"/>
          <p14:tracePt t="10789" x="4267200" y="2714625"/>
          <p14:tracePt t="10806" x="4267200" y="2719388"/>
          <p14:tracePt t="10823" x="4267200" y="2724150"/>
          <p14:tracePt t="10839" x="4291013" y="2743200"/>
          <p14:tracePt t="10856" x="4324350" y="2757488"/>
          <p14:tracePt t="10873" x="4352925" y="2757488"/>
          <p14:tracePt t="10889" x="4381500" y="2757488"/>
          <p14:tracePt t="10906" x="4414838" y="2757488"/>
          <p14:tracePt t="10923" x="4424363" y="2757488"/>
          <p14:tracePt t="10939" x="4429125" y="2757488"/>
          <p14:tracePt t="10957" x="4438650" y="2757488"/>
          <p14:tracePt t="11038" x="4443413" y="2757488"/>
          <p14:tracePt t="11061" x="4448175" y="2757488"/>
          <p14:tracePt t="11377" x="4452938" y="2762250"/>
          <p14:tracePt t="11383" x="4457700" y="2767013"/>
          <p14:tracePt t="11398" x="4462463" y="2767013"/>
          <p14:tracePt t="11406" x="4467225" y="2767013"/>
          <p14:tracePt t="11443" x="4467225" y="2771775"/>
          <p14:tracePt t="11457" x="4467225" y="2776538"/>
          <p14:tracePt t="11472" x="4467225" y="2781300"/>
          <p14:tracePt t="11506" x="4452938" y="2800350"/>
          <p14:tracePt t="11523" x="4405313" y="2824163"/>
          <p14:tracePt t="11539" x="4376738" y="2838450"/>
          <p14:tracePt t="11556" x="4348163" y="2843213"/>
          <p14:tracePt t="11573" x="4310063" y="2847975"/>
          <p14:tracePt t="11589" x="4276725" y="2852738"/>
          <p14:tracePt t="11606" x="4257675" y="2852738"/>
          <p14:tracePt t="11622" x="4248150" y="2852738"/>
          <p14:tracePt t="11639" x="4229100" y="2852738"/>
          <p14:tracePt t="11656" x="4214813" y="2852738"/>
          <p14:tracePt t="11672" x="4195763" y="2852738"/>
          <p14:tracePt t="11689" x="4186238" y="2852738"/>
          <p14:tracePt t="11706" x="4157663" y="2857500"/>
          <p14:tracePt t="11723" x="4133850" y="2871788"/>
          <p14:tracePt t="11739" x="4110038" y="2876550"/>
          <p14:tracePt t="11757" x="4062413" y="2890838"/>
          <p14:tracePt t="11773" x="4029075" y="2895600"/>
          <p14:tracePt t="11789" x="4005263" y="2905125"/>
          <p14:tracePt t="11806" x="3981450" y="2909888"/>
          <p14:tracePt t="11823" x="3962400" y="2919413"/>
          <p14:tracePt t="11839" x="3952875" y="2919413"/>
          <p14:tracePt t="11856" x="3948113" y="2919413"/>
          <p14:tracePt t="11873" x="3943350" y="2919413"/>
          <p14:tracePt t="11889" x="3933825" y="2919413"/>
          <p14:tracePt t="11942" x="3929063" y="2919413"/>
          <p14:tracePt t="11964" x="3924300" y="2919413"/>
          <p14:tracePt t="12565" x="3948113" y="2919413"/>
          <p14:tracePt t="12572" x="3986213" y="2919413"/>
          <p14:tracePt t="12579" x="4029075" y="2919413"/>
          <p14:tracePt t="12589" x="4052888" y="2919413"/>
          <p14:tracePt t="12606" x="4129088" y="2919413"/>
          <p14:tracePt t="12623" x="4214813" y="2919413"/>
          <p14:tracePt t="12656" x="4291013" y="2928938"/>
          <p14:tracePt t="12689" x="4352925" y="2928938"/>
          <p14:tracePt t="12706" x="4371975" y="2928938"/>
          <p14:tracePt t="12723" x="4381500" y="2928938"/>
          <p14:tracePt t="12739" x="4391025" y="2928938"/>
          <p14:tracePt t="12756" x="4400550" y="2928938"/>
          <p14:tracePt t="12773" x="4405313" y="2928938"/>
          <p14:tracePt t="12789" x="4410075" y="2928938"/>
          <p14:tracePt t="12873" x="4414838" y="2928938"/>
          <p14:tracePt t="12880" x="4419600" y="2928938"/>
          <p14:tracePt t="12895" x="4424363" y="2928938"/>
          <p14:tracePt t="12906" x="4429125" y="2928938"/>
          <p14:tracePt t="12922" x="4433888" y="2928938"/>
          <p14:tracePt t="12939" x="4457700" y="2928938"/>
          <p14:tracePt t="12956" x="4471988" y="2928938"/>
          <p14:tracePt t="12972" x="4486275" y="2928938"/>
          <p14:tracePt t="12989" x="4500563" y="2928938"/>
          <p14:tracePt t="13006" x="4519613" y="2928938"/>
          <p14:tracePt t="13022" x="4533900" y="2928938"/>
          <p14:tracePt t="13039" x="4548188" y="2928938"/>
          <p14:tracePt t="13056" x="4567238" y="2928938"/>
          <p14:tracePt t="13072" x="4576763" y="2928938"/>
          <p14:tracePt t="13089" x="4591050" y="2928938"/>
          <p14:tracePt t="13106" x="4600575" y="2928938"/>
          <p14:tracePt t="13122" x="4610100" y="2928938"/>
          <p14:tracePt t="13139" x="4614863" y="2928938"/>
          <p14:tracePt t="13156" x="4619625" y="2928938"/>
          <p14:tracePt t="13172" x="4629150" y="2928938"/>
          <p14:tracePt t="14356" x="4638675" y="2928938"/>
          <p14:tracePt t="14364" x="4652963" y="2928938"/>
          <p14:tracePt t="14372" x="4667250" y="2928938"/>
          <p14:tracePt t="14389" x="4686300" y="2928938"/>
          <p14:tracePt t="14406" x="4700588" y="2928938"/>
          <p14:tracePt t="14422" x="4724400" y="2928938"/>
          <p14:tracePt t="14439" x="4733925" y="2928938"/>
          <p14:tracePt t="14472" x="4752975" y="2919413"/>
          <p14:tracePt t="14474" x="4762500" y="2919413"/>
          <p14:tracePt t="14506" x="4786313" y="2909888"/>
          <p14:tracePt t="14522" x="4800600" y="2905125"/>
          <p14:tracePt t="14539" x="4824413" y="2900363"/>
          <p14:tracePt t="14556" x="4829175" y="2890838"/>
          <p14:tracePt t="14572" x="4848225" y="2886075"/>
          <p14:tracePt t="14589" x="4862513" y="2886075"/>
          <p14:tracePt t="14606" x="4881563" y="2881313"/>
          <p14:tracePt t="14622" x="4895850" y="2881313"/>
          <p14:tracePt t="14639" x="4910138" y="2881313"/>
          <p14:tracePt t="14656" x="4919663" y="2881313"/>
          <p14:tracePt t="14672" x="4933950" y="2881313"/>
          <p14:tracePt t="14689" x="4938713" y="2881313"/>
          <p14:tracePt t="14706" x="4948238" y="2881313"/>
          <p14:tracePt t="14722" x="4957763" y="2881313"/>
          <p14:tracePt t="14756" x="4967288" y="2876550"/>
          <p14:tracePt t="14772" x="4972050" y="2871788"/>
          <p14:tracePt t="14789" x="4991100" y="2862263"/>
          <p14:tracePt t="14806" x="5010150" y="2857500"/>
          <p14:tracePt t="14822" x="5019675" y="2847975"/>
          <p14:tracePt t="14839" x="5033963" y="2838450"/>
          <p14:tracePt t="14856" x="5048250" y="2828925"/>
          <p14:tracePt t="14872" x="5053013" y="2824163"/>
          <p14:tracePt t="14889" x="5057775" y="2819400"/>
          <p14:tracePt t="14906" x="5062538" y="2814638"/>
          <p14:tracePt t="14939" x="5062538" y="2809875"/>
          <p14:tracePt t="14959" x="5062538" y="2805113"/>
          <p14:tracePt t="14972" x="5062538" y="2790825"/>
          <p14:tracePt t="14989" x="5062538" y="2776538"/>
          <p14:tracePt t="15006" x="5048250" y="2762250"/>
          <p14:tracePt t="15022" x="5038725" y="2738438"/>
          <p14:tracePt t="15039" x="5010150" y="2709863"/>
          <p14:tracePt t="15056" x="4986338" y="2695575"/>
          <p14:tracePt t="15072" x="4957763" y="2676525"/>
          <p14:tracePt t="15089" x="4933950" y="2662238"/>
          <p14:tracePt t="15106" x="4914900" y="2652713"/>
          <p14:tracePt t="15122" x="4891088" y="2647950"/>
          <p14:tracePt t="15139" x="4881563" y="2638425"/>
          <p14:tracePt t="15156" x="4852988" y="2628900"/>
          <p14:tracePt t="15172" x="4843463" y="2628900"/>
          <p14:tracePt t="15189" x="4819650" y="2619375"/>
          <p14:tracePt t="15206" x="4805363" y="2619375"/>
          <p14:tracePt t="15222" x="4781550" y="2619375"/>
          <p14:tracePt t="15239" x="4757738" y="2619375"/>
          <p14:tracePt t="15256" x="4729163" y="2619375"/>
          <p14:tracePt t="15273" x="4691063" y="2619375"/>
          <p14:tracePt t="15289" x="4667250" y="2619375"/>
          <p14:tracePt t="15306" x="4638675" y="2619375"/>
          <p14:tracePt t="15322" x="4619625" y="2619375"/>
          <p14:tracePt t="15339" x="4591050" y="2619375"/>
          <p14:tracePt t="15356" x="4572000" y="2619375"/>
          <p14:tracePt t="15372" x="4543425" y="2614613"/>
          <p14:tracePt t="15389" x="4514850" y="2614613"/>
          <p14:tracePt t="15406" x="4462463" y="2614613"/>
          <p14:tracePt t="15422" x="4419600" y="2614613"/>
          <p14:tracePt t="15439" x="4376738" y="2614613"/>
          <p14:tracePt t="15456" x="4324350" y="2614613"/>
          <p14:tracePt t="15472" x="4252913" y="2614613"/>
          <p14:tracePt t="15489" x="4200525" y="2614613"/>
          <p14:tracePt t="15506" x="4152900" y="2619375"/>
          <p14:tracePt t="15522" x="4076700" y="2628900"/>
          <p14:tracePt t="15539" x="4024313" y="2638425"/>
          <p14:tracePt t="15556" x="3981450" y="2643188"/>
          <p14:tracePt t="15572" x="3943350" y="2647950"/>
          <p14:tracePt t="15589" x="3895725" y="2662238"/>
          <p14:tracePt t="15606" x="3876675" y="2662238"/>
          <p14:tracePt t="15622" x="3862388" y="2662238"/>
          <p14:tracePt t="15639" x="3857625" y="2662238"/>
          <p14:tracePt t="15656" x="3848100" y="2662238"/>
          <p14:tracePt t="15672" x="3843338" y="2662238"/>
          <p14:tracePt t="15689" x="3838575" y="2662238"/>
          <p14:tracePt t="15706" x="3833813" y="2662238"/>
          <p14:tracePt t="15739" x="3833813" y="2667000"/>
          <p14:tracePt t="15756" x="3833813" y="2671763"/>
          <p14:tracePt t="15772" x="3857625" y="2705100"/>
          <p14:tracePt t="15789" x="3895725" y="2743200"/>
          <p14:tracePt t="15805" x="3943350" y="2790825"/>
          <p14:tracePt t="15822" x="4000500" y="2828925"/>
          <p14:tracePt t="15839" x="4076700" y="2867025"/>
          <p14:tracePt t="15855" x="4119563" y="2881313"/>
          <p14:tracePt t="15872" x="4162425" y="2895600"/>
          <p14:tracePt t="15889" x="4214813" y="2905125"/>
          <p14:tracePt t="15905" x="4305300" y="2933700"/>
          <p14:tracePt t="15922" x="4352925" y="2947988"/>
          <p14:tracePt t="15939" x="4405313" y="2952750"/>
          <p14:tracePt t="15956" x="4457700" y="2952750"/>
          <p14:tracePt t="15972" x="4486275" y="2952750"/>
          <p14:tracePt t="15989" x="4514850" y="2952750"/>
          <p14:tracePt t="16006" x="4538663" y="2952750"/>
          <p14:tracePt t="16022" x="4586288" y="2943225"/>
          <p14:tracePt t="16039" x="4629150" y="2938463"/>
          <p14:tracePt t="16056" x="4672013" y="2933700"/>
          <p14:tracePt t="16073" x="4705350" y="2919413"/>
          <p14:tracePt t="16089" x="4752975" y="2909888"/>
          <p14:tracePt t="16106" x="4791075" y="2895600"/>
          <p14:tracePt t="16122" x="4829175" y="2886075"/>
          <p14:tracePt t="16139" x="4905375" y="2876550"/>
          <p14:tracePt t="16155" x="4948238" y="2876550"/>
          <p14:tracePt t="16172" x="4991100" y="2876550"/>
          <p14:tracePt t="16189" x="5024438" y="2867025"/>
          <p14:tracePt t="16205" x="5072063" y="2852738"/>
          <p14:tracePt t="16222" x="5095875" y="2843213"/>
          <p14:tracePt t="16239" x="5119688" y="2833688"/>
          <p14:tracePt t="16255" x="5129213" y="2814638"/>
          <p14:tracePt t="16272" x="5148263" y="2795588"/>
          <p14:tracePt t="16289" x="5162550" y="2776538"/>
          <p14:tracePt t="16305" x="5172075" y="2757488"/>
          <p14:tracePt t="16322" x="5181600" y="2724150"/>
          <p14:tracePt t="16339" x="5181600" y="2686050"/>
          <p14:tracePt t="16355" x="5181600" y="2647950"/>
          <p14:tracePt t="16372" x="5176838" y="2605088"/>
          <p14:tracePt t="16389" x="5148263" y="2552700"/>
          <p14:tracePt t="16405" x="5133975" y="2528888"/>
          <p14:tracePt t="16422" x="5100638" y="2490788"/>
          <p14:tracePt t="16439" x="5057775" y="2462213"/>
          <p14:tracePt t="16455" x="4986338" y="2433638"/>
          <p14:tracePt t="16472" x="4948238" y="2419350"/>
          <p14:tracePt t="16489" x="4924425" y="2414588"/>
          <p14:tracePt t="16505" x="4900613" y="2400300"/>
          <p14:tracePt t="16522" x="4886325" y="2395538"/>
          <p14:tracePt t="16539" x="4881563" y="2395538"/>
          <p14:tracePt t="16556" x="4872038" y="2395538"/>
          <p14:tracePt t="16572" x="4867275" y="2395538"/>
          <p14:tracePt t="16948" x="4910138" y="2395538"/>
          <p14:tracePt t="16963" x="5019675" y="2395538"/>
          <p14:tracePt t="16972" x="5076825" y="2395538"/>
          <p14:tracePt t="16985" x="5157788" y="2395538"/>
          <p14:tracePt t="16991" x="5191125" y="2395538"/>
          <p14:tracePt t="17005" x="5233988" y="2405063"/>
          <p14:tracePt t="17022" x="5262563" y="2409825"/>
          <p14:tracePt t="17056" x="5291138" y="2424113"/>
          <p14:tracePt t="17089" x="5305425" y="2452688"/>
          <p14:tracePt t="17106" x="5310188" y="2462213"/>
          <p14:tracePt t="17122" x="5310188" y="2466975"/>
          <p14:tracePt t="17139" x="5310188" y="2476500"/>
          <p14:tracePt t="17155" x="5310188" y="2486025"/>
          <p14:tracePt t="17172" x="5310188" y="2495550"/>
          <p14:tracePt t="17189" x="5305425" y="2519363"/>
          <p14:tracePt t="17205" x="5291138" y="2543175"/>
          <p14:tracePt t="17222" x="5281613" y="2566988"/>
          <p14:tracePt t="17239" x="5262563" y="2590800"/>
          <p14:tracePt t="17256" x="5243513" y="2609850"/>
          <p14:tracePt t="17272" x="5233988" y="2624138"/>
          <p14:tracePt t="17289" x="5229225" y="2633663"/>
          <p14:tracePt t="17305" x="5224463" y="2638425"/>
          <p14:tracePt t="17322" x="5219700" y="2647950"/>
          <p14:tracePt t="17520" x="5248275" y="2628900"/>
          <p14:tracePt t="17527" x="5310188" y="2595563"/>
          <p14:tracePt t="17539" x="5381625" y="2557463"/>
          <p14:tracePt t="17556" x="5576888" y="2490788"/>
          <p14:tracePt t="17572" x="5672138" y="2457450"/>
          <p14:tracePt t="17589" x="5748338" y="2443163"/>
          <p14:tracePt t="17605" x="5819775" y="2428875"/>
          <p14:tracePt t="17622" x="5924550" y="2424113"/>
          <p14:tracePt t="17639" x="5981700" y="2424113"/>
          <p14:tracePt t="17655" x="6053138" y="2424113"/>
          <p14:tracePt t="17672" x="6100763" y="2428875"/>
          <p14:tracePt t="17689" x="6162675" y="2443163"/>
          <p14:tracePt t="17705" x="6210300" y="2447925"/>
          <p14:tracePt t="17722" x="6257925" y="2462213"/>
          <p14:tracePt t="17739" x="6300788" y="2466975"/>
          <p14:tracePt t="17755" x="6348413" y="2486025"/>
          <p14:tracePt t="17772" x="6381750" y="2509838"/>
          <p14:tracePt t="17789" x="6405563" y="2533650"/>
          <p14:tracePt t="17805" x="6438900" y="2600325"/>
          <p14:tracePt t="17822" x="6448425" y="2647950"/>
          <p14:tracePt t="17839" x="6448425" y="2690813"/>
          <p14:tracePt t="17855" x="6448425" y="2728913"/>
          <p14:tracePt t="17872" x="6415088" y="2809875"/>
          <p14:tracePt t="17889" x="6386513" y="2862263"/>
          <p14:tracePt t="17905" x="6319838" y="2962275"/>
          <p14:tracePt t="17923" x="6224588" y="3086100"/>
          <p14:tracePt t="17939" x="6153150" y="3148013"/>
          <p14:tracePt t="17955" x="6086475" y="3190875"/>
          <p14:tracePt t="17972" x="6034088" y="3209925"/>
          <p14:tracePt t="17989" x="5957888" y="3224213"/>
          <p14:tracePt t="18006" x="5929313" y="3224213"/>
          <p14:tracePt t="18022" x="5910263" y="3219450"/>
          <p14:tracePt t="18039" x="5895975" y="3214688"/>
          <p14:tracePt t="18055" x="5886450" y="3209925"/>
          <p14:tracePt t="18072" x="5881688" y="3205163"/>
          <p14:tracePt t="18089" x="5872163" y="3200400"/>
          <p14:tracePt t="18105" x="5857875" y="3190875"/>
          <p14:tracePt t="18122" x="5815013" y="3162300"/>
          <p14:tracePt t="18139" x="5762625" y="3133725"/>
          <p14:tracePt t="18155" x="5705475" y="3109913"/>
          <p14:tracePt t="18173" x="5605463" y="3071813"/>
          <p14:tracePt t="18189" x="5553075" y="3057525"/>
          <p14:tracePt t="18205" x="5519738" y="3038475"/>
          <p14:tracePt t="18222" x="5481638" y="3019425"/>
          <p14:tracePt t="18239" x="5438775" y="2995613"/>
          <p14:tracePt t="18255" x="5410200" y="2986088"/>
          <p14:tracePt t="18272" x="5381625" y="2967038"/>
          <p14:tracePt t="18289" x="5357813" y="2947988"/>
          <p14:tracePt t="18305" x="5310188" y="2938463"/>
          <p14:tracePt t="18322" x="5276850" y="2928938"/>
          <p14:tracePt t="18339" x="5248275" y="2919413"/>
          <p14:tracePt t="18356" x="5229225" y="2914650"/>
          <p14:tracePt t="18372" x="5200650" y="2909888"/>
          <p14:tracePt t="18389" x="5195888" y="2909888"/>
          <p14:tracePt t="18406" x="5191125" y="2909888"/>
          <p14:tracePt t="18422" x="5181600" y="2909888"/>
          <p14:tracePt t="18474" x="5176838" y="2909888"/>
          <p14:tracePt t="19018" x="5210175" y="2909888"/>
          <p14:tracePt t="19024" x="5267325" y="2909888"/>
          <p14:tracePt t="19032" x="5324475" y="2909888"/>
          <p14:tracePt t="19040" x="5367338" y="2909888"/>
          <p14:tracePt t="19072" x="5519738" y="2909888"/>
          <p14:tracePt t="19105" x="5638800" y="2928938"/>
          <p14:tracePt t="19122" x="5681663" y="2928938"/>
          <p14:tracePt t="19139" x="5724525" y="2928938"/>
          <p14:tracePt t="19155" x="5757863" y="2928938"/>
          <p14:tracePt t="19172" x="5819775" y="2928938"/>
          <p14:tracePt t="19189" x="5848350" y="2928938"/>
          <p14:tracePt t="19206" x="5876925" y="2928938"/>
          <p14:tracePt t="19222" x="5924550" y="2928938"/>
          <p14:tracePt t="19239" x="5943600" y="2928938"/>
          <p14:tracePt t="19255" x="5957888" y="2924175"/>
          <p14:tracePt t="19272" x="5972175" y="2919413"/>
          <p14:tracePt t="19289" x="5995988" y="2919413"/>
          <p14:tracePt t="19305" x="6005513" y="2919413"/>
          <p14:tracePt t="19322" x="6019800" y="2919413"/>
          <p14:tracePt t="19339" x="6034088" y="2919413"/>
          <p14:tracePt t="19355" x="6043613" y="2919413"/>
          <p14:tracePt t="19372" x="6048375" y="2919413"/>
          <p14:tracePt t="19389" x="6053138" y="2919413"/>
          <p14:tracePt t="19670" x="6062663" y="2909888"/>
          <p14:tracePt t="19677" x="6081713" y="2895600"/>
          <p14:tracePt t="19688" x="6091238" y="2890838"/>
          <p14:tracePt t="19705" x="6115050" y="2867025"/>
          <p14:tracePt t="19722" x="6153150" y="2828925"/>
          <p14:tracePt t="19739" x="6167438" y="2814638"/>
          <p14:tracePt t="19755" x="6181725" y="2800350"/>
          <p14:tracePt t="19772" x="6191250" y="2790825"/>
          <p14:tracePt t="19789" x="6215063" y="2771775"/>
          <p14:tracePt t="19805" x="6229350" y="2747963"/>
          <p14:tracePt t="19822" x="6243638" y="2738438"/>
          <p14:tracePt t="19839" x="6262688" y="2709863"/>
          <p14:tracePt t="19855" x="6267450" y="2695575"/>
          <p14:tracePt t="19872" x="6276975" y="2671763"/>
          <p14:tracePt t="19889" x="6276975" y="2652713"/>
          <p14:tracePt t="19905" x="6276975" y="2590800"/>
          <p14:tracePt t="19922" x="6276975" y="2557463"/>
          <p14:tracePt t="19939" x="6272213" y="2533650"/>
          <p14:tracePt t="19955" x="6262688" y="2509838"/>
          <p14:tracePt t="19972" x="6248400" y="2490788"/>
          <p14:tracePt t="19989" x="6224588" y="2466975"/>
          <p14:tracePt t="20005" x="6181725" y="2447925"/>
          <p14:tracePt t="20022" x="6134100" y="2433638"/>
          <p14:tracePt t="20039" x="6086475" y="2409825"/>
          <p14:tracePt t="20055" x="6048375" y="2395538"/>
          <p14:tracePt t="20072" x="6029325" y="2390775"/>
          <p14:tracePt t="20088" x="5995988" y="2381250"/>
          <p14:tracePt t="20105" x="5972175" y="2366963"/>
          <p14:tracePt t="20122" x="5943600" y="2362200"/>
          <p14:tracePt t="20139" x="5915025" y="2352675"/>
          <p14:tracePt t="20155" x="5857875" y="2352675"/>
          <p14:tracePt t="20172" x="5815013" y="2352675"/>
          <p14:tracePt t="20189" x="5772150" y="2357438"/>
          <p14:tracePt t="20206" x="5686425" y="2371725"/>
          <p14:tracePt t="20222" x="5634038" y="2386013"/>
          <p14:tracePt t="20238" x="5591175" y="2400300"/>
          <p14:tracePt t="20255" x="5548313" y="2419350"/>
          <p14:tracePt t="20272" x="5486400" y="2443163"/>
          <p14:tracePt t="20288" x="5453063" y="2452688"/>
          <p14:tracePt t="20305" x="5424488" y="2466975"/>
          <p14:tracePt t="20322" x="5400675" y="2476500"/>
          <p14:tracePt t="20339" x="5367338" y="2490788"/>
          <p14:tracePt t="20355" x="5334000" y="2500313"/>
          <p14:tracePt t="20372" x="5300663" y="2519363"/>
          <p14:tracePt t="20389" x="5253038" y="2543175"/>
          <p14:tracePt t="20405" x="5229225" y="2562225"/>
          <p14:tracePt t="20422" x="5210175" y="2571750"/>
          <p14:tracePt t="20439" x="5191125" y="2586038"/>
          <p14:tracePt t="20455" x="5176838" y="2595563"/>
          <p14:tracePt t="20472" x="5172075" y="2600325"/>
          <p14:tracePt t="20488" x="5162550" y="2600325"/>
          <p14:tracePt t="20536" x="5157788" y="2605088"/>
          <p14:tracePt t="20544" x="5153025" y="2609850"/>
          <p14:tracePt t="20555" x="5153025" y="2614613"/>
          <p14:tracePt t="20572" x="5153025" y="2633663"/>
          <p14:tracePt t="20588" x="5153025" y="2681288"/>
          <p14:tracePt t="20605" x="5162550" y="2747963"/>
          <p14:tracePt t="20622" x="5191125" y="2824163"/>
          <p14:tracePt t="20639" x="5229225" y="2890838"/>
          <p14:tracePt t="20655" x="5257800" y="2928938"/>
          <p14:tracePt t="20672" x="5291138" y="2947988"/>
          <p14:tracePt t="20689" x="5329238" y="2971800"/>
          <p14:tracePt t="20705" x="5395913" y="3009900"/>
          <p14:tracePt t="20722" x="5438775" y="3024188"/>
          <p14:tracePt t="20739" x="5476875" y="3033713"/>
          <p14:tracePt t="20755" x="5505450" y="3048000"/>
          <p14:tracePt t="20772" x="5553075" y="3057525"/>
          <p14:tracePt t="20788" x="5586413" y="3062288"/>
          <p14:tracePt t="20805" x="5619750" y="3071813"/>
          <p14:tracePt t="20822" x="5648325" y="3081338"/>
          <p14:tracePt t="20838" x="5710238" y="3095625"/>
          <p14:tracePt t="20855" x="5743575" y="3095625"/>
          <p14:tracePt t="20872" x="5781675" y="3095625"/>
          <p14:tracePt t="20889" x="5843588" y="3081338"/>
          <p14:tracePt t="20905" x="5886450" y="3076575"/>
          <p14:tracePt t="20922" x="5929313" y="3062288"/>
          <p14:tracePt t="20939" x="5967413" y="3043238"/>
          <p14:tracePt t="20955" x="6029325" y="3019425"/>
          <p14:tracePt t="20972" x="6067425" y="3000375"/>
          <p14:tracePt t="20989" x="6105525" y="2986088"/>
          <p14:tracePt t="21005" x="6138863" y="2971800"/>
          <p14:tracePt t="21022" x="6181725" y="2933700"/>
          <p14:tracePt t="21039" x="6205538" y="2905125"/>
          <p14:tracePt t="21055" x="6229350" y="2871788"/>
          <p14:tracePt t="21072" x="6262688" y="2838450"/>
          <p14:tracePt t="21089" x="6272213" y="2819400"/>
          <p14:tracePt t="21105" x="6281738" y="2805113"/>
          <p14:tracePt t="21122" x="6286500" y="2790825"/>
          <p14:tracePt t="21139" x="6291263" y="2757488"/>
          <p14:tracePt t="21155" x="6291263" y="2738438"/>
          <p14:tracePt t="21173" x="6286500" y="2719388"/>
          <p14:tracePt t="21189" x="6272213" y="2700338"/>
          <p14:tracePt t="21205" x="6257925" y="2667000"/>
          <p14:tracePt t="21222" x="6224588" y="2638425"/>
          <p14:tracePt t="21238" x="6196013" y="2614613"/>
          <p14:tracePt t="21255" x="6143625" y="2581275"/>
          <p14:tracePt t="21272" x="6115050" y="2562225"/>
          <p14:tracePt t="21289" x="6076950" y="2543175"/>
          <p14:tracePt t="21305" x="6048375" y="2528888"/>
          <p14:tracePt t="21322" x="5986463" y="2519363"/>
          <p14:tracePt t="21338" x="5943600" y="2519363"/>
          <p14:tracePt t="21355" x="5895975" y="2519363"/>
          <p14:tracePt t="21372" x="5843588" y="2519363"/>
          <p14:tracePt t="21389" x="5767388" y="2524125"/>
          <p14:tracePt t="21405" x="5719763" y="2533650"/>
          <p14:tracePt t="21422" x="5676900" y="2533650"/>
          <p14:tracePt t="21439" x="5614988" y="2538413"/>
          <p14:tracePt t="21455" x="5572125" y="2552700"/>
          <p14:tracePt t="21472" x="5519738" y="2557463"/>
          <p14:tracePt t="21489" x="5448300" y="2571750"/>
          <p14:tracePt t="21505" x="5357813" y="2600325"/>
          <p14:tracePt t="21522" x="5314950" y="2619375"/>
          <p14:tracePt t="21539" x="5272088" y="2633663"/>
          <p14:tracePt t="21555" x="5238750" y="2643188"/>
          <p14:tracePt t="21572" x="5205413" y="2652713"/>
          <p14:tracePt t="21588" x="5195888" y="2657475"/>
          <p14:tracePt t="21605" x="5186363" y="2667000"/>
          <p14:tracePt t="21622" x="5176838" y="2676525"/>
          <p14:tracePt t="21638" x="5167313" y="2690813"/>
          <p14:tracePt t="21655" x="5162550" y="2705100"/>
          <p14:tracePt t="21672" x="5162550" y="2719388"/>
          <p14:tracePt t="21689" x="5162550" y="2757488"/>
          <p14:tracePt t="21705" x="5176838" y="2795588"/>
          <p14:tracePt t="21722" x="5195888" y="2824163"/>
          <p14:tracePt t="21738" x="5224463" y="2857500"/>
          <p14:tracePt t="21755" x="5267325" y="2900363"/>
          <p14:tracePt t="21772" x="5314950" y="2924175"/>
          <p14:tracePt t="21789" x="5353050" y="2943225"/>
          <p14:tracePt t="21805" x="5395913" y="2957513"/>
          <p14:tracePt t="21822" x="5462588" y="2962275"/>
          <p14:tracePt t="21838" x="5524500" y="2976563"/>
          <p14:tracePt t="21855" x="5591175" y="2976563"/>
          <p14:tracePt t="21872" x="5686425" y="2976563"/>
          <p14:tracePt t="21888" x="5748338" y="2967038"/>
          <p14:tracePt t="21905" x="5791200" y="2962275"/>
          <p14:tracePt t="21922" x="5834063" y="2957513"/>
          <p14:tracePt t="21938" x="5905500" y="2933700"/>
          <p14:tracePt t="21955" x="5957888" y="2924175"/>
          <p14:tracePt t="21972" x="6000750" y="2909888"/>
          <p14:tracePt t="21989" x="6053138" y="2895600"/>
          <p14:tracePt t="22005" x="6115050" y="2871788"/>
          <p14:tracePt t="22022" x="6143625" y="2857500"/>
          <p14:tracePt t="22038" x="6172200" y="2852738"/>
          <p14:tracePt t="22055" x="6196013" y="2847975"/>
          <p14:tracePt t="22072" x="6215063" y="2838450"/>
          <p14:tracePt t="22088" x="6224588" y="2828925"/>
          <p14:tracePt t="22105" x="6238875" y="2824163"/>
          <p14:tracePt t="22122" x="6253163" y="2814638"/>
          <p14:tracePt t="22138" x="6262688" y="2809875"/>
          <p14:tracePt t="22155" x="6272213" y="2800350"/>
          <p14:tracePt t="22172" x="6281738" y="2790825"/>
          <p14:tracePt t="22188" x="6291263" y="2771775"/>
          <p14:tracePt t="22205" x="6305550" y="2747963"/>
          <p14:tracePt t="22222" x="6315075" y="2738438"/>
          <p14:tracePt t="22239" x="6319838" y="2719388"/>
          <p14:tracePt t="22255" x="6319838" y="2705100"/>
          <p14:tracePt t="22272" x="6319838" y="2690813"/>
          <p14:tracePt t="22288" x="6319838" y="2676525"/>
          <p14:tracePt t="22305" x="6305550" y="2647950"/>
          <p14:tracePt t="22322" x="6286500" y="2624138"/>
          <p14:tracePt t="22338" x="6276975" y="2595563"/>
          <p14:tracePt t="22355" x="6253163" y="2571750"/>
          <p14:tracePt t="22372" x="6210300" y="2533650"/>
          <p14:tracePt t="22388" x="6162675" y="2524125"/>
          <p14:tracePt t="22405" x="6110288" y="2509838"/>
          <p14:tracePt t="22422" x="6062663" y="2495550"/>
          <p14:tracePt t="22438" x="6000750" y="2490788"/>
          <p14:tracePt t="22455" x="5972175" y="2490788"/>
          <p14:tracePt t="22472" x="5934075" y="2490788"/>
          <p14:tracePt t="22489" x="5876925" y="2490788"/>
          <p14:tracePt t="22505" x="5824538" y="2490788"/>
          <p14:tracePt t="22522" x="5767388" y="2490788"/>
          <p14:tracePt t="22538" x="5715000" y="2500313"/>
          <p14:tracePt t="22555" x="5648325" y="2509838"/>
          <p14:tracePt t="22572" x="5619750" y="2514600"/>
          <p14:tracePt t="22588" x="5595938" y="2524125"/>
          <p14:tracePt t="22605" x="5572125" y="2528888"/>
          <p14:tracePt t="22622" x="5524500" y="2538413"/>
          <p14:tracePt t="22638" x="5491163" y="2547938"/>
          <p14:tracePt t="22655" x="5448300" y="2557463"/>
          <p14:tracePt t="22672" x="5391150" y="2576513"/>
          <p14:tracePt t="22688" x="5353050" y="2590800"/>
          <p14:tracePt t="22705" x="5314950" y="2600325"/>
          <p14:tracePt t="22722" x="5286375" y="2619375"/>
          <p14:tracePt t="22739" x="5253038" y="2638425"/>
          <p14:tracePt t="22755" x="5238750" y="2647950"/>
          <p14:tracePt t="22772" x="5229225" y="2652713"/>
          <p14:tracePt t="22788" x="5219700" y="2662238"/>
          <p14:tracePt t="22805" x="5210175" y="2671763"/>
          <p14:tracePt t="22822" x="5200650" y="2671763"/>
          <p14:tracePt t="22839" x="5195888" y="2671763"/>
          <p14:tracePt t="22879" x="5186363" y="2681288"/>
          <p14:tracePt t="22888" x="5186363" y="2686050"/>
          <p14:tracePt t="22905" x="5186363" y="2705100"/>
          <p14:tracePt t="22922" x="5186363" y="2733675"/>
          <p14:tracePt t="22938" x="5186363" y="2752725"/>
          <p14:tracePt t="22955" x="5186363" y="2776538"/>
          <p14:tracePt t="22972" x="5191125" y="2795588"/>
          <p14:tracePt t="22973" x="5195888" y="2809875"/>
          <p14:tracePt t="22988" x="5205413" y="2824163"/>
          <p14:tracePt t="23005" x="5214938" y="2838450"/>
          <p14:tracePt t="23022" x="5248275" y="2862263"/>
          <p14:tracePt t="23038" x="5291138" y="2890838"/>
          <p14:tracePt t="23055" x="5372100" y="2924175"/>
          <p14:tracePt t="23072" x="5410200" y="2943225"/>
          <p14:tracePt t="23088" x="5453063" y="2952750"/>
          <p14:tracePt t="23105" x="5524500" y="2967038"/>
          <p14:tracePt t="23122" x="5572125" y="2971800"/>
          <p14:tracePt t="23138" x="5624513" y="2971800"/>
          <p14:tracePt t="23155" x="5667375" y="2971800"/>
          <p14:tracePt t="23172" x="5724525" y="2971800"/>
          <p14:tracePt t="23188" x="5753100" y="2971800"/>
          <p14:tracePt t="23205" x="5781675" y="2971800"/>
          <p14:tracePt t="23222" x="5805488" y="2971800"/>
          <p14:tracePt t="23238" x="5838825" y="2971800"/>
          <p14:tracePt t="23255" x="5857875" y="2971800"/>
          <p14:tracePt t="23272" x="5881688" y="2971800"/>
          <p14:tracePt t="23288" x="5910263" y="2971800"/>
          <p14:tracePt t="23305" x="5938838" y="2971800"/>
          <p14:tracePt t="23322" x="5962650" y="2962275"/>
          <p14:tracePt t="23338" x="5986463" y="2957513"/>
          <p14:tracePt t="23355" x="6019800" y="2943225"/>
          <p14:tracePt t="23372" x="6043613" y="2933700"/>
          <p14:tracePt t="23388" x="6062663" y="2919413"/>
          <p14:tracePt t="23405" x="6081713" y="2914650"/>
          <p14:tracePt t="23422" x="6105525" y="2895600"/>
          <p14:tracePt t="23438" x="6124575" y="2886075"/>
          <p14:tracePt t="23455" x="6138863" y="2876550"/>
          <p14:tracePt t="23472" x="6157913" y="2857500"/>
          <p14:tracePt t="23488" x="6172200" y="2852738"/>
          <p14:tracePt t="23505" x="6191250" y="2843213"/>
          <p14:tracePt t="23522" x="6200775" y="2838450"/>
          <p14:tracePt t="23538" x="6210300" y="2828925"/>
          <p14:tracePt t="23555" x="6219825" y="2824163"/>
          <p14:tracePt t="23572" x="6224588" y="2814638"/>
          <p14:tracePt t="23588" x="6234113" y="2809875"/>
          <p14:tracePt t="23605" x="6243638" y="2800350"/>
          <p14:tracePt t="23810" x="6243638" y="2805113"/>
          <p14:tracePt t="23817" x="6243638" y="2809875"/>
          <p14:tracePt t="23825" x="6238875" y="2814638"/>
          <p14:tracePt t="23838" x="6229350" y="2814638"/>
          <p14:tracePt t="23855" x="6196013" y="2838450"/>
          <p14:tracePt t="23872" x="6153150" y="2847975"/>
          <p14:tracePt t="23888" x="6091238" y="2852738"/>
          <p14:tracePt t="23905" x="6015038" y="2843213"/>
          <p14:tracePt t="23922" x="5986463" y="2833688"/>
          <p14:tracePt t="23938" x="5962650" y="2814638"/>
          <p14:tracePt t="23955" x="5943600" y="2800350"/>
          <p14:tracePt t="23972" x="5919788" y="2762250"/>
          <p14:tracePt t="23988" x="5910263" y="2728913"/>
          <p14:tracePt t="24005" x="5900738" y="2686050"/>
          <p14:tracePt t="24021" x="5905500" y="2633663"/>
          <p14:tracePt t="24038" x="5924550" y="2533650"/>
          <p14:tracePt t="24055" x="5943600" y="2490788"/>
          <p14:tracePt t="24072" x="5967413" y="2466975"/>
          <p14:tracePt t="24088" x="5986463" y="2443163"/>
          <p14:tracePt t="24105" x="6043613" y="2424113"/>
          <p14:tracePt t="24121" x="6076950" y="2419350"/>
          <p14:tracePt t="24138" x="6105525" y="2419350"/>
          <p14:tracePt t="24155" x="6143625" y="2438400"/>
          <p14:tracePt t="24171" x="6167438" y="2462213"/>
          <p14:tracePt t="24188" x="6181725" y="2490788"/>
          <p14:tracePt t="24205" x="6196013" y="2519363"/>
          <p14:tracePt t="24222" x="6205538" y="2552700"/>
          <p14:tracePt t="24238" x="6210300" y="2576513"/>
          <p14:tracePt t="24255" x="6210300" y="2595563"/>
          <p14:tracePt t="24272" x="6210300" y="2619375"/>
          <p14:tracePt t="24288" x="6210300" y="2652713"/>
          <p14:tracePt t="24305" x="6200775" y="2671763"/>
          <p14:tracePt t="24322" x="6196013" y="2690813"/>
          <p14:tracePt t="24338" x="6186488" y="2714625"/>
          <p14:tracePt t="24355" x="6176963" y="2724150"/>
          <p14:tracePt t="24371" x="6157913" y="2743200"/>
          <p14:tracePt t="24388" x="6143625" y="2757488"/>
          <p14:tracePt t="24405" x="6086475" y="2795588"/>
          <p14:tracePt t="24422" x="6048375" y="2814638"/>
          <p14:tracePt t="24439" x="6005513" y="2819400"/>
          <p14:tracePt t="24455" x="5976938" y="2819400"/>
          <p14:tracePt t="24472" x="5934075" y="2800350"/>
          <p14:tracePt t="24488" x="5910263" y="2776538"/>
          <p14:tracePt t="24505" x="5886450" y="2752725"/>
          <p14:tracePt t="24522" x="5857875" y="2705100"/>
          <p14:tracePt t="24538" x="5843588" y="2667000"/>
          <p14:tracePt t="24555" x="5838825" y="2633663"/>
          <p14:tracePt t="24572" x="5838825" y="2609850"/>
          <p14:tracePt t="24588" x="5857875" y="2562225"/>
          <p14:tracePt t="24605" x="5876925" y="2538413"/>
          <p14:tracePt t="24622" x="5895975" y="2528888"/>
          <p14:tracePt t="24638" x="5943600" y="2514600"/>
          <p14:tracePt t="24655" x="6019800" y="2524125"/>
          <p14:tracePt t="24672" x="6062663" y="2543175"/>
          <p14:tracePt t="24688" x="6110288" y="2566988"/>
          <p14:tracePt t="24705" x="6138863" y="2595563"/>
          <p14:tracePt t="24722" x="6181725" y="2643188"/>
          <p14:tracePt t="24740" x="6200775" y="2671763"/>
          <p14:tracePt t="24756" x="6205538" y="2705100"/>
          <p14:tracePt t="24772" x="6205538" y="2752725"/>
          <p14:tracePt t="24789" x="6200775" y="2776538"/>
          <p14:tracePt t="24805" x="6181725" y="2800350"/>
          <p14:tracePt t="24822" x="6153150" y="2824163"/>
          <p14:tracePt t="24838" x="6100763" y="2862263"/>
          <p14:tracePt t="24855" x="6072188" y="2871788"/>
          <p14:tracePt t="24872" x="6048375" y="2876550"/>
          <p14:tracePt t="24888" x="6029325" y="2890838"/>
          <p14:tracePt t="24905" x="6000750" y="2900363"/>
          <p14:tracePt t="24922" x="5986463" y="2900363"/>
          <p14:tracePt t="24938" x="5976938" y="2905125"/>
          <p14:tracePt t="24955" x="5957888" y="2905125"/>
          <p14:tracePt t="24972" x="5953125" y="2905125"/>
          <p14:tracePt t="24988" x="5948363" y="2905125"/>
          <p14:tracePt t="25045" x="5943600" y="2905125"/>
          <p14:tracePt t="32356" x="5924550" y="2914650"/>
          <p14:tracePt t="32363" x="5895975" y="2943225"/>
          <p14:tracePt t="32373" x="5857875" y="2976563"/>
          <p14:tracePt t="32389" x="5776913" y="3038475"/>
          <p14:tracePt t="32405" x="5686425" y="3124200"/>
          <p14:tracePt t="32421" x="5562600" y="3238500"/>
          <p14:tracePt t="32438" x="5514975" y="3276600"/>
          <p14:tracePt t="32471" x="5438775" y="3343275"/>
          <p14:tracePt t="32473" x="5419725" y="3352800"/>
          <p14:tracePt t="32504" x="5343525" y="3405188"/>
          <p14:tracePt t="32521" x="5305425" y="3429000"/>
          <p14:tracePt t="32538" x="5248275" y="3467100"/>
          <p14:tracePt t="32554" x="5210175" y="3500438"/>
          <p14:tracePt t="32571" x="5181600" y="3524250"/>
          <p14:tracePt t="32588" x="5148263" y="3548063"/>
          <p14:tracePt t="32604" x="5114925" y="3571875"/>
          <p14:tracePt t="32621" x="5091113" y="3581400"/>
          <p14:tracePt t="32638" x="5062538" y="3600450"/>
          <p14:tracePt t="32654" x="5024438" y="3605213"/>
          <p14:tracePt t="32671" x="4957763" y="3619500"/>
          <p14:tracePt t="32688" x="4905375" y="3624263"/>
          <p14:tracePt t="32705" x="4857750" y="3633788"/>
          <p14:tracePt t="32721" x="4814888" y="3633788"/>
          <p14:tracePt t="32738" x="4752975" y="3633788"/>
          <p14:tracePt t="32754" x="4710113" y="3633788"/>
          <p14:tracePt t="32771" x="4667250" y="3629025"/>
          <p14:tracePt t="32788" x="4591050" y="3619500"/>
          <p14:tracePt t="32804" x="4548188" y="3609975"/>
          <p14:tracePt t="32821" x="4510088" y="3600450"/>
          <p14:tracePt t="32838" x="4481513" y="3600450"/>
          <p14:tracePt t="32854" x="4433888" y="3600450"/>
          <p14:tracePt t="32871" x="4410075" y="3600450"/>
          <p14:tracePt t="32888" x="4381500" y="3600450"/>
          <p14:tracePt t="32904" x="4357688" y="3600450"/>
          <p14:tracePt t="32921" x="4338638" y="3600450"/>
          <p14:tracePt t="32938" x="4329113" y="3600450"/>
          <p14:tracePt t="32954" x="4314825" y="3600450"/>
          <p14:tracePt t="32971" x="4295775" y="3600450"/>
          <p14:tracePt t="32988" x="4281488" y="3600450"/>
          <p14:tracePt t="33004" x="4262438" y="3600450"/>
          <p14:tracePt t="33021" x="4248150" y="3605213"/>
          <p14:tracePt t="33038" x="4233863" y="3609975"/>
          <p14:tracePt t="33054" x="4219575" y="3614738"/>
          <p14:tracePt t="33071" x="4210050" y="3614738"/>
          <p14:tracePt t="33088" x="4205288" y="3614738"/>
          <p14:tracePt t="33104" x="4195763" y="3614738"/>
          <p14:tracePt t="33121" x="4186238" y="3614738"/>
          <p14:tracePt t="33376" x="4219575" y="3619500"/>
          <p14:tracePt t="33384" x="4252913" y="3619500"/>
          <p14:tracePt t="33390" x="4291013" y="3629025"/>
          <p14:tracePt t="33404" x="4338638" y="3633788"/>
          <p14:tracePt t="33421" x="4381500" y="3633788"/>
          <p14:tracePt t="33438" x="4419600" y="3633788"/>
          <p14:tracePt t="33454" x="4462463" y="3633788"/>
          <p14:tracePt t="33471" x="4524375" y="3633788"/>
          <p14:tracePt t="33488" x="4567238" y="3633788"/>
          <p14:tracePt t="33504" x="4610100" y="3633788"/>
          <p14:tracePt t="33521" x="4652963" y="3633788"/>
          <p14:tracePt t="33537" x="4705350" y="3633788"/>
          <p14:tracePt t="33554" x="4738688" y="3633788"/>
          <p14:tracePt t="33571" x="4762500" y="3633788"/>
          <p14:tracePt t="33588" x="4795838" y="3633788"/>
          <p14:tracePt t="33604" x="4814888" y="3638550"/>
          <p14:tracePt t="33621" x="4838700" y="3648075"/>
          <p14:tracePt t="33638" x="4862513" y="3657600"/>
          <p14:tracePt t="33654" x="4895850" y="3667125"/>
          <p14:tracePt t="33671" x="4914900" y="3667125"/>
          <p14:tracePt t="33687" x="4924425" y="3667125"/>
          <p14:tracePt t="33704" x="4933950" y="3667125"/>
          <p14:tracePt t="33721" x="4943475" y="3667125"/>
          <p14:tracePt t="33738" x="4953000" y="3667125"/>
          <p14:tracePt t="33773" x="4957763" y="3667125"/>
          <p14:tracePt t="35234" x="4933950" y="3667125"/>
          <p14:tracePt t="35241" x="4900613" y="3667125"/>
          <p14:tracePt t="35255" x="4810125" y="3667125"/>
          <p14:tracePt t="35271" x="4738688" y="3657600"/>
          <p14:tracePt t="35288" x="4686300" y="3657600"/>
          <p14:tracePt t="35304" x="4638675" y="3648075"/>
          <p14:tracePt t="35321" x="4548188" y="3633788"/>
          <p14:tracePt t="35354" x="4438650" y="3619500"/>
          <p14:tracePt t="35387" x="4343400" y="3605213"/>
          <p14:tracePt t="35404" x="4314825" y="3605213"/>
          <p14:tracePt t="35421" x="4295775" y="3605213"/>
          <p14:tracePt t="35437" x="4286250" y="3605213"/>
          <p14:tracePt t="35454" x="4276725" y="3605213"/>
          <p14:tracePt t="35471" x="4267200" y="3605213"/>
          <p14:tracePt t="35487" x="4262438" y="3605213"/>
          <p14:tracePt t="35504" x="4257675" y="3605213"/>
          <p14:tracePt t="35592" x="4252913" y="3605213"/>
          <p14:tracePt t="35658" x="4248150" y="3605213"/>
          <p14:tracePt t="35946" x="4291013" y="3605213"/>
          <p14:tracePt t="35953" x="4367213" y="3609975"/>
          <p14:tracePt t="35960" x="4433888" y="3609975"/>
          <p14:tracePt t="35971" x="4500563" y="3609975"/>
          <p14:tracePt t="35987" x="4624388" y="3605213"/>
          <p14:tracePt t="36004" x="4729163" y="3605213"/>
          <p14:tracePt t="36021" x="4772025" y="3605213"/>
          <p14:tracePt t="36054" x="4824413" y="3605213"/>
          <p14:tracePt t="36088" x="4857750" y="3605213"/>
          <p14:tracePt t="36104" x="4862513" y="3605213"/>
          <p14:tracePt t="36121" x="4872038" y="3605213"/>
          <p14:tracePt t="36137" x="4881563" y="3605213"/>
          <p14:tracePt t="36154" x="4895850" y="3605213"/>
          <p14:tracePt t="36171" x="4910138" y="3605213"/>
          <p14:tracePt t="36187" x="4929188" y="3605213"/>
          <p14:tracePt t="36204" x="4948238" y="3605213"/>
          <p14:tracePt t="36221" x="4967288" y="3605213"/>
          <p14:tracePt t="36237" x="4991100" y="3605213"/>
          <p14:tracePt t="36254" x="5014913" y="3605213"/>
          <p14:tracePt t="36271" x="5024438" y="3605213"/>
          <p14:tracePt t="36287" x="5033963" y="3605213"/>
          <p14:tracePt t="36304" x="5043488" y="3605213"/>
          <p14:tracePt t="36321" x="5048250" y="3605213"/>
          <p14:tracePt t="36337" x="5053013" y="3605213"/>
          <p14:tracePt t="36393" x="5033963" y="3605213"/>
          <p14:tracePt t="36400" x="5010150" y="3605213"/>
          <p14:tracePt t="36407" x="4967288" y="3605213"/>
          <p14:tracePt t="36421" x="4924425" y="3605213"/>
          <p14:tracePt t="36437" x="4757738" y="3605213"/>
          <p14:tracePt t="36454" x="4619625" y="3600450"/>
          <p14:tracePt t="36471" x="4495800" y="3590925"/>
          <p14:tracePt t="36487" x="4405313" y="3600450"/>
          <p14:tracePt t="36504" x="4305300" y="3614738"/>
          <p14:tracePt t="36521" x="4248150" y="3614738"/>
          <p14:tracePt t="36537" x="4191000" y="3614738"/>
          <p14:tracePt t="36554" x="4095750" y="3609975"/>
          <p14:tracePt t="36571" x="4043363" y="3605213"/>
          <p14:tracePt t="36587" x="4010025" y="3600450"/>
          <p14:tracePt t="36604" x="3986213" y="3600450"/>
          <p14:tracePt t="36621" x="3971925" y="3600450"/>
          <p14:tracePt t="36637" x="3967163" y="3600450"/>
          <p14:tracePt t="36654" x="3962400" y="3600450"/>
          <p14:tracePt t="36687" x="3971925" y="3595688"/>
          <p14:tracePt t="36704" x="4024313" y="3590925"/>
          <p14:tracePt t="36721" x="4110038" y="3590925"/>
          <p14:tracePt t="36738" x="4267200" y="3590925"/>
          <p14:tracePt t="36754" x="4391025" y="3590925"/>
          <p14:tracePt t="36771" x="4514850" y="3590925"/>
          <p14:tracePt t="36787" x="4605338" y="3590925"/>
          <p14:tracePt t="36804" x="4700588" y="3595688"/>
          <p14:tracePt t="36821" x="4762500" y="3605213"/>
          <p14:tracePt t="36837" x="4819650" y="3619500"/>
          <p14:tracePt t="36854" x="4872038" y="3624263"/>
          <p14:tracePt t="36871" x="4933950" y="3638550"/>
          <p14:tracePt t="36887" x="4976813" y="3643313"/>
          <p14:tracePt t="36904" x="5014913" y="3648075"/>
          <p14:tracePt t="36921" x="5053013" y="3657600"/>
          <p14:tracePt t="36937" x="5072063" y="3657600"/>
          <p14:tracePt t="36954" x="5091113" y="3657600"/>
          <p14:tracePt t="36971" x="5105400" y="3657600"/>
          <p14:tracePt t="36973" x="5110163" y="3657600"/>
          <p14:tracePt t="36987" x="5119688" y="3657600"/>
          <p14:tracePt t="37004" x="5124450" y="3657600"/>
          <p14:tracePt t="37021" x="5133975" y="3657600"/>
          <p14:tracePt t="37037" x="5138738" y="3657600"/>
          <p14:tracePt t="37054" x="5143500" y="3657600"/>
          <p14:tracePt t="37488" x="4891088" y="3686175"/>
          <p14:tracePt t="37494" x="4543425" y="3733800"/>
          <p14:tracePt t="37504" x="4186238" y="3810000"/>
          <p14:tracePt t="37521" x="3519488" y="3948113"/>
          <p14:tracePt t="37538" x="2833688" y="4024313"/>
          <p14:tracePt t="37555" x="2643188" y="4024313"/>
          <p14:tracePt t="37571" x="2519363" y="4005263"/>
          <p14:tracePt t="37604" x="2381250" y="3929063"/>
          <p14:tracePt t="37637" x="2352675" y="3895725"/>
          <p14:tracePt t="37654" x="2347913" y="3890963"/>
          <p14:tracePt t="37670" x="2338388" y="3881438"/>
          <p14:tracePt t="37687" x="2328863" y="3876675"/>
          <p14:tracePt t="37704" x="2324100" y="3867150"/>
          <p14:tracePt t="37721" x="2319338" y="3862388"/>
          <p14:tracePt t="37737" x="2309813" y="3852863"/>
          <p14:tracePt t="37754" x="2300288" y="3848100"/>
          <p14:tracePt t="37770" x="2295525" y="3843338"/>
          <p14:tracePt t="37787" x="2276475" y="3829050"/>
          <p14:tracePt t="37804" x="2252663" y="3776663"/>
          <p14:tracePt t="37821" x="2224088" y="3700463"/>
          <p14:tracePt t="37837" x="2195513" y="3643313"/>
          <p14:tracePt t="37854" x="2176463" y="3609975"/>
          <p14:tracePt t="37871" x="2171700" y="3600450"/>
          <p14:tracePt t="37887" x="2166938" y="3595688"/>
          <p14:tracePt t="37904" x="2166938" y="3590925"/>
          <p14:tracePt t="37949" x="2162175" y="3590925"/>
          <p14:tracePt t="37965" x="2152650" y="3590925"/>
          <p14:tracePt t="37971" x="2143125" y="3600450"/>
          <p14:tracePt t="37987" x="2085975" y="3619500"/>
          <p14:tracePt t="38004" x="2019300" y="3652838"/>
          <p14:tracePt t="38020" x="1952625" y="3700463"/>
          <p14:tracePt t="38037" x="1862138" y="3729038"/>
          <p14:tracePt t="38054" x="1819275" y="3738563"/>
          <p14:tracePt t="38071" x="1776413" y="3738563"/>
          <p14:tracePt t="38087" x="1733550" y="3733800"/>
          <p14:tracePt t="38104" x="1671638" y="3705225"/>
          <p14:tracePt t="38120" x="1633538" y="3681413"/>
          <p14:tracePt t="38137" x="1604963" y="3657600"/>
          <p14:tracePt t="38154" x="1571625" y="3633788"/>
          <p14:tracePt t="38171" x="1543050" y="3600450"/>
          <p14:tracePt t="38187" x="1528763" y="3562350"/>
          <p14:tracePt t="38204" x="1524000" y="3509963"/>
          <p14:tracePt t="38221" x="1547813" y="3424238"/>
          <p14:tracePt t="38238" x="1585913" y="3386138"/>
          <p14:tracePt t="38254" x="1643063" y="3343275"/>
          <p14:tracePt t="38270" x="1738313" y="3300413"/>
          <p14:tracePt t="38287" x="1919288" y="3290888"/>
          <p14:tracePt t="38304" x="2038350" y="3314700"/>
          <p14:tracePt t="38321" x="2114550" y="3352800"/>
          <p14:tracePt t="38337" x="2171700" y="3386138"/>
          <p14:tracePt t="38354" x="2219325" y="3424238"/>
          <p14:tracePt t="38370" x="2238375" y="3452813"/>
          <p14:tracePt t="38387" x="2252663" y="3476625"/>
          <p14:tracePt t="38404" x="2266950" y="3524250"/>
          <p14:tracePt t="38420" x="2266950" y="3552825"/>
          <p14:tracePt t="38437" x="2266950" y="3586163"/>
          <p14:tracePt t="38454" x="2257425" y="3619500"/>
          <p14:tracePt t="38471" x="2247900" y="3657600"/>
          <p14:tracePt t="38487" x="2243138" y="3681413"/>
          <p14:tracePt t="38504" x="2238375" y="3690938"/>
          <p14:tracePt t="38521" x="2238375" y="3700463"/>
          <p14:tracePt t="38537" x="2238375" y="3709988"/>
          <p14:tracePt t="39102" x="2305050" y="3743325"/>
          <p14:tracePt t="39109" x="2424113" y="3814763"/>
          <p14:tracePt t="39120" x="2605088" y="3914775"/>
          <p14:tracePt t="39137" x="2895600" y="4105275"/>
          <p14:tracePt t="39154" x="3186113" y="4252913"/>
          <p14:tracePt t="39171" x="3386138" y="4357688"/>
          <p14:tracePt t="39187" x="3538538" y="4457700"/>
          <p14:tracePt t="39220" x="3729038" y="4614863"/>
          <p14:tracePt t="39254" x="3767138" y="4643438"/>
          <p14:tracePt t="39270" x="3776663" y="4652963"/>
          <p14:tracePt t="39287" x="3781425" y="4662488"/>
          <p14:tracePt t="39304" x="3786188" y="4662488"/>
          <p14:tracePt t="39785" x="3776663" y="4662488"/>
          <p14:tracePt t="39793" x="3767138" y="4662488"/>
          <p14:tracePt t="39804" x="3757613" y="4662488"/>
          <p14:tracePt t="39821" x="3738563" y="4657725"/>
          <p14:tracePt t="39837" x="3724275" y="4648200"/>
          <p14:tracePt t="39854" x="3719513" y="4648200"/>
          <p14:tracePt t="39888" x="3714750" y="4648200"/>
          <p14:tracePt t="39969" x="3719513" y="4643438"/>
          <p14:tracePt t="39976" x="3733800" y="4638675"/>
          <p14:tracePt t="39987" x="3748088" y="4629150"/>
          <p14:tracePt t="40004" x="3805238" y="4610100"/>
          <p14:tracePt t="40020" x="3967163" y="4567238"/>
          <p14:tracePt t="40037" x="4095750" y="4543425"/>
          <p14:tracePt t="40054" x="4200525" y="4529138"/>
          <p14:tracePt t="40071" x="4333875" y="4519613"/>
          <p14:tracePt t="40087" x="4405313" y="4519613"/>
          <p14:tracePt t="40104" x="4448175" y="4519613"/>
          <p14:tracePt t="40120" x="4476750" y="4529138"/>
          <p14:tracePt t="40137" x="4510088" y="4533900"/>
          <p14:tracePt t="40154" x="4519613" y="4533900"/>
          <p14:tracePt t="40170" x="4529138" y="4533900"/>
          <p14:tracePt t="40187" x="4533900" y="4533900"/>
          <p14:tracePt t="40204" x="4538663" y="4533900"/>
          <p14:tracePt t="40220" x="4543425" y="4533900"/>
          <p14:tracePt t="40292" x="4548188" y="4533900"/>
          <p14:tracePt t="41313" x="4533900" y="4533900"/>
          <p14:tracePt t="41319" x="4514850" y="4533900"/>
          <p14:tracePt t="41326" x="4495800" y="4533900"/>
          <p14:tracePt t="41337" x="4471988" y="4533900"/>
          <p14:tracePt t="41354" x="4443413" y="4533900"/>
          <p14:tracePt t="41370" x="4405313" y="4533900"/>
          <p14:tracePt t="41404" x="4338638" y="4533900"/>
          <p14:tracePt t="41437" x="4262438" y="4533900"/>
          <p14:tracePt t="41454" x="4233863" y="4533900"/>
          <p14:tracePt t="41470" x="4210050" y="4533900"/>
          <p14:tracePt t="41489" x="4167188" y="4524375"/>
          <p14:tracePt t="41504" x="4129088" y="4519613"/>
          <p14:tracePt t="41520" x="4100513" y="4510088"/>
          <p14:tracePt t="41537" x="4067175" y="4500563"/>
          <p14:tracePt t="41554" x="4019550" y="4486275"/>
          <p14:tracePt t="41570" x="3981450" y="4471988"/>
          <p14:tracePt t="41587" x="3938588" y="4452938"/>
          <p14:tracePt t="41604" x="3881438" y="4433888"/>
          <p14:tracePt t="41620" x="3805238" y="4414838"/>
          <p14:tracePt t="41637" x="3771900" y="4410075"/>
          <p14:tracePt t="41654" x="3748088" y="4410075"/>
          <p14:tracePt t="41670" x="3738563" y="4410075"/>
          <p14:tracePt t="41687" x="3729038" y="4410075"/>
          <p14:tracePt t="41704" x="3724275" y="4410075"/>
          <p14:tracePt t="41738" x="3729038" y="4410075"/>
          <p14:tracePt t="41754" x="3762375" y="4414838"/>
          <p14:tracePt t="41770" x="3824288" y="4429125"/>
          <p14:tracePt t="41787" x="3900488" y="4448175"/>
          <p14:tracePt t="41804" x="4005263" y="4467225"/>
          <p14:tracePt t="41820" x="4067175" y="4471988"/>
          <p14:tracePt t="41837" x="4114800" y="4476750"/>
          <p14:tracePt t="41854" x="4157663" y="4476750"/>
          <p14:tracePt t="41870" x="4219575" y="4476750"/>
          <p14:tracePt t="41887" x="4262438" y="4476750"/>
          <p14:tracePt t="41904" x="4305300" y="4476750"/>
          <p14:tracePt t="41920" x="4343400" y="4471988"/>
          <p14:tracePt t="41937" x="4405313" y="4457700"/>
          <p14:tracePt t="41954" x="4448175" y="4452938"/>
          <p14:tracePt t="41970" x="4491038" y="4452938"/>
          <p14:tracePt t="41973" x="4500563" y="4452938"/>
          <p14:tracePt t="41987" x="4533900" y="4452938"/>
          <p14:tracePt t="42004" x="4572000" y="4452938"/>
          <p14:tracePt t="42020" x="4605338" y="4452938"/>
          <p14:tracePt t="42037" x="4643438" y="4452938"/>
          <p14:tracePt t="42054" x="4691063" y="4452938"/>
          <p14:tracePt t="42070" x="4710113" y="4457700"/>
          <p14:tracePt t="42087" x="4733925" y="4457700"/>
          <p14:tracePt t="42104" x="4752975" y="4457700"/>
          <p14:tracePt t="42120" x="4791075" y="4457700"/>
          <p14:tracePt t="42137" x="4819650" y="4457700"/>
          <p14:tracePt t="42154" x="4843463" y="4457700"/>
          <p14:tracePt t="42171" x="4876800" y="4457700"/>
          <p14:tracePt t="42187" x="4895850" y="4457700"/>
          <p14:tracePt t="42204" x="4910138" y="4457700"/>
          <p14:tracePt t="42220" x="4933950" y="4457700"/>
          <p14:tracePt t="42237" x="4967288" y="4462463"/>
          <p14:tracePt t="42254" x="4981575" y="4467225"/>
          <p14:tracePt t="42270" x="4991100" y="4467225"/>
          <p14:tracePt t="42287" x="5000625" y="4467225"/>
          <p14:tracePt t="42303" x="5010150" y="4467225"/>
          <p14:tracePt t="42320" x="5014913" y="4467225"/>
          <p14:tracePt t="42337" x="5019675" y="4467225"/>
          <p14:tracePt t="42406" x="5010150" y="4467225"/>
          <p14:tracePt t="42413" x="4991100" y="4467225"/>
          <p14:tracePt t="42421" x="4967288" y="4467225"/>
          <p14:tracePt t="42438" x="4895850" y="4467225"/>
          <p14:tracePt t="42454" x="4852988" y="4467225"/>
          <p14:tracePt t="42470" x="4819650" y="4467225"/>
          <p14:tracePt t="42472" x="4810125" y="4467225"/>
          <p14:tracePt t="42488" x="4791075" y="4467225"/>
          <p14:tracePt t="42504" x="4781550" y="4467225"/>
          <p14:tracePt t="42520" x="4776788" y="4467225"/>
          <p14:tracePt t="42553" x="4767263" y="4457700"/>
          <p14:tracePt t="42570" x="4757738" y="4429125"/>
          <p14:tracePt t="42587" x="4757738" y="4381500"/>
          <p14:tracePt t="42603" x="4757738" y="4333875"/>
          <p14:tracePt t="42620" x="4767263" y="4310063"/>
          <p14:tracePt t="42637" x="4772025" y="4291013"/>
          <p14:tracePt t="42653" x="4781550" y="4281488"/>
          <p14:tracePt t="42670" x="4800600" y="4257675"/>
          <p14:tracePt t="42687" x="4838700" y="4238625"/>
          <p14:tracePt t="42704" x="4876800" y="4229100"/>
          <p14:tracePt t="42720" x="4924425" y="4224338"/>
          <p14:tracePt t="42737" x="4986338" y="4210050"/>
          <p14:tracePt t="42753" x="5024438" y="4210050"/>
          <p14:tracePt t="42770" x="5057775" y="4210050"/>
          <p14:tracePt t="42787" x="5091113" y="4210050"/>
          <p14:tracePt t="42803" x="5110163" y="4210050"/>
          <p14:tracePt t="42820" x="5133975" y="4214813"/>
          <p14:tracePt t="42837" x="5157788" y="4229100"/>
          <p14:tracePt t="42854" x="5181600" y="4238625"/>
          <p14:tracePt t="42870" x="5191125" y="4243388"/>
          <p14:tracePt t="42887" x="5195888" y="4243388"/>
          <p14:tracePt t="42903" x="5205413" y="4243388"/>
          <p14:tracePt t="42937" x="5210175" y="4243388"/>
          <p14:tracePt t="42972" x="5210175" y="4248150"/>
          <p14:tracePt t="42979" x="5210175" y="4252913"/>
          <p14:tracePt t="42987" x="5210175" y="4257675"/>
          <p14:tracePt t="43003" x="5210175" y="4286250"/>
          <p14:tracePt t="43020" x="5200650" y="4319588"/>
          <p14:tracePt t="43037" x="5172075" y="4371975"/>
          <p14:tracePt t="43053" x="5162550" y="4391025"/>
          <p14:tracePt t="43070" x="5153025" y="4410075"/>
          <p14:tracePt t="43087" x="5138738" y="4419600"/>
          <p14:tracePt t="43104" x="5129213" y="4429125"/>
          <p14:tracePt t="43120" x="5124450" y="4438650"/>
          <p14:tracePt t="43137" x="5119688" y="4438650"/>
          <p14:tracePt t="43154" x="5110163" y="4448175"/>
          <p14:tracePt t="43170" x="5086350" y="4457700"/>
          <p14:tracePt t="43187" x="5057775" y="4467225"/>
          <p14:tracePt t="43203" x="5019675" y="4471988"/>
          <p14:tracePt t="43220" x="4972050" y="4481513"/>
          <p14:tracePt t="43237" x="4953000" y="4481513"/>
          <p14:tracePt t="43253" x="4924425" y="4481513"/>
          <p14:tracePt t="43270" x="4895850" y="4481513"/>
          <p14:tracePt t="43287" x="4862513" y="4476750"/>
          <p14:tracePt t="43304" x="4838700" y="4471988"/>
          <p14:tracePt t="43320" x="4829175" y="4467225"/>
          <p14:tracePt t="43337" x="4814888" y="4457700"/>
          <p14:tracePt t="43354" x="4791075" y="4424363"/>
          <p14:tracePt t="43370" x="4772025" y="4386263"/>
          <p14:tracePt t="43387" x="4762500" y="4348163"/>
          <p14:tracePt t="43404" x="4748213" y="4310063"/>
          <p14:tracePt t="43420" x="4743450" y="4286250"/>
          <p14:tracePt t="43437" x="4743450" y="4267200"/>
          <p14:tracePt t="43453" x="4743450" y="4243388"/>
          <p14:tracePt t="43470" x="4743450" y="4210050"/>
          <p14:tracePt t="43487" x="4757738" y="4186238"/>
          <p14:tracePt t="43504" x="4767263" y="4171950"/>
          <p14:tracePt t="43520" x="4781550" y="4162425"/>
          <p14:tracePt t="43537" x="4843463" y="4138613"/>
          <p14:tracePt t="43553" x="4905375" y="4129088"/>
          <p14:tracePt t="43570" x="4972050" y="4129088"/>
          <p14:tracePt t="43587" x="5033963" y="4138613"/>
          <p14:tracePt t="43603" x="5072063" y="4157663"/>
          <p14:tracePt t="43620" x="5086350" y="4162425"/>
          <p14:tracePt t="43637" x="5100638" y="4167188"/>
          <p14:tracePt t="43653" x="5114925" y="4186238"/>
          <p14:tracePt t="43670" x="5119688" y="4200525"/>
          <p14:tracePt t="43687" x="5133975" y="4219575"/>
          <p14:tracePt t="43703" x="5133975" y="4224338"/>
          <p14:tracePt t="43720" x="5133975" y="4233863"/>
          <p14:tracePt t="43737" x="5133975" y="4238625"/>
          <p14:tracePt t="43779" x="5133975" y="4243388"/>
          <p14:tracePt t="43808" x="5133975" y="4248150"/>
          <p14:tracePt t="43853" x="5133975" y="4257675"/>
          <p14:tracePt t="43859" x="5133975" y="4262438"/>
          <p14:tracePt t="43870" x="5133975" y="4267200"/>
          <p14:tracePt t="43887" x="5133975" y="4286250"/>
          <p14:tracePt t="43904" x="5129213" y="4319588"/>
          <p14:tracePt t="43920" x="5124450" y="4333875"/>
          <p14:tracePt t="43937" x="5114925" y="4348163"/>
          <p14:tracePt t="43953" x="5105400" y="4367213"/>
          <p14:tracePt t="43970" x="5081588" y="4386263"/>
          <p14:tracePt t="43987" x="5072063" y="4395788"/>
          <p14:tracePt t="44003" x="5062538" y="4400550"/>
          <p14:tracePt t="44021" x="5053013" y="4410075"/>
          <p14:tracePt t="44037" x="5048250" y="4414838"/>
          <p14:tracePt t="44053" x="5043488" y="4414838"/>
          <p14:tracePt t="44070" x="5038725" y="4414838"/>
          <p14:tracePt t="44087" x="5029200" y="4419600"/>
          <p14:tracePt t="44103" x="5010150" y="4424363"/>
          <p14:tracePt t="44120" x="4972050" y="4433888"/>
          <p14:tracePt t="44137" x="4938713" y="4443413"/>
          <p14:tracePt t="44153" x="4891088" y="4448175"/>
          <p14:tracePt t="44170" x="4862513" y="4448175"/>
          <p14:tracePt t="44187" x="4838700" y="4448175"/>
          <p14:tracePt t="44203" x="4819650" y="4448175"/>
          <p14:tracePt t="44220" x="4786313" y="4448175"/>
          <p14:tracePt t="44237" x="4767263" y="4448175"/>
          <p14:tracePt t="44254" x="4743450" y="4448175"/>
          <p14:tracePt t="44270" x="4705350" y="4448175"/>
          <p14:tracePt t="44287" x="4676775" y="4448175"/>
          <p14:tracePt t="44304" x="4652963" y="4448175"/>
          <p14:tracePt t="44320" x="4633913" y="4448175"/>
          <p14:tracePt t="44337" x="4619625" y="4448175"/>
          <p14:tracePt t="44353" x="4614863" y="4448175"/>
          <p14:tracePt t="44370" x="4605338" y="4448175"/>
          <p14:tracePt t="44387" x="4600575" y="4448175"/>
          <p14:tracePt t="44420" x="4595813" y="4448175"/>
          <p14:tracePt t="44437" x="4595813" y="4438650"/>
          <p14:tracePt t="44454" x="4595813" y="4414838"/>
          <p14:tracePt t="44470" x="4605338" y="4395788"/>
          <p14:tracePt t="44487" x="4624388" y="4376738"/>
          <p14:tracePt t="44503" x="4652963" y="4352925"/>
          <p14:tracePt t="44520" x="4714875" y="4324350"/>
          <p14:tracePt t="44537" x="4743450" y="4324350"/>
          <p14:tracePt t="44554" x="4781550" y="4324350"/>
          <p14:tracePt t="44570" x="4810125" y="4329113"/>
          <p14:tracePt t="44587" x="4838700" y="4338638"/>
          <p14:tracePt t="44603" x="4852988" y="4343400"/>
          <p14:tracePt t="44620" x="4857750" y="4352925"/>
          <p14:tracePt t="44637" x="4867275" y="4352925"/>
          <p14:tracePt t="44653" x="4876800" y="4362450"/>
          <p14:tracePt t="44670" x="4895850" y="4367213"/>
          <p14:tracePt t="44687" x="4933950" y="4386263"/>
          <p14:tracePt t="44703" x="4995863" y="4410075"/>
          <p14:tracePt t="44720" x="5038725" y="4419600"/>
          <p14:tracePt t="44737" x="5076825" y="4424363"/>
          <p14:tracePt t="44753" x="5105400" y="4429125"/>
          <p14:tracePt t="44770" x="5138738" y="4429125"/>
          <p14:tracePt t="44787" x="5157788" y="4429125"/>
          <p14:tracePt t="44803" x="5181600" y="4429125"/>
          <p14:tracePt t="44820" x="5200650" y="4429125"/>
          <p14:tracePt t="44837" x="5219700" y="4419600"/>
          <p14:tracePt t="44853" x="5243513" y="4405313"/>
          <p14:tracePt t="44870" x="5253038" y="4391025"/>
          <p14:tracePt t="44887" x="5276850" y="4338638"/>
          <p14:tracePt t="44903" x="5291138" y="4300538"/>
          <p14:tracePt t="44920" x="5291138" y="4262438"/>
          <p14:tracePt t="44937" x="5291138" y="4243388"/>
          <p14:tracePt t="44954" x="5286375" y="4214813"/>
          <p14:tracePt t="44970" x="5276850" y="4200525"/>
          <p14:tracePt t="44987" x="5253038" y="4191000"/>
          <p14:tracePt t="45004" x="5214938" y="4171950"/>
          <p14:tracePt t="45020" x="5133975" y="4152900"/>
          <p14:tracePt t="45037" x="5053013" y="4143375"/>
          <p14:tracePt t="45053" x="4976813" y="4143375"/>
          <p14:tracePt t="45070" x="4881563" y="4143375"/>
          <p14:tracePt t="45087" x="4819650" y="4152900"/>
          <p14:tracePt t="45103" x="4776788" y="4157663"/>
          <p14:tracePt t="45120" x="4738688" y="4171950"/>
          <p14:tracePt t="45137" x="4691063" y="4181475"/>
          <p14:tracePt t="45153" x="4672013" y="4195763"/>
          <p14:tracePt t="45170" x="4648200" y="4210050"/>
          <p14:tracePt t="45187" x="4629150" y="4229100"/>
          <p14:tracePt t="45203" x="4610100" y="4248150"/>
          <p14:tracePt t="45220" x="4595813" y="4267200"/>
          <p14:tracePt t="45237" x="4581525" y="4286250"/>
          <p14:tracePt t="45253" x="4557713" y="4324350"/>
          <p14:tracePt t="45270" x="4552950" y="4338638"/>
          <p14:tracePt t="45287" x="4548188" y="4348163"/>
          <p14:tracePt t="45303" x="4548188" y="4352925"/>
          <p14:tracePt t="45320" x="4548188" y="4362450"/>
          <p14:tracePt t="45337" x="4548188" y="4367213"/>
          <p14:tracePt t="45353" x="4548188" y="4376738"/>
          <p14:tracePt t="45370" x="4552950" y="4391025"/>
          <p14:tracePt t="45387" x="4576763" y="4410075"/>
          <p14:tracePt t="45404" x="4600575" y="4429125"/>
          <p14:tracePt t="45420" x="4619625" y="4443413"/>
          <p14:tracePt t="45437" x="4643438" y="4448175"/>
          <p14:tracePt t="45453" x="4676775" y="4457700"/>
          <p14:tracePt t="45470" x="4700588" y="4462463"/>
          <p14:tracePt t="45487" x="4733925" y="4471988"/>
          <p14:tracePt t="45503" x="4795838" y="4481513"/>
          <p14:tracePt t="45520" x="4838700" y="4481513"/>
          <p14:tracePt t="45537" x="4876800" y="4481513"/>
          <p14:tracePt t="45553" x="4905375" y="4481513"/>
          <p14:tracePt t="45570" x="4948238" y="4481513"/>
          <p14:tracePt t="45587" x="4972050" y="4481513"/>
          <p14:tracePt t="45603" x="5000625" y="4481513"/>
          <p14:tracePt t="45620" x="5029200" y="4486275"/>
          <p14:tracePt t="45637" x="5062538" y="4495800"/>
          <p14:tracePt t="45653" x="5081588" y="4495800"/>
          <p14:tracePt t="45670" x="5100638" y="4495800"/>
          <p14:tracePt t="45687" x="5114925" y="4495800"/>
          <p14:tracePt t="45703" x="5119688" y="4495800"/>
          <p14:tracePt t="45737" x="5129213" y="4495800"/>
          <p14:tracePt t="45937" x="5114925" y="4495800"/>
          <p14:tracePt t="45944" x="5095875" y="4495800"/>
          <p14:tracePt t="45953" x="5076825" y="4495800"/>
          <p14:tracePt t="45970" x="5057775" y="4495800"/>
          <p14:tracePt t="45987" x="5048250" y="4495800"/>
          <p14:tracePt t="46003" x="5038725" y="4495800"/>
          <p14:tracePt t="46020" x="5033963" y="4495800"/>
          <p14:tracePt t="46037" x="5029200" y="4495800"/>
          <p14:tracePt t="46054" x="5029200" y="4476750"/>
          <p14:tracePt t="46070" x="5029200" y="4433888"/>
          <p14:tracePt t="46087" x="5043488" y="4362450"/>
          <p14:tracePt t="46103" x="5076825" y="4276725"/>
          <p14:tracePt t="46120" x="5114925" y="4200525"/>
          <p14:tracePt t="46137" x="5143500" y="4171950"/>
          <p14:tracePt t="46153" x="5157788" y="4148138"/>
          <p14:tracePt t="46170" x="5181600" y="4129088"/>
          <p14:tracePt t="46187" x="5214938" y="4105275"/>
          <p14:tracePt t="46203" x="5248275" y="4095750"/>
          <p14:tracePt t="46220" x="5281613" y="4090988"/>
          <p14:tracePt t="46237" x="5324475" y="4081463"/>
          <p14:tracePt t="46253" x="5386388" y="4081463"/>
          <p14:tracePt t="46270" x="5429250" y="4086225"/>
          <p14:tracePt t="46286" x="5467350" y="4090988"/>
          <p14:tracePt t="46303" x="5514975" y="4110038"/>
          <p14:tracePt t="46320" x="5538788" y="4124325"/>
          <p14:tracePt t="46336" x="5553075" y="4133850"/>
          <p14:tracePt t="46353" x="5567363" y="4148138"/>
          <p14:tracePt t="46370" x="5576888" y="4157663"/>
          <p14:tracePt t="46386" x="5581650" y="4176713"/>
          <p14:tracePt t="46403" x="5595938" y="4205288"/>
          <p14:tracePt t="46420" x="5595938" y="4248150"/>
          <p14:tracePt t="46437" x="5581650" y="4310063"/>
          <p14:tracePt t="46453" x="5548313" y="4348163"/>
          <p14:tracePt t="46470" x="5505450" y="4400550"/>
          <p14:tracePt t="46487" x="5438775" y="4452938"/>
          <p14:tracePt t="46503" x="5400675" y="4481513"/>
          <p14:tracePt t="46520" x="5372100" y="4500563"/>
          <p14:tracePt t="46537" x="5343525" y="4514850"/>
          <p14:tracePt t="46553" x="5281613" y="4514850"/>
          <p14:tracePt t="46570" x="5238750" y="4514850"/>
          <p14:tracePt t="46587" x="5176838" y="4505325"/>
          <p14:tracePt t="46603" x="5129213" y="4495800"/>
          <p14:tracePt t="46620" x="5057775" y="4486275"/>
          <p14:tracePt t="46637" x="5029200" y="4481513"/>
          <p14:tracePt t="46653" x="5005388" y="4467225"/>
          <p14:tracePt t="46670" x="4995863" y="4457700"/>
          <p14:tracePt t="46687" x="4967288" y="4419600"/>
          <p14:tracePt t="46703" x="4943475" y="4329113"/>
          <p14:tracePt t="46720" x="4943475" y="4248150"/>
          <p14:tracePt t="46737" x="4943475" y="4171950"/>
          <p14:tracePt t="46753" x="4953000" y="4133850"/>
          <p14:tracePt t="46770" x="4967288" y="4110038"/>
          <p14:tracePt t="46786" x="4991100" y="4086225"/>
          <p14:tracePt t="46803" x="5048250" y="4048125"/>
          <p14:tracePt t="46820" x="5100638" y="4029075"/>
          <p14:tracePt t="46837" x="5143500" y="4019550"/>
          <p14:tracePt t="46853" x="5186363" y="4010025"/>
          <p14:tracePt t="46870" x="5248275" y="4010025"/>
          <p14:tracePt t="46887" x="5272088" y="4019550"/>
          <p14:tracePt t="46903" x="5295900" y="4024313"/>
          <p14:tracePt t="46920" x="5314950" y="4033838"/>
          <p14:tracePt t="46936" x="5329238" y="4043363"/>
          <p14:tracePt t="46953" x="5343525" y="4057650"/>
          <p14:tracePt t="46970" x="5357813" y="4105275"/>
          <p14:tracePt t="46987" x="5357813" y="4181475"/>
          <p14:tracePt t="47003" x="5357813" y="4224338"/>
          <p14:tracePt t="47021" x="5348288" y="4252913"/>
          <p14:tracePt t="47039" x="5324475" y="4305300"/>
          <p14:tracePt t="47054" x="5314950" y="4338638"/>
          <p14:tracePt t="47071" x="5300663" y="4367213"/>
          <p14:tracePt t="47087" x="5291138" y="4391025"/>
          <p14:tracePt t="47104" x="5281613" y="4410075"/>
          <p14:tracePt t="47120" x="5276850" y="4419600"/>
          <p14:tracePt t="47137" x="5272088" y="4424363"/>
          <p14:tracePt t="47154" x="5267325" y="4433888"/>
          <p14:tracePt t="47171" x="5262563" y="4438650"/>
          <p14:tracePt t="47187" x="5248275" y="4443413"/>
          <p14:tracePt t="47204" x="5210175" y="4462463"/>
          <p14:tracePt t="47220" x="5167313" y="4481513"/>
          <p14:tracePt t="47236" x="5086350" y="4505325"/>
          <p14:tracePt t="47253" x="5043488" y="4519613"/>
          <p14:tracePt t="47270" x="5010150" y="4533900"/>
          <p14:tracePt t="47286" x="5000625" y="4533900"/>
          <p14:tracePt t="47303" x="4991100" y="4533900"/>
          <p14:tracePt t="47320" x="4981575" y="4533900"/>
          <p14:tracePt t="47336" x="4976813" y="4533900"/>
          <p14:tracePt t="47353" x="4972050" y="4533900"/>
          <p14:tracePt t="47371" x="4967288" y="4533900"/>
          <p14:tracePt t="47403" x="4962525" y="4533900"/>
          <p14:tracePt t="47420" x="4953000" y="4533900"/>
          <p14:tracePt t="47437" x="4933950" y="4533900"/>
          <p14:tracePt t="47454" x="4905375" y="4533900"/>
          <p14:tracePt t="47470" x="4862513" y="4538663"/>
          <p14:tracePt t="47471" x="4829175" y="4538663"/>
          <p14:tracePt t="47486" x="4781550" y="4538663"/>
          <p14:tracePt t="47503" x="4733925" y="4538663"/>
          <p14:tracePt t="47520" x="4700588" y="4519613"/>
          <p14:tracePt t="47536" x="4662488" y="4495800"/>
          <p14:tracePt t="47553" x="4652963" y="4481513"/>
          <p14:tracePt t="47570" x="4638675" y="4457700"/>
          <p14:tracePt t="47587" x="4619625" y="4429125"/>
          <p14:tracePt t="47603" x="4614863" y="4362450"/>
          <p14:tracePt t="47620" x="4614863" y="4295775"/>
          <p14:tracePt t="47636" x="4643438" y="4219575"/>
          <p14:tracePt t="47653" x="4672013" y="4162425"/>
          <p14:tracePt t="47670" x="4710113" y="4129088"/>
          <p14:tracePt t="47686" x="4743450" y="4100513"/>
          <p14:tracePt t="47703" x="4781550" y="4086225"/>
          <p14:tracePt t="47720" x="4824413" y="4076700"/>
          <p14:tracePt t="47736" x="4895850" y="4086225"/>
          <p14:tracePt t="47753" x="4929188" y="4095750"/>
          <p14:tracePt t="47770" x="4967288" y="4110038"/>
          <p14:tracePt t="47787" x="5000625" y="4138613"/>
          <p14:tracePt t="47803" x="5029200" y="4171950"/>
          <p14:tracePt t="47820" x="5038725" y="4200525"/>
          <p14:tracePt t="47837" x="5053013" y="4229100"/>
          <p14:tracePt t="47853" x="5057775" y="4276725"/>
          <p14:tracePt t="47870" x="5057775" y="4310063"/>
          <p14:tracePt t="47887" x="5043488" y="4343400"/>
          <p14:tracePt t="47903" x="5024438" y="4367213"/>
          <p14:tracePt t="47920" x="4995863" y="4400550"/>
          <p14:tracePt t="47936" x="4986338" y="4424363"/>
          <p14:tracePt t="47953" x="4962525" y="4438650"/>
          <p14:tracePt t="47970" x="4929188" y="4462463"/>
          <p14:tracePt t="47986" x="4895850" y="4481513"/>
          <p14:tracePt t="48003" x="4867275" y="4491038"/>
          <p14:tracePt t="48020" x="4848225" y="4500563"/>
          <p14:tracePt t="48037" x="4819650" y="4510088"/>
          <p14:tracePt t="48053" x="4810125" y="4514850"/>
          <p14:tracePt t="48070" x="4805363" y="4514850"/>
          <p14:tracePt t="48087" x="4795838" y="4514850"/>
          <p14:tracePt t="48103" x="4786313" y="4514850"/>
          <p14:tracePt t="48925" x="4748213" y="4514850"/>
          <p14:tracePt t="48932" x="4714875" y="4519613"/>
          <p14:tracePt t="48939" x="4676775" y="4529138"/>
          <p14:tracePt t="48953" x="4624388" y="4533900"/>
          <p14:tracePt t="48970" x="4591050" y="4533900"/>
          <p14:tracePt t="48986" x="4552950" y="4533900"/>
          <p14:tracePt t="49003" x="4519613" y="4533900"/>
          <p14:tracePt t="49036" x="4476750" y="4533900"/>
          <p14:tracePt t="49070" x="4462463" y="4533900"/>
          <p14:tracePt t="49086" x="4457700" y="4533900"/>
          <p14:tracePt t="49160" x="4452938" y="4533900"/>
          <p14:tracePt t="49168" x="4448175" y="4533900"/>
          <p14:tracePt t="49190" x="4438650" y="4533900"/>
          <p14:tracePt t="49197" x="4433888" y="4533900"/>
          <p14:tracePt t="49204" x="4424363" y="4533900"/>
          <p14:tracePt t="49220" x="4381500" y="4543425"/>
          <p14:tracePt t="49236" x="4324350" y="4548188"/>
          <p14:tracePt t="49253" x="4262438" y="4557713"/>
          <p14:tracePt t="49270" x="4176713" y="4567238"/>
          <p14:tracePt t="49286" x="4124325" y="4567238"/>
          <p14:tracePt t="49303" x="4081463" y="4567238"/>
          <p14:tracePt t="49320" x="4048125" y="4567238"/>
          <p14:tracePt t="49336" x="4000500" y="4557713"/>
          <p14:tracePt t="49353" x="3976688" y="4548188"/>
          <p14:tracePt t="49370" x="3962400" y="4533900"/>
          <p14:tracePt t="49386" x="3948113" y="4529138"/>
          <p14:tracePt t="49403" x="3938588" y="4519613"/>
          <p14:tracePt t="49420" x="3933825" y="4495800"/>
          <p14:tracePt t="49437" x="3924300" y="4452938"/>
          <p14:tracePt t="49453" x="3929063" y="4371975"/>
          <p14:tracePt t="49470" x="3933825" y="4333875"/>
          <p14:tracePt t="49486" x="3943350" y="4305300"/>
          <p14:tracePt t="49503" x="3962400" y="4281488"/>
          <p14:tracePt t="49520" x="3990975" y="4252913"/>
          <p14:tracePt t="49536" x="4029075" y="4238625"/>
          <p14:tracePt t="49553" x="4067175" y="4229100"/>
          <p14:tracePt t="49571" x="4124325" y="4229100"/>
          <p14:tracePt t="49586" x="4162425" y="4238625"/>
          <p14:tracePt t="49603" x="4205288" y="4243388"/>
          <p14:tracePt t="49620" x="4248150" y="4252913"/>
          <p14:tracePt t="49636" x="4295775" y="4281488"/>
          <p14:tracePt t="49653" x="4329113" y="4295775"/>
          <p14:tracePt t="49670" x="4352925" y="4314825"/>
          <p14:tracePt t="49686" x="4367213" y="4329113"/>
          <p14:tracePt t="49703" x="4391025" y="4367213"/>
          <p14:tracePt t="49720" x="4405313" y="4386263"/>
          <p14:tracePt t="49736" x="4414838" y="4410075"/>
          <p14:tracePt t="49753" x="4419600" y="4433888"/>
          <p14:tracePt t="49770" x="4419600" y="4457700"/>
          <p14:tracePt t="49786" x="4405313" y="4481513"/>
          <p14:tracePt t="49803" x="4391025" y="4495800"/>
          <p14:tracePt t="49820" x="4333875" y="4519613"/>
          <p14:tracePt t="49836" x="4300538" y="4538663"/>
          <p14:tracePt t="49853" x="4252913" y="4557713"/>
          <p14:tracePt t="49870" x="4210050" y="4562475"/>
          <p14:tracePt t="49886" x="4152900" y="4562475"/>
          <p14:tracePt t="49903" x="4119563" y="4562475"/>
          <p14:tracePt t="49920" x="4090988" y="4552950"/>
          <p14:tracePt t="49936" x="4067175" y="4533900"/>
          <p14:tracePt t="49953" x="4019550" y="4438650"/>
          <p14:tracePt t="49970" x="4005263" y="4324350"/>
          <p14:tracePt t="49986" x="4005263" y="4252913"/>
          <p14:tracePt t="50003" x="4024313" y="4191000"/>
          <p14:tracePt t="50021" x="4043363" y="4167188"/>
          <p14:tracePt t="50036" x="4067175" y="4152900"/>
          <p14:tracePt t="50053" x="4100513" y="4138613"/>
          <p14:tracePt t="50070" x="4162425" y="4138613"/>
          <p14:tracePt t="50086" x="4200525" y="4152900"/>
          <p14:tracePt t="50103" x="4229100" y="4176713"/>
          <p14:tracePt t="50120" x="4257675" y="4214813"/>
          <p14:tracePt t="50136" x="4291013" y="4295775"/>
          <p14:tracePt t="50153" x="4291013" y="4338638"/>
          <p14:tracePt t="50170" x="4291013" y="4376738"/>
          <p14:tracePt t="50186" x="4281488" y="4395788"/>
          <p14:tracePt t="50203" x="4271963" y="4424363"/>
          <p14:tracePt t="50220" x="4267200" y="4433888"/>
          <p14:tracePt t="50236" x="4262438" y="4438650"/>
          <p14:tracePt t="50253" x="4252913" y="4448175"/>
          <p14:tracePt t="50270" x="4248150" y="4452938"/>
          <p14:tracePt t="50286" x="4243388" y="4452938"/>
          <p14:tracePt t="50320" x="4233863" y="4452938"/>
          <p14:tracePt t="50336" x="4224338" y="4452938"/>
          <p14:tracePt t="50353" x="4205288" y="4462463"/>
          <p14:tracePt t="50369" x="4181475" y="4467225"/>
          <p14:tracePt t="50386" x="4129088" y="4471988"/>
          <p14:tracePt t="50403" x="4086225" y="4471988"/>
          <p14:tracePt t="50420" x="4048125" y="4471988"/>
          <p14:tracePt t="50436" x="4010025" y="4471988"/>
          <p14:tracePt t="50453" x="3986213" y="4467225"/>
          <p14:tracePt t="50470" x="3971925" y="4462463"/>
          <p14:tracePt t="50486" x="3957638" y="4457700"/>
          <p14:tracePt t="50503" x="3929063" y="4357688"/>
          <p14:tracePt t="50520" x="3924300" y="4286250"/>
          <p14:tracePt t="50536" x="3933825" y="4224338"/>
          <p14:tracePt t="50554" x="3967163" y="4176713"/>
          <p14:tracePt t="50570" x="4005263" y="4157663"/>
          <p14:tracePt t="50586" x="4057650" y="4148138"/>
          <p14:tracePt t="50603" x="4110038" y="4152900"/>
          <p14:tracePt t="50620" x="4171950" y="4191000"/>
          <p14:tracePt t="50636" x="4195763" y="4229100"/>
          <p14:tracePt t="50653" x="4224338" y="4286250"/>
          <p14:tracePt t="50670" x="4243388" y="4324350"/>
          <p14:tracePt t="50686" x="4248150" y="4367213"/>
          <p14:tracePt t="50703" x="4248150" y="4376738"/>
          <p14:tracePt t="50720" x="4248150" y="4391025"/>
          <p14:tracePt t="50736" x="4243388" y="4400550"/>
          <p14:tracePt t="50753" x="4233863" y="4410075"/>
          <p14:tracePt t="50770" x="4219575" y="4419600"/>
          <p14:tracePt t="50786" x="4191000" y="4438650"/>
          <p14:tracePt t="50803" x="4152900" y="4443413"/>
          <p14:tracePt t="50820" x="4090988" y="4448175"/>
          <p14:tracePt t="50836" x="4057650" y="4448175"/>
          <p14:tracePt t="50853" x="4029075" y="4448175"/>
          <p14:tracePt t="50870" x="3995738" y="4419600"/>
          <p14:tracePt t="50886" x="3971925" y="4362450"/>
          <p14:tracePt t="50903" x="3957638" y="4300538"/>
          <p14:tracePt t="50920" x="3957638" y="4252913"/>
          <p14:tracePt t="50936" x="3986213" y="4200525"/>
          <p14:tracePt t="50953" x="4014788" y="4176713"/>
          <p14:tracePt t="50969" x="4052888" y="4157663"/>
          <p14:tracePt t="50986" x="4090988" y="4152900"/>
          <p14:tracePt t="51003" x="4152900" y="4162425"/>
          <p14:tracePt t="51020" x="4191000" y="4186238"/>
          <p14:tracePt t="51036" x="4214813" y="4224338"/>
          <p14:tracePt t="51053" x="4238625" y="4286250"/>
          <p14:tracePt t="51070" x="4238625" y="4314825"/>
          <p14:tracePt t="51086" x="4238625" y="4343400"/>
          <p14:tracePt t="51103" x="4238625" y="4362450"/>
          <p14:tracePt t="51120" x="4214813" y="4386263"/>
          <p14:tracePt t="51136" x="4195763" y="4395788"/>
          <p14:tracePt t="51153" x="4162425" y="4410075"/>
          <p14:tracePt t="51170" x="4143375" y="4419600"/>
          <p14:tracePt t="51186" x="4114800" y="4424363"/>
          <p14:tracePt t="51203" x="4110038" y="4424363"/>
          <p14:tracePt t="51220" x="4105275" y="4424363"/>
          <p14:tracePt t="51450" x="4105275" y="4429125"/>
          <p14:tracePt t="52624" x="4100513" y="4433888"/>
          <p14:tracePt t="52632" x="4095750" y="4448175"/>
          <p14:tracePt t="52639" x="4081463" y="4457700"/>
          <p14:tracePt t="52654" x="4057650" y="4491038"/>
          <p14:tracePt t="52670" x="4033838" y="4519613"/>
          <p14:tracePt t="52686" x="4010025" y="4543425"/>
          <p14:tracePt t="52720" x="3952875" y="4600575"/>
          <p14:tracePt t="52753" x="3876675" y="4657725"/>
          <p14:tracePt t="52769" x="3824288" y="4686300"/>
          <p14:tracePt t="52786" x="3733800" y="4714875"/>
          <p14:tracePt t="52803" x="3671888" y="4729163"/>
          <p14:tracePt t="52820" x="3600450" y="4743450"/>
          <p14:tracePt t="52836" x="3519488" y="4743450"/>
          <p14:tracePt t="52853" x="3338513" y="4738688"/>
          <p14:tracePt t="52869" x="3214688" y="4729163"/>
          <p14:tracePt t="52886" x="3100388" y="4719638"/>
          <p14:tracePt t="52903" x="3009900" y="4705350"/>
          <p14:tracePt t="52919" x="2847975" y="4691063"/>
          <p14:tracePt t="52936" x="2757488" y="4681538"/>
          <p14:tracePt t="52953" x="2667000" y="4681538"/>
          <p14:tracePt t="52969" x="2571750" y="4681538"/>
          <p14:tracePt t="52986" x="2505075" y="4681538"/>
          <p14:tracePt t="53003" x="2414588" y="4681538"/>
          <p14:tracePt t="53019" x="2333625" y="4681538"/>
          <p14:tracePt t="53036" x="2238375" y="4676775"/>
          <p14:tracePt t="53053" x="2185988" y="4667250"/>
          <p14:tracePt t="53069" x="2138363" y="4667250"/>
          <p14:tracePt t="53086" x="2047875" y="4667250"/>
          <p14:tracePt t="53103" x="1995488" y="4667250"/>
          <p14:tracePt t="53119" x="1943100" y="4662488"/>
          <p14:tracePt t="53136" x="1909763" y="4657725"/>
          <p14:tracePt t="53153" x="1866900" y="4643438"/>
          <p14:tracePt t="53169" x="1847850" y="4638675"/>
          <p14:tracePt t="53186" x="1824038" y="4633913"/>
          <p14:tracePt t="53203" x="1800225" y="4619625"/>
          <p14:tracePt t="53219" x="1766888" y="4610100"/>
          <p14:tracePt t="53236" x="1747838" y="4605338"/>
          <p14:tracePt t="53253" x="1728788" y="4600575"/>
          <p14:tracePt t="53269" x="1714500" y="4586288"/>
          <p14:tracePt t="53286" x="1704975" y="4576763"/>
          <p14:tracePt t="53303" x="1700213" y="4572000"/>
          <p14:tracePt t="53319" x="1690688" y="4572000"/>
          <p14:tracePt t="53336" x="1681163" y="4572000"/>
          <p14:tracePt t="53353" x="1676400" y="4572000"/>
          <p14:tracePt t="53369" x="1671638" y="4572000"/>
          <p14:tracePt t="53386" x="1666875" y="4572000"/>
          <p14:tracePt t="53403" x="1662113" y="4572000"/>
          <p14:tracePt t="53419" x="1652588" y="4567238"/>
          <p14:tracePt t="53436" x="1643063" y="4562475"/>
          <p14:tracePt t="53453" x="1628775" y="4548188"/>
          <p14:tracePt t="53469" x="1585913" y="4524375"/>
          <p14:tracePt t="53486" x="1562100" y="4514850"/>
          <p14:tracePt t="53503" x="1543050" y="4495800"/>
          <p14:tracePt t="53520" x="1514475" y="4481513"/>
          <p14:tracePt t="53536" x="1500188" y="4471988"/>
          <p14:tracePt t="53553" x="1495425" y="4467225"/>
          <p14:tracePt t="53569" x="1490663" y="4462463"/>
          <p14:tracePt t="53586" x="1481138" y="4462463"/>
          <p14:tracePt t="55003" x="1552575" y="4448175"/>
          <p14:tracePt t="55010" x="1662113" y="4429125"/>
          <p14:tracePt t="55019" x="1776413" y="4410075"/>
          <p14:tracePt t="55036" x="1976438" y="4371975"/>
          <p14:tracePt t="55069" x="2543175" y="4271963"/>
          <p14:tracePt t="55103" x="2947988" y="4195763"/>
          <p14:tracePt t="55120" x="3095625" y="4171950"/>
          <p14:tracePt t="55136" x="3267075" y="4152900"/>
          <p14:tracePt t="55153" x="3348038" y="4148138"/>
          <p14:tracePt t="55169" x="3409950" y="4133850"/>
          <p14:tracePt t="55186" x="3481388" y="4095750"/>
          <p14:tracePt t="55203" x="3543300" y="4024313"/>
          <p14:tracePt t="55219" x="3605213" y="3890963"/>
          <p14:tracePt t="55236" x="3657600" y="3771900"/>
          <p14:tracePt t="55253" x="3729038" y="3500438"/>
          <p14:tracePt t="55269" x="3748088" y="3333750"/>
          <p14:tracePt t="55286" x="3771900" y="3219450"/>
          <p14:tracePt t="55303" x="3795713" y="3109913"/>
          <p14:tracePt t="55319" x="3819525" y="2952750"/>
          <p14:tracePt t="55336" x="3829050" y="2905125"/>
          <p14:tracePt t="55352" x="3838575" y="2871788"/>
          <p14:tracePt t="55369" x="3838575" y="2843213"/>
          <p14:tracePt t="55386" x="3838575" y="2833688"/>
          <p14:tracePt t="55403" x="3838575" y="2824163"/>
          <p14:tracePt t="55419" x="3838575" y="2819400"/>
          <p14:tracePt t="55436" x="3838575" y="2809875"/>
          <p14:tracePt t="55453" x="3838575" y="2805113"/>
          <p14:tracePt t="55469" x="3838575" y="2800350"/>
          <p14:tracePt t="55641" x="3781425" y="2857500"/>
          <p14:tracePt t="55649" x="3652838" y="3024188"/>
          <p14:tracePt t="55656" x="3519488" y="3205163"/>
          <p14:tracePt t="55669" x="3429000" y="3343275"/>
          <p14:tracePt t="55686" x="3086100" y="3862388"/>
          <p14:tracePt t="55703" x="2962275" y="4048125"/>
          <p14:tracePt t="55720" x="2857500" y="4252913"/>
          <p14:tracePt t="55736" x="2762250" y="4448175"/>
          <p14:tracePt t="55753" x="2690813" y="4586288"/>
          <p14:tracePt t="55769" x="2657475" y="4624388"/>
          <p14:tracePt t="55786" x="2647950" y="4648200"/>
          <p14:tracePt t="55803" x="2619375" y="4672013"/>
          <p14:tracePt t="55819" x="2590800" y="4695825"/>
          <p14:tracePt t="55836" x="2557463" y="4738688"/>
          <p14:tracePt t="55853" x="2514600" y="4786313"/>
          <p14:tracePt t="55869" x="2452688" y="4872038"/>
          <p14:tracePt t="55886" x="2414588" y="4919663"/>
          <p14:tracePt t="55902" x="2390775" y="4948238"/>
          <p14:tracePt t="55919" x="2366963" y="4981575"/>
          <p14:tracePt t="55936" x="2338388" y="5014913"/>
          <p14:tracePt t="55953" x="2314575" y="5038725"/>
          <p14:tracePt t="55969" x="2290763" y="5062538"/>
          <p14:tracePt t="55986" x="2252663" y="5100638"/>
          <p14:tracePt t="56003" x="2233613" y="5114925"/>
          <p14:tracePt t="56019" x="2214563" y="5133975"/>
          <p14:tracePt t="56036" x="2200275" y="5143500"/>
          <p14:tracePt t="56053" x="2176463" y="5162550"/>
          <p14:tracePt t="56069" x="2166938" y="5181600"/>
          <p14:tracePt t="56086" x="2152650" y="5195888"/>
          <p14:tracePt t="56103" x="2138363" y="5210175"/>
          <p14:tracePt t="56119" x="2119313" y="5229225"/>
          <p14:tracePt t="56136" x="2114550" y="5238750"/>
          <p14:tracePt t="56153" x="2105025" y="5243513"/>
          <p14:tracePt t="56169" x="2105025" y="5248275"/>
          <p14:tracePt t="56202" x="2105025" y="5253038"/>
          <p14:tracePt t="56442" x="2105025" y="5272088"/>
          <p14:tracePt t="56450" x="2105025" y="5305425"/>
          <p14:tracePt t="56457" x="2105025" y="5324475"/>
          <p14:tracePt t="56469" x="2105025" y="5343525"/>
          <p14:tracePt t="56486" x="2105025" y="5381625"/>
          <p14:tracePt t="56502" x="2100263" y="5395913"/>
          <p14:tracePt t="56519" x="2095500" y="5410200"/>
          <p14:tracePt t="56536" x="2095500" y="5419725"/>
          <p14:tracePt t="56552" x="2090738" y="5438775"/>
          <p14:tracePt t="56569" x="2085975" y="5443538"/>
          <p14:tracePt t="56586" x="2085975" y="5453063"/>
          <p14:tracePt t="56603" x="2076450" y="5467350"/>
          <p14:tracePt t="56619" x="2076450" y="5476875"/>
          <p14:tracePt t="56636" x="2071688" y="5481638"/>
          <p14:tracePt t="56653" x="2057400" y="5495925"/>
          <p14:tracePt t="56669" x="2028825" y="5524500"/>
          <p14:tracePt t="56686" x="1985963" y="5557838"/>
          <p14:tracePt t="56702" x="1919288" y="5595938"/>
          <p14:tracePt t="56719" x="1843088" y="5624513"/>
          <p14:tracePt t="56736" x="1771650" y="5638800"/>
          <p14:tracePt t="56753" x="1743075" y="5643563"/>
          <p14:tracePt t="56770" x="1733550" y="5643563"/>
          <p14:tracePt t="56786" x="1719263" y="5643563"/>
          <p14:tracePt t="56802" x="1714500" y="5643563"/>
          <p14:tracePt t="56819" x="1704975" y="5643563"/>
          <p14:tracePt t="56928" x="1704975" y="5648325"/>
          <p14:tracePt t="56942" x="1714500" y="5653088"/>
          <p14:tracePt t="56949" x="1733550" y="5662613"/>
          <p14:tracePt t="56956" x="1752600" y="5662613"/>
          <p14:tracePt t="56969" x="1776413" y="5667375"/>
          <p14:tracePt t="56986" x="1881188" y="5667375"/>
          <p14:tracePt t="57002" x="1943100" y="5657850"/>
          <p14:tracePt t="57019" x="1985963" y="5657850"/>
          <p14:tracePt t="57036" x="2024063" y="5657850"/>
          <p14:tracePt t="57052" x="2033588" y="5657850"/>
          <p14:tracePt t="57069" x="2038350" y="5657850"/>
          <p14:tracePt t="57086" x="2043113" y="5657850"/>
          <p14:tracePt t="57102" x="2047875" y="5657850"/>
          <p14:tracePt t="57199" x="2047875" y="5667375"/>
          <p14:tracePt t="57206" x="2038350" y="5672138"/>
          <p14:tracePt t="57213" x="2033588" y="5676900"/>
          <p14:tracePt t="57220" x="2019300" y="5691188"/>
          <p14:tracePt t="57236" x="1990725" y="5700713"/>
          <p14:tracePt t="57252" x="1962150" y="5719763"/>
          <p14:tracePt t="57269" x="1933575" y="5729288"/>
          <p14:tracePt t="57286" x="1914525" y="5734050"/>
          <p14:tracePt t="57302" x="1905000" y="5734050"/>
          <p14:tracePt t="57368" x="1919288" y="5734050"/>
          <p14:tracePt t="57374" x="1933575" y="5734050"/>
          <p14:tracePt t="57386" x="1962150" y="5734050"/>
          <p14:tracePt t="57402" x="2009775" y="5729288"/>
          <p14:tracePt t="57419" x="2128838" y="5715000"/>
          <p14:tracePt t="57436" x="2176463" y="5705475"/>
          <p14:tracePt t="57452" x="2214563" y="5705475"/>
          <p14:tracePt t="57469" x="2238375" y="5705475"/>
          <p14:tracePt t="57486" x="2243138" y="5705475"/>
          <p14:tracePt t="57502" x="2247900" y="5705475"/>
          <p14:tracePt t="57572" x="2243138" y="5705475"/>
          <p14:tracePt t="57579" x="2238375" y="5705475"/>
          <p14:tracePt t="57786" x="2271713" y="5715000"/>
          <p14:tracePt t="57793" x="2319338" y="5719763"/>
          <p14:tracePt t="57802" x="2352675" y="5729288"/>
          <p14:tracePt t="57819" x="2424113" y="5729288"/>
          <p14:tracePt t="57836" x="2519363" y="5734050"/>
          <p14:tracePt t="57852" x="2571750" y="5729288"/>
          <p14:tracePt t="57869" x="2614613" y="5715000"/>
          <p14:tracePt t="57886" x="2638425" y="5695950"/>
          <p14:tracePt t="57902" x="2671763" y="5672138"/>
          <p14:tracePt t="57919" x="2681288" y="5657850"/>
          <p14:tracePt t="57936" x="2700338" y="5619750"/>
          <p14:tracePt t="57952" x="2705100" y="5562600"/>
          <p14:tracePt t="57969" x="2695575" y="5400675"/>
          <p14:tracePt t="57987" x="2671763" y="5329238"/>
          <p14:tracePt t="58002" x="2638425" y="5272088"/>
          <p14:tracePt t="58019" x="2586038" y="5219700"/>
          <p14:tracePt t="58036" x="2533650" y="5191125"/>
          <p14:tracePt t="58052" x="2462213" y="5176838"/>
          <p14:tracePt t="58069" x="2390775" y="5176838"/>
          <p14:tracePt t="58086" x="2266950" y="5181600"/>
          <p14:tracePt t="58102" x="2205038" y="5195888"/>
          <p14:tracePt t="58119" x="2147888" y="5214938"/>
          <p14:tracePt t="58136" x="2095500" y="5248275"/>
          <p14:tracePt t="58152" x="2033588" y="5310188"/>
          <p14:tracePt t="58169" x="2000250" y="5367338"/>
          <p14:tracePt t="58186" x="1976438" y="5405438"/>
          <p14:tracePt t="58202" x="1957388" y="5448300"/>
          <p14:tracePt t="58219" x="1938338" y="5491163"/>
          <p14:tracePt t="58236" x="1933575" y="5510213"/>
          <p14:tracePt t="58252" x="1933575" y="5548313"/>
          <p14:tracePt t="58269" x="1933575" y="5605463"/>
          <p14:tracePt t="58286" x="1952625" y="5638800"/>
          <p14:tracePt t="58302" x="1966913" y="5662613"/>
          <p14:tracePt t="58319" x="1990725" y="5686425"/>
          <p14:tracePt t="58336" x="2057400" y="5715000"/>
          <p14:tracePt t="58352" x="2128838" y="5729288"/>
          <p14:tracePt t="58369" x="2200275" y="5738813"/>
          <p14:tracePt t="58386" x="2266950" y="5743575"/>
          <p14:tracePt t="58402" x="2343150" y="5743575"/>
          <p14:tracePt t="58419" x="2395538" y="5743575"/>
          <p14:tracePt t="58436" x="2428875" y="5729288"/>
          <p14:tracePt t="58452" x="2466975" y="5719763"/>
          <p14:tracePt t="58469" x="2505075" y="5691188"/>
          <p14:tracePt t="58486" x="2519363" y="5672138"/>
          <p14:tracePt t="58502" x="2538413" y="5648325"/>
          <p14:tracePt t="58519" x="2543175" y="5572125"/>
          <p14:tracePt t="58536" x="2533650" y="5476875"/>
          <p14:tracePt t="58553" x="2490788" y="5362575"/>
          <p14:tracePt t="58569" x="2452688" y="5286375"/>
          <p14:tracePt t="58586" x="2381250" y="5205413"/>
          <p14:tracePt t="58602" x="2309813" y="5157788"/>
          <p14:tracePt t="58619" x="2228850" y="5138738"/>
          <p14:tracePt t="58636" x="2157413" y="5129213"/>
          <p14:tracePt t="58652" x="2066925" y="5153025"/>
          <p14:tracePt t="58669" x="2028825" y="5181600"/>
          <p14:tracePt t="58686" x="1990725" y="5214938"/>
          <p14:tracePt t="58702" x="1947863" y="5262563"/>
          <p14:tracePt t="58719" x="1938338" y="5286375"/>
          <p14:tracePt t="58736" x="1928813" y="5295900"/>
          <p14:tracePt t="58752" x="1924050" y="5305425"/>
          <p14:tracePt t="58769" x="1919288" y="5314950"/>
          <p14:tracePt t="58813" x="1919288" y="5319713"/>
          <p14:tracePt t="62382" x="2128838" y="5286375"/>
          <p14:tracePt t="62389" x="2433638" y="5257800"/>
          <p14:tracePt t="62402" x="2747963" y="5257800"/>
          <p14:tracePt t="62419" x="3757613" y="5295900"/>
          <p14:tracePt t="62436" x="4291013" y="5338763"/>
          <p14:tracePt t="62453" x="4738688" y="5376863"/>
          <p14:tracePt t="62485" x="5519738" y="5562600"/>
          <p14:tracePt t="62519" x="5791200" y="5657850"/>
          <p14:tracePt t="62536" x="5834063" y="5676900"/>
          <p14:tracePt t="62552" x="5843588" y="5676900"/>
          <p14:tracePt t="62712" x="6024563" y="5648325"/>
          <p14:tracePt t="62719" x="6286500" y="5605463"/>
          <p14:tracePt t="62726" x="6462713" y="5572125"/>
          <p14:tracePt t="62735" x="6634163" y="5548313"/>
          <p14:tracePt t="62752" x="6900863" y="5529263"/>
          <p14:tracePt t="62769" x="7077075" y="5510213"/>
          <p14:tracePt t="62785" x="7239000" y="5514975"/>
          <p14:tracePt t="62802" x="7310438" y="5524500"/>
          <p14:tracePt t="62819" x="7362825" y="5543550"/>
          <p14:tracePt t="62836" x="7396163" y="5553075"/>
          <p14:tracePt t="62852" x="7415213" y="5557838"/>
          <p14:tracePt t="62869" x="7439025" y="5562600"/>
          <p14:tracePt t="62886" x="7458075" y="5562600"/>
          <p14:tracePt t="62902" x="7505700" y="5562600"/>
          <p14:tracePt t="62919" x="7529513" y="5562600"/>
          <p14:tracePt t="62935" x="7543800" y="5562600"/>
          <p14:tracePt t="62952" x="7558088" y="5562600"/>
          <p14:tracePt t="62969" x="7577138" y="5572125"/>
          <p14:tracePt t="62985" x="7586663" y="5576888"/>
          <p14:tracePt t="63002" x="7610475" y="5581650"/>
          <p14:tracePt t="63019" x="7629525" y="5586413"/>
          <p14:tracePt t="63035" x="7648575" y="5595938"/>
          <p14:tracePt t="63052" x="7653338" y="5595938"/>
          <p14:tracePt t="63069" x="7658100" y="5595938"/>
          <p14:tracePt t="63085" x="7667625" y="5595938"/>
          <p14:tracePt t="63381" x="7686675" y="5595938"/>
          <p14:tracePt t="63387" x="7700963" y="5595938"/>
          <p14:tracePt t="63395" x="7729538" y="5595938"/>
          <p14:tracePt t="63403" x="7739063" y="5595938"/>
          <p14:tracePt t="63419" x="7758113" y="5595938"/>
          <p14:tracePt t="63435" x="7777163" y="5595938"/>
          <p14:tracePt t="63469" x="7800975" y="5600700"/>
          <p14:tracePt t="63502" x="7815263" y="5600700"/>
          <p14:tracePt t="63519" x="7820025" y="5600700"/>
          <p14:tracePt t="63578" x="7820025" y="5605463"/>
          <p14:tracePt t="63592" x="7820025" y="5610225"/>
          <p14:tracePt t="63600" x="7820025" y="5614988"/>
          <p14:tracePt t="63607" x="7820025" y="5619750"/>
          <p14:tracePt t="63619" x="7820025" y="5624513"/>
          <p14:tracePt t="63635" x="7815263" y="5634038"/>
          <p14:tracePt t="63652" x="7805738" y="5643563"/>
          <p14:tracePt t="63669" x="7796213" y="5648325"/>
          <p14:tracePt t="63923" x="7791450" y="5648325"/>
          <p14:tracePt t="63930" x="7786688" y="5648325"/>
          <p14:tracePt t="63938" x="7777163" y="5648325"/>
          <p14:tracePt t="63952" x="7767638" y="5653088"/>
          <p14:tracePt t="63968" x="7753350" y="5653088"/>
          <p14:tracePt t="63986" x="7734300" y="5653088"/>
          <p14:tracePt t="64019" x="7724775" y="5653088"/>
          <p14:tracePt t="64035" x="7720013" y="5653088"/>
          <p14:tracePt t="64052" x="7715250" y="5653088"/>
          <p14:tracePt t="64687" x="7724775" y="5653088"/>
          <p14:tracePt t="64694" x="7729538" y="5653088"/>
          <p14:tracePt t="64702" x="7739063" y="5653088"/>
          <p14:tracePt t="64719" x="7748588" y="5653088"/>
          <p14:tracePt t="64735" x="7753350" y="5653088"/>
          <p14:tracePt t="64752" x="7762875" y="5653088"/>
          <p14:tracePt t="64785" x="7767638" y="5653088"/>
          <p14:tracePt t="64877" x="7772400" y="5653088"/>
          <p14:tracePt t="64885" x="7777163" y="5653088"/>
          <p14:tracePt t="64899" x="7781925" y="5653088"/>
          <p14:tracePt t="64907" x="7786688" y="5653088"/>
          <p14:tracePt t="64922" x="7791450" y="5653088"/>
          <p14:tracePt t="64935" x="7796213" y="5648325"/>
          <p14:tracePt t="64952" x="7810500" y="5643563"/>
          <p14:tracePt t="64968" x="7815263" y="5643563"/>
          <p14:tracePt t="64985" x="7824788" y="5643563"/>
          <p14:tracePt t="65002" x="7834313" y="5643563"/>
          <p14:tracePt t="65267" x="7858125" y="5629275"/>
          <p14:tracePt t="65274" x="7881938" y="5619750"/>
          <p14:tracePt t="65285" x="7910513" y="5605463"/>
          <p14:tracePt t="65302" x="7962900" y="5591175"/>
          <p14:tracePt t="65318" x="8010525" y="5572125"/>
          <p14:tracePt t="65335" x="8034338" y="5567363"/>
          <p14:tracePt t="65352" x="8043863" y="5557838"/>
          <p14:tracePt t="65368" x="8053388" y="5557838"/>
          <p14:tracePt t="65385" x="8062913" y="5557838"/>
          <p14:tracePt t="65402" x="8072438" y="5557838"/>
          <p14:tracePt t="65730" x="8081963" y="5557838"/>
          <p14:tracePt t="65737" x="8101013" y="5557838"/>
          <p14:tracePt t="65744" x="8110538" y="5557838"/>
          <p14:tracePt t="65752" x="8120063" y="5557838"/>
          <p14:tracePt t="65768" x="8143875" y="5557838"/>
          <p14:tracePt t="65785" x="8162925" y="5557838"/>
          <p14:tracePt t="65802" x="8181975" y="5557838"/>
          <p14:tracePt t="65835" x="8196263" y="5557838"/>
          <p14:tracePt t="65869" x="8205788" y="5557838"/>
          <p14:tracePt t="65912" x="8210550" y="5557838"/>
          <p14:tracePt t="65920" x="8215313" y="5557838"/>
          <p14:tracePt t="65935" x="8220075" y="5562600"/>
          <p14:tracePt t="65952" x="8220075" y="5572125"/>
          <p14:tracePt t="65968" x="8220075" y="5581650"/>
          <p14:tracePt t="65986" x="8220075" y="5600700"/>
          <p14:tracePt t="66002" x="8220075" y="5638800"/>
          <p14:tracePt t="66018" x="8215313" y="5657850"/>
          <p14:tracePt t="66035" x="8201025" y="5691188"/>
          <p14:tracePt t="66052" x="8177213" y="5729288"/>
          <p14:tracePt t="66068" x="8162925" y="5748338"/>
          <p14:tracePt t="66085" x="8158163" y="5757863"/>
          <p14:tracePt t="66102" x="8153400" y="5762625"/>
          <p14:tracePt t="66118" x="8143875" y="5767388"/>
          <p14:tracePt t="66750" x="7986713" y="5643563"/>
          <p14:tracePt t="66757" x="7710488" y="5429250"/>
          <p14:tracePt t="66769" x="7400925" y="5243513"/>
          <p14:tracePt t="66787" x="6396038" y="4481513"/>
          <p14:tracePt t="66802" x="5705475" y="4095750"/>
          <p14:tracePt t="66819" x="5162550" y="3733800"/>
          <p14:tracePt t="66853" x="4586288" y="3438525"/>
          <p14:tracePt t="66886" x="4500563" y="3414713"/>
          <p14:tracePt t="66902" x="4491038" y="3414713"/>
          <p14:tracePt t="67095" x="4429125" y="3414713"/>
          <p14:tracePt t="67102" x="4352925" y="3414713"/>
          <p14:tracePt t="67109" x="4286250" y="3414713"/>
          <p14:tracePt t="67118" x="4229100" y="3414713"/>
          <p14:tracePt t="67135" x="4124325" y="3414713"/>
          <p14:tracePt t="67152" x="4033838" y="3424238"/>
          <p14:tracePt t="67169" x="3905250" y="3438525"/>
          <p14:tracePt t="67185" x="3852863" y="3452813"/>
          <p14:tracePt t="67202" x="3824288" y="3457575"/>
          <p14:tracePt t="67218" x="3810000" y="3462338"/>
          <p14:tracePt t="67235" x="3795713" y="3462338"/>
          <p14:tracePt t="67252" x="3790950" y="3462338"/>
          <p14:tracePt t="67286" x="3800475" y="3467100"/>
          <p14:tracePt t="67303" x="3857625" y="3476625"/>
          <p14:tracePt t="67319" x="3952875" y="3490913"/>
          <p14:tracePt t="67335" x="4100513" y="3500438"/>
          <p14:tracePt t="67352" x="4352925" y="3509963"/>
          <p14:tracePt t="67369" x="4491038" y="3505200"/>
          <p14:tracePt t="67385" x="4572000" y="3495675"/>
          <p14:tracePt t="67402" x="4652963" y="3481388"/>
          <p14:tracePt t="67418" x="4772025" y="3467100"/>
          <p14:tracePt t="67435" x="4819650" y="3462338"/>
          <p14:tracePt t="67452" x="4857750" y="3452813"/>
          <p14:tracePt t="67469" x="4891088" y="3448050"/>
          <p14:tracePt t="67485" x="4895850" y="3448050"/>
          <p14:tracePt t="67502" x="4900613" y="3448050"/>
          <p14:tracePt t="67518" x="4910138" y="3448050"/>
          <p14:tracePt t="67815" x="4919663" y="3448050"/>
          <p14:tracePt t="67822" x="4929188" y="3448050"/>
          <p14:tracePt t="67835" x="4933950" y="3452813"/>
          <p14:tracePt t="67852" x="4948238" y="3452813"/>
          <p14:tracePt t="67868" x="4953000" y="3452813"/>
          <p14:tracePt t="67902" x="4953000" y="3462338"/>
          <p14:tracePt t="67918" x="4924425" y="3471863"/>
          <p14:tracePt t="67935" x="4833938" y="3486150"/>
          <p14:tracePt t="67952" x="4700588" y="3495675"/>
          <p14:tracePt t="67968" x="4514850" y="3519488"/>
          <p14:tracePt t="67985" x="4424363" y="3524250"/>
          <p14:tracePt t="68002" x="4371975" y="3538538"/>
          <p14:tracePt t="68018" x="4343400" y="3538538"/>
          <p14:tracePt t="68035" x="4329113" y="3538538"/>
          <p14:tracePt t="68085" x="4338638" y="3543300"/>
          <p14:tracePt t="68093" x="4348163" y="3548063"/>
          <p14:tracePt t="68101" x="4357688" y="3557588"/>
          <p14:tracePt t="68118" x="4405313" y="3576638"/>
          <p14:tracePt t="68135" x="4491038" y="3605213"/>
          <p14:tracePt t="68152" x="4729163" y="3686175"/>
          <p14:tracePt t="68168" x="4938713" y="3790950"/>
          <p14:tracePt t="68185" x="5286375" y="4033838"/>
          <p14:tracePt t="68202" x="5619750" y="4229100"/>
          <p14:tracePt t="68219" x="6296025" y="4572000"/>
          <p14:tracePt t="68235" x="6662738" y="4819650"/>
          <p14:tracePt t="68252" x="6986588" y="4986338"/>
          <p14:tracePt t="68269" x="7310438" y="5210175"/>
          <p14:tracePt t="68285" x="7491413" y="5343525"/>
          <p14:tracePt t="68302" x="7600950" y="5438775"/>
          <p14:tracePt t="68318" x="7662863" y="5491163"/>
          <p14:tracePt t="68335" x="7681913" y="5514975"/>
          <p14:tracePt t="68368" x="7672388" y="5510213"/>
          <p14:tracePt t="68533" x="7705725" y="5514975"/>
          <p14:tracePt t="68541" x="7753350" y="5534025"/>
          <p14:tracePt t="68551" x="7800975" y="5548313"/>
          <p14:tracePt t="68568" x="7877175" y="5562600"/>
          <p14:tracePt t="68585" x="7939088" y="5581650"/>
          <p14:tracePt t="68602" x="7962900" y="5586413"/>
          <p14:tracePt t="68618" x="7977188" y="5600700"/>
          <p14:tracePt t="68635" x="7991475" y="5605463"/>
          <p14:tracePt t="68652" x="8001000" y="5610225"/>
          <p14:tracePt t="68668" x="8010525" y="5610225"/>
          <p14:tracePt t="68685" x="8015288" y="5610225"/>
          <p14:tracePt t="68702" x="8020050" y="5610225"/>
          <p14:tracePt t="69356" x="7720013" y="5481638"/>
          <p14:tracePt t="69363" x="7329488" y="5334000"/>
          <p14:tracePt t="69371" x="6810375" y="5195888"/>
          <p14:tracePt t="69386" x="5976938" y="4953000"/>
          <p14:tracePt t="69402" x="5376863" y="4729163"/>
          <p14:tracePt t="69419" x="4872038" y="4557713"/>
          <p14:tracePt t="69437" x="4648200" y="4486275"/>
          <p14:tracePt t="69469" x="4591050" y="4467225"/>
          <p14:tracePt t="69694" x="4548188" y="4448175"/>
          <p14:tracePt t="69701" x="4491038" y="4419600"/>
          <p14:tracePt t="69709" x="4419600" y="4386263"/>
          <p14:tracePt t="69718" x="4338638" y="4348163"/>
          <p14:tracePt t="69735" x="4186238" y="4276725"/>
          <p14:tracePt t="69752" x="4005263" y="4200525"/>
          <p14:tracePt t="69768" x="3910013" y="4167188"/>
          <p14:tracePt t="69785" x="3829050" y="4152900"/>
          <p14:tracePt t="69802" x="3776663" y="4143375"/>
          <p14:tracePt t="69818" x="3743325" y="4133850"/>
          <p14:tracePt t="69835" x="3724275" y="4133850"/>
          <p14:tracePt t="69851" x="3714750" y="4133850"/>
          <p14:tracePt t="69868" x="3695700" y="4133850"/>
          <p14:tracePt t="69885" x="3681413" y="4133850"/>
          <p14:tracePt t="69902" x="3676650" y="4133850"/>
          <p14:tracePt t="69936" x="3695700" y="4133850"/>
          <p14:tracePt t="69951" x="3771900" y="4143375"/>
          <p14:tracePt t="69968" x="3943350" y="4152900"/>
          <p14:tracePt t="69985" x="4167188" y="4191000"/>
          <p14:tracePt t="70002" x="4438650" y="4281488"/>
          <p14:tracePt t="70018" x="4643438" y="4367213"/>
          <p14:tracePt t="70035" x="4786313" y="4429125"/>
          <p14:tracePt t="70051" x="4872038" y="4476750"/>
          <p14:tracePt t="70068" x="4919663" y="4495800"/>
          <p14:tracePt t="70085" x="4938713" y="4505325"/>
          <p14:tracePt t="70102" x="4943475" y="4510088"/>
          <p14:tracePt t="70118" x="4948238" y="4510088"/>
          <p14:tracePt t="70135" x="4957763" y="4514850"/>
          <p14:tracePt t="70151" x="4972050" y="4538663"/>
          <p14:tracePt t="70168" x="5024438" y="4614863"/>
          <p14:tracePt t="70185" x="5167313" y="4810125"/>
          <p14:tracePt t="70201" x="5310188" y="4919663"/>
          <p14:tracePt t="70218" x="5476875" y="5010150"/>
          <p14:tracePt t="70235" x="5662613" y="5110163"/>
          <p14:tracePt t="70252" x="5895975" y="5238750"/>
          <p14:tracePt t="70268" x="6038850" y="5314950"/>
          <p14:tracePt t="70285" x="6134100" y="5357813"/>
          <p14:tracePt t="70301" x="6191250" y="5372100"/>
          <p14:tracePt t="70318" x="6210300" y="5381625"/>
          <p14:tracePt t="70335" x="6205538" y="5376863"/>
          <p14:tracePt t="70487" x="6329363" y="5400675"/>
          <p14:tracePt t="70494" x="6481763" y="5434013"/>
          <p14:tracePt t="70502" x="6572250" y="5453063"/>
          <p14:tracePt t="70518" x="6719888" y="5476875"/>
          <p14:tracePt t="70535" x="6824663" y="5500688"/>
          <p14:tracePt t="70551" x="6910388" y="5534025"/>
          <p14:tracePt t="70568" x="7005638" y="5591175"/>
          <p14:tracePt t="70585" x="7067550" y="5662613"/>
          <p14:tracePt t="70601" x="7110413" y="5710238"/>
          <p14:tracePt t="70618" x="7148513" y="5757863"/>
          <p14:tracePt t="70635" x="7162800" y="5767388"/>
          <p14:tracePt t="70651" x="7181850" y="5781675"/>
          <p14:tracePt t="70668" x="7200900" y="5791200"/>
          <p14:tracePt t="70685" x="7248525" y="5800725"/>
          <p14:tracePt t="70701" x="7286625" y="5810250"/>
          <p14:tracePt t="70718" x="7315200" y="5815013"/>
          <p14:tracePt t="70735" x="7339013" y="5824538"/>
          <p14:tracePt t="70751" x="7377113" y="5838825"/>
          <p14:tracePt t="70768" x="7400925" y="5843588"/>
          <p14:tracePt t="70785" x="7424738" y="5848350"/>
          <p14:tracePt t="70801" x="7439025" y="5857875"/>
          <p14:tracePt t="70818" x="7458075" y="5857875"/>
          <p14:tracePt t="70835" x="7467600" y="5857875"/>
          <p14:tracePt t="70852" x="7477125" y="5862638"/>
          <p14:tracePt t="70868" x="7486650" y="5862638"/>
          <p14:tracePt t="70885" x="7491413" y="5867400"/>
          <p14:tracePt t="70901" x="7500938" y="5867400"/>
          <p14:tracePt t="70918" x="7505700" y="5867400"/>
          <p14:tracePt t="70935" x="7515225" y="5872163"/>
          <p14:tracePt t="70951" x="7519988" y="5872163"/>
          <p14:tracePt t="70968" x="7529513" y="5872163"/>
          <p14:tracePt t="71706" x="7534275" y="5876925"/>
          <p14:tracePt t="71713" x="7539038" y="5881688"/>
          <p14:tracePt t="71721" x="7539038" y="5886450"/>
          <p14:tracePt t="71735" x="7539038" y="5905500"/>
          <p14:tracePt t="71751" x="7539038" y="5910263"/>
          <p14:tracePt t="71768" x="7539038" y="5915025"/>
          <p14:tracePt t="71801" x="7539038" y="5934075"/>
          <p14:tracePt t="71853" x="7539038" y="5943600"/>
          <p14:tracePt t="71868" x="7539038" y="5948363"/>
          <p14:tracePt t="71885" x="7539038" y="5953125"/>
          <p14:tracePt t="71901" x="7539038" y="5962650"/>
          <p14:tracePt t="71993" x="7539038" y="5967413"/>
          <p14:tracePt t="72241" x="7534275" y="5967413"/>
          <p14:tracePt t="72248" x="7524750" y="5962650"/>
          <p14:tracePt t="72256" x="7519988" y="5962650"/>
          <p14:tracePt t="72285" x="7505700" y="5962650"/>
          <p14:tracePt t="72318" x="7500938" y="5962650"/>
          <p14:tracePt t="72579" x="7505700" y="5953125"/>
          <p14:tracePt t="72586" x="7515225" y="5948363"/>
          <p14:tracePt t="72601" x="7539038" y="5948363"/>
          <p14:tracePt t="72618" x="7548563" y="5948363"/>
          <p14:tracePt t="72635" x="7558088" y="5948363"/>
          <p14:tracePt t="72651" x="7562850" y="5948363"/>
          <p14:tracePt t="72668" x="7567613" y="5948363"/>
          <p14:tracePt t="72771" x="7562850" y="5953125"/>
          <p14:tracePt t="72785" x="7553325" y="5962650"/>
          <p14:tracePt t="72792" x="7553325" y="5967413"/>
          <p14:tracePt t="72801" x="7548563" y="5972175"/>
          <p14:tracePt t="72818" x="7543800" y="5976938"/>
          <p14:tracePt t="72835" x="7534275" y="5981700"/>
          <p14:tracePt t="72851" x="7524750" y="5991225"/>
          <p14:tracePt t="72895" x="7519988" y="5991225"/>
          <p14:tracePt t="72902" x="7515225" y="5991225"/>
          <p14:tracePt t="72918" x="7500938" y="5991225"/>
          <p14:tracePt t="72935" x="7491413" y="5986463"/>
          <p14:tracePt t="72951" x="7472363" y="5976938"/>
          <p14:tracePt t="72968" x="7448550" y="5957888"/>
          <p14:tracePt t="72985" x="7439025" y="5934075"/>
          <p14:tracePt t="73001" x="7419975" y="5910263"/>
          <p14:tracePt t="73018" x="7405688" y="5886450"/>
          <p14:tracePt t="73035" x="7391400" y="5848350"/>
          <p14:tracePt t="73051" x="7377113" y="5800725"/>
          <p14:tracePt t="73068" x="7377113" y="5757863"/>
          <p14:tracePt t="73085" x="7386638" y="5715000"/>
          <p14:tracePt t="73101" x="7405688" y="5676900"/>
          <p14:tracePt t="73118" x="7419975" y="5653088"/>
          <p14:tracePt t="73135" x="7453313" y="5629275"/>
          <p14:tracePt t="73151" x="7505700" y="5600700"/>
          <p14:tracePt t="73168" x="7553325" y="5595938"/>
          <p14:tracePt t="73185" x="7581900" y="5595938"/>
          <p14:tracePt t="73201" x="7610475" y="5595938"/>
          <p14:tracePt t="73218" x="7634288" y="5605463"/>
          <p14:tracePt t="73235" x="7653338" y="5629275"/>
          <p14:tracePt t="73251" x="7672388" y="5667375"/>
          <p14:tracePt t="73268" x="7681913" y="5695950"/>
          <p14:tracePt t="73285" x="7686675" y="5738813"/>
          <p14:tracePt t="73301" x="7686675" y="5757863"/>
          <p14:tracePt t="73318" x="7686675" y="5767388"/>
          <p14:tracePt t="73334" x="7686675" y="5800725"/>
          <p14:tracePt t="73351" x="7677150" y="5810250"/>
          <p14:tracePt t="73368" x="7672388" y="5824538"/>
          <p14:tracePt t="73384" x="7667625" y="5834063"/>
          <p14:tracePt t="73401" x="7658100" y="5843588"/>
          <p14:tracePt t="73418" x="7653338" y="5848350"/>
          <p14:tracePt t="73435" x="7653338" y="5853113"/>
          <p14:tracePt t="73451" x="7653338" y="5857875"/>
          <p14:tracePt t="73484" x="7648575" y="5862638"/>
          <p14:tracePt t="73501" x="7643813" y="5872163"/>
          <p14:tracePt t="73518" x="7643813" y="5876925"/>
          <p14:tracePt t="73535" x="7639050" y="5881688"/>
          <p14:tracePt t="74099" x="7529513" y="5819775"/>
          <p14:tracePt t="74106" x="7262813" y="5653088"/>
          <p14:tracePt t="74118" x="6915150" y="5495925"/>
          <p14:tracePt t="74135" x="5876925" y="5086350"/>
          <p14:tracePt t="74152" x="5272088" y="4848225"/>
          <p14:tracePt t="74169" x="4776788" y="4619625"/>
          <p14:tracePt t="74185" x="4386263" y="4491038"/>
          <p14:tracePt t="74218" x="4000500" y="4367213"/>
          <p14:tracePt t="74251" x="3905250" y="4333875"/>
          <p14:tracePt t="74268" x="3895725" y="4329113"/>
          <p14:tracePt t="74510" x="3886200" y="4329113"/>
          <p14:tracePt t="74518" x="3876675" y="4333875"/>
          <p14:tracePt t="74525" x="3862388" y="4348163"/>
          <p14:tracePt t="74534" x="3852863" y="4352925"/>
          <p14:tracePt t="74551" x="3829050" y="4371975"/>
          <p14:tracePt t="74568" x="3805238" y="4381500"/>
          <p14:tracePt t="74584" x="3786188" y="4405313"/>
          <p14:tracePt t="74601" x="3776663" y="4410075"/>
          <p14:tracePt t="74618" x="3771900" y="4414838"/>
          <p14:tracePt t="74634" x="3762375" y="4424363"/>
          <p14:tracePt t="74651" x="3748088" y="4433888"/>
          <p14:tracePt t="74668" x="3724275" y="4448175"/>
          <p14:tracePt t="74684" x="3700463" y="4467225"/>
          <p14:tracePt t="74701" x="3652838" y="4491038"/>
          <p14:tracePt t="74718" x="3629025" y="4495800"/>
          <p14:tracePt t="74734" x="3619500" y="4500563"/>
          <p14:tracePt t="74751" x="3614738" y="4500563"/>
          <p14:tracePt t="74768" x="3609975" y="4500563"/>
          <p14:tracePt t="74790" x="3614738" y="4500563"/>
          <p14:tracePt t="74801" x="3629025" y="4500563"/>
          <p14:tracePt t="74818" x="3686175" y="4500563"/>
          <p14:tracePt t="74834" x="3719513" y="4495800"/>
          <p14:tracePt t="74851" x="3757613" y="4495800"/>
          <p14:tracePt t="74868" x="3805238" y="4495800"/>
          <p14:tracePt t="74885" x="3900488" y="4495800"/>
          <p14:tracePt t="74901" x="3981450" y="4505325"/>
          <p14:tracePt t="74918" x="4052888" y="4505325"/>
          <p14:tracePt t="74934" x="4110038" y="4505325"/>
          <p14:tracePt t="74951" x="4171950" y="4505325"/>
          <p14:tracePt t="74968" x="4205288" y="4505325"/>
          <p14:tracePt t="74985" x="4243388" y="4505325"/>
          <p14:tracePt t="75001" x="4286250" y="4505325"/>
          <p14:tracePt t="75018" x="4305300" y="4505325"/>
          <p14:tracePt t="75034" x="4314825" y="4505325"/>
          <p14:tracePt t="75051" x="4319588" y="4505325"/>
          <p14:tracePt t="75068" x="4329113" y="4505325"/>
          <p14:tracePt t="75084" x="4333875" y="4505325"/>
          <p14:tracePt t="75185" x="4338638" y="4505325"/>
          <p14:tracePt t="76851" x="4333875" y="4505325"/>
          <p14:tracePt t="76859" x="4319588" y="4505325"/>
          <p14:tracePt t="76868" x="4300538" y="4500563"/>
          <p14:tracePt t="76885" x="4238625" y="4486275"/>
          <p14:tracePt t="76903" x="4124325" y="4462463"/>
          <p14:tracePt t="76918" x="3910013" y="4443413"/>
          <p14:tracePt t="76952" x="3648075" y="4419600"/>
          <p14:tracePt t="76984" x="3433763" y="4419600"/>
          <p14:tracePt t="77001" x="3395663" y="4419600"/>
          <p14:tracePt t="77018" x="3381375" y="4419600"/>
          <p14:tracePt t="77034" x="3376613" y="4419600"/>
          <p14:tracePt t="77068" x="3395663" y="4410075"/>
          <p14:tracePt t="77084" x="3471863" y="4410075"/>
          <p14:tracePt t="77101" x="3714750" y="4433888"/>
          <p14:tracePt t="77118" x="4029075" y="4486275"/>
          <p14:tracePt t="77134" x="4391025" y="4586288"/>
          <p14:tracePt t="77151" x="4829175" y="4733925"/>
          <p14:tracePt t="77168" x="5310188" y="4881563"/>
          <p14:tracePt t="77185" x="5514975" y="4929188"/>
          <p14:tracePt t="77201" x="5629275" y="4962525"/>
          <p14:tracePt t="77218" x="5695950" y="4991100"/>
          <p14:tracePt t="77234" x="5719763" y="5000625"/>
          <p14:tracePt t="77410" x="5824538" y="5048250"/>
          <p14:tracePt t="77418" x="5957888" y="5124450"/>
          <p14:tracePt t="77425" x="6048375" y="5191125"/>
          <p14:tracePt t="77434" x="6134100" y="5248275"/>
          <p14:tracePt t="77451" x="6296025" y="5348288"/>
          <p14:tracePt t="77468" x="6510338" y="5491163"/>
          <p14:tracePt t="77484" x="6615113" y="5595938"/>
          <p14:tracePt t="77501" x="6700838" y="5705475"/>
          <p14:tracePt t="77518" x="6762750" y="5776913"/>
          <p14:tracePt t="77534" x="6815138" y="5829300"/>
          <p14:tracePt t="77551" x="6824663" y="5838825"/>
          <p14:tracePt t="77568" x="6834188" y="5848350"/>
          <p14:tracePt t="77584" x="6843713" y="5857875"/>
          <p14:tracePt t="77601" x="6872288" y="5876925"/>
          <p14:tracePt t="77617" x="6896100" y="5886450"/>
          <p14:tracePt t="77634" x="6915150" y="5891213"/>
          <p14:tracePt t="77651" x="6943725" y="5900738"/>
          <p14:tracePt t="77667" x="6962775" y="5910263"/>
          <p14:tracePt t="77684" x="6986588" y="5910263"/>
          <p14:tracePt t="77701" x="7024688" y="5924550"/>
          <p14:tracePt t="77718" x="7072313" y="5934075"/>
          <p14:tracePt t="77734" x="7115175" y="5948363"/>
          <p14:tracePt t="77751" x="7148513" y="5962650"/>
          <p14:tracePt t="77768" x="7181850" y="5967413"/>
          <p14:tracePt t="77784" x="7205663" y="5972175"/>
          <p14:tracePt t="77801" x="7219950" y="5972175"/>
          <p14:tracePt t="77818" x="7243763" y="5976938"/>
          <p14:tracePt t="77834" x="7272338" y="5986463"/>
          <p14:tracePt t="77851" x="7305675" y="5995988"/>
          <p14:tracePt t="77867" x="7319963" y="6000750"/>
          <p14:tracePt t="77884" x="7324725" y="6005513"/>
          <p14:tracePt t="77901" x="7334250" y="6005513"/>
          <p14:tracePt t="77918" x="7339013" y="6005513"/>
          <p14:tracePt t="78180" x="7367588" y="6005513"/>
          <p14:tracePt t="78188" x="7400925" y="6005513"/>
          <p14:tracePt t="78201" x="7429500" y="6005513"/>
          <p14:tracePt t="78218" x="7472363" y="6005513"/>
          <p14:tracePt t="78234" x="7491413" y="6005513"/>
          <p14:tracePt t="78251" x="7500938" y="6005513"/>
          <p14:tracePt t="78268" x="7505700" y="6005513"/>
          <p14:tracePt t="78284" x="7515225" y="6005513"/>
          <p14:tracePt t="78319" x="7519988" y="6005513"/>
          <p14:tracePt t="78386" x="7524750" y="6005513"/>
          <p14:tracePt t="78401" x="7534275" y="6005513"/>
          <p14:tracePt t="78408" x="7539038" y="6005513"/>
          <p14:tracePt t="78417" x="7543800" y="6005513"/>
          <p14:tracePt t="78434" x="7562850" y="6005513"/>
          <p14:tracePt t="78451" x="7572375" y="6005513"/>
          <p14:tracePt t="78467" x="7591425" y="6005513"/>
          <p14:tracePt t="78484" x="7596188" y="6005513"/>
          <p14:tracePt t="78501" x="7600950" y="6005513"/>
          <p14:tracePt t="78569" x="7596188" y="6000750"/>
          <p14:tracePt t="78576" x="7591425" y="6000750"/>
          <p14:tracePt t="78584" x="7586663" y="5995988"/>
          <p14:tracePt t="78601" x="7572375" y="5986463"/>
          <p14:tracePt t="78618" x="7558088" y="5981700"/>
          <p14:tracePt t="78634" x="7548563" y="5976938"/>
          <p14:tracePt t="78651" x="7539038" y="5967413"/>
          <p14:tracePt t="78667" x="7534275" y="5967413"/>
          <p14:tracePt t="78684" x="7529513" y="5967413"/>
          <p14:tracePt t="78701" x="7510463" y="5967413"/>
          <p14:tracePt t="78718" x="7491413" y="5972175"/>
          <p14:tracePt t="78734" x="7472363" y="5976938"/>
          <p14:tracePt t="78751" x="7453313" y="5986463"/>
          <p14:tracePt t="78768" x="7434263" y="5995988"/>
          <p14:tracePt t="78784" x="7424738" y="5995988"/>
          <p14:tracePt t="78801" x="7419975" y="5995988"/>
          <p14:tracePt t="78817" x="7415213" y="5995988"/>
          <p14:tracePt t="79018" x="7419975" y="5995988"/>
          <p14:tracePt t="79025" x="7439025" y="5995988"/>
          <p14:tracePt t="79034" x="7448550" y="5995988"/>
          <p14:tracePt t="79051" x="7467600" y="5995988"/>
          <p14:tracePt t="79068" x="7481888" y="5995988"/>
          <p14:tracePt t="79084" x="7491413" y="5995988"/>
          <p14:tracePt t="79101" x="7496175" y="5995988"/>
          <p14:tracePt t="79117" x="7505700" y="5995988"/>
          <p14:tracePt t="79333" x="7524750" y="5991225"/>
          <p14:tracePt t="79341" x="7553325" y="5981700"/>
          <p14:tracePt t="79351" x="7572375" y="5972175"/>
          <p14:tracePt t="79367" x="7600950" y="5957888"/>
          <p14:tracePt t="79384" x="7629525" y="5948363"/>
          <p14:tracePt t="79401" x="7639050" y="5948363"/>
          <p14:tracePt t="79417" x="7643813" y="5943600"/>
          <p14:tracePt t="79434" x="7653338" y="5943600"/>
          <p14:tracePt t="79451" x="7662863" y="5943600"/>
          <p14:tracePt t="79752" x="7648575" y="5943600"/>
          <p14:tracePt t="79767" x="7643813" y="5943600"/>
          <p14:tracePt t="79773" x="7639050" y="5943600"/>
          <p14:tracePt t="79784" x="7634288" y="5943600"/>
          <p14:tracePt t="79801" x="7620000" y="5943600"/>
          <p14:tracePt t="79818" x="7586663" y="5953125"/>
          <p14:tracePt t="79834" x="7558088" y="5957888"/>
          <p14:tracePt t="79851" x="7529513" y="5976938"/>
          <p14:tracePt t="79867" x="7505700" y="5986463"/>
          <p14:tracePt t="79884" x="7472363" y="6005513"/>
          <p14:tracePt t="79901" x="7462838" y="6005513"/>
          <p14:tracePt t="79917" x="7453313" y="6005513"/>
          <p14:tracePt t="79934" x="7443788" y="6005513"/>
          <p14:tracePt t="80281" x="7453313" y="6005513"/>
          <p14:tracePt t="80288" x="7472363" y="6005513"/>
          <p14:tracePt t="80302" x="7481888" y="6005513"/>
          <p14:tracePt t="80318" x="7515225" y="6015038"/>
          <p14:tracePt t="80334" x="7539038" y="6015038"/>
          <p14:tracePt t="80351" x="7558088" y="6015038"/>
          <p14:tracePt t="80368" x="7577138" y="6015038"/>
          <p14:tracePt t="80401" x="7610475" y="6015038"/>
          <p14:tracePt t="80434" x="7648575" y="6015038"/>
          <p14:tracePt t="80451" x="7662863" y="6015038"/>
          <p14:tracePt t="80467" x="7686675" y="6015038"/>
          <p14:tracePt t="80484" x="7705725" y="6010275"/>
          <p14:tracePt t="80501" x="7739063" y="6000750"/>
          <p14:tracePt t="80517" x="7748588" y="6000750"/>
          <p14:tracePt t="80534" x="7758113" y="6000750"/>
          <p14:tracePt t="80551" x="7767638" y="6000750"/>
          <p14:tracePt t="80567" x="7772400" y="6000750"/>
          <p14:tracePt t="81088" x="7767638" y="5995988"/>
          <p14:tracePt t="81095" x="7758113" y="5986463"/>
          <p14:tracePt t="81103" x="7743825" y="5976938"/>
          <p14:tracePt t="81117" x="7729538" y="5962650"/>
          <p14:tracePt t="81134" x="7715250" y="5953125"/>
          <p14:tracePt t="81151" x="7700963" y="5938838"/>
          <p14:tracePt t="81167" x="7686675" y="5929313"/>
          <p14:tracePt t="81200" x="7658100" y="5905500"/>
          <p14:tracePt t="81235" x="7639050" y="5872163"/>
          <p14:tracePt t="81251" x="7634288" y="5862638"/>
          <p14:tracePt t="81267" x="7624763" y="5857875"/>
          <p14:tracePt t="81284" x="7615238" y="5848350"/>
          <p14:tracePt t="81301" x="7591425" y="5848350"/>
          <p14:tracePt t="81317" x="7581900" y="5848350"/>
          <p14:tracePt t="81334" x="7567613" y="5853113"/>
          <p14:tracePt t="81351" x="7548563" y="5891213"/>
          <p14:tracePt t="81367" x="7529513" y="5934075"/>
          <p14:tracePt t="81384" x="7515225" y="5976938"/>
          <p14:tracePt t="81401" x="7510463" y="6000750"/>
          <p14:tracePt t="81418" x="7505700" y="6010275"/>
          <p14:tracePt t="81434" x="7505700" y="6019800"/>
          <p14:tracePt t="81529" x="7510463" y="6019800"/>
          <p14:tracePt t="81536" x="7519988" y="6019800"/>
          <p14:tracePt t="81543" x="7529513" y="6019800"/>
          <p14:tracePt t="81550" x="7553325" y="6015038"/>
          <p14:tracePt t="81567" x="7600950" y="6010275"/>
          <p14:tracePt t="81584" x="7643813" y="6010275"/>
          <p14:tracePt t="81601" x="7686675" y="6010275"/>
          <p14:tracePt t="81617" x="7700963" y="6010275"/>
          <p14:tracePt t="81634" x="7710488" y="6010275"/>
          <p14:tracePt t="81651" x="7715250" y="6010275"/>
          <p14:tracePt t="81667" x="7724775" y="6010275"/>
          <p14:tracePt t="81684" x="7729538" y="6010275"/>
          <p14:tracePt t="82036" x="7724775" y="6010275"/>
          <p14:tracePt t="82043" x="7715250" y="6010275"/>
          <p14:tracePt t="82051" x="7705725" y="6005513"/>
          <p14:tracePt t="82067" x="7686675" y="6000750"/>
          <p14:tracePt t="82084" x="7672388" y="5991225"/>
          <p14:tracePt t="82101" x="7662863" y="5981700"/>
          <p14:tracePt t="82134" x="7648575" y="5981700"/>
          <p14:tracePt t="82197" x="7658100" y="5981700"/>
          <p14:tracePt t="82203" x="7662863" y="5981700"/>
          <p14:tracePt t="82217" x="7677150" y="5981700"/>
          <p14:tracePt t="82234" x="7681913" y="5981700"/>
          <p14:tracePt t="82250" x="7686675" y="5981700"/>
          <p14:tracePt t="82293" x="7681913" y="5972175"/>
          <p14:tracePt t="82300" x="7629525" y="5957888"/>
          <p14:tracePt t="82317" x="7243763" y="5886450"/>
          <p14:tracePt t="82334" x="6648450" y="5772150"/>
          <p14:tracePt t="82351" x="5553075" y="5505450"/>
          <p14:tracePt t="82368" x="4991100" y="5267325"/>
          <p14:tracePt t="82384" x="4557713" y="5067300"/>
          <p14:tracePt t="82401" x="4291013" y="4862513"/>
          <p14:tracePt t="82417" x="4195763" y="4757738"/>
          <p14:tracePt t="82434" x="4152900" y="4681538"/>
          <p14:tracePt t="82450" x="4133850" y="4657725"/>
          <p14:tracePt t="82467" x="4129088" y="4624388"/>
          <p14:tracePt t="82484" x="4129088" y="4619625"/>
          <p14:tracePt t="82725" x="4133850" y="4610100"/>
          <p14:tracePt t="82733" x="4152900" y="4581525"/>
          <p14:tracePt t="82739" x="4167188" y="4572000"/>
          <p14:tracePt t="82750" x="4176713" y="4552950"/>
          <p14:tracePt t="82767" x="4195763" y="4529138"/>
          <p14:tracePt t="82784" x="4210050" y="4514850"/>
          <p14:tracePt t="82801" x="4214813" y="4505325"/>
          <p14:tracePt t="82817" x="4224338" y="4500563"/>
          <p14:tracePt t="82834" x="4229100" y="4495800"/>
          <p14:tracePt t="82922" x="4224338" y="4500563"/>
          <p14:tracePt t="82930" x="4210050" y="4505325"/>
          <p14:tracePt t="82937" x="4181475" y="4514850"/>
          <p14:tracePt t="82950" x="4133850" y="4533900"/>
          <p14:tracePt t="82967" x="3986213" y="4557713"/>
          <p14:tracePt t="82984" x="3914775" y="4548188"/>
          <p14:tracePt t="83000" x="3848100" y="4524375"/>
          <p14:tracePt t="83017" x="3800475" y="4476750"/>
          <p14:tracePt t="83034" x="3767138" y="4438650"/>
          <p14:tracePt t="83050" x="3743325" y="4352925"/>
          <p14:tracePt t="83067" x="3743325" y="4252913"/>
          <p14:tracePt t="83084" x="3776663" y="4148138"/>
          <p14:tracePt t="83100" x="3805238" y="4110038"/>
          <p14:tracePt t="83117" x="3871913" y="4081463"/>
          <p14:tracePt t="83134" x="3971925" y="4081463"/>
          <p14:tracePt t="83150" x="4095750" y="4105275"/>
          <p14:tracePt t="83167" x="4129088" y="4133850"/>
          <p14:tracePt t="83184" x="4167188" y="4157663"/>
          <p14:tracePt t="83201" x="4200525" y="4176713"/>
          <p14:tracePt t="83217" x="4233863" y="4219575"/>
          <p14:tracePt t="83234" x="4262438" y="4248150"/>
          <p14:tracePt t="83250" x="4281488" y="4291013"/>
          <p14:tracePt t="83267" x="4286250" y="4386263"/>
          <p14:tracePt t="83284" x="4286250" y="4443413"/>
          <p14:tracePt t="83300" x="4262438" y="4505325"/>
          <p14:tracePt t="83317" x="4243388" y="4543425"/>
          <p14:tracePt t="83334" x="4224338" y="4576763"/>
          <p14:tracePt t="83350" x="4205288" y="4586288"/>
          <p14:tracePt t="83367" x="4186238" y="4600575"/>
          <p14:tracePt t="83384" x="4152900" y="4605338"/>
          <p14:tracePt t="83400" x="4110038" y="4610100"/>
          <p14:tracePt t="83417" x="4057650" y="4610100"/>
          <p14:tracePt t="83434" x="4014788" y="4581525"/>
          <p14:tracePt t="83450" x="3957638" y="4548188"/>
          <p14:tracePt t="83467" x="3919538" y="4491038"/>
          <p14:tracePt t="83484" x="3895725" y="4433888"/>
          <p14:tracePt t="83500" x="3876675" y="4391025"/>
          <p14:tracePt t="83517" x="3876675" y="4314825"/>
          <p14:tracePt t="83534" x="3881438" y="4257675"/>
          <p14:tracePt t="83550" x="3905250" y="4224338"/>
          <p14:tracePt t="83567" x="3929063" y="4200525"/>
          <p14:tracePt t="83584" x="4005263" y="4186238"/>
          <p14:tracePt t="83600" x="4067175" y="4195763"/>
          <p14:tracePt t="83617" x="4110038" y="4210050"/>
          <p14:tracePt t="83634" x="4162425" y="4248150"/>
          <p14:tracePt t="83650" x="4186238" y="4262438"/>
          <p14:tracePt t="83667" x="4214813" y="4295775"/>
          <p14:tracePt t="83684" x="4248150" y="4352925"/>
          <p14:tracePt t="83701" x="4295775" y="4452938"/>
          <p14:tracePt t="83717" x="4305300" y="4500563"/>
          <p14:tracePt t="83734" x="4305300" y="4533900"/>
          <p14:tracePt t="83750" x="4305300" y="4552950"/>
          <p14:tracePt t="83767" x="4300538" y="4576763"/>
          <p14:tracePt t="83784" x="4286250" y="4591050"/>
          <p14:tracePt t="83800" x="4257675" y="4614863"/>
          <p14:tracePt t="83817" x="4205288" y="4633913"/>
          <p14:tracePt t="83834" x="4062413" y="4667250"/>
          <p14:tracePt t="83850" x="3995738" y="4667250"/>
          <p14:tracePt t="83867" x="3938588" y="4657725"/>
          <p14:tracePt t="83884" x="3881438" y="4605338"/>
          <p14:tracePt t="83900" x="3838575" y="4495800"/>
          <p14:tracePt t="83917" x="3824288" y="4395788"/>
          <p14:tracePt t="83934" x="3824288" y="4305300"/>
          <p14:tracePt t="83950" x="3867150" y="4157663"/>
          <p14:tracePt t="83967" x="3914775" y="4110038"/>
          <p14:tracePt t="83984" x="4005263" y="4062413"/>
          <p14:tracePt t="84000" x="4095750" y="4048125"/>
          <p14:tracePt t="84017" x="4181475" y="4062413"/>
          <p14:tracePt t="84034" x="4229100" y="4081463"/>
          <p14:tracePt t="84050" x="4267200" y="4105275"/>
          <p14:tracePt t="84067" x="4300538" y="4143375"/>
          <p14:tracePt t="84084" x="4324350" y="4181475"/>
          <p14:tracePt t="84100" x="4338638" y="4233863"/>
          <p14:tracePt t="84117" x="4348163" y="4291013"/>
          <p14:tracePt t="84134" x="4338638" y="4381500"/>
          <p14:tracePt t="84150" x="4324350" y="4424363"/>
          <p14:tracePt t="84167" x="4314825" y="4448175"/>
          <p14:tracePt t="84184" x="4295775" y="4467225"/>
          <p14:tracePt t="84200" x="4276725" y="4486275"/>
          <p14:tracePt t="84217" x="4257675" y="4500563"/>
          <p14:tracePt t="84234" x="4224338" y="4514850"/>
          <p14:tracePt t="84251" x="4114800" y="4543425"/>
          <p14:tracePt t="84267" x="4024313" y="4543425"/>
          <p14:tracePt t="84284" x="3957638" y="4543425"/>
          <p14:tracePt t="84300" x="3905250" y="4538663"/>
          <p14:tracePt t="84317" x="3843338" y="4510088"/>
          <p14:tracePt t="84334" x="3810000" y="4452938"/>
          <p14:tracePt t="84350" x="3781425" y="4338638"/>
          <p14:tracePt t="84367" x="3781425" y="4257675"/>
          <p14:tracePt t="84384" x="3810000" y="4076700"/>
          <p14:tracePt t="84400" x="3862388" y="3976688"/>
          <p14:tracePt t="84417" x="3886200" y="3929063"/>
          <p14:tracePt t="84436" x="3948113" y="3890963"/>
          <p14:tracePt t="84450" x="3995738" y="3895725"/>
          <p14:tracePt t="84467" x="4038600" y="3910013"/>
          <p14:tracePt t="84484" x="4076700" y="3943350"/>
          <p14:tracePt t="84500" x="4119563" y="3995738"/>
          <p14:tracePt t="84517" x="4148138" y="4038600"/>
          <p14:tracePt t="84534" x="4167188" y="4086225"/>
          <p14:tracePt t="84550" x="4181475" y="4167188"/>
          <p14:tracePt t="84567" x="4181475" y="4281488"/>
          <p14:tracePt t="84584" x="4181475" y="4314825"/>
          <p14:tracePt t="84600" x="4176713" y="4338638"/>
          <p14:tracePt t="84617" x="4176713" y="4348163"/>
          <p14:tracePt t="84634" x="4176713" y="4357688"/>
          <p14:tracePt t="84650" x="4176713" y="4367213"/>
          <p14:tracePt t="87269" x="4224338" y="4367213"/>
          <p14:tracePt t="87276" x="4291013" y="4367213"/>
          <p14:tracePt t="87284" x="4348163" y="4357688"/>
          <p14:tracePt t="87300" x="4414838" y="4357688"/>
          <p14:tracePt t="87317" x="4467225" y="4357688"/>
          <p14:tracePt t="87334" x="4505325" y="4362450"/>
          <p14:tracePt t="87367" x="4557713" y="4381500"/>
          <p14:tracePt t="87400" x="4572000" y="4381500"/>
          <p14:tracePt t="87417" x="4581525" y="4381500"/>
          <p14:tracePt t="87450" x="4581525" y="4386263"/>
          <p14:tracePt t="87467" x="4576763" y="4419600"/>
          <p14:tracePt t="87484" x="4562475" y="4448175"/>
          <p14:tracePt t="87500" x="4538663" y="4476750"/>
          <p14:tracePt t="87517" x="4514850" y="4500563"/>
          <p14:tracePt t="87533" x="4457700" y="4538663"/>
          <p14:tracePt t="87550" x="4395788" y="4562475"/>
          <p14:tracePt t="87567" x="4333875" y="4572000"/>
          <p14:tracePt t="87584" x="4262438" y="4586288"/>
          <p14:tracePt t="87600" x="4176713" y="4586288"/>
          <p14:tracePt t="87617" x="4114800" y="4581525"/>
          <p14:tracePt t="87633" x="4052888" y="4557713"/>
          <p14:tracePt t="87650" x="3952875" y="4519613"/>
          <p14:tracePt t="87667" x="3900488" y="4500563"/>
          <p14:tracePt t="87683" x="3857625" y="4476750"/>
          <p14:tracePt t="87700" x="3833813" y="4452938"/>
          <p14:tracePt t="87717" x="3810000" y="4419600"/>
          <p14:tracePt t="87734" x="3800475" y="4381500"/>
          <p14:tracePt t="87750" x="3800475" y="4314825"/>
          <p14:tracePt t="87767" x="3843338" y="4186238"/>
          <p14:tracePt t="87783" x="3933825" y="4052888"/>
          <p14:tracePt t="87800" x="3990975" y="4010025"/>
          <p14:tracePt t="87817" x="4057650" y="3981450"/>
          <p14:tracePt t="87833" x="4171950" y="3986213"/>
          <p14:tracePt t="87850" x="4248150" y="4014788"/>
          <p14:tracePt t="87867" x="4305300" y="4048125"/>
          <p14:tracePt t="87883" x="4333875" y="4081463"/>
          <p14:tracePt t="87900" x="4371975" y="4114800"/>
          <p14:tracePt t="87917" x="4395788" y="4138613"/>
          <p14:tracePt t="87933" x="4414838" y="4162425"/>
          <p14:tracePt t="87950" x="4424363" y="4186238"/>
          <p14:tracePt t="87967" x="4433888" y="4219575"/>
          <p14:tracePt t="87983" x="4433888" y="4243388"/>
          <p14:tracePt t="88000" x="4433888" y="4271963"/>
          <p14:tracePt t="88017" x="4429125" y="4300538"/>
          <p14:tracePt t="88033" x="4410075" y="4338638"/>
          <p14:tracePt t="88050" x="4391025" y="4362450"/>
          <p14:tracePt t="88067" x="4381500" y="4386263"/>
          <p14:tracePt t="88083" x="4371975" y="4414838"/>
          <p14:tracePt t="88100" x="4362450" y="4424363"/>
          <p14:tracePt t="88117" x="4362450" y="4429125"/>
          <p14:tracePt t="88134" x="4362450" y="4433888"/>
          <p14:tracePt t="88150" x="4362450" y="4438650"/>
          <p14:tracePt t="88209" x="4362450" y="4443413"/>
          <p14:tracePt t="88253" x="4362450" y="4448175"/>
          <p14:tracePt t="88261" x="4357688" y="4452938"/>
          <p14:tracePt t="88268" x="4352925" y="4457700"/>
          <p14:tracePt t="88285" x="4314825" y="4476750"/>
          <p14:tracePt t="88300" x="4257675" y="4505325"/>
          <p14:tracePt t="88317" x="4186238" y="4533900"/>
          <p14:tracePt t="88333" x="4052888" y="4557713"/>
          <p14:tracePt t="88350" x="3971925" y="4567238"/>
          <p14:tracePt t="88367" x="3914775" y="4567238"/>
          <p14:tracePt t="88383" x="3871913" y="4567238"/>
          <p14:tracePt t="88400" x="3824288" y="4552950"/>
          <p14:tracePt t="88417" x="3800475" y="4548188"/>
          <p14:tracePt t="88433" x="3776663" y="4533900"/>
          <p14:tracePt t="88450" x="3743325" y="4524375"/>
          <p14:tracePt t="88467" x="3724275" y="4519613"/>
          <p14:tracePt t="88483" x="3700463" y="4514850"/>
          <p14:tracePt t="88500" x="3671888" y="4500563"/>
          <p14:tracePt t="88517" x="3643313" y="4500563"/>
          <p14:tracePt t="88533" x="3629025" y="4500563"/>
          <p14:tracePt t="88550" x="3624263" y="4500563"/>
          <p14:tracePt t="88567" x="3619500" y="4500563"/>
          <p14:tracePt t="88583" x="3614738" y="4500563"/>
          <p14:tracePt t="88627" x="3619500" y="4505325"/>
          <p14:tracePt t="88634" x="3629025" y="4505325"/>
          <p14:tracePt t="88650" x="3667125" y="4524375"/>
          <p14:tracePt t="88667" x="3729038" y="4548188"/>
          <p14:tracePt t="88683" x="3833813" y="4562475"/>
          <p14:tracePt t="88700" x="4005263" y="4586288"/>
          <p14:tracePt t="88717" x="4086225" y="4595813"/>
          <p14:tracePt t="88733" x="4157663" y="4595813"/>
          <p14:tracePt t="88750" x="4238625" y="4595813"/>
          <p14:tracePt t="88767" x="4343400" y="4595813"/>
          <p14:tracePt t="88783" x="4400550" y="4595813"/>
          <p14:tracePt t="88800" x="4443413" y="4595813"/>
          <p14:tracePt t="88817" x="4476750" y="4595813"/>
          <p14:tracePt t="88833" x="4524375" y="4595813"/>
          <p14:tracePt t="88850" x="4538663" y="4595813"/>
          <p14:tracePt t="88867" x="4552950" y="4595813"/>
          <p14:tracePt t="88883" x="4562475" y="4595813"/>
          <p14:tracePt t="88900" x="4567238" y="4595813"/>
          <p14:tracePt t="88917" x="4572000" y="4595813"/>
          <p14:tracePt t="89004" x="4576763" y="4595813"/>
          <p14:tracePt t="90361" x="4552950" y="4595813"/>
          <p14:tracePt t="90370" x="4505325" y="4591050"/>
          <p14:tracePt t="90383" x="4405313" y="4581525"/>
          <p14:tracePt t="90400" x="4291013" y="4581525"/>
          <p14:tracePt t="90417" x="4181475" y="4581525"/>
          <p14:tracePt t="90433" x="4076700" y="4581525"/>
          <p14:tracePt t="90466" x="3905250" y="4567238"/>
          <p14:tracePt t="90500" x="3690938" y="4514850"/>
          <p14:tracePt t="90516" x="3629025" y="4500563"/>
          <p14:tracePt t="90533" x="3543300" y="4476750"/>
          <p14:tracePt t="90550" x="3381375" y="4462463"/>
          <p14:tracePt t="90567" x="3281363" y="4462463"/>
          <p14:tracePt t="90583" x="3190875" y="4462463"/>
          <p14:tracePt t="90600" x="3109913" y="4471988"/>
          <p14:tracePt t="90617" x="2957513" y="4486275"/>
          <p14:tracePt t="90633" x="2867025" y="4495800"/>
          <p14:tracePt t="90650" x="2771775" y="4510088"/>
          <p14:tracePt t="90667" x="2714625" y="4519613"/>
          <p14:tracePt t="90683" x="2652713" y="4519613"/>
          <p14:tracePt t="90700" x="2624138" y="4514850"/>
          <p14:tracePt t="90717" x="2609850" y="4510088"/>
          <p14:tracePt t="90733" x="2595563" y="4505325"/>
          <p14:tracePt t="90750" x="2586038" y="4505325"/>
          <p14:tracePt t="90783" x="2586038" y="4500563"/>
          <p14:tracePt t="90800" x="2590800" y="4486275"/>
          <p14:tracePt t="90816" x="2647950" y="4467225"/>
          <p14:tracePt t="90833" x="2805113" y="4448175"/>
          <p14:tracePt t="90850" x="3005138" y="4438650"/>
          <p14:tracePt t="90866" x="3314700" y="4452938"/>
          <p14:tracePt t="90883" x="3500438" y="4462463"/>
          <p14:tracePt t="90900" x="3638550" y="4471988"/>
          <p14:tracePt t="90917" x="3795713" y="4471988"/>
          <p14:tracePt t="90933" x="3852863" y="4471988"/>
          <p14:tracePt t="90950" x="3895725" y="4471988"/>
          <p14:tracePt t="90967" x="3933825" y="4462463"/>
          <p14:tracePt t="90983" x="3967163" y="4462463"/>
          <p14:tracePt t="91000" x="3986213" y="4462463"/>
          <p14:tracePt t="91017" x="4014788" y="4471988"/>
          <p14:tracePt t="91033" x="4052888" y="4491038"/>
          <p14:tracePt t="91050" x="4100513" y="4519613"/>
          <p14:tracePt t="91067" x="4133850" y="4529138"/>
          <p14:tracePt t="91083" x="4143375" y="4538663"/>
          <p14:tracePt t="91100" x="4152900" y="4543425"/>
          <p14:tracePt t="91116" x="4167188" y="4548188"/>
          <p14:tracePt t="91133" x="4186238" y="4557713"/>
          <p14:tracePt t="91150" x="4210050" y="4567238"/>
          <p14:tracePt t="91167" x="4229100" y="4567238"/>
          <p14:tracePt t="91183" x="4233863" y="4567238"/>
          <p14:tracePt t="91200" x="4243388" y="4567238"/>
          <p14:tracePt t="91277" x="4248150" y="4567238"/>
          <p14:tracePt t="91284" x="4252913" y="4567238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Scanner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656822"/>
              </p:ext>
            </p:extLst>
          </p:nvPr>
        </p:nvGraphicFramePr>
        <p:xfrm>
          <a:off x="567308" y="1844675"/>
          <a:ext cx="8922196" cy="439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nextLine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Reads the next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of input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next()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Reads the next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of input (delimited by whitespace)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nextInt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the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next 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nextFloat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nextDouble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the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next 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floating point number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 hasNext()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Tests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whether there is another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 the input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 hasNextInt()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Tests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whether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next word represents an 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 hasNextDouble()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Tests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whether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next word represents a 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floating-point number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95300" y="1285875"/>
            <a:ext cx="8915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Major methods in Scanner Class</a:t>
            </a:r>
            <a:endParaRPr lang="ko-KR" altLang="en-US" sz="24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25"/>
    </mc:Choice>
    <mc:Fallback xmlns="">
      <p:transition spd="slow" advTm="56025"/>
    </mc:Fallback>
  </mc:AlternateContent>
  <p:extLst>
    <p:ext uri="{3A86A75C-4F4B-4683-9AE1-C65F6400EC91}">
      <p14:laserTraceLst xmlns:p14="http://schemas.microsoft.com/office/powerpoint/2010/main">
        <p14:tracePtLst>
          <p14:tracePt t="727" x="4271963" y="4371975"/>
          <p14:tracePt t="736" x="4305300" y="3890963"/>
          <p14:tracePt t="742" x="4338638" y="3476625"/>
          <p14:tracePt t="751" x="4371975" y="2976563"/>
          <p14:tracePt t="767" x="4400550" y="2047875"/>
          <p14:tracePt t="785" x="4429125" y="1514475"/>
          <p14:tracePt t="801" x="4500563" y="900113"/>
          <p14:tracePt t="834" x="4533900" y="728663"/>
          <p14:tracePt t="867" x="4543425" y="633413"/>
          <p14:tracePt t="884" x="4557713" y="590550"/>
          <p14:tracePt t="902" x="4562475" y="538163"/>
          <p14:tracePt t="918" x="4581525" y="490538"/>
          <p14:tracePt t="935" x="4600575" y="442913"/>
          <p14:tracePt t="951" x="4605338" y="428625"/>
          <p14:tracePt t="968" x="4614863" y="419100"/>
          <p14:tracePt t="984" x="4614863" y="409575"/>
          <p14:tracePt t="1001" x="4614863" y="400050"/>
          <p14:tracePt t="1034" x="4610100" y="395288"/>
          <p14:tracePt t="1051" x="4567238" y="390525"/>
          <p14:tracePt t="1067" x="4529138" y="390525"/>
          <p14:tracePt t="1084" x="4471988" y="390525"/>
          <p14:tracePt t="1101" x="4395788" y="419100"/>
          <p14:tracePt t="1117" x="4286250" y="500063"/>
          <p14:tracePt t="1134" x="4229100" y="547688"/>
          <p14:tracePt t="1151" x="4191000" y="590550"/>
          <p14:tracePt t="1167" x="4157663" y="614363"/>
          <p14:tracePt t="1184" x="4124325" y="647700"/>
          <p14:tracePt t="1201" x="4105275" y="676275"/>
          <p14:tracePt t="1217" x="4086225" y="714375"/>
          <p14:tracePt t="1234" x="4086225" y="766763"/>
          <p14:tracePt t="1251" x="4086225" y="790575"/>
          <p14:tracePt t="1267" x="4095750" y="800100"/>
          <p14:tracePt t="1284" x="4119563" y="814388"/>
          <p14:tracePt t="1301" x="4210050" y="823913"/>
          <p14:tracePt t="1317" x="4300538" y="842963"/>
          <p14:tracePt t="1334" x="4386263" y="871538"/>
          <p14:tracePt t="1351" x="4471988" y="885825"/>
          <p14:tracePt t="1367" x="4600575" y="909638"/>
          <p14:tracePt t="1384" x="4676775" y="909638"/>
          <p14:tracePt t="1401" x="4752975" y="900113"/>
          <p14:tracePt t="1418" x="4833938" y="876300"/>
          <p14:tracePt t="1434" x="4876800" y="862013"/>
          <p14:tracePt t="1451" x="4905375" y="857250"/>
          <p14:tracePt t="1467" x="4943475" y="842963"/>
          <p14:tracePt t="1484" x="4967288" y="838200"/>
          <p14:tracePt t="1501" x="4976813" y="838200"/>
          <p14:tracePt t="1518" x="4981575" y="833438"/>
          <p14:tracePt t="1534" x="4991100" y="833438"/>
          <p14:tracePt t="1551" x="4995863" y="833438"/>
          <p14:tracePt t="1567" x="5000625" y="833438"/>
          <p14:tracePt t="1814" x="4976813" y="866775"/>
          <p14:tracePt t="1822" x="4924425" y="919163"/>
          <p14:tracePt t="1834" x="4881563" y="971550"/>
          <p14:tracePt t="1851" x="4729163" y="1100138"/>
          <p14:tracePt t="1867" x="4595813" y="1185863"/>
          <p14:tracePt t="1900" x="4319588" y="1347788"/>
          <p14:tracePt t="1934" x="3943350" y="1524000"/>
          <p14:tracePt t="1951" x="3762375" y="1571625"/>
          <p14:tracePt t="1968" x="3490913" y="1643063"/>
          <p14:tracePt t="1984" x="3286125" y="1690688"/>
          <p14:tracePt t="2001" x="3128963" y="1724025"/>
          <p14:tracePt t="2017" x="2957513" y="1743075"/>
          <p14:tracePt t="2034" x="2733675" y="1776413"/>
          <p14:tracePt t="2050" x="2614613" y="1800225"/>
          <p14:tracePt t="2067" x="2481263" y="1828800"/>
          <p14:tracePt t="2084" x="2319338" y="1862138"/>
          <p14:tracePt t="2101" x="2124075" y="1905000"/>
          <p14:tracePt t="2117" x="2009775" y="1938338"/>
          <p14:tracePt t="2134" x="1890713" y="1971675"/>
          <p14:tracePt t="2151" x="1785938" y="1995488"/>
          <p14:tracePt t="2167" x="1647825" y="2009775"/>
          <p14:tracePt t="2184" x="1585913" y="2019300"/>
          <p14:tracePt t="2201" x="1524000" y="2024063"/>
          <p14:tracePt t="2217" x="1490663" y="2024063"/>
          <p14:tracePt t="2234" x="1457325" y="2019300"/>
          <p14:tracePt t="2250" x="1443038" y="2009775"/>
          <p14:tracePt t="2267" x="1428750" y="1990725"/>
          <p14:tracePt t="2284" x="1423988" y="1952625"/>
          <p14:tracePt t="2301" x="1423988" y="1928813"/>
          <p14:tracePt t="2317" x="1443038" y="1909763"/>
          <p14:tracePt t="2334" x="1519238" y="1876425"/>
          <p14:tracePt t="2351" x="1828800" y="1862138"/>
          <p14:tracePt t="2367" x="2095500" y="1876425"/>
          <p14:tracePt t="2384" x="2428875" y="1943100"/>
          <p14:tracePt t="2401" x="2743200" y="2009775"/>
          <p14:tracePt t="2417" x="2943225" y="2038350"/>
          <p14:tracePt t="2434" x="3100388" y="2047875"/>
          <p14:tracePt t="2451" x="3243263" y="2043113"/>
          <p14:tracePt t="2467" x="3481388" y="2024063"/>
          <p14:tracePt t="2484" x="3595688" y="2009775"/>
          <p14:tracePt t="2501" x="3676650" y="1995488"/>
          <p14:tracePt t="2517" x="3771900" y="1976438"/>
          <p14:tracePt t="2534" x="3933825" y="1962150"/>
          <p14:tracePt t="2551" x="4024313" y="1947863"/>
          <p14:tracePt t="2567" x="4095750" y="1938338"/>
          <p14:tracePt t="2584" x="4148138" y="1933575"/>
          <p14:tracePt t="2600" x="4210050" y="1919288"/>
          <p14:tracePt t="2617" x="4238625" y="1909763"/>
          <p14:tracePt t="2634" x="4262438" y="1905000"/>
          <p14:tracePt t="2651" x="4286250" y="1890713"/>
          <p14:tracePt t="2667" x="4300538" y="1885950"/>
          <p14:tracePt t="2684" x="4305300" y="1876425"/>
          <p14:tracePt t="2700" x="4314825" y="1876425"/>
          <p14:tracePt t="2717" x="4319588" y="1876425"/>
          <p14:tracePt t="2751" x="4324350" y="1876425"/>
          <p14:tracePt t="3973" x="4305300" y="1885950"/>
          <p14:tracePt t="3980" x="4276725" y="1905000"/>
          <p14:tracePt t="3987" x="4257675" y="1924050"/>
          <p14:tracePt t="4000" x="4233863" y="1938338"/>
          <p14:tracePt t="4017" x="4148138" y="1990725"/>
          <p14:tracePt t="4034" x="4081463" y="2019300"/>
          <p14:tracePt t="4051" x="4005263" y="2047875"/>
          <p14:tracePt t="4084" x="3805238" y="2143125"/>
          <p14:tracePt t="4117" x="3514725" y="2286000"/>
          <p14:tracePt t="4134" x="3333750" y="2376488"/>
          <p14:tracePt t="4150" x="3233738" y="2419350"/>
          <p14:tracePt t="4167" x="3138488" y="2452688"/>
          <p14:tracePt t="4184" x="3043238" y="2481263"/>
          <p14:tracePt t="4201" x="2909888" y="2528888"/>
          <p14:tracePt t="4217" x="2843213" y="2552700"/>
          <p14:tracePt t="4234" x="2771775" y="2571750"/>
          <p14:tracePt t="4250" x="2719388" y="2586038"/>
          <p14:tracePt t="4267" x="2643188" y="2605088"/>
          <p14:tracePt t="4284" x="2590800" y="2614613"/>
          <p14:tracePt t="4301" x="2528888" y="2624138"/>
          <p14:tracePt t="4317" x="2481263" y="2638425"/>
          <p14:tracePt t="4334" x="2405063" y="2652713"/>
          <p14:tracePt t="4350" x="2352675" y="2657475"/>
          <p14:tracePt t="4367" x="2300288" y="2667000"/>
          <p14:tracePt t="4384" x="2219325" y="2667000"/>
          <p14:tracePt t="4400" x="2157413" y="2657475"/>
          <p14:tracePt t="4417" x="2105025" y="2647950"/>
          <p14:tracePt t="4434" x="2057400" y="2643188"/>
          <p14:tracePt t="4451" x="1981200" y="2628900"/>
          <p14:tracePt t="4467" x="1928813" y="2628900"/>
          <p14:tracePt t="4484" x="1885950" y="2628900"/>
          <p14:tracePt t="4501" x="1843088" y="2624138"/>
          <p14:tracePt t="4517" x="1795463" y="2619375"/>
          <p14:tracePt t="4534" x="1762125" y="2619375"/>
          <p14:tracePt t="4550" x="1738313" y="2609850"/>
          <p14:tracePt t="4567" x="1714500" y="2609850"/>
          <p14:tracePt t="4584" x="1700213" y="2609850"/>
          <p14:tracePt t="4600" x="1690688" y="2609850"/>
          <p14:tracePt t="4617" x="1685925" y="2609850"/>
          <p14:tracePt t="4634" x="1676400" y="2609850"/>
          <p14:tracePt t="4650" x="1671638" y="2609850"/>
          <p14:tracePt t="4714" x="1671638" y="2605088"/>
          <p14:tracePt t="4730" x="1676400" y="2600325"/>
          <p14:tracePt t="4737" x="1685925" y="2595563"/>
          <p14:tracePt t="4751" x="1724025" y="2590800"/>
          <p14:tracePt t="4767" x="1766888" y="2576513"/>
          <p14:tracePt t="4784" x="1819275" y="2562225"/>
          <p14:tracePt t="4800" x="1862138" y="2557463"/>
          <p14:tracePt t="4817" x="1924050" y="2547938"/>
          <p14:tracePt t="4834" x="1957388" y="2533650"/>
          <p14:tracePt t="4850" x="2000250" y="2533650"/>
          <p14:tracePt t="4867" x="2038350" y="2533650"/>
          <p14:tracePt t="4884" x="2076450" y="2533650"/>
          <p14:tracePt t="4900" x="2100263" y="2533650"/>
          <p14:tracePt t="4917" x="2119313" y="2533650"/>
          <p14:tracePt t="4934" x="2143125" y="2524125"/>
          <p14:tracePt t="4950" x="2176463" y="2524125"/>
          <p14:tracePt t="4967" x="2195513" y="2524125"/>
          <p14:tracePt t="4984" x="2205038" y="2524125"/>
          <p14:tracePt t="5000" x="2214563" y="2524125"/>
          <p14:tracePt t="5017" x="2224088" y="2524125"/>
          <p14:tracePt t="5034" x="2228850" y="2524125"/>
          <p14:tracePt t="5772" x="2252663" y="2524125"/>
          <p14:tracePt t="5780" x="2276475" y="2524125"/>
          <p14:tracePt t="5787" x="2300288" y="2524125"/>
          <p14:tracePt t="5801" x="2352675" y="2524125"/>
          <p14:tracePt t="5817" x="2409825" y="2524125"/>
          <p14:tracePt t="5834" x="2466975" y="2524125"/>
          <p14:tracePt t="5850" x="2581275" y="2533650"/>
          <p14:tracePt t="5884" x="2995613" y="2566988"/>
          <p14:tracePt t="5917" x="3462338" y="2566988"/>
          <p14:tracePt t="5934" x="3848100" y="2552700"/>
          <p14:tracePt t="5950" x="4100513" y="2533650"/>
          <p14:tracePt t="5967" x="4386263" y="2505075"/>
          <p14:tracePt t="5984" x="4586288" y="2495550"/>
          <p14:tracePt t="5985" x="4667250" y="2486025"/>
          <p14:tracePt t="6000" x="4833938" y="2476500"/>
          <p14:tracePt t="6017" x="4967288" y="2476500"/>
          <p14:tracePt t="6034" x="5057775" y="2486025"/>
          <p14:tracePt t="6051" x="5129213" y="2500313"/>
          <p14:tracePt t="6067" x="5143500" y="2505075"/>
          <p14:tracePt t="6084" x="5148263" y="2505075"/>
          <p14:tracePt t="6265" x="5210175" y="2505075"/>
          <p14:tracePt t="6272" x="5286375" y="2505075"/>
          <p14:tracePt t="6284" x="5376863" y="2505075"/>
          <p14:tracePt t="6301" x="5576888" y="2505075"/>
          <p14:tracePt t="6317" x="5653088" y="2505075"/>
          <p14:tracePt t="6334" x="5700713" y="2519363"/>
          <p14:tracePt t="6350" x="5743575" y="2524125"/>
          <p14:tracePt t="6367" x="5800725" y="2547938"/>
          <p14:tracePt t="6384" x="5834063" y="2566988"/>
          <p14:tracePt t="6400" x="5881688" y="2576513"/>
          <p14:tracePt t="6417" x="5915025" y="2605088"/>
          <p14:tracePt t="6434" x="5948363" y="2614613"/>
          <p14:tracePt t="6450" x="5967413" y="2619375"/>
          <p14:tracePt t="6467" x="5972175" y="2619375"/>
          <p14:tracePt t="6484" x="5976938" y="2619375"/>
          <p14:tracePt t="6500" x="5981700" y="2619375"/>
          <p14:tracePt t="6586" x="5981700" y="2624138"/>
          <p14:tracePt t="6595" x="5972175" y="2624138"/>
          <p14:tracePt t="6601" x="5943600" y="2628900"/>
          <p14:tracePt t="6617" x="5872163" y="2638425"/>
          <p14:tracePt t="6634" x="5762625" y="2638425"/>
          <p14:tracePt t="6650" x="5624513" y="2633663"/>
          <p14:tracePt t="6667" x="5453063" y="2609850"/>
          <p14:tracePt t="6683" x="5372100" y="2590800"/>
          <p14:tracePt t="6700" x="5300663" y="2590800"/>
          <p14:tracePt t="6717" x="5233988" y="2595563"/>
          <p14:tracePt t="6734" x="5119688" y="2595563"/>
          <p14:tracePt t="6750" x="5067300" y="2600325"/>
          <p14:tracePt t="6767" x="5010150" y="2600325"/>
          <p14:tracePt t="6784" x="4967288" y="2595563"/>
          <p14:tracePt t="6800" x="4905375" y="2581275"/>
          <p14:tracePt t="6817" x="4876800" y="2576513"/>
          <p14:tracePt t="6834" x="4848225" y="2571750"/>
          <p14:tracePt t="6851" x="4786313" y="2562225"/>
          <p14:tracePt t="6867" x="4738688" y="2562225"/>
          <p14:tracePt t="6883" x="4667250" y="2562225"/>
          <p14:tracePt t="6900" x="4619625" y="2562225"/>
          <p14:tracePt t="6917" x="4557713" y="2557463"/>
          <p14:tracePt t="6934" x="4529138" y="2552700"/>
          <p14:tracePt t="6950" x="4505325" y="2547938"/>
          <p14:tracePt t="6967" x="4491038" y="2543175"/>
          <p14:tracePt t="6984" x="4481513" y="2543175"/>
          <p14:tracePt t="7042" x="4486275" y="2543175"/>
          <p14:tracePt t="7049" x="4500563" y="2533650"/>
          <p14:tracePt t="7057" x="4510088" y="2533650"/>
          <p14:tracePt t="7067" x="4533900" y="2533650"/>
          <p14:tracePt t="7083" x="4605338" y="2538413"/>
          <p14:tracePt t="7100" x="4719638" y="2552700"/>
          <p14:tracePt t="7117" x="4791075" y="2562225"/>
          <p14:tracePt t="7133" x="4843463" y="2571750"/>
          <p14:tracePt t="7150" x="4914900" y="2586038"/>
          <p14:tracePt t="7167" x="5014913" y="2600325"/>
          <p14:tracePt t="7183" x="5062538" y="2614613"/>
          <p14:tracePt t="7200" x="5114925" y="2614613"/>
          <p14:tracePt t="7217" x="5162550" y="2614613"/>
          <p14:tracePt t="7234" x="5224463" y="2614613"/>
          <p14:tracePt t="7251" x="5267325" y="2605088"/>
          <p14:tracePt t="7267" x="5310188" y="2605088"/>
          <p14:tracePt t="7284" x="5372100" y="2600325"/>
          <p14:tracePt t="7300" x="5414963" y="2595563"/>
          <p14:tracePt t="7317" x="5443538" y="2581275"/>
          <p14:tracePt t="7333" x="5472113" y="2576513"/>
          <p14:tracePt t="7350" x="5500688" y="2566988"/>
          <p14:tracePt t="7367" x="5514975" y="2562225"/>
          <p14:tracePt t="7384" x="5519738" y="2562225"/>
          <p14:tracePt t="7400" x="5529263" y="2562225"/>
          <p14:tracePt t="7433" x="5529263" y="2557463"/>
          <p14:tracePt t="7450" x="5524500" y="2547938"/>
          <p14:tracePt t="7467" x="5505450" y="2528888"/>
          <p14:tracePt t="7483" x="5419725" y="2471738"/>
          <p14:tracePt t="7500" x="5343525" y="2428875"/>
          <p14:tracePt t="7517" x="5233988" y="2376488"/>
          <p14:tracePt t="7533" x="5057775" y="2319338"/>
          <p14:tracePt t="7550" x="4962525" y="2295525"/>
          <p14:tracePt t="7567" x="4886325" y="2271713"/>
          <p14:tracePt t="7583" x="4843463" y="2266950"/>
          <p14:tracePt t="7600" x="4791075" y="2252663"/>
          <p14:tracePt t="7617" x="4767263" y="2252663"/>
          <p14:tracePt t="7633" x="4748213" y="2262188"/>
          <p14:tracePt t="7650" x="4710113" y="2266950"/>
          <p14:tracePt t="7667" x="4652963" y="2286000"/>
          <p14:tracePt t="7684" x="4610100" y="2305050"/>
          <p14:tracePt t="7700" x="4572000" y="2324100"/>
          <p14:tracePt t="7717" x="4524375" y="2347913"/>
          <p14:tracePt t="7734" x="4500563" y="2357438"/>
          <p14:tracePt t="7750" x="4486275" y="2376488"/>
          <p14:tracePt t="7767" x="4471988" y="2390775"/>
          <p14:tracePt t="7784" x="4457700" y="2400300"/>
          <p14:tracePt t="7800" x="4452938" y="2405063"/>
          <p14:tracePt t="7817" x="4443413" y="2409825"/>
          <p14:tracePt t="7834" x="4438650" y="2409825"/>
          <p14:tracePt t="7851" x="4433888" y="2414588"/>
          <p14:tracePt t="7867" x="4433888" y="2419350"/>
          <p14:tracePt t="7883" x="4433888" y="2428875"/>
          <p14:tracePt t="7901" x="4438650" y="2466975"/>
          <p14:tracePt t="7917" x="4457700" y="2514600"/>
          <p14:tracePt t="7933" x="4476750" y="2538413"/>
          <p14:tracePt t="7950" x="4486275" y="2557463"/>
          <p14:tracePt t="7967" x="4519613" y="2576513"/>
          <p14:tracePt t="7983" x="4557713" y="2581275"/>
          <p14:tracePt t="8000" x="4610100" y="2595563"/>
          <p14:tracePt t="8017" x="4657725" y="2600325"/>
          <p14:tracePt t="8034" x="4748213" y="2619375"/>
          <p14:tracePt t="8050" x="4810125" y="2633663"/>
          <p14:tracePt t="8067" x="4876800" y="2643188"/>
          <p14:tracePt t="8083" x="4929188" y="2647950"/>
          <p14:tracePt t="8100" x="5005388" y="2647950"/>
          <p14:tracePt t="8117" x="5053013" y="2647950"/>
          <p14:tracePt t="8133" x="5091113" y="2647950"/>
          <p14:tracePt t="8150" x="5148263" y="2647950"/>
          <p14:tracePt t="8167" x="5172075" y="2647950"/>
          <p14:tracePt t="8183" x="5186363" y="2647950"/>
          <p14:tracePt t="8200" x="5195888" y="2647950"/>
          <p14:tracePt t="8217" x="5205413" y="2647950"/>
          <p14:tracePt t="8233" x="5210175" y="2647950"/>
          <p14:tracePt t="9112" x="5191125" y="2647950"/>
          <p14:tracePt t="9120" x="5162550" y="2647950"/>
          <p14:tracePt t="9133" x="5129213" y="2647950"/>
          <p14:tracePt t="9150" x="5024438" y="2638425"/>
          <p14:tracePt t="9167" x="4953000" y="2633663"/>
          <p14:tracePt t="9183" x="4900613" y="2624138"/>
          <p14:tracePt t="9217" x="4757738" y="2600325"/>
          <p14:tracePt t="9250" x="4657725" y="2586038"/>
          <p14:tracePt t="9267" x="4595813" y="2586038"/>
          <p14:tracePt t="9283" x="4557713" y="2586038"/>
          <p14:tracePt t="9300" x="4514850" y="2586038"/>
          <p14:tracePt t="9317" x="4481513" y="2581275"/>
          <p14:tracePt t="9333" x="4433888" y="2571750"/>
          <p14:tracePt t="9350" x="4405313" y="2571750"/>
          <p14:tracePt t="9367" x="4391025" y="2566988"/>
          <p14:tracePt t="9383" x="4381500" y="2566988"/>
          <p14:tracePt t="9400" x="4376738" y="2566988"/>
          <p14:tracePt t="9443" x="4376738" y="2562225"/>
          <p14:tracePt t="9457" x="4386263" y="2557463"/>
          <p14:tracePt t="9467" x="4400550" y="2552700"/>
          <p14:tracePt t="9483" x="4467225" y="2552700"/>
          <p14:tracePt t="9500" x="4576763" y="2552700"/>
          <p14:tracePt t="9517" x="4772025" y="2566988"/>
          <p14:tracePt t="9533" x="4848225" y="2566988"/>
          <p14:tracePt t="9550" x="4910138" y="2566988"/>
          <p14:tracePt t="9567" x="4957763" y="2566988"/>
          <p14:tracePt t="9583" x="5019675" y="2566988"/>
          <p14:tracePt t="9600" x="5048250" y="2566988"/>
          <p14:tracePt t="9617" x="5076825" y="2566988"/>
          <p14:tracePt t="9633" x="5095875" y="2566988"/>
          <p14:tracePt t="9650" x="5100638" y="2566988"/>
          <p14:tracePt t="9667" x="5105400" y="2566988"/>
          <p14:tracePt t="9683" x="5114925" y="2566988"/>
          <p14:tracePt t="9700" x="5119688" y="2566988"/>
          <p14:tracePt t="9736" x="5124450" y="2566988"/>
          <p14:tracePt t="9751" x="5129213" y="2566988"/>
          <p14:tracePt t="9767" x="5133975" y="2566988"/>
          <p14:tracePt t="9783" x="5148263" y="2571750"/>
          <p14:tracePt t="9800" x="5162550" y="2576513"/>
          <p14:tracePt t="9817" x="5195888" y="2586038"/>
          <p14:tracePt t="9833" x="5219700" y="2600325"/>
          <p14:tracePt t="9850" x="5248275" y="2605088"/>
          <p14:tracePt t="9867" x="5276850" y="2609850"/>
          <p14:tracePt t="9883" x="5310188" y="2609850"/>
          <p14:tracePt t="9900" x="5334000" y="2609850"/>
          <p14:tracePt t="9917" x="5362575" y="2609850"/>
          <p14:tracePt t="9933" x="5391150" y="2600325"/>
          <p14:tracePt t="9950" x="5438775" y="2590800"/>
          <p14:tracePt t="9967" x="5472113" y="2576513"/>
          <p14:tracePt t="9984" x="5495925" y="2571750"/>
          <p14:tracePt t="10000" x="5524500" y="2562225"/>
          <p14:tracePt t="10017" x="5538788" y="2557463"/>
          <p14:tracePt t="10033" x="5548313" y="2552700"/>
          <p14:tracePt t="10050" x="5553075" y="2547938"/>
          <p14:tracePt t="10067" x="5562600" y="2547938"/>
          <p14:tracePt t="10083" x="5567363" y="2547938"/>
          <p14:tracePt t="10148" x="5567363" y="2543175"/>
          <p14:tracePt t="10155" x="5562600" y="2538413"/>
          <p14:tracePt t="10167" x="5543550" y="2533650"/>
          <p14:tracePt t="10183" x="5500688" y="2514600"/>
          <p14:tracePt t="10200" x="5400675" y="2486025"/>
          <p14:tracePt t="10217" x="5348288" y="2471738"/>
          <p14:tracePt t="10233" x="5286375" y="2457450"/>
          <p14:tracePt t="10250" x="5191125" y="2443163"/>
          <p14:tracePt t="10267" x="5133975" y="2438400"/>
          <p14:tracePt t="10283" x="5072063" y="2433638"/>
          <p14:tracePt t="10300" x="5010150" y="2433638"/>
          <p14:tracePt t="10317" x="4938713" y="2433638"/>
          <p14:tracePt t="10333" x="4886325" y="2433638"/>
          <p14:tracePt t="10350" x="4838700" y="2433638"/>
          <p14:tracePt t="10367" x="4762500" y="2433638"/>
          <p14:tracePt t="10383" x="4652963" y="2443163"/>
          <p14:tracePt t="10400" x="4605338" y="2447925"/>
          <p14:tracePt t="10417" x="4552950" y="2452688"/>
          <p14:tracePt t="10433" x="4505325" y="2466975"/>
          <p14:tracePt t="10450" x="4481513" y="2471738"/>
          <p14:tracePt t="10467" x="4467225" y="2476500"/>
          <p14:tracePt t="10483" x="4452938" y="2490788"/>
          <p14:tracePt t="10485" x="4448175" y="2495550"/>
          <p14:tracePt t="10500" x="4443413" y="2514600"/>
          <p14:tracePt t="10517" x="4433888" y="2519363"/>
          <p14:tracePt t="10533" x="4429125" y="2528888"/>
          <p14:tracePt t="10550" x="4429125" y="2533650"/>
          <p14:tracePt t="10632" x="4429125" y="2538413"/>
          <p14:tracePt t="10876" x="4357688" y="2557463"/>
          <p14:tracePt t="10883" x="4243388" y="2586038"/>
          <p14:tracePt t="10890" x="4105275" y="2605088"/>
          <p14:tracePt t="10917" x="3671888" y="2647950"/>
          <p14:tracePt t="10950" x="3076575" y="2647950"/>
          <p14:tracePt t="10967" x="2919413" y="2643188"/>
          <p14:tracePt t="10983" x="2795588" y="2633663"/>
          <p14:tracePt t="11000" x="2657475" y="2619375"/>
          <p14:tracePt t="11017" x="2590800" y="2619375"/>
          <p14:tracePt t="11033" x="2528888" y="2619375"/>
          <p14:tracePt t="11051" x="2438400" y="2619375"/>
          <p14:tracePt t="11067" x="2395538" y="2619375"/>
          <p14:tracePt t="11083" x="2343150" y="2619375"/>
          <p14:tracePt t="11100" x="2300288" y="2619375"/>
          <p14:tracePt t="11116" x="2247900" y="2619375"/>
          <p14:tracePt t="11133" x="2228850" y="2619375"/>
          <p14:tracePt t="11150" x="2205038" y="2614613"/>
          <p14:tracePt t="11166" x="2181225" y="2609850"/>
          <p14:tracePt t="11183" x="2162175" y="2600325"/>
          <p14:tracePt t="11200" x="2157413" y="2595563"/>
          <p14:tracePt t="11217" x="2152650" y="2590800"/>
          <p14:tracePt t="11233" x="2143125" y="2590800"/>
          <p14:tracePt t="11271" x="2138363" y="2590800"/>
          <p14:tracePt t="11352" x="2133600" y="2590800"/>
          <p14:tracePt t="11448" x="2128838" y="2590800"/>
          <p14:tracePt t="11455" x="2124075" y="2590800"/>
          <p14:tracePt t="11470" x="2114550" y="2590800"/>
          <p14:tracePt t="11484" x="2090738" y="2619375"/>
          <p14:tracePt t="11500" x="2047875" y="2662238"/>
          <p14:tracePt t="11517" x="1990725" y="2719388"/>
          <p14:tracePt t="11533" x="1914525" y="2833688"/>
          <p14:tracePt t="11550" x="1824038" y="2962275"/>
          <p14:tracePt t="11567" x="1795463" y="3009900"/>
          <p14:tracePt t="11583" x="1771650" y="3038475"/>
          <p14:tracePt t="11600" x="1762125" y="3052763"/>
          <p14:tracePt t="11617" x="1752600" y="3067050"/>
          <p14:tracePt t="11633" x="1747838" y="3071813"/>
          <p14:tracePt t="11650" x="1747838" y="3076575"/>
          <p14:tracePt t="11719" x="1747838" y="3081338"/>
          <p14:tracePt t="11726" x="1747838" y="3086100"/>
          <p14:tracePt t="11741" x="1747838" y="3090863"/>
          <p14:tracePt t="11750" x="1747838" y="3095625"/>
          <p14:tracePt t="11766" x="1747838" y="3105150"/>
          <p14:tracePt t="11783" x="1747838" y="3109913"/>
          <p14:tracePt t="11800" x="1747838" y="3119438"/>
          <p14:tracePt t="11817" x="1747838" y="3124200"/>
          <p14:tracePt t="11833" x="1743075" y="3128963"/>
          <p14:tracePt t="11850" x="1738313" y="3133725"/>
          <p14:tracePt t="11866" x="1724025" y="3143250"/>
          <p14:tracePt t="11883" x="1695450" y="3152775"/>
          <p14:tracePt t="11900" x="1652588" y="3157538"/>
          <p14:tracePt t="11917" x="1557338" y="3171825"/>
          <p14:tracePt t="11933" x="1504950" y="3186113"/>
          <p14:tracePt t="11950" x="1462088" y="3186113"/>
          <p14:tracePt t="11967" x="1433513" y="3186113"/>
          <p14:tracePt t="11983" x="1395413" y="3186113"/>
          <p14:tracePt t="12000" x="1381125" y="3176588"/>
          <p14:tracePt t="12016" x="1366838" y="3171825"/>
          <p14:tracePt t="12034" x="1352550" y="3162300"/>
          <p14:tracePt t="12050" x="1343025" y="3152775"/>
          <p14:tracePt t="12066" x="1333500" y="3138488"/>
          <p14:tracePt t="12083" x="1328738" y="3105150"/>
          <p14:tracePt t="12100" x="1333500" y="3019425"/>
          <p14:tracePt t="12116" x="1347788" y="2947988"/>
          <p14:tracePt t="12133" x="1366838" y="2905125"/>
          <p14:tracePt t="12150" x="1390650" y="2871788"/>
          <p14:tracePt t="12167" x="1447800" y="2819400"/>
          <p14:tracePt t="12183" x="1514475" y="2790825"/>
          <p14:tracePt t="12200" x="1585913" y="2776538"/>
          <p14:tracePt t="12216" x="1643063" y="2776538"/>
          <p14:tracePt t="12233" x="1743075" y="2795588"/>
          <p14:tracePt t="12250" x="1795463" y="2819400"/>
          <p14:tracePt t="12267" x="1833563" y="2852738"/>
          <p14:tracePt t="12283" x="1862138" y="2890838"/>
          <p14:tracePt t="12300" x="1885950" y="2947988"/>
          <p14:tracePt t="12317" x="1890713" y="2976563"/>
          <p14:tracePt t="12333" x="1890713" y="2986088"/>
          <p14:tracePt t="12350" x="1890713" y="3000375"/>
          <p14:tracePt t="12366" x="1890713" y="3005138"/>
          <p14:tracePt t="12383" x="1890713" y="3009900"/>
          <p14:tracePt t="12400" x="1890713" y="3014663"/>
          <p14:tracePt t="12886" x="2005013" y="3014663"/>
          <p14:tracePt t="12893" x="2166938" y="3014663"/>
          <p14:tracePt t="12902" x="2376488" y="3005138"/>
          <p14:tracePt t="12916" x="2881313" y="2990850"/>
          <p14:tracePt t="12933" x="3319463" y="2967038"/>
          <p14:tracePt t="12950" x="3729038" y="2967038"/>
          <p14:tracePt t="12967" x="4367213" y="2967038"/>
          <p14:tracePt t="13000" x="5081588" y="2971800"/>
          <p14:tracePt t="13034" x="5586413" y="2981325"/>
          <p14:tracePt t="13050" x="5715000" y="3000375"/>
          <p14:tracePt t="13067" x="5791200" y="3000375"/>
          <p14:tracePt t="13083" x="5843588" y="3000375"/>
          <p14:tracePt t="13100" x="5862638" y="3000375"/>
          <p14:tracePt t="13290" x="5915025" y="2995613"/>
          <p14:tracePt t="13297" x="5986463" y="2986088"/>
          <p14:tracePt t="13304" x="6043613" y="2981325"/>
          <p14:tracePt t="13316" x="6096000" y="2981325"/>
          <p14:tracePt t="13333" x="6224588" y="2981325"/>
          <p14:tracePt t="13350" x="6267450" y="2995613"/>
          <p14:tracePt t="13366" x="6281738" y="2995613"/>
          <p14:tracePt t="13383" x="6291263" y="3005138"/>
          <p14:tracePt t="13400" x="6296025" y="3014663"/>
          <p14:tracePt t="13518" x="6296025" y="3019425"/>
          <p14:tracePt t="13526" x="6296025" y="3024188"/>
          <p14:tracePt t="13540" x="6291263" y="3028950"/>
          <p14:tracePt t="13549" x="6286500" y="3033713"/>
          <p14:tracePt t="13567" x="6257925" y="3043238"/>
          <p14:tracePt t="13584" x="6181725" y="3071813"/>
          <p14:tracePt t="13600" x="6081713" y="3100388"/>
          <p14:tracePt t="13616" x="5972175" y="3100388"/>
          <p14:tracePt t="13633" x="5857875" y="3100388"/>
          <p14:tracePt t="13650" x="5738813" y="3086100"/>
          <p14:tracePt t="13666" x="5676900" y="3062288"/>
          <p14:tracePt t="13683" x="5634038" y="3057525"/>
          <p14:tracePt t="13700" x="5605463" y="3052763"/>
          <p14:tracePt t="13716" x="5595938" y="3052763"/>
          <p14:tracePt t="13733" x="5586413" y="3052763"/>
          <p14:tracePt t="13750" x="5581650" y="3052763"/>
          <p14:tracePt t="13783" x="5576888" y="3052763"/>
          <p14:tracePt t="13819" x="5572125" y="3052763"/>
          <p14:tracePt t="13826" x="5567363" y="3052763"/>
          <p14:tracePt t="13840" x="5557838" y="3052763"/>
          <p14:tracePt t="13850" x="5543550" y="3057525"/>
          <p14:tracePt t="13867" x="5505450" y="3067050"/>
          <p14:tracePt t="13883" x="5462588" y="3095625"/>
          <p14:tracePt t="13900" x="5391150" y="3119438"/>
          <p14:tracePt t="13916" x="5338763" y="3143250"/>
          <p14:tracePt t="13933" x="5262563" y="3162300"/>
          <p14:tracePt t="13950" x="5172075" y="3171825"/>
          <p14:tracePt t="13966" x="5033963" y="3181350"/>
          <p14:tracePt t="13983" x="4967288" y="3181350"/>
          <p14:tracePt t="14000" x="4914900" y="3181350"/>
          <p14:tracePt t="14016" x="4848225" y="3181350"/>
          <p14:tracePt t="14033" x="4819650" y="3176588"/>
          <p14:tracePt t="14050" x="4781550" y="3167063"/>
          <p14:tracePt t="14066" x="4743450" y="3148013"/>
          <p14:tracePt t="14083" x="4710113" y="3119438"/>
          <p14:tracePt t="14100" x="4700588" y="3095625"/>
          <p14:tracePt t="14116" x="4686300" y="3067050"/>
          <p14:tracePt t="14133" x="4686300" y="3028950"/>
          <p14:tracePt t="14150" x="4733925" y="2981325"/>
          <p14:tracePt t="14166" x="4810125" y="2943225"/>
          <p14:tracePt t="14183" x="4972050" y="2905125"/>
          <p14:tracePt t="14200" x="5224463" y="2886075"/>
          <p14:tracePt t="14216" x="5353050" y="2900363"/>
          <p14:tracePt t="14233" x="5467350" y="2914650"/>
          <p14:tracePt t="14250" x="5538788" y="2928938"/>
          <p14:tracePt t="14266" x="5586413" y="2943225"/>
          <p14:tracePt t="14283" x="5595938" y="2947988"/>
          <p14:tracePt t="14300" x="5605463" y="2947988"/>
          <p14:tracePt t="14316" x="5610225" y="2947988"/>
          <p14:tracePt t="14333" x="5614988" y="2947988"/>
          <p14:tracePt t="14355" x="5614988" y="2952750"/>
          <p14:tracePt t="14367" x="5614988" y="2957513"/>
          <p14:tracePt t="14384" x="5614988" y="2976563"/>
          <p14:tracePt t="14400" x="5614988" y="2990850"/>
          <p14:tracePt t="14416" x="5610225" y="3019425"/>
          <p14:tracePt t="14433" x="5595938" y="3043238"/>
          <p14:tracePt t="14450" x="5591175" y="3057525"/>
          <p14:tracePt t="14466" x="5591175" y="3062288"/>
          <p14:tracePt t="14483" x="5591175" y="3071813"/>
          <p14:tracePt t="14531" x="5591175" y="3076575"/>
          <p14:tracePt t="14539" x="5591175" y="3081338"/>
          <p14:tracePt t="14553" x="5591175" y="3086100"/>
          <p14:tracePt t="14568" x="5591175" y="3090863"/>
          <p14:tracePt t="14583" x="5595938" y="3090863"/>
          <p14:tracePt t="14752" x="5700713" y="3090863"/>
          <p14:tracePt t="14759" x="5948363" y="3090863"/>
          <p14:tracePt t="14766" x="6176963" y="3090863"/>
          <p14:tracePt t="14783" x="6638925" y="3114675"/>
          <p14:tracePt t="14800" x="7034213" y="3128963"/>
          <p14:tracePt t="14817" x="7653338" y="3119438"/>
          <p14:tracePt t="14833" x="7896225" y="3109913"/>
          <p14:tracePt t="14850" x="8091488" y="3109913"/>
          <p14:tracePt t="14866" x="8215313" y="3114675"/>
          <p14:tracePt t="14883" x="8296275" y="3124200"/>
          <p14:tracePt t="14900" x="8310563" y="3124200"/>
          <p14:tracePt t="14916" x="8320088" y="3124200"/>
          <p14:tracePt t="14933" x="8329613" y="3124200"/>
          <p14:tracePt t="15132" x="8362950" y="3109913"/>
          <p14:tracePt t="15140" x="8410575" y="3076575"/>
          <p14:tracePt t="15150" x="8448675" y="3052763"/>
          <p14:tracePt t="15166" x="8539163" y="3000375"/>
          <p14:tracePt t="15183" x="8605838" y="2971800"/>
          <p14:tracePt t="15200" x="8667750" y="2962275"/>
          <p14:tracePt t="15216" x="8696325" y="2962275"/>
          <p14:tracePt t="15233" x="8710613" y="2962275"/>
          <p14:tracePt t="15250" x="8720138" y="2967038"/>
          <p14:tracePt t="15266" x="8720138" y="2986088"/>
          <p14:tracePt t="15283" x="8720138" y="3005138"/>
          <p14:tracePt t="15300" x="8715375" y="3019425"/>
          <p14:tracePt t="15316" x="8682038" y="3052763"/>
          <p14:tracePt t="15333" x="8624888" y="3071813"/>
          <p14:tracePt t="15350" x="8543925" y="3086100"/>
          <p14:tracePt t="15366" x="8472488" y="3090863"/>
          <p14:tracePt t="15383" x="8382000" y="3090863"/>
          <p14:tracePt t="15400" x="8334375" y="3086100"/>
          <p14:tracePt t="15416" x="8291513" y="3067050"/>
          <p14:tracePt t="15433" x="8243888" y="3024188"/>
          <p14:tracePt t="15450" x="8215313" y="2976563"/>
          <p14:tracePt t="15466" x="8205788" y="2924175"/>
          <p14:tracePt t="15483" x="8201025" y="2871788"/>
          <p14:tracePt t="15484" x="8205788" y="2838450"/>
          <p14:tracePt t="15500" x="8234363" y="2762250"/>
          <p14:tracePt t="15516" x="8281988" y="2695575"/>
          <p14:tracePt t="15533" x="8310563" y="2662238"/>
          <p14:tracePt t="15550" x="8372475" y="2647950"/>
          <p14:tracePt t="15566" x="8491538" y="2667000"/>
          <p14:tracePt t="15583" x="8548688" y="2695575"/>
          <p14:tracePt t="15600" x="8586788" y="2719388"/>
          <p14:tracePt t="15617" x="8605838" y="2747963"/>
          <p14:tracePt t="15633" x="8624888" y="2771775"/>
          <p14:tracePt t="15650" x="8634413" y="2800350"/>
          <p14:tracePt t="15666" x="8634413" y="2833688"/>
          <p14:tracePt t="15683" x="8624888" y="2895600"/>
          <p14:tracePt t="15700" x="8605838" y="2928938"/>
          <p14:tracePt t="15716" x="8582025" y="2952750"/>
          <p14:tracePt t="15733" x="8562975" y="2971800"/>
          <p14:tracePt t="15749" x="8548688" y="2986088"/>
          <p14:tracePt t="15766" x="8543925" y="2990850"/>
          <p14:tracePt t="15783" x="8534400" y="3000375"/>
          <p14:tracePt t="15800" x="8524875" y="3000375"/>
          <p14:tracePt t="16066" x="8524875" y="3005138"/>
          <p14:tracePt t="16072" x="8520113" y="3009900"/>
          <p14:tracePt t="16083" x="8515350" y="3009900"/>
          <p14:tracePt t="16099" x="8510588" y="3014663"/>
          <p14:tracePt t="16116" x="8501063" y="3014663"/>
          <p14:tracePt t="16133" x="8496300" y="3014663"/>
          <p14:tracePt t="16167" x="8491538" y="3014663"/>
          <p14:tracePt t="16190" x="8486775" y="3014663"/>
          <p14:tracePt t="16242" x="8482013" y="3014663"/>
          <p14:tracePt t="16264" x="8477250" y="3014663"/>
          <p14:tracePt t="16315" x="8472488" y="3014663"/>
          <p14:tracePt t="16345" x="8467725" y="3014663"/>
          <p14:tracePt t="16367" x="8462963" y="3009900"/>
          <p14:tracePt t="16374" x="8458200" y="3005138"/>
          <p14:tracePt t="16388" x="8458200" y="3000375"/>
          <p14:tracePt t="16399" x="8458200" y="2995613"/>
          <p14:tracePt t="16417" x="8458200" y="2990850"/>
          <p14:tracePt t="16433" x="8458200" y="2986088"/>
          <p14:tracePt t="16449" x="8458200" y="2976563"/>
          <p14:tracePt t="17599" x="8458200" y="2971800"/>
          <p14:tracePt t="19523" x="8453438" y="2971800"/>
          <p14:tracePt t="20977" x="8358188" y="2990850"/>
          <p14:tracePt t="20984" x="8153400" y="3043238"/>
          <p14:tracePt t="20991" x="7948613" y="3105150"/>
          <p14:tracePt t="20999" x="7729538" y="3143250"/>
          <p14:tracePt t="21016" x="7277100" y="3209925"/>
          <p14:tracePt t="21033" x="6915150" y="3248025"/>
          <p14:tracePt t="21066" x="6319838" y="3309938"/>
          <p14:tracePt t="21099" x="6105525" y="3319463"/>
          <p14:tracePt t="21116" x="6005513" y="3309938"/>
          <p14:tracePt t="21132" x="5957888" y="3300413"/>
          <p14:tracePt t="21149" x="5919788" y="3300413"/>
          <p14:tracePt t="21166" x="5876925" y="3300413"/>
          <p14:tracePt t="21182" x="5824538" y="3300413"/>
          <p14:tracePt t="21199" x="5805488" y="3300413"/>
          <p14:tracePt t="21216" x="5786438" y="3290888"/>
          <p14:tracePt t="21233" x="5767388" y="3281363"/>
          <p14:tracePt t="21249" x="5762625" y="3276600"/>
          <p14:tracePt t="21266" x="5757863" y="3276600"/>
          <p14:tracePt t="21283" x="5753100" y="3276600"/>
          <p14:tracePt t="21299" x="5748338" y="3276600"/>
          <p14:tracePt t="21321" x="5743575" y="3276600"/>
          <p14:tracePt t="21333" x="5738813" y="3276600"/>
          <p14:tracePt t="21349" x="5734050" y="3271838"/>
          <p14:tracePt t="21366" x="5700713" y="3262313"/>
          <p14:tracePt t="21382" x="5643563" y="3252788"/>
          <p14:tracePt t="21399" x="5576888" y="3252788"/>
          <p14:tracePt t="21416" x="5424488" y="3248025"/>
          <p14:tracePt t="21432" x="5334000" y="3238500"/>
          <p14:tracePt t="21449" x="5253038" y="3228975"/>
          <p14:tracePt t="21466" x="5191125" y="3219450"/>
          <p14:tracePt t="21483" x="5124450" y="3205163"/>
          <p14:tracePt t="21499" x="5086350" y="3186113"/>
          <p14:tracePt t="21516" x="5057775" y="3167063"/>
          <p14:tracePt t="21532" x="5024438" y="3143250"/>
          <p14:tracePt t="21549" x="4986338" y="3124200"/>
          <p14:tracePt t="21566" x="4967288" y="3109913"/>
          <p14:tracePt t="21582" x="4957763" y="3086100"/>
          <p14:tracePt t="21599" x="4943475" y="3043238"/>
          <p14:tracePt t="21616" x="4953000" y="2947988"/>
          <p14:tracePt t="21633" x="4981575" y="2871788"/>
          <p14:tracePt t="21649" x="5010150" y="2814638"/>
          <p14:tracePt t="21666" x="5076825" y="2757488"/>
          <p14:tracePt t="21683" x="5153025" y="2719388"/>
          <p14:tracePt t="21699" x="5229225" y="2686050"/>
          <p14:tracePt t="21716" x="5305425" y="2671763"/>
          <p14:tracePt t="21732" x="5386388" y="2667000"/>
          <p14:tracePt t="21749" x="5424488" y="2667000"/>
          <p14:tracePt t="21766" x="5453063" y="2690813"/>
          <p14:tracePt t="21782" x="5486400" y="2728913"/>
          <p14:tracePt t="21799" x="5538788" y="2857500"/>
          <p14:tracePt t="21816" x="5572125" y="2928938"/>
          <p14:tracePt t="21833" x="5581650" y="2976563"/>
          <p14:tracePt t="21849" x="5595938" y="3009900"/>
          <p14:tracePt t="21866" x="5595938" y="3019425"/>
          <p14:tracePt t="21882" x="5595938" y="3024188"/>
          <p14:tracePt t="21899" x="5595938" y="3033713"/>
          <p14:tracePt t="21916" x="5595938" y="3043238"/>
          <p14:tracePt t="21949" x="5595938" y="3048000"/>
          <p14:tracePt t="21966" x="5591175" y="3052763"/>
          <p14:tracePt t="21982" x="5572125" y="3062288"/>
          <p14:tracePt t="21999" x="5557838" y="3071813"/>
          <p14:tracePt t="22016" x="5553075" y="3071813"/>
          <p14:tracePt t="22033" x="5543550" y="3071813"/>
          <p14:tracePt t="22049" x="5514975" y="3081338"/>
          <p14:tracePt t="22066" x="5462588" y="3081338"/>
          <p14:tracePt t="22082" x="5381625" y="3081338"/>
          <p14:tracePt t="22099" x="5257800" y="3062288"/>
          <p14:tracePt t="22116" x="5205413" y="3057525"/>
          <p14:tracePt t="22132" x="5167313" y="3043238"/>
          <p14:tracePt t="22149" x="5148263" y="3038475"/>
          <p14:tracePt t="22166" x="5119688" y="3024188"/>
          <p14:tracePt t="22182" x="5100638" y="3005138"/>
          <p14:tracePt t="22199" x="5091113" y="2990850"/>
          <p14:tracePt t="22216" x="5086350" y="2971800"/>
          <p14:tracePt t="22232" x="5081588" y="2909888"/>
          <p14:tracePt t="22249" x="5100638" y="2857500"/>
          <p14:tracePt t="22267" x="5133975" y="2819400"/>
          <p14:tracePt t="22283" x="5229225" y="2762250"/>
          <p14:tracePt t="22299" x="5300663" y="2738438"/>
          <p14:tracePt t="22316" x="5372100" y="2738438"/>
          <p14:tracePt t="22332" x="5424488" y="2747963"/>
          <p14:tracePt t="22349" x="5486400" y="2786063"/>
          <p14:tracePt t="22366" x="5524500" y="2809875"/>
          <p14:tracePt t="22382" x="5548313" y="2833688"/>
          <p14:tracePt t="22399" x="5572125" y="2857500"/>
          <p14:tracePt t="22416" x="5595938" y="2890838"/>
          <p14:tracePt t="22432" x="5610225" y="2919413"/>
          <p14:tracePt t="22449" x="5624513" y="2957513"/>
          <p14:tracePt t="22466" x="5634038" y="3033713"/>
          <p14:tracePt t="22483" x="5634038" y="3071813"/>
          <p14:tracePt t="22499" x="5634038" y="3090863"/>
          <p14:tracePt t="22516" x="5624513" y="3119438"/>
          <p14:tracePt t="22533" x="5581650" y="3157538"/>
          <p14:tracePt t="22549" x="5538788" y="3181350"/>
          <p14:tracePt t="22566" x="5443538" y="3205163"/>
          <p14:tracePt t="22582" x="5353050" y="3214688"/>
          <p14:tracePt t="22599" x="5248275" y="3181350"/>
          <p14:tracePt t="22616" x="5195888" y="3148013"/>
          <p14:tracePt t="22632" x="5162550" y="3109913"/>
          <p14:tracePt t="22649" x="5119688" y="3052763"/>
          <p14:tracePt t="22666" x="5105400" y="2981325"/>
          <p14:tracePt t="22682" x="5105400" y="2909888"/>
          <p14:tracePt t="22699" x="5138738" y="2824163"/>
          <p14:tracePt t="22716" x="5219700" y="2747963"/>
          <p14:tracePt t="22732" x="5305425" y="2695575"/>
          <p14:tracePt t="22749" x="5376863" y="2681288"/>
          <p14:tracePt t="22766" x="5429250" y="2690813"/>
          <p14:tracePt t="22782" x="5486400" y="2743200"/>
          <p14:tracePt t="22799" x="5529263" y="2781300"/>
          <p14:tracePt t="22816" x="5543550" y="2819400"/>
          <p14:tracePt t="22833" x="5562600" y="2852738"/>
          <p14:tracePt t="22849" x="5562600" y="2886075"/>
          <p14:tracePt t="22866" x="5562600" y="2928938"/>
          <p14:tracePt t="22883" x="5548313" y="2990850"/>
          <p14:tracePt t="22899" x="5514975" y="3048000"/>
          <p14:tracePt t="22916" x="5486400" y="3081338"/>
          <p14:tracePt t="22932" x="5448300" y="3105150"/>
          <p14:tracePt t="22949" x="5405438" y="3124200"/>
          <p14:tracePt t="22966" x="5357813" y="3143250"/>
          <p14:tracePt t="22982" x="5338763" y="3143250"/>
          <p14:tracePt t="22999" x="5329238" y="3143250"/>
          <p14:tracePt t="23016" x="5324475" y="3143250"/>
          <p14:tracePt t="23032" x="5314950" y="3143250"/>
          <p14:tracePt t="23348" x="5214938" y="3143250"/>
          <p14:tracePt t="23355" x="5010150" y="3143250"/>
          <p14:tracePt t="23366" x="4757738" y="3133725"/>
          <p14:tracePt t="23382" x="4291013" y="3109913"/>
          <p14:tracePt t="23399" x="3652838" y="3095625"/>
          <p14:tracePt t="23416" x="3328988" y="3095625"/>
          <p14:tracePt t="23432" x="3081338" y="3095625"/>
          <p14:tracePt t="23449" x="2928938" y="3095625"/>
          <p14:tracePt t="23466" x="2733675" y="3076575"/>
          <p14:tracePt t="23482" x="2633663" y="3062288"/>
          <p14:tracePt t="23499" x="2547938" y="3057525"/>
          <p14:tracePt t="23516" x="2443163" y="3033713"/>
          <p14:tracePt t="23532" x="2381250" y="3019425"/>
          <p14:tracePt t="23549" x="2309813" y="3014663"/>
          <p14:tracePt t="23566" x="2238375" y="3000375"/>
          <p14:tracePt t="23582" x="2162175" y="2986088"/>
          <p14:tracePt t="23599" x="2109788" y="2971800"/>
          <p14:tracePt t="23616" x="2071688" y="2967038"/>
          <p14:tracePt t="23632" x="2043113" y="2952750"/>
          <p14:tracePt t="23649" x="2014538" y="2943225"/>
          <p14:tracePt t="23666" x="2000250" y="2938463"/>
          <p14:tracePt t="23682" x="1985963" y="2933700"/>
          <p14:tracePt t="23699" x="1976438" y="2933700"/>
          <p14:tracePt t="23716" x="1971675" y="2933700"/>
          <p14:tracePt t="23732" x="1966913" y="2933700"/>
          <p14:tracePt t="23749" x="1957388" y="2933700"/>
          <p14:tracePt t="23766" x="1952625" y="2933700"/>
          <p14:tracePt t="24162" x="1947863" y="2952750"/>
          <p14:tracePt t="24169" x="1938338" y="2986088"/>
          <p14:tracePt t="24182" x="1924050" y="3024188"/>
          <p14:tracePt t="24199" x="1900238" y="3105150"/>
          <p14:tracePt t="24216" x="1885950" y="3157538"/>
          <p14:tracePt t="24232" x="1866900" y="3195638"/>
          <p14:tracePt t="24266" x="1824038" y="3281363"/>
          <p14:tracePt t="24299" x="1771650" y="3328988"/>
          <p14:tracePt t="24316" x="1700213" y="3362325"/>
          <p14:tracePt t="24332" x="1662113" y="3376613"/>
          <p14:tracePt t="24349" x="1619250" y="3390900"/>
          <p14:tracePt t="24365" x="1590675" y="3395663"/>
          <p14:tracePt t="24382" x="1547813" y="3409950"/>
          <p14:tracePt t="24399" x="1524000" y="3419475"/>
          <p14:tracePt t="24415" x="1495425" y="3424238"/>
          <p14:tracePt t="24432" x="1457325" y="3443288"/>
          <p14:tracePt t="24449" x="1404938" y="3462338"/>
          <p14:tracePt t="24466" x="1366838" y="3471863"/>
          <p14:tracePt t="24482" x="1328738" y="3481388"/>
          <p14:tracePt t="24499" x="1276350" y="3495675"/>
          <p14:tracePt t="24516" x="1247775" y="3495675"/>
          <p14:tracePt t="24532" x="1214438" y="3495675"/>
          <p14:tracePt t="24549" x="1190625" y="3495675"/>
          <p14:tracePt t="24565" x="1171575" y="3495675"/>
          <p14:tracePt t="24582" x="1162050" y="3495675"/>
          <p14:tracePt t="24599" x="1152525" y="3495675"/>
          <p14:tracePt t="24615" x="1147763" y="3495675"/>
          <p14:tracePt t="24735" x="1157288" y="3495675"/>
          <p14:tracePt t="24742" x="1176338" y="3495675"/>
          <p14:tracePt t="24749" x="1200150" y="3500438"/>
          <p14:tracePt t="24765" x="1271588" y="3524250"/>
          <p14:tracePt t="24782" x="1357313" y="3538538"/>
          <p14:tracePt t="24799" x="1438275" y="3562350"/>
          <p14:tracePt t="24816" x="1547813" y="3567113"/>
          <p14:tracePt t="24832" x="1595438" y="3567113"/>
          <p14:tracePt t="24849" x="1638300" y="3567113"/>
          <p14:tracePt t="24865" x="1671638" y="3567113"/>
          <p14:tracePt t="24882" x="1714500" y="3567113"/>
          <p14:tracePt t="24899" x="1728788" y="3567113"/>
          <p14:tracePt t="24915" x="1738313" y="3567113"/>
          <p14:tracePt t="24932" x="1747838" y="3567113"/>
          <p14:tracePt t="24949" x="1757363" y="3567113"/>
          <p14:tracePt t="25138" x="1890713" y="3557588"/>
          <p14:tracePt t="25145" x="2166938" y="3543300"/>
          <p14:tracePt t="25153" x="2419350" y="3529013"/>
          <p14:tracePt t="25165" x="2652713" y="3514725"/>
          <p14:tracePt t="25182" x="3300413" y="3490913"/>
          <p14:tracePt t="25199" x="3690938" y="3481388"/>
          <p14:tracePt t="25216" x="4000500" y="3467100"/>
          <p14:tracePt t="25232" x="4191000" y="3471863"/>
          <p14:tracePt t="25249" x="4438650" y="3509963"/>
          <p14:tracePt t="25266" x="4519613" y="3524250"/>
          <p14:tracePt t="25282" x="4572000" y="3529013"/>
          <p14:tracePt t="25299" x="4610100" y="3533775"/>
          <p14:tracePt t="25315" x="4633913" y="3533775"/>
          <p14:tracePt t="25332" x="4667250" y="3533775"/>
          <p14:tracePt t="25349" x="4710113" y="3533775"/>
          <p14:tracePt t="25365" x="4795838" y="3533775"/>
          <p14:tracePt t="25382" x="4852988" y="3533775"/>
          <p14:tracePt t="25399" x="4905375" y="3529013"/>
          <p14:tracePt t="25415" x="4938713" y="3529013"/>
          <p14:tracePt t="25432" x="5010150" y="3529013"/>
          <p14:tracePt t="25449" x="5057775" y="3529013"/>
          <p14:tracePt t="25465" x="5110163" y="3529013"/>
          <p14:tracePt t="25482" x="5153025" y="3529013"/>
          <p14:tracePt t="25484" x="5176838" y="3529013"/>
          <p14:tracePt t="25499" x="5205413" y="3529013"/>
          <p14:tracePt t="25515" x="5233988" y="3529013"/>
          <p14:tracePt t="25532" x="5253038" y="3529013"/>
          <p14:tracePt t="25549" x="5272088" y="3529013"/>
          <p14:tracePt t="25565" x="5276850" y="3529013"/>
          <p14:tracePt t="25582" x="5281613" y="3529013"/>
          <p14:tracePt t="25599" x="5291138" y="3529013"/>
          <p14:tracePt t="25615" x="5291138" y="3533775"/>
          <p14:tracePt t="25632" x="5286375" y="3533775"/>
          <p14:tracePt t="25649" x="5248275" y="3557588"/>
          <p14:tracePt t="25665" x="5176838" y="3576638"/>
          <p14:tracePt t="25682" x="5091113" y="3590925"/>
          <p14:tracePt t="25699" x="5029200" y="3590925"/>
          <p14:tracePt t="25716" x="4976813" y="3576638"/>
          <p14:tracePt t="25733" x="4914900" y="3524250"/>
          <p14:tracePt t="25749" x="4876800" y="3467100"/>
          <p14:tracePt t="25765" x="4857750" y="3414713"/>
          <p14:tracePt t="25782" x="4857750" y="3371850"/>
          <p14:tracePt t="25799" x="4872038" y="3324225"/>
          <p14:tracePt t="25815" x="4891088" y="3300413"/>
          <p14:tracePt t="25832" x="4919663" y="3276600"/>
          <p14:tracePt t="25849" x="4962525" y="3262313"/>
          <p14:tracePt t="25865" x="5033963" y="3252788"/>
          <p14:tracePt t="25882" x="5076825" y="3252788"/>
          <p14:tracePt t="25899" x="5095875" y="3257550"/>
          <p14:tracePt t="25916" x="5119688" y="3262313"/>
          <p14:tracePt t="25932" x="5143500" y="3290888"/>
          <p14:tracePt t="25949" x="5153025" y="3328988"/>
          <p14:tracePt t="25966" x="5153025" y="3371850"/>
          <p14:tracePt t="25982" x="5153025" y="3438525"/>
          <p14:tracePt t="25999" x="5138738" y="3481388"/>
          <p14:tracePt t="26016" x="5133975" y="3505200"/>
          <p14:tracePt t="26032" x="5124450" y="3519488"/>
          <p14:tracePt t="26049" x="5124450" y="3533775"/>
          <p14:tracePt t="26066" x="5124450" y="3543300"/>
          <p14:tracePt t="26082" x="5124450" y="3548063"/>
          <p14:tracePt t="26099" x="5124450" y="3552825"/>
          <p14:tracePt t="26188" x="5119688" y="3552825"/>
          <p14:tracePt t="26195" x="5114925" y="3557588"/>
          <p14:tracePt t="26203" x="5105400" y="3562350"/>
          <p14:tracePt t="26216" x="5076825" y="3562350"/>
          <p14:tracePt t="26232" x="4729163" y="3571875"/>
          <p14:tracePt t="26249" x="4333875" y="3567113"/>
          <p14:tracePt t="26266" x="3876675" y="3552825"/>
          <p14:tracePt t="26282" x="3419475" y="3562350"/>
          <p14:tracePt t="26299" x="2990850" y="3581400"/>
          <p14:tracePt t="26316" x="2781300" y="3586163"/>
          <p14:tracePt t="26332" x="2624138" y="3595688"/>
          <p14:tracePt t="26349" x="2486025" y="3614738"/>
          <p14:tracePt t="26365" x="2419350" y="3614738"/>
          <p14:tracePt t="26382" x="2366963" y="3619500"/>
          <p14:tracePt t="26399" x="2333625" y="3624263"/>
          <p14:tracePt t="26415" x="2262188" y="3638550"/>
          <p14:tracePt t="26432" x="2224088" y="3657600"/>
          <p14:tracePt t="26449" x="2171700" y="3676650"/>
          <p14:tracePt t="26465" x="2128838" y="3705225"/>
          <p14:tracePt t="26482" x="2071688" y="3729038"/>
          <p14:tracePt t="26499" x="2033588" y="3748088"/>
          <p14:tracePt t="26516" x="2005013" y="3752850"/>
          <p14:tracePt t="26532" x="1962150" y="3762375"/>
          <p14:tracePt t="26549" x="1914525" y="3776663"/>
          <p14:tracePt t="26565" x="1885950" y="3790950"/>
          <p14:tracePt t="26582" x="1838325" y="3814763"/>
          <p14:tracePt t="26599" x="1781175" y="3843338"/>
          <p14:tracePt t="26615" x="1738313" y="3871913"/>
          <p14:tracePt t="26632" x="1700213" y="3890963"/>
          <p14:tracePt t="26649" x="1657350" y="3910013"/>
          <p14:tracePt t="26665" x="1609725" y="3933825"/>
          <p14:tracePt t="26682" x="1581150" y="3938588"/>
          <p14:tracePt t="26699" x="1557338" y="3943350"/>
          <p14:tracePt t="26715" x="1543050" y="3943350"/>
          <p14:tracePt t="26732" x="1533525" y="3943350"/>
          <p14:tracePt t="26749" x="1528763" y="3943350"/>
          <p14:tracePt t="26765" x="1519238" y="3943350"/>
          <p14:tracePt t="26806" x="1524000" y="3943350"/>
          <p14:tracePt t="26815" x="1528763" y="3943350"/>
          <p14:tracePt t="26832" x="1557338" y="3943350"/>
          <p14:tracePt t="26849" x="1647825" y="3943350"/>
          <p14:tracePt t="26865" x="1738313" y="3943350"/>
          <p14:tracePt t="26882" x="1833563" y="3933825"/>
          <p14:tracePt t="26899" x="1900238" y="3933825"/>
          <p14:tracePt t="26915" x="2014538" y="3919538"/>
          <p14:tracePt t="26932" x="2109788" y="3910013"/>
          <p14:tracePt t="26949" x="2219325" y="3900488"/>
          <p14:tracePt t="26966" x="2381250" y="3886200"/>
          <p14:tracePt t="26982" x="2462213" y="3871913"/>
          <p14:tracePt t="26999" x="2533650" y="3862388"/>
          <p14:tracePt t="27015" x="2605088" y="3862388"/>
          <p14:tracePt t="27032" x="2652713" y="3862388"/>
          <p14:tracePt t="27049" x="2667000" y="3862388"/>
          <p14:tracePt t="27065" x="2676525" y="3862388"/>
          <p14:tracePt t="27082" x="2681288" y="3862388"/>
          <p14:tracePt t="27099" x="2690813" y="3862388"/>
          <p14:tracePt t="27132" x="2695575" y="3862388"/>
          <p14:tracePt t="27246" x="2690813" y="3867150"/>
          <p14:tracePt t="27252" x="2681288" y="3881438"/>
          <p14:tracePt t="27265" x="2662238" y="3900488"/>
          <p14:tracePt t="27282" x="2528888" y="3995738"/>
          <p14:tracePt t="27299" x="2438400" y="4071938"/>
          <p14:tracePt t="27315" x="2338388" y="4138613"/>
          <p14:tracePt t="27332" x="2281238" y="4171950"/>
          <p14:tracePt t="27349" x="2219325" y="4191000"/>
          <p14:tracePt t="27365" x="2190750" y="4195763"/>
          <p14:tracePt t="27382" x="2162175" y="4195763"/>
          <p14:tracePt t="27399" x="2114550" y="4195763"/>
          <p14:tracePt t="27415" x="2081213" y="4195763"/>
          <p14:tracePt t="27432" x="2052638" y="4195763"/>
          <p14:tracePt t="27449" x="2024063" y="4195763"/>
          <p14:tracePt t="27465" x="1985963" y="4195763"/>
          <p14:tracePt t="27482" x="1962150" y="4195763"/>
          <p14:tracePt t="27499" x="1947863" y="4195763"/>
          <p14:tracePt t="27516" x="1928813" y="4195763"/>
          <p14:tracePt t="27532" x="1919288" y="4195763"/>
          <p14:tracePt t="27549" x="1909763" y="4195763"/>
          <p14:tracePt t="27565" x="1905000" y="4195763"/>
          <p14:tracePt t="27582" x="1895475" y="4195763"/>
          <p14:tracePt t="27643" x="1900238" y="4200525"/>
          <p14:tracePt t="27649" x="1909763" y="4210050"/>
          <p14:tracePt t="27657" x="1928813" y="4214813"/>
          <p14:tracePt t="27665" x="1943100" y="4219575"/>
          <p14:tracePt t="27683" x="1990725" y="4248150"/>
          <p14:tracePt t="27699" x="2047875" y="4271963"/>
          <p14:tracePt t="27715" x="2147888" y="4300538"/>
          <p14:tracePt t="27732" x="2228850" y="4324350"/>
          <p14:tracePt t="27749" x="2300288" y="4338638"/>
          <p14:tracePt t="27765" x="2362200" y="4348163"/>
          <p14:tracePt t="27782" x="2424113" y="4352925"/>
          <p14:tracePt t="27799" x="2462213" y="4352925"/>
          <p14:tracePt t="27815" x="2476500" y="4352925"/>
          <p14:tracePt t="27832" x="2490788" y="4352925"/>
          <p14:tracePt t="27849" x="2495550" y="4352925"/>
          <p14:tracePt t="28582" x="2476500" y="4338638"/>
          <p14:tracePt t="28589" x="2424113" y="4314825"/>
          <p14:tracePt t="28599" x="2376488" y="4281488"/>
          <p14:tracePt t="28615" x="2276475" y="4214813"/>
          <p14:tracePt t="28632" x="2157413" y="4143375"/>
          <p14:tracePt t="28649" x="2095500" y="4114800"/>
          <p14:tracePt t="28666" x="2057400" y="4090988"/>
          <p14:tracePt t="28701" x="1933575" y="4038600"/>
          <p14:tracePt t="28732" x="1804988" y="3995738"/>
          <p14:tracePt t="28749" x="1762125" y="3990975"/>
          <p14:tracePt t="28765" x="1724025" y="3981450"/>
          <p14:tracePt t="28782" x="1714500" y="3981450"/>
          <p14:tracePt t="28799" x="1700213" y="3981450"/>
          <p14:tracePt t="28815" x="1695450" y="3981450"/>
          <p14:tracePt t="28832" x="1685925" y="3981450"/>
          <p14:tracePt t="28865" x="1685925" y="3976688"/>
          <p14:tracePt t="28882" x="1685925" y="3967163"/>
          <p14:tracePt t="28899" x="1714500" y="3952875"/>
          <p14:tracePt t="28915" x="1795463" y="3952875"/>
          <p14:tracePt t="28932" x="1895475" y="3952875"/>
          <p14:tracePt t="28949" x="2033588" y="3962400"/>
          <p14:tracePt t="28965" x="2095500" y="3976688"/>
          <p14:tracePt t="28982" x="2133600" y="3981450"/>
          <p14:tracePt t="28999" x="2157413" y="3981450"/>
          <p14:tracePt t="29015" x="2162175" y="3981450"/>
          <p14:tracePt t="29032" x="2171700" y="3981450"/>
          <p14:tracePt t="29065" x="2171700" y="3995738"/>
          <p14:tracePt t="29082" x="2171700" y="4019550"/>
          <p14:tracePt t="29099" x="2162175" y="4086225"/>
          <p14:tracePt t="29115" x="2147888" y="4162425"/>
          <p14:tracePt t="29132" x="2128838" y="4243388"/>
          <p14:tracePt t="29148" x="2124075" y="4271963"/>
          <p14:tracePt t="29165" x="2124075" y="4281488"/>
          <p14:tracePt t="29182" x="2124075" y="4291013"/>
          <p14:tracePt t="29198" x="2124075" y="4305300"/>
          <p14:tracePt t="29215" x="2124075" y="4310063"/>
          <p14:tracePt t="29232" x="2124075" y="4314825"/>
          <p14:tracePt t="29249" x="2124075" y="4324350"/>
          <p14:tracePt t="29330" x="2119313" y="4324350"/>
          <p14:tracePt t="29338" x="2114550" y="4310063"/>
          <p14:tracePt t="29348" x="2100263" y="4276725"/>
          <p14:tracePt t="29365" x="2052638" y="4191000"/>
          <p14:tracePt t="29382" x="2000250" y="4095750"/>
          <p14:tracePt t="29399" x="1971675" y="4038600"/>
          <p14:tracePt t="29415" x="1947863" y="4000500"/>
          <p14:tracePt t="29432" x="1933575" y="3971925"/>
          <p14:tracePt t="29448" x="1928813" y="3967163"/>
          <p14:tracePt t="29465" x="1928813" y="3962400"/>
          <p14:tracePt t="29499" x="1933575" y="3962400"/>
          <p14:tracePt t="29515" x="1966913" y="3986213"/>
          <p14:tracePt t="29532" x="2014538" y="4043363"/>
          <p14:tracePt t="29548" x="2081213" y="4124325"/>
          <p14:tracePt t="29565" x="2138363" y="4224338"/>
          <p14:tracePt t="29582" x="2162175" y="4252913"/>
          <p14:tracePt t="29599" x="2171700" y="4267200"/>
          <p14:tracePt t="29615" x="2176463" y="4281488"/>
          <p14:tracePt t="29632" x="2185988" y="4295775"/>
          <p14:tracePt t="29648" x="2190750" y="4305300"/>
          <p14:tracePt t="29665" x="2200275" y="4319588"/>
          <p14:tracePt t="29682" x="2209800" y="4329113"/>
          <p14:tracePt t="29699" x="2209800" y="4338638"/>
          <p14:tracePt t="29715" x="2209800" y="4343400"/>
          <p14:tracePt t="29756" x="2209800" y="4348163"/>
          <p14:tracePt t="30174" x="2205038" y="4333875"/>
          <p14:tracePt t="30181" x="2195513" y="4314825"/>
          <p14:tracePt t="30189" x="2181225" y="4305300"/>
          <p14:tracePt t="30198" x="2176463" y="4291013"/>
          <p14:tracePt t="30215" x="2171700" y="4281488"/>
          <p14:tracePt t="30232" x="2166938" y="4271963"/>
          <p14:tracePt t="30265" x="2166938" y="4267200"/>
          <p14:tracePt t="30447" x="2124075" y="4243388"/>
          <p14:tracePt t="30454" x="2076450" y="4200525"/>
          <p14:tracePt t="30465" x="2005013" y="4162425"/>
          <p14:tracePt t="30483" x="1833563" y="4067175"/>
          <p14:tracePt t="30499" x="1757363" y="4038600"/>
          <p14:tracePt t="30515" x="1704975" y="4010025"/>
          <p14:tracePt t="30532" x="1657350" y="3986213"/>
          <p14:tracePt t="30549" x="1614488" y="3962400"/>
          <p14:tracePt t="30565" x="1595438" y="3952875"/>
          <p14:tracePt t="30582" x="1585913" y="3948113"/>
          <p14:tracePt t="30598" x="1576388" y="3943350"/>
          <p14:tracePt t="30615" x="1566863" y="3943350"/>
          <p14:tracePt t="30632" x="1562100" y="3943350"/>
          <p14:tracePt t="30648" x="1557338" y="3943350"/>
          <p14:tracePt t="30682" x="1557338" y="3938588"/>
          <p14:tracePt t="31334" x="1562100" y="3943350"/>
          <p14:tracePt t="31341" x="1581150" y="3952875"/>
          <p14:tracePt t="31349" x="1600200" y="3967163"/>
          <p14:tracePt t="31365" x="1652588" y="4000500"/>
          <p14:tracePt t="31382" x="1733550" y="4057650"/>
          <p14:tracePt t="31399" x="1814513" y="4119563"/>
          <p14:tracePt t="31415" x="1952625" y="4229100"/>
          <p14:tracePt t="31448" x="2081213" y="4324350"/>
          <p14:tracePt t="31482" x="2214563" y="4414838"/>
          <p14:tracePt t="31498" x="2252663" y="4452938"/>
          <p14:tracePt t="31515" x="2300288" y="4481513"/>
          <p14:tracePt t="31532" x="2347913" y="4510088"/>
          <p14:tracePt t="31548" x="2376488" y="4529138"/>
          <p14:tracePt t="31565" x="2414588" y="4543425"/>
          <p14:tracePt t="31582" x="2452688" y="4567238"/>
          <p14:tracePt t="31598" x="2514600" y="4605338"/>
          <p14:tracePt t="31615" x="2547938" y="4629150"/>
          <p14:tracePt t="31632" x="2576513" y="4652963"/>
          <p14:tracePt t="31649" x="2628900" y="4691063"/>
          <p14:tracePt t="31665" x="2662238" y="4714875"/>
          <p14:tracePt t="31682" x="2700338" y="4733925"/>
          <p14:tracePt t="31698" x="2738438" y="4752975"/>
          <p14:tracePt t="31715" x="2786063" y="4776788"/>
          <p14:tracePt t="31732" x="2805113" y="4791075"/>
          <p14:tracePt t="31748" x="2819400" y="4795838"/>
          <p14:tracePt t="31765" x="2824163" y="4805363"/>
          <p14:tracePt t="31782" x="2833688" y="4810125"/>
          <p14:tracePt t="31833" x="2828925" y="4814888"/>
          <p14:tracePt t="31840" x="2819400" y="4814888"/>
          <p14:tracePt t="31848" x="2800350" y="4824413"/>
          <p14:tracePt t="31865" x="2757488" y="4824413"/>
          <p14:tracePt t="31882" x="2705100" y="4829175"/>
          <p14:tracePt t="31898" x="2600325" y="4843463"/>
          <p14:tracePt t="31915" x="2519363" y="4857750"/>
          <p14:tracePt t="31932" x="2447925" y="4857750"/>
          <p14:tracePt t="31948" x="2390775" y="4857750"/>
          <p14:tracePt t="31965" x="2343150" y="4857750"/>
          <p14:tracePt t="31982" x="2314575" y="4857750"/>
          <p14:tracePt t="31998" x="2295525" y="4857750"/>
          <p14:tracePt t="32015" x="2271713" y="4857750"/>
          <p14:tracePt t="32032" x="2219325" y="4857750"/>
          <p14:tracePt t="32048" x="2176463" y="4852988"/>
          <p14:tracePt t="32065" x="2124075" y="4838700"/>
          <p14:tracePt t="32082" x="2057400" y="4824413"/>
          <p14:tracePt t="32098" x="2014538" y="4819650"/>
          <p14:tracePt t="32115" x="1976438" y="4819650"/>
          <p14:tracePt t="32132" x="1943100" y="4819650"/>
          <p14:tracePt t="32148" x="1881188" y="4819650"/>
          <p14:tracePt t="32165" x="1852613" y="4819650"/>
          <p14:tracePt t="32182" x="1838325" y="4819650"/>
          <p14:tracePt t="32198" x="1828800" y="4819650"/>
          <p14:tracePt t="32215" x="1819275" y="4819650"/>
          <p14:tracePt t="32232" x="1809750" y="4819650"/>
          <p14:tracePt t="32248" x="1804988" y="4819650"/>
          <p14:tracePt t="32265" x="1800225" y="4819650"/>
          <p14:tracePt t="32282" x="1795463" y="4819650"/>
          <p14:tracePt t="32369" x="1800225" y="4819650"/>
          <p14:tracePt t="32376" x="1809750" y="4819650"/>
          <p14:tracePt t="32383" x="1824038" y="4819650"/>
          <p14:tracePt t="32398" x="1895475" y="4819650"/>
          <p14:tracePt t="32415" x="1995488" y="4819650"/>
          <p14:tracePt t="32432" x="2109788" y="4829175"/>
          <p14:tracePt t="32448" x="2190750" y="4838700"/>
          <p14:tracePt t="32465" x="2305050" y="4838700"/>
          <p14:tracePt t="32482" x="2376488" y="4838700"/>
          <p14:tracePt t="32498" x="2457450" y="4843463"/>
          <p14:tracePt t="32515" x="2547938" y="4843463"/>
          <p14:tracePt t="32532" x="2600325" y="4843463"/>
          <p14:tracePt t="32548" x="2633663" y="4843463"/>
          <p14:tracePt t="32565" x="2667000" y="4843463"/>
          <p14:tracePt t="32582" x="2728913" y="4852988"/>
          <p14:tracePt t="32598" x="2757488" y="4852988"/>
          <p14:tracePt t="32615" x="2786063" y="4852988"/>
          <p14:tracePt t="32632" x="2814638" y="4852988"/>
          <p14:tracePt t="32648" x="2828925" y="4852988"/>
          <p14:tracePt t="32665" x="2838450" y="4852988"/>
          <p14:tracePt t="32681" x="2843213" y="4852988"/>
          <p14:tracePt t="32698" x="2847975" y="4852988"/>
          <p14:tracePt t="34233" x="2867025" y="4843463"/>
          <p14:tracePt t="34241" x="2886075" y="4833938"/>
          <p14:tracePt t="34249" x="2909888" y="4824413"/>
          <p14:tracePt t="34265" x="2947988" y="4810125"/>
          <p14:tracePt t="34282" x="2990850" y="4795838"/>
          <p14:tracePt t="34298" x="3033713" y="4776788"/>
          <p14:tracePt t="34331" x="3176588" y="4729163"/>
          <p14:tracePt t="34365" x="3328988" y="4686300"/>
          <p14:tracePt t="34381" x="3371850" y="4672013"/>
          <p14:tracePt t="34398" x="3409950" y="4662488"/>
          <p14:tracePt t="34415" x="3448050" y="4652963"/>
          <p14:tracePt t="34431" x="3495675" y="4643438"/>
          <p14:tracePt t="34448" x="3524250" y="4638675"/>
          <p14:tracePt t="34465" x="3562350" y="4624388"/>
          <p14:tracePt t="34481" x="3595688" y="4619625"/>
          <p14:tracePt t="34498" x="3657600" y="4605338"/>
          <p14:tracePt t="34515" x="3700463" y="4600575"/>
          <p14:tracePt t="34531" x="3743325" y="4586288"/>
          <p14:tracePt t="34549" x="3838575" y="4572000"/>
          <p14:tracePt t="34565" x="3943350" y="4567238"/>
          <p14:tracePt t="34582" x="4095750" y="4567238"/>
          <p14:tracePt t="34598" x="4252913" y="4557713"/>
          <p14:tracePt t="34615" x="4519613" y="4548188"/>
          <p14:tracePt t="34631" x="4743450" y="4552950"/>
          <p14:tracePt t="34648" x="4967288" y="4581525"/>
          <p14:tracePt t="34665" x="5214938" y="4610100"/>
          <p14:tracePt t="34682" x="5529263" y="4681538"/>
          <p14:tracePt t="34698" x="5729288" y="4719638"/>
          <p14:tracePt t="34715" x="5891213" y="4748213"/>
          <p14:tracePt t="34732" x="6024563" y="4757738"/>
          <p14:tracePt t="34748" x="6186488" y="4772025"/>
          <p14:tracePt t="34765" x="6229350" y="4786313"/>
          <p14:tracePt t="34781" x="6253163" y="4786313"/>
          <p14:tracePt t="34798" x="6262688" y="4786313"/>
          <p14:tracePt t="34975" x="6391275" y="4781550"/>
          <p14:tracePt t="34982" x="6586538" y="4757738"/>
          <p14:tracePt t="34990" x="6710363" y="4738688"/>
          <p14:tracePt t="34998" x="6815138" y="4729163"/>
          <p14:tracePt t="35015" x="7034213" y="4700588"/>
          <p14:tracePt t="35031" x="7200900" y="4691063"/>
          <p14:tracePt t="35048" x="7362825" y="4695825"/>
          <p14:tracePt t="35065" x="7443788" y="4700588"/>
          <p14:tracePt t="35082" x="7534275" y="4719638"/>
          <p14:tracePt t="35098" x="7615238" y="4724400"/>
          <p14:tracePt t="35115" x="7696200" y="4724400"/>
          <p14:tracePt t="35131" x="7739063" y="4724400"/>
          <p14:tracePt t="35148" x="7758113" y="4724400"/>
          <p14:tracePt t="35165" x="7800975" y="4714875"/>
          <p14:tracePt t="35181" x="7820025" y="4705350"/>
          <p14:tracePt t="35198" x="7843838" y="4695825"/>
          <p14:tracePt t="35215" x="7867650" y="4691063"/>
          <p14:tracePt t="35232" x="7881938" y="4686300"/>
          <p14:tracePt t="35248" x="7891463" y="4686300"/>
          <p14:tracePt t="35265" x="7896225" y="4686300"/>
          <p14:tracePt t="35322" x="7896225" y="4691063"/>
          <p14:tracePt t="35332" x="7896225" y="4695825"/>
          <p14:tracePt t="35350" x="7872413" y="4733925"/>
          <p14:tracePt t="35366" x="7848600" y="4767263"/>
          <p14:tracePt t="35382" x="7800975" y="4805363"/>
          <p14:tracePt t="35399" x="7743825" y="4848225"/>
          <p14:tracePt t="35415" x="7658100" y="4891088"/>
          <p14:tracePt t="35432" x="7624763" y="4905375"/>
          <p14:tracePt t="35449" x="7596188" y="4910138"/>
          <p14:tracePt t="35465" x="7562850" y="4914900"/>
          <p14:tracePt t="35481" x="7524750" y="4914900"/>
          <p14:tracePt t="35499" x="7472363" y="4905375"/>
          <p14:tracePt t="35504" x="7448550" y="4905375"/>
          <p14:tracePt t="35522" x="7362825" y="4905375"/>
          <p14:tracePt t="35538" x="7267575" y="4891088"/>
          <p14:tracePt t="35549" x="7200900" y="4891088"/>
          <p14:tracePt t="35565" x="7148513" y="4886325"/>
          <p14:tracePt t="35582" x="7105650" y="4886325"/>
          <p14:tracePt t="35599" x="7038975" y="4872038"/>
          <p14:tracePt t="35618" x="6991350" y="4852988"/>
          <p14:tracePt t="35631" x="6948488" y="4843463"/>
          <p14:tracePt t="35648" x="6905625" y="4824413"/>
          <p14:tracePt t="35665" x="6862763" y="4786313"/>
          <p14:tracePt t="35681" x="6853238" y="4772025"/>
          <p14:tracePt t="35698" x="6834188" y="4748213"/>
          <p14:tracePt t="35715" x="6829425" y="4724400"/>
          <p14:tracePt t="35731" x="6829425" y="4686300"/>
          <p14:tracePt t="35748" x="6848475" y="4648200"/>
          <p14:tracePt t="35765" x="6881813" y="4610100"/>
          <p14:tracePt t="35782" x="6943725" y="4543425"/>
          <p14:tracePt t="35798" x="6986588" y="4514850"/>
          <p14:tracePt t="35815" x="7043738" y="4486275"/>
          <p14:tracePt t="35831" x="7105650" y="4471988"/>
          <p14:tracePt t="35848" x="7196138" y="4471988"/>
          <p14:tracePt t="35865" x="7258050" y="4491038"/>
          <p14:tracePt t="35881" x="7305675" y="4510088"/>
          <p14:tracePt t="35898" x="7343775" y="4519613"/>
          <p14:tracePt t="35915" x="7377113" y="4557713"/>
          <p14:tracePt t="35931" x="7386638" y="4581525"/>
          <p14:tracePt t="35948" x="7405688" y="4600575"/>
          <p14:tracePt t="35965" x="7410450" y="4624388"/>
          <p14:tracePt t="35981" x="7410450" y="4676775"/>
          <p14:tracePt t="35998" x="7405688" y="4719638"/>
          <p14:tracePt t="36015" x="7372350" y="4757738"/>
          <p14:tracePt t="36032" x="7291388" y="4838700"/>
          <p14:tracePt t="36048" x="7215188" y="4886325"/>
          <p14:tracePt t="36065" x="7138988" y="4919663"/>
          <p14:tracePt t="36081" x="7077075" y="4929188"/>
          <p14:tracePt t="36098" x="6958013" y="4953000"/>
          <p14:tracePt t="36115" x="6896100" y="4953000"/>
          <p14:tracePt t="36131" x="6838950" y="4953000"/>
          <p14:tracePt t="36148" x="6796088" y="4938713"/>
          <p14:tracePt t="36165" x="6748463" y="4914900"/>
          <p14:tracePt t="36181" x="6724650" y="4895850"/>
          <p14:tracePt t="36198" x="6700838" y="4867275"/>
          <p14:tracePt t="36215" x="6677025" y="4819650"/>
          <p14:tracePt t="36231" x="6662738" y="4786313"/>
          <p14:tracePt t="36248" x="6653213" y="4757738"/>
          <p14:tracePt t="36265" x="6653213" y="4729163"/>
          <p14:tracePt t="36281" x="6657975" y="4662488"/>
          <p14:tracePt t="36298" x="6696075" y="4595813"/>
          <p14:tracePt t="36315" x="6738938" y="4548188"/>
          <p14:tracePt t="36331" x="6805613" y="4500563"/>
          <p14:tracePt t="36348" x="6924675" y="4471988"/>
          <p14:tracePt t="36365" x="6996113" y="4471988"/>
          <p14:tracePt t="36381" x="7067550" y="4495800"/>
          <p14:tracePt t="36398" x="7172325" y="4548188"/>
          <p14:tracePt t="36415" x="7229475" y="4581525"/>
          <p14:tracePt t="36431" x="7277100" y="4619625"/>
          <p14:tracePt t="36448" x="7310438" y="4648200"/>
          <p14:tracePt t="36465" x="7339013" y="4710113"/>
          <p14:tracePt t="36481" x="7353300" y="4762500"/>
          <p14:tracePt t="36498" x="7353300" y="4805363"/>
          <p14:tracePt t="36515" x="7353300" y="4848225"/>
          <p14:tracePt t="36531" x="7329488" y="4881563"/>
          <p14:tracePt t="36548" x="7305675" y="4905375"/>
          <p14:tracePt t="36565" x="7281863" y="4919663"/>
          <p14:tracePt t="36582" x="7248525" y="4938713"/>
          <p14:tracePt t="36598" x="7224713" y="4943475"/>
          <p14:tracePt t="36615" x="7205663" y="4948238"/>
          <p14:tracePt t="36631" x="7196138" y="4948238"/>
          <p14:tracePt t="36648" x="7162800" y="4953000"/>
          <p14:tracePt t="36665" x="7138988" y="4953000"/>
          <p14:tracePt t="36681" x="7119938" y="4962525"/>
          <p14:tracePt t="36698" x="7081838" y="4962525"/>
          <p14:tracePt t="36715" x="7015163" y="4976813"/>
          <p14:tracePt t="36731" x="6958013" y="4976813"/>
          <p14:tracePt t="36748" x="6886575" y="4976813"/>
          <p14:tracePt t="36765" x="6829425" y="4976813"/>
          <p14:tracePt t="36781" x="6753225" y="4976813"/>
          <p14:tracePt t="36798" x="6710363" y="4976813"/>
          <p14:tracePt t="36815" x="6677025" y="4962525"/>
          <p14:tracePt t="36831" x="6619875" y="4933950"/>
          <p14:tracePt t="36848" x="6586538" y="4910138"/>
          <p14:tracePt t="36865" x="6548438" y="4872038"/>
          <p14:tracePt t="36881" x="6515100" y="4824413"/>
          <p14:tracePt t="36898" x="6472238" y="4772025"/>
          <p14:tracePt t="36915" x="6448425" y="4748213"/>
          <p14:tracePt t="36931" x="6434138" y="4733925"/>
          <p14:tracePt t="36948" x="6419850" y="4719638"/>
          <p14:tracePt t="36965" x="6405563" y="4691063"/>
          <p14:tracePt t="36981" x="6400800" y="4672013"/>
          <p14:tracePt t="36998" x="6396038" y="4638675"/>
          <p14:tracePt t="37015" x="6410325" y="4576763"/>
          <p14:tracePt t="37032" x="6434138" y="4538663"/>
          <p14:tracePt t="37048" x="6481763" y="4500563"/>
          <p14:tracePt t="37065" x="6577013" y="4476750"/>
          <p14:tracePt t="37081" x="6681788" y="4486275"/>
          <p14:tracePt t="37098" x="6729413" y="4510088"/>
          <p14:tracePt t="37115" x="6786563" y="4538663"/>
          <p14:tracePt t="37131" x="6805613" y="4557713"/>
          <p14:tracePt t="37148" x="6834188" y="4576763"/>
          <p14:tracePt t="37164" x="6838950" y="4595813"/>
          <p14:tracePt t="37181" x="6843713" y="4610100"/>
          <p14:tracePt t="37198" x="6843713" y="4638675"/>
          <p14:tracePt t="37215" x="6824663" y="4672013"/>
          <p14:tracePt t="37231" x="6800850" y="4700588"/>
          <p14:tracePt t="37248" x="6777038" y="4733925"/>
          <p14:tracePt t="37265" x="6734175" y="4767263"/>
          <p14:tracePt t="37281" x="6705600" y="4781550"/>
          <p14:tracePt t="37298" x="6681788" y="4791075"/>
          <p14:tracePt t="37315" x="6667500" y="4795838"/>
          <p14:tracePt t="37331" x="6653213" y="4800600"/>
          <p14:tracePt t="37348" x="6648450" y="4800600"/>
          <p14:tracePt t="37365" x="6638925" y="4800600"/>
          <p14:tracePt t="37611" x="6472238" y="4838700"/>
          <p14:tracePt t="37618" x="6238875" y="4867275"/>
          <p14:tracePt t="37631" x="5586413" y="4924425"/>
          <p14:tracePt t="37648" x="4905375" y="4953000"/>
          <p14:tracePt t="37665" x="4376738" y="4967288"/>
          <p14:tracePt t="37681" x="3871913" y="4981575"/>
          <p14:tracePt t="37698" x="3414713" y="4981575"/>
          <p14:tracePt t="37714" x="3238500" y="4976813"/>
          <p14:tracePt t="37731" x="3124200" y="4967288"/>
          <p14:tracePt t="37748" x="3028950" y="4953000"/>
          <p14:tracePt t="37765" x="2914650" y="4938713"/>
          <p14:tracePt t="37781" x="2833688" y="4929188"/>
          <p14:tracePt t="37798" x="2752725" y="4924425"/>
          <p14:tracePt t="37815" x="2657475" y="4910138"/>
          <p14:tracePt t="37831" x="2605088" y="4905375"/>
          <p14:tracePt t="37848" x="2552700" y="4895850"/>
          <p14:tracePt t="37864" x="2509838" y="4886325"/>
          <p14:tracePt t="37881" x="2447925" y="4876800"/>
          <p14:tracePt t="37898" x="2414588" y="4872038"/>
          <p14:tracePt t="37914" x="2386013" y="4862513"/>
          <p14:tracePt t="37931" x="2347913" y="4862513"/>
          <p14:tracePt t="37948" x="2314575" y="4862513"/>
          <p14:tracePt t="37965" x="2295525" y="4848225"/>
          <p14:tracePt t="37981" x="2276475" y="4843463"/>
          <p14:tracePt t="37998" x="2262188" y="4838700"/>
          <p14:tracePt t="38015" x="2252663" y="4838700"/>
          <p14:tracePt t="38031" x="2247900" y="4838700"/>
          <p14:tracePt t="38048" x="2243138" y="4838700"/>
          <p14:tracePt t="38065" x="2238375" y="4838700"/>
          <p14:tracePt t="38081" x="2233613" y="4838700"/>
          <p14:tracePt t="38609" x="2376488" y="4852988"/>
          <p14:tracePt t="38616" x="2571750" y="4876800"/>
          <p14:tracePt t="38624" x="2733675" y="4886325"/>
          <p14:tracePt t="38631" x="2943225" y="4900613"/>
          <p14:tracePt t="38648" x="3357563" y="4914900"/>
          <p14:tracePt t="38665" x="3790950" y="4914900"/>
          <p14:tracePt t="38681" x="4438650" y="4891088"/>
          <p14:tracePt t="38715" x="5153025" y="4881563"/>
          <p14:tracePt t="38748" x="5657850" y="4872038"/>
          <p14:tracePt t="38765" x="5805488" y="4862513"/>
          <p14:tracePt t="38781" x="5915025" y="4862513"/>
          <p14:tracePt t="38798" x="6005513" y="4862513"/>
          <p14:tracePt t="38814" x="6100763" y="4867275"/>
          <p14:tracePt t="38831" x="6143625" y="4867275"/>
          <p14:tracePt t="38848" x="6186488" y="4872038"/>
          <p14:tracePt t="38865" x="6229350" y="4872038"/>
          <p14:tracePt t="38881" x="6243638" y="4872038"/>
          <p14:tracePt t="38898" x="6248400" y="4872038"/>
          <p14:tracePt t="38914" x="6253163" y="4872038"/>
          <p14:tracePt t="39100" x="6348413" y="4862513"/>
          <p14:tracePt t="39107" x="6462713" y="4824413"/>
          <p14:tracePt t="39115" x="6567488" y="4805363"/>
          <p14:tracePt t="39131" x="6757988" y="4748213"/>
          <p14:tracePt t="39148" x="6938963" y="4724400"/>
          <p14:tracePt t="39164" x="7062788" y="4695825"/>
          <p14:tracePt t="39181" x="7167563" y="4695825"/>
          <p14:tracePt t="39198" x="7239000" y="4700588"/>
          <p14:tracePt t="39215" x="7281863" y="4700588"/>
          <p14:tracePt t="39231" x="7315200" y="4700588"/>
          <p14:tracePt t="39248" x="7362825" y="4700588"/>
          <p14:tracePt t="39264" x="7400925" y="4691063"/>
          <p14:tracePt t="39281" x="7429500" y="4686300"/>
          <p14:tracePt t="39298" x="7467600" y="4686300"/>
          <p14:tracePt t="39314" x="7481888" y="4686300"/>
          <p14:tracePt t="39331" x="7496175" y="4686300"/>
          <p14:tracePt t="39348" x="7500938" y="4686300"/>
          <p14:tracePt t="39364" x="7510463" y="4691063"/>
          <p14:tracePt t="39381" x="7515225" y="4700588"/>
          <p14:tracePt t="39398" x="7519988" y="4705350"/>
          <p14:tracePt t="39414" x="7519988" y="4714875"/>
          <p14:tracePt t="39431" x="7519988" y="4733925"/>
          <p14:tracePt t="39448" x="7519988" y="4748213"/>
          <p14:tracePt t="39464" x="7519988" y="4757738"/>
          <p14:tracePt t="39481" x="7510463" y="4781550"/>
          <p14:tracePt t="39498" x="7500938" y="4791075"/>
          <p14:tracePt t="39514" x="7491413" y="4791075"/>
          <p14:tracePt t="39531" x="7481888" y="4800600"/>
          <p14:tracePt t="39548" x="7462838" y="4814888"/>
          <p14:tracePt t="39564" x="7439025" y="4824413"/>
          <p14:tracePt t="39581" x="7415213" y="4838700"/>
          <p14:tracePt t="39598" x="7400925" y="4843463"/>
          <p14:tracePt t="39614" x="7381875" y="4852988"/>
          <p14:tracePt t="39631" x="7367588" y="4862513"/>
          <p14:tracePt t="39648" x="7353300" y="4867275"/>
          <p14:tracePt t="39665" x="7319963" y="4876800"/>
          <p14:tracePt t="39681" x="7296150" y="4891088"/>
          <p14:tracePt t="39698" x="7267575" y="4905375"/>
          <p14:tracePt t="39714" x="7239000" y="4914900"/>
          <p14:tracePt t="39731" x="7191375" y="4933950"/>
          <p14:tracePt t="39748" x="7162800" y="4938713"/>
          <p14:tracePt t="39764" x="7138988" y="4938713"/>
          <p14:tracePt t="39781" x="7119938" y="4938713"/>
          <p14:tracePt t="39798" x="7086600" y="4938713"/>
          <p14:tracePt t="39814" x="7067550" y="4938713"/>
          <p14:tracePt t="39831" x="7029450" y="4938713"/>
          <p14:tracePt t="39848" x="6981825" y="4938713"/>
          <p14:tracePt t="39864" x="6962775" y="4938713"/>
          <p14:tracePt t="39881" x="6934200" y="4938713"/>
          <p14:tracePt t="39898" x="6905625" y="4938713"/>
          <p14:tracePt t="39914" x="6838950" y="4938713"/>
          <p14:tracePt t="39931" x="6777038" y="4929188"/>
          <p14:tracePt t="39948" x="6719888" y="4924425"/>
          <p14:tracePt t="39964" x="6657975" y="4914900"/>
          <p14:tracePt t="39981" x="6581775" y="4910138"/>
          <p14:tracePt t="39998" x="6553200" y="4905375"/>
          <p14:tracePt t="40014" x="6524625" y="4900613"/>
          <p14:tracePt t="40031" x="6500813" y="4886325"/>
          <p14:tracePt t="40048" x="6472238" y="4876800"/>
          <p14:tracePt t="40064" x="6457950" y="4872038"/>
          <p14:tracePt t="40081" x="6448425" y="4867275"/>
          <p14:tracePt t="40098" x="6429375" y="4857750"/>
          <p14:tracePt t="40114" x="6419850" y="4833938"/>
          <p14:tracePt t="40131" x="6410325" y="4805363"/>
          <p14:tracePt t="40148" x="6405563" y="4772025"/>
          <p14:tracePt t="40164" x="6405563" y="4700588"/>
          <p14:tracePt t="40181" x="6415088" y="4652963"/>
          <p14:tracePt t="40198" x="6434138" y="4614863"/>
          <p14:tracePt t="40214" x="6448425" y="4581525"/>
          <p14:tracePt t="40231" x="6481763" y="4533900"/>
          <p14:tracePt t="40248" x="6505575" y="4495800"/>
          <p14:tracePt t="40264" x="6538913" y="4457700"/>
          <p14:tracePt t="40281" x="6596063" y="4400550"/>
          <p14:tracePt t="40298" x="6662738" y="4348163"/>
          <p14:tracePt t="40314" x="6734175" y="4300538"/>
          <p14:tracePt t="40331" x="6796088" y="4271963"/>
          <p14:tracePt t="40348" x="6862763" y="4248150"/>
          <p14:tracePt t="40364" x="6905625" y="4233863"/>
          <p14:tracePt t="40381" x="6948488" y="4233863"/>
          <p14:tracePt t="40398" x="6991350" y="4243388"/>
          <p14:tracePt t="40414" x="7048500" y="4252913"/>
          <p14:tracePt t="40431" x="7081838" y="4271963"/>
          <p14:tracePt t="40448" x="7115175" y="4291013"/>
          <p14:tracePt t="40464" x="7143750" y="4300538"/>
          <p14:tracePt t="40481" x="7177088" y="4324350"/>
          <p14:tracePt t="40498" x="7186613" y="4333875"/>
          <p14:tracePt t="40514" x="7205663" y="4348163"/>
          <p14:tracePt t="40531" x="7219950" y="4357688"/>
          <p14:tracePt t="40547" x="7229475" y="4371975"/>
          <p14:tracePt t="40564" x="7234238" y="4391025"/>
          <p14:tracePt t="40581" x="7239000" y="4400550"/>
          <p14:tracePt t="40598" x="7248525" y="4410075"/>
          <p14:tracePt t="40614" x="7258050" y="4424363"/>
          <p14:tracePt t="40631" x="7262813" y="4433888"/>
          <p14:tracePt t="40648" x="7267575" y="4443413"/>
          <p14:tracePt t="40664" x="7277100" y="4462463"/>
          <p14:tracePt t="40681" x="7277100" y="4476750"/>
          <p14:tracePt t="40698" x="7281863" y="4486275"/>
          <p14:tracePt t="40714" x="7291388" y="4514850"/>
          <p14:tracePt t="40731" x="7291388" y="4533900"/>
          <p14:tracePt t="40748" x="7291388" y="4557713"/>
          <p14:tracePt t="40764" x="7291388" y="4576763"/>
          <p14:tracePt t="40781" x="7291388" y="4605338"/>
          <p14:tracePt t="40798" x="7291388" y="4624388"/>
          <p14:tracePt t="40814" x="7291388" y="4638675"/>
          <p14:tracePt t="40833" x="7291388" y="4657725"/>
          <p14:tracePt t="40848" x="7291388" y="4672013"/>
          <p14:tracePt t="40865" x="7291388" y="4681538"/>
          <p14:tracePt t="40882" x="7291388" y="4700588"/>
          <p14:tracePt t="40899" x="7286625" y="4719638"/>
          <p14:tracePt t="40914" x="7281863" y="4729163"/>
          <p14:tracePt t="40931" x="7272338" y="4748213"/>
          <p14:tracePt t="40948" x="7258050" y="4772025"/>
          <p14:tracePt t="40964" x="7229475" y="4805363"/>
          <p14:tracePt t="40981" x="7210425" y="4829175"/>
          <p14:tracePt t="40998" x="7186613" y="4852988"/>
          <p14:tracePt t="41014" x="7162800" y="4876800"/>
          <p14:tracePt t="41016" x="7143750" y="4891088"/>
          <p14:tracePt t="41031" x="7115175" y="4914900"/>
          <p14:tracePt t="41048" x="7067550" y="4938713"/>
          <p14:tracePt t="41064" x="7029450" y="4967288"/>
          <p14:tracePt t="41081" x="6934200" y="4986338"/>
          <p14:tracePt t="41097" x="6848475" y="5000625"/>
          <p14:tracePt t="41114" x="6748463" y="5000625"/>
          <p14:tracePt t="41131" x="6643688" y="5000625"/>
          <p14:tracePt t="41148" x="6515100" y="4967288"/>
          <p14:tracePt t="41164" x="6453188" y="4943475"/>
          <p14:tracePt t="41181" x="6386513" y="4914900"/>
          <p14:tracePt t="41198" x="6319838" y="4886325"/>
          <p14:tracePt t="41215" x="6262688" y="4843463"/>
          <p14:tracePt t="41231" x="6238875" y="4819650"/>
          <p14:tracePt t="41248" x="6224588" y="4781550"/>
          <p14:tracePt t="41264" x="6224588" y="4695825"/>
          <p14:tracePt t="41281" x="6267450" y="4548188"/>
          <p14:tracePt t="41298" x="6310313" y="4491038"/>
          <p14:tracePt t="41314" x="6343650" y="4467225"/>
          <p14:tracePt t="41331" x="6405563" y="4467225"/>
          <p14:tracePt t="41348" x="6434138" y="4491038"/>
          <p14:tracePt t="41364" x="6457950" y="4514850"/>
          <p14:tracePt t="41381" x="6477000" y="4533900"/>
          <p14:tracePt t="41398" x="6486525" y="4557713"/>
          <p14:tracePt t="41414" x="6491288" y="4576763"/>
          <p14:tracePt t="41431" x="6491288" y="4595813"/>
          <p14:tracePt t="41448" x="6486525" y="4624388"/>
          <p14:tracePt t="41464" x="6467475" y="4686300"/>
          <p14:tracePt t="41481" x="6448425" y="4724400"/>
          <p14:tracePt t="41498" x="6434138" y="4752975"/>
          <p14:tracePt t="41515" x="6419850" y="4776788"/>
          <p14:tracePt t="41531" x="6415088" y="4781550"/>
          <p14:tracePt t="41548" x="6410325" y="4786313"/>
          <p14:tracePt t="41626" x="6410325" y="4791075"/>
          <p14:tracePt t="41640" x="6410325" y="4795838"/>
          <p14:tracePt t="41964" x="6272213" y="4819650"/>
          <p14:tracePt t="41971" x="6081713" y="4843463"/>
          <p14:tracePt t="41981" x="5848350" y="4857750"/>
          <p14:tracePt t="41998" x="5324475" y="4872038"/>
          <p14:tracePt t="42001" x="5091113" y="4862513"/>
          <p14:tracePt t="42014" x="4514850" y="4833938"/>
          <p14:tracePt t="42031" x="4186238" y="4814888"/>
          <p14:tracePt t="42048" x="3886200" y="4772025"/>
          <p14:tracePt t="42081" x="3519488" y="4676775"/>
          <p14:tracePt t="42114" x="3371850" y="4629150"/>
          <p14:tracePt t="42131" x="3281363" y="4610100"/>
          <p14:tracePt t="42148" x="3233738" y="4610100"/>
          <p14:tracePt t="42164" x="3171825" y="4614863"/>
          <p14:tracePt t="42181" x="3114675" y="4619625"/>
          <p14:tracePt t="42198" x="3000375" y="4633913"/>
          <p14:tracePt t="42214" x="2914650" y="4648200"/>
          <p14:tracePt t="42231" x="2847975" y="4648200"/>
          <p14:tracePt t="42248" x="2786063" y="4657725"/>
          <p14:tracePt t="42264" x="2690813" y="4667250"/>
          <p14:tracePt t="42281" x="2600325" y="4676775"/>
          <p14:tracePt t="42298" x="2524125" y="4691063"/>
          <p14:tracePt t="42315" x="2414588" y="4691063"/>
          <p14:tracePt t="42331" x="2362200" y="4691063"/>
          <p14:tracePt t="42348" x="2319338" y="4691063"/>
          <p14:tracePt t="42364" x="2276475" y="4691063"/>
          <p14:tracePt t="42381" x="2224088" y="4691063"/>
          <p14:tracePt t="42398" x="2195513" y="4691063"/>
          <p14:tracePt t="42414" x="2171700" y="4691063"/>
          <p14:tracePt t="42431" x="2152650" y="4691063"/>
          <p14:tracePt t="42448" x="2133600" y="4691063"/>
          <p14:tracePt t="42464" x="2119313" y="4691063"/>
          <p14:tracePt t="42481" x="2114550" y="4691063"/>
          <p14:tracePt t="42498" x="2105025" y="4691063"/>
          <p14:tracePt t="42514" x="2095500" y="4691063"/>
          <p14:tracePt t="42558" x="2090738" y="4691063"/>
          <p14:tracePt t="43065" x="2176463" y="4691063"/>
          <p14:tracePt t="43072" x="2286000" y="4700588"/>
          <p14:tracePt t="43081" x="2395538" y="4710113"/>
          <p14:tracePt t="43098" x="2757488" y="4733925"/>
          <p14:tracePt t="43115" x="3228975" y="4767263"/>
          <p14:tracePt t="43131" x="3643313" y="4776788"/>
          <p14:tracePt t="43147" x="4076700" y="4776788"/>
          <p14:tracePt t="43181" x="4900613" y="4776788"/>
          <p14:tracePt t="43214" x="5319713" y="4772025"/>
          <p14:tracePt t="43231" x="5476875" y="4767263"/>
          <p14:tracePt t="43248" x="5634038" y="4757738"/>
          <p14:tracePt t="43264" x="5724525" y="4757738"/>
          <p14:tracePt t="43281" x="5791200" y="4757738"/>
          <p14:tracePt t="43298" x="5843588" y="4757738"/>
          <p14:tracePt t="43314" x="5891213" y="4757738"/>
          <p14:tracePt t="43331" x="5900738" y="4757738"/>
          <p14:tracePt t="43347" x="5910263" y="4757738"/>
          <p14:tracePt t="43571" x="5962650" y="4752975"/>
          <p14:tracePt t="43578" x="6038850" y="4743450"/>
          <p14:tracePt t="43585" x="6110288" y="4724400"/>
          <p14:tracePt t="43597" x="6167438" y="4714875"/>
          <p14:tracePt t="43614" x="6296025" y="4695825"/>
          <p14:tracePt t="43631" x="6357938" y="4686300"/>
          <p14:tracePt t="43648" x="6415088" y="4686300"/>
          <p14:tracePt t="43664" x="6457950" y="4686300"/>
          <p14:tracePt t="43681" x="6519863" y="4686300"/>
          <p14:tracePt t="43698" x="6562725" y="4691063"/>
          <p14:tracePt t="43714" x="6605588" y="4691063"/>
          <p14:tracePt t="43731" x="6638925" y="4695825"/>
          <p14:tracePt t="43747" x="6700838" y="4705350"/>
          <p14:tracePt t="43764" x="6738938" y="4714875"/>
          <p14:tracePt t="43781" x="6767513" y="4714875"/>
          <p14:tracePt t="43798" x="6805613" y="4714875"/>
          <p14:tracePt t="43814" x="6829425" y="4724400"/>
          <p14:tracePt t="43831" x="6853238" y="4729163"/>
          <p14:tracePt t="43847" x="6867525" y="4738688"/>
          <p14:tracePt t="43864" x="6886575" y="4748213"/>
          <p14:tracePt t="43881" x="6896100" y="4752975"/>
          <p14:tracePt t="43897" x="6900863" y="4757738"/>
          <p14:tracePt t="43914" x="6910388" y="4767263"/>
          <p14:tracePt t="43931" x="6919913" y="4767263"/>
          <p14:tracePt t="44796" x="6886575" y="4786313"/>
          <p14:tracePt t="44803" x="6824663" y="4819650"/>
          <p14:tracePt t="44814" x="6757988" y="4843463"/>
          <p14:tracePt t="44831" x="6605588" y="4900613"/>
          <p14:tracePt t="44847" x="6419850" y="4938713"/>
          <p14:tracePt t="44864" x="6310313" y="4938713"/>
          <p14:tracePt t="44881" x="6186488" y="4938713"/>
          <p14:tracePt t="44915" x="5905500" y="4881563"/>
          <p14:tracePt t="44947" x="5757863" y="4838700"/>
          <p14:tracePt t="44964" x="5695950" y="4824413"/>
          <p14:tracePt t="44981" x="5624513" y="4795838"/>
          <p14:tracePt t="44997" x="5595938" y="4791075"/>
          <p14:tracePt t="45014" x="5586413" y="4786313"/>
          <p14:tracePt t="45031" x="5576888" y="4786313"/>
          <p14:tracePt t="45047" x="5572125" y="4786313"/>
          <p14:tracePt t="45384" x="5481638" y="4810125"/>
          <p14:tracePt t="45391" x="5329238" y="4843463"/>
          <p14:tracePt t="45398" x="5153025" y="4876800"/>
          <p14:tracePt t="45414" x="4767263" y="4924425"/>
          <p14:tracePt t="45431" x="4338638" y="4976813"/>
          <p14:tracePt t="45447" x="3786188" y="5005388"/>
          <p14:tracePt t="45464" x="3262313" y="5005388"/>
          <p14:tracePt t="45481" x="3014663" y="5000625"/>
          <p14:tracePt t="45498" x="2833688" y="4981575"/>
          <p14:tracePt t="45514" x="2695575" y="4957763"/>
          <p14:tracePt t="45531" x="2557463" y="4938713"/>
          <p14:tracePt t="45547" x="2495550" y="4929188"/>
          <p14:tracePt t="45564" x="2447925" y="4919663"/>
          <p14:tracePt t="45581" x="2409825" y="4914900"/>
          <p14:tracePt t="45597" x="2362200" y="4914900"/>
          <p14:tracePt t="45614" x="2328863" y="4914900"/>
          <p14:tracePt t="45631" x="2305050" y="4914900"/>
          <p14:tracePt t="45648" x="2257425" y="4900613"/>
          <p14:tracePt t="45664" x="2233613" y="4891088"/>
          <p14:tracePt t="45681" x="2205038" y="4886325"/>
          <p14:tracePt t="45697" x="2185988" y="4876800"/>
          <p14:tracePt t="45714" x="2157413" y="4867275"/>
          <p14:tracePt t="45730" x="2147888" y="4862513"/>
          <p14:tracePt t="45747" x="2138363" y="4857750"/>
          <p14:tracePt t="45764" x="2133600" y="4857750"/>
          <p14:tracePt t="45781" x="2124075" y="4857750"/>
          <p14:tracePt t="45797" x="2119313" y="4857750"/>
          <p14:tracePt t="45814" x="2114550" y="4857750"/>
          <p14:tracePt t="45831" x="2109788" y="4857750"/>
          <p14:tracePt t="45847" x="2095500" y="4848225"/>
          <p14:tracePt t="45864" x="2052638" y="4848225"/>
          <p14:tracePt t="45881" x="1976438" y="4848225"/>
          <p14:tracePt t="45897" x="1676400" y="4862513"/>
          <p14:tracePt t="45914" x="1509713" y="4872038"/>
          <p14:tracePt t="45931" x="1343025" y="4881563"/>
          <p14:tracePt t="45947" x="1209675" y="4881563"/>
          <p14:tracePt t="45964" x="1071563" y="4867275"/>
          <p14:tracePt t="45980" x="1019175" y="4852988"/>
          <p14:tracePt t="45997" x="976313" y="4833938"/>
          <p14:tracePt t="46014" x="942975" y="4829175"/>
          <p14:tracePt t="46031" x="900113" y="4814888"/>
          <p14:tracePt t="46047" x="862013" y="4805363"/>
          <p14:tracePt t="46064" x="838200" y="4805363"/>
          <p14:tracePt t="46081" x="819150" y="4805363"/>
          <p14:tracePt t="46097" x="814388" y="4805363"/>
          <p14:tracePt t="46114" x="809625" y="4805363"/>
          <p14:tracePt t="46130" x="800100" y="4805363"/>
          <p14:tracePt t="46147" x="795338" y="4805363"/>
          <p14:tracePt t="46164" x="790575" y="4805363"/>
          <p14:tracePt t="46197" x="785813" y="4805363"/>
          <p14:tracePt t="46221" x="785813" y="4800600"/>
          <p14:tracePt t="46231" x="785813" y="4795838"/>
          <p14:tracePt t="46247" x="790575" y="4791075"/>
          <p14:tracePt t="46264" x="800100" y="4781550"/>
          <p14:tracePt t="46281" x="804863" y="4776788"/>
          <p14:tracePt t="46297" x="814388" y="4767263"/>
          <p14:tracePt t="46314" x="819150" y="4767263"/>
          <p14:tracePt t="46331" x="838200" y="4757738"/>
          <p14:tracePt t="46347" x="862013" y="4757738"/>
          <p14:tracePt t="46364" x="881063" y="4757738"/>
          <p14:tracePt t="46381" x="895350" y="4752975"/>
          <p14:tracePt t="46397" x="904875" y="4752975"/>
          <p14:tracePt t="46414" x="909638" y="4752975"/>
          <p14:tracePt t="46431" x="914400" y="4752975"/>
          <p14:tracePt t="46721" x="976313" y="4767263"/>
          <p14:tracePt t="46727" x="1081088" y="4795838"/>
          <p14:tracePt t="46734" x="1181100" y="4833938"/>
          <p14:tracePt t="46747" x="1271588" y="4852988"/>
          <p14:tracePt t="46764" x="1495425" y="4976813"/>
          <p14:tracePt t="46797" x="1743075" y="5162550"/>
          <p14:tracePt t="46831" x="1900238" y="5291138"/>
          <p14:tracePt t="46847" x="1933575" y="5319713"/>
          <p14:tracePt t="46864" x="1947863" y="5329238"/>
          <p14:tracePt t="46880" x="1966913" y="5353050"/>
          <p14:tracePt t="46897" x="1976438" y="5357813"/>
          <p14:tracePt t="46914" x="1981200" y="5362575"/>
          <p14:tracePt t="46930" x="1985963" y="5372100"/>
          <p14:tracePt t="46947" x="1995488" y="5376863"/>
          <p14:tracePt t="46964" x="1995488" y="5381625"/>
          <p14:tracePt t="46981" x="1995488" y="5386388"/>
          <p14:tracePt t="47035" x="2000250" y="5391150"/>
          <p14:tracePt t="47043" x="2005013" y="5405438"/>
          <p14:tracePt t="47050" x="2005013" y="5419725"/>
          <p14:tracePt t="47064" x="2019300" y="5457825"/>
          <p14:tracePt t="47080" x="2019300" y="5495925"/>
          <p14:tracePt t="47097" x="2019300" y="5524500"/>
          <p14:tracePt t="47114" x="2019300" y="5538788"/>
          <p14:tracePt t="47131" x="2019300" y="5548313"/>
          <p14:tracePt t="47147" x="2019300" y="5553075"/>
          <p14:tracePt t="47164" x="2019300" y="5557838"/>
          <p14:tracePt t="47197" x="2005013" y="5557838"/>
          <p14:tracePt t="47214" x="1981200" y="5548313"/>
          <p14:tracePt t="47230" x="1957388" y="5538788"/>
          <p14:tracePt t="47247" x="1933575" y="5529263"/>
          <p14:tracePt t="47264" x="1924050" y="5524500"/>
          <p14:tracePt t="47280" x="1919288" y="5519738"/>
          <p14:tracePt t="47297" x="1909763" y="5519738"/>
          <p14:tracePt t="47314" x="1900238" y="5519738"/>
          <p14:tracePt t="47387" x="1900238" y="5514975"/>
          <p14:tracePt t="47395" x="1905000" y="5510213"/>
          <p14:tracePt t="47402" x="1914525" y="5500688"/>
          <p14:tracePt t="47414" x="1928813" y="5495925"/>
          <p14:tracePt t="47430" x="1971675" y="5486400"/>
          <p14:tracePt t="47447" x="2052638" y="5462588"/>
          <p14:tracePt t="47464" x="2119313" y="5457825"/>
          <p14:tracePt t="47480" x="2200275" y="5448300"/>
          <p14:tracePt t="47497" x="2276475" y="5448300"/>
          <p14:tracePt t="47514" x="2305050" y="5448300"/>
          <p14:tracePt t="47530" x="2324100" y="5448300"/>
          <p14:tracePt t="47547" x="2333625" y="5448300"/>
          <p14:tracePt t="47564" x="2343150" y="5448300"/>
          <p14:tracePt t="47597" x="2347913" y="5448300"/>
          <p14:tracePt t="47622" x="2352675" y="5448300"/>
          <p14:tracePt t="47631" x="2357438" y="5448300"/>
          <p14:tracePt t="47647" x="2376488" y="5462588"/>
          <p14:tracePt t="47664" x="2409825" y="5486400"/>
          <p14:tracePt t="47681" x="2466975" y="5524500"/>
          <p14:tracePt t="47697" x="2509838" y="5543550"/>
          <p14:tracePt t="47714" x="2571750" y="5562600"/>
          <p14:tracePt t="47730" x="2624138" y="5576888"/>
          <p14:tracePt t="47747" x="2695575" y="5591175"/>
          <p14:tracePt t="47764" x="2724150" y="5595938"/>
          <p14:tracePt t="47780" x="2752725" y="5600700"/>
          <p14:tracePt t="47797" x="2771775" y="5600700"/>
          <p14:tracePt t="47814" x="2800350" y="5600700"/>
          <p14:tracePt t="47830" x="2814638" y="5600700"/>
          <p14:tracePt t="47847" x="2828925" y="5600700"/>
          <p14:tracePt t="47864" x="2833688" y="5600700"/>
          <p14:tracePt t="47880" x="2843213" y="5600700"/>
          <p14:tracePt t="47897" x="2847975" y="5600700"/>
          <p14:tracePt t="49142" x="2947988" y="5576888"/>
          <p14:tracePt t="49149" x="3095625" y="5505450"/>
          <p14:tracePt t="49157" x="3343275" y="5438775"/>
          <p14:tracePt t="49165" x="3619500" y="5353050"/>
          <p14:tracePt t="49180" x="4048125" y="5233988"/>
          <p14:tracePt t="49197" x="4548188" y="5153025"/>
          <p14:tracePt t="49214" x="5024438" y="5100638"/>
          <p14:tracePt t="49247" x="6038850" y="5081588"/>
          <p14:tracePt t="49281" x="6429375" y="5091113"/>
          <p14:tracePt t="49297" x="6662738" y="5100638"/>
          <p14:tracePt t="49314" x="6762750" y="5100638"/>
          <p14:tracePt t="49330" x="6843713" y="5114925"/>
          <p14:tracePt t="49347" x="6915150" y="5114925"/>
          <p14:tracePt t="49364" x="6962775" y="5114925"/>
          <p14:tracePt t="49380" x="6972300" y="5114925"/>
          <p14:tracePt t="49554" x="7062788" y="5095875"/>
          <p14:tracePt t="49560" x="7162800" y="5067300"/>
          <p14:tracePt t="49568" x="7286625" y="5048250"/>
          <p14:tracePt t="49580" x="7410450" y="5038725"/>
          <p14:tracePt t="49597" x="7700963" y="5033963"/>
          <p14:tracePt t="49614" x="7791450" y="5048250"/>
          <p14:tracePt t="49630" x="7858125" y="5072063"/>
          <p14:tracePt t="49647" x="7900988" y="5095875"/>
          <p14:tracePt t="49664" x="7958138" y="5133975"/>
          <p14:tracePt t="49680" x="7991475" y="5157788"/>
          <p14:tracePt t="49697" x="8024813" y="5176838"/>
          <p14:tracePt t="49715" x="8081963" y="5200650"/>
          <p14:tracePt t="49730" x="8110538" y="5214938"/>
          <p14:tracePt t="49747" x="8148638" y="5224463"/>
          <p14:tracePt t="49764" x="8167688" y="5233988"/>
          <p14:tracePt t="49780" x="8210550" y="5243513"/>
          <p14:tracePt t="49797" x="8234363" y="5248275"/>
          <p14:tracePt t="49814" x="8248650" y="5257800"/>
          <p14:tracePt t="49830" x="8258175" y="5257800"/>
          <p14:tracePt t="49847" x="8267700" y="5262563"/>
          <p14:tracePt t="49864" x="8277225" y="5262563"/>
          <p14:tracePt t="49880" x="8281988" y="5262563"/>
          <p14:tracePt t="49921" x="8281988" y="5267325"/>
          <p14:tracePt t="49936" x="8281988" y="5272088"/>
          <p14:tracePt t="49947" x="8281988" y="5276850"/>
          <p14:tracePt t="49964" x="8258175" y="5291138"/>
          <p14:tracePt t="49980" x="8220075" y="5314950"/>
          <p14:tracePt t="49997" x="8134350" y="5343525"/>
          <p14:tracePt t="50014" x="8048625" y="5376863"/>
          <p14:tracePt t="50030" x="7962900" y="5386388"/>
          <p14:tracePt t="50047" x="7920038" y="5381625"/>
          <p14:tracePt t="50064" x="7881938" y="5376863"/>
          <p14:tracePt t="50080" x="7853363" y="5357813"/>
          <p14:tracePt t="50097" x="7810500" y="5334000"/>
          <p14:tracePt t="50114" x="7796213" y="5329238"/>
          <p14:tracePt t="50130" x="7781925" y="5324475"/>
          <p14:tracePt t="50147" x="7772400" y="5310188"/>
          <p14:tracePt t="50163" x="7767638" y="5295900"/>
          <p14:tracePt t="50180" x="7758113" y="5272088"/>
          <p14:tracePt t="50197" x="7758113" y="5238750"/>
          <p14:tracePt t="50214" x="7767638" y="5191125"/>
          <p14:tracePt t="50230" x="7786688" y="5162550"/>
          <p14:tracePt t="50247" x="7800975" y="5143500"/>
          <p14:tracePt t="50264" x="7834313" y="5124450"/>
          <p14:tracePt t="50280" x="7924800" y="5100638"/>
          <p14:tracePt t="50297" x="7991475" y="5100638"/>
          <p14:tracePt t="50314" x="8053388" y="5114925"/>
          <p14:tracePt t="50331" x="8124825" y="5138738"/>
          <p14:tracePt t="50347" x="8148638" y="5157788"/>
          <p14:tracePt t="50364" x="8158163" y="5167313"/>
          <p14:tracePt t="50380" x="8172450" y="5176838"/>
          <p14:tracePt t="50397" x="8181975" y="5195888"/>
          <p14:tracePt t="50414" x="8186738" y="5205413"/>
          <p14:tracePt t="50430" x="8191500" y="5214938"/>
          <p14:tracePt t="50447" x="8191500" y="5224463"/>
          <p14:tracePt t="50463" x="8191500" y="5238750"/>
          <p14:tracePt t="50480" x="8181975" y="5248275"/>
          <p14:tracePt t="50497" x="8167688" y="5267325"/>
          <p14:tracePt t="50514" x="8153400" y="5281613"/>
          <p14:tracePt t="50531" x="8110538" y="5319713"/>
          <p14:tracePt t="50547" x="8067675" y="5348288"/>
          <p14:tracePt t="50564" x="8020050" y="5376863"/>
          <p14:tracePt t="50580" x="7981950" y="5395913"/>
          <p14:tracePt t="50597" x="7953375" y="5414963"/>
          <p14:tracePt t="50614" x="7943850" y="5419725"/>
          <p14:tracePt t="50630" x="7939088" y="5424488"/>
          <p14:tracePt t="50647" x="7929563" y="5424488"/>
          <p14:tracePt t="50664" x="7920038" y="5424488"/>
          <p14:tracePt t="50680" x="7915275" y="5424488"/>
          <p14:tracePt t="50697" x="7905750" y="5429250"/>
          <p14:tracePt t="50714" x="7877175" y="5443538"/>
          <p14:tracePt t="50730" x="7839075" y="5448300"/>
          <p14:tracePt t="50747" x="7786688" y="5462588"/>
          <p14:tracePt t="50764" x="7691438" y="5472113"/>
          <p14:tracePt t="50780" x="7634288" y="5472113"/>
          <p14:tracePt t="50797" x="7562850" y="5462588"/>
          <p14:tracePt t="50814" x="7491413" y="5457825"/>
          <p14:tracePt t="50830" x="7339013" y="5414963"/>
          <p14:tracePt t="50847" x="7219950" y="5391150"/>
          <p14:tracePt t="50864" x="7124700" y="5367338"/>
          <p14:tracePt t="50880" x="7043738" y="5353050"/>
          <p14:tracePt t="50897" x="6886575" y="5353050"/>
          <p14:tracePt t="50913" x="6786563" y="5353050"/>
          <p14:tracePt t="50930" x="6696075" y="5353050"/>
          <p14:tracePt t="50947" x="6643688" y="5353050"/>
          <p14:tracePt t="50964" x="6600825" y="5353050"/>
          <p14:tracePt t="50980" x="6581775" y="5353050"/>
          <p14:tracePt t="50997" x="6572250" y="5353050"/>
          <p14:tracePt t="51014" x="6562725" y="5353050"/>
          <p14:tracePt t="51030" x="6557963" y="5353050"/>
          <p14:tracePt t="51294" x="6529388" y="5353050"/>
          <p14:tracePt t="51300" x="6496050" y="5357813"/>
          <p14:tracePt t="51314" x="6448425" y="5357813"/>
          <p14:tracePt t="51330" x="6367463" y="5357813"/>
          <p14:tracePt t="51347" x="6315075" y="5357813"/>
          <p14:tracePt t="51364" x="6267450" y="5357813"/>
          <p14:tracePt t="51380" x="6181725" y="5362575"/>
          <p14:tracePt t="51397" x="6115050" y="5362575"/>
          <p14:tracePt t="51413" x="6062663" y="5362575"/>
          <p14:tracePt t="51430" x="6015038" y="5362575"/>
          <p14:tracePt t="51447" x="5948363" y="5362575"/>
          <p14:tracePt t="51464" x="5900738" y="5353050"/>
          <p14:tracePt t="51480" x="5867400" y="5353050"/>
          <p14:tracePt t="51497" x="5829300" y="5334000"/>
          <p14:tracePt t="51513" x="5786438" y="5305425"/>
          <p14:tracePt t="51530" x="5762625" y="5281613"/>
          <p14:tracePt t="51547" x="5753100" y="5257800"/>
          <p14:tracePt t="51564" x="5734050" y="5238750"/>
          <p14:tracePt t="51580" x="5724525" y="5195888"/>
          <p14:tracePt t="51597" x="5724525" y="5167313"/>
          <p14:tracePt t="51613" x="5724525" y="5138738"/>
          <p14:tracePt t="51630" x="5762625" y="5095875"/>
          <p14:tracePt t="51647" x="5800725" y="5062538"/>
          <p14:tracePt t="51664" x="5857875" y="5038725"/>
          <p14:tracePt t="51680" x="5938838" y="5019675"/>
          <p14:tracePt t="51697" x="6067425" y="5029200"/>
          <p14:tracePt t="51713" x="6119813" y="5043488"/>
          <p14:tracePt t="51730" x="6153150" y="5057775"/>
          <p14:tracePt t="51747" x="6181725" y="5062538"/>
          <p14:tracePt t="51764" x="6205538" y="5076825"/>
          <p14:tracePt t="51780" x="6215063" y="5105400"/>
          <p14:tracePt t="51797" x="6234113" y="5148263"/>
          <p14:tracePt t="51814" x="6253163" y="5238750"/>
          <p14:tracePt t="51830" x="6267450" y="5276850"/>
          <p14:tracePt t="51847" x="6267450" y="5295900"/>
          <p14:tracePt t="51863" x="6267450" y="5319713"/>
          <p14:tracePt t="51880" x="6267450" y="5338763"/>
          <p14:tracePt t="51897" x="6267450" y="5348288"/>
          <p14:tracePt t="51914" x="6267450" y="5357813"/>
          <p14:tracePt t="51930" x="6262688" y="5362575"/>
          <p14:tracePt t="51947" x="6229350" y="5381625"/>
          <p14:tracePt t="51964" x="6191250" y="5395913"/>
          <p14:tracePt t="51980" x="6129338" y="5410200"/>
          <p14:tracePt t="51997" x="6043613" y="5419725"/>
          <p14:tracePt t="52013" x="5986463" y="5419725"/>
          <p14:tracePt t="52030" x="5929313" y="5419725"/>
          <p14:tracePt t="52047" x="5857875" y="5414963"/>
          <p14:tracePt t="52064" x="5753100" y="5400675"/>
          <p14:tracePt t="52080" x="5700713" y="5395913"/>
          <p14:tracePt t="52097" x="5648325" y="5381625"/>
          <p14:tracePt t="52113" x="5619750" y="5362575"/>
          <p14:tracePt t="52130" x="5591175" y="5348288"/>
          <p14:tracePt t="52147" x="5581650" y="5348288"/>
          <p14:tracePt t="52163" x="5576888" y="5329238"/>
          <p14:tracePt t="52180" x="5572125" y="5295900"/>
          <p14:tracePt t="52197" x="5586413" y="5233988"/>
          <p14:tracePt t="52214" x="5600700" y="5195888"/>
          <p14:tracePt t="52230" x="5634038" y="5172075"/>
          <p14:tracePt t="52247" x="5724525" y="5133975"/>
          <p14:tracePt t="52264" x="5786438" y="5124450"/>
          <p14:tracePt t="52280" x="5834063" y="5124450"/>
          <p14:tracePt t="52297" x="5872163" y="5138738"/>
          <p14:tracePt t="52314" x="5915025" y="5162550"/>
          <p14:tracePt t="52330" x="5929313" y="5172075"/>
          <p14:tracePt t="52347" x="5943600" y="5195888"/>
          <p14:tracePt t="52365" x="5962650" y="5229225"/>
          <p14:tracePt t="52381" x="5967413" y="5253038"/>
          <p14:tracePt t="52397" x="5967413" y="5267325"/>
          <p14:tracePt t="52413" x="5967413" y="5276850"/>
          <p14:tracePt t="52430" x="5957888" y="5295900"/>
          <p14:tracePt t="52447" x="5948363" y="5305425"/>
          <p14:tracePt t="52464" x="5938838" y="5314950"/>
          <p14:tracePt t="52480" x="5915025" y="5329238"/>
          <p14:tracePt t="52497" x="5876925" y="5353050"/>
          <p14:tracePt t="52514" x="5829300" y="5357813"/>
          <p14:tracePt t="52530" x="5781675" y="5362575"/>
          <p14:tracePt t="52547" x="5738813" y="5376863"/>
          <p14:tracePt t="52563" x="5681663" y="5376863"/>
          <p14:tracePt t="52580" x="5653088" y="5376863"/>
          <p14:tracePt t="52597" x="5643563" y="5376863"/>
          <p14:tracePt t="52613" x="5634038" y="5376863"/>
          <p14:tracePt t="52630" x="5624513" y="5376863"/>
          <p14:tracePt t="52647" x="5619750" y="5376863"/>
          <p14:tracePt t="53201" x="5553075" y="5372100"/>
          <p14:tracePt t="53209" x="5453063" y="5362575"/>
          <p14:tracePt t="53216" x="5353050" y="5348288"/>
          <p14:tracePt t="53230" x="5110163" y="5338763"/>
          <p14:tracePt t="53247" x="4862513" y="5329238"/>
          <p14:tracePt t="53263" x="4567238" y="5314950"/>
          <p14:tracePt t="53297" x="3914775" y="5314950"/>
          <p14:tracePt t="53330" x="3538538" y="5319713"/>
          <p14:tracePt t="53347" x="3405188" y="5319713"/>
          <p14:tracePt t="53364" x="3257550" y="5319713"/>
          <p14:tracePt t="53380" x="3195638" y="5334000"/>
          <p14:tracePt t="53397" x="3152775" y="5334000"/>
          <p14:tracePt t="53413" x="3119438" y="5334000"/>
          <p14:tracePt t="53430" x="3071813" y="5348288"/>
          <p14:tracePt t="53447" x="3033713" y="5353050"/>
          <p14:tracePt t="53464" x="3005138" y="5357813"/>
          <p14:tracePt t="53480" x="2957513" y="5372100"/>
          <p14:tracePt t="53497" x="2928938" y="5376863"/>
          <p14:tracePt t="53513" x="2890838" y="5386388"/>
          <p14:tracePt t="53530" x="2857500" y="5405438"/>
          <p14:tracePt t="53547" x="2800350" y="5419725"/>
          <p14:tracePt t="53563" x="2771775" y="5429250"/>
          <p14:tracePt t="53580" x="2743200" y="5443538"/>
          <p14:tracePt t="53597" x="2719388" y="5448300"/>
          <p14:tracePt t="53613" x="2681288" y="5453063"/>
          <p14:tracePt t="53630" x="2657475" y="5453063"/>
          <p14:tracePt t="53647" x="2633663" y="5448300"/>
          <p14:tracePt t="53663" x="2605088" y="5448300"/>
          <p14:tracePt t="53680" x="2581275" y="5438775"/>
          <p14:tracePt t="53697" x="2557463" y="5429250"/>
          <p14:tracePt t="53713" x="2538413" y="5424488"/>
          <p14:tracePt t="53730" x="2509838" y="5419725"/>
          <p14:tracePt t="53747" x="2495550" y="5414963"/>
          <p14:tracePt t="53763" x="2490788" y="5414963"/>
          <p14:tracePt t="53780" x="2486025" y="5414963"/>
          <p14:tracePt t="53797" x="2476500" y="5414963"/>
          <p14:tracePt t="53830" x="2471738" y="5414963"/>
          <p14:tracePt t="54486" x="2571750" y="5405438"/>
          <p14:tracePt t="54493" x="2695575" y="5395913"/>
          <p14:tracePt t="54501" x="2805113" y="5395913"/>
          <p14:tracePt t="54513" x="2890838" y="5395913"/>
          <p14:tracePt t="54530" x="3224213" y="5386388"/>
          <p14:tracePt t="54547" x="3424238" y="5376863"/>
          <p14:tracePt t="54563" x="3652838" y="5376863"/>
          <p14:tracePt t="54596" x="4219575" y="5353050"/>
          <p14:tracePt t="54630" x="4576763" y="5343525"/>
          <p14:tracePt t="54647" x="4757738" y="5343525"/>
          <p14:tracePt t="54663" x="4857750" y="5343525"/>
          <p14:tracePt t="54680" x="4924425" y="5343525"/>
          <p14:tracePt t="54697" x="4967288" y="5343525"/>
          <p14:tracePt t="54713" x="5010150" y="5343525"/>
          <p14:tracePt t="54730" x="5029200" y="5343525"/>
          <p14:tracePt t="54746" x="5038725" y="5343525"/>
          <p14:tracePt t="54763" x="5043488" y="5343525"/>
          <p14:tracePt t="54780" x="5053013" y="5343525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Reading Input by Scanner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849313" y="1196752"/>
            <a:ext cx="6246812" cy="51845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ScannerExample2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scanner = new Scanner(System.in)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("Enter two integers!")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n1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n2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("Enter operator: [+, -] !")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strOp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char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charOp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strOp.charAt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result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switch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charOp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'+' : result = n1 + n2 ; break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case '-' : result = n1 - n2 ; break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default: result = 0 ; break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(result)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 useBgFill="1">
        <p:nvSpPr>
          <p:cNvPr id="41988" name="직사각형 4"/>
          <p:cNvSpPr>
            <a:spLocks noChangeArrowheads="1"/>
          </p:cNvSpPr>
          <p:nvPr/>
        </p:nvSpPr>
        <p:spPr bwMode="auto">
          <a:xfrm>
            <a:off x="6596063" y="3236913"/>
            <a:ext cx="2857500" cy="147796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Enter two integers!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200 400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Enter operator: [+, -] 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600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368"/>
    </mc:Choice>
    <mc:Fallback xmlns="">
      <p:transition spd="slow" advTm="81368"/>
    </mc:Fallback>
  </mc:AlternateContent>
  <p:extLst>
    <p:ext uri="{3A86A75C-4F4B-4683-9AE1-C65F6400EC91}">
      <p14:laserTraceLst xmlns:p14="http://schemas.microsoft.com/office/powerpoint/2010/main">
        <p14:tracePtLst>
          <p14:tracePt t="826" x="5072063" y="5143500"/>
          <p14:tracePt t="832" x="5086350" y="4933950"/>
          <p14:tracePt t="840" x="5114925" y="4495800"/>
          <p14:tracePt t="855" x="5181600" y="3671888"/>
          <p14:tracePt t="872" x="5238750" y="3043238"/>
          <p14:tracePt t="889" x="5329238" y="2366963"/>
          <p14:tracePt t="922" x="5410200" y="1866900"/>
          <p14:tracePt t="955" x="5438775" y="1752600"/>
          <p14:tracePt t="972" x="5443538" y="1724025"/>
          <p14:tracePt t="988" x="5443538" y="1709738"/>
          <p14:tracePt t="1005" x="5443538" y="1704975"/>
          <p14:tracePt t="1021" x="5443538" y="1700213"/>
          <p14:tracePt t="1038" x="5443538" y="1695450"/>
          <p14:tracePt t="1273" x="5448300" y="1695450"/>
          <p14:tracePt t="1280" x="5453063" y="1690688"/>
          <p14:tracePt t="1288" x="5453063" y="1685925"/>
          <p14:tracePt t="1305" x="5462588" y="1685925"/>
          <p14:tracePt t="1361" x="5457825" y="1685925"/>
          <p14:tracePt t="1371" x="5453063" y="1685925"/>
          <p14:tracePt t="1405" x="5424488" y="1695450"/>
          <p14:tracePt t="1421" x="5410200" y="1709738"/>
          <p14:tracePt t="1438" x="5400675" y="1719263"/>
          <p14:tracePt t="1455" x="5386388" y="1743075"/>
          <p14:tracePt t="1471" x="5372100" y="1752600"/>
          <p14:tracePt t="1488" x="5367338" y="1762125"/>
          <p14:tracePt t="1505" x="5362575" y="1766888"/>
          <p14:tracePt t="2213" x="5348288" y="1771650"/>
          <p14:tracePt t="2220" x="5334000" y="1771650"/>
          <p14:tracePt t="2227" x="5314950" y="1776413"/>
          <p14:tracePt t="2238" x="5300663" y="1781175"/>
          <p14:tracePt t="2255" x="5272088" y="1790700"/>
          <p14:tracePt t="2271" x="5238750" y="1800225"/>
          <p14:tracePt t="2288" x="5224463" y="1804988"/>
          <p14:tracePt t="2321" x="5205413" y="1804988"/>
          <p14:tracePt t="2355" x="5191125" y="1804988"/>
          <p14:tracePt t="2371" x="5176838" y="1804988"/>
          <p14:tracePt t="2388" x="5148263" y="1804988"/>
          <p14:tracePt t="2405" x="5129213" y="1804988"/>
          <p14:tracePt t="2421" x="5100638" y="1819275"/>
          <p14:tracePt t="2438" x="5062538" y="1824038"/>
          <p14:tracePt t="2455" x="5024438" y="1833563"/>
          <p14:tracePt t="2471" x="4986338" y="1843088"/>
          <p14:tracePt t="2488" x="4962525" y="1852613"/>
          <p14:tracePt t="2505" x="4943475" y="1857375"/>
          <p14:tracePt t="2521" x="4919663" y="1857375"/>
          <p14:tracePt t="2538" x="4905375" y="1857375"/>
          <p14:tracePt t="2555" x="4891088" y="1857375"/>
          <p14:tracePt t="2571" x="4862513" y="1857375"/>
          <p14:tracePt t="2588" x="4852988" y="1857375"/>
          <p14:tracePt t="2605" x="4829175" y="1857375"/>
          <p14:tracePt t="2621" x="4814888" y="1862138"/>
          <p14:tracePt t="2638" x="4781550" y="1862138"/>
          <p14:tracePt t="2655" x="4762500" y="1862138"/>
          <p14:tracePt t="2671" x="4733925" y="1862138"/>
          <p14:tracePt t="2688" x="4691063" y="1862138"/>
          <p14:tracePt t="2705" x="4624388" y="1862138"/>
          <p14:tracePt t="2721" x="4572000" y="1857375"/>
          <p14:tracePt t="2738" x="4529138" y="1843088"/>
          <p14:tracePt t="2755" x="4471988" y="1819275"/>
          <p14:tracePt t="2771" x="4433888" y="1800225"/>
          <p14:tracePt t="2788" x="4405313" y="1781175"/>
          <p14:tracePt t="2805" x="4376738" y="1762125"/>
          <p14:tracePt t="2821" x="4338638" y="1738313"/>
          <p14:tracePt t="2838" x="4319588" y="1728788"/>
          <p14:tracePt t="2855" x="4310063" y="1724025"/>
          <p14:tracePt t="2871" x="4291013" y="1714500"/>
          <p14:tracePt t="2888" x="4281488" y="1704975"/>
          <p14:tracePt t="2905" x="4276725" y="1700213"/>
          <p14:tracePt t="2921" x="4267200" y="1695450"/>
          <p14:tracePt t="2938" x="4262438" y="1690688"/>
          <p14:tracePt t="2955" x="4252913" y="1690688"/>
          <p14:tracePt t="3012" x="4252913" y="1685925"/>
          <p14:tracePt t="3028" x="4252913" y="1681163"/>
          <p14:tracePt t="3035" x="4252913" y="1676400"/>
          <p14:tracePt t="3050" x="4257675" y="1666875"/>
          <p14:tracePt t="3057" x="4262438" y="1662113"/>
          <p14:tracePt t="3071" x="4286250" y="1643063"/>
          <p14:tracePt t="3088" x="4319588" y="1619250"/>
          <p14:tracePt t="3105" x="4362450" y="1600200"/>
          <p14:tracePt t="3121" x="4405313" y="1581150"/>
          <p14:tracePt t="3138" x="4467225" y="1562100"/>
          <p14:tracePt t="3155" x="4510088" y="1557338"/>
          <p14:tracePt t="3171" x="4548188" y="1552575"/>
          <p14:tracePt t="3188" x="4595813" y="1552575"/>
          <p14:tracePt t="3205" x="4614863" y="1552575"/>
          <p14:tracePt t="3221" x="4629150" y="1552575"/>
          <p14:tracePt t="3238" x="4648200" y="1552575"/>
          <p14:tracePt t="3255" x="4676775" y="1552575"/>
          <p14:tracePt t="3272" x="4705350" y="1552575"/>
          <p14:tracePt t="3289" x="4748213" y="1552575"/>
          <p14:tracePt t="3305" x="4791075" y="1552575"/>
          <p14:tracePt t="3322" x="4867275" y="1538288"/>
          <p14:tracePt t="3338" x="4910138" y="1524000"/>
          <p14:tracePt t="3354" x="4948238" y="1504950"/>
          <p14:tracePt t="3372" x="5019675" y="1485900"/>
          <p14:tracePt t="3388" x="5067300" y="1481138"/>
          <p14:tracePt t="3405" x="5119688" y="1476375"/>
          <p14:tracePt t="3421" x="5167313" y="1476375"/>
          <p14:tracePt t="3438" x="5243513" y="1476375"/>
          <p14:tracePt t="3454" x="5281613" y="1466850"/>
          <p14:tracePt t="3471" x="5310188" y="1466850"/>
          <p14:tracePt t="3488" x="5338763" y="1466850"/>
          <p14:tracePt t="3505" x="5381625" y="1466850"/>
          <p14:tracePt t="3521" x="5405438" y="1466850"/>
          <p14:tracePt t="3538" x="5424488" y="1466850"/>
          <p14:tracePt t="3555" x="5453063" y="1476375"/>
          <p14:tracePt t="3571" x="5467350" y="1485900"/>
          <p14:tracePt t="3588" x="5476875" y="1490663"/>
          <p14:tracePt t="3605" x="5481638" y="1495425"/>
          <p14:tracePt t="3621" x="5491163" y="1509713"/>
          <p14:tracePt t="3638" x="5495925" y="1524000"/>
          <p14:tracePt t="3655" x="5505450" y="1538288"/>
          <p14:tracePt t="3671" x="5505450" y="1552575"/>
          <p14:tracePt t="3688" x="5505450" y="1576388"/>
          <p14:tracePt t="3704" x="5505450" y="1581150"/>
          <p14:tracePt t="3721" x="5505450" y="1585913"/>
          <p14:tracePt t="3738" x="5500688" y="1600200"/>
          <p14:tracePt t="3755" x="5495925" y="1604963"/>
          <p14:tracePt t="3771" x="5495925" y="1614488"/>
          <p14:tracePt t="3788" x="5495925" y="1619250"/>
          <p14:tracePt t="3805" x="5495925" y="1624013"/>
          <p14:tracePt t="3856" x="5491163" y="1628775"/>
          <p14:tracePt t="3863" x="5491163" y="1633538"/>
          <p14:tracePt t="3872" x="5486400" y="1633538"/>
          <p14:tracePt t="3888" x="5481638" y="1643063"/>
          <p14:tracePt t="3905" x="5467350" y="1662113"/>
          <p14:tracePt t="3921" x="5448300" y="1685925"/>
          <p14:tracePt t="3938" x="5414963" y="1724025"/>
          <p14:tracePt t="3954" x="5381625" y="1747838"/>
          <p14:tracePt t="3971" x="5357813" y="1771650"/>
          <p14:tracePt t="3988" x="5334000" y="1785938"/>
          <p14:tracePt t="4004" x="5324475" y="1790700"/>
          <p14:tracePt t="4021" x="5314950" y="1800225"/>
          <p14:tracePt t="4038" x="5310188" y="1800225"/>
          <p14:tracePt t="4055" x="5300663" y="1800225"/>
          <p14:tracePt t="4071" x="5295900" y="1800225"/>
          <p14:tracePt t="4088" x="5291138" y="1800225"/>
          <p14:tracePt t="4104" x="5286375" y="1800225"/>
          <p14:tracePt t="4121" x="5267325" y="1809750"/>
          <p14:tracePt t="4138" x="5248275" y="1819275"/>
          <p14:tracePt t="4154" x="5233988" y="1824038"/>
          <p14:tracePt t="4171" x="5219700" y="1833563"/>
          <p14:tracePt t="4188" x="5214938" y="1833563"/>
          <p14:tracePt t="4205" x="5205413" y="1833563"/>
          <p14:tracePt t="4221" x="5195888" y="1833563"/>
          <p14:tracePt t="4238" x="5157788" y="1847850"/>
          <p14:tracePt t="4255" x="5105400" y="1852613"/>
          <p14:tracePt t="4271" x="5038725" y="1862138"/>
          <p14:tracePt t="4288" x="4943475" y="1866900"/>
          <p14:tracePt t="4304" x="4838700" y="1881188"/>
          <p14:tracePt t="4321" x="4757738" y="1890713"/>
          <p14:tracePt t="4338" x="4667250" y="1890713"/>
          <p14:tracePt t="4355" x="4562475" y="1890713"/>
          <p14:tracePt t="4371" x="4519613" y="1890713"/>
          <p14:tracePt t="4388" x="4491038" y="1890713"/>
          <p14:tracePt t="4405" x="4481513" y="1890713"/>
          <p14:tracePt t="4421" x="4476750" y="1890713"/>
          <p14:tracePt t="4664" x="4438650" y="1914525"/>
          <p14:tracePt t="4671" x="4376738" y="1952625"/>
          <p14:tracePt t="4678" x="4319588" y="1985963"/>
          <p14:tracePt t="4688" x="4257675" y="2009775"/>
          <p14:tracePt t="4705" x="4129088" y="2062163"/>
          <p14:tracePt t="4722" x="4033838" y="2105025"/>
          <p14:tracePt t="4738" x="3919538" y="2133600"/>
          <p14:tracePt t="4771" x="3862388" y="2143125"/>
          <p14:tracePt t="4804" x="3838575" y="2143125"/>
          <p14:tracePt t="4821" x="3833813" y="2143125"/>
          <p14:tracePt t="4838" x="3819525" y="2143125"/>
          <p14:tracePt t="4855" x="3800475" y="2147888"/>
          <p14:tracePt t="4871" x="3771900" y="2147888"/>
          <p14:tracePt t="4888" x="3738563" y="2147888"/>
          <p14:tracePt t="4904" x="3700463" y="2147888"/>
          <p14:tracePt t="4921" x="3652838" y="2157413"/>
          <p14:tracePt t="4938" x="3624263" y="2157413"/>
          <p14:tracePt t="4955" x="3609975" y="2157413"/>
          <p14:tracePt t="4971" x="3605213" y="2157413"/>
          <p14:tracePt t="4973" x="3600450" y="2157413"/>
          <p14:tracePt t="5010" x="3614738" y="2157413"/>
          <p14:tracePt t="5017" x="3643313" y="2157413"/>
          <p14:tracePt t="5023" x="3676650" y="2157413"/>
          <p14:tracePt t="5038" x="3800475" y="2162175"/>
          <p14:tracePt t="5054" x="3967163" y="2181225"/>
          <p14:tracePt t="5071" x="4110038" y="2181225"/>
          <p14:tracePt t="5088" x="4233863" y="2181225"/>
          <p14:tracePt t="5104" x="4438650" y="2171700"/>
          <p14:tracePt t="5121" x="4562475" y="2152650"/>
          <p14:tracePt t="5138" x="4667250" y="2152650"/>
          <p14:tracePt t="5154" x="4733925" y="2152650"/>
          <p14:tracePt t="5171" x="4819650" y="2147888"/>
          <p14:tracePt t="5188" x="4876800" y="2138363"/>
          <p14:tracePt t="5204" x="4929188" y="2138363"/>
          <p14:tracePt t="5221" x="5019675" y="2138363"/>
          <p14:tracePt t="5238" x="5072063" y="2138363"/>
          <p14:tracePt t="5254" x="5114925" y="2138363"/>
          <p14:tracePt t="5271" x="5157788" y="2138363"/>
          <p14:tracePt t="5288" x="5214938" y="2133600"/>
          <p14:tracePt t="5305" x="5253038" y="2128838"/>
          <p14:tracePt t="5321" x="5286375" y="2128838"/>
          <p14:tracePt t="5338" x="5310188" y="2124075"/>
          <p14:tracePt t="5354" x="5329238" y="2124075"/>
          <p14:tracePt t="5371" x="5338763" y="2124075"/>
          <p14:tracePt t="5388" x="5343525" y="2124075"/>
          <p14:tracePt t="5405" x="5348288" y="2124075"/>
          <p14:tracePt t="5438" x="5343525" y="2119313"/>
          <p14:tracePt t="5454" x="5281613" y="2085975"/>
          <p14:tracePt t="5471" x="4986338" y="1971675"/>
          <p14:tracePt t="5488" x="4762500" y="1885950"/>
          <p14:tracePt t="5505" x="4500563" y="1814513"/>
          <p14:tracePt t="5521" x="4248150" y="1752600"/>
          <p14:tracePt t="5538" x="3995738" y="1709738"/>
          <p14:tracePt t="5554" x="3862388" y="1685925"/>
          <p14:tracePt t="5571" x="3757613" y="1666875"/>
          <p14:tracePt t="5588" x="3619500" y="1652588"/>
          <p14:tracePt t="5604" x="3524250" y="1643063"/>
          <p14:tracePt t="5621" x="3414713" y="1643063"/>
          <p14:tracePt t="5638" x="3300413" y="1638300"/>
          <p14:tracePt t="5654" x="3176588" y="1638300"/>
          <p14:tracePt t="5671" x="3114675" y="1638300"/>
          <p14:tracePt t="5688" x="3028950" y="1638300"/>
          <p14:tracePt t="5704" x="2938463" y="1638300"/>
          <p14:tracePt t="5721" x="2814638" y="1638300"/>
          <p14:tracePt t="5738" x="2752725" y="1628775"/>
          <p14:tracePt t="5755" x="2709863" y="1624013"/>
          <p14:tracePt t="5771" x="2681288" y="1624013"/>
          <p14:tracePt t="5788" x="2647950" y="1619250"/>
          <p14:tracePt t="5804" x="2619375" y="1619250"/>
          <p14:tracePt t="5821" x="2590800" y="1619250"/>
          <p14:tracePt t="5838" x="2538413" y="1619250"/>
          <p14:tracePt t="5854" x="2505075" y="1619250"/>
          <p14:tracePt t="5871" x="2476500" y="1619250"/>
          <p14:tracePt t="5888" x="2438400" y="1619250"/>
          <p14:tracePt t="5904" x="2390775" y="1619250"/>
          <p14:tracePt t="5921" x="2362200" y="1619250"/>
          <p14:tracePt t="5938" x="2333625" y="1609725"/>
          <p14:tracePt t="5954" x="2300288" y="1609725"/>
          <p14:tracePt t="5971" x="2252663" y="1604963"/>
          <p14:tracePt t="5988" x="2224088" y="1595438"/>
          <p14:tracePt t="6004" x="2200275" y="1585913"/>
          <p14:tracePt t="6021" x="2181225" y="1581150"/>
          <p14:tracePt t="6038" x="2176463" y="1581150"/>
          <p14:tracePt t="6054" x="2166938" y="1581150"/>
          <p14:tracePt t="6071" x="2162175" y="1581150"/>
          <p14:tracePt t="6088" x="2157413" y="1581150"/>
          <p14:tracePt t="6139" x="2157413" y="1576388"/>
          <p14:tracePt t="6154" x="2162175" y="1576388"/>
          <p14:tracePt t="6161" x="2176463" y="1562100"/>
          <p14:tracePt t="6171" x="2185988" y="1557338"/>
          <p14:tracePt t="6188" x="2238375" y="1538288"/>
          <p14:tracePt t="6205" x="2319338" y="1509713"/>
          <p14:tracePt t="6221" x="2390775" y="1485900"/>
          <p14:tracePt t="6238" x="2452688" y="1471613"/>
          <p14:tracePt t="6254" x="2505075" y="1466850"/>
          <p14:tracePt t="6271" x="2557463" y="1457325"/>
          <p14:tracePt t="6288" x="2586038" y="1447800"/>
          <p14:tracePt t="6304" x="2600325" y="1443038"/>
          <p14:tracePt t="6321" x="2619375" y="1443038"/>
          <p14:tracePt t="6338" x="2633663" y="1443038"/>
          <p14:tracePt t="6354" x="2638425" y="1443038"/>
          <p14:tracePt t="6371" x="2643188" y="1443038"/>
          <p14:tracePt t="6388" x="2647950" y="1443038"/>
          <p14:tracePt t="6404" x="2652713" y="1443038"/>
          <p14:tracePt t="6844" x="2657475" y="1443038"/>
          <p14:tracePt t="6858" x="2667000" y="1443038"/>
          <p14:tracePt t="6866" x="2671763" y="1443038"/>
          <p14:tracePt t="6874" x="2676525" y="1443038"/>
          <p14:tracePt t="6888" x="2695575" y="1443038"/>
          <p14:tracePt t="6904" x="2733675" y="1443038"/>
          <p14:tracePt t="6921" x="2771775" y="1443038"/>
          <p14:tracePt t="6954" x="2857500" y="1443038"/>
          <p14:tracePt t="6988" x="2881313" y="1443038"/>
          <p14:tracePt t="7005" x="2886075" y="1443038"/>
          <p14:tracePt t="7021" x="2895600" y="1443038"/>
          <p14:tracePt t="7056" x="2900363" y="1443038"/>
          <p14:tracePt t="7071" x="2905125" y="1443038"/>
          <p14:tracePt t="7088" x="2909888" y="1443038"/>
          <p14:tracePt t="7104" x="2919413" y="1443038"/>
          <p14:tracePt t="7121" x="2928938" y="1443038"/>
          <p14:tracePt t="7138" x="2947988" y="1443038"/>
          <p14:tracePt t="7154" x="2957513" y="1443038"/>
          <p14:tracePt t="7171" x="2967038" y="1443038"/>
          <p14:tracePt t="7188" x="2981325" y="1443038"/>
          <p14:tracePt t="7204" x="2995613" y="1443038"/>
          <p14:tracePt t="7221" x="3005138" y="1443038"/>
          <p14:tracePt t="7238" x="3014663" y="1443038"/>
          <p14:tracePt t="7254" x="3028950" y="1443038"/>
          <p14:tracePt t="7271" x="3043238" y="1443038"/>
          <p14:tracePt t="7288" x="3057525" y="1443038"/>
          <p14:tracePt t="7304" x="3067050" y="1443038"/>
          <p14:tracePt t="7321" x="3086100" y="1443038"/>
          <p14:tracePt t="7338" x="3095625" y="1443038"/>
          <p14:tracePt t="7354" x="3109913" y="1443038"/>
          <p14:tracePt t="7371" x="3114675" y="1443038"/>
          <p14:tracePt t="7387" x="3128963" y="1443038"/>
          <p14:tracePt t="7404" x="3143250" y="1443038"/>
          <p14:tracePt t="7421" x="3148013" y="1443038"/>
          <p14:tracePt t="7438" x="3162300" y="1443038"/>
          <p14:tracePt t="7454" x="3167063" y="1443038"/>
          <p14:tracePt t="7471" x="3171825" y="1443038"/>
          <p14:tracePt t="7488" x="3176588" y="1443038"/>
          <p14:tracePt t="8335" x="3105150" y="1457325"/>
          <p14:tracePt t="8342" x="2995613" y="1476375"/>
          <p14:tracePt t="8354" x="2905125" y="1485900"/>
          <p14:tracePt t="8371" x="2647950" y="1519238"/>
          <p14:tracePt t="8388" x="2476500" y="1538288"/>
          <p14:tracePt t="8404" x="2343150" y="1547813"/>
          <p14:tracePt t="8437" x="2166938" y="1562100"/>
          <p14:tracePt t="8471" x="2071688" y="1562100"/>
          <p14:tracePt t="8487" x="2000250" y="1562100"/>
          <p14:tracePt t="8504" x="1947863" y="1562100"/>
          <p14:tracePt t="8521" x="1905000" y="1562100"/>
          <p14:tracePt t="8538" x="1862138" y="1562100"/>
          <p14:tracePt t="8554" x="1824038" y="1562100"/>
          <p14:tracePt t="8571" x="1809750" y="1562100"/>
          <p14:tracePt t="8588" x="1800225" y="1562100"/>
          <p14:tracePt t="8819" x="1733550" y="1562100"/>
          <p14:tracePt t="8827" x="1624013" y="1562100"/>
          <p14:tracePt t="8837" x="1533525" y="1562100"/>
          <p14:tracePt t="8854" x="1400175" y="1562100"/>
          <p14:tracePt t="8871" x="1285875" y="1562100"/>
          <p14:tracePt t="8887" x="1243013" y="1562100"/>
          <p14:tracePt t="8904" x="1214438" y="1562100"/>
          <p14:tracePt t="8921" x="1181100" y="1562100"/>
          <p14:tracePt t="8938" x="1162050" y="1562100"/>
          <p14:tracePt t="8954" x="1133475" y="1562100"/>
          <p14:tracePt t="8971" x="1104900" y="1562100"/>
          <p14:tracePt t="8972" x="1095375" y="1562100"/>
          <p14:tracePt t="8987" x="1071563" y="1562100"/>
          <p14:tracePt t="9004" x="1057275" y="1562100"/>
          <p14:tracePt t="9021" x="1042988" y="1562100"/>
          <p14:tracePt t="9038" x="1038225" y="1562100"/>
          <p14:tracePt t="9054" x="1028700" y="1562100"/>
          <p14:tracePt t="9156" x="1042988" y="1562100"/>
          <p14:tracePt t="9163" x="1062038" y="1557338"/>
          <p14:tracePt t="9171" x="1085850" y="1557338"/>
          <p14:tracePt t="9187" x="1157288" y="1543050"/>
          <p14:tracePt t="9204" x="1219200" y="1528763"/>
          <p14:tracePt t="9221" x="1290638" y="1514475"/>
          <p14:tracePt t="9238" x="1400175" y="1481138"/>
          <p14:tracePt t="9254" x="1462088" y="1462088"/>
          <p14:tracePt t="9271" x="1509713" y="1447800"/>
          <p14:tracePt t="9288" x="1557338" y="1438275"/>
          <p14:tracePt t="9304" x="1590675" y="1433513"/>
          <p14:tracePt t="9321" x="1619250" y="1433513"/>
          <p14:tracePt t="9338" x="1647825" y="1433513"/>
          <p14:tracePt t="9354" x="1714500" y="1433513"/>
          <p14:tracePt t="9371" x="1757363" y="1433513"/>
          <p14:tracePt t="9387" x="1809750" y="1433513"/>
          <p14:tracePt t="9404" x="1843088" y="1433513"/>
          <p14:tracePt t="9421" x="1905000" y="1423988"/>
          <p14:tracePt t="9437" x="1933575" y="1423988"/>
          <p14:tracePt t="9454" x="1952625" y="1423988"/>
          <p14:tracePt t="9471" x="1971675" y="1419225"/>
          <p14:tracePt t="9473" x="1981200" y="1419225"/>
          <p14:tracePt t="9488" x="1990725" y="1419225"/>
          <p14:tracePt t="9504" x="2005013" y="1419225"/>
          <p14:tracePt t="9521" x="2014538" y="1414463"/>
          <p14:tracePt t="9537" x="2033588" y="1414463"/>
          <p14:tracePt t="9554" x="2038350" y="1414463"/>
          <p14:tracePt t="9571" x="2043113" y="1414463"/>
          <p14:tracePt t="9587" x="2047875" y="1414463"/>
          <p14:tracePt t="9604" x="2052638" y="1414463"/>
          <p14:tracePt t="10001" x="2071688" y="1414463"/>
          <p14:tracePt t="10008" x="2095500" y="1409700"/>
          <p14:tracePt t="10021" x="2119313" y="1400175"/>
          <p14:tracePt t="10038" x="2214563" y="1400175"/>
          <p14:tracePt t="10054" x="2281238" y="1400175"/>
          <p14:tracePt t="10087" x="2390775" y="1400175"/>
          <p14:tracePt t="10121" x="2490788" y="1409700"/>
          <p14:tracePt t="10138" x="2509838" y="1414463"/>
          <p14:tracePt t="10154" x="2543175" y="1428750"/>
          <p14:tracePt t="10171" x="2566988" y="1433513"/>
          <p14:tracePt t="10187" x="2590800" y="1443038"/>
          <p14:tracePt t="10204" x="2624138" y="1443038"/>
          <p14:tracePt t="10221" x="2676525" y="1443038"/>
          <p14:tracePt t="10237" x="2728913" y="1457325"/>
          <p14:tracePt t="10254" x="2790825" y="1471613"/>
          <p14:tracePt t="10271" x="2852738" y="1485900"/>
          <p14:tracePt t="10287" x="2952750" y="1514475"/>
          <p14:tracePt t="10304" x="3048000" y="1543050"/>
          <p14:tracePt t="10321" x="3162300" y="1576388"/>
          <p14:tracePt t="10338" x="3328988" y="1628775"/>
          <p14:tracePt t="10354" x="3448050" y="1671638"/>
          <p14:tracePt t="10371" x="3586163" y="1704975"/>
          <p14:tracePt t="10387" x="3700463" y="1738313"/>
          <p14:tracePt t="10404" x="3805238" y="1776413"/>
          <p14:tracePt t="10421" x="3857625" y="1795463"/>
          <p14:tracePt t="10437" x="3890963" y="1804988"/>
          <p14:tracePt t="10454" x="3929063" y="1824038"/>
          <p14:tracePt t="10471" x="3962400" y="1843088"/>
          <p14:tracePt t="10487" x="3981450" y="1847850"/>
          <p14:tracePt t="10505" x="3990975" y="1852613"/>
          <p14:tracePt t="10522" x="4000500" y="1852613"/>
          <p14:tracePt t="10735" x="4052888" y="1881188"/>
          <p14:tracePt t="10742" x="4124325" y="1905000"/>
          <p14:tracePt t="10754" x="4191000" y="1924050"/>
          <p14:tracePt t="10772" x="4391025" y="1981200"/>
          <p14:tracePt t="10788" x="4505325" y="2014538"/>
          <p14:tracePt t="10821" x="4624388" y="2081213"/>
          <p14:tracePt t="10854" x="4681538" y="2114550"/>
          <p14:tracePt t="10871" x="4691063" y="2119313"/>
          <p14:tracePt t="10887" x="4695825" y="2124075"/>
          <p14:tracePt t="10904" x="4705350" y="2133600"/>
          <p14:tracePt t="10921" x="4719638" y="2143125"/>
          <p14:tracePt t="10937" x="4743450" y="2166938"/>
          <p14:tracePt t="10955" x="4791075" y="2200275"/>
          <p14:tracePt t="10971" x="4814888" y="2214563"/>
          <p14:tracePt t="10987" x="4833938" y="2228850"/>
          <p14:tracePt t="11004" x="4838700" y="2238375"/>
          <p14:tracePt t="11021" x="4848225" y="2243138"/>
          <p14:tracePt t="11037" x="4857750" y="2247900"/>
          <p14:tracePt t="12467" x="4857750" y="2252663"/>
          <p14:tracePt t="12592" x="4857750" y="2257425"/>
          <p14:tracePt t="12635" x="4857750" y="2262188"/>
          <p14:tracePt t="12651" x="4857750" y="2266950"/>
          <p14:tracePt t="20645" x="4857750" y="2243138"/>
          <p14:tracePt t="20652" x="4862513" y="2205038"/>
          <p14:tracePt t="20659" x="4872038" y="2181225"/>
          <p14:tracePt t="20670" x="4872038" y="2162175"/>
          <p14:tracePt t="20687" x="4881563" y="2133600"/>
          <p14:tracePt t="20703" x="4886325" y="2105025"/>
          <p14:tracePt t="20720" x="4895850" y="2090738"/>
          <p14:tracePt t="20753" x="4905375" y="2076450"/>
          <p14:tracePt t="20787" x="4924425" y="2062163"/>
          <p14:tracePt t="20803" x="4938713" y="2062163"/>
          <p14:tracePt t="20820" x="4957763" y="2062163"/>
          <p14:tracePt t="20837" x="4962525" y="2062163"/>
          <p14:tracePt t="20853" x="4967288" y="2062163"/>
          <p14:tracePt t="20870" x="4976813" y="2062163"/>
          <p14:tracePt t="20903" x="4976813" y="2081213"/>
          <p14:tracePt t="20920" x="4967288" y="2143125"/>
          <p14:tracePt t="20937" x="4953000" y="2195513"/>
          <p14:tracePt t="20953" x="4914900" y="2266950"/>
          <p14:tracePt t="20970" x="4891088" y="2290763"/>
          <p14:tracePt t="20986" x="4867275" y="2314575"/>
          <p14:tracePt t="21003" x="4838700" y="2343150"/>
          <p14:tracePt t="21020" x="4805363" y="2357438"/>
          <p14:tracePt t="21036" x="4776788" y="2366963"/>
          <p14:tracePt t="21053" x="4748213" y="2371725"/>
          <p14:tracePt t="21070" x="4700588" y="2371725"/>
          <p14:tracePt t="21086" x="4657725" y="2371725"/>
          <p14:tracePt t="21103" x="4624388" y="2362200"/>
          <p14:tracePt t="21120" x="4576763" y="2343150"/>
          <p14:tracePt t="21136" x="4524375" y="2309813"/>
          <p14:tracePt t="21153" x="4505325" y="2300288"/>
          <p14:tracePt t="21170" x="4495800" y="2290763"/>
          <p14:tracePt t="21187" x="4481513" y="2276475"/>
          <p14:tracePt t="21203" x="4476750" y="2224088"/>
          <p14:tracePt t="21220" x="4467225" y="2185988"/>
          <p14:tracePt t="21237" x="4467225" y="2152650"/>
          <p14:tracePt t="21253" x="4481513" y="2090738"/>
          <p14:tracePt t="21270" x="4500563" y="2052638"/>
          <p14:tracePt t="21287" x="4529138" y="1981200"/>
          <p14:tracePt t="21303" x="4557713" y="1933575"/>
          <p14:tracePt t="21320" x="4595813" y="1876425"/>
          <p14:tracePt t="21336" x="4619625" y="1852613"/>
          <p14:tracePt t="21353" x="4652963" y="1828800"/>
          <p14:tracePt t="21370" x="4691063" y="1819275"/>
          <p14:tracePt t="21386" x="4752975" y="1819275"/>
          <p14:tracePt t="21403" x="4786313" y="1819275"/>
          <p14:tracePt t="21420" x="4824413" y="1828800"/>
          <p14:tracePt t="21437" x="4872038" y="1866900"/>
          <p14:tracePt t="21453" x="4905375" y="1900238"/>
          <p14:tracePt t="21470" x="4929188" y="1924050"/>
          <p14:tracePt t="21486" x="4957763" y="1952625"/>
          <p14:tracePt t="21503" x="4995863" y="2005013"/>
          <p14:tracePt t="21520" x="5014913" y="2033588"/>
          <p14:tracePt t="21536" x="5019675" y="2071688"/>
          <p14:tracePt t="21553" x="5029200" y="2105025"/>
          <p14:tracePt t="21570" x="5029200" y="2152650"/>
          <p14:tracePt t="21586" x="5024438" y="2181225"/>
          <p14:tracePt t="21603" x="5019675" y="2209800"/>
          <p14:tracePt t="21620" x="5000625" y="2252663"/>
          <p14:tracePt t="21636" x="4986338" y="2266950"/>
          <p14:tracePt t="21653" x="4976813" y="2286000"/>
          <p14:tracePt t="21670" x="4962525" y="2300288"/>
          <p14:tracePt t="21687" x="4948238" y="2309813"/>
          <p14:tracePt t="21703" x="4933950" y="2314575"/>
          <p14:tracePt t="21720" x="4919663" y="2324100"/>
          <p14:tracePt t="21736" x="4900613" y="2324100"/>
          <p14:tracePt t="21753" x="4857750" y="2324100"/>
          <p14:tracePt t="21770" x="4814888" y="2314575"/>
          <p14:tracePt t="21787" x="4781550" y="2309813"/>
          <p14:tracePt t="21803" x="4729163" y="2281238"/>
          <p14:tracePt t="21820" x="4705350" y="2257425"/>
          <p14:tracePt t="21836" x="4681538" y="2238375"/>
          <p14:tracePt t="21853" x="4657725" y="2214563"/>
          <p14:tracePt t="21870" x="4633913" y="2166938"/>
          <p14:tracePt t="21886" x="4614863" y="2128838"/>
          <p14:tracePt t="21903" x="4610100" y="2105025"/>
          <p14:tracePt t="21920" x="4600575" y="2076450"/>
          <p14:tracePt t="21936" x="4600575" y="2043113"/>
          <p14:tracePt t="21953" x="4600575" y="2024063"/>
          <p14:tracePt t="21970" x="4605338" y="1995488"/>
          <p14:tracePt t="21986" x="4619625" y="1966913"/>
          <p14:tracePt t="21987" x="4624388" y="1947863"/>
          <p14:tracePt t="22003" x="4643438" y="1914525"/>
          <p14:tracePt t="22020" x="4667250" y="1885950"/>
          <p14:tracePt t="22036" x="4705350" y="1862138"/>
          <p14:tracePt t="22053" x="4767263" y="1833563"/>
          <p14:tracePt t="22070" x="4810125" y="1838325"/>
          <p14:tracePt t="22086" x="4848225" y="1857375"/>
          <p14:tracePt t="22103" x="4876800" y="1885950"/>
          <p14:tracePt t="22120" x="4924425" y="1938338"/>
          <p14:tracePt t="22136" x="4948238" y="1966913"/>
          <p14:tracePt t="22153" x="4967288" y="2005013"/>
          <p14:tracePt t="22170" x="4976813" y="2047875"/>
          <p14:tracePt t="22187" x="4986338" y="2114550"/>
          <p14:tracePt t="22203" x="4986338" y="2166938"/>
          <p14:tracePt t="22220" x="4986338" y="2185988"/>
          <p14:tracePt t="22236" x="4986338" y="2209800"/>
          <p14:tracePt t="22253" x="4986338" y="2224088"/>
          <p14:tracePt t="22270" x="4981575" y="2238375"/>
          <p14:tracePt t="22286" x="4976813" y="2247900"/>
          <p14:tracePt t="22303" x="4967288" y="2262188"/>
          <p14:tracePt t="22320" x="4962525" y="2271713"/>
          <p14:tracePt t="22336" x="4957763" y="2276475"/>
          <p14:tracePt t="22353" x="4953000" y="2281238"/>
          <p14:tracePt t="22370" x="4953000" y="2290763"/>
          <p14:tracePt t="22628" x="4862513" y="2281238"/>
          <p14:tracePt t="22635" x="4743450" y="2243138"/>
          <p14:tracePt t="22642" x="4629150" y="2224088"/>
          <p14:tracePt t="22653" x="4529138" y="2195513"/>
          <p14:tracePt t="22670" x="4286250" y="2085975"/>
          <p14:tracePt t="22686" x="4167188" y="2024063"/>
          <p14:tracePt t="22703" x="4076700" y="1985963"/>
          <p14:tracePt t="22720" x="4033838" y="1962150"/>
          <p14:tracePt t="22738" x="3981450" y="1943100"/>
          <p14:tracePt t="22753" x="3967163" y="1938338"/>
          <p14:tracePt t="22770" x="3957638" y="1928813"/>
          <p14:tracePt t="22786" x="3952875" y="1928813"/>
          <p14:tracePt t="22803" x="3943350" y="1924050"/>
          <p14:tracePt t="22820" x="3929063" y="1919288"/>
          <p14:tracePt t="22836" x="3905250" y="1900238"/>
          <p14:tracePt t="22853" x="3848100" y="1862138"/>
          <p14:tracePt t="22870" x="3781425" y="1809750"/>
          <p14:tracePt t="22886" x="3690938" y="1762125"/>
          <p14:tracePt t="22903" x="3619500" y="1700213"/>
          <p14:tracePt t="22920" x="3548063" y="1652588"/>
          <p14:tracePt t="22936" x="3509963" y="1628775"/>
          <p14:tracePt t="22953" x="3486150" y="1609725"/>
          <p14:tracePt t="22970" x="3471863" y="1600200"/>
          <p14:tracePt t="22986" x="3443288" y="1576388"/>
          <p14:tracePt t="23003" x="3419475" y="1566863"/>
          <p14:tracePt t="23020" x="3400425" y="1557338"/>
          <p14:tracePt t="23037" x="3386138" y="1552575"/>
          <p14:tracePt t="23053" x="3362325" y="1543050"/>
          <p14:tracePt t="23070" x="3348038" y="1533525"/>
          <p14:tracePt t="23086" x="3328988" y="1528763"/>
          <p14:tracePt t="23103" x="3295650" y="1519238"/>
          <p14:tracePt t="23120" x="3271838" y="1509713"/>
          <p14:tracePt t="23136" x="3248025" y="1500188"/>
          <p14:tracePt t="23153" x="3228975" y="1495425"/>
          <p14:tracePt t="23170" x="3214688" y="1485900"/>
          <p14:tracePt t="23186" x="3209925" y="1481138"/>
          <p14:tracePt t="23203" x="3200400" y="1481138"/>
          <p14:tracePt t="23220" x="3195638" y="1481138"/>
          <p14:tracePt t="23236" x="3190875" y="1481138"/>
          <p14:tracePt t="24514" x="3152775" y="1481138"/>
          <p14:tracePt t="24521" x="3105150" y="1481138"/>
          <p14:tracePt t="24528" x="3052763" y="1481138"/>
          <p14:tracePt t="24536" x="2995613" y="1485900"/>
          <p14:tracePt t="24553" x="2905125" y="1485900"/>
          <p14:tracePt t="24586" x="2728913" y="1490663"/>
          <p14:tracePt t="24619" x="2633663" y="1490663"/>
          <p14:tracePt t="24636" x="2586038" y="1490663"/>
          <p14:tracePt t="24653" x="2509838" y="1490663"/>
          <p14:tracePt t="24670" x="2462213" y="1490663"/>
          <p14:tracePt t="24686" x="2419350" y="1490663"/>
          <p14:tracePt t="24703" x="2376488" y="1490663"/>
          <p14:tracePt t="24719" x="2328863" y="1490663"/>
          <p14:tracePt t="24736" x="2295525" y="1490663"/>
          <p14:tracePt t="24753" x="2257425" y="1490663"/>
          <p14:tracePt t="24770" x="2195513" y="1495425"/>
          <p14:tracePt t="24786" x="2162175" y="1495425"/>
          <p14:tracePt t="24803" x="2119313" y="1495425"/>
          <p14:tracePt t="24820" x="2076450" y="1495425"/>
          <p14:tracePt t="24837" x="2014538" y="1495425"/>
          <p14:tracePt t="24853" x="1971675" y="1495425"/>
          <p14:tracePt t="24870" x="1943100" y="1500188"/>
          <p14:tracePt t="24886" x="1924050" y="1500188"/>
          <p14:tracePt t="24903" x="1895475" y="1500188"/>
          <p14:tracePt t="24920" x="1890713" y="1500188"/>
          <p14:tracePt t="24936" x="1881188" y="1500188"/>
          <p14:tracePt t="24953" x="1871663" y="1500188"/>
          <p14:tracePt t="25013" x="1876425" y="1500188"/>
          <p14:tracePt t="25020" x="1905000" y="1500188"/>
          <p14:tracePt t="25027" x="1957388" y="1500188"/>
          <p14:tracePt t="25036" x="2024063" y="1500188"/>
          <p14:tracePt t="25053" x="2162175" y="1500188"/>
          <p14:tracePt t="25070" x="2295525" y="1490663"/>
          <p14:tracePt t="25086" x="2505075" y="1485900"/>
          <p14:tracePt t="25103" x="2643188" y="1476375"/>
          <p14:tracePt t="25120" x="2743200" y="1476375"/>
          <p14:tracePt t="25136" x="2914650" y="1476375"/>
          <p14:tracePt t="25153" x="3014663" y="1485900"/>
          <p14:tracePt t="25170" x="3095625" y="1485900"/>
          <p14:tracePt t="25186" x="3152775" y="1485900"/>
          <p14:tracePt t="25203" x="3209925" y="1485900"/>
          <p14:tracePt t="25220" x="3243263" y="1485900"/>
          <p14:tracePt t="25236" x="3267075" y="1485900"/>
          <p14:tracePt t="25253" x="3286125" y="1485900"/>
          <p14:tracePt t="25270" x="3319463" y="1485900"/>
          <p14:tracePt t="25286" x="3333750" y="1485900"/>
          <p14:tracePt t="25303" x="3343275" y="1485900"/>
          <p14:tracePt t="25320" x="3348038" y="1485900"/>
          <p14:tracePt t="25336" x="3357563" y="1485900"/>
          <p14:tracePt t="25353" x="3362325" y="1485900"/>
          <p14:tracePt t="25370" x="3367088" y="1485900"/>
          <p14:tracePt t="25732" x="3286125" y="1500188"/>
          <p14:tracePt t="25740" x="3148013" y="1519238"/>
          <p14:tracePt t="25753" x="2886075" y="1562100"/>
          <p14:tracePt t="25786" x="2547938" y="1604963"/>
          <p14:tracePt t="25820" x="2286000" y="1609725"/>
          <p14:tracePt t="25836" x="2233613" y="1595438"/>
          <p14:tracePt t="25853" x="2190750" y="1590675"/>
          <p14:tracePt t="25869" x="2157413" y="1585913"/>
          <p14:tracePt t="25886" x="2095500" y="1571625"/>
          <p14:tracePt t="25903" x="2043113" y="1562100"/>
          <p14:tracePt t="25920" x="1990725" y="1562100"/>
          <p14:tracePt t="25936" x="1943100" y="1552575"/>
          <p14:tracePt t="25953" x="1881188" y="1552575"/>
          <p14:tracePt t="25970" x="1838325" y="1547813"/>
          <p14:tracePt t="25986" x="1795463" y="1547813"/>
          <p14:tracePt t="25988" x="1776413" y="1547813"/>
          <p14:tracePt t="26003" x="1733550" y="1547813"/>
          <p14:tracePt t="26019" x="1666875" y="1547813"/>
          <p14:tracePt t="26036" x="1604963" y="1557338"/>
          <p14:tracePt t="26054" x="1557338" y="1562100"/>
          <p14:tracePt t="26070" x="1481138" y="1576388"/>
          <p14:tracePt t="26086" x="1438275" y="1576388"/>
          <p14:tracePt t="26103" x="1390650" y="1581150"/>
          <p14:tracePt t="26120" x="1357313" y="1581150"/>
          <p14:tracePt t="26136" x="1295400" y="1581150"/>
          <p14:tracePt t="26153" x="1266825" y="1581150"/>
          <p14:tracePt t="26169" x="1238250" y="1581150"/>
          <p14:tracePt t="26186" x="1190625" y="1571625"/>
          <p14:tracePt t="26203" x="1157288" y="1562100"/>
          <p14:tracePt t="26220" x="1133475" y="1562100"/>
          <p14:tracePt t="26236" x="1119188" y="1557338"/>
          <p14:tracePt t="26253" x="1104900" y="1557338"/>
          <p14:tracePt t="26269" x="1095375" y="1557338"/>
          <p14:tracePt t="26286" x="1090613" y="1557338"/>
          <p14:tracePt t="26303" x="1085850" y="1557338"/>
          <p14:tracePt t="26320" x="1076325" y="1557338"/>
          <p14:tracePt t="26356" x="1076325" y="1552575"/>
          <p14:tracePt t="26371" x="1081088" y="1547813"/>
          <p14:tracePt t="26386" x="1109663" y="1543050"/>
          <p14:tracePt t="26403" x="1138238" y="1538288"/>
          <p14:tracePt t="26419" x="1181100" y="1528763"/>
          <p14:tracePt t="26436" x="1243013" y="1519238"/>
          <p14:tracePt t="26453" x="1300163" y="1519238"/>
          <p14:tracePt t="26469" x="1385888" y="1500188"/>
          <p14:tracePt t="26486" x="1485900" y="1495425"/>
          <p14:tracePt t="26488" x="1552575" y="1495425"/>
          <p14:tracePt t="26503" x="1643063" y="1485900"/>
          <p14:tracePt t="26520" x="1728788" y="1471613"/>
          <p14:tracePt t="26536" x="1819275" y="1471613"/>
          <p14:tracePt t="26553" x="1981200" y="1447800"/>
          <p14:tracePt t="26569" x="2095500" y="1438275"/>
          <p14:tracePt t="26586" x="2185988" y="1423988"/>
          <p14:tracePt t="26603" x="2281238" y="1404938"/>
          <p14:tracePt t="26620" x="2438400" y="1390650"/>
          <p14:tracePt t="26636" x="2543175" y="1376363"/>
          <p14:tracePt t="26653" x="2624138" y="1376363"/>
          <p14:tracePt t="26669" x="2690813" y="1376363"/>
          <p14:tracePt t="26686" x="2786063" y="1366838"/>
          <p14:tracePt t="26703" x="2847975" y="1366838"/>
          <p14:tracePt t="26720" x="2905125" y="1366838"/>
          <p14:tracePt t="26736" x="2976563" y="1371600"/>
          <p14:tracePt t="26753" x="3052763" y="1385888"/>
          <p14:tracePt t="26770" x="3100388" y="1390650"/>
          <p14:tracePt t="26786" x="3143250" y="1395413"/>
          <p14:tracePt t="26803" x="3228975" y="1409700"/>
          <p14:tracePt t="26820" x="3281363" y="1423988"/>
          <p14:tracePt t="26836" x="3319463" y="1423988"/>
          <p14:tracePt t="26853" x="3348038" y="1423988"/>
          <p14:tracePt t="26869" x="3371850" y="1423988"/>
          <p14:tracePt t="26886" x="3376613" y="1423988"/>
          <p14:tracePt t="26903" x="3381375" y="1423988"/>
          <p14:tracePt t="26919" x="3390900" y="1423988"/>
          <p14:tracePt t="28308" x="3400425" y="1438275"/>
          <p14:tracePt t="28315" x="3419475" y="1457325"/>
          <p14:tracePt t="28323" x="3443288" y="1485900"/>
          <p14:tracePt t="28336" x="3452813" y="1500188"/>
          <p14:tracePt t="28353" x="3505200" y="1590675"/>
          <p14:tracePt t="28370" x="3533775" y="1657350"/>
          <p14:tracePt t="28403" x="3581400" y="1785938"/>
          <p14:tracePt t="28436" x="3619500" y="1876425"/>
          <p14:tracePt t="28453" x="3638550" y="1909763"/>
          <p14:tracePt t="28469" x="3662363" y="1966913"/>
          <p14:tracePt t="28486" x="3681413" y="2009775"/>
          <p14:tracePt t="28504" x="3695700" y="2052638"/>
          <p14:tracePt t="28519" x="3714750" y="2090738"/>
          <p14:tracePt t="28536" x="3729038" y="2138363"/>
          <p14:tracePt t="28553" x="3738563" y="2166938"/>
          <p14:tracePt t="28569" x="3743325" y="2190750"/>
          <p14:tracePt t="28586" x="3748088" y="2205038"/>
          <p14:tracePt t="28603" x="3752850" y="2214563"/>
          <p14:tracePt t="28619" x="3752850" y="2219325"/>
          <p14:tracePt t="28636" x="3752850" y="2224088"/>
          <p14:tracePt t="28653" x="3762375" y="2243138"/>
          <p14:tracePt t="28669" x="3771900" y="2252663"/>
          <p14:tracePt t="28686" x="3776663" y="2262188"/>
          <p14:tracePt t="28703" x="3781425" y="2271713"/>
          <p14:tracePt t="28719" x="3790950" y="2281238"/>
          <p14:tracePt t="28736" x="3810000" y="2286000"/>
          <p14:tracePt t="28753" x="3838575" y="2290763"/>
          <p14:tracePt t="28769" x="3886200" y="2309813"/>
          <p14:tracePt t="28786" x="3962400" y="2338388"/>
          <p14:tracePt t="28803" x="4005263" y="2352675"/>
          <p14:tracePt t="28819" x="4043363" y="2362200"/>
          <p14:tracePt t="28836" x="4071938" y="2371725"/>
          <p14:tracePt t="28853" x="4076700" y="2376488"/>
          <p14:tracePt t="28869" x="4086225" y="2376488"/>
          <p14:tracePt t="28886" x="4090988" y="2386013"/>
          <p14:tracePt t="28903" x="4090988" y="2405063"/>
          <p14:tracePt t="28919" x="4090988" y="2438400"/>
          <p14:tracePt t="28936" x="4071938" y="2462213"/>
          <p14:tracePt t="28953" x="4052888" y="2476500"/>
          <p14:tracePt t="28969" x="4043363" y="2490788"/>
          <p14:tracePt t="28986" x="4038600" y="2495550"/>
          <p14:tracePt t="29003" x="4033838" y="2505075"/>
          <p14:tracePt t="29019" x="4000500" y="2519363"/>
          <p14:tracePt t="29036" x="3981450" y="2524125"/>
          <p14:tracePt t="29053" x="3957638" y="2543175"/>
          <p14:tracePt t="29069" x="3919538" y="2552700"/>
          <p14:tracePt t="29086" x="3848100" y="2581275"/>
          <p14:tracePt t="29103" x="3814763" y="2590800"/>
          <p14:tracePt t="29119" x="3776663" y="2595563"/>
          <p14:tracePt t="29136" x="3752850" y="2605088"/>
          <p14:tracePt t="29153" x="3733800" y="2605088"/>
          <p14:tracePt t="29169" x="3729038" y="2605088"/>
          <p14:tracePt t="29186" x="3724275" y="2605088"/>
          <p14:tracePt t="29203" x="3714750" y="2605088"/>
          <p14:tracePt t="29541" x="3748088" y="2605088"/>
          <p14:tracePt t="29548" x="3795713" y="2600325"/>
          <p14:tracePt t="29556" x="3838575" y="2590800"/>
          <p14:tracePt t="29569" x="3886200" y="2590800"/>
          <p14:tracePt t="29586" x="4057650" y="2586038"/>
          <p14:tracePt t="29603" x="4176713" y="2586038"/>
          <p14:tracePt t="29619" x="4271963" y="2576513"/>
          <p14:tracePt t="29636" x="4386263" y="2576513"/>
          <p14:tracePt t="29653" x="4452938" y="2566988"/>
          <p14:tracePt t="29669" x="4514850" y="2566988"/>
          <p14:tracePt t="29686" x="4572000" y="2566988"/>
          <p14:tracePt t="29702" x="4648200" y="2566988"/>
          <p14:tracePt t="29719" x="4681538" y="2566988"/>
          <p14:tracePt t="29736" x="4719638" y="2566988"/>
          <p14:tracePt t="29752" x="4752975" y="2562225"/>
          <p14:tracePt t="29769" x="4810125" y="2562225"/>
          <p14:tracePt t="29786" x="4843463" y="2562225"/>
          <p14:tracePt t="29803" x="4886325" y="2562225"/>
          <p14:tracePt t="29819" x="4929188" y="2562225"/>
          <p14:tracePt t="29836" x="4995863" y="2562225"/>
          <p14:tracePt t="29852" x="5038725" y="2562225"/>
          <p14:tracePt t="29869" x="5076825" y="2562225"/>
          <p14:tracePt t="29886" x="5114925" y="2571750"/>
          <p14:tracePt t="29903" x="5143500" y="2581275"/>
          <p14:tracePt t="29919" x="5167313" y="2586038"/>
          <p14:tracePt t="29936" x="5191125" y="2590800"/>
          <p14:tracePt t="29952" x="5219700" y="2590800"/>
          <p14:tracePt t="29969" x="5243513" y="2590800"/>
          <p14:tracePt t="29986" x="5257800" y="2590800"/>
          <p14:tracePt t="30002" x="5281613" y="2600325"/>
          <p14:tracePt t="30019" x="5305425" y="2605088"/>
          <p14:tracePt t="30036" x="5324475" y="2605088"/>
          <p14:tracePt t="30052" x="5334000" y="2605088"/>
          <p14:tracePt t="30069" x="5343525" y="2605088"/>
          <p14:tracePt t="30086" x="5353050" y="2605088"/>
          <p14:tracePt t="30102" x="5357813" y="2605088"/>
          <p14:tracePt t="30119" x="5362575" y="2605088"/>
          <p14:tracePt t="30864" x="5300663" y="2595563"/>
          <p14:tracePt t="30871" x="5157788" y="2576513"/>
          <p14:tracePt t="30878" x="5014913" y="2566988"/>
          <p14:tracePt t="30886" x="4872038" y="2571750"/>
          <p14:tracePt t="30903" x="4586288" y="2590800"/>
          <p14:tracePt t="30919" x="4271963" y="2624138"/>
          <p14:tracePt t="30953" x="3776663" y="2686050"/>
          <p14:tracePt t="30986" x="3505200" y="2724150"/>
          <p14:tracePt t="30988" x="3462338" y="2724150"/>
          <p14:tracePt t="31003" x="3371850" y="2724150"/>
          <p14:tracePt t="31019" x="3300413" y="2724150"/>
          <p14:tracePt t="31036" x="3252788" y="2714625"/>
          <p14:tracePt t="31053" x="3176588" y="2700338"/>
          <p14:tracePt t="31069" x="3138488" y="2681288"/>
          <p14:tracePt t="31086" x="3100388" y="2662238"/>
          <p14:tracePt t="31102" x="3071813" y="2652713"/>
          <p14:tracePt t="31119" x="3000375" y="2638425"/>
          <p14:tracePt t="31136" x="2947988" y="2633663"/>
          <p14:tracePt t="31152" x="2890838" y="2633663"/>
          <p14:tracePt t="31169" x="2809875" y="2633663"/>
          <p14:tracePt t="31186" x="2709863" y="2662238"/>
          <p14:tracePt t="31202" x="2657475" y="2676525"/>
          <p14:tracePt t="31219" x="2624138" y="2686050"/>
          <p14:tracePt t="31236" x="2586038" y="2690813"/>
          <p14:tracePt t="31252" x="2547938" y="2690813"/>
          <p14:tracePt t="31269" x="2533650" y="2690813"/>
          <p14:tracePt t="31286" x="2528888" y="2690813"/>
          <p14:tracePt t="31303" x="2528888" y="2671763"/>
          <p14:tracePt t="31319" x="2547938" y="2657475"/>
          <p14:tracePt t="31336" x="2614613" y="2614613"/>
          <p14:tracePt t="31353" x="2776538" y="2547938"/>
          <p14:tracePt t="31369" x="3067050" y="2514600"/>
          <p14:tracePt t="31386" x="3290888" y="2519363"/>
          <p14:tracePt t="31403" x="3500438" y="2538413"/>
          <p14:tracePt t="31419" x="3709988" y="2552700"/>
          <p14:tracePt t="31436" x="4033838" y="2571750"/>
          <p14:tracePt t="31452" x="4181475" y="2590800"/>
          <p14:tracePt t="31469" x="4314825" y="2590800"/>
          <p14:tracePt t="31486" x="4514850" y="2590800"/>
          <p14:tracePt t="31502" x="4595813" y="2590800"/>
          <p14:tracePt t="31519" x="4662488" y="2590800"/>
          <p14:tracePt t="31536" x="4719638" y="2590800"/>
          <p14:tracePt t="31552" x="4814888" y="2590800"/>
          <p14:tracePt t="31569" x="4872038" y="2590800"/>
          <p14:tracePt t="31586" x="4929188" y="2590800"/>
          <p14:tracePt t="31602" x="4981575" y="2590800"/>
          <p14:tracePt t="31619" x="5033963" y="2590800"/>
          <p14:tracePt t="31636" x="5072063" y="2581275"/>
          <p14:tracePt t="31653" x="5114925" y="2576513"/>
          <p14:tracePt t="31669" x="5157788" y="2571750"/>
          <p14:tracePt t="31686" x="5219700" y="2566988"/>
          <p14:tracePt t="31703" x="5248275" y="2566988"/>
          <p14:tracePt t="31719" x="5276850" y="2566988"/>
          <p14:tracePt t="31736" x="5305425" y="2566988"/>
          <p14:tracePt t="31753" x="5314950" y="2566988"/>
          <p14:tracePt t="31769" x="5329238" y="2566988"/>
          <p14:tracePt t="31786" x="5334000" y="2566988"/>
          <p14:tracePt t="31803" x="5343525" y="2566988"/>
          <p14:tracePt t="31819" x="5348288" y="2566988"/>
          <p14:tracePt t="32368" x="5310188" y="2586038"/>
          <p14:tracePt t="32375" x="5248275" y="2614613"/>
          <p14:tracePt t="32386" x="5200650" y="2638425"/>
          <p14:tracePt t="32402" x="5081588" y="2686050"/>
          <p14:tracePt t="32419" x="4914900" y="2728913"/>
          <p14:tracePt t="32436" x="4824413" y="2743200"/>
          <p14:tracePt t="32469" x="4700588" y="2762250"/>
          <p14:tracePt t="32502" x="4586288" y="2762250"/>
          <p14:tracePt t="32519" x="4533900" y="2762250"/>
          <p14:tracePt t="32536" x="4467225" y="2767013"/>
          <p14:tracePt t="32552" x="4429125" y="2771775"/>
          <p14:tracePt t="32569" x="4400550" y="2776538"/>
          <p14:tracePt t="32586" x="4371975" y="2786063"/>
          <p14:tracePt t="32603" x="4343400" y="2786063"/>
          <p14:tracePt t="32619" x="4329113" y="2790825"/>
          <p14:tracePt t="32636" x="4310063" y="2795588"/>
          <p14:tracePt t="32652" x="4286250" y="2795588"/>
          <p14:tracePt t="32669" x="4248150" y="2805113"/>
          <p14:tracePt t="32686" x="4210050" y="2809875"/>
          <p14:tracePt t="32702" x="4176713" y="2819400"/>
          <p14:tracePt t="32719" x="4138613" y="2819400"/>
          <p14:tracePt t="32736" x="4095750" y="2819400"/>
          <p14:tracePt t="32752" x="4057650" y="2819400"/>
          <p14:tracePt t="32769" x="4029075" y="2819400"/>
          <p14:tracePt t="32786" x="3981450" y="2824163"/>
          <p14:tracePt t="32802" x="3952875" y="2828925"/>
          <p14:tracePt t="32819" x="3919538" y="2828925"/>
          <p14:tracePt t="32836" x="3890963" y="2828925"/>
          <p14:tracePt t="32852" x="3848100" y="2828925"/>
          <p14:tracePt t="32869" x="3829050" y="2828925"/>
          <p14:tracePt t="32886" x="3819525" y="2828925"/>
          <p14:tracePt t="32902" x="3814763" y="2828925"/>
          <p14:tracePt t="32919" x="3805238" y="2828925"/>
          <p14:tracePt t="32936" x="3800475" y="2828925"/>
          <p14:tracePt t="33022" x="3805238" y="2828925"/>
          <p14:tracePt t="33029" x="3814763" y="2828925"/>
          <p14:tracePt t="33036" x="3833813" y="2828925"/>
          <p14:tracePt t="33052" x="3895725" y="2819400"/>
          <p14:tracePt t="33069" x="3986213" y="2814638"/>
          <p14:tracePt t="33086" x="4100513" y="2805113"/>
          <p14:tracePt t="33102" x="4262438" y="2790825"/>
          <p14:tracePt t="33119" x="4333875" y="2781300"/>
          <p14:tracePt t="33136" x="4400550" y="2781300"/>
          <p14:tracePt t="33152" x="4514850" y="2781300"/>
          <p14:tracePt t="33169" x="4562475" y="2776538"/>
          <p14:tracePt t="33186" x="4614863" y="2767013"/>
          <p14:tracePt t="33202" x="4643438" y="2762250"/>
          <p14:tracePt t="33219" x="4681538" y="2752725"/>
          <p14:tracePt t="33236" x="4705350" y="2752725"/>
          <p14:tracePt t="33252" x="4714875" y="2747963"/>
          <p14:tracePt t="33269" x="4729163" y="2743200"/>
          <p14:tracePt t="33286" x="4738688" y="2743200"/>
          <p14:tracePt t="33302" x="4743450" y="2743200"/>
          <p14:tracePt t="33389" x="4738688" y="2743200"/>
          <p14:tracePt t="33396" x="4714875" y="2747963"/>
          <p14:tracePt t="33403" x="4676775" y="2762250"/>
          <p14:tracePt t="33419" x="4581525" y="2781300"/>
          <p14:tracePt t="33436" x="4486275" y="2809875"/>
          <p14:tracePt t="33452" x="4400550" y="2843213"/>
          <p14:tracePt t="33469" x="4257675" y="2890838"/>
          <p14:tracePt t="33486" x="4181475" y="2919413"/>
          <p14:tracePt t="33503" x="4124325" y="2947988"/>
          <p14:tracePt t="33519" x="4086225" y="2967038"/>
          <p14:tracePt t="33536" x="4038600" y="2990850"/>
          <p14:tracePt t="33552" x="4010025" y="3000375"/>
          <p14:tracePt t="33569" x="3981450" y="3014663"/>
          <p14:tracePt t="33586" x="3933825" y="3038475"/>
          <p14:tracePt t="33602" x="3895725" y="3057525"/>
          <p14:tracePt t="33619" x="3852863" y="3071813"/>
          <p14:tracePt t="33636" x="3819525" y="3086100"/>
          <p14:tracePt t="33652" x="3771900" y="3100388"/>
          <p14:tracePt t="33669" x="3743325" y="3109913"/>
          <p14:tracePt t="33686" x="3729038" y="3114675"/>
          <p14:tracePt t="33702" x="3719513" y="3124200"/>
          <p14:tracePt t="33719" x="3709988" y="3124200"/>
          <p14:tracePt t="33735" x="3705225" y="3124200"/>
          <p14:tracePt t="33785" x="3709988" y="3124200"/>
          <p14:tracePt t="33793" x="3719513" y="3128963"/>
          <p14:tracePt t="33802" x="3748088" y="3138488"/>
          <p14:tracePt t="33819" x="3805238" y="3143250"/>
          <p14:tracePt t="33836" x="3919538" y="3152775"/>
          <p14:tracePt t="33852" x="4010025" y="3152775"/>
          <p14:tracePt t="33869" x="4081463" y="3152775"/>
          <p14:tracePt t="33886" x="4152900" y="3143250"/>
          <p14:tracePt t="33902" x="4238625" y="3128963"/>
          <p14:tracePt t="33919" x="4276725" y="3128963"/>
          <p14:tracePt t="33936" x="4305300" y="3128963"/>
          <p14:tracePt t="33952" x="4314825" y="3128963"/>
          <p14:tracePt t="33969" x="4329113" y="3128963"/>
          <p14:tracePt t="33986" x="4333875" y="3128963"/>
          <p14:tracePt t="34002" x="4338638" y="3128963"/>
          <p14:tracePt t="34650" x="4271963" y="3128963"/>
          <p14:tracePt t="34658" x="4162425" y="3128963"/>
          <p14:tracePt t="34669" x="4052888" y="3128963"/>
          <p14:tracePt t="34686" x="3810000" y="3128963"/>
          <p14:tracePt t="34703" x="3529013" y="3109913"/>
          <p14:tracePt t="34719" x="3362325" y="3100388"/>
          <p14:tracePt t="34752" x="3157538" y="3076575"/>
          <p14:tracePt t="34786" x="2976563" y="3043238"/>
          <p14:tracePt t="34802" x="2924175" y="3019425"/>
          <p14:tracePt t="34819" x="2876550" y="3009900"/>
          <p14:tracePt t="34836" x="2809875" y="2995613"/>
          <p14:tracePt t="34852" x="2771775" y="2981325"/>
          <p14:tracePt t="34869" x="2743200" y="2976563"/>
          <p14:tracePt t="34885" x="2705100" y="2967038"/>
          <p14:tracePt t="34902" x="2681288" y="2962275"/>
          <p14:tracePt t="34919" x="2671763" y="2957513"/>
          <p14:tracePt t="34936" x="2647950" y="2943225"/>
          <p14:tracePt t="34952" x="2614613" y="2919413"/>
          <p14:tracePt t="34969" x="2590800" y="2909888"/>
          <p14:tracePt t="34986" x="2557463" y="2890838"/>
          <p14:tracePt t="35002" x="2524125" y="2871788"/>
          <p14:tracePt t="35019" x="2486025" y="2847975"/>
          <p14:tracePt t="35035" x="2462213" y="2838450"/>
          <p14:tracePt t="35052" x="2438400" y="2824163"/>
          <p14:tracePt t="35069" x="2414588" y="2814638"/>
          <p14:tracePt t="35085" x="2395538" y="2809875"/>
          <p14:tracePt t="35102" x="2386013" y="2805113"/>
          <p14:tracePt t="35119" x="2371725" y="2795588"/>
          <p14:tracePt t="35135" x="2357438" y="2786063"/>
          <p14:tracePt t="35152" x="2352675" y="2781300"/>
          <p14:tracePt t="35169" x="2347913" y="2776538"/>
          <p14:tracePt t="35185" x="2338388" y="2776538"/>
          <p14:tracePt t="35202" x="2333625" y="2776538"/>
          <p14:tracePt t="35503" x="2333625" y="2795588"/>
          <p14:tracePt t="35510" x="2333625" y="2814638"/>
          <p14:tracePt t="35519" x="2333625" y="2824163"/>
          <p14:tracePt t="35535" x="2333625" y="2857500"/>
          <p14:tracePt t="35552" x="2333625" y="2881313"/>
          <p14:tracePt t="35569" x="2333625" y="2890838"/>
          <p14:tracePt t="35585" x="2333625" y="2900363"/>
          <p14:tracePt t="35602" x="2333625" y="2909888"/>
          <p14:tracePt t="35619" x="2333625" y="2919413"/>
          <p14:tracePt t="35635" x="2347913" y="2943225"/>
          <p14:tracePt t="35652" x="2352675" y="2962275"/>
          <p14:tracePt t="35669" x="2357438" y="2971800"/>
          <p14:tracePt t="35685" x="2357438" y="2986088"/>
          <p14:tracePt t="35702" x="2357438" y="2990850"/>
          <p14:tracePt t="35719" x="2357438" y="3000375"/>
          <p14:tracePt t="35752" x="2357438" y="3005138"/>
          <p14:tracePt t="36339" x="2395538" y="2986088"/>
          <p14:tracePt t="36346" x="2447925" y="2952750"/>
          <p14:tracePt t="36354" x="2495550" y="2919413"/>
          <p14:tracePt t="36369" x="2619375" y="2833688"/>
          <p14:tracePt t="36385" x="2738438" y="2781300"/>
          <p14:tracePt t="36402" x="2814638" y="2743200"/>
          <p14:tracePt t="36435" x="2981325" y="2686050"/>
          <p14:tracePt t="36469" x="3043238" y="2667000"/>
          <p14:tracePt t="36485" x="3067050" y="2667000"/>
          <p14:tracePt t="36502" x="3071813" y="2667000"/>
          <p14:tracePt t="36519" x="3076575" y="2667000"/>
          <p14:tracePt t="36567" x="3062288" y="2662238"/>
          <p14:tracePt t="36574" x="3048000" y="2662238"/>
          <p14:tracePt t="36585" x="3028950" y="2662238"/>
          <p14:tracePt t="36602" x="2952750" y="2662238"/>
          <p14:tracePt t="36619" x="2733675" y="2681288"/>
          <p14:tracePt t="36635" x="2609850" y="2700338"/>
          <p14:tracePt t="36652" x="2505075" y="2714625"/>
          <p14:tracePt t="36669" x="2352675" y="2747963"/>
          <p14:tracePt t="36685" x="2300288" y="2762250"/>
          <p14:tracePt t="36702" x="2262188" y="2781300"/>
          <p14:tracePt t="36719" x="2233613" y="2795588"/>
          <p14:tracePt t="36735" x="2214563" y="2809875"/>
          <p14:tracePt t="36752" x="2209800" y="2819400"/>
          <p14:tracePt t="36768" x="2200275" y="2819400"/>
          <p14:tracePt t="36785" x="2195513" y="2819400"/>
          <p14:tracePt t="36802" x="2190750" y="2828925"/>
          <p14:tracePt t="36819" x="2185988" y="2862263"/>
          <p14:tracePt t="36835" x="2185988" y="2905125"/>
          <p14:tracePt t="36852" x="2190750" y="2943225"/>
          <p14:tracePt t="36869" x="2209800" y="2976563"/>
          <p14:tracePt t="36885" x="2224088" y="2995613"/>
          <p14:tracePt t="36902" x="2243138" y="3005138"/>
          <p14:tracePt t="36919" x="2290763" y="3024188"/>
          <p14:tracePt t="36935" x="2324100" y="3024188"/>
          <p14:tracePt t="36952" x="2362200" y="3019425"/>
          <p14:tracePt t="36969" x="2409825" y="3014663"/>
          <p14:tracePt t="36985" x="2486025" y="3000375"/>
          <p14:tracePt t="37002" x="2528888" y="2995613"/>
          <p14:tracePt t="37019" x="2566988" y="2995613"/>
          <p14:tracePt t="37035" x="2586038" y="2995613"/>
          <p14:tracePt t="37052" x="2600325" y="2995613"/>
          <p14:tracePt t="37069" x="2609850" y="2995613"/>
          <p14:tracePt t="37085" x="2614613" y="2995613"/>
          <p14:tracePt t="37102" x="2619375" y="2995613"/>
          <p14:tracePt t="37139" x="2619375" y="3000375"/>
          <p14:tracePt t="37152" x="2619375" y="3005138"/>
          <p14:tracePt t="37169" x="2619375" y="3009900"/>
          <p14:tracePt t="37860" x="2628900" y="3005138"/>
          <p14:tracePt t="37866" x="2633663" y="2990850"/>
          <p14:tracePt t="37874" x="2638425" y="2986088"/>
          <p14:tracePt t="37885" x="2643188" y="2981325"/>
          <p14:tracePt t="37902" x="2643188" y="2967038"/>
          <p14:tracePt t="37919" x="2643188" y="2962275"/>
          <p14:tracePt t="37935" x="2643188" y="2957513"/>
          <p14:tracePt t="37969" x="2605088" y="2928938"/>
          <p14:tracePt t="38002" x="2528888" y="2890838"/>
          <p14:tracePt t="38019" x="2495550" y="2876550"/>
          <p14:tracePt t="38035" x="2447925" y="2867025"/>
          <p14:tracePt t="38052" x="2438400" y="2862263"/>
          <p14:tracePt t="38069" x="2428875" y="2857500"/>
          <p14:tracePt t="38085" x="2424113" y="2852738"/>
          <p14:tracePt t="38102" x="2419350" y="2843213"/>
          <p14:tracePt t="38119" x="2419350" y="2838450"/>
          <p14:tracePt t="38135" x="2419350" y="2828925"/>
          <p14:tracePt t="38227" x="2414588" y="2828925"/>
          <p14:tracePt t="38233" x="2409825" y="2828925"/>
          <p14:tracePt t="38241" x="2405063" y="2828925"/>
          <p14:tracePt t="38252" x="2400300" y="2828925"/>
          <p14:tracePt t="38270" x="2381250" y="2824163"/>
          <p14:tracePt t="38285" x="2362200" y="2819400"/>
          <p14:tracePt t="38302" x="2347913" y="2809875"/>
          <p14:tracePt t="38318" x="2338388" y="2800350"/>
          <p14:tracePt t="38335" x="2328863" y="2776538"/>
          <p14:tracePt t="38352" x="2319338" y="2762250"/>
          <p14:tracePt t="38369" x="2319338" y="2752725"/>
          <p14:tracePt t="38385" x="2319338" y="2747963"/>
          <p14:tracePt t="38402" x="2319338" y="2738438"/>
          <p14:tracePt t="38446" x="2319338" y="2752725"/>
          <p14:tracePt t="38454" x="2324100" y="2776538"/>
          <p14:tracePt t="38468" x="2347913" y="2852738"/>
          <p14:tracePt t="38485" x="2366963" y="2895600"/>
          <p14:tracePt t="38502" x="2371725" y="2933700"/>
          <p14:tracePt t="38519" x="2386013" y="2957513"/>
          <p14:tracePt t="38535" x="2386013" y="2962275"/>
          <p14:tracePt t="38552" x="2386013" y="2971800"/>
          <p14:tracePt t="38569" x="2386013" y="2976563"/>
          <p14:tracePt t="38585" x="2386013" y="2981325"/>
          <p14:tracePt t="38660" x="2386013" y="2986088"/>
          <p14:tracePt t="38667" x="2386013" y="2990850"/>
          <p14:tracePt t="38673" x="2386013" y="2995613"/>
          <p14:tracePt t="38685" x="2390775" y="3000375"/>
          <p14:tracePt t="38702" x="2400300" y="3028950"/>
          <p14:tracePt t="38718" x="2405063" y="3048000"/>
          <p14:tracePt t="38735" x="2405063" y="3052763"/>
          <p14:tracePt t="38752" x="2405063" y="3057525"/>
          <p14:tracePt t="38769" x="2405063" y="3067050"/>
          <p14:tracePt t="38836" x="2405063" y="3071813"/>
          <p14:tracePt t="39092" x="2405063" y="3057525"/>
          <p14:tracePt t="39099" x="2405063" y="3024188"/>
          <p14:tracePt t="39107" x="2405063" y="3005138"/>
          <p14:tracePt t="39119" x="2405063" y="2995613"/>
          <p14:tracePt t="39135" x="2405063" y="2971800"/>
          <p14:tracePt t="39152" x="2405063" y="2967038"/>
          <p14:tracePt t="39168" x="2405063" y="2962275"/>
          <p14:tracePt t="39203" x="2400300" y="2962275"/>
          <p14:tracePt t="39219" x="2376488" y="2962275"/>
          <p14:tracePt t="39235" x="2352675" y="2962275"/>
          <p14:tracePt t="39252" x="2324100" y="2962275"/>
          <p14:tracePt t="39269" x="2281238" y="2957513"/>
          <p14:tracePt t="39285" x="2266950" y="2952750"/>
          <p14:tracePt t="39302" x="2262188" y="2938463"/>
          <p14:tracePt t="39319" x="2257425" y="2924175"/>
          <p14:tracePt t="39335" x="2257425" y="2905125"/>
          <p14:tracePt t="39352" x="2266950" y="2895600"/>
          <p14:tracePt t="39368" x="2281238" y="2895600"/>
          <p14:tracePt t="39386" x="2305050" y="2905125"/>
          <p14:tracePt t="39402" x="2328863" y="2952750"/>
          <p14:tracePt t="39418" x="2343150" y="3000375"/>
          <p14:tracePt t="39435" x="2352675" y="3048000"/>
          <p14:tracePt t="39452" x="2352675" y="3086100"/>
          <p14:tracePt t="39468" x="2352675" y="3100388"/>
          <p14:tracePt t="39485" x="2352675" y="3105150"/>
          <p14:tracePt t="39502" x="2352675" y="3114675"/>
          <p14:tracePt t="39519" x="2352675" y="3119438"/>
          <p14:tracePt t="39576" x="2352675" y="3124200"/>
          <p14:tracePt t="40216" x="2366963" y="3148013"/>
          <p14:tracePt t="40223" x="2381250" y="3176588"/>
          <p14:tracePt t="40235" x="2405063" y="3224213"/>
          <p14:tracePt t="40252" x="2495550" y="3362325"/>
          <p14:tracePt t="40269" x="2581275" y="3467100"/>
          <p14:tracePt t="40285" x="2705100" y="3648075"/>
          <p14:tracePt t="40302" x="2814638" y="3824288"/>
          <p14:tracePt t="40335" x="3048000" y="4100513"/>
          <p14:tracePt t="40369" x="3224213" y="4371975"/>
          <p14:tracePt t="40385" x="3271838" y="4438650"/>
          <p14:tracePt t="40402" x="3324225" y="4510088"/>
          <p14:tracePt t="40418" x="3371850" y="4595813"/>
          <p14:tracePt t="40435" x="3452813" y="4724400"/>
          <p14:tracePt t="40452" x="3500438" y="4800600"/>
          <p14:tracePt t="40468" x="3543300" y="4872038"/>
          <p14:tracePt t="40485" x="3557588" y="4886325"/>
          <p14:tracePt t="40486" x="3595688" y="4933950"/>
          <p14:tracePt t="40502" x="3629025" y="4972050"/>
          <p14:tracePt t="40518" x="3676650" y="5024438"/>
          <p14:tracePt t="40535" x="3729038" y="5062538"/>
          <p14:tracePt t="40552" x="3786188" y="5114925"/>
          <p14:tracePt t="40568" x="3890963" y="5167313"/>
          <p14:tracePt t="40585" x="3943350" y="5186363"/>
          <p14:tracePt t="40602" x="3981450" y="5195888"/>
          <p14:tracePt t="40619" x="4014788" y="5200650"/>
          <p14:tracePt t="40635" x="4024313" y="5200650"/>
          <p14:tracePt t="40652" x="4029075" y="5200650"/>
          <p14:tracePt t="40668" x="4038600" y="5200650"/>
          <p14:tracePt t="40702" x="4048125" y="5200650"/>
          <p14:tracePt t="40718" x="4052888" y="5200650"/>
          <p14:tracePt t="40735" x="4057650" y="5195888"/>
          <p14:tracePt t="40752" x="4067175" y="5195888"/>
          <p14:tracePt t="40832" x="4067175" y="5191125"/>
          <p14:tracePt t="40839" x="4067175" y="5181600"/>
          <p14:tracePt t="40852" x="4067175" y="5176838"/>
          <p14:tracePt t="40869" x="4052888" y="5167313"/>
          <p14:tracePt t="40935" x="4029075" y="5153025"/>
          <p14:tracePt t="40942" x="4014788" y="5148263"/>
          <p14:tracePt t="40952" x="4000500" y="5138738"/>
          <p14:tracePt t="40968" x="3981450" y="5129213"/>
          <p14:tracePt t="40985" x="3971925" y="5129213"/>
          <p14:tracePt t="41002" x="3962400" y="5119688"/>
          <p14:tracePt t="41018" x="3962400" y="5100638"/>
          <p14:tracePt t="41035" x="3981450" y="5062538"/>
          <p14:tracePt t="41052" x="4033838" y="5019675"/>
          <p14:tracePt t="41068" x="4081463" y="4976813"/>
          <p14:tracePt t="41085" x="4138613" y="4948238"/>
          <p14:tracePt t="41102" x="4181475" y="4938713"/>
          <p14:tracePt t="41118" x="4229100" y="4924425"/>
          <p14:tracePt t="41135" x="4238625" y="4919663"/>
          <p14:tracePt t="41152" x="4248150" y="4919663"/>
          <p14:tracePt t="41168" x="4257675" y="4919663"/>
          <p14:tracePt t="41185" x="4262438" y="4919663"/>
          <p14:tracePt t="41236" x="4252913" y="4929188"/>
          <p14:tracePt t="41243" x="4238625" y="4943475"/>
          <p14:tracePt t="41252" x="4229100" y="4962525"/>
          <p14:tracePt t="41268" x="4171950" y="5005388"/>
          <p14:tracePt t="41285" x="4133850" y="5043488"/>
          <p14:tracePt t="41302" x="4062413" y="5110163"/>
          <p14:tracePt t="41318" x="4048125" y="5129213"/>
          <p14:tracePt t="41336" x="4033838" y="5143500"/>
          <p14:tracePt t="41352" x="4024313" y="5148263"/>
          <p14:tracePt t="41368" x="4014788" y="5157788"/>
          <p14:tracePt t="41385" x="4010025" y="5162550"/>
          <p14:tracePt t="41402" x="4005263" y="5162550"/>
          <p14:tracePt t="41419" x="3976688" y="5172075"/>
          <p14:tracePt t="41435" x="3957638" y="5176838"/>
          <p14:tracePt t="41452" x="3933825" y="5181600"/>
          <p14:tracePt t="41468" x="3910013" y="5195888"/>
          <p14:tracePt t="41486" x="3886200" y="5205413"/>
          <p14:tracePt t="41502" x="3881438" y="5205413"/>
          <p14:tracePt t="41518" x="3876675" y="5205413"/>
          <p14:tracePt t="41535" x="3867150" y="5205413"/>
          <p14:tracePt t="41552" x="3857625" y="5205413"/>
          <p14:tracePt t="41588" x="3852863" y="5205413"/>
          <p14:tracePt t="42374" x="3795713" y="5133975"/>
          <p14:tracePt t="42381" x="3638550" y="4910138"/>
          <p14:tracePt t="42388" x="3471863" y="4638675"/>
          <p14:tracePt t="42403" x="3348038" y="4476750"/>
          <p14:tracePt t="42418" x="2976563" y="3814763"/>
          <p14:tracePt t="42435" x="2857500" y="3619500"/>
          <p14:tracePt t="42468" x="2628900" y="3186113"/>
          <p14:tracePt t="42502" x="2538413" y="3057525"/>
          <p14:tracePt t="42519" x="2514600" y="3014663"/>
          <p14:tracePt t="42535" x="2490788" y="2967038"/>
          <p14:tracePt t="42552" x="2476500" y="2933700"/>
          <p14:tracePt t="42568" x="2471738" y="2914650"/>
          <p14:tracePt t="42585" x="2466975" y="2895600"/>
          <p14:tracePt t="42602" x="2457450" y="2876550"/>
          <p14:tracePt t="42618" x="2457450" y="2871788"/>
          <p14:tracePt t="42635" x="2457450" y="2867025"/>
          <p14:tracePt t="42652" x="2452688" y="2857500"/>
          <p14:tracePt t="42668" x="2447925" y="2847975"/>
          <p14:tracePt t="42685" x="2433638" y="2828925"/>
          <p14:tracePt t="42702" x="2419350" y="2805113"/>
          <p14:tracePt t="42718" x="2381250" y="2767013"/>
          <p14:tracePt t="42735" x="2366963" y="2757488"/>
          <p14:tracePt t="42752" x="2357438" y="2743200"/>
          <p14:tracePt t="42768" x="2347913" y="2738438"/>
          <p14:tracePt t="42785" x="2338388" y="2728913"/>
          <p14:tracePt t="42802" x="2333625" y="2719388"/>
          <p14:tracePt t="42818" x="2328863" y="2719388"/>
          <p14:tracePt t="42835" x="2324100" y="2719388"/>
          <p14:tracePt t="43078" x="2333625" y="2714625"/>
          <p14:tracePt t="43085" x="2352675" y="2714625"/>
          <p14:tracePt t="43093" x="2376488" y="2705100"/>
          <p14:tracePt t="43101" x="2405063" y="2705100"/>
          <p14:tracePt t="43118" x="2452688" y="2695575"/>
          <p14:tracePt t="43135" x="2490788" y="2686050"/>
          <p14:tracePt t="43152" x="2543175" y="2681288"/>
          <p14:tracePt t="43168" x="2566988" y="2681288"/>
          <p14:tracePt t="43185" x="2581275" y="2681288"/>
          <p14:tracePt t="43202" x="2590800" y="2681288"/>
          <p14:tracePt t="43218" x="2600325" y="2681288"/>
          <p14:tracePt t="43235" x="2605088" y="2681288"/>
          <p14:tracePt t="43269" x="2605088" y="2686050"/>
          <p14:tracePt t="43285" x="2605088" y="2695575"/>
          <p14:tracePt t="43301" x="2605088" y="2719388"/>
          <p14:tracePt t="43318" x="2586038" y="2752725"/>
          <p14:tracePt t="43335" x="2538413" y="2819400"/>
          <p14:tracePt t="43352" x="2505075" y="2867025"/>
          <p14:tracePt t="43368" x="2476500" y="2905125"/>
          <p14:tracePt t="43385" x="2447925" y="2933700"/>
          <p14:tracePt t="43401" x="2428875" y="2957513"/>
          <p14:tracePt t="43418" x="2419350" y="2971800"/>
          <p14:tracePt t="43435" x="2414588" y="2981325"/>
          <p14:tracePt t="43452" x="2409825" y="2986088"/>
          <p14:tracePt t="43468" x="2400300" y="3000375"/>
          <p14:tracePt t="43485" x="2390775" y="3009900"/>
          <p14:tracePt t="43502" x="2386013" y="3024188"/>
          <p14:tracePt t="43519" x="2376488" y="3038475"/>
          <p14:tracePt t="43535" x="2371725" y="3043238"/>
          <p14:tracePt t="43552" x="2362200" y="3048000"/>
          <p14:tracePt t="43568" x="2357438" y="3057525"/>
          <p14:tracePt t="43585" x="2352675" y="3062288"/>
          <p14:tracePt t="43618" x="2352675" y="3067050"/>
          <p14:tracePt t="43688" x="2357438" y="3067050"/>
          <p14:tracePt t="43996" x="2362200" y="3048000"/>
          <p14:tracePt t="44003" x="2366963" y="3024188"/>
          <p14:tracePt t="44018" x="2366963" y="2990850"/>
          <p14:tracePt t="44035" x="2366963" y="2967038"/>
          <p14:tracePt t="44052" x="2366963" y="2952750"/>
          <p14:tracePt t="44069" x="2366963" y="2943225"/>
          <p14:tracePt t="44085" x="2366963" y="2933700"/>
          <p14:tracePt t="44172" x="2371725" y="2933700"/>
          <p14:tracePt t="44179" x="2376488" y="2938463"/>
          <p14:tracePt t="44186" x="2381250" y="2952750"/>
          <p14:tracePt t="44201" x="2405063" y="3043238"/>
          <p14:tracePt t="44218" x="2424113" y="3138488"/>
          <p14:tracePt t="44235" x="2424113" y="3186113"/>
          <p14:tracePt t="44251" x="2424113" y="3224213"/>
          <p14:tracePt t="44268" x="2424113" y="3243263"/>
          <p14:tracePt t="44285" x="2424113" y="3252788"/>
          <p14:tracePt t="44301" x="2424113" y="3257550"/>
          <p14:tracePt t="44318" x="2424113" y="3267075"/>
          <p14:tracePt t="45016" x="2390775" y="3262313"/>
          <p14:tracePt t="45023" x="2338388" y="3233738"/>
          <p14:tracePt t="45035" x="2281238" y="3209925"/>
          <p14:tracePt t="45051" x="2181225" y="3167063"/>
          <p14:tracePt t="45068" x="2057400" y="3105150"/>
          <p14:tracePt t="45085" x="2009775" y="3071813"/>
          <p14:tracePt t="45101" x="1962150" y="3038475"/>
          <p14:tracePt t="45135" x="1881188" y="2957513"/>
          <p14:tracePt t="45168" x="1833563" y="2905125"/>
          <p14:tracePt t="45185" x="1795463" y="2867025"/>
          <p14:tracePt t="45202" x="1776413" y="2847975"/>
          <p14:tracePt t="45219" x="1752600" y="2833688"/>
          <p14:tracePt t="45236" x="1743075" y="2824163"/>
          <p14:tracePt t="45252" x="1728788" y="2814638"/>
          <p14:tracePt t="45269" x="1724025" y="2805113"/>
          <p14:tracePt t="45286" x="1724025" y="2800350"/>
          <p14:tracePt t="45303" x="1724025" y="2790825"/>
          <p14:tracePt t="45318" x="1728788" y="2786063"/>
          <p14:tracePt t="45335" x="1733550" y="2786063"/>
          <p14:tracePt t="45406" x="1719263" y="2790825"/>
          <p14:tracePt t="45413" x="1700213" y="2805113"/>
          <p14:tracePt t="45420" x="1676400" y="2814638"/>
          <p14:tracePt t="45435" x="1604963" y="2871788"/>
          <p14:tracePt t="45451" x="1519238" y="2909888"/>
          <p14:tracePt t="45468" x="1452563" y="2938463"/>
          <p14:tracePt t="45485" x="1404938" y="2938463"/>
          <p14:tracePt t="45486" x="1381125" y="2938463"/>
          <p14:tracePt t="45502" x="1357313" y="2919413"/>
          <p14:tracePt t="45518" x="1333500" y="2890838"/>
          <p14:tracePt t="45535" x="1319213" y="2843213"/>
          <p14:tracePt t="45552" x="1319213" y="2752725"/>
          <p14:tracePt t="45568" x="1338263" y="2714625"/>
          <p14:tracePt t="45585" x="1352550" y="2690813"/>
          <p14:tracePt t="45601" x="1362075" y="2681288"/>
          <p14:tracePt t="45618" x="1381125" y="2676525"/>
          <p14:tracePt t="45635" x="1395413" y="2676525"/>
          <p14:tracePt t="45651" x="1409700" y="2686050"/>
          <p14:tracePt t="45668" x="1423988" y="2705100"/>
          <p14:tracePt t="45685" x="1457325" y="2733675"/>
          <p14:tracePt t="45701" x="1481138" y="2771775"/>
          <p14:tracePt t="45718" x="1538288" y="2847975"/>
          <p14:tracePt t="45735" x="1585913" y="2933700"/>
          <p14:tracePt t="45751" x="1609725" y="2971800"/>
          <p14:tracePt t="45768" x="1628775" y="2986088"/>
          <p14:tracePt t="45785" x="1643063" y="3005138"/>
          <p14:tracePt t="45801" x="1662113" y="3024188"/>
          <p14:tracePt t="45818" x="1671638" y="3033713"/>
          <p14:tracePt t="45835" x="1676400" y="3038475"/>
          <p14:tracePt t="45851" x="1681163" y="3043238"/>
          <p14:tracePt t="45868" x="1690688" y="3052763"/>
          <p14:tracePt t="45885" x="1695450" y="3062288"/>
          <p14:tracePt t="45901" x="1695450" y="3067050"/>
          <p14:tracePt t="45918" x="1695450" y="3071813"/>
          <p14:tracePt t="45935" x="1695450" y="3086100"/>
          <p14:tracePt t="45951" x="1685925" y="3100388"/>
          <p14:tracePt t="45968" x="1657350" y="3109913"/>
          <p14:tracePt t="45985" x="1600200" y="3128963"/>
          <p14:tracePt t="46001" x="1571625" y="3143250"/>
          <p14:tracePt t="46018" x="1543050" y="3143250"/>
          <p14:tracePt t="46035" x="1528763" y="3143250"/>
          <p14:tracePt t="46051" x="1509713" y="3133725"/>
          <p14:tracePt t="46068" x="1495425" y="3105150"/>
          <p14:tracePt t="46085" x="1495425" y="3043238"/>
          <p14:tracePt t="46101" x="1500188" y="3000375"/>
          <p14:tracePt t="46118" x="1524000" y="2967038"/>
          <p14:tracePt t="46135" x="1543050" y="2957513"/>
          <p14:tracePt t="46151" x="1571625" y="2957513"/>
          <p14:tracePt t="46168" x="1600200" y="2967038"/>
          <p14:tracePt t="46185" x="1614488" y="2990850"/>
          <p14:tracePt t="46201" x="1628775" y="3014663"/>
          <p14:tracePt t="46218" x="1633538" y="3019425"/>
          <p14:tracePt t="46235" x="1638300" y="3038475"/>
          <p14:tracePt t="46251" x="1638300" y="3043238"/>
          <p14:tracePt t="46268" x="1638300" y="3048000"/>
          <p14:tracePt t="46285" x="1638300" y="3052763"/>
          <p14:tracePt t="48628" x="1738313" y="3052763"/>
          <p14:tracePt t="48636" x="1847850" y="3052763"/>
          <p14:tracePt t="48643" x="1985963" y="3062288"/>
          <p14:tracePt t="48651" x="2200275" y="3086100"/>
          <p14:tracePt t="48668" x="2605088" y="3186113"/>
          <p14:tracePt t="48685" x="3009900" y="3357563"/>
          <p14:tracePt t="48718" x="3709988" y="3643313"/>
          <p14:tracePt t="48752" x="3990975" y="3748088"/>
          <p14:tracePt t="48768" x="4052888" y="3786188"/>
          <p14:tracePt t="48784" x="4071938" y="3805238"/>
          <p14:tracePt t="48801" x="4076700" y="3819525"/>
          <p14:tracePt t="48818" x="4076700" y="3824288"/>
          <p14:tracePt t="48974" x="4119563" y="3824288"/>
          <p14:tracePt t="48981" x="4176713" y="3814763"/>
          <p14:tracePt t="48988" x="4248150" y="3805238"/>
          <p14:tracePt t="49001" x="4295775" y="3800475"/>
          <p14:tracePt t="49018" x="4433888" y="3767138"/>
          <p14:tracePt t="49034" x="4495800" y="3752850"/>
          <p14:tracePt t="49051" x="4533900" y="3738563"/>
          <p14:tracePt t="49068" x="4557713" y="3729038"/>
          <p14:tracePt t="49084" x="4586288" y="3719513"/>
          <p14:tracePt t="49101" x="4600575" y="3714750"/>
          <p14:tracePt t="49118" x="4614863" y="3709988"/>
          <p14:tracePt t="49134" x="4619625" y="3709988"/>
          <p14:tracePt t="49151" x="4629150" y="3705225"/>
          <p14:tracePt t="49370" x="4624388" y="3700463"/>
          <p14:tracePt t="49378" x="4605338" y="3700463"/>
          <p14:tracePt t="49385" x="4586288" y="3690938"/>
          <p14:tracePt t="49401" x="4548188" y="3686175"/>
          <p14:tracePt t="49418" x="4514850" y="3671888"/>
          <p14:tracePt t="49434" x="4491038" y="3667125"/>
          <p14:tracePt t="49451" x="4471988" y="3657600"/>
          <p14:tracePt t="49468" x="4462463" y="3652838"/>
          <p14:tracePt t="49484" x="4457700" y="3652838"/>
          <p14:tracePt t="49501" x="4452938" y="3652838"/>
          <p14:tracePt t="49523" x="4452938" y="3648075"/>
          <p14:tracePt t="49534" x="4452938" y="3643313"/>
          <p14:tracePt t="49551" x="4452938" y="3638550"/>
          <p14:tracePt t="49575" x="4457700" y="3633788"/>
          <p14:tracePt t="49584" x="4457700" y="3629025"/>
          <p14:tracePt t="49601" x="4467225" y="3629025"/>
          <p14:tracePt t="49618" x="4476750" y="3629025"/>
          <p14:tracePt t="49634" x="4486275" y="3629025"/>
          <p14:tracePt t="49651" x="4491038" y="3629025"/>
          <p14:tracePt t="49767" x="4491038" y="3624263"/>
          <p14:tracePt t="49774" x="4491038" y="3619500"/>
          <p14:tracePt t="49788" x="4486275" y="3614738"/>
          <p14:tracePt t="49801" x="4481513" y="3609975"/>
          <p14:tracePt t="49818" x="4457700" y="3600450"/>
          <p14:tracePt t="49834" x="4448175" y="3595688"/>
          <p14:tracePt t="49851" x="4443413" y="3595688"/>
          <p14:tracePt t="49868" x="4438650" y="3595688"/>
          <p14:tracePt t="49884" x="4429125" y="3586163"/>
          <p14:tracePt t="49901" x="4429125" y="3567113"/>
          <p14:tracePt t="49918" x="4429125" y="3538538"/>
          <p14:tracePt t="49934" x="4443413" y="3495675"/>
          <p14:tracePt t="49951" x="4462463" y="3471863"/>
          <p14:tracePt t="49968" x="4486275" y="3448050"/>
          <p14:tracePt t="49984" x="4524375" y="3424238"/>
          <p14:tracePt t="49986" x="4533900" y="3419475"/>
          <p14:tracePt t="50001" x="4562475" y="3400425"/>
          <p14:tracePt t="50018" x="4581525" y="3395663"/>
          <p14:tracePt t="50034" x="4591050" y="3386138"/>
          <p14:tracePt t="50051" x="4595813" y="3386138"/>
          <p14:tracePt t="50068" x="4605338" y="3386138"/>
          <p14:tracePt t="50420" x="4614863" y="3381375"/>
          <p14:tracePt t="50426" x="4624388" y="3371850"/>
          <p14:tracePt t="50435" x="4629150" y="3371850"/>
          <p14:tracePt t="50451" x="4648200" y="3362325"/>
          <p14:tracePt t="50468" x="4657725" y="3357563"/>
          <p14:tracePt t="50501" x="4686300" y="3343275"/>
          <p14:tracePt t="50534" x="4691063" y="3343275"/>
          <p14:tracePt t="50551" x="4691063" y="3333750"/>
          <p14:tracePt t="50568" x="4667250" y="3328988"/>
          <p14:tracePt t="50584" x="4619625" y="3324225"/>
          <p14:tracePt t="50601" x="4519613" y="3324225"/>
          <p14:tracePt t="50618" x="4367213" y="3348038"/>
          <p14:tracePt t="50634" x="4271963" y="3371850"/>
          <p14:tracePt t="50651" x="4176713" y="3395663"/>
          <p14:tracePt t="50668" x="4095750" y="3405188"/>
          <p14:tracePt t="50684" x="4019550" y="3409950"/>
          <p14:tracePt t="50701" x="3986213" y="3409950"/>
          <p14:tracePt t="50718" x="3962400" y="3405188"/>
          <p14:tracePt t="50734" x="3952875" y="3395663"/>
          <p14:tracePt t="50751" x="3938588" y="3395663"/>
          <p14:tracePt t="50768" x="3933825" y="3395663"/>
          <p14:tracePt t="50784" x="3924300" y="3395663"/>
          <p14:tracePt t="50801" x="3914775" y="3395663"/>
          <p14:tracePt t="50905" x="3919538" y="3390900"/>
          <p14:tracePt t="50912" x="3924300" y="3386138"/>
          <p14:tracePt t="50918" x="3933825" y="3386138"/>
          <p14:tracePt t="50934" x="3976688" y="3371850"/>
          <p14:tracePt t="50951" x="4029075" y="3362325"/>
          <p14:tracePt t="50968" x="4081463" y="3348038"/>
          <p14:tracePt t="50984" x="4162425" y="3319463"/>
          <p14:tracePt t="51001" x="4205288" y="3305175"/>
          <p14:tracePt t="51017" x="4257675" y="3295650"/>
          <p14:tracePt t="51034" x="4300538" y="3286125"/>
          <p14:tracePt t="51051" x="4352925" y="3276600"/>
          <p14:tracePt t="51068" x="4381500" y="3271838"/>
          <p14:tracePt t="51084" x="4400550" y="3271838"/>
          <p14:tracePt t="51101" x="4414838" y="3271838"/>
          <p14:tracePt t="51118" x="4429125" y="3271838"/>
          <p14:tracePt t="51134" x="4433888" y="3271838"/>
          <p14:tracePt t="51151" x="4443413" y="3271838"/>
          <p14:tracePt t="51168" x="4452938" y="3271838"/>
          <p14:tracePt t="51410" x="4467225" y="3271838"/>
          <p14:tracePt t="51418" x="4486275" y="3271838"/>
          <p14:tracePt t="51425" x="4510088" y="3276600"/>
          <p14:tracePt t="51434" x="4529138" y="3276600"/>
          <p14:tracePt t="51451" x="4557713" y="3290888"/>
          <p14:tracePt t="51467" x="4595813" y="3295650"/>
          <p14:tracePt t="51484" x="4629150" y="3295650"/>
          <p14:tracePt t="51501" x="4643438" y="3300413"/>
          <p14:tracePt t="51518" x="4652963" y="3300413"/>
          <p14:tracePt t="51534" x="4657725" y="3300413"/>
          <p14:tracePt t="51551" x="4667250" y="3300413"/>
          <p14:tracePt t="51777" x="4695825" y="3300413"/>
          <p14:tracePt t="51785" x="4733925" y="3300413"/>
          <p14:tracePt t="51792" x="4781550" y="3290888"/>
          <p14:tracePt t="51801" x="4824413" y="3290888"/>
          <p14:tracePt t="51817" x="4881563" y="3290888"/>
          <p14:tracePt t="51834" x="4924425" y="3290888"/>
          <p14:tracePt t="51851" x="4986338" y="3290888"/>
          <p14:tracePt t="51868" x="5014913" y="3295650"/>
          <p14:tracePt t="51884" x="5043488" y="3295650"/>
          <p14:tracePt t="51901" x="5072063" y="3305175"/>
          <p14:tracePt t="51918" x="5119688" y="3305175"/>
          <p14:tracePt t="51934" x="5148263" y="3309938"/>
          <p14:tracePt t="51951" x="5176838" y="3309938"/>
          <p14:tracePt t="51968" x="5200650" y="3314700"/>
          <p14:tracePt t="51984" x="5233988" y="3319463"/>
          <p14:tracePt t="52001" x="5248275" y="3319463"/>
          <p14:tracePt t="52018" x="5262563" y="3319463"/>
          <p14:tracePt t="52034" x="5281613" y="3319463"/>
          <p14:tracePt t="52051" x="5295900" y="3319463"/>
          <p14:tracePt t="52067" x="5310188" y="3324225"/>
          <p14:tracePt t="52084" x="5334000" y="3324225"/>
          <p14:tracePt t="52101" x="5372100" y="3324225"/>
          <p14:tracePt t="52117" x="5391150" y="3324225"/>
          <p14:tracePt t="52134" x="5410200" y="3324225"/>
          <p14:tracePt t="52151" x="5419725" y="3324225"/>
          <p14:tracePt t="52357" x="5462588" y="3324225"/>
          <p14:tracePt t="52365" x="5510213" y="3314700"/>
          <p14:tracePt t="52372" x="5548313" y="3300413"/>
          <p14:tracePt t="52384" x="5581650" y="3300413"/>
          <p14:tracePt t="52401" x="5634038" y="3295650"/>
          <p14:tracePt t="52417" x="5648325" y="3295650"/>
          <p14:tracePt t="52434" x="5662613" y="3295650"/>
          <p14:tracePt t="52451" x="5672138" y="3295650"/>
          <p14:tracePt t="52467" x="5676900" y="3295650"/>
          <p14:tracePt t="52821" x="5638800" y="3300413"/>
          <p14:tracePt t="52828" x="5605463" y="3319463"/>
          <p14:tracePt t="52835" x="5576888" y="3333750"/>
          <p14:tracePt t="52851" x="5529263" y="3357563"/>
          <p14:tracePt t="52867" x="5514975" y="3362325"/>
          <p14:tracePt t="52884" x="5505450" y="3367088"/>
          <p14:tracePt t="52901" x="5495925" y="3367088"/>
          <p14:tracePt t="53136" x="5457825" y="3381375"/>
          <p14:tracePt t="53143" x="5410200" y="3395663"/>
          <p14:tracePt t="53151" x="5381625" y="3409950"/>
          <p14:tracePt t="53167" x="5314950" y="3433763"/>
          <p14:tracePt t="53184" x="5272088" y="3452813"/>
          <p14:tracePt t="53201" x="5229225" y="3457575"/>
          <p14:tracePt t="53217" x="5181600" y="3467100"/>
          <p14:tracePt t="53234" x="5153025" y="3476625"/>
          <p14:tracePt t="53251" x="5129213" y="3486150"/>
          <p14:tracePt t="53268" x="5100638" y="3486150"/>
          <p14:tracePt t="53284" x="5081588" y="3495675"/>
          <p14:tracePt t="53301" x="5062538" y="3495675"/>
          <p14:tracePt t="53317" x="5038725" y="3505200"/>
          <p14:tracePt t="53334" x="4991100" y="3505200"/>
          <p14:tracePt t="53351" x="4957763" y="3519488"/>
          <p14:tracePt t="53367" x="4933950" y="3519488"/>
          <p14:tracePt t="53384" x="4914900" y="3519488"/>
          <p14:tracePt t="53401" x="4881563" y="3519488"/>
          <p14:tracePt t="53417" x="4867275" y="3529013"/>
          <p14:tracePt t="53434" x="4843463" y="3533775"/>
          <p14:tracePt t="53451" x="4805363" y="3548063"/>
          <p14:tracePt t="53467" x="4767263" y="3567113"/>
          <p14:tracePt t="53484" x="4724400" y="3576638"/>
          <p14:tracePt t="53501" x="4676775" y="3595688"/>
          <p14:tracePt t="53518" x="4629150" y="3609975"/>
          <p14:tracePt t="53534" x="4595813" y="3614738"/>
          <p14:tracePt t="53551" x="4557713" y="3614738"/>
          <p14:tracePt t="53567" x="4524375" y="3605213"/>
          <p14:tracePt t="53584" x="4476750" y="3595688"/>
          <p14:tracePt t="53601" x="4448175" y="3581400"/>
          <p14:tracePt t="53618" x="4414838" y="3571875"/>
          <p14:tracePt t="53634" x="4400550" y="3552825"/>
          <p14:tracePt t="53651" x="4386263" y="3529013"/>
          <p14:tracePt t="53667" x="4376738" y="3490913"/>
          <p14:tracePt t="53684" x="4386263" y="3438525"/>
          <p14:tracePt t="53701" x="4438650" y="3343275"/>
          <p14:tracePt t="53717" x="4476750" y="3314700"/>
          <p14:tracePt t="53734" x="4514850" y="3281363"/>
          <p14:tracePt t="53751" x="4562475" y="3267075"/>
          <p14:tracePt t="53767" x="4624388" y="3267075"/>
          <p14:tracePt t="53784" x="4662488" y="3276600"/>
          <p14:tracePt t="53801" x="4691063" y="3300413"/>
          <p14:tracePt t="53817" x="4714875" y="3328988"/>
          <p14:tracePt t="53834" x="4733925" y="3371850"/>
          <p14:tracePt t="53851" x="4738688" y="3400425"/>
          <p14:tracePt t="53867" x="4738688" y="3443288"/>
          <p14:tracePt t="53884" x="4705350" y="3509963"/>
          <p14:tracePt t="53901" x="4681538" y="3538538"/>
          <p14:tracePt t="53917" x="4657725" y="3562350"/>
          <p14:tracePt t="53934" x="4629150" y="3586163"/>
          <p14:tracePt t="53951" x="4581525" y="3619500"/>
          <p14:tracePt t="53967" x="4543425" y="3624263"/>
          <p14:tracePt t="53984" x="4514850" y="3624263"/>
          <p14:tracePt t="54001" x="4486275" y="3614738"/>
          <p14:tracePt t="54018" x="4452938" y="3590925"/>
          <p14:tracePt t="54034" x="4433888" y="3571875"/>
          <p14:tracePt t="54051" x="4419600" y="3538538"/>
          <p14:tracePt t="54067" x="4424363" y="3476625"/>
          <p14:tracePt t="54084" x="4433888" y="3433763"/>
          <p14:tracePt t="54101" x="4462463" y="3395663"/>
          <p14:tracePt t="54117" x="4491038" y="3357563"/>
          <p14:tracePt t="54134" x="4552950" y="3333750"/>
          <p14:tracePt t="54151" x="4600575" y="3328988"/>
          <p14:tracePt t="54167" x="4629150" y="3328988"/>
          <p14:tracePt t="54184" x="4648200" y="3338513"/>
          <p14:tracePt t="54201" x="4667250" y="3348038"/>
          <p14:tracePt t="54217" x="4676775" y="3357563"/>
          <p14:tracePt t="54234" x="4676775" y="3371850"/>
          <p14:tracePt t="54251" x="4672013" y="3400425"/>
          <p14:tracePt t="54267" x="4657725" y="3424238"/>
          <p14:tracePt t="54284" x="4633913" y="3448050"/>
          <p14:tracePt t="54301" x="4595813" y="3481388"/>
          <p14:tracePt t="54317" x="4533900" y="3509963"/>
          <p14:tracePt t="54334" x="4495800" y="3524250"/>
          <p14:tracePt t="54351" x="4471988" y="3524250"/>
          <p14:tracePt t="54367" x="4462463" y="3519488"/>
          <p14:tracePt t="54384" x="4457700" y="3495675"/>
          <p14:tracePt t="54401" x="4471988" y="3443288"/>
          <p14:tracePt t="54418" x="4519613" y="3367088"/>
          <p14:tracePt t="54434" x="4581525" y="3314700"/>
          <p14:tracePt t="54451" x="4714875" y="3267075"/>
          <p14:tracePt t="54467" x="4776788" y="3257550"/>
          <p14:tracePt t="54484" x="4810125" y="3262313"/>
          <p14:tracePt t="54501" x="4838700" y="3276600"/>
          <p14:tracePt t="54518" x="4843463" y="3286125"/>
          <p14:tracePt t="54534" x="4848225" y="3295650"/>
          <p14:tracePt t="54551" x="4848225" y="3314700"/>
          <p14:tracePt t="54567" x="4814888" y="3338513"/>
          <p14:tracePt t="54584" x="4757738" y="3367088"/>
          <p14:tracePt t="54601" x="4719638" y="3390900"/>
          <p14:tracePt t="54617" x="4686300" y="3405188"/>
          <p14:tracePt t="54634" x="4672013" y="3409950"/>
          <p14:tracePt t="54651" x="4667250" y="3409950"/>
          <p14:tracePt t="54667" x="4662488" y="3409950"/>
          <p14:tracePt t="54707" x="4672013" y="3409950"/>
          <p14:tracePt t="54717" x="4681538" y="3409950"/>
          <p14:tracePt t="54734" x="4705350" y="3409950"/>
          <p14:tracePt t="54751" x="4719638" y="3409950"/>
          <p14:tracePt t="54767" x="4724400" y="3409950"/>
          <p14:tracePt t="54784" x="4733925" y="3409950"/>
          <p14:tracePt t="54831" x="4729163" y="3414713"/>
          <p14:tracePt t="54839" x="4724400" y="3414713"/>
          <p14:tracePt t="54851" x="4719638" y="3424238"/>
          <p14:tracePt t="54867" x="4700588" y="3433763"/>
          <p14:tracePt t="54884" x="4681538" y="3448050"/>
          <p14:tracePt t="54901" x="4676775" y="3452813"/>
          <p14:tracePt t="54917" x="4667250" y="3462338"/>
          <p14:tracePt t="54934" x="4657725" y="3462338"/>
          <p14:tracePt t="54951" x="4652963" y="3462338"/>
          <p14:tracePt t="54984" x="4648200" y="3462338"/>
          <p14:tracePt t="55001" x="4648200" y="3471863"/>
          <p14:tracePt t="55017" x="4648200" y="3476625"/>
          <p14:tracePt t="55034" x="4643438" y="3495675"/>
          <p14:tracePt t="55051" x="4638675" y="3514725"/>
          <p14:tracePt t="55067" x="4624388" y="3562350"/>
          <p14:tracePt t="55084" x="4610100" y="3600450"/>
          <p14:tracePt t="55101" x="4600575" y="3629025"/>
          <p14:tracePt t="55117" x="4591050" y="3657600"/>
          <p14:tracePt t="55134" x="4586288" y="3667125"/>
          <p14:tracePt t="55151" x="4581525" y="3676650"/>
          <p14:tracePt t="55167" x="4581525" y="3681413"/>
          <p14:tracePt t="55184" x="4581525" y="3690938"/>
          <p14:tracePt t="55243" x="4581525" y="3695700"/>
          <p14:tracePt t="55331" x="4576763" y="3695700"/>
          <p14:tracePt t="55338" x="4572000" y="3695700"/>
          <p14:tracePt t="55351" x="4567238" y="3700463"/>
          <p14:tracePt t="55367" x="4519613" y="3709988"/>
          <p14:tracePt t="55384" x="4462463" y="3709988"/>
          <p14:tracePt t="55401" x="4410075" y="3709988"/>
          <p14:tracePt t="55417" x="4376738" y="3709988"/>
          <p14:tracePt t="55434" x="4343400" y="3709988"/>
          <p14:tracePt t="55450" x="4329113" y="3709988"/>
          <p14:tracePt t="55467" x="4324350" y="3709988"/>
          <p14:tracePt t="55484" x="4314825" y="3709988"/>
          <p14:tracePt t="55501" x="4305300" y="3709988"/>
          <p14:tracePt t="55517" x="4300538" y="3709988"/>
          <p14:tracePt t="55618" x="4300538" y="3705225"/>
          <p14:tracePt t="55625" x="4300538" y="3700463"/>
          <p14:tracePt t="55634" x="4300538" y="3690938"/>
          <p14:tracePt t="55651" x="4310063" y="3681413"/>
          <p14:tracePt t="55667" x="4329113" y="3657600"/>
          <p14:tracePt t="55684" x="4395788" y="3619500"/>
          <p14:tracePt t="55701" x="4448175" y="3609975"/>
          <p14:tracePt t="55717" x="4500563" y="3586163"/>
          <p14:tracePt t="55734" x="4548188" y="3576638"/>
          <p14:tracePt t="55751" x="4572000" y="3571875"/>
          <p14:tracePt t="55767" x="4586288" y="3571875"/>
          <p14:tracePt t="55784" x="4595813" y="3571875"/>
          <p14:tracePt t="55801" x="4605338" y="3571875"/>
          <p14:tracePt t="55817" x="4614863" y="3571875"/>
          <p14:tracePt t="55834" x="4629150" y="3571875"/>
          <p14:tracePt t="55850" x="4643438" y="3571875"/>
          <p14:tracePt t="55867" x="4681538" y="3571875"/>
          <p14:tracePt t="55884" x="4705350" y="3571875"/>
          <p14:tracePt t="55901" x="4724400" y="3571875"/>
          <p14:tracePt t="55918" x="4752975" y="3557588"/>
          <p14:tracePt t="55934" x="4762500" y="3557588"/>
          <p14:tracePt t="55951" x="4767263" y="3557588"/>
          <p14:tracePt t="55967" x="4776788" y="3557588"/>
          <p14:tracePt t="56013" x="4767263" y="3557588"/>
          <p14:tracePt t="56021" x="4748213" y="3552825"/>
          <p14:tracePt t="56034" x="4705350" y="3548063"/>
          <p14:tracePt t="56050" x="4448175" y="3509963"/>
          <p14:tracePt t="56067" x="4224338" y="3509963"/>
          <p14:tracePt t="56084" x="4014788" y="3509963"/>
          <p14:tracePt t="56100" x="3795713" y="3533775"/>
          <p14:tracePt t="56118" x="3524250" y="3576638"/>
          <p14:tracePt t="56134" x="3367088" y="3576638"/>
          <p14:tracePt t="56151" x="3295650" y="3567113"/>
          <p14:tracePt t="56167" x="3248025" y="3552825"/>
          <p14:tracePt t="56184" x="3233738" y="3538538"/>
          <p14:tracePt t="56388" x="3157538" y="3533775"/>
          <p14:tracePt t="56396" x="3033713" y="3524250"/>
          <p14:tracePt t="56403" x="2924175" y="3514725"/>
          <p14:tracePt t="56417" x="2714625" y="3505200"/>
          <p14:tracePt t="56434" x="2524125" y="3519488"/>
          <p14:tracePt t="56451" x="2357438" y="3533775"/>
          <p14:tracePt t="56467" x="2243138" y="3543300"/>
          <p14:tracePt t="56484" x="2162175" y="3562350"/>
          <p14:tracePt t="56501" x="2143125" y="3567113"/>
          <p14:tracePt t="56517" x="2128838" y="3567113"/>
          <p14:tracePt t="56534" x="2124075" y="3567113"/>
          <p14:tracePt t="56551" x="2114550" y="3567113"/>
          <p14:tracePt t="56567" x="2105025" y="3567113"/>
          <p14:tracePt t="56584" x="2100263" y="3567113"/>
          <p14:tracePt t="56601" x="2076450" y="3567113"/>
          <p14:tracePt t="56617" x="2024063" y="3562350"/>
          <p14:tracePt t="56634" x="1943100" y="3552825"/>
          <p14:tracePt t="56651" x="1843088" y="3538538"/>
          <p14:tracePt t="56667" x="1714500" y="3538538"/>
          <p14:tracePt t="56684" x="1624013" y="3548063"/>
          <p14:tracePt t="56701" x="1538288" y="3562350"/>
          <p14:tracePt t="56718" x="1443038" y="3576638"/>
          <p14:tracePt t="56734" x="1400175" y="3576638"/>
          <p14:tracePt t="56751" x="1357313" y="3576638"/>
          <p14:tracePt t="56767" x="1328738" y="3576638"/>
          <p14:tracePt t="56784" x="1309688" y="3576638"/>
          <p14:tracePt t="56801" x="1304925" y="3576638"/>
          <p14:tracePt t="56817" x="1300163" y="3576638"/>
          <p14:tracePt t="56834" x="1295400" y="3576638"/>
          <p14:tracePt t="56867" x="1304925" y="3571875"/>
          <p14:tracePt t="56884" x="1352550" y="3538538"/>
          <p14:tracePt t="56901" x="1462088" y="3481388"/>
          <p14:tracePt t="56917" x="1662113" y="3409950"/>
          <p14:tracePt t="56934" x="1809750" y="3376613"/>
          <p14:tracePt t="56950" x="1947863" y="3357563"/>
          <p14:tracePt t="56968" x="2095500" y="3348038"/>
          <p14:tracePt t="56984" x="2162175" y="3348038"/>
          <p14:tracePt t="57001" x="2224088" y="3352800"/>
          <p14:tracePt t="57017" x="2271713" y="3352800"/>
          <p14:tracePt t="57034" x="2347913" y="3367088"/>
          <p14:tracePt t="57051" x="2395538" y="3376613"/>
          <p14:tracePt t="57067" x="2438400" y="3386138"/>
          <p14:tracePt t="57084" x="2466975" y="3390900"/>
          <p14:tracePt t="57100" x="2500313" y="3400425"/>
          <p14:tracePt t="57117" x="2519363" y="3400425"/>
          <p14:tracePt t="57134" x="2538413" y="3400425"/>
          <p14:tracePt t="57151" x="2557463" y="3400425"/>
          <p14:tracePt t="57167" x="2566988" y="3405188"/>
          <p14:tracePt t="57184" x="2576513" y="3409950"/>
          <p14:tracePt t="57201" x="2590800" y="3414713"/>
          <p14:tracePt t="57217" x="2609850" y="3424238"/>
          <p14:tracePt t="57234" x="2624138" y="3429000"/>
          <p14:tracePt t="57250" x="2647950" y="3443288"/>
          <p14:tracePt t="57267" x="2667000" y="3448050"/>
          <p14:tracePt t="57284" x="2724150" y="3457575"/>
          <p14:tracePt t="57300" x="2767013" y="3467100"/>
          <p14:tracePt t="57317" x="2795588" y="3476625"/>
          <p14:tracePt t="57334" x="2824163" y="3476625"/>
          <p14:tracePt t="57350" x="2857500" y="3481388"/>
          <p14:tracePt t="57368" x="2881313" y="3486150"/>
          <p14:tracePt t="57384" x="2909888" y="3495675"/>
          <p14:tracePt t="57400" x="2957513" y="3505200"/>
          <p14:tracePt t="57418" x="2986088" y="3514725"/>
          <p14:tracePt t="57434" x="3005138" y="3524250"/>
          <p14:tracePt t="57450" x="3028950" y="3529013"/>
          <p14:tracePt t="57468" x="3076575" y="3543300"/>
          <p14:tracePt t="57488" x="3105150" y="3543300"/>
          <p14:tracePt t="57490" x="3124200" y="3543300"/>
          <p14:tracePt t="57502" x="3148013" y="3543300"/>
          <p14:tracePt t="57518" x="3195638" y="3543300"/>
          <p14:tracePt t="57534" x="3224213" y="3543300"/>
          <p14:tracePt t="57550" x="3243263" y="3543300"/>
          <p14:tracePt t="57567" x="3252788" y="3543300"/>
          <p14:tracePt t="57584" x="3262313" y="3543300"/>
          <p14:tracePt t="57601" x="3271838" y="3543300"/>
          <p14:tracePt t="57703" x="3276600" y="3543300"/>
          <p14:tracePt t="57710" x="3281363" y="3543300"/>
          <p14:tracePt t="57717" x="3286125" y="3543300"/>
          <p14:tracePt t="57734" x="3300413" y="3543300"/>
          <p14:tracePt t="57750" x="3328988" y="3543300"/>
          <p14:tracePt t="57767" x="3371850" y="3538538"/>
          <p14:tracePt t="57784" x="3443288" y="3533775"/>
          <p14:tracePt t="57800" x="3490913" y="3529013"/>
          <p14:tracePt t="57817" x="3543300" y="3529013"/>
          <p14:tracePt t="57834" x="3600450" y="3529013"/>
          <p14:tracePt t="57850" x="3629025" y="3529013"/>
          <p14:tracePt t="57867" x="3657600" y="3529013"/>
          <p14:tracePt t="57884" x="3676650" y="3529013"/>
          <p14:tracePt t="57900" x="3695700" y="3529013"/>
          <p14:tracePt t="57917" x="3700463" y="3529013"/>
          <p14:tracePt t="57934" x="3705225" y="3529013"/>
          <p14:tracePt t="57951" x="3714750" y="3529013"/>
          <p14:tracePt t="58061" x="3709988" y="3524250"/>
          <p14:tracePt t="58069" x="3705225" y="3519488"/>
          <p14:tracePt t="58076" x="3695700" y="3505200"/>
          <p14:tracePt t="58084" x="3671888" y="3481388"/>
          <p14:tracePt t="58100" x="3629025" y="3419475"/>
          <p14:tracePt t="58117" x="3571875" y="3362325"/>
          <p14:tracePt t="58134" x="3509963" y="3309938"/>
          <p14:tracePt t="58150" x="3429000" y="3262313"/>
          <p14:tracePt t="58167" x="3371850" y="3238500"/>
          <p14:tracePt t="58184" x="3324225" y="3228975"/>
          <p14:tracePt t="58201" x="3267075" y="3219450"/>
          <p14:tracePt t="58217" x="3238500" y="3219450"/>
          <p14:tracePt t="58234" x="3209925" y="3219450"/>
          <p14:tracePt t="58250" x="3190875" y="3219450"/>
          <p14:tracePt t="58267" x="3157538" y="3219450"/>
          <p14:tracePt t="58284" x="3138488" y="3219450"/>
          <p14:tracePt t="58300" x="3114675" y="3219450"/>
          <p14:tracePt t="58317" x="3100388" y="3219450"/>
          <p14:tracePt t="58334" x="3076575" y="3219450"/>
          <p14:tracePt t="58350" x="3057525" y="3219450"/>
          <p14:tracePt t="58367" x="3043238" y="3219450"/>
          <p14:tracePt t="58384" x="3024188" y="3219450"/>
          <p14:tracePt t="58400" x="3014663" y="3224213"/>
          <p14:tracePt t="58417" x="3000375" y="3228975"/>
          <p14:tracePt t="58434" x="2986088" y="3238500"/>
          <p14:tracePt t="58450" x="2971800" y="3262313"/>
          <p14:tracePt t="58467" x="2967038" y="3276600"/>
          <p14:tracePt t="58484" x="2957513" y="3286125"/>
          <p14:tracePt t="58501" x="2952750" y="3290888"/>
          <p14:tracePt t="58517" x="2947988" y="3305175"/>
          <p14:tracePt t="58534" x="2933700" y="3328988"/>
          <p14:tracePt t="58551" x="2928938" y="3357563"/>
          <p14:tracePt t="58567" x="2924175" y="3386138"/>
          <p14:tracePt t="58584" x="2914650" y="3405188"/>
          <p14:tracePt t="58600" x="2909888" y="3414713"/>
          <p14:tracePt t="58617" x="2909888" y="3419475"/>
          <p14:tracePt t="58634" x="2909888" y="3424238"/>
          <p14:tracePt t="60477" x="2914650" y="3424238"/>
          <p14:tracePt t="60485" x="2924175" y="3424238"/>
          <p14:tracePt t="60491" x="2933700" y="3429000"/>
          <p14:tracePt t="60500" x="2943225" y="3429000"/>
          <p14:tracePt t="60517" x="2981325" y="3429000"/>
          <p14:tracePt t="60533" x="3048000" y="3429000"/>
          <p14:tracePt t="60567" x="3490913" y="3319463"/>
          <p14:tracePt t="60602" x="3962400" y="3248025"/>
          <p14:tracePt t="60642" x="4391025" y="3209925"/>
          <p14:tracePt t="60652" x="4467225" y="3205163"/>
          <p14:tracePt t="60667" x="4648200" y="3195638"/>
          <p14:tracePt t="60684" x="4748213" y="3195638"/>
          <p14:tracePt t="60700" x="4838700" y="3195638"/>
          <p14:tracePt t="60717" x="4910138" y="3195638"/>
          <p14:tracePt t="60734" x="5005388" y="3205163"/>
          <p14:tracePt t="60750" x="5048250" y="3209925"/>
          <p14:tracePt t="60767" x="5076825" y="3219450"/>
          <p14:tracePt t="60784" x="5114925" y="3219450"/>
          <p14:tracePt t="60800" x="5162550" y="3224213"/>
          <p14:tracePt t="60817" x="5191125" y="3224213"/>
          <p14:tracePt t="60834" x="5219700" y="3224213"/>
          <p14:tracePt t="60850" x="5253038" y="3224213"/>
          <p14:tracePt t="60867" x="5300663" y="3224213"/>
          <p14:tracePt t="60884" x="5319713" y="3224213"/>
          <p14:tracePt t="60900" x="5343525" y="3224213"/>
          <p14:tracePt t="60917" x="5362575" y="3224213"/>
          <p14:tracePt t="60934" x="5367338" y="3224213"/>
          <p14:tracePt t="60950" x="5372100" y="3224213"/>
          <p14:tracePt t="60967" x="5376863" y="3228975"/>
          <p14:tracePt t="60983" x="5372100" y="3276600"/>
          <p14:tracePt t="61000" x="5362575" y="3324225"/>
          <p14:tracePt t="61017" x="5338763" y="3357563"/>
          <p14:tracePt t="61034" x="5314950" y="3386138"/>
          <p14:tracePt t="61050" x="5276850" y="3429000"/>
          <p14:tracePt t="61067" x="5262563" y="3438525"/>
          <p14:tracePt t="61083" x="5243513" y="3457575"/>
          <p14:tracePt t="61100" x="5214938" y="3471863"/>
          <p14:tracePt t="61117" x="5186363" y="3486150"/>
          <p14:tracePt t="61133" x="5148263" y="3490913"/>
          <p14:tracePt t="61150" x="5114925" y="3495675"/>
          <p14:tracePt t="61167" x="5019675" y="3495675"/>
          <p14:tracePt t="61183" x="4953000" y="3486150"/>
          <p14:tracePt t="61200" x="4905375" y="3481388"/>
          <p14:tracePt t="61217" x="4872038" y="3471863"/>
          <p14:tracePt t="61233" x="4833938" y="3438525"/>
          <p14:tracePt t="61250" x="4810125" y="3409950"/>
          <p14:tracePt t="61267" x="4791075" y="3357563"/>
          <p14:tracePt t="61284" x="4786313" y="3295650"/>
          <p14:tracePt t="61300" x="4786313" y="3257550"/>
          <p14:tracePt t="61317" x="4791075" y="3224213"/>
          <p14:tracePt t="61334" x="4810125" y="3205163"/>
          <p14:tracePt t="61350" x="4848225" y="3190875"/>
          <p14:tracePt t="61367" x="4905375" y="3181350"/>
          <p14:tracePt t="61384" x="4976813" y="3190875"/>
          <p14:tracePt t="61400" x="5024438" y="3209925"/>
          <p14:tracePt t="61417" x="5062538" y="3248025"/>
          <p14:tracePt t="61434" x="5091113" y="3300413"/>
          <p14:tracePt t="61450" x="5105400" y="3348038"/>
          <p14:tracePt t="61467" x="5105400" y="3386138"/>
          <p14:tracePt t="61483" x="5105400" y="3414713"/>
          <p14:tracePt t="61500" x="5095875" y="3424238"/>
          <p14:tracePt t="61740" x="5105400" y="3424238"/>
          <p14:tracePt t="61747" x="5129213" y="3414713"/>
          <p14:tracePt t="61755" x="5167313" y="3400425"/>
          <p14:tracePt t="61767" x="5195888" y="3400425"/>
          <p14:tracePt t="61783" x="5272088" y="3390900"/>
          <p14:tracePt t="61800" x="5314950" y="3381375"/>
          <p14:tracePt t="61817" x="5348288" y="3381375"/>
          <p14:tracePt t="61833" x="5372100" y="3381375"/>
          <p14:tracePt t="61850" x="5395913" y="3381375"/>
          <p14:tracePt t="61867" x="5410200" y="3381375"/>
          <p14:tracePt t="61883" x="5424488" y="3381375"/>
          <p14:tracePt t="61901" x="5453063" y="3386138"/>
          <p14:tracePt t="61917" x="5462588" y="3390900"/>
          <p14:tracePt t="61934" x="5472113" y="3405188"/>
          <p14:tracePt t="61950" x="5481638" y="3405188"/>
          <p14:tracePt t="61967" x="5486400" y="3405188"/>
          <p14:tracePt t="61983" x="5486400" y="3414713"/>
          <p14:tracePt t="62004" x="5486400" y="3419475"/>
          <p14:tracePt t="62017" x="5486400" y="3424238"/>
          <p14:tracePt t="62033" x="5443538" y="3443288"/>
          <p14:tracePt t="62050" x="5381625" y="3457575"/>
          <p14:tracePt t="62067" x="5334000" y="3467100"/>
          <p14:tracePt t="62083" x="5295900" y="3462338"/>
          <p14:tracePt t="62100" x="5262563" y="3438525"/>
          <p14:tracePt t="62117" x="5253038" y="3424238"/>
          <p14:tracePt t="62133" x="5253038" y="3395663"/>
          <p14:tracePt t="62150" x="5257800" y="3357563"/>
          <p14:tracePt t="62167" x="5276850" y="3338513"/>
          <p14:tracePt t="62183" x="5300663" y="3328988"/>
          <p14:tracePt t="62200" x="5319713" y="3324225"/>
          <p14:tracePt t="62217" x="5334000" y="3324225"/>
          <p14:tracePt t="62233" x="5343525" y="3324225"/>
          <p14:tracePt t="62267" x="5343525" y="3328988"/>
          <p14:tracePt t="62283" x="5334000" y="3348038"/>
          <p14:tracePt t="62300" x="5291138" y="3371850"/>
          <p14:tracePt t="62318" x="5224463" y="3409950"/>
          <p14:tracePt t="62335" x="5114925" y="3443288"/>
          <p14:tracePt t="62351" x="5048250" y="3467100"/>
          <p14:tracePt t="62367" x="5019675" y="3476625"/>
          <p14:tracePt t="62384" x="5005388" y="3476625"/>
          <p14:tracePt t="62400" x="4995863" y="3476625"/>
          <p14:tracePt t="62434" x="5000625" y="3476625"/>
          <p14:tracePt t="62450" x="5019675" y="3471863"/>
          <p14:tracePt t="62467" x="5100638" y="3457575"/>
          <p14:tracePt t="62483" x="5172075" y="3457575"/>
          <p14:tracePt t="62501" x="5219700" y="3457575"/>
          <p14:tracePt t="62517" x="5262563" y="3457575"/>
          <p14:tracePt t="62533" x="5295900" y="3457575"/>
          <p14:tracePt t="62550" x="5305425" y="3457575"/>
          <p14:tracePt t="62567" x="5310188" y="3457575"/>
          <p14:tracePt t="62583" x="5314950" y="3457575"/>
          <p14:tracePt t="64493" x="5295900" y="3457575"/>
          <p14:tracePt t="64501" x="5276850" y="3457575"/>
          <p14:tracePt t="64508" x="5262563" y="3457575"/>
          <p14:tracePt t="64517" x="5233988" y="3457575"/>
          <p14:tracePt t="64533" x="5200650" y="3457575"/>
          <p14:tracePt t="64550" x="5157788" y="3452813"/>
          <p14:tracePt t="64567" x="5110163" y="3438525"/>
          <p14:tracePt t="64600" x="5053013" y="3424238"/>
          <p14:tracePt t="64633" x="5024438" y="3419475"/>
          <p14:tracePt t="64650" x="5019675" y="3419475"/>
          <p14:tracePt t="64667" x="5014913" y="3419475"/>
          <p14:tracePt t="64728" x="5033963" y="3419475"/>
          <p14:tracePt t="64735" x="5048250" y="3419475"/>
          <p14:tracePt t="64743" x="5062538" y="3419475"/>
          <p14:tracePt t="64750" x="5076825" y="3419475"/>
          <p14:tracePt t="64767" x="5119688" y="3419475"/>
          <p14:tracePt t="64783" x="5157788" y="3419475"/>
          <p14:tracePt t="64800" x="5186363" y="3419475"/>
          <p14:tracePt t="64816" x="5205413" y="3419475"/>
          <p14:tracePt t="64833" x="5214938" y="3419475"/>
          <p14:tracePt t="64850" x="5219700" y="3419475"/>
          <p14:tracePt t="64978" x="5214938" y="3419475"/>
          <p14:tracePt t="64985" x="5210175" y="3419475"/>
          <p14:tracePt t="64992" x="5200650" y="3429000"/>
          <p14:tracePt t="65000" x="5181600" y="3448050"/>
          <p14:tracePt t="65016" x="5148263" y="3486150"/>
          <p14:tracePt t="65033" x="5095875" y="3552825"/>
          <p14:tracePt t="65050" x="5010150" y="3652838"/>
          <p14:tracePt t="65066" x="4981575" y="3690938"/>
          <p14:tracePt t="65083" x="4938713" y="3738563"/>
          <p14:tracePt t="65100" x="4914900" y="3781425"/>
          <p14:tracePt t="65116" x="4862513" y="3876675"/>
          <p14:tracePt t="65133" x="4843463" y="3919538"/>
          <p14:tracePt t="65150" x="4829175" y="3957638"/>
          <p14:tracePt t="65166" x="4819650" y="3986213"/>
          <p14:tracePt t="65183" x="4805363" y="4019550"/>
          <p14:tracePt t="65200" x="4800600" y="4043363"/>
          <p14:tracePt t="65217" x="4800600" y="4052888"/>
          <p14:tracePt t="65234" x="4795838" y="4086225"/>
          <p14:tracePt t="65250" x="4791075" y="4100513"/>
          <p14:tracePt t="65267" x="4786313" y="4119563"/>
          <p14:tracePt t="65283" x="4776788" y="4138613"/>
          <p14:tracePt t="65300" x="4762500" y="4171950"/>
          <p14:tracePt t="65317" x="4748213" y="4205288"/>
          <p14:tracePt t="65333" x="4729163" y="4238625"/>
          <p14:tracePt t="65350" x="4700588" y="4276725"/>
          <p14:tracePt t="65367" x="4657725" y="4324350"/>
          <p14:tracePt t="65383" x="4619625" y="4357688"/>
          <p14:tracePt t="65400" x="4567238" y="4391025"/>
          <p14:tracePt t="65417" x="4505325" y="4419600"/>
          <p14:tracePt t="65433" x="4462463" y="4429125"/>
          <p14:tracePt t="65450" x="4433888" y="4429125"/>
          <p14:tracePt t="65466" x="4405313" y="4429125"/>
          <p14:tracePt t="65483" x="4381500" y="4429125"/>
          <p14:tracePt t="65500" x="4371975" y="4429125"/>
          <p14:tracePt t="65517" x="4362450" y="4429125"/>
          <p14:tracePt t="65533" x="4357688" y="4429125"/>
          <p14:tracePt t="65550" x="4352925" y="4429125"/>
          <p14:tracePt t="65583" x="4348163" y="4429125"/>
          <p14:tracePt t="65616" x="4343400" y="4429125"/>
          <p14:tracePt t="65734" x="4343400" y="4424363"/>
          <p14:tracePt t="65741" x="4348163" y="4419600"/>
          <p14:tracePt t="65750" x="4357688" y="4405313"/>
          <p14:tracePt t="65768" x="4395788" y="4381500"/>
          <p14:tracePt t="65784" x="4452938" y="4352925"/>
          <p14:tracePt t="65800" x="4567238" y="4310063"/>
          <p14:tracePt t="65816" x="4629150" y="4281488"/>
          <p14:tracePt t="65833" x="4686300" y="4262438"/>
          <p14:tracePt t="65850" x="4733925" y="4243388"/>
          <p14:tracePt t="65866" x="4748213" y="4243388"/>
          <p14:tracePt t="65883" x="4757738" y="4243388"/>
          <p14:tracePt t="65900" x="4762500" y="4243388"/>
          <p14:tracePt t="65916" x="4772025" y="4243388"/>
          <p14:tracePt t="65968" x="4776788" y="4243388"/>
          <p14:tracePt t="65976" x="4781550" y="4243388"/>
          <p14:tracePt t="65990" x="4786313" y="4243388"/>
          <p14:tracePt t="66000" x="4791075" y="4243388"/>
          <p14:tracePt t="66017" x="4805363" y="4243388"/>
          <p14:tracePt t="66034" x="4838700" y="4248150"/>
          <p14:tracePt t="66050" x="4857750" y="4248150"/>
          <p14:tracePt t="66066" x="4876800" y="4248150"/>
          <p14:tracePt t="66083" x="4886325" y="4248150"/>
          <p14:tracePt t="66100" x="4895850" y="4248150"/>
          <p14:tracePt t="66116" x="4905375" y="4248150"/>
          <p14:tracePt t="66210" x="4910138" y="4248150"/>
          <p14:tracePt t="66283" x="4914900" y="4248150"/>
          <p14:tracePt t="66291" x="4914900" y="4252913"/>
          <p14:tracePt t="66300" x="4919663" y="4257675"/>
          <p14:tracePt t="66316" x="4919663" y="4281488"/>
          <p14:tracePt t="66333" x="4919663" y="4300538"/>
          <p14:tracePt t="66350" x="4919663" y="4333875"/>
          <p14:tracePt t="66366" x="4919663" y="4343400"/>
          <p14:tracePt t="66383" x="4919663" y="4352925"/>
          <p14:tracePt t="66400" x="4919663" y="4357688"/>
          <p14:tracePt t="66416" x="4919663" y="4362450"/>
          <p14:tracePt t="66475" x="4914900" y="4362450"/>
          <p14:tracePt t="66482" x="4910138" y="4362450"/>
          <p14:tracePt t="66489" x="4900613" y="4362450"/>
          <p14:tracePt t="66500" x="4886325" y="4362450"/>
          <p14:tracePt t="66516" x="4867275" y="4362450"/>
          <p14:tracePt t="66533" x="4833938" y="4352925"/>
          <p14:tracePt t="66550" x="4805363" y="4343400"/>
          <p14:tracePt t="66566" x="4781550" y="4324350"/>
          <p14:tracePt t="66583" x="4757738" y="4300538"/>
          <p14:tracePt t="66600" x="4724400" y="4252913"/>
          <p14:tracePt t="66616" x="4714875" y="4229100"/>
          <p14:tracePt t="66633" x="4710113" y="4210050"/>
          <p14:tracePt t="66650" x="4705350" y="4176713"/>
          <p14:tracePt t="66667" x="4705350" y="4148138"/>
          <p14:tracePt t="66683" x="4705350" y="4110038"/>
          <p14:tracePt t="66700" x="4710113" y="4067175"/>
          <p14:tracePt t="66717" x="4733925" y="4024313"/>
          <p14:tracePt t="66733" x="4748213" y="4000500"/>
          <p14:tracePt t="66750" x="4762500" y="3981450"/>
          <p14:tracePt t="66766" x="4776788" y="3971925"/>
          <p14:tracePt t="66783" x="4805363" y="3957638"/>
          <p14:tracePt t="66800" x="4819650" y="3957638"/>
          <p14:tracePt t="66816" x="4829175" y="3957638"/>
          <p14:tracePt t="66833" x="4838700" y="3971925"/>
          <p14:tracePt t="66850" x="4862513" y="4019550"/>
          <p14:tracePt t="66866" x="4872038" y="4043363"/>
          <p14:tracePt t="66883" x="4876800" y="4057650"/>
          <p14:tracePt t="66900" x="4886325" y="4081463"/>
          <p14:tracePt t="66916" x="4891088" y="4095750"/>
          <p14:tracePt t="66933" x="4891088" y="4105275"/>
          <p14:tracePt t="66950" x="4891088" y="4119563"/>
          <p14:tracePt t="66966" x="4891088" y="4148138"/>
          <p14:tracePt t="66983" x="4891088" y="4171950"/>
          <p14:tracePt t="67000" x="4876800" y="4200525"/>
          <p14:tracePt t="67016" x="4867275" y="4224338"/>
          <p14:tracePt t="67033" x="4843463" y="4248150"/>
          <p14:tracePt t="67050" x="4824413" y="4262438"/>
          <p14:tracePt t="67066" x="4791075" y="4281488"/>
          <p14:tracePt t="67083" x="4738688" y="4291013"/>
          <p14:tracePt t="67100" x="4695825" y="4291013"/>
          <p14:tracePt t="67116" x="4652963" y="4291013"/>
          <p14:tracePt t="67133" x="4614863" y="4286250"/>
          <p14:tracePt t="67150" x="4552950" y="4271963"/>
          <p14:tracePt t="67166" x="4533900" y="4262438"/>
          <p14:tracePt t="67183" x="4510088" y="4257675"/>
          <p14:tracePt t="67200" x="4500563" y="4252913"/>
          <p14:tracePt t="67216" x="4491038" y="4252913"/>
          <p14:tracePt t="67233" x="4486275" y="4252913"/>
          <p14:tracePt t="67250" x="4481513" y="4252913"/>
          <p14:tracePt t="67450" x="4500563" y="4252913"/>
          <p14:tracePt t="67458" x="4524375" y="4252913"/>
          <p14:tracePt t="67466" x="4548188" y="4252913"/>
          <p14:tracePt t="67483" x="4586288" y="4252913"/>
          <p14:tracePt t="67500" x="4605338" y="4252913"/>
          <p14:tracePt t="67516" x="4624388" y="4252913"/>
          <p14:tracePt t="67533" x="4633913" y="4252913"/>
          <p14:tracePt t="67550" x="4638675" y="4252913"/>
          <p14:tracePt t="67566" x="4643438" y="4252913"/>
          <p14:tracePt t="67600" x="4652963" y="4252913"/>
          <p14:tracePt t="67616" x="4657725" y="4252913"/>
          <p14:tracePt t="67633" x="4662488" y="4252913"/>
          <p14:tracePt t="67650" x="4672013" y="4252913"/>
          <p14:tracePt t="67666" x="4681538" y="4252913"/>
          <p14:tracePt t="67683" x="4686300" y="4252913"/>
          <p14:tracePt t="67700" x="4695825" y="4257675"/>
          <p14:tracePt t="67788" x="4695825" y="4262438"/>
          <p14:tracePt t="67796" x="4686300" y="4267200"/>
          <p14:tracePt t="67803" x="4676775" y="4267200"/>
          <p14:tracePt t="67816" x="4662488" y="4271963"/>
          <p14:tracePt t="67833" x="4605338" y="4271963"/>
          <p14:tracePt t="67850" x="4552950" y="4271963"/>
          <p14:tracePt t="67867" x="4510088" y="4271963"/>
          <p14:tracePt t="67885" x="4476750" y="4271963"/>
          <p14:tracePt t="67900" x="4467225" y="4271963"/>
          <p14:tracePt t="67916" x="4462463" y="4271963"/>
          <p14:tracePt t="67933" x="4452938" y="4271963"/>
          <p14:tracePt t="67950" x="4443413" y="4271963"/>
          <p14:tracePt t="67966" x="4438650" y="4271963"/>
          <p14:tracePt t="67983" x="4433888" y="4271963"/>
          <p14:tracePt t="68002" x="4429125" y="4271963"/>
          <p14:tracePt t="68039" x="4424363" y="4271963"/>
          <p14:tracePt t="68074" x="4419600" y="4271963"/>
          <p14:tracePt t="68082" x="4414838" y="4271963"/>
          <p14:tracePt t="68089" x="4405313" y="4271963"/>
          <p14:tracePt t="68099" x="4395788" y="4271963"/>
          <p14:tracePt t="68116" x="4376738" y="4271963"/>
          <p14:tracePt t="68133" x="4352925" y="4271963"/>
          <p14:tracePt t="68150" x="4348163" y="4271963"/>
          <p14:tracePt t="68166" x="4343400" y="4271963"/>
          <p14:tracePt t="68384" x="4281488" y="4291013"/>
          <p14:tracePt t="68390" x="4191000" y="4319588"/>
          <p14:tracePt t="68400" x="4090988" y="4348163"/>
          <p14:tracePt t="68416" x="3919538" y="4381500"/>
          <p14:tracePt t="68433" x="3795713" y="4391025"/>
          <p14:tracePt t="68450" x="3638550" y="4391025"/>
          <p14:tracePt t="68466" x="3557588" y="4381500"/>
          <p14:tracePt t="68483" x="3486150" y="4367213"/>
          <p14:tracePt t="68500" x="3409950" y="4338638"/>
          <p14:tracePt t="68516" x="3367088" y="4319588"/>
          <p14:tracePt t="68534" x="3314700" y="4300538"/>
          <p14:tracePt t="68550" x="3248025" y="4295775"/>
          <p14:tracePt t="68567" x="3109913" y="4286250"/>
          <p14:tracePt t="68583" x="3028950" y="4286250"/>
          <p14:tracePt t="68600" x="2971800" y="4286250"/>
          <p14:tracePt t="68616" x="2905125" y="4286250"/>
          <p14:tracePt t="68633" x="2809875" y="4286250"/>
          <p14:tracePt t="68650" x="2752725" y="4286250"/>
          <p14:tracePt t="68666" x="2690813" y="4286250"/>
          <p14:tracePt t="68683" x="2643188" y="4286250"/>
          <p14:tracePt t="68700" x="2581275" y="4286250"/>
          <p14:tracePt t="68716" x="2547938" y="4286250"/>
          <p14:tracePt t="68733" x="2509838" y="4281488"/>
          <p14:tracePt t="68750" x="2462213" y="4276725"/>
          <p14:tracePt t="68766" x="2428875" y="4276725"/>
          <p14:tracePt t="68783" x="2414588" y="4276725"/>
          <p14:tracePt t="68800" x="2400300" y="4276725"/>
          <p14:tracePt t="68816" x="2390775" y="4276725"/>
          <p14:tracePt t="68833" x="2386013" y="4276725"/>
          <p14:tracePt t="68849" x="2381250" y="4276725"/>
          <p14:tracePt t="68866" x="2371725" y="4276725"/>
          <p14:tracePt t="68883" x="2362200" y="4276725"/>
          <p14:tracePt t="68900" x="2352675" y="4276725"/>
          <p14:tracePt t="68916" x="2324100" y="4262438"/>
          <p14:tracePt t="68933" x="2281238" y="4262438"/>
          <p14:tracePt t="68950" x="2219325" y="4262438"/>
          <p14:tracePt t="68966" x="2181225" y="4262438"/>
          <p14:tracePt t="68983" x="2138363" y="4262438"/>
          <p14:tracePt t="69000" x="2071688" y="4271963"/>
          <p14:tracePt t="69016" x="2024063" y="4271963"/>
          <p14:tracePt t="69033" x="1985963" y="4271963"/>
          <p14:tracePt t="69050" x="1947863" y="4271963"/>
          <p14:tracePt t="69066" x="1900238" y="4257675"/>
          <p14:tracePt t="69083" x="1881188" y="4252913"/>
          <p14:tracePt t="69099" x="1871663" y="4243388"/>
          <p14:tracePt t="69116" x="1857375" y="4233863"/>
          <p14:tracePt t="69133" x="1852613" y="4210050"/>
          <p14:tracePt t="69150" x="1852613" y="4191000"/>
          <p14:tracePt t="69166" x="1852613" y="4162425"/>
          <p14:tracePt t="69183" x="1890713" y="4124325"/>
          <p14:tracePt t="69200" x="1933575" y="4100513"/>
          <p14:tracePt t="69216" x="1985963" y="4086225"/>
          <p14:tracePt t="69233" x="2033588" y="4086225"/>
          <p14:tracePt t="69250" x="2090738" y="4095750"/>
          <p14:tracePt t="69266" x="2114550" y="4114800"/>
          <p14:tracePt t="69283" x="2128838" y="4124325"/>
          <p14:tracePt t="69300" x="2133600" y="4129088"/>
          <p14:tracePt t="69316" x="2143125" y="4138613"/>
          <p14:tracePt t="69333" x="2147888" y="4143375"/>
          <p14:tracePt t="69349" x="2157413" y="4152900"/>
          <p14:tracePt t="69367" x="2157413" y="4171950"/>
          <p14:tracePt t="69383" x="2157413" y="4186238"/>
          <p14:tracePt t="69400" x="2157413" y="4195763"/>
          <p14:tracePt t="69416" x="2157413" y="4200525"/>
          <p14:tracePt t="69433" x="2157413" y="4210050"/>
          <p14:tracePt t="69450" x="2157413" y="4219575"/>
          <p14:tracePt t="69536" x="2162175" y="4224338"/>
          <p14:tracePt t="69807" x="2147888" y="4224338"/>
          <p14:tracePt t="69815" x="2133600" y="4229100"/>
          <p14:tracePt t="69822" x="2114550" y="4233863"/>
          <p14:tracePt t="69833" x="2095500" y="4233863"/>
          <p14:tracePt t="69849" x="2057400" y="4248150"/>
          <p14:tracePt t="69866" x="2009775" y="4262438"/>
          <p14:tracePt t="69883" x="1976438" y="4271963"/>
          <p14:tracePt t="69899" x="1947863" y="4271963"/>
          <p14:tracePt t="69916" x="1919288" y="4271963"/>
          <p14:tracePt t="69933" x="1871663" y="4271963"/>
          <p14:tracePt t="69950" x="1852613" y="4271963"/>
          <p14:tracePt t="69967" x="1833563" y="4271963"/>
          <p14:tracePt t="69983" x="1819275" y="4271963"/>
          <p14:tracePt t="70000" x="1819275" y="4267200"/>
          <p14:tracePt t="70016" x="1819275" y="4257675"/>
          <p14:tracePt t="70033" x="1838325" y="4233863"/>
          <p14:tracePt t="70049" x="1943100" y="4191000"/>
          <p14:tracePt t="70066" x="2057400" y="4167188"/>
          <p14:tracePt t="70083" x="2205038" y="4148138"/>
          <p14:tracePt t="70099" x="2305050" y="4148138"/>
          <p14:tracePt t="70116" x="2409825" y="4157663"/>
          <p14:tracePt t="70133" x="2443163" y="4167188"/>
          <p14:tracePt t="70149" x="2462213" y="4176713"/>
          <p14:tracePt t="70166" x="2486025" y="4186238"/>
          <p14:tracePt t="70183" x="2495550" y="4191000"/>
          <p14:tracePt t="70200" x="2505075" y="4191000"/>
          <p14:tracePt t="70216" x="2509838" y="4191000"/>
          <p14:tracePt t="70233" x="2514600" y="4191000"/>
          <p14:tracePt t="70266" x="2519363" y="4195763"/>
          <p14:tracePt t="70283" x="2524125" y="4205288"/>
          <p14:tracePt t="70299" x="2543175" y="4214813"/>
          <p14:tracePt t="70316" x="2552700" y="4224338"/>
          <p14:tracePt t="70333" x="2562225" y="4238625"/>
          <p14:tracePt t="70350" x="2571750" y="4248150"/>
          <p14:tracePt t="70366" x="2581275" y="4257675"/>
          <p14:tracePt t="70383" x="2590800" y="4262438"/>
          <p14:tracePt t="70400" x="2614613" y="4267200"/>
          <p14:tracePt t="70416" x="2643188" y="4276725"/>
          <p14:tracePt t="70433" x="2652713" y="4286250"/>
          <p14:tracePt t="70449" x="2657475" y="4291013"/>
          <p14:tracePt t="70466" x="2667000" y="4291013"/>
          <p14:tracePt t="70519" x="2671763" y="4291013"/>
          <p14:tracePt t="70548" x="2676525" y="4291013"/>
          <p14:tracePt t="70563" x="2686050" y="4291013"/>
          <p14:tracePt t="70570" x="2695575" y="4291013"/>
          <p14:tracePt t="70583" x="2705100" y="4291013"/>
          <p14:tracePt t="70599" x="2767013" y="4276725"/>
          <p14:tracePt t="70616" x="2814638" y="4262438"/>
          <p14:tracePt t="70633" x="2867025" y="4243388"/>
          <p14:tracePt t="70651" x="2909888" y="4224338"/>
          <p14:tracePt t="70667" x="2981325" y="4214813"/>
          <p14:tracePt t="70683" x="3009900" y="4205288"/>
          <p14:tracePt t="70700" x="3038475" y="4200525"/>
          <p14:tracePt t="70716" x="3057525" y="4200525"/>
          <p14:tracePt t="70733" x="3076575" y="4200525"/>
          <p14:tracePt t="70749" x="3095625" y="4200525"/>
          <p14:tracePt t="70766" x="3105150" y="4200525"/>
          <p14:tracePt t="70783" x="3114675" y="4200525"/>
          <p14:tracePt t="70799" x="3119438" y="4200525"/>
          <p14:tracePt t="71459" x="3086100" y="4200525"/>
          <p14:tracePt t="71467" x="3038475" y="4191000"/>
          <p14:tracePt t="71474" x="3000375" y="4186238"/>
          <p14:tracePt t="71483" x="2967038" y="4186238"/>
          <p14:tracePt t="71500" x="2905125" y="4171950"/>
          <p14:tracePt t="71516" x="2871788" y="4167188"/>
          <p14:tracePt t="71549" x="2762250" y="4119563"/>
          <p14:tracePt t="71583" x="2647950" y="4086225"/>
          <p14:tracePt t="71599" x="2528888" y="4071938"/>
          <p14:tracePt t="71616" x="2452688" y="4071938"/>
          <p14:tracePt t="71633" x="2390775" y="4076700"/>
          <p14:tracePt t="71649" x="2300288" y="4100513"/>
          <p14:tracePt t="71666" x="2257425" y="4114800"/>
          <p14:tracePt t="71683" x="2214563" y="4119563"/>
          <p14:tracePt t="71699" x="2185988" y="4129088"/>
          <p14:tracePt t="71716" x="2128838" y="4138613"/>
          <p14:tracePt t="71733" x="2100263" y="4152900"/>
          <p14:tracePt t="71749" x="2066925" y="4157663"/>
          <p14:tracePt t="71766" x="2033588" y="4162425"/>
          <p14:tracePt t="71783" x="1995488" y="4176713"/>
          <p14:tracePt t="71800" x="1971675" y="4186238"/>
          <p14:tracePt t="71816" x="1962150" y="4186238"/>
          <p14:tracePt t="71833" x="1952625" y="4186238"/>
          <p14:tracePt t="71849" x="1943100" y="4186238"/>
          <p14:tracePt t="71914" x="1943100" y="4191000"/>
          <p14:tracePt t="71922" x="1947863" y="4195763"/>
          <p14:tracePt t="71933" x="1962150" y="4195763"/>
          <p14:tracePt t="71949" x="2019300" y="4210050"/>
          <p14:tracePt t="71966" x="2147888" y="4224338"/>
          <p14:tracePt t="71983" x="2219325" y="4224338"/>
          <p14:tracePt t="71999" x="2309813" y="4224338"/>
          <p14:tracePt t="72016" x="2466975" y="4214813"/>
          <p14:tracePt t="72033" x="2571750" y="4205288"/>
          <p14:tracePt t="72049" x="2638425" y="4205288"/>
          <p14:tracePt t="72066" x="2690813" y="4200525"/>
          <p14:tracePt t="72083" x="2757488" y="4191000"/>
          <p14:tracePt t="72099" x="2809875" y="4186238"/>
          <p14:tracePt t="72116" x="2862263" y="4181475"/>
          <p14:tracePt t="72133" x="2909888" y="4171950"/>
          <p14:tracePt t="72149" x="2971800" y="4162425"/>
          <p14:tracePt t="72166" x="3000375" y="4162425"/>
          <p14:tracePt t="72183" x="3014663" y="4162425"/>
          <p14:tracePt t="72200" x="3033713" y="4162425"/>
          <p14:tracePt t="72216" x="3038475" y="4162425"/>
          <p14:tracePt t="72233" x="3043238" y="4162425"/>
          <p14:tracePt t="72267" x="3043238" y="4157663"/>
          <p14:tracePt t="72283" x="3038475" y="4152900"/>
          <p14:tracePt t="72299" x="3014663" y="4133850"/>
          <p14:tracePt t="72316" x="2962275" y="4110038"/>
          <p14:tracePt t="72333" x="2862263" y="4071938"/>
          <p14:tracePt t="72349" x="2786063" y="4048125"/>
          <p14:tracePt t="72366" x="2695575" y="4033838"/>
          <p14:tracePt t="72383" x="2576513" y="4019550"/>
          <p14:tracePt t="72399" x="2505075" y="4005263"/>
          <p14:tracePt t="72416" x="2452688" y="4005263"/>
          <p14:tracePt t="72433" x="2424113" y="4005263"/>
          <p14:tracePt t="72449" x="2376488" y="4010025"/>
          <p14:tracePt t="72466" x="2347913" y="4019550"/>
          <p14:tracePt t="72483" x="2314575" y="4029075"/>
          <p14:tracePt t="72499" x="2281238" y="4043363"/>
          <p14:tracePt t="72516" x="2243138" y="4067175"/>
          <p14:tracePt t="72533" x="2219325" y="4081463"/>
          <p14:tracePt t="72549" x="2200275" y="4100513"/>
          <p14:tracePt t="72566" x="2185988" y="4110038"/>
          <p14:tracePt t="72583" x="2171700" y="4129088"/>
          <p14:tracePt t="72599" x="2166938" y="4138613"/>
          <p14:tracePt t="72616" x="2171700" y="4162425"/>
          <p14:tracePt t="72633" x="2219325" y="4171950"/>
          <p14:tracePt t="72649" x="2290763" y="4176713"/>
          <p14:tracePt t="72666" x="2433638" y="4176713"/>
          <p14:tracePt t="72683" x="2590800" y="4157663"/>
          <p14:tracePt t="72699" x="2776538" y="4105275"/>
          <p14:tracePt t="72716" x="2886075" y="4071938"/>
          <p14:tracePt t="72733" x="2957513" y="4057650"/>
          <p14:tracePt t="72749" x="2995613" y="4048125"/>
          <p14:tracePt t="72766" x="3028950" y="4038600"/>
          <p14:tracePt t="72783" x="3038475" y="4038600"/>
          <p14:tracePt t="72799" x="3043238" y="4038600"/>
          <p14:tracePt t="72816" x="3048000" y="4038600"/>
          <p14:tracePt t="73052" x="3048000" y="4048125"/>
          <p14:tracePt t="73059" x="3048000" y="4052888"/>
          <p14:tracePt t="73066" x="3048000" y="4057650"/>
          <p14:tracePt t="73082" x="3048000" y="4076700"/>
          <p14:tracePt t="73099" x="3028950" y="4105275"/>
          <p14:tracePt t="73116" x="3009900" y="4138613"/>
          <p14:tracePt t="73133" x="2967038" y="4171950"/>
          <p14:tracePt t="73149" x="2938463" y="4200525"/>
          <p14:tracePt t="73166" x="2905125" y="4224338"/>
          <p14:tracePt t="73183" x="2871788" y="4233863"/>
          <p14:tracePt t="73199" x="2776538" y="4248150"/>
          <p14:tracePt t="73216" x="2714625" y="4248150"/>
          <p14:tracePt t="73233" x="2657475" y="4248150"/>
          <p14:tracePt t="73250" x="2586038" y="4233863"/>
          <p14:tracePt t="73266" x="2543175" y="4229100"/>
          <p14:tracePt t="73283" x="2509838" y="4229100"/>
          <p14:tracePt t="73299" x="2462213" y="4214813"/>
          <p14:tracePt t="73316" x="2390775" y="4214813"/>
          <p14:tracePt t="73333" x="2347913" y="4214813"/>
          <p14:tracePt t="73349" x="2305050" y="4214813"/>
          <p14:tracePt t="73366" x="2262188" y="4224338"/>
          <p14:tracePt t="73383" x="2214563" y="4224338"/>
          <p14:tracePt t="73399" x="2190750" y="4224338"/>
          <p14:tracePt t="73416" x="2176463" y="4224338"/>
          <p14:tracePt t="73433" x="2166938" y="4224338"/>
          <p14:tracePt t="73449" x="2157413" y="4224338"/>
          <p14:tracePt t="73466" x="2152650" y="4224338"/>
          <p14:tracePt t="73500" x="2157413" y="4224338"/>
          <p14:tracePt t="73516" x="2200275" y="4224338"/>
          <p14:tracePt t="73533" x="2295525" y="4224338"/>
          <p14:tracePt t="73549" x="2409825" y="4224338"/>
          <p14:tracePt t="73566" x="2633663" y="4210050"/>
          <p14:tracePt t="73583" x="2747963" y="4195763"/>
          <p14:tracePt t="73599" x="2843213" y="4171950"/>
          <p14:tracePt t="73616" x="2886075" y="4157663"/>
          <p14:tracePt t="73633" x="2914650" y="4152900"/>
          <p14:tracePt t="73649" x="2924175" y="4152900"/>
          <p14:tracePt t="73666" x="2928938" y="4152900"/>
          <p14:tracePt t="73683" x="2933700" y="4152900"/>
          <p14:tracePt t="73721" x="2938463" y="4157663"/>
          <p14:tracePt t="73733" x="2938463" y="4181475"/>
          <p14:tracePt t="73749" x="2933700" y="4314825"/>
          <p14:tracePt t="73766" x="2900363" y="4424363"/>
          <p14:tracePt t="73783" x="2867025" y="4572000"/>
          <p14:tracePt t="73799" x="2824163" y="4700588"/>
          <p14:tracePt t="73816" x="2790825" y="4781550"/>
          <p14:tracePt t="73833" x="2786063" y="4795838"/>
          <p14:tracePt t="73849" x="2781300" y="4805363"/>
          <p14:tracePt t="73866" x="2776538" y="4814888"/>
          <p14:tracePt t="73883" x="2776538" y="4819650"/>
          <p14:tracePt t="73899" x="2776538" y="4824413"/>
          <p14:tracePt t="73916" x="2776538" y="4829175"/>
          <p14:tracePt t="73932" x="2771775" y="4829175"/>
          <p14:tracePt t="73949" x="2767013" y="4838700"/>
          <p14:tracePt t="73966" x="2762250" y="4848225"/>
          <p14:tracePt t="73982" x="2752725" y="4867275"/>
          <p14:tracePt t="73984" x="2743200" y="4872038"/>
          <p14:tracePt t="73999" x="2728913" y="4886325"/>
          <p14:tracePt t="74016" x="2709863" y="4895850"/>
          <p14:tracePt t="74033" x="2686050" y="4905375"/>
          <p14:tracePt t="74049" x="2652713" y="4914900"/>
          <p14:tracePt t="74066" x="2628900" y="4924425"/>
          <p14:tracePt t="74082" x="2600325" y="4924425"/>
          <p14:tracePt t="74099" x="2566988" y="4924425"/>
          <p14:tracePt t="74116" x="2495550" y="4914900"/>
          <p14:tracePt t="74132" x="2457450" y="4905375"/>
          <p14:tracePt t="74149" x="2438400" y="4900613"/>
          <p14:tracePt t="74166" x="2424113" y="4900613"/>
          <p14:tracePt t="74182" x="2414588" y="4900613"/>
          <p14:tracePt t="74199" x="2409825" y="4900613"/>
          <p14:tracePt t="74216" x="2400300" y="4900613"/>
          <p14:tracePt t="74232" x="2395538" y="4900613"/>
          <p14:tracePt t="74512" x="2381250" y="4905375"/>
          <p14:tracePt t="74519" x="2376488" y="4910138"/>
          <p14:tracePt t="74532" x="2371725" y="4914900"/>
          <p14:tracePt t="74549" x="2352675" y="4933950"/>
          <p14:tracePt t="74566" x="2347913" y="4933950"/>
          <p14:tracePt t="74582" x="2343150" y="4943475"/>
          <p14:tracePt t="74599" x="2328863" y="4948238"/>
          <p14:tracePt t="74616" x="2290763" y="4962525"/>
          <p14:tracePt t="74632" x="2252663" y="4967288"/>
          <p14:tracePt t="74649" x="2209800" y="4967288"/>
          <p14:tracePt t="74666" x="2162175" y="4962525"/>
          <p14:tracePt t="74682" x="2133600" y="4948238"/>
          <p14:tracePt t="74699" x="2109788" y="4938713"/>
          <p14:tracePt t="74716" x="2100263" y="4919663"/>
          <p14:tracePt t="74732" x="2081213" y="4900613"/>
          <p14:tracePt t="74749" x="2066925" y="4872038"/>
          <p14:tracePt t="74766" x="2057400" y="4843463"/>
          <p14:tracePt t="74782" x="2057400" y="4814888"/>
          <p14:tracePt t="74799" x="2066925" y="4767263"/>
          <p14:tracePt t="74816" x="2076450" y="4748213"/>
          <p14:tracePt t="74832" x="2090738" y="4738688"/>
          <p14:tracePt t="74849" x="2114550" y="4733925"/>
          <p14:tracePt t="74866" x="2162175" y="4743450"/>
          <p14:tracePt t="74882" x="2190750" y="4767263"/>
          <p14:tracePt t="74899" x="2214563" y="4791075"/>
          <p14:tracePt t="74916" x="2238375" y="4824413"/>
          <p14:tracePt t="74932" x="2247900" y="4848225"/>
          <p14:tracePt t="74949" x="2257425" y="4867275"/>
          <p14:tracePt t="74966" x="2262188" y="4891088"/>
          <p14:tracePt t="74982" x="2262188" y="4910138"/>
          <p14:tracePt t="74999" x="2262188" y="4914900"/>
          <p14:tracePt t="75016" x="2262188" y="4919663"/>
          <p14:tracePt t="75276" x="2266950" y="4929188"/>
          <p14:tracePt t="75283" x="2271713" y="4943475"/>
          <p14:tracePt t="75290" x="2276475" y="4953000"/>
          <p14:tracePt t="75299" x="2281238" y="4967288"/>
          <p14:tracePt t="75316" x="2290763" y="4972050"/>
          <p14:tracePt t="75332" x="2295525" y="4991100"/>
          <p14:tracePt t="75349" x="2305050" y="5010150"/>
          <p14:tracePt t="75367" x="2309813" y="5024438"/>
          <p14:tracePt t="75388" x="2319338" y="5043488"/>
          <p14:tracePt t="75399" x="2324100" y="5048250"/>
          <p14:tracePt t="75416" x="2328863" y="5067300"/>
          <p14:tracePt t="75432" x="2328863" y="5076825"/>
          <p14:tracePt t="75449" x="2328863" y="5081588"/>
          <p14:tracePt t="75466" x="2328863" y="5086350"/>
          <p14:tracePt t="75482" x="2328863" y="5105400"/>
          <p14:tracePt t="75499" x="2324100" y="5114925"/>
          <p14:tracePt t="75516" x="2319338" y="5129213"/>
          <p14:tracePt t="75533" x="2300288" y="5157788"/>
          <p14:tracePt t="75549" x="2286000" y="5167313"/>
          <p14:tracePt t="75566" x="2276475" y="5181600"/>
          <p14:tracePt t="75582" x="2262188" y="5200650"/>
          <p14:tracePt t="75599" x="2228850" y="5224463"/>
          <p14:tracePt t="75616" x="2205038" y="5233988"/>
          <p14:tracePt t="75633" x="2185988" y="5238750"/>
          <p14:tracePt t="75649" x="2162175" y="5243513"/>
          <p14:tracePt t="75666" x="2128838" y="5243513"/>
          <p14:tracePt t="75682" x="2109788" y="5238750"/>
          <p14:tracePt t="75699" x="2085975" y="5219700"/>
          <p14:tracePt t="75716" x="2062163" y="5191125"/>
          <p14:tracePt t="75732" x="2052638" y="5167313"/>
          <p14:tracePt t="75749" x="2052638" y="5148263"/>
          <p14:tracePt t="75766" x="2052638" y="5129213"/>
          <p14:tracePt t="75782" x="2057400" y="5095875"/>
          <p14:tracePt t="75799" x="2066925" y="5086350"/>
          <p14:tracePt t="75816" x="2081213" y="5081588"/>
          <p14:tracePt t="75832" x="2095500" y="5081588"/>
          <p14:tracePt t="75849" x="2128838" y="5081588"/>
          <p14:tracePt t="75866" x="2152650" y="5086350"/>
          <p14:tracePt t="75882" x="2171700" y="5105400"/>
          <p14:tracePt t="75899" x="2200275" y="5153025"/>
          <p14:tracePt t="75916" x="2209800" y="5172075"/>
          <p14:tracePt t="75932" x="2219325" y="5181600"/>
          <p14:tracePt t="75949" x="2224088" y="5191125"/>
          <p14:tracePt t="75966" x="2224088" y="5200650"/>
          <p14:tracePt t="75982" x="2224088" y="5205413"/>
          <p14:tracePt t="76018" x="2224088" y="5210175"/>
          <p14:tracePt t="76024" x="2224088" y="5214938"/>
          <p14:tracePt t="76032" x="2224088" y="5219700"/>
          <p14:tracePt t="76049" x="2224088" y="5233988"/>
          <p14:tracePt t="76231" x="2314575" y="5205413"/>
          <p14:tracePt t="76238" x="2414588" y="5167313"/>
          <p14:tracePt t="76249" x="2505075" y="5138738"/>
          <p14:tracePt t="76266" x="2728913" y="5091113"/>
          <p14:tracePt t="76282" x="3086100" y="5024438"/>
          <p14:tracePt t="76299" x="3290888" y="4986338"/>
          <p14:tracePt t="76316" x="3490913" y="4953000"/>
          <p14:tracePt t="76333" x="3676650" y="4919663"/>
          <p14:tracePt t="76349" x="3738563" y="4905375"/>
          <p14:tracePt t="76366" x="3781425" y="4900613"/>
          <p14:tracePt t="76382" x="3795713" y="4886325"/>
          <p14:tracePt t="76399" x="3819525" y="4886325"/>
          <p14:tracePt t="76416" x="3824288" y="4886325"/>
          <p14:tracePt t="76432" x="3829050" y="4886325"/>
          <p14:tracePt t="76449" x="3838575" y="4886325"/>
          <p14:tracePt t="76466" x="3852863" y="4876800"/>
          <p14:tracePt t="76482" x="3871913" y="4867275"/>
          <p14:tracePt t="76499" x="3900488" y="4862513"/>
          <p14:tracePt t="76516" x="3948113" y="4848225"/>
          <p14:tracePt t="76532" x="3981450" y="4843463"/>
          <p14:tracePt t="76549" x="4010025" y="4833938"/>
          <p14:tracePt t="76566" x="4029075" y="4833938"/>
          <p14:tracePt t="76582" x="4048125" y="4833938"/>
          <p14:tracePt t="76599" x="4052888" y="4833938"/>
          <p14:tracePt t="76616" x="4057650" y="4833938"/>
          <p14:tracePt t="76632" x="4062413" y="4833938"/>
          <p14:tracePt t="76686" x="4062413" y="4838700"/>
          <p14:tracePt t="76701" x="4062413" y="4843463"/>
          <p14:tracePt t="76707" x="4062413" y="4848225"/>
          <p14:tracePt t="76716" x="4062413" y="4857750"/>
          <p14:tracePt t="76732" x="4057650" y="4867275"/>
          <p14:tracePt t="76749" x="4048125" y="4876800"/>
          <p14:tracePt t="76766" x="4019550" y="4900613"/>
          <p14:tracePt t="76782" x="3990975" y="4919663"/>
          <p14:tracePt t="76799" x="3948113" y="4938713"/>
          <p14:tracePt t="76816" x="3910013" y="4957763"/>
          <p14:tracePt t="76832" x="3848100" y="4967288"/>
          <p14:tracePt t="76849" x="3814763" y="4967288"/>
          <p14:tracePt t="76866" x="3790950" y="4967288"/>
          <p14:tracePt t="76882" x="3767138" y="4948238"/>
          <p14:tracePt t="76899" x="3743325" y="4914900"/>
          <p14:tracePt t="76916" x="3724275" y="4891088"/>
          <p14:tracePt t="76932" x="3719513" y="4862513"/>
          <p14:tracePt t="76949" x="3709988" y="4824413"/>
          <p14:tracePt t="76966" x="3709988" y="4776788"/>
          <p14:tracePt t="76982" x="3719513" y="4743450"/>
          <p14:tracePt t="76999" x="3733800" y="4714875"/>
          <p14:tracePt t="77016" x="3752850" y="4686300"/>
          <p14:tracePt t="77032" x="3762375" y="4681538"/>
          <p14:tracePt t="77049" x="3776663" y="4672013"/>
          <p14:tracePt t="77066" x="3790950" y="4672013"/>
          <p14:tracePt t="77082" x="3814763" y="4686300"/>
          <p14:tracePt t="77099" x="3824288" y="4695825"/>
          <p14:tracePt t="77116" x="3838575" y="4710113"/>
          <p14:tracePt t="77132" x="3848100" y="4738688"/>
          <p14:tracePt t="77149" x="3852863" y="4752975"/>
          <p14:tracePt t="77165" x="3852863" y="4772025"/>
          <p14:tracePt t="77182" x="3852863" y="4795838"/>
          <p14:tracePt t="77199" x="3852863" y="4824413"/>
          <p14:tracePt t="77216" x="3852863" y="4833938"/>
          <p14:tracePt t="77232" x="3852863" y="4843463"/>
          <p14:tracePt t="77249" x="3852863" y="4848225"/>
          <p14:tracePt t="77266" x="3857625" y="4857750"/>
          <p14:tracePt t="77282" x="3862388" y="4872038"/>
          <p14:tracePt t="77299" x="3871913" y="4895850"/>
          <p14:tracePt t="77316" x="3886200" y="4919663"/>
          <p14:tracePt t="77332" x="3895725" y="4953000"/>
          <p14:tracePt t="77349" x="3900488" y="4976813"/>
          <p14:tracePt t="77366" x="3910013" y="4995863"/>
          <p14:tracePt t="77382" x="3919538" y="5014913"/>
          <p14:tracePt t="77399" x="3929063" y="5024438"/>
          <p14:tracePt t="77416" x="3933825" y="5038725"/>
          <p14:tracePt t="77432" x="3938588" y="5057775"/>
          <p14:tracePt t="77449" x="3948113" y="5072063"/>
          <p14:tracePt t="77466" x="3952875" y="5086350"/>
          <p14:tracePt t="77482" x="3952875" y="5095875"/>
          <p14:tracePt t="77499" x="3952875" y="5105400"/>
          <p14:tracePt t="77516" x="3952875" y="5110163"/>
          <p14:tracePt t="77532" x="3957638" y="5119688"/>
          <p14:tracePt t="77549" x="3957638" y="5138738"/>
          <p14:tracePt t="77566" x="3957638" y="5172075"/>
          <p14:tracePt t="77582" x="3957638" y="5186363"/>
          <p14:tracePt t="77599" x="3957638" y="5195888"/>
          <p14:tracePt t="77616" x="3957638" y="5200650"/>
          <p14:tracePt t="77632" x="3957638" y="5210175"/>
          <p14:tracePt t="77649" x="3957638" y="5219700"/>
          <p14:tracePt t="77666" x="3957638" y="5224463"/>
          <p14:tracePt t="77682" x="3952875" y="5229225"/>
          <p14:tracePt t="77699" x="3933825" y="5248275"/>
          <p14:tracePt t="77716" x="3919538" y="5272088"/>
          <p14:tracePt t="77732" x="3895725" y="5281613"/>
          <p14:tracePt t="77749" x="3886200" y="5300663"/>
          <p14:tracePt t="77766" x="3867150" y="5310188"/>
          <p14:tracePt t="77782" x="3862388" y="5314950"/>
          <p14:tracePt t="77799" x="3852863" y="5314950"/>
          <p14:tracePt t="77816" x="3843338" y="5314950"/>
          <p14:tracePt t="77832" x="3838575" y="5314950"/>
          <p14:tracePt t="77849" x="3833813" y="5314950"/>
          <p14:tracePt t="77866" x="3819525" y="5314950"/>
          <p14:tracePt t="77882" x="3795713" y="5286375"/>
          <p14:tracePt t="77899" x="3771900" y="5262563"/>
          <p14:tracePt t="77916" x="3748088" y="5238750"/>
          <p14:tracePt t="77932" x="3733800" y="5210175"/>
          <p14:tracePt t="77949" x="3724275" y="5176838"/>
          <p14:tracePt t="77965" x="3719513" y="5153025"/>
          <p14:tracePt t="77982" x="3719513" y="5138738"/>
          <p14:tracePt t="77999" x="3724275" y="5119688"/>
          <p14:tracePt t="78016" x="3733800" y="5100638"/>
          <p14:tracePt t="78032" x="3748088" y="5086350"/>
          <p14:tracePt t="78049" x="3771900" y="5076825"/>
          <p14:tracePt t="78066" x="3833813" y="5053013"/>
          <p14:tracePt t="78082" x="3871913" y="5043488"/>
          <p14:tracePt t="78099" x="3905250" y="5043488"/>
          <p14:tracePt t="78115" x="3929063" y="5043488"/>
          <p14:tracePt t="78132" x="3952875" y="5043488"/>
          <p14:tracePt t="78149" x="3957638" y="5048250"/>
          <p14:tracePt t="78165" x="3967163" y="5053013"/>
          <p14:tracePt t="78182" x="3976688" y="5076825"/>
          <p14:tracePt t="78199" x="3976688" y="5100638"/>
          <p14:tracePt t="78216" x="3976688" y="5138738"/>
          <p14:tracePt t="78232" x="3976688" y="5167313"/>
          <p14:tracePt t="78249" x="3971925" y="5186363"/>
          <p14:tracePt t="78265" x="3971925" y="5195888"/>
          <p14:tracePt t="78282" x="3971925" y="5200650"/>
          <p14:tracePt t="78299" x="3971925" y="5205413"/>
          <p14:tracePt t="78315" x="3971925" y="5210175"/>
          <p14:tracePt t="78332" x="3971925" y="5214938"/>
          <p14:tracePt t="78953" x="3905250" y="5224463"/>
          <p14:tracePt t="78961" x="3800475" y="5233988"/>
          <p14:tracePt t="78968" x="3724275" y="5238750"/>
          <p14:tracePt t="78982" x="3557588" y="5238750"/>
          <p14:tracePt t="78999" x="3390900" y="5238750"/>
          <p14:tracePt t="79016" x="3252788" y="5210175"/>
          <p14:tracePt t="79032" x="3167063" y="5181600"/>
          <p14:tracePt t="79065" x="3057525" y="5119688"/>
          <p14:tracePt t="79099" x="3024188" y="5100638"/>
          <p14:tracePt t="79115" x="3009900" y="5091113"/>
          <p14:tracePt t="79132" x="3005138" y="5091113"/>
          <p14:tracePt t="79149" x="2995613" y="5086350"/>
          <p14:tracePt t="79166" x="2986088" y="5086350"/>
          <p14:tracePt t="79182" x="2981325" y="5086350"/>
          <p14:tracePt t="79425" x="3005138" y="5167313"/>
          <p14:tracePt t="79432" x="3038475" y="5343525"/>
          <p14:tracePt t="79439" x="3067050" y="5457825"/>
          <p14:tracePt t="79449" x="3086100" y="5538788"/>
          <p14:tracePt t="79466" x="3109913" y="5634038"/>
          <p14:tracePt t="79482" x="3138488" y="5762625"/>
          <p14:tracePt t="79499" x="3162300" y="5824538"/>
          <p14:tracePt t="79516" x="3171825" y="5872163"/>
          <p14:tracePt t="79532" x="3176588" y="5886450"/>
          <p14:tracePt t="79549" x="3181350" y="5900738"/>
          <p14:tracePt t="79565" x="3181350" y="5910263"/>
          <p14:tracePt t="79582" x="3181350" y="5915025"/>
          <p14:tracePt t="79599" x="3181350" y="5919788"/>
          <p14:tracePt t="79615" x="3181350" y="5924550"/>
          <p14:tracePt t="79717" x="3181350" y="5929313"/>
          <p14:tracePt t="80026" x="3219450" y="5929313"/>
          <p14:tracePt t="80034" x="3290888" y="5948363"/>
          <p14:tracePt t="80040" x="3343275" y="5948363"/>
          <p14:tracePt t="80049" x="3424238" y="5962650"/>
          <p14:tracePt t="80065" x="3581400" y="5981700"/>
          <p14:tracePt t="80082" x="3738563" y="6000750"/>
          <p14:tracePt t="80099" x="3876675" y="6015038"/>
          <p14:tracePt t="80132" x="3962400" y="6015038"/>
          <p14:tracePt t="80165" x="3995738" y="6015038"/>
          <p14:tracePt t="80182" x="4005263" y="6015038"/>
          <p14:tracePt t="80495" x="4067175" y="6005513"/>
          <p14:tracePt t="80502" x="4133850" y="5991225"/>
          <p14:tracePt t="80515" x="4205288" y="5972175"/>
          <p14:tracePt t="80532" x="4367213" y="5924550"/>
          <p14:tracePt t="80549" x="4452938" y="5900738"/>
          <p14:tracePt t="80566" x="4514850" y="5886450"/>
          <p14:tracePt t="80582" x="4567238" y="5876925"/>
          <p14:tracePt t="80615" x="4619625" y="5872163"/>
          <p14:tracePt t="80649" x="4638675" y="5872163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Scanner from String</a:t>
            </a:r>
            <a:endParaRPr lang="ko-KR" altLang="en-US"/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828675"/>
          </a:xfrm>
        </p:spPr>
        <p:txBody>
          <a:bodyPr/>
          <a:lstStyle/>
          <a:p>
            <a:r>
              <a:rPr lang="en-US" altLang="ko-KR"/>
              <a:t>Scanner can be constructed from String</a:t>
            </a:r>
            <a:endParaRPr lang="ko-KR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1825" y="1989138"/>
            <a:ext cx="8496300" cy="4319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String message = "Hello World\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nWelcom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Java!";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Scanner scanner = new Scanner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(message);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while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scanner.hasNext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String word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(word);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27875" y="5084763"/>
            <a:ext cx="200025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World</a:t>
            </a:r>
          </a:p>
          <a:p>
            <a:pPr>
              <a:defRPr/>
            </a:pP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Welcom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89"/>
    </mc:Choice>
    <mc:Fallback xmlns="">
      <p:transition spd="slow" advTm="35789"/>
    </mc:Fallback>
  </mc:AlternateContent>
  <p:extLst>
    <p:ext uri="{3A86A75C-4F4B-4683-9AE1-C65F6400EC91}">
      <p14:laserTraceLst xmlns:p14="http://schemas.microsoft.com/office/powerpoint/2010/main">
        <p14:tracePtLst>
          <p14:tracePt t="748" x="4638675" y="5634038"/>
          <p14:tracePt t="755" x="4638675" y="5410200"/>
          <p14:tracePt t="764" x="4638675" y="4981575"/>
          <p14:tracePt t="780" x="4776788" y="4010025"/>
          <p14:tracePt t="797" x="4867275" y="3224213"/>
          <p14:tracePt t="814" x="5014913" y="2324100"/>
          <p14:tracePt t="847" x="5129213" y="1857375"/>
          <p14:tracePt t="880" x="5181600" y="1728788"/>
          <p14:tracePt t="896" x="5195888" y="1685925"/>
          <p14:tracePt t="913" x="5210175" y="1638300"/>
          <p14:tracePt t="930" x="5214938" y="1590675"/>
          <p14:tracePt t="946" x="5233988" y="1519238"/>
          <p14:tracePt t="963" x="5243513" y="1485900"/>
          <p14:tracePt t="980" x="5253038" y="1462088"/>
          <p14:tracePt t="996" x="5257800" y="1447800"/>
          <p14:tracePt t="1013" x="5267325" y="1443038"/>
          <p14:tracePt t="1196" x="5305425" y="1371600"/>
          <p14:tracePt t="1203" x="5362575" y="1300163"/>
          <p14:tracePt t="1213" x="5414963" y="1247775"/>
          <p14:tracePt t="1229" x="5524500" y="1152525"/>
          <p14:tracePt t="1246" x="5629275" y="1057275"/>
          <p14:tracePt t="1263" x="5791200" y="928688"/>
          <p14:tracePt t="1279" x="5867400" y="890588"/>
          <p14:tracePt t="1296" x="5915025" y="876300"/>
          <p14:tracePt t="1313" x="5967413" y="881063"/>
          <p14:tracePt t="1329" x="5986463" y="881063"/>
          <p14:tracePt t="1346" x="6005513" y="885825"/>
          <p14:tracePt t="1363" x="6024563" y="885825"/>
          <p14:tracePt t="1379" x="6057900" y="885825"/>
          <p14:tracePt t="1396" x="6091238" y="885825"/>
          <p14:tracePt t="1413" x="6129338" y="881063"/>
          <p14:tracePt t="1429" x="6181725" y="871538"/>
          <p14:tracePt t="1446" x="6243638" y="852488"/>
          <p14:tracePt t="1463" x="6272213" y="842963"/>
          <p14:tracePt t="1479" x="6300788" y="838200"/>
          <p14:tracePt t="1496" x="6334125" y="838200"/>
          <p14:tracePt t="1513" x="6343650" y="838200"/>
          <p14:tracePt t="1529" x="6353175" y="838200"/>
          <p14:tracePt t="1546" x="6357938" y="838200"/>
          <p14:tracePt t="1563" x="6362700" y="838200"/>
          <p14:tracePt t="1608" x="6362700" y="842963"/>
          <p14:tracePt t="1615" x="6362700" y="847725"/>
          <p14:tracePt t="1629" x="6362700" y="862013"/>
          <p14:tracePt t="1646" x="6343650" y="876300"/>
          <p14:tracePt t="1663" x="6334125" y="885825"/>
          <p14:tracePt t="1680" x="6319838" y="904875"/>
          <p14:tracePt t="1696" x="6300788" y="923925"/>
          <p14:tracePt t="1713" x="6276975" y="928688"/>
          <p14:tracePt t="1730" x="6257925" y="947738"/>
          <p14:tracePt t="1746" x="6215063" y="957263"/>
          <p14:tracePt t="1763" x="6191250" y="962025"/>
          <p14:tracePt t="1779" x="6157913" y="976313"/>
          <p14:tracePt t="1796" x="6129338" y="981075"/>
          <p14:tracePt t="1813" x="6067425" y="995363"/>
          <p14:tracePt t="1829" x="6024563" y="1000125"/>
          <p14:tracePt t="1847" x="5972175" y="1004888"/>
          <p14:tracePt t="1865" x="5895975" y="1004888"/>
          <p14:tracePt t="1880" x="5853113" y="1004888"/>
          <p14:tracePt t="1897" x="5819775" y="1000125"/>
          <p14:tracePt t="1913" x="5786438" y="981075"/>
          <p14:tracePt t="1930" x="5738813" y="895350"/>
          <p14:tracePt t="1947" x="5710238" y="757238"/>
          <p14:tracePt t="1963" x="5695950" y="661988"/>
          <p14:tracePt t="1979" x="5710238" y="538163"/>
          <p14:tracePt t="1996" x="5762625" y="328613"/>
          <p14:tracePt t="2013" x="5810250" y="242888"/>
          <p14:tracePt t="2030" x="5838825" y="204788"/>
          <p14:tracePt t="2046" x="5891213" y="161925"/>
          <p14:tracePt t="2063" x="5953125" y="133350"/>
          <p14:tracePt t="2079" x="5991225" y="123825"/>
          <p14:tracePt t="2096" x="6024563" y="123825"/>
          <p14:tracePt t="2113" x="6072188" y="142875"/>
          <p14:tracePt t="2129" x="6096000" y="166688"/>
          <p14:tracePt t="2146" x="6138863" y="223838"/>
          <p14:tracePt t="2163" x="6181725" y="280988"/>
          <p14:tracePt t="2180" x="6215063" y="342900"/>
          <p14:tracePt t="2196" x="6234113" y="376238"/>
          <p14:tracePt t="2213" x="6238875" y="409575"/>
          <p14:tracePt t="2230" x="6243638" y="447675"/>
          <p14:tracePt t="2246" x="6243638" y="504825"/>
          <p14:tracePt t="2263" x="6243638" y="533400"/>
          <p14:tracePt t="2280" x="6238875" y="585788"/>
          <p14:tracePt t="2296" x="6229350" y="614363"/>
          <p14:tracePt t="2313" x="6210300" y="661988"/>
          <p14:tracePt t="2329" x="6200775" y="685800"/>
          <p14:tracePt t="2346" x="6186488" y="704850"/>
          <p14:tracePt t="2363" x="6167438" y="723900"/>
          <p14:tracePt t="2380" x="6162675" y="733425"/>
          <p14:tracePt t="2396" x="6162675" y="742950"/>
          <p14:tracePt t="2413" x="6153150" y="747713"/>
          <p14:tracePt t="2429" x="6153150" y="757238"/>
          <p14:tracePt t="2900" x="6086475" y="804863"/>
          <p14:tracePt t="2907" x="5995988" y="871538"/>
          <p14:tracePt t="2915" x="5886450" y="928688"/>
          <p14:tracePt t="2930" x="5638800" y="1042988"/>
          <p14:tracePt t="2946" x="5414963" y="1119188"/>
          <p14:tracePt t="2963" x="5257800" y="1166813"/>
          <p14:tracePt t="2980" x="5057775" y="1223963"/>
          <p14:tracePt t="3013" x="4886325" y="1247775"/>
          <p14:tracePt t="3046" x="4748213" y="1233488"/>
          <p14:tracePt t="3063" x="4695825" y="1223963"/>
          <p14:tracePt t="3079" x="4643438" y="1209675"/>
          <p14:tracePt t="3096" x="4600575" y="1204913"/>
          <p14:tracePt t="3113" x="4552950" y="1195388"/>
          <p14:tracePt t="3129" x="4533900" y="1190625"/>
          <p14:tracePt t="3146" x="4519613" y="1190625"/>
          <p14:tracePt t="3163" x="4510088" y="1190625"/>
          <p14:tracePt t="3179" x="4505325" y="1190625"/>
          <p14:tracePt t="3196" x="4495800" y="1190625"/>
          <p14:tracePt t="3229" x="4486275" y="1190625"/>
          <p14:tracePt t="3246" x="4476750" y="1185863"/>
          <p14:tracePt t="3263" x="4448175" y="1185863"/>
          <p14:tracePt t="3279" x="4405313" y="1185863"/>
          <p14:tracePt t="3296" x="4229100" y="1190625"/>
          <p14:tracePt t="3313" x="4071938" y="1200150"/>
          <p14:tracePt t="3329" x="3890963" y="1214438"/>
          <p14:tracePt t="3346" x="3605213" y="1233488"/>
          <p14:tracePt t="3363" x="3467100" y="1233488"/>
          <p14:tracePt t="3379" x="3376613" y="1233488"/>
          <p14:tracePt t="3396" x="3295650" y="1233488"/>
          <p14:tracePt t="3413" x="3228975" y="1204913"/>
          <p14:tracePt t="3429" x="3190875" y="1176338"/>
          <p14:tracePt t="3446" x="3138488" y="1076325"/>
          <p14:tracePt t="3463" x="3095625" y="938213"/>
          <p14:tracePt t="3479" x="3090863" y="809625"/>
          <p14:tracePt t="3496" x="3119438" y="671513"/>
          <p14:tracePt t="3514" x="3152775" y="533400"/>
          <p14:tracePt t="3529" x="3190875" y="457200"/>
          <p14:tracePt t="3546" x="3248025" y="381000"/>
          <p14:tracePt t="3563" x="3286125" y="352425"/>
          <p14:tracePt t="3579" x="3352800" y="314325"/>
          <p14:tracePt t="3596" x="3490913" y="300038"/>
          <p14:tracePt t="3613" x="3581400" y="300038"/>
          <p14:tracePt t="3629" x="3676650" y="333375"/>
          <p14:tracePt t="3646" x="3752850" y="371475"/>
          <p14:tracePt t="3663" x="3862388" y="438150"/>
          <p14:tracePt t="3679" x="3900488" y="466725"/>
          <p14:tracePt t="3696" x="3929063" y="495300"/>
          <p14:tracePt t="3713" x="3967163" y="538163"/>
          <p14:tracePt t="3729" x="3990975" y="576263"/>
          <p14:tracePt t="3746" x="4019550" y="628650"/>
          <p14:tracePt t="3763" x="4038600" y="704850"/>
          <p14:tracePt t="3779" x="4052888" y="781050"/>
          <p14:tracePt t="3796" x="4057650" y="833438"/>
          <p14:tracePt t="3813" x="4057650" y="866775"/>
          <p14:tracePt t="3829" x="4057650" y="895350"/>
          <p14:tracePt t="3846" x="4029075" y="928688"/>
          <p14:tracePt t="3863" x="3981450" y="957263"/>
          <p14:tracePt t="3879" x="3895725" y="1004888"/>
          <p14:tracePt t="3896" x="3790950" y="1038225"/>
          <p14:tracePt t="3913" x="3562350" y="1057275"/>
          <p14:tracePt t="3929" x="3462338" y="1052513"/>
          <p14:tracePt t="3946" x="3395663" y="1028700"/>
          <p14:tracePt t="3963" x="3324225" y="923925"/>
          <p14:tracePt t="3979" x="3271838" y="790575"/>
          <p14:tracePt t="3996" x="3257550" y="719138"/>
          <p14:tracePt t="4013" x="3257550" y="628650"/>
          <p14:tracePt t="4030" x="3300413" y="485775"/>
          <p14:tracePt t="4046" x="3338513" y="409575"/>
          <p14:tracePt t="4063" x="3386138" y="357188"/>
          <p14:tracePt t="4079" x="3467100" y="309563"/>
          <p14:tracePt t="4096" x="3543300" y="285750"/>
          <p14:tracePt t="4112" x="3581400" y="285750"/>
          <p14:tracePt t="4130" x="3624263" y="300038"/>
          <p14:tracePt t="4146" x="3671888" y="323850"/>
          <p14:tracePt t="4163" x="3714750" y="376238"/>
          <p14:tracePt t="4179" x="3738563" y="404813"/>
          <p14:tracePt t="4196" x="3757613" y="428625"/>
          <p14:tracePt t="4213" x="3767138" y="447675"/>
          <p14:tracePt t="4229" x="3776663" y="452438"/>
          <p14:tracePt t="4246" x="3776663" y="461963"/>
          <p14:tracePt t="4279" x="3776663" y="466725"/>
          <p14:tracePt t="4324" x="3781425" y="466725"/>
          <p14:tracePt t="4331" x="3786188" y="466725"/>
          <p14:tracePt t="4338" x="3786188" y="471488"/>
          <p14:tracePt t="4588" x="3805238" y="523875"/>
          <p14:tracePt t="4595" x="3838575" y="604838"/>
          <p14:tracePt t="4602" x="3881438" y="723900"/>
          <p14:tracePt t="4612" x="3914775" y="823913"/>
          <p14:tracePt t="4629" x="3981450" y="995363"/>
          <p14:tracePt t="4646" x="4100513" y="1462088"/>
          <p14:tracePt t="4663" x="4152900" y="1747838"/>
          <p14:tracePt t="4680" x="4214813" y="2162175"/>
          <p14:tracePt t="4696" x="4262438" y="2405063"/>
          <p14:tracePt t="4713" x="4319588" y="2747963"/>
          <p14:tracePt t="4729" x="4343400" y="2843213"/>
          <p14:tracePt t="4746" x="4357688" y="2914650"/>
          <p14:tracePt t="4763" x="4367213" y="2967038"/>
          <p14:tracePt t="5007" x="4371975" y="2971800"/>
          <p14:tracePt t="5013" x="4376738" y="2976563"/>
          <p14:tracePt t="5021" x="4386263" y="2990850"/>
          <p14:tracePt t="5029" x="4395788" y="3000375"/>
          <p14:tracePt t="5046" x="4424363" y="3038475"/>
          <p14:tracePt t="5062" x="4433888" y="3076575"/>
          <p14:tracePt t="5079" x="4457700" y="3124200"/>
          <p14:tracePt t="5096" x="4471988" y="3152775"/>
          <p14:tracePt t="5113" x="4471988" y="3171825"/>
          <p14:tracePt t="5129" x="4471988" y="3181350"/>
          <p14:tracePt t="5146" x="4471988" y="3190875"/>
          <p14:tracePt t="5163" x="4471988" y="3195638"/>
          <p14:tracePt t="5211" x="4471988" y="3200400"/>
          <p14:tracePt t="5262" x="4471988" y="3205163"/>
          <p14:tracePt t="5270" x="4471988" y="3209925"/>
          <p14:tracePt t="5279" x="4467225" y="3209925"/>
          <p14:tracePt t="5296" x="4457700" y="3228975"/>
          <p14:tracePt t="5313" x="4429125" y="3243263"/>
          <p14:tracePt t="5329" x="4376738" y="3262313"/>
          <p14:tracePt t="5346" x="4348163" y="3267075"/>
          <p14:tracePt t="5363" x="4329113" y="3276600"/>
          <p14:tracePt t="5380" x="4295775" y="3276600"/>
          <p14:tracePt t="5396" x="4286250" y="3276600"/>
          <p14:tracePt t="5412" x="4276725" y="3276600"/>
          <p14:tracePt t="5429" x="4267200" y="3276600"/>
          <p14:tracePt t="5446" x="4257675" y="3276600"/>
          <p14:tracePt t="5463" x="4252913" y="3276600"/>
          <p14:tracePt t="5479" x="4248150" y="3276600"/>
          <p14:tracePt t="5513" x="4243388" y="3276600"/>
          <p14:tracePt t="5529" x="4238625" y="3276600"/>
          <p14:tracePt t="5546" x="4229100" y="3276600"/>
          <p14:tracePt t="5563" x="4214813" y="3276600"/>
          <p14:tracePt t="5579" x="4200525" y="3276600"/>
          <p14:tracePt t="5596" x="4195763" y="3276600"/>
          <p14:tracePt t="5613" x="4191000" y="3276600"/>
          <p14:tracePt t="6152" x="4195763" y="3276600"/>
          <p14:tracePt t="6158" x="4214813" y="3276600"/>
          <p14:tracePt t="6166" x="4224338" y="3276600"/>
          <p14:tracePt t="6180" x="4243388" y="3276600"/>
          <p14:tracePt t="6212" x="4295775" y="3267075"/>
          <p14:tracePt t="6246" x="4357688" y="3262313"/>
          <p14:tracePt t="6263" x="4376738" y="3262313"/>
          <p14:tracePt t="6279" x="4400550" y="3262313"/>
          <p14:tracePt t="6296" x="4429125" y="3262313"/>
          <p14:tracePt t="6312" x="4471988" y="3262313"/>
          <p14:tracePt t="6329" x="4500563" y="3262313"/>
          <p14:tracePt t="6346" x="4538663" y="3262313"/>
          <p14:tracePt t="6362" x="4567238" y="3262313"/>
          <p14:tracePt t="6379" x="4614863" y="3262313"/>
          <p14:tracePt t="6396" x="4648200" y="3262313"/>
          <p14:tracePt t="6413" x="4676775" y="3262313"/>
          <p14:tracePt t="6429" x="4724400" y="3262313"/>
          <p14:tracePt t="6446" x="4748213" y="3271838"/>
          <p14:tracePt t="6462" x="4767263" y="3281363"/>
          <p14:tracePt t="6479" x="4791075" y="3286125"/>
          <p14:tracePt t="6496" x="4824413" y="3295650"/>
          <p14:tracePt t="6512" x="4833938" y="3300413"/>
          <p14:tracePt t="6529" x="4848225" y="3305175"/>
          <p14:tracePt t="6546" x="4862513" y="3305175"/>
          <p14:tracePt t="6562" x="4872038" y="3305175"/>
          <p14:tracePt t="6579" x="4881563" y="3305175"/>
          <p14:tracePt t="6596" x="4886325" y="3305175"/>
          <p14:tracePt t="6849" x="4929188" y="3276600"/>
          <p14:tracePt t="6856" x="4976813" y="3233738"/>
          <p14:tracePt t="6864" x="5019675" y="3205163"/>
          <p14:tracePt t="6879" x="5110163" y="3128963"/>
          <p14:tracePt t="6896" x="5186363" y="3071813"/>
          <p14:tracePt t="6913" x="5238750" y="3033713"/>
          <p14:tracePt t="6929" x="5281613" y="2981325"/>
          <p14:tracePt t="6962" x="5319713" y="2900363"/>
          <p14:tracePt t="6996" x="5310188" y="2819400"/>
          <p14:tracePt t="7013" x="5295900" y="2800350"/>
          <p14:tracePt t="7029" x="5276850" y="2786063"/>
          <p14:tracePt t="7046" x="5233988" y="2786063"/>
          <p14:tracePt t="7063" x="5195888" y="2805113"/>
          <p14:tracePt t="7079" x="5153025" y="2871788"/>
          <p14:tracePt t="7096" x="5105400" y="2938463"/>
          <p14:tracePt t="7113" x="5076825" y="3071813"/>
          <p14:tracePt t="7129" x="5067300" y="3176588"/>
          <p14:tracePt t="7146" x="5072063" y="3257550"/>
          <p14:tracePt t="7162" x="5095875" y="3309938"/>
          <p14:tracePt t="7179" x="5176838" y="3357563"/>
          <p14:tracePt t="7196" x="5291138" y="3381375"/>
          <p14:tracePt t="7212" x="5414963" y="3362325"/>
          <p14:tracePt t="7229" x="5662613" y="3224213"/>
          <p14:tracePt t="7246" x="5829300" y="3124200"/>
          <p14:tracePt t="7263" x="5948363" y="3038475"/>
          <p14:tracePt t="7279" x="6072188" y="2957513"/>
          <p14:tracePt t="7296" x="6248400" y="2890838"/>
          <p14:tracePt t="7312" x="6319838" y="2876550"/>
          <p14:tracePt t="7329" x="6362700" y="2876550"/>
          <p14:tracePt t="7346" x="6396038" y="2881313"/>
          <p14:tracePt t="7362" x="6410325" y="2895600"/>
          <p14:tracePt t="7379" x="6419850" y="2914650"/>
          <p14:tracePt t="7396" x="6434138" y="2962275"/>
          <p14:tracePt t="7412" x="6429375" y="3062288"/>
          <p14:tracePt t="7429" x="6386513" y="3205163"/>
          <p14:tracePt t="7446" x="6362700" y="3262313"/>
          <p14:tracePt t="7462" x="6319838" y="3319463"/>
          <p14:tracePt t="7479" x="6253163" y="3371850"/>
          <p14:tracePt t="7496" x="6196013" y="3400425"/>
          <p14:tracePt t="7512" x="6143625" y="3419475"/>
          <p14:tracePt t="7529" x="6062663" y="3419475"/>
          <p14:tracePt t="7546" x="5934075" y="3400425"/>
          <p14:tracePt t="7562" x="5857875" y="3371850"/>
          <p14:tracePt t="7579" x="5791200" y="3324225"/>
          <p14:tracePt t="7596" x="5743575" y="3286125"/>
          <p14:tracePt t="7612" x="5681663" y="3233738"/>
          <p14:tracePt t="7629" x="5657850" y="3200400"/>
          <p14:tracePt t="7646" x="5643563" y="3186113"/>
          <p14:tracePt t="7662" x="5624513" y="3162300"/>
          <p14:tracePt t="7679" x="5619750" y="3157538"/>
          <p14:tracePt t="7696" x="5614988" y="3152775"/>
          <p14:tracePt t="7712" x="5605463" y="3143250"/>
          <p14:tracePt t="7729" x="5605463" y="3138488"/>
          <p14:tracePt t="7746" x="5586413" y="3124200"/>
          <p14:tracePt t="7763" x="5562600" y="3100388"/>
          <p14:tracePt t="7779" x="5529263" y="3067050"/>
          <p14:tracePt t="7796" x="5476875" y="3009900"/>
          <p14:tracePt t="7812" x="5443538" y="2962275"/>
          <p14:tracePt t="7829" x="5405438" y="2914650"/>
          <p14:tracePt t="7846" x="5372100" y="2871788"/>
          <p14:tracePt t="7862" x="5357813" y="2862263"/>
          <p14:tracePt t="7879" x="5353050" y="2852738"/>
          <p14:tracePt t="7896" x="5348288" y="2847975"/>
          <p14:tracePt t="7912" x="5338763" y="2843213"/>
          <p14:tracePt t="7946" x="5329238" y="2843213"/>
          <p14:tracePt t="7962" x="5319713" y="2852738"/>
          <p14:tracePt t="7979" x="5281613" y="2914650"/>
          <p14:tracePt t="7996" x="5257800" y="2947988"/>
          <p14:tracePt t="8012" x="5243513" y="2967038"/>
          <p14:tracePt t="8029" x="5229225" y="2990850"/>
          <p14:tracePt t="8046" x="5224463" y="3000375"/>
          <p14:tracePt t="8062" x="5229225" y="3009900"/>
          <p14:tracePt t="8079" x="5243513" y="3019425"/>
          <p14:tracePt t="8096" x="5310188" y="3057525"/>
          <p14:tracePt t="8112" x="5386388" y="3114675"/>
          <p14:tracePt t="8129" x="5453063" y="3157538"/>
          <p14:tracePt t="8146" x="5500688" y="3190875"/>
          <p14:tracePt t="8162" x="5538788" y="3224213"/>
          <p14:tracePt t="8179" x="5548313" y="3233738"/>
          <p14:tracePt t="8196" x="5553075" y="3248025"/>
          <p14:tracePt t="8212" x="5553075" y="3267075"/>
          <p14:tracePt t="8229" x="5548313" y="3295650"/>
          <p14:tracePt t="8246" x="5529263" y="3309938"/>
          <p14:tracePt t="8262" x="5500688" y="3333750"/>
          <p14:tracePt t="8279" x="5462588" y="3352800"/>
          <p14:tracePt t="8296" x="5448300" y="3357563"/>
          <p14:tracePt t="8312" x="5443538" y="3362325"/>
          <p14:tracePt t="8329" x="5438775" y="3362325"/>
          <p14:tracePt t="8346" x="5429250" y="3362325"/>
          <p14:tracePt t="8404" x="5424488" y="3362325"/>
          <p14:tracePt t="8617" x="5448300" y="3362325"/>
          <p14:tracePt t="8624" x="5481638" y="3357563"/>
          <p14:tracePt t="8633" x="5519738" y="3352800"/>
          <p14:tracePt t="8662" x="5662613" y="3357563"/>
          <p14:tracePt t="8696" x="5734050" y="3371850"/>
          <p14:tracePt t="8713" x="5767388" y="3381375"/>
          <p14:tracePt t="8729" x="5776913" y="3381375"/>
          <p14:tracePt t="8746" x="5786438" y="3381375"/>
          <p14:tracePt t="8762" x="5791200" y="3381375"/>
          <p14:tracePt t="8779" x="5795963" y="3381375"/>
          <p14:tracePt t="11958" x="5715000" y="3371850"/>
          <p14:tracePt t="11965" x="5624513" y="3357563"/>
          <p14:tracePt t="11972" x="5524500" y="3338513"/>
          <p14:tracePt t="11980" x="5434013" y="3309938"/>
          <p14:tracePt t="11995" x="5219700" y="3262313"/>
          <p14:tracePt t="12012" x="5029200" y="3209925"/>
          <p14:tracePt t="12045" x="4681538" y="3124200"/>
          <p14:tracePt t="12079" x="4514850" y="3076575"/>
          <p14:tracePt t="12095" x="4462463" y="3057525"/>
          <p14:tracePt t="12112" x="4400550" y="3038475"/>
          <p14:tracePt t="12129" x="4348163" y="3028950"/>
          <p14:tracePt t="12146" x="4257675" y="3024188"/>
          <p14:tracePt t="12162" x="4152900" y="3024188"/>
          <p14:tracePt t="12179" x="3995738" y="3024188"/>
          <p14:tracePt t="12195" x="3905250" y="3028950"/>
          <p14:tracePt t="12212" x="3814763" y="3033713"/>
          <p14:tracePt t="12229" x="3633788" y="3052763"/>
          <p14:tracePt t="12245" x="3505200" y="3067050"/>
          <p14:tracePt t="12262" x="3405188" y="3067050"/>
          <p14:tracePt t="12279" x="3300413" y="3057525"/>
          <p14:tracePt t="12295" x="3171825" y="3024188"/>
          <p14:tracePt t="12312" x="3119438" y="3014663"/>
          <p14:tracePt t="12329" x="3090863" y="3000375"/>
          <p14:tracePt t="12345" x="3067050" y="2990850"/>
          <p14:tracePt t="12362" x="3057525" y="2990850"/>
          <p14:tracePt t="12597" x="2995613" y="2995613"/>
          <p14:tracePt t="12603" x="2914650" y="3014663"/>
          <p14:tracePt t="12612" x="2828925" y="3024188"/>
          <p14:tracePt t="12629" x="2714625" y="3033713"/>
          <p14:tracePt t="12645" x="2633663" y="3033713"/>
          <p14:tracePt t="12662" x="2562225" y="3024188"/>
          <p14:tracePt t="12679" x="2528888" y="3014663"/>
          <p14:tracePt t="12695" x="2505075" y="3000375"/>
          <p14:tracePt t="12712" x="2495550" y="2995613"/>
          <p14:tracePt t="12729" x="2476500" y="2986088"/>
          <p14:tracePt t="12745" x="2466975" y="2986088"/>
          <p14:tracePt t="12762" x="2443163" y="2981325"/>
          <p14:tracePt t="12779" x="2381250" y="2967038"/>
          <p14:tracePt t="12795" x="2338388" y="2962275"/>
          <p14:tracePt t="12812" x="2295525" y="2962275"/>
          <p14:tracePt t="12829" x="2262188" y="2962275"/>
          <p14:tracePt t="12845" x="2205038" y="2962275"/>
          <p14:tracePt t="12862" x="2176463" y="2962275"/>
          <p14:tracePt t="12879" x="2157413" y="2962275"/>
          <p14:tracePt t="12895" x="2143125" y="2962275"/>
          <p14:tracePt t="12912" x="2128838" y="2962275"/>
          <p14:tracePt t="12929" x="2124075" y="2962275"/>
          <p14:tracePt t="12945" x="2119313" y="2962275"/>
          <p14:tracePt t="12962" x="2114550" y="2962275"/>
          <p14:tracePt t="13015" x="2119313" y="2962275"/>
          <p14:tracePt t="13022" x="2128838" y="2957513"/>
          <p14:tracePt t="13030" x="2147888" y="2957513"/>
          <p14:tracePt t="13045" x="2190750" y="2943225"/>
          <p14:tracePt t="13062" x="2262188" y="2938463"/>
          <p14:tracePt t="13079" x="2343150" y="2928938"/>
          <p14:tracePt t="13095" x="2438400" y="2914650"/>
          <p14:tracePt t="13112" x="2509838" y="2909888"/>
          <p14:tracePt t="13129" x="2557463" y="2900363"/>
          <p14:tracePt t="13145" x="2628900" y="2895600"/>
          <p14:tracePt t="13162" x="2724150" y="2886075"/>
          <p14:tracePt t="13179" x="2795588" y="2871788"/>
          <p14:tracePt t="13195" x="2867025" y="2867025"/>
          <p14:tracePt t="13212" x="2933700" y="2852738"/>
          <p14:tracePt t="13229" x="2976563" y="2847975"/>
          <p14:tracePt t="13245" x="3028950" y="2843213"/>
          <p14:tracePt t="13262" x="3086100" y="2833688"/>
          <p14:tracePt t="13279" x="3190875" y="2833688"/>
          <p14:tracePt t="13295" x="3257550" y="2833688"/>
          <p14:tracePt t="13312" x="3309938" y="2833688"/>
          <p14:tracePt t="13329" x="3357563" y="2833688"/>
          <p14:tracePt t="13345" x="3424238" y="2833688"/>
          <p14:tracePt t="13362" x="3467100" y="2833688"/>
          <p14:tracePt t="13379" x="3509963" y="2833688"/>
          <p14:tracePt t="13395" x="3576638" y="2833688"/>
          <p14:tracePt t="13412" x="3619500" y="2828925"/>
          <p14:tracePt t="13429" x="3662363" y="2828925"/>
          <p14:tracePt t="13445" x="3714750" y="2828925"/>
          <p14:tracePt t="13462" x="3790950" y="2828925"/>
          <p14:tracePt t="13479" x="3867150" y="2819400"/>
          <p14:tracePt t="13495" x="3981450" y="2819400"/>
          <p14:tracePt t="13512" x="4090988" y="2819400"/>
          <p14:tracePt t="13529" x="4252913" y="2833688"/>
          <p14:tracePt t="13545" x="4386263" y="2838450"/>
          <p14:tracePt t="13562" x="4524375" y="2857500"/>
          <p14:tracePt t="13579" x="4638675" y="2867025"/>
          <p14:tracePt t="13595" x="4752975" y="2867025"/>
          <p14:tracePt t="13612" x="4824413" y="2862263"/>
          <p14:tracePt t="13629" x="4867275" y="2857500"/>
          <p14:tracePt t="13645" x="4919663" y="2857500"/>
          <p14:tracePt t="13662" x="4938713" y="2857500"/>
          <p14:tracePt t="13679" x="4957763" y="2857500"/>
          <p14:tracePt t="13695" x="4967288" y="2857500"/>
          <p14:tracePt t="13712" x="4972050" y="2857500"/>
          <p14:tracePt t="13953" x="5029200" y="2843213"/>
          <p14:tracePt t="13961" x="5110163" y="2814638"/>
          <p14:tracePt t="13968" x="5200650" y="2790825"/>
          <p14:tracePt t="13978" x="5272088" y="2771775"/>
          <p14:tracePt t="13995" x="5410200" y="2738438"/>
          <p14:tracePt t="14012" x="5572125" y="2705100"/>
          <p14:tracePt t="14029" x="5672138" y="2705100"/>
          <p14:tracePt t="14045" x="5762625" y="2705100"/>
          <p14:tracePt t="14062" x="5834063" y="2705100"/>
          <p14:tracePt t="14080" x="5929313" y="2705100"/>
          <p14:tracePt t="14095" x="5995988" y="2705100"/>
          <p14:tracePt t="14112" x="6062663" y="2705100"/>
          <p14:tracePt t="14129" x="6153150" y="2695575"/>
          <p14:tracePt t="14145" x="6272213" y="2690813"/>
          <p14:tracePt t="14162" x="6319838" y="2690813"/>
          <p14:tracePt t="14179" x="6372225" y="2690813"/>
          <p14:tracePt t="14195" x="6419850" y="2690813"/>
          <p14:tracePt t="14212" x="6496050" y="2690813"/>
          <p14:tracePt t="14229" x="6543675" y="2690813"/>
          <p14:tracePt t="14245" x="6596063" y="2690813"/>
          <p14:tracePt t="14262" x="6653213" y="2690813"/>
          <p14:tracePt t="14278" x="6691313" y="2690813"/>
          <p14:tracePt t="14295" x="6710363" y="2690813"/>
          <p14:tracePt t="14312" x="6734175" y="2690813"/>
          <p14:tracePt t="14328" x="6748463" y="2690813"/>
          <p14:tracePt t="14345" x="6753225" y="2690813"/>
          <p14:tracePt t="14362" x="6757988" y="2690813"/>
          <p14:tracePt t="14378" x="6757988" y="2695575"/>
          <p14:tracePt t="14395" x="6719888" y="2719388"/>
          <p14:tracePt t="14412" x="6567488" y="2800350"/>
          <p14:tracePt t="14428" x="6353175" y="2862263"/>
          <p14:tracePt t="14446" x="5853113" y="2976563"/>
          <p14:tracePt t="14463" x="5629275" y="3014663"/>
          <p14:tracePt t="14479" x="5353050" y="3033713"/>
          <p14:tracePt t="14495" x="5076825" y="3033713"/>
          <p14:tracePt t="14512" x="4652963" y="3019425"/>
          <p14:tracePt t="14529" x="4429125" y="3009900"/>
          <p14:tracePt t="14545" x="4200525" y="3000375"/>
          <p14:tracePt t="14562" x="4000500" y="2990850"/>
          <p14:tracePt t="14579" x="3733800" y="2990850"/>
          <p14:tracePt t="14595" x="3567113" y="2995613"/>
          <p14:tracePt t="14612" x="3433763" y="2995613"/>
          <p14:tracePt t="14614" x="3376613" y="2995613"/>
          <p14:tracePt t="14629" x="3252788" y="2995613"/>
          <p14:tracePt t="14645" x="3162300" y="2995613"/>
          <p14:tracePt t="14662" x="3105150" y="2995613"/>
          <p14:tracePt t="14678" x="3067050" y="2995613"/>
          <p14:tracePt t="14695" x="3043238" y="2995613"/>
          <p14:tracePt t="14712" x="3038475" y="2995613"/>
          <p14:tracePt t="14728" x="3038475" y="2990850"/>
          <p14:tracePt t="14745" x="3043238" y="2967038"/>
          <p14:tracePt t="14762" x="3190875" y="2905125"/>
          <p14:tracePt t="14778" x="3371850" y="2847975"/>
          <p14:tracePt t="14795" x="3595688" y="2814638"/>
          <p14:tracePt t="14812" x="3929063" y="2795588"/>
          <p14:tracePt t="14828" x="4157663" y="2795588"/>
          <p14:tracePt t="14845" x="4314825" y="2795588"/>
          <p14:tracePt t="14862" x="4448175" y="2795588"/>
          <p14:tracePt t="14878" x="4614863" y="2795588"/>
          <p14:tracePt t="14895" x="4705350" y="2795588"/>
          <p14:tracePt t="14912" x="4762500" y="2795588"/>
          <p14:tracePt t="14929" x="4824413" y="2795588"/>
          <p14:tracePt t="14945" x="4905375" y="2814638"/>
          <p14:tracePt t="14962" x="4967288" y="2828925"/>
          <p14:tracePt t="14979" x="5029200" y="2843213"/>
          <p14:tracePt t="14995" x="5086350" y="2847975"/>
          <p14:tracePt t="15012" x="5157788" y="2862263"/>
          <p14:tracePt t="15029" x="5200650" y="2862263"/>
          <p14:tracePt t="15045" x="5243513" y="2867025"/>
          <p14:tracePt t="15062" x="5329238" y="2881313"/>
          <p14:tracePt t="15078" x="5395913" y="2890838"/>
          <p14:tracePt t="15095" x="5438775" y="2895600"/>
          <p14:tracePt t="15112" x="5467350" y="2895600"/>
          <p14:tracePt t="15114" x="5472113" y="2895600"/>
          <p14:tracePt t="15129" x="5481638" y="2895600"/>
          <p14:tracePt t="15145" x="5486400" y="2895600"/>
          <p14:tracePt t="15162" x="5495925" y="2895600"/>
          <p14:tracePt t="15201" x="5491163" y="2895600"/>
          <p14:tracePt t="15212" x="5476875" y="2895600"/>
          <p14:tracePt t="15228" x="5367338" y="2895600"/>
          <p14:tracePt t="15245" x="4995863" y="2895600"/>
          <p14:tracePt t="15262" x="4719638" y="2895600"/>
          <p14:tracePt t="15278" x="4443413" y="2895600"/>
          <p14:tracePt t="15295" x="4233863" y="2895600"/>
          <p14:tracePt t="15312" x="3900488" y="2914650"/>
          <p14:tracePt t="15328" x="3700463" y="2933700"/>
          <p14:tracePt t="15345" x="3557588" y="2943225"/>
          <p14:tracePt t="15362" x="3433763" y="2947988"/>
          <p14:tracePt t="15378" x="3314700" y="2947988"/>
          <p14:tracePt t="15395" x="3271838" y="2947988"/>
          <p14:tracePt t="15412" x="3243263" y="2947988"/>
          <p14:tracePt t="15429" x="3224213" y="2947988"/>
          <p14:tracePt t="15445" x="3190875" y="2947988"/>
          <p14:tracePt t="15462" x="3181350" y="2947988"/>
          <p14:tracePt t="15479" x="3171825" y="2947988"/>
          <p14:tracePt t="15495" x="3162300" y="2947988"/>
          <p14:tracePt t="15512" x="3157538" y="2947988"/>
          <p14:tracePt t="15528" x="3152775" y="2947988"/>
          <p14:tracePt t="15562" x="3152775" y="2938463"/>
          <p14:tracePt t="15578" x="3195638" y="2919413"/>
          <p14:tracePt t="15595" x="3352800" y="2886075"/>
          <p14:tracePt t="15612" x="3562350" y="2876550"/>
          <p14:tracePt t="15613" x="3733800" y="2881313"/>
          <p14:tracePt t="15628" x="4100513" y="2881313"/>
          <p14:tracePt t="15645" x="4438650" y="2914650"/>
          <p14:tracePt t="15662" x="4752975" y="2947988"/>
          <p14:tracePt t="15678" x="5086350" y="2981325"/>
          <p14:tracePt t="15695" x="5253038" y="3000375"/>
          <p14:tracePt t="15712" x="5357813" y="3024188"/>
          <p14:tracePt t="15729" x="5424488" y="3048000"/>
          <p14:tracePt t="15745" x="5481638" y="3086100"/>
          <p14:tracePt t="15762" x="5510213" y="3109913"/>
          <p14:tracePt t="15778" x="5534025" y="3124200"/>
          <p14:tracePt t="15795" x="5548313" y="3138488"/>
          <p14:tracePt t="15812" x="5557838" y="3148013"/>
          <p14:tracePt t="15828" x="5562600" y="3152775"/>
          <p14:tracePt t="15845" x="5567363" y="3152775"/>
          <p14:tracePt t="15921" x="5567363" y="3157538"/>
          <p14:tracePt t="15928" x="5567363" y="3162300"/>
          <p14:tracePt t="15936" x="5567363" y="3167063"/>
          <p14:tracePt t="15945" x="5562600" y="3167063"/>
          <p14:tracePt t="15962" x="5534025" y="3190875"/>
          <p14:tracePt t="15978" x="5448300" y="3228975"/>
          <p14:tracePt t="15995" x="5219700" y="3309938"/>
          <p14:tracePt t="16012" x="5081588" y="3343275"/>
          <p14:tracePt t="16028" x="4953000" y="3371850"/>
          <p14:tracePt t="16045" x="4800600" y="3395663"/>
          <p14:tracePt t="16062" x="4724400" y="3395663"/>
          <p14:tracePt t="16078" x="4672013" y="3395663"/>
          <p14:tracePt t="16095" x="4638675" y="3395663"/>
          <p14:tracePt t="16112" x="4595813" y="3386138"/>
          <p14:tracePt t="16128" x="4581525" y="3386138"/>
          <p14:tracePt t="16145" x="4572000" y="3386138"/>
          <p14:tracePt t="16162" x="4562475" y="3386138"/>
          <p14:tracePt t="16178" x="4552950" y="3386138"/>
          <p14:tracePt t="16244" x="4552950" y="3381375"/>
          <p14:tracePt t="16251" x="4557713" y="3381375"/>
          <p14:tracePt t="16262" x="4567238" y="3376613"/>
          <p14:tracePt t="16278" x="4629150" y="3357563"/>
          <p14:tracePt t="16295" x="4772025" y="3324225"/>
          <p14:tracePt t="16312" x="4867275" y="3290888"/>
          <p14:tracePt t="16328" x="4953000" y="3262313"/>
          <p14:tracePt t="16345" x="5048250" y="3238500"/>
          <p14:tracePt t="16362" x="5176838" y="3214688"/>
          <p14:tracePt t="16378" x="5248275" y="3209925"/>
          <p14:tracePt t="16395" x="5300663" y="3195638"/>
          <p14:tracePt t="16412" x="5353050" y="3181350"/>
          <p14:tracePt t="16428" x="5429250" y="3157538"/>
          <p14:tracePt t="16445" x="5495925" y="3128963"/>
          <p14:tracePt t="16462" x="5581650" y="3109913"/>
          <p14:tracePt t="16478" x="5691188" y="3081338"/>
          <p14:tracePt t="16495" x="5748338" y="3081338"/>
          <p14:tracePt t="16512" x="5800725" y="3081338"/>
          <p14:tracePt t="16529" x="5834063" y="3081338"/>
          <p14:tracePt t="16545" x="5872163" y="3081338"/>
          <p14:tracePt t="16562" x="5886450" y="3081338"/>
          <p14:tracePt t="16578" x="5891213" y="3081338"/>
          <p14:tracePt t="16595" x="5895975" y="3081338"/>
          <p14:tracePt t="16628" x="5891213" y="3105150"/>
          <p14:tracePt t="16645" x="5867400" y="3133725"/>
          <p14:tracePt t="16662" x="5734050" y="3200400"/>
          <p14:tracePt t="16678" x="5605463" y="3233738"/>
          <p14:tracePt t="16695" x="5510213" y="3248025"/>
          <p14:tracePt t="16712" x="5438775" y="3238500"/>
          <p14:tracePt t="16728" x="5367338" y="3200400"/>
          <p14:tracePt t="16745" x="5334000" y="3162300"/>
          <p14:tracePt t="16762" x="5310188" y="3124200"/>
          <p14:tracePt t="16778" x="5295900" y="3071813"/>
          <p14:tracePt t="16795" x="5305425" y="2933700"/>
          <p14:tracePt t="16812" x="5348288" y="2847975"/>
          <p14:tracePt t="16828" x="5391150" y="2790825"/>
          <p14:tracePt t="16845" x="5457825" y="2733675"/>
          <p14:tracePt t="16861" x="5600700" y="2695575"/>
          <p14:tracePt t="16880" x="5662613" y="2695575"/>
          <p14:tracePt t="16896" x="5710238" y="2709863"/>
          <p14:tracePt t="16913" x="5757863" y="2747963"/>
          <p14:tracePt t="16929" x="5781675" y="2776538"/>
          <p14:tracePt t="16945" x="5810250" y="2824163"/>
          <p14:tracePt t="16962" x="5819775" y="2871788"/>
          <p14:tracePt t="16978" x="5829300" y="2943225"/>
          <p14:tracePt t="16996" x="5824538" y="2990850"/>
          <p14:tracePt t="17013" x="5810250" y="3052763"/>
          <p14:tracePt t="17029" x="5786438" y="3114675"/>
          <p14:tracePt t="17045" x="5767388" y="3138488"/>
          <p14:tracePt t="17062" x="5753100" y="3157538"/>
          <p14:tracePt t="17079" x="5748338" y="3162300"/>
          <p14:tracePt t="17095" x="5743575" y="3171825"/>
          <p14:tracePt t="17112" x="5743575" y="3176588"/>
          <p14:tracePt t="17383" x="5648325" y="3181350"/>
          <p14:tracePt t="17390" x="5529263" y="3181350"/>
          <p14:tracePt t="17397" x="5410200" y="3181350"/>
          <p14:tracePt t="17412" x="5186363" y="3181350"/>
          <p14:tracePt t="17428" x="4953000" y="3157538"/>
          <p14:tracePt t="17445" x="4805363" y="3124200"/>
          <p14:tracePt t="17462" x="4648200" y="3048000"/>
          <p14:tracePt t="17478" x="4576763" y="2995613"/>
          <p14:tracePt t="17495" x="4533900" y="2962275"/>
          <p14:tracePt t="17512" x="4486275" y="2938463"/>
          <p14:tracePt t="17528" x="4424363" y="2900363"/>
          <p14:tracePt t="17545" x="4376738" y="2881313"/>
          <p14:tracePt t="17562" x="4333875" y="2867025"/>
          <p14:tracePt t="17578" x="4291013" y="2847975"/>
          <p14:tracePt t="17595" x="4233863" y="2828925"/>
          <p14:tracePt t="17612" x="4205288" y="2824163"/>
          <p14:tracePt t="17630" x="4162425" y="2819400"/>
          <p14:tracePt t="17645" x="4119563" y="2819400"/>
          <p14:tracePt t="17661" x="4057650" y="2819400"/>
          <p14:tracePt t="17678" x="4014788" y="2824163"/>
          <p14:tracePt t="17695" x="3971925" y="2833688"/>
          <p14:tracePt t="17712" x="3900488" y="2843213"/>
          <p14:tracePt t="17728" x="3857625" y="2862263"/>
          <p14:tracePt t="17745" x="3819525" y="2871788"/>
          <p14:tracePt t="17761" x="3786188" y="2876550"/>
          <p14:tracePt t="17778" x="3743325" y="2886075"/>
          <p14:tracePt t="17795" x="3729038" y="2886075"/>
          <p14:tracePt t="17812" x="3719513" y="2886075"/>
          <p14:tracePt t="17828" x="3709988" y="2886075"/>
          <p14:tracePt t="17845" x="3700463" y="2886075"/>
          <p14:tracePt t="17897" x="3705225" y="2886075"/>
          <p14:tracePt t="17903" x="3724275" y="2881313"/>
          <p14:tracePt t="17912" x="3743325" y="2881313"/>
          <p14:tracePt t="17928" x="3805238" y="2867025"/>
          <p14:tracePt t="17945" x="3900488" y="2852738"/>
          <p14:tracePt t="17961" x="4110038" y="2833688"/>
          <p14:tracePt t="17978" x="4248150" y="2824163"/>
          <p14:tracePt t="17995" x="4391025" y="2824163"/>
          <p14:tracePt t="18012" x="4557713" y="2824163"/>
          <p14:tracePt t="18028" x="4724400" y="2824163"/>
          <p14:tracePt t="18045" x="4805363" y="2824163"/>
          <p14:tracePt t="18062" x="4872038" y="2824163"/>
          <p14:tracePt t="18079" x="5010150" y="2828925"/>
          <p14:tracePt t="18095" x="5100638" y="2828925"/>
          <p14:tracePt t="18112" x="5191125" y="2838450"/>
          <p14:tracePt t="18129" x="5262563" y="2838450"/>
          <p14:tracePt t="18145" x="5367338" y="2838450"/>
          <p14:tracePt t="18162" x="5434013" y="2843213"/>
          <p14:tracePt t="18178" x="5491163" y="2843213"/>
          <p14:tracePt t="18195" x="5553075" y="2843213"/>
          <p14:tracePt t="18212" x="5624513" y="2843213"/>
          <p14:tracePt t="18228" x="5676900" y="2843213"/>
          <p14:tracePt t="18245" x="5724525" y="2843213"/>
          <p14:tracePt t="18262" x="5800725" y="2843213"/>
          <p14:tracePt t="18278" x="5905500" y="2843213"/>
          <p14:tracePt t="18295" x="5967413" y="2843213"/>
          <p14:tracePt t="18312" x="6005513" y="2843213"/>
          <p14:tracePt t="18328" x="6062663" y="2838450"/>
          <p14:tracePt t="18345" x="6091238" y="2838450"/>
          <p14:tracePt t="18362" x="6119813" y="2838450"/>
          <p14:tracePt t="18378" x="6148388" y="2828925"/>
          <p14:tracePt t="18395" x="6172200" y="2824163"/>
          <p14:tracePt t="18412" x="6191250" y="2824163"/>
          <p14:tracePt t="18428" x="6200775" y="2824163"/>
          <p14:tracePt t="18445" x="6215063" y="2824163"/>
          <p14:tracePt t="18461" x="6224588" y="2824163"/>
          <p14:tracePt t="18478" x="6229350" y="2824163"/>
          <p14:tracePt t="18495" x="6238875" y="2824163"/>
          <p14:tracePt t="18512" x="6248400" y="2824163"/>
          <p14:tracePt t="19005" x="6176963" y="2890838"/>
          <p14:tracePt t="19012" x="6062663" y="2962275"/>
          <p14:tracePt t="19019" x="5967413" y="3038475"/>
          <p14:tracePt t="19028" x="5857875" y="3148013"/>
          <p14:tracePt t="19045" x="5581650" y="3409950"/>
          <p14:tracePt t="19062" x="5334000" y="3624263"/>
          <p14:tracePt t="19095" x="4872038" y="4067175"/>
          <p14:tracePt t="19129" x="4633913" y="4233863"/>
          <p14:tracePt t="19145" x="4595813" y="4252913"/>
          <p14:tracePt t="19162" x="4562475" y="4262438"/>
          <p14:tracePt t="19178" x="4543425" y="4267200"/>
          <p14:tracePt t="19195" x="4510088" y="4281488"/>
          <p14:tracePt t="19211" x="4491038" y="4291013"/>
          <p14:tracePt t="19228" x="4462463" y="4295775"/>
          <p14:tracePt t="19245" x="4443413" y="4300538"/>
          <p14:tracePt t="19261" x="4405313" y="4310063"/>
          <p14:tracePt t="19278" x="4371975" y="4314825"/>
          <p14:tracePt t="19295" x="4343400" y="4319588"/>
          <p14:tracePt t="19312" x="4300538" y="4324350"/>
          <p14:tracePt t="19328" x="4262438" y="4338638"/>
          <p14:tracePt t="19345" x="4238625" y="4338638"/>
          <p14:tracePt t="19362" x="4219575" y="4338638"/>
          <p14:tracePt t="19378" x="4205288" y="4338638"/>
          <p14:tracePt t="19395" x="4200525" y="4338638"/>
          <p14:tracePt t="19412" x="4191000" y="4338638"/>
          <p14:tracePt t="19428" x="4186238" y="4338638"/>
          <p14:tracePt t="19548" x="4195763" y="4333875"/>
          <p14:tracePt t="19554" x="4200525" y="4329113"/>
          <p14:tracePt t="19562" x="4210050" y="4324350"/>
          <p14:tracePt t="19578" x="4248150" y="4295775"/>
          <p14:tracePt t="19595" x="4291013" y="4276725"/>
          <p14:tracePt t="19611" x="4324350" y="4262438"/>
          <p14:tracePt t="19613" x="4333875" y="4252913"/>
          <p14:tracePt t="19628" x="4348163" y="4248150"/>
          <p14:tracePt t="19645" x="4362450" y="4238625"/>
          <p14:tracePt t="19661" x="4371975" y="4238625"/>
          <p14:tracePt t="19678" x="4376738" y="4238625"/>
          <p14:tracePt t="19695" x="4381500" y="4238625"/>
          <p14:tracePt t="19711" x="4391025" y="4238625"/>
          <p14:tracePt t="19728" x="4400550" y="4229100"/>
          <p14:tracePt t="19745" x="4424363" y="4219575"/>
          <p14:tracePt t="19761" x="4448175" y="4200525"/>
          <p14:tracePt t="19778" x="4471988" y="4186238"/>
          <p14:tracePt t="19795" x="4500563" y="4171950"/>
          <p14:tracePt t="19811" x="4543425" y="4148138"/>
          <p14:tracePt t="19828" x="4557713" y="4138613"/>
          <p14:tracePt t="19845" x="4572000" y="4129088"/>
          <p14:tracePt t="19861" x="4576763" y="4124325"/>
          <p14:tracePt t="19878" x="4586288" y="4119563"/>
          <p14:tracePt t="19895" x="4595813" y="4119563"/>
          <p14:tracePt t="19969" x="4591050" y="4119563"/>
          <p14:tracePt t="19980" x="4552950" y="4105275"/>
          <p14:tracePt t="19995" x="4438650" y="4095750"/>
          <p14:tracePt t="20011" x="4271963" y="4090988"/>
          <p14:tracePt t="20028" x="4100513" y="4071938"/>
          <p14:tracePt t="20045" x="3914775" y="4052888"/>
          <p14:tracePt t="20061" x="3676650" y="4019550"/>
          <p14:tracePt t="20078" x="3571875" y="4000500"/>
          <p14:tracePt t="20095" x="3476625" y="3976688"/>
          <p14:tracePt t="20111" x="3381375" y="3952875"/>
          <p14:tracePt t="20113" x="3348038" y="3952875"/>
          <p14:tracePt t="20128" x="3286125" y="3938588"/>
          <p14:tracePt t="20145" x="3248025" y="3933825"/>
          <p14:tracePt t="20161" x="3228975" y="3933825"/>
          <p14:tracePt t="20178" x="3219450" y="3933825"/>
          <p14:tracePt t="20385" x="3119438" y="3962400"/>
          <p14:tracePt t="20392" x="2947988" y="4033838"/>
          <p14:tracePt t="20399" x="2738438" y="4110038"/>
          <p14:tracePt t="20412" x="2528888" y="4191000"/>
          <p14:tracePt t="20428" x="2014538" y="4371975"/>
          <p14:tracePt t="20445" x="1781175" y="4419600"/>
          <p14:tracePt t="20462" x="1624013" y="4438650"/>
          <p14:tracePt t="20478" x="1524000" y="4438650"/>
          <p14:tracePt t="20495" x="1400175" y="4395788"/>
          <p14:tracePt t="20511" x="1343025" y="4362450"/>
          <p14:tracePt t="20528" x="1304925" y="4329113"/>
          <p14:tracePt t="20545" x="1266825" y="4295775"/>
          <p14:tracePt t="20561" x="1219200" y="4267200"/>
          <p14:tracePt t="20578" x="1195388" y="4252913"/>
          <p14:tracePt t="20595" x="1171575" y="4238625"/>
          <p14:tracePt t="20611" x="1152525" y="4219575"/>
          <p14:tracePt t="20628" x="1133475" y="4210050"/>
          <p14:tracePt t="20645" x="1119188" y="4200525"/>
          <p14:tracePt t="20661" x="1109663" y="4181475"/>
          <p14:tracePt t="20678" x="1100138" y="4148138"/>
          <p14:tracePt t="20695" x="1100138" y="4081463"/>
          <p14:tracePt t="20711" x="1100138" y="4000500"/>
          <p14:tracePt t="20728" x="1100138" y="3929063"/>
          <p14:tracePt t="20745" x="1114425" y="3852863"/>
          <p14:tracePt t="20761" x="1119188" y="3824288"/>
          <p14:tracePt t="20778" x="1128713" y="3810000"/>
          <p14:tracePt t="20795" x="1128713" y="3790950"/>
          <p14:tracePt t="20811" x="1128713" y="3786188"/>
          <p14:tracePt t="20828" x="1128713" y="3781425"/>
          <p14:tracePt t="20845" x="1128713" y="3776663"/>
          <p14:tracePt t="20905" x="1128713" y="3781425"/>
          <p14:tracePt t="20912" x="1133475" y="3795713"/>
          <p14:tracePt t="20920" x="1143000" y="3848100"/>
          <p14:tracePt t="20928" x="1157288" y="3938588"/>
          <p14:tracePt t="20945" x="1185863" y="4119563"/>
          <p14:tracePt t="20961" x="1214438" y="4276725"/>
          <p14:tracePt t="20978" x="1266825" y="4591050"/>
          <p14:tracePt t="20994" x="1285875" y="4695825"/>
          <p14:tracePt t="21011" x="1300163" y="4776788"/>
          <p14:tracePt t="21028" x="1314450" y="4872038"/>
          <p14:tracePt t="21045" x="1338263" y="5000625"/>
          <p14:tracePt t="21062" x="1347788" y="5048250"/>
          <p14:tracePt t="21079" x="1357313" y="5095875"/>
          <p14:tracePt t="21095" x="1362075" y="5114925"/>
          <p14:tracePt t="21111" x="1362075" y="5129213"/>
          <p14:tracePt t="21128" x="1362075" y="5138738"/>
          <p14:tracePt t="21145" x="1362075" y="5143500"/>
          <p14:tracePt t="21162" x="1362075" y="5148263"/>
          <p14:tracePt t="21195" x="1362075" y="5153025"/>
          <p14:tracePt t="21670" x="1481138" y="5110163"/>
          <p14:tracePt t="21677" x="1671638" y="5033963"/>
          <p14:tracePt t="21683" x="1862138" y="4957763"/>
          <p14:tracePt t="21711" x="2557463" y="4767263"/>
          <p14:tracePt t="21745" x="3638550" y="4548188"/>
          <p14:tracePt t="21762" x="3967163" y="4491038"/>
          <p14:tracePt t="21778" x="4257675" y="4452938"/>
          <p14:tracePt t="21795" x="4391025" y="4438650"/>
          <p14:tracePt t="21811" x="4481513" y="4429125"/>
          <p14:tracePt t="21828" x="4533900" y="4414838"/>
          <p14:tracePt t="21845" x="4576763" y="4405313"/>
          <p14:tracePt t="21861" x="4591050" y="4400550"/>
          <p14:tracePt t="21878" x="4600575" y="4400550"/>
          <p14:tracePt t="21895" x="4614863" y="4395788"/>
          <p14:tracePt t="21911" x="4633913" y="4386263"/>
          <p14:tracePt t="21928" x="4657725" y="4381500"/>
          <p14:tracePt t="21945" x="4676775" y="4367213"/>
          <p14:tracePt t="21961" x="4710113" y="4348163"/>
          <p14:tracePt t="21978" x="4757738" y="4314825"/>
          <p14:tracePt t="21995" x="4776788" y="4305300"/>
          <p14:tracePt t="22011" x="4786313" y="4295775"/>
          <p14:tracePt t="22028" x="4795838" y="4286250"/>
          <p14:tracePt t="22044" x="4795838" y="4281488"/>
          <p14:tracePt t="22061" x="4795838" y="4271963"/>
          <p14:tracePt t="22078" x="4795838" y="4252913"/>
          <p14:tracePt t="22095" x="4781550" y="4219575"/>
          <p14:tracePt t="22112" x="4772025" y="4205288"/>
          <p14:tracePt t="22118" x="4767263" y="4200525"/>
          <p14:tracePt t="22128" x="4762500" y="4191000"/>
          <p14:tracePt t="22145" x="4757738" y="4186238"/>
          <p14:tracePt t="22161" x="4748213" y="4176713"/>
          <p14:tracePt t="22178" x="4748213" y="4171950"/>
          <p14:tracePt t="22433" x="4714875" y="4176713"/>
          <p14:tracePt t="22440" x="4676775" y="4195763"/>
          <p14:tracePt t="22447" x="4648200" y="4214813"/>
          <p14:tracePt t="22461" x="4581525" y="4243388"/>
          <p14:tracePt t="22478" x="4529138" y="4271963"/>
          <p14:tracePt t="22495" x="4486275" y="4286250"/>
          <p14:tracePt t="22511" x="4448175" y="4300538"/>
          <p14:tracePt t="22528" x="4386263" y="4314825"/>
          <p14:tracePt t="22545" x="4352925" y="4314825"/>
          <p14:tracePt t="22561" x="4305300" y="4314825"/>
          <p14:tracePt t="22578" x="4271963" y="4300538"/>
          <p14:tracePt t="22594" x="4219575" y="4276725"/>
          <p14:tracePt t="22611" x="4191000" y="4252913"/>
          <p14:tracePt t="22628" x="4167188" y="4229100"/>
          <p14:tracePt t="22645" x="4138613" y="4191000"/>
          <p14:tracePt t="22661" x="4119563" y="4157663"/>
          <p14:tracePt t="22678" x="4114800" y="4095750"/>
          <p14:tracePt t="22694" x="4124325" y="4014788"/>
          <p14:tracePt t="22712" x="4157663" y="3910013"/>
          <p14:tracePt t="22728" x="4186238" y="3867150"/>
          <p14:tracePt t="22745" x="4214813" y="3833813"/>
          <p14:tracePt t="22761" x="4248150" y="3810000"/>
          <p14:tracePt t="22778" x="4319588" y="3776663"/>
          <p14:tracePt t="22794" x="4371975" y="3762375"/>
          <p14:tracePt t="22811" x="4438650" y="3757613"/>
          <p14:tracePt t="22828" x="4552950" y="3757613"/>
          <p14:tracePt t="22845" x="4614863" y="3771900"/>
          <p14:tracePt t="22861" x="4662488" y="3795713"/>
          <p14:tracePt t="22878" x="4700588" y="3810000"/>
          <p14:tracePt t="22895" x="4748213" y="3848100"/>
          <p14:tracePt t="22911" x="4772025" y="3867150"/>
          <p14:tracePt t="22928" x="4791075" y="3881438"/>
          <p14:tracePt t="22945" x="4805363" y="3900488"/>
          <p14:tracePt t="22961" x="4829175" y="3933825"/>
          <p14:tracePt t="22978" x="4833938" y="3952875"/>
          <p14:tracePt t="22994" x="4843463" y="3976688"/>
          <p14:tracePt t="23011" x="4843463" y="4010025"/>
          <p14:tracePt t="23028" x="4843463" y="4019550"/>
          <p14:tracePt t="23044" x="4838700" y="4033838"/>
          <p14:tracePt t="23061" x="4833938" y="4048125"/>
          <p14:tracePt t="23078" x="4819650" y="4081463"/>
          <p14:tracePt t="23094" x="4800600" y="4100513"/>
          <p14:tracePt t="23111" x="4776788" y="4114800"/>
          <p14:tracePt t="23128" x="4757738" y="4129088"/>
          <p14:tracePt t="23144" x="4714875" y="4133850"/>
          <p14:tracePt t="23161" x="4681538" y="4129088"/>
          <p14:tracePt t="23178" x="4633913" y="4119563"/>
          <p14:tracePt t="23195" x="4557713" y="4090988"/>
          <p14:tracePt t="23211" x="4505325" y="4076700"/>
          <p14:tracePt t="23228" x="4462463" y="4067175"/>
          <p14:tracePt t="23245" x="4424363" y="4057650"/>
          <p14:tracePt t="23261" x="4391025" y="4048125"/>
          <p14:tracePt t="23278" x="4381500" y="4043363"/>
          <p14:tracePt t="23294" x="4376738" y="4033838"/>
          <p14:tracePt t="23311" x="4367213" y="4000500"/>
          <p14:tracePt t="23328" x="4352925" y="3924300"/>
          <p14:tracePt t="23344" x="4352925" y="3871913"/>
          <p14:tracePt t="23361" x="4367213" y="3829050"/>
          <p14:tracePt t="23378" x="4386263" y="3790950"/>
          <p14:tracePt t="23394" x="4414838" y="3743325"/>
          <p14:tracePt t="23411" x="4438650" y="3719513"/>
          <p14:tracePt t="23428" x="4476750" y="3695700"/>
          <p14:tracePt t="23444" x="4610100" y="3662363"/>
          <p14:tracePt t="23461" x="4691063" y="3662363"/>
          <p14:tracePt t="23478" x="4762500" y="3671888"/>
          <p14:tracePt t="23494" x="4814888" y="3686175"/>
          <p14:tracePt t="23511" x="4867275" y="3709988"/>
          <p14:tracePt t="23528" x="4900613" y="3733800"/>
          <p14:tracePt t="23544" x="4924425" y="3767138"/>
          <p14:tracePt t="23561" x="4948238" y="3795713"/>
          <p14:tracePt t="23578" x="4962525" y="3857625"/>
          <p14:tracePt t="23594" x="4962525" y="3886200"/>
          <p14:tracePt t="23611" x="4962525" y="3905250"/>
          <p14:tracePt t="23628" x="4943475" y="3943350"/>
          <p14:tracePt t="23644" x="4924425" y="3967163"/>
          <p14:tracePt t="23661" x="4900613" y="3995738"/>
          <p14:tracePt t="23678" x="4867275" y="4029075"/>
          <p14:tracePt t="23695" x="4824413" y="4071938"/>
          <p14:tracePt t="23711" x="4795838" y="4095750"/>
          <p14:tracePt t="23728" x="4757738" y="4119563"/>
          <p14:tracePt t="23744" x="4719638" y="4138613"/>
          <p14:tracePt t="23761" x="4657725" y="4157663"/>
          <p14:tracePt t="23778" x="4624388" y="4162425"/>
          <p14:tracePt t="23794" x="4581525" y="4167188"/>
          <p14:tracePt t="23811" x="4519613" y="4167188"/>
          <p14:tracePt t="23828" x="4481513" y="4148138"/>
          <p14:tracePt t="23844" x="4452938" y="4129088"/>
          <p14:tracePt t="23861" x="4419600" y="4105275"/>
          <p14:tracePt t="23878" x="4376738" y="4076700"/>
          <p14:tracePt t="23894" x="4362450" y="4057650"/>
          <p14:tracePt t="23911" x="4343400" y="4024313"/>
          <p14:tracePt t="23928" x="4324350" y="3986213"/>
          <p14:tracePt t="23944" x="4319588" y="3910013"/>
          <p14:tracePt t="23961" x="4319588" y="3857625"/>
          <p14:tracePt t="23978" x="4338638" y="3805238"/>
          <p14:tracePt t="23995" x="4376738" y="3762375"/>
          <p14:tracePt t="24011" x="4405313" y="3738563"/>
          <p14:tracePt t="24028" x="4443413" y="3719513"/>
          <p14:tracePt t="24045" x="4500563" y="3714750"/>
          <p14:tracePt t="24061" x="4610100" y="3724275"/>
          <p14:tracePt t="24078" x="4662488" y="3752850"/>
          <p14:tracePt t="24094" x="4700588" y="3776663"/>
          <p14:tracePt t="24111" x="4733925" y="3805238"/>
          <p14:tracePt t="24113" x="4752975" y="3824288"/>
          <p14:tracePt t="24128" x="4776788" y="3862388"/>
          <p14:tracePt t="24144" x="4795838" y="3900488"/>
          <p14:tracePt t="24161" x="4814888" y="3938588"/>
          <p14:tracePt t="24178" x="4819650" y="3971925"/>
          <p14:tracePt t="24194" x="4833938" y="4029075"/>
          <p14:tracePt t="24211" x="4833938" y="4071938"/>
          <p14:tracePt t="24228" x="4824413" y="4114800"/>
          <p14:tracePt t="24244" x="4786313" y="4186238"/>
          <p14:tracePt t="24261" x="4748213" y="4224338"/>
          <p14:tracePt t="24278" x="4695825" y="4267200"/>
          <p14:tracePt t="24294" x="4643438" y="4305300"/>
          <p14:tracePt t="24311" x="4572000" y="4329113"/>
          <p14:tracePt t="24328" x="4524375" y="4343400"/>
          <p14:tracePt t="24345" x="4476750" y="4343400"/>
          <p14:tracePt t="24363" x="4386263" y="4310063"/>
          <p14:tracePt t="24378" x="4338638" y="4271963"/>
          <p14:tracePt t="24394" x="4286250" y="4219575"/>
          <p14:tracePt t="24412" x="4243388" y="4162425"/>
          <p14:tracePt t="24429" x="4205288" y="4105275"/>
          <p14:tracePt t="24445" x="4186238" y="4081463"/>
          <p14:tracePt t="24461" x="4176713" y="4052888"/>
          <p14:tracePt t="24478" x="4176713" y="4010025"/>
          <p14:tracePt t="24495" x="4181475" y="3924300"/>
          <p14:tracePt t="24511" x="4210050" y="3867150"/>
          <p14:tracePt t="24528" x="4252913" y="3829050"/>
          <p14:tracePt t="24544" x="4319588" y="3781425"/>
          <p14:tracePt t="24561" x="4448175" y="3743325"/>
          <p14:tracePt t="24578" x="4538663" y="3743325"/>
          <p14:tracePt t="24595" x="4624388" y="3752850"/>
          <p14:tracePt t="24611" x="4700588" y="3786188"/>
          <p14:tracePt t="24613" x="4724400" y="3800475"/>
          <p14:tracePt t="24628" x="4767263" y="3824288"/>
          <p14:tracePt t="24644" x="4795838" y="3848100"/>
          <p14:tracePt t="24661" x="4814888" y="3871913"/>
          <p14:tracePt t="24678" x="4838700" y="3914775"/>
          <p14:tracePt t="24694" x="4848225" y="3943350"/>
          <p14:tracePt t="24711" x="4852988" y="3986213"/>
          <p14:tracePt t="24728" x="4852988" y="4038600"/>
          <p14:tracePt t="24744" x="4833938" y="4114800"/>
          <p14:tracePt t="24761" x="4805363" y="4167188"/>
          <p14:tracePt t="24778" x="4781550" y="4210050"/>
          <p14:tracePt t="24794" x="4748213" y="4238625"/>
          <p14:tracePt t="24811" x="4686300" y="4276725"/>
          <p14:tracePt t="24828" x="4648200" y="4295775"/>
          <p14:tracePt t="24844" x="4605338" y="4310063"/>
          <p14:tracePt t="24861" x="4543425" y="4310063"/>
          <p14:tracePt t="24878" x="4491038" y="4286250"/>
          <p14:tracePt t="24894" x="4452938" y="4252913"/>
          <p14:tracePt t="24911" x="4400550" y="4205288"/>
          <p14:tracePt t="24928" x="4333875" y="4119563"/>
          <p14:tracePt t="24944" x="4310063" y="4081463"/>
          <p14:tracePt t="24961" x="4286250" y="4048125"/>
          <p14:tracePt t="24978" x="4276725" y="4019550"/>
          <p14:tracePt t="24994" x="4257675" y="3943350"/>
          <p14:tracePt t="25011" x="4257675" y="3881438"/>
          <p14:tracePt t="25028" x="4271963" y="3819525"/>
          <p14:tracePt t="25044" x="4319588" y="3738563"/>
          <p14:tracePt t="25061" x="4386263" y="3700463"/>
          <p14:tracePt t="25078" x="4462463" y="3662363"/>
          <p14:tracePt t="25094" x="4548188" y="3638550"/>
          <p14:tracePt t="25111" x="4672013" y="3638550"/>
          <p14:tracePt t="25128" x="4757738" y="3657600"/>
          <p14:tracePt t="25144" x="4810125" y="3676650"/>
          <p14:tracePt t="25161" x="4848225" y="3705225"/>
          <p14:tracePt t="25178" x="4895850" y="3762375"/>
          <p14:tracePt t="25194" x="4924425" y="3800475"/>
          <p14:tracePt t="25211" x="4943475" y="3838575"/>
          <p14:tracePt t="25228" x="4953000" y="3871913"/>
          <p14:tracePt t="25244" x="4957763" y="3914775"/>
          <p14:tracePt t="25261" x="4957763" y="3943350"/>
          <p14:tracePt t="25278" x="4948238" y="3986213"/>
          <p14:tracePt t="25294" x="4910138" y="4067175"/>
          <p14:tracePt t="25311" x="4867275" y="4124325"/>
          <p14:tracePt t="25328" x="4838700" y="4162425"/>
          <p14:tracePt t="25344" x="4800600" y="4195763"/>
          <p14:tracePt t="25361" x="4714875" y="4243388"/>
          <p14:tracePt t="25378" x="4652963" y="4257675"/>
          <p14:tracePt t="25395" x="4572000" y="4262438"/>
          <p14:tracePt t="25411" x="4500563" y="4238625"/>
          <p14:tracePt t="25428" x="4400550" y="4171950"/>
          <p14:tracePt t="25444" x="4348163" y="4114800"/>
          <p14:tracePt t="25461" x="4305300" y="4062413"/>
          <p14:tracePt t="25478" x="4262438" y="3962400"/>
          <p14:tracePt t="25494" x="4262438" y="3848100"/>
          <p14:tracePt t="25511" x="4300538" y="3743325"/>
          <p14:tracePt t="25528" x="4348163" y="3662363"/>
          <p14:tracePt t="25544" x="4433888" y="3600450"/>
          <p14:tracePt t="25561" x="4495800" y="3576638"/>
          <p14:tracePt t="25578" x="4548188" y="3576638"/>
          <p14:tracePt t="25594" x="4591050" y="3600450"/>
          <p14:tracePt t="25611" x="4633913" y="3643313"/>
          <p14:tracePt t="25628" x="4662488" y="3695700"/>
          <p14:tracePt t="25644" x="4676775" y="3733800"/>
          <p14:tracePt t="25661" x="4676775" y="3781425"/>
          <p14:tracePt t="25678" x="4657725" y="3881438"/>
          <p14:tracePt t="25694" x="4638675" y="3952875"/>
          <p14:tracePt t="25711" x="4624388" y="4000500"/>
          <p14:tracePt t="25728" x="4614863" y="4024313"/>
          <p14:tracePt t="25744" x="4610100" y="4033838"/>
          <p14:tracePt t="25761" x="4610100" y="4038600"/>
          <p14:tracePt t="25801" x="4610100" y="4043363"/>
          <p14:tracePt t="25992" x="4548188" y="4095750"/>
          <p14:tracePt t="25999" x="4433888" y="4171950"/>
          <p14:tracePt t="26011" x="4281488" y="4257675"/>
          <p14:tracePt t="26028" x="4076700" y="4395788"/>
          <p14:tracePt t="26044" x="3862388" y="4529138"/>
          <p14:tracePt t="26061" x="3762375" y="4567238"/>
          <p14:tracePt t="26094" x="3629025" y="4605338"/>
          <p14:tracePt t="26128" x="3543300" y="4595813"/>
          <p14:tracePt t="26144" x="3505200" y="4576763"/>
          <p14:tracePt t="26161" x="3443288" y="4552950"/>
          <p14:tracePt t="26178" x="3400425" y="4533900"/>
          <p14:tracePt t="26194" x="3362325" y="4514850"/>
          <p14:tracePt t="26211" x="3324225" y="4500563"/>
          <p14:tracePt t="26228" x="3276600" y="4491038"/>
          <p14:tracePt t="26244" x="3243263" y="4486275"/>
          <p14:tracePt t="26261" x="3219450" y="4476750"/>
          <p14:tracePt t="26278" x="3186113" y="4476750"/>
          <p14:tracePt t="26294" x="3167063" y="4481513"/>
          <p14:tracePt t="26311" x="3143250" y="4486275"/>
          <p14:tracePt t="26328" x="3109913" y="4491038"/>
          <p14:tracePt t="26344" x="3062288" y="4491038"/>
          <p14:tracePt t="26361" x="3024188" y="4491038"/>
          <p14:tracePt t="26378" x="3005138" y="4491038"/>
          <p14:tracePt t="26394" x="2995613" y="4491038"/>
          <p14:tracePt t="26411" x="2986088" y="4491038"/>
          <p14:tracePt t="26428" x="2976563" y="4491038"/>
          <p14:tracePt t="26507" x="2986088" y="4491038"/>
          <p14:tracePt t="26514" x="3005138" y="4491038"/>
          <p14:tracePt t="26521" x="3019425" y="4491038"/>
          <p14:tracePt t="26529" x="3048000" y="4491038"/>
          <p14:tracePt t="26544" x="3105150" y="4500563"/>
          <p14:tracePt t="26561" x="3200400" y="4514850"/>
          <p14:tracePt t="26578" x="3290888" y="4524375"/>
          <p14:tracePt t="26594" x="3429000" y="4529138"/>
          <p14:tracePt t="26611" x="3486150" y="4529138"/>
          <p14:tracePt t="26628" x="3538538" y="4529138"/>
          <p14:tracePt t="26645" x="3590925" y="4529138"/>
          <p14:tracePt t="26661" x="3657600" y="4533900"/>
          <p14:tracePt t="26678" x="3700463" y="4533900"/>
          <p14:tracePt t="26694" x="3738563" y="4533900"/>
          <p14:tracePt t="26711" x="3767138" y="4533900"/>
          <p14:tracePt t="26727" x="3776663" y="4533900"/>
          <p14:tracePt t="26744" x="3786188" y="4533900"/>
          <p14:tracePt t="26761" x="3795713" y="4533900"/>
          <p14:tracePt t="26778" x="3805238" y="4533900"/>
          <p14:tracePt t="28004" x="3824288" y="4405313"/>
          <p14:tracePt t="28012" x="3857625" y="4252913"/>
          <p14:tracePt t="28019" x="3910013" y="4005263"/>
          <p14:tracePt t="28027" x="3981450" y="3738563"/>
          <p14:tracePt t="28045" x="4086225" y="3471863"/>
          <p14:tracePt t="28061" x="4181475" y="3276600"/>
          <p14:tracePt t="28078" x="4286250" y="3081338"/>
          <p14:tracePt t="28111" x="4357688" y="2995613"/>
          <p14:tracePt t="28113" x="4367213" y="2981325"/>
          <p14:tracePt t="28144" x="4381500" y="2962275"/>
          <p14:tracePt t="28161" x="4386263" y="2957513"/>
          <p14:tracePt t="28178" x="4386263" y="2947988"/>
          <p14:tracePt t="28194" x="4386263" y="2938463"/>
          <p14:tracePt t="28211" x="4395788" y="2933700"/>
          <p14:tracePt t="28228" x="4405313" y="2924175"/>
          <p14:tracePt t="28244" x="4414838" y="2914650"/>
          <p14:tracePt t="28261" x="4448175" y="2886075"/>
          <p14:tracePt t="28277" x="4476750" y="2862263"/>
          <p14:tracePt t="28294" x="4514850" y="2824163"/>
          <p14:tracePt t="28311" x="4567238" y="2771775"/>
          <p14:tracePt t="28328" x="4595813" y="2747963"/>
          <p14:tracePt t="28344" x="4629150" y="2724150"/>
          <p14:tracePt t="28361" x="4652963" y="2714625"/>
          <p14:tracePt t="28378" x="4686300" y="2700338"/>
          <p14:tracePt t="28394" x="4700588" y="2700338"/>
          <p14:tracePt t="28411" x="4714875" y="2705100"/>
          <p14:tracePt t="28427" x="4724400" y="2705100"/>
          <p14:tracePt t="28444" x="4733925" y="2705100"/>
          <p14:tracePt t="28481" x="4733925" y="2709863"/>
          <p14:tracePt t="28494" x="4733925" y="2714625"/>
          <p14:tracePt t="28511" x="4733925" y="2724150"/>
          <p14:tracePt t="28527" x="4710113" y="2747963"/>
          <p14:tracePt t="28545" x="4624388" y="2776538"/>
          <p14:tracePt t="28561" x="4481513" y="2828925"/>
          <p14:tracePt t="28577" x="4433888" y="2833688"/>
          <p14:tracePt t="28594" x="4391025" y="2833688"/>
          <p14:tracePt t="28611" x="4357688" y="2814638"/>
          <p14:tracePt t="28612" x="4348163" y="2795588"/>
          <p14:tracePt t="28627" x="4333875" y="2724150"/>
          <p14:tracePt t="28644" x="4343400" y="2647950"/>
          <p14:tracePt t="28661" x="4367213" y="2605088"/>
          <p14:tracePt t="28677" x="4410075" y="2557463"/>
          <p14:tracePt t="28694" x="4610100" y="2476500"/>
          <p14:tracePt t="28711" x="4733925" y="2462213"/>
          <p14:tracePt t="28727" x="4848225" y="2452688"/>
          <p14:tracePt t="28744" x="5048250" y="2457450"/>
          <p14:tracePt t="28761" x="5153025" y="2471738"/>
          <p14:tracePt t="28777" x="5214938" y="2486025"/>
          <p14:tracePt t="28794" x="5257800" y="2500313"/>
          <p14:tracePt t="28811" x="5310188" y="2524125"/>
          <p14:tracePt t="28827" x="5338763" y="2533650"/>
          <p14:tracePt t="28844" x="5362575" y="2557463"/>
          <p14:tracePt t="28861" x="5386388" y="2581275"/>
          <p14:tracePt t="28877" x="5419725" y="2614613"/>
          <p14:tracePt t="28894" x="5453063" y="2638425"/>
          <p14:tracePt t="28911" x="5481638" y="2647950"/>
          <p14:tracePt t="28928" x="5543550" y="2671763"/>
          <p14:tracePt t="28944" x="5581650" y="2686050"/>
          <p14:tracePt t="28961" x="5614988" y="2690813"/>
          <p14:tracePt t="28977" x="5638800" y="2690813"/>
          <p14:tracePt t="28994" x="5667375" y="2690813"/>
          <p14:tracePt t="29011" x="5676900" y="2690813"/>
          <p14:tracePt t="29028" x="5681663" y="2690813"/>
          <p14:tracePt t="29222" x="5776913" y="2690813"/>
          <p14:tracePt t="29229" x="5876925" y="2690813"/>
          <p14:tracePt t="29236" x="5986463" y="2690813"/>
          <p14:tracePt t="29244" x="6086475" y="2690813"/>
          <p14:tracePt t="29261" x="6272213" y="2690813"/>
          <p14:tracePt t="29277" x="6405563" y="2690813"/>
          <p14:tracePt t="29294" x="6496050" y="2690813"/>
          <p14:tracePt t="29311" x="6572250" y="2700338"/>
          <p14:tracePt t="29327" x="6610350" y="2705100"/>
          <p14:tracePt t="29344" x="6638925" y="2714625"/>
          <p14:tracePt t="29361" x="6662738" y="2714625"/>
          <p14:tracePt t="29377" x="6672263" y="2719388"/>
          <p14:tracePt t="29394" x="6686550" y="2724150"/>
          <p14:tracePt t="29411" x="6700838" y="2724150"/>
          <p14:tracePt t="29427" x="6715125" y="2724150"/>
          <p14:tracePt t="29444" x="6719888" y="2724150"/>
          <p14:tracePt t="29461" x="6729413" y="2724150"/>
          <p14:tracePt t="29501" x="6729413" y="2728913"/>
          <p14:tracePt t="29511" x="6729413" y="2733675"/>
          <p14:tracePt t="29527" x="6696075" y="2786063"/>
          <p14:tracePt t="29544" x="6419850" y="2990850"/>
          <p14:tracePt t="29561" x="6019800" y="3214688"/>
          <p14:tracePt t="29578" x="5448300" y="3519488"/>
          <p14:tracePt t="29594" x="5005388" y="3781425"/>
          <p14:tracePt t="29611" x="4500563" y="4052888"/>
          <p14:tracePt t="29628" x="4314825" y="4148138"/>
          <p14:tracePt t="29644" x="4162425" y="4238625"/>
          <p14:tracePt t="29661" x="4076700" y="4286250"/>
          <p14:tracePt t="29677" x="4010025" y="4310063"/>
          <p14:tracePt t="29694" x="3990975" y="4310063"/>
          <p14:tracePt t="29711" x="3981450" y="4310063"/>
          <p14:tracePt t="29727" x="3971925" y="4310063"/>
          <p14:tracePt t="29744" x="3967163" y="4310063"/>
          <p14:tracePt t="29761" x="3957638" y="4310063"/>
          <p14:tracePt t="29777" x="3943350" y="4319588"/>
          <p14:tracePt t="29794" x="3910013" y="4319588"/>
          <p14:tracePt t="29811" x="3886200" y="4319588"/>
          <p14:tracePt t="29827" x="3867150" y="4319588"/>
          <p14:tracePt t="29844" x="3843338" y="4319588"/>
          <p14:tracePt t="29861" x="3814763" y="4319588"/>
          <p14:tracePt t="29877" x="3795713" y="4319588"/>
          <p14:tracePt t="29894" x="3781425" y="4319588"/>
          <p14:tracePt t="29911" x="3771900" y="4319588"/>
          <p14:tracePt t="29927" x="3767138" y="4314825"/>
          <p14:tracePt t="29944" x="3762375" y="4314825"/>
          <p14:tracePt t="29961" x="3752850" y="4305300"/>
          <p14:tracePt t="29977" x="3743325" y="4305300"/>
          <p14:tracePt t="29994" x="3738563" y="4305300"/>
          <p14:tracePt t="30027" x="3733800" y="4305300"/>
          <p14:tracePt t="30059" x="3733800" y="4300538"/>
          <p14:tracePt t="30089" x="3733800" y="4295775"/>
          <p14:tracePt t="30111" x="3733800" y="4286250"/>
          <p14:tracePt t="30118" x="3733800" y="4281488"/>
          <p14:tracePt t="30127" x="3738563" y="4271963"/>
          <p14:tracePt t="30144" x="3762375" y="4252913"/>
          <p14:tracePt t="30161" x="3919538" y="4191000"/>
          <p14:tracePt t="30177" x="4090988" y="4143375"/>
          <p14:tracePt t="30194" x="4271963" y="4110038"/>
          <p14:tracePt t="30211" x="4471988" y="4071938"/>
          <p14:tracePt t="30228" x="4743450" y="4029075"/>
          <p14:tracePt t="30244" x="4910138" y="4010025"/>
          <p14:tracePt t="30261" x="5038725" y="3990975"/>
          <p14:tracePt t="30277" x="5143500" y="3976688"/>
          <p14:tracePt t="30294" x="5210175" y="3976688"/>
          <p14:tracePt t="30311" x="5238750" y="3976688"/>
          <p14:tracePt t="30327" x="5248275" y="3976688"/>
          <p14:tracePt t="30344" x="5257800" y="3976688"/>
          <p14:tracePt t="30361" x="5267325" y="3976688"/>
          <p14:tracePt t="30394" x="5272088" y="3976688"/>
          <p14:tracePt t="31159" x="5238750" y="3962400"/>
          <p14:tracePt t="31167" x="5191125" y="3948113"/>
          <p14:tracePt t="31177" x="5143500" y="3938588"/>
          <p14:tracePt t="31210" x="4857750" y="3962400"/>
          <p14:tracePt t="31244" x="4610100" y="4029075"/>
          <p14:tracePt t="31261" x="4524375" y="4057650"/>
          <p14:tracePt t="31277" x="4424363" y="4086225"/>
          <p14:tracePt t="31294" x="4362450" y="4110038"/>
          <p14:tracePt t="31311" x="4310063" y="4129088"/>
          <p14:tracePt t="31327" x="4257675" y="4143375"/>
          <p14:tracePt t="31344" x="4181475" y="4152900"/>
          <p14:tracePt t="31360" x="4138613" y="4167188"/>
          <p14:tracePt t="31377" x="4100513" y="4167188"/>
          <p14:tracePt t="31394" x="4052888" y="4171950"/>
          <p14:tracePt t="31410" x="4033838" y="4171950"/>
          <p14:tracePt t="31427" x="4019550" y="4171950"/>
          <p14:tracePt t="31444" x="4010025" y="4171950"/>
          <p14:tracePt t="31460" x="4000500" y="4171950"/>
          <p14:tracePt t="31477" x="3990975" y="4171950"/>
          <p14:tracePt t="31494" x="3986213" y="4171950"/>
          <p14:tracePt t="31510" x="3981450" y="4171950"/>
          <p14:tracePt t="31527" x="3971925" y="4171950"/>
          <p14:tracePt t="31622" x="3976688" y="4171950"/>
          <p14:tracePt t="31629" x="4000500" y="4171950"/>
          <p14:tracePt t="31636" x="4052888" y="4171950"/>
          <p14:tracePt t="31644" x="4143375" y="4167188"/>
          <p14:tracePt t="31660" x="4329113" y="4157663"/>
          <p14:tracePt t="31677" x="4486275" y="4152900"/>
          <p14:tracePt t="31694" x="4643438" y="4133850"/>
          <p14:tracePt t="31710" x="4857750" y="4133850"/>
          <p14:tracePt t="31727" x="4933950" y="4133850"/>
          <p14:tracePt t="31744" x="5005388" y="4133850"/>
          <p14:tracePt t="31761" x="5067300" y="4133850"/>
          <p14:tracePt t="31777" x="5081588" y="4133850"/>
          <p14:tracePt t="31794" x="5091113" y="4133850"/>
          <p14:tracePt t="31810" x="5095875" y="4133850"/>
          <p14:tracePt t="31827" x="5105400" y="4133850"/>
          <p14:tracePt t="32980" x="5100638" y="4124325"/>
          <p14:tracePt t="32988" x="5081588" y="4110038"/>
          <p14:tracePt t="32995" x="5053013" y="4090988"/>
          <p14:tracePt t="33010" x="4981575" y="4029075"/>
          <p14:tracePt t="33027" x="4905375" y="3962400"/>
          <p14:tracePt t="33044" x="4829175" y="3881438"/>
          <p14:tracePt t="33060" x="4719638" y="3729038"/>
          <p14:tracePt t="33094" x="4633913" y="3567113"/>
          <p14:tracePt t="33127" x="4548188" y="3233738"/>
          <p14:tracePt t="33144" x="4543425" y="3162300"/>
          <p14:tracePt t="33160" x="4533900" y="3100388"/>
          <p14:tracePt t="33177" x="4529138" y="3038475"/>
          <p14:tracePt t="33194" x="4519613" y="2952750"/>
          <p14:tracePt t="33211" x="4519613" y="2909888"/>
          <p14:tracePt t="33227" x="4510088" y="2890838"/>
          <p14:tracePt t="33244" x="4500563" y="2862263"/>
          <p14:tracePt t="33260" x="4491038" y="2852738"/>
          <p14:tracePt t="33277" x="4467225" y="2833688"/>
          <p14:tracePt t="33294" x="4419600" y="2809875"/>
          <p14:tracePt t="33310" x="4329113" y="2776538"/>
          <p14:tracePt t="33327" x="4286250" y="2762250"/>
          <p14:tracePt t="33344" x="4257675" y="2757488"/>
          <p14:tracePt t="33362" x="4233863" y="2752725"/>
          <p14:tracePt t="33399" x="4243388" y="2747963"/>
          <p14:tracePt t="33411" x="4267200" y="2738438"/>
          <p14:tracePt t="33427" x="4471988" y="2705100"/>
          <p14:tracePt t="33444" x="4629150" y="2686050"/>
          <p14:tracePt t="33460" x="4852988" y="2667000"/>
          <p14:tracePt t="33477" x="5053013" y="2657475"/>
          <p14:tracePt t="33494" x="5286375" y="2652713"/>
          <p14:tracePt t="33510" x="5376863" y="2652713"/>
          <p14:tracePt t="33527" x="5443538" y="2662238"/>
          <p14:tracePt t="33544" x="5472113" y="2671763"/>
          <p14:tracePt t="33560" x="5476875" y="2686050"/>
          <p14:tracePt t="33577" x="5443538" y="2752725"/>
          <p14:tracePt t="33594" x="5367338" y="2867025"/>
          <p14:tracePt t="33611" x="5186363" y="3043238"/>
          <p14:tracePt t="33627" x="4967288" y="3286125"/>
          <p14:tracePt t="33644" x="4776788" y="3495675"/>
          <p14:tracePt t="33661" x="4652963" y="3624263"/>
          <p14:tracePt t="33677" x="4486275" y="3800475"/>
          <p14:tracePt t="33694" x="4424363" y="3867150"/>
          <p14:tracePt t="33710" x="4391025" y="3900488"/>
          <p14:tracePt t="33727" x="4381500" y="3910013"/>
          <p14:tracePt t="33744" x="4367213" y="3924300"/>
          <p14:tracePt t="33760" x="4362450" y="3929063"/>
          <p14:tracePt t="33777" x="4352925" y="3938588"/>
          <p14:tracePt t="33794" x="4343400" y="3948113"/>
          <p14:tracePt t="33810" x="4338638" y="3957638"/>
          <p14:tracePt t="33827" x="4333875" y="3962400"/>
          <p14:tracePt t="33844" x="4324350" y="3967163"/>
          <p14:tracePt t="33860" x="4314825" y="3971925"/>
          <p14:tracePt t="34229" x="4252913" y="3971925"/>
          <p14:tracePt t="34235" x="4162425" y="3952875"/>
          <p14:tracePt t="34244" x="4052888" y="3933825"/>
          <p14:tracePt t="34260" x="3838575" y="3886200"/>
          <p14:tracePt t="34277" x="3667125" y="3852863"/>
          <p14:tracePt t="34294" x="3443288" y="3814763"/>
          <p14:tracePt t="34310" x="3352800" y="3814763"/>
          <p14:tracePt t="34344" x="3243263" y="3871913"/>
          <p14:tracePt t="34377" x="3071813" y="4395788"/>
          <p14:tracePt t="34394" x="3048000" y="4729163"/>
          <p14:tracePt t="34411" x="3062288" y="4943475"/>
          <p14:tracePt t="34427" x="3086100" y="5048250"/>
          <p14:tracePt t="34444" x="3119438" y="5114925"/>
          <p14:tracePt t="34460" x="3181350" y="5157788"/>
          <p14:tracePt t="34477" x="3367088" y="5219700"/>
          <p14:tracePt t="34494" x="3500438" y="5224463"/>
          <p14:tracePt t="34510" x="3648075" y="5195888"/>
          <p14:tracePt t="34527" x="3767138" y="5153025"/>
          <p14:tracePt t="34544" x="3862388" y="5119688"/>
          <p14:tracePt t="34560" x="3890963" y="5105400"/>
          <p14:tracePt t="34577" x="3900488" y="5095875"/>
          <p14:tracePt t="34594" x="3910013" y="5095875"/>
          <p14:tracePt t="34610" x="3914775" y="5095875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InputMismatchException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95313" y="1196752"/>
            <a:ext cx="7429500" cy="298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		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		public class ScannerExample3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3:		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5:			final Scanner scanner = new Scanner(System.in)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6:			while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scanner.hasNext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7:				final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 =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8:	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9:		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10: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11: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12:}</a:t>
            </a:r>
          </a:p>
        </p:txBody>
      </p:sp>
      <p:sp>
        <p:nvSpPr>
          <p:cNvPr id="44036" name="직사각형 4"/>
          <p:cNvSpPr>
            <a:spLocks noChangeArrowheads="1"/>
          </p:cNvSpPr>
          <p:nvPr/>
        </p:nvSpPr>
        <p:spPr bwMode="auto">
          <a:xfrm>
            <a:off x="595313" y="4295353"/>
            <a:ext cx="742950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00C8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00C8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100F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thread "main" </a:t>
            </a:r>
            <a:r>
              <a:rPr lang="en-US" altLang="ko-KR" sz="180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java.util.InputMismatchException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java.util.Scanner.throwFor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(Unknown Source)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java.util.Scanner.next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(Unknown Source)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java.util.Scanner.nextInt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(Unknown Source)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java.util.Scanner.nextInt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(Unknown Source)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at ScannerExample2.main(</a:t>
            </a:r>
            <a:r>
              <a:rPr lang="en-US" altLang="ko-KR" sz="180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ScannerExample3.java:7</a:t>
            </a:r>
            <a:r>
              <a:rPr lang="en-US" altLang="ko-KR" sz="1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설명선 1(강조선) 1"/>
          <p:cNvSpPr/>
          <p:nvPr/>
        </p:nvSpPr>
        <p:spPr bwMode="auto">
          <a:xfrm>
            <a:off x="3800475" y="3911600"/>
            <a:ext cx="3600797" cy="720725"/>
          </a:xfrm>
          <a:prstGeom prst="accentCallout1">
            <a:avLst>
              <a:gd name="adj1" fmla="val 56746"/>
              <a:gd name="adj2" fmla="val -3070"/>
              <a:gd name="adj3" fmla="val 130268"/>
              <a:gd name="adj4" fmla="val -7217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“100F” cannot be translated into an Integer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2"/>
    </mc:Choice>
    <mc:Fallback xmlns="">
      <p:transition spd="slow" advTm="65002"/>
    </mc:Fallback>
  </mc:AlternateContent>
  <p:extLst>
    <p:ext uri="{3A86A75C-4F4B-4683-9AE1-C65F6400EC91}">
      <p14:laserTraceLst xmlns:p14="http://schemas.microsoft.com/office/powerpoint/2010/main">
        <p14:tracePtLst>
          <p14:tracePt t="839" x="3924300" y="4910138"/>
          <p14:tracePt t="846" x="3938588" y="4676775"/>
          <p14:tracePt t="854" x="3986213" y="4238625"/>
          <p14:tracePt t="871" x="4062413" y="3590925"/>
          <p14:tracePt t="888" x="4138613" y="2805113"/>
          <p14:tracePt t="905" x="4210050" y="1947863"/>
          <p14:tracePt t="938" x="4238625" y="1252538"/>
          <p14:tracePt t="972" x="4219575" y="966788"/>
          <p14:tracePt t="988" x="4200525" y="933450"/>
          <p14:tracePt t="1004" x="4191000" y="919163"/>
          <p14:tracePt t="1021" x="4181475" y="904875"/>
          <p14:tracePt t="1038" x="4171950" y="890588"/>
          <p14:tracePt t="1055" x="4162425" y="885825"/>
          <p14:tracePt t="1331" x="4138613" y="904875"/>
          <p14:tracePt t="1339" x="4100513" y="923925"/>
          <p14:tracePt t="1345" x="4071938" y="947738"/>
          <p14:tracePt t="1354" x="4052888" y="966788"/>
          <p14:tracePt t="1371" x="4014788" y="985838"/>
          <p14:tracePt t="1388" x="3990975" y="1000125"/>
          <p14:tracePt t="1421" x="3971925" y="1009650"/>
          <p14:tracePt t="1454" x="3967163" y="1009650"/>
          <p14:tracePt t="1471" x="3962400" y="1009650"/>
          <p14:tracePt t="1488" x="3962400" y="1014413"/>
          <p14:tracePt t="1508" x="3957638" y="1019175"/>
          <p14:tracePt t="1610" x="3957638" y="1023938"/>
          <p14:tracePt t="1683" x="3957638" y="1028700"/>
          <p14:tracePt t="2872" x="3943350" y="1047750"/>
          <p14:tracePt t="2879" x="3919538" y="1100138"/>
          <p14:tracePt t="2888" x="3895725" y="1166813"/>
          <p14:tracePt t="2904" x="3833813" y="1300163"/>
          <p14:tracePt t="2921" x="3786188" y="1395413"/>
          <p14:tracePt t="2938" x="3690938" y="1547813"/>
          <p14:tracePt t="2971" x="3571875" y="1785938"/>
          <p14:tracePt t="3004" x="3486150" y="1995488"/>
          <p14:tracePt t="3021" x="3424238" y="2138363"/>
          <p14:tracePt t="3038" x="3376613" y="2257425"/>
          <p14:tracePt t="3054" x="3333750" y="2343150"/>
          <p14:tracePt t="3071" x="3295650" y="2409825"/>
          <p14:tracePt t="3088" x="3271838" y="2438400"/>
          <p14:tracePt t="3104" x="3262313" y="2447925"/>
          <p14:tracePt t="3121" x="3252788" y="2462213"/>
          <p14:tracePt t="3138" x="3252788" y="2466975"/>
          <p14:tracePt t="3400" x="3252788" y="2481263"/>
          <p14:tracePt t="3408" x="3252788" y="2486025"/>
          <p14:tracePt t="3421" x="3252788" y="2490788"/>
          <p14:tracePt t="3438" x="3252788" y="2500313"/>
          <p14:tracePt t="3454" x="3252788" y="2509838"/>
          <p14:tracePt t="3579" x="3243263" y="2509838"/>
          <p14:tracePt t="3590" x="3238500" y="2509838"/>
          <p14:tracePt t="3604" x="3219450" y="2509838"/>
          <p14:tracePt t="3621" x="3148013" y="2505075"/>
          <p14:tracePt t="3638" x="3086100" y="2500313"/>
          <p14:tracePt t="3654" x="3014663" y="2476500"/>
          <p14:tracePt t="3671" x="2952750" y="2457450"/>
          <p14:tracePt t="3688" x="2862263" y="2419350"/>
          <p14:tracePt t="3704" x="2795588" y="2386013"/>
          <p14:tracePt t="3721" x="2728913" y="2347913"/>
          <p14:tracePt t="3738" x="2624138" y="2305050"/>
          <p14:tracePt t="3754" x="2552700" y="2281238"/>
          <p14:tracePt t="3771" x="2466975" y="2257425"/>
          <p14:tracePt t="3788" x="2386013" y="2252663"/>
          <p14:tracePt t="3804" x="2257425" y="2233613"/>
          <p14:tracePt t="3821" x="2181225" y="2233613"/>
          <p14:tracePt t="3837" x="2109788" y="2233613"/>
          <p14:tracePt t="3854" x="2019300" y="2238375"/>
          <p14:tracePt t="3871" x="1857375" y="2252663"/>
          <p14:tracePt t="3888" x="1776413" y="2262188"/>
          <p14:tracePt t="3905" x="1724025" y="2276475"/>
          <p14:tracePt t="3921" x="1662113" y="2295525"/>
          <p14:tracePt t="3938" x="1628775" y="2314575"/>
          <p14:tracePt t="3954" x="1590675" y="2343150"/>
          <p14:tracePt t="3971" x="1538288" y="2405063"/>
          <p14:tracePt t="3988" x="1462088" y="2500313"/>
          <p14:tracePt t="4004" x="1419225" y="2547938"/>
          <p14:tracePt t="4021" x="1376363" y="2605088"/>
          <p14:tracePt t="4038" x="1338263" y="2681288"/>
          <p14:tracePt t="4054" x="1266825" y="2881313"/>
          <p14:tracePt t="4071" x="1243013" y="2986088"/>
          <p14:tracePt t="4088" x="1228725" y="3081338"/>
          <p14:tracePt t="4104" x="1228725" y="3248025"/>
          <p14:tracePt t="4121" x="1243013" y="3448050"/>
          <p14:tracePt t="4138" x="1262063" y="3524250"/>
          <p14:tracePt t="4154" x="1285875" y="3586163"/>
          <p14:tracePt t="4171" x="1328738" y="3690938"/>
          <p14:tracePt t="4187" x="1347788" y="3743325"/>
          <p14:tracePt t="4204" x="1376363" y="3810000"/>
          <p14:tracePt t="4221" x="1400175" y="3871913"/>
          <p14:tracePt t="4238" x="1423988" y="3919538"/>
          <p14:tracePt t="4254" x="1433513" y="3943350"/>
          <p14:tracePt t="4271" x="1438275" y="3957638"/>
          <p14:tracePt t="4287" x="1443038" y="3967163"/>
          <p14:tracePt t="4304" x="1443038" y="3976688"/>
          <p14:tracePt t="4321" x="1443038" y="3981450"/>
          <p14:tracePt t="4339" x="1443038" y="3986213"/>
          <p14:tracePt t="4355" x="1447800" y="3995738"/>
          <p14:tracePt t="4517" x="1519238" y="3952875"/>
          <p14:tracePt t="4524" x="1643063" y="3881438"/>
          <p14:tracePt t="4531" x="1757363" y="3810000"/>
          <p14:tracePt t="4539" x="1862138" y="3748088"/>
          <p14:tracePt t="4554" x="2162175" y="3614738"/>
          <p14:tracePt t="4571" x="2409825" y="3495675"/>
          <p14:tracePt t="4588" x="2628900" y="3424238"/>
          <p14:tracePt t="4605" x="2957513" y="3328988"/>
          <p14:tracePt t="4621" x="3100388" y="3286125"/>
          <p14:tracePt t="4638" x="3214688" y="3252788"/>
          <p14:tracePt t="4654" x="3309938" y="3219450"/>
          <p14:tracePt t="4671" x="3424238" y="3171825"/>
          <p14:tracePt t="4688" x="3481388" y="3128963"/>
          <p14:tracePt t="4704" x="3529013" y="3095625"/>
          <p14:tracePt t="4721" x="3576638" y="3062288"/>
          <p14:tracePt t="4738" x="3609975" y="3043238"/>
          <p14:tracePt t="4754" x="3638550" y="3024188"/>
          <p14:tracePt t="4771" x="3667125" y="3005138"/>
          <p14:tracePt t="4788" x="3724275" y="2986088"/>
          <p14:tracePt t="4804" x="3767138" y="2967038"/>
          <p14:tracePt t="4821" x="3805238" y="2957513"/>
          <p14:tracePt t="4838" x="3848100" y="2943225"/>
          <p14:tracePt t="4854" x="3905250" y="2919413"/>
          <p14:tracePt t="4871" x="3933825" y="2914650"/>
          <p14:tracePt t="4888" x="3962400" y="2905125"/>
          <p14:tracePt t="4904" x="4000500" y="2895600"/>
          <p14:tracePt t="4921" x="4033838" y="2881313"/>
          <p14:tracePt t="4937" x="4052888" y="2881313"/>
          <p14:tracePt t="4954" x="4076700" y="2871788"/>
          <p14:tracePt t="4971" x="4110038" y="2871788"/>
          <p14:tracePt t="4987" x="4129088" y="2871788"/>
          <p14:tracePt t="5004" x="4152900" y="2871788"/>
          <p14:tracePt t="5021" x="4171950" y="2871788"/>
          <p14:tracePt t="5037" x="4181475" y="2871788"/>
          <p14:tracePt t="5054" x="4191000" y="2871788"/>
          <p14:tracePt t="5071" x="4195763" y="2871788"/>
          <p14:tracePt t="5087" x="4200525" y="2871788"/>
          <p14:tracePt t="5163" x="4195763" y="2871788"/>
          <p14:tracePt t="5170" x="4186238" y="2876550"/>
          <p14:tracePt t="5177" x="4157663" y="2881313"/>
          <p14:tracePt t="5187" x="4133850" y="2890838"/>
          <p14:tracePt t="5204" x="4081463" y="2909888"/>
          <p14:tracePt t="5221" x="3990975" y="2938463"/>
          <p14:tracePt t="5238" x="3919538" y="2943225"/>
          <p14:tracePt t="5254" x="3838575" y="2952750"/>
          <p14:tracePt t="5271" x="3771900" y="2952750"/>
          <p14:tracePt t="5287" x="3652838" y="2933700"/>
          <p14:tracePt t="5304" x="3586163" y="2905125"/>
          <p14:tracePt t="5321" x="3519488" y="2867025"/>
          <p14:tracePt t="5338" x="3424238" y="2790825"/>
          <p14:tracePt t="5354" x="3333750" y="2728913"/>
          <p14:tracePt t="5371" x="3243263" y="2671763"/>
          <p14:tracePt t="5388" x="3143250" y="2614613"/>
          <p14:tracePt t="5404" x="2933700" y="2552700"/>
          <p14:tracePt t="5421" x="2819400" y="2519363"/>
          <p14:tracePt t="5438" x="2700338" y="2495550"/>
          <p14:tracePt t="5454" x="2566988" y="2466975"/>
          <p14:tracePt t="5471" x="2305050" y="2414588"/>
          <p14:tracePt t="5488" x="2157413" y="2386013"/>
          <p14:tracePt t="5504" x="2019300" y="2371725"/>
          <p14:tracePt t="5521" x="1885950" y="2376488"/>
          <p14:tracePt t="5538" x="1724025" y="2400300"/>
          <p14:tracePt t="5554" x="1647825" y="2428875"/>
          <p14:tracePt t="5571" x="1590675" y="2471738"/>
          <p14:tracePt t="5588" x="1447800" y="2681288"/>
          <p14:tracePt t="5604" x="1385888" y="2843213"/>
          <p14:tracePt t="5621" x="1328738" y="3062288"/>
          <p14:tracePt t="5637" x="1300163" y="3290888"/>
          <p14:tracePt t="5654" x="1304925" y="3490913"/>
          <p14:tracePt t="5671" x="1323975" y="3657600"/>
          <p14:tracePt t="5688" x="1347788" y="3776663"/>
          <p14:tracePt t="5704" x="1362075" y="3848100"/>
          <p14:tracePt t="5721" x="1385888" y="3905250"/>
          <p14:tracePt t="5737" x="1390650" y="3919538"/>
          <p14:tracePt t="5754" x="1395413" y="3929063"/>
          <p14:tracePt t="5771" x="1395413" y="3938588"/>
          <p14:tracePt t="5787" x="1395413" y="3943350"/>
          <p14:tracePt t="5821" x="1419225" y="3933825"/>
          <p14:tracePt t="5837" x="1557338" y="3757613"/>
          <p14:tracePt t="5854" x="1714500" y="3600450"/>
          <p14:tracePt t="5871" x="1938338" y="3357563"/>
          <p14:tracePt t="5888" x="2233613" y="3086100"/>
          <p14:tracePt t="5904" x="2609850" y="2857500"/>
          <p14:tracePt t="5921" x="2862263" y="2738438"/>
          <p14:tracePt t="5938" x="3067050" y="2652713"/>
          <p14:tracePt t="5954" x="3224213" y="2586038"/>
          <p14:tracePt t="5971" x="3281363" y="2566988"/>
          <p14:tracePt t="5988" x="3309938" y="2552700"/>
          <p14:tracePt t="6004" x="3324225" y="2547938"/>
          <p14:tracePt t="6021" x="3333750" y="2538413"/>
          <p14:tracePt t="6037" x="3343275" y="2538413"/>
          <p14:tracePt t="6055" x="3367088" y="2528888"/>
          <p14:tracePt t="6071" x="3400425" y="2524125"/>
          <p14:tracePt t="6088" x="3448050" y="2505075"/>
          <p14:tracePt t="6104" x="3490913" y="2486025"/>
          <p14:tracePt t="6121" x="3529013" y="2466975"/>
          <p14:tracePt t="6138" x="3576638" y="2447925"/>
          <p14:tracePt t="6154" x="3609975" y="2438400"/>
          <p14:tracePt t="6171" x="3638550" y="2433638"/>
          <p14:tracePt t="6187" x="3671888" y="2433638"/>
          <p14:tracePt t="6204" x="3705225" y="2438400"/>
          <p14:tracePt t="6221" x="3714750" y="2443163"/>
          <p14:tracePt t="6237" x="3724275" y="2447925"/>
          <p14:tracePt t="6254" x="3729038" y="2447925"/>
          <p14:tracePt t="6271" x="3733800" y="2452688"/>
          <p14:tracePt t="6287" x="3733800" y="2462213"/>
          <p14:tracePt t="6304" x="3733800" y="2476500"/>
          <p14:tracePt t="6321" x="3733800" y="2500313"/>
          <p14:tracePt t="6322" x="3729038" y="2509838"/>
          <p14:tracePt t="6337" x="3705225" y="2547938"/>
          <p14:tracePt t="6354" x="3681413" y="2571750"/>
          <p14:tracePt t="6371" x="3643313" y="2595563"/>
          <p14:tracePt t="6388" x="3571875" y="2628900"/>
          <p14:tracePt t="6404" x="3533775" y="2638425"/>
          <p14:tracePt t="6421" x="3490913" y="2647950"/>
          <p14:tracePt t="6437" x="3462338" y="2652713"/>
          <p14:tracePt t="6454" x="3400425" y="2652713"/>
          <p14:tracePt t="6471" x="3367088" y="2652713"/>
          <p14:tracePt t="6487" x="3328988" y="2652713"/>
          <p14:tracePt t="6504" x="3295650" y="2638425"/>
          <p14:tracePt t="6521" x="3238500" y="2628900"/>
          <p14:tracePt t="6537" x="3209925" y="2614613"/>
          <p14:tracePt t="6554" x="3171825" y="2605088"/>
          <p14:tracePt t="6571" x="3138488" y="2581275"/>
          <p14:tracePt t="6588" x="3114675" y="2562225"/>
          <p14:tracePt t="6604" x="3105150" y="2547938"/>
          <p14:tracePt t="6621" x="3090863" y="2538413"/>
          <p14:tracePt t="6637" x="3081338" y="2528888"/>
          <p14:tracePt t="6654" x="3071813" y="2519363"/>
          <p14:tracePt t="6671" x="3067050" y="2509838"/>
          <p14:tracePt t="6687" x="3067050" y="2471738"/>
          <p14:tracePt t="6704" x="3081338" y="2433638"/>
          <p14:tracePt t="6721" x="3105150" y="2395538"/>
          <p14:tracePt t="6738" x="3138488" y="2362200"/>
          <p14:tracePt t="6754" x="3214688" y="2309813"/>
          <p14:tracePt t="6771" x="3267075" y="2286000"/>
          <p14:tracePt t="6787" x="3314700" y="2286000"/>
          <p14:tracePt t="6804" x="3357563" y="2290763"/>
          <p14:tracePt t="6821" x="3400425" y="2300288"/>
          <p14:tracePt t="6838" x="3424238" y="2305050"/>
          <p14:tracePt t="6854" x="3433763" y="2314575"/>
          <p14:tracePt t="6871" x="3443288" y="2328863"/>
          <p14:tracePt t="6887" x="3452813" y="2352675"/>
          <p14:tracePt t="6904" x="3462338" y="2376488"/>
          <p14:tracePt t="6921" x="3467100" y="2395538"/>
          <p14:tracePt t="6938" x="3471863" y="2414588"/>
          <p14:tracePt t="6954" x="3486150" y="2447925"/>
          <p14:tracePt t="6971" x="3490913" y="2476500"/>
          <p14:tracePt t="6987" x="3495675" y="2495550"/>
          <p14:tracePt t="7004" x="3495675" y="2519363"/>
          <p14:tracePt t="7021" x="3495675" y="2528888"/>
          <p14:tracePt t="7037" x="3495675" y="2538413"/>
          <p14:tracePt t="7054" x="3495675" y="2543175"/>
          <p14:tracePt t="7071" x="3495675" y="2547938"/>
          <p14:tracePt t="7087" x="3495675" y="2552700"/>
          <p14:tracePt t="7104" x="3495675" y="2557463"/>
          <p14:tracePt t="7121" x="3490913" y="2566988"/>
          <p14:tracePt t="7137" x="3476625" y="2581275"/>
          <p14:tracePt t="7154" x="3462338" y="2595563"/>
          <p14:tracePt t="7171" x="3438525" y="2609850"/>
          <p14:tracePt t="7188" x="3405188" y="2624138"/>
          <p14:tracePt t="7204" x="3381375" y="2628900"/>
          <p14:tracePt t="7221" x="3348038" y="2643188"/>
          <p14:tracePt t="7237" x="3319463" y="2643188"/>
          <p14:tracePt t="7254" x="3271838" y="2643188"/>
          <p14:tracePt t="7271" x="3228975" y="2643188"/>
          <p14:tracePt t="7287" x="3190875" y="2643188"/>
          <p14:tracePt t="7304" x="3157538" y="2633663"/>
          <p14:tracePt t="7321" x="3114675" y="2609850"/>
          <p14:tracePt t="7337" x="3090863" y="2595563"/>
          <p14:tracePt t="7354" x="3071813" y="2571750"/>
          <p14:tracePt t="7371" x="3048000" y="2528888"/>
          <p14:tracePt t="7387" x="3038475" y="2500313"/>
          <p14:tracePt t="7404" x="3033713" y="2471738"/>
          <p14:tracePt t="7421" x="3033713" y="2443163"/>
          <p14:tracePt t="7437" x="3043238" y="2409825"/>
          <p14:tracePt t="7454" x="3062288" y="2386013"/>
          <p14:tracePt t="7471" x="3100388" y="2362200"/>
          <p14:tracePt t="7487" x="3152775" y="2338388"/>
          <p14:tracePt t="7504" x="3243263" y="2319338"/>
          <p14:tracePt t="7521" x="3290888" y="2314575"/>
          <p14:tracePt t="7538" x="3357563" y="2314575"/>
          <p14:tracePt t="7554" x="3409950" y="2314575"/>
          <p14:tracePt t="7571" x="3467100" y="2338388"/>
          <p14:tracePt t="7587" x="3486150" y="2352675"/>
          <p14:tracePt t="7604" x="3505200" y="2366963"/>
          <p14:tracePt t="7621" x="3514725" y="2395538"/>
          <p14:tracePt t="7637" x="3524250" y="2409825"/>
          <p14:tracePt t="7654" x="3524250" y="2443163"/>
          <p14:tracePt t="7671" x="3533775" y="2481263"/>
          <p14:tracePt t="7688" x="3533775" y="2519363"/>
          <p14:tracePt t="7704" x="3533775" y="2533650"/>
          <p14:tracePt t="7721" x="3533775" y="2547938"/>
          <p14:tracePt t="7737" x="3519488" y="2562225"/>
          <p14:tracePt t="7754" x="3509963" y="2576513"/>
          <p14:tracePt t="7771" x="3500438" y="2586038"/>
          <p14:tracePt t="7787" x="3486150" y="2600325"/>
          <p14:tracePt t="7804" x="3443288" y="2624138"/>
          <p14:tracePt t="7821" x="3414713" y="2638425"/>
          <p14:tracePt t="7838" x="3386138" y="2643188"/>
          <p14:tracePt t="7854" x="3348038" y="2657475"/>
          <p14:tracePt t="7871" x="3290888" y="2657475"/>
          <p14:tracePt t="7887" x="3248025" y="2657475"/>
          <p14:tracePt t="7904" x="3200400" y="2647950"/>
          <p14:tracePt t="7921" x="3157538" y="2643188"/>
          <p14:tracePt t="7937" x="3105150" y="2628900"/>
          <p14:tracePt t="7954" x="3081338" y="2624138"/>
          <p14:tracePt t="7971" x="3057525" y="2605088"/>
          <p14:tracePt t="7987" x="3038475" y="2571750"/>
          <p14:tracePt t="8004" x="3024188" y="2533650"/>
          <p14:tracePt t="8021" x="3024188" y="2476500"/>
          <p14:tracePt t="8037" x="3024188" y="2433638"/>
          <p14:tracePt t="8054" x="3048000" y="2390775"/>
          <p14:tracePt t="8070" x="3105150" y="2366963"/>
          <p14:tracePt t="8088" x="3167063" y="2343150"/>
          <p14:tracePt t="8104" x="3238500" y="2328863"/>
          <p14:tracePt t="8121" x="3309938" y="2338388"/>
          <p14:tracePt t="8138" x="3343275" y="2347913"/>
          <p14:tracePt t="8154" x="3376613" y="2376488"/>
          <p14:tracePt t="8171" x="3400425" y="2390775"/>
          <p14:tracePt t="8188" x="3424238" y="2424113"/>
          <p14:tracePt t="8204" x="3433763" y="2462213"/>
          <p14:tracePt t="8221" x="3448050" y="2486025"/>
          <p14:tracePt t="8237" x="3452813" y="2505075"/>
          <p14:tracePt t="8254" x="3452813" y="2514600"/>
          <p14:tracePt t="8271" x="3452813" y="2524125"/>
          <p14:tracePt t="8287" x="3452813" y="2528888"/>
          <p14:tracePt t="8304" x="3452813" y="2533650"/>
          <p14:tracePt t="8775" x="3505200" y="2557463"/>
          <p14:tracePt t="8781" x="3586163" y="2581275"/>
          <p14:tracePt t="8789" x="3667125" y="2609850"/>
          <p14:tracePt t="8804" x="3829050" y="2681288"/>
          <p14:tracePt t="8821" x="3957638" y="2743200"/>
          <p14:tracePt t="8838" x="4048125" y="2781300"/>
          <p14:tracePt t="8854" x="4119563" y="2819400"/>
          <p14:tracePt t="8887" x="4157663" y="2843213"/>
          <p14:tracePt t="8920" x="4176713" y="2857500"/>
          <p14:tracePt t="8937" x="4181475" y="2862263"/>
          <p14:tracePt t="8954" x="4186238" y="2876550"/>
          <p14:tracePt t="8970" x="4195763" y="2900363"/>
          <p14:tracePt t="8987" x="4195763" y="2933700"/>
          <p14:tracePt t="9004" x="4195763" y="2947988"/>
          <p14:tracePt t="9020" x="4191000" y="2962275"/>
          <p14:tracePt t="9037" x="4181475" y="2976563"/>
          <p14:tracePt t="9318" x="4205288" y="2976563"/>
          <p14:tracePt t="9325" x="4238625" y="2976563"/>
          <p14:tracePt t="9337" x="4276725" y="2967038"/>
          <p14:tracePt t="9354" x="4371975" y="2967038"/>
          <p14:tracePt t="9370" x="4419600" y="2967038"/>
          <p14:tracePt t="9387" x="4457700" y="2967038"/>
          <p14:tracePt t="9404" x="4495800" y="2967038"/>
          <p14:tracePt t="9420" x="4510088" y="2967038"/>
          <p14:tracePt t="9437" x="4514850" y="2967038"/>
          <p14:tracePt t="9454" x="4519613" y="2967038"/>
          <p14:tracePt t="9470" x="4529138" y="2967038"/>
          <p14:tracePt t="9581" x="4533900" y="2967038"/>
          <p14:tracePt t="10175" x="4548188" y="2957513"/>
          <p14:tracePt t="10183" x="4562475" y="2943225"/>
          <p14:tracePt t="10190" x="4581525" y="2933700"/>
          <p14:tracePt t="10204" x="4600575" y="2919413"/>
          <p14:tracePt t="10220" x="4638675" y="2890838"/>
          <p14:tracePt t="10237" x="4662488" y="2871788"/>
          <p14:tracePt t="10254" x="4676775" y="2862263"/>
          <p14:tracePt t="10287" x="4705350" y="2833688"/>
          <p14:tracePt t="10320" x="4719638" y="2824163"/>
          <p14:tracePt t="10337" x="4719638" y="2814638"/>
          <p14:tracePt t="10381" x="4719638" y="2809875"/>
          <p14:tracePt t="10388" x="4719638" y="2805113"/>
          <p14:tracePt t="10404" x="4714875" y="2795588"/>
          <p14:tracePt t="10420" x="4705350" y="2771775"/>
          <p14:tracePt t="10437" x="4681538" y="2747963"/>
          <p14:tracePt t="10454" x="4643438" y="2719388"/>
          <p14:tracePt t="10470" x="4619625" y="2700338"/>
          <p14:tracePt t="10487" x="4591050" y="2681288"/>
          <p14:tracePt t="10504" x="4567238" y="2671763"/>
          <p14:tracePt t="10521" x="4533900" y="2647950"/>
          <p14:tracePt t="10537" x="4510088" y="2628900"/>
          <p14:tracePt t="10554" x="4486275" y="2619375"/>
          <p14:tracePt t="10570" x="4457700" y="2600325"/>
          <p14:tracePt t="10587" x="4410075" y="2590800"/>
          <p14:tracePt t="10604" x="4367213" y="2576513"/>
          <p14:tracePt t="10620" x="4329113" y="2571750"/>
          <p14:tracePt t="10637" x="4281488" y="2557463"/>
          <p14:tracePt t="10654" x="4248150" y="2552700"/>
          <p14:tracePt t="10670" x="4219575" y="2552700"/>
          <p14:tracePt t="10687" x="4176713" y="2552700"/>
          <p14:tracePt t="10704" x="4119563" y="2552700"/>
          <p14:tracePt t="10720" x="4090988" y="2557463"/>
          <p14:tracePt t="10737" x="4057650" y="2571750"/>
          <p14:tracePt t="10754" x="4029075" y="2576513"/>
          <p14:tracePt t="10770" x="3995738" y="2590800"/>
          <p14:tracePt t="10787" x="3976688" y="2595563"/>
          <p14:tracePt t="10804" x="3962400" y="2605088"/>
          <p14:tracePt t="10821" x="3948113" y="2609850"/>
          <p14:tracePt t="10821" x="3943350" y="2614613"/>
          <p14:tracePt t="10837" x="3924300" y="2628900"/>
          <p14:tracePt t="10854" x="3919538" y="2638425"/>
          <p14:tracePt t="10870" x="3914775" y="2647950"/>
          <p14:tracePt t="10887" x="3905250" y="2657475"/>
          <p14:tracePt t="10904" x="3905250" y="2662238"/>
          <p14:tracePt t="10920" x="3905250" y="2671763"/>
          <p14:tracePt t="10937" x="3905250" y="2700338"/>
          <p14:tracePt t="10954" x="3910013" y="2757488"/>
          <p14:tracePt t="10970" x="3914775" y="2790825"/>
          <p14:tracePt t="10987" x="3914775" y="2819400"/>
          <p14:tracePt t="11004" x="3914775" y="2828925"/>
          <p14:tracePt t="11020" x="3914775" y="2843213"/>
          <p14:tracePt t="11037" x="3924300" y="2847975"/>
          <p14:tracePt t="11054" x="3929063" y="2857500"/>
          <p14:tracePt t="11072" x="3948113" y="2881313"/>
          <p14:tracePt t="11090" x="3976688" y="2895600"/>
          <p14:tracePt t="11104" x="4014788" y="2914650"/>
          <p14:tracePt t="11120" x="4052888" y="2933700"/>
          <p14:tracePt t="11137" x="4110038" y="2952750"/>
          <p14:tracePt t="11154" x="4138613" y="2962275"/>
          <p14:tracePt t="11171" x="4181475" y="2962275"/>
          <p14:tracePt t="11187" x="4214813" y="2971800"/>
          <p14:tracePt t="11204" x="4276725" y="2971800"/>
          <p14:tracePt t="11220" x="4319588" y="2971800"/>
          <p14:tracePt t="11237" x="4348163" y="2971800"/>
          <p14:tracePt t="11254" x="4400550" y="2971800"/>
          <p14:tracePt t="11270" x="4433888" y="2957513"/>
          <p14:tracePt t="11287" x="4467225" y="2952750"/>
          <p14:tracePt t="11304" x="4491038" y="2947988"/>
          <p14:tracePt t="11320" x="4538663" y="2928938"/>
          <p14:tracePt t="11337" x="4567238" y="2909888"/>
          <p14:tracePt t="11354" x="4595813" y="2900363"/>
          <p14:tracePt t="11370" x="4633913" y="2871788"/>
          <p14:tracePt t="11387" x="4686300" y="2838450"/>
          <p14:tracePt t="11404" x="4710113" y="2819400"/>
          <p14:tracePt t="11420" x="4729163" y="2800350"/>
          <p14:tracePt t="11437" x="4738688" y="2790825"/>
          <p14:tracePt t="11454" x="4762500" y="2771775"/>
          <p14:tracePt t="11470" x="4772025" y="2747963"/>
          <p14:tracePt t="11487" x="4781550" y="2733675"/>
          <p14:tracePt t="11504" x="4781550" y="2709863"/>
          <p14:tracePt t="11520" x="4781550" y="2695575"/>
          <p14:tracePt t="11537" x="4776788" y="2681288"/>
          <p14:tracePt t="11554" x="4767263" y="2662238"/>
          <p14:tracePt t="11570" x="4733925" y="2643188"/>
          <p14:tracePt t="11587" x="4700588" y="2628900"/>
          <p14:tracePt t="11604" x="4672013" y="2609850"/>
          <p14:tracePt t="11620" x="4648200" y="2605088"/>
          <p14:tracePt t="11637" x="4614863" y="2595563"/>
          <p14:tracePt t="11654" x="4595813" y="2581275"/>
          <p14:tracePt t="11670" x="4576763" y="2576513"/>
          <p14:tracePt t="11687" x="4538663" y="2566988"/>
          <p14:tracePt t="11704" x="4495800" y="2566988"/>
          <p14:tracePt t="11720" x="4443413" y="2566988"/>
          <p14:tracePt t="11737" x="4395788" y="2566988"/>
          <p14:tracePt t="11754" x="4324350" y="2581275"/>
          <p14:tracePt t="11770" x="4281488" y="2586038"/>
          <p14:tracePt t="11787" x="4238625" y="2590800"/>
          <p14:tracePt t="11804" x="4200525" y="2605088"/>
          <p14:tracePt t="11820" x="4162425" y="2609850"/>
          <p14:tracePt t="11837" x="4129088" y="2614613"/>
          <p14:tracePt t="11854" x="4105275" y="2628900"/>
          <p14:tracePt t="11871" x="4071938" y="2638425"/>
          <p14:tracePt t="11887" x="4048125" y="2643188"/>
          <p14:tracePt t="11904" x="4038600" y="2647950"/>
          <p14:tracePt t="11920" x="4024313" y="2662238"/>
          <p14:tracePt t="11937" x="4005263" y="2671763"/>
          <p14:tracePt t="11954" x="3990975" y="2681288"/>
          <p14:tracePt t="11970" x="3976688" y="2700338"/>
          <p14:tracePt t="11987" x="3967163" y="2719388"/>
          <p14:tracePt t="12004" x="3962400" y="2752725"/>
          <p14:tracePt t="12020" x="3962400" y="2781300"/>
          <p14:tracePt t="12037" x="3962400" y="2800350"/>
          <p14:tracePt t="12054" x="3971925" y="2828925"/>
          <p14:tracePt t="12070" x="3986213" y="2838450"/>
          <p14:tracePt t="12087" x="4019550" y="2862263"/>
          <p14:tracePt t="12104" x="4057650" y="2886075"/>
          <p14:tracePt t="12120" x="4119563" y="2905125"/>
          <p14:tracePt t="12137" x="4152900" y="2909888"/>
          <p14:tracePt t="12154" x="4186238" y="2924175"/>
          <p14:tracePt t="12170" x="4219575" y="2928938"/>
          <p14:tracePt t="12187" x="4267200" y="2933700"/>
          <p14:tracePt t="12204" x="4300538" y="2933700"/>
          <p14:tracePt t="12220" x="4338638" y="2933700"/>
          <p14:tracePt t="12237" x="4371975" y="2933700"/>
          <p14:tracePt t="12254" x="4429125" y="2933700"/>
          <p14:tracePt t="12270" x="4462463" y="2933700"/>
          <p14:tracePt t="12287" x="4491038" y="2933700"/>
          <p14:tracePt t="12304" x="4548188" y="2928938"/>
          <p14:tracePt t="12320" x="4576763" y="2909888"/>
          <p14:tracePt t="12337" x="4614863" y="2890838"/>
          <p14:tracePt t="12354" x="4648200" y="2876550"/>
          <p14:tracePt t="12370" x="4691063" y="2843213"/>
          <p14:tracePt t="12387" x="4714875" y="2824163"/>
          <p14:tracePt t="12404" x="4729163" y="2809875"/>
          <p14:tracePt t="12420" x="4733925" y="2805113"/>
          <p14:tracePt t="12437" x="4743450" y="2795588"/>
          <p14:tracePt t="12454" x="4748213" y="2786063"/>
          <p14:tracePt t="12470" x="4748213" y="2762250"/>
          <p14:tracePt t="12487" x="4733925" y="2728913"/>
          <p14:tracePt t="12504" x="4714875" y="2714625"/>
          <p14:tracePt t="12520" x="4691063" y="2690813"/>
          <p14:tracePt t="12537" x="4662488" y="2671763"/>
          <p14:tracePt t="12554" x="4614863" y="2647950"/>
          <p14:tracePt t="12570" x="4576763" y="2643188"/>
          <p14:tracePt t="12587" x="4543425" y="2638425"/>
          <p14:tracePt t="12604" x="4505325" y="2624138"/>
          <p14:tracePt t="12620" x="4452938" y="2614613"/>
          <p14:tracePt t="12637" x="4424363" y="2614613"/>
          <p14:tracePt t="12654" x="4386263" y="2614613"/>
          <p14:tracePt t="12671" x="4338638" y="2614613"/>
          <p14:tracePt t="12687" x="4305300" y="2614613"/>
          <p14:tracePt t="12704" x="4267200" y="2619375"/>
          <p14:tracePt t="12720" x="4233863" y="2628900"/>
          <p14:tracePt t="12737" x="4162425" y="2638425"/>
          <p14:tracePt t="12754" x="4119563" y="2647950"/>
          <p14:tracePt t="12770" x="4090988" y="2662238"/>
          <p14:tracePt t="12788" x="4062413" y="2671763"/>
          <p14:tracePt t="12804" x="4033838" y="2681288"/>
          <p14:tracePt t="12820" x="4029075" y="2686050"/>
          <p14:tracePt t="12837" x="4024313" y="2686050"/>
          <p14:tracePt t="12854" x="4014788" y="2686050"/>
          <p14:tracePt t="12870" x="4005263" y="2686050"/>
          <p14:tracePt t="12887" x="4005263" y="2690813"/>
          <p14:tracePt t="12904" x="4000500" y="2700338"/>
          <p14:tracePt t="12920" x="3986213" y="2719388"/>
          <p14:tracePt t="12937" x="3967163" y="2757488"/>
          <p14:tracePt t="12954" x="3948113" y="2795588"/>
          <p14:tracePt t="12970" x="3938588" y="2824163"/>
          <p14:tracePt t="12987" x="3919538" y="2852738"/>
          <p14:tracePt t="13004" x="3914775" y="2862263"/>
          <p14:tracePt t="13020" x="3910013" y="2867025"/>
          <p14:tracePt t="13037" x="3910013" y="2876550"/>
          <p14:tracePt t="13070" x="3910013" y="2881313"/>
          <p14:tracePt t="13478" x="3895725" y="2881313"/>
          <p14:tracePt t="13486" x="3876675" y="2881313"/>
          <p14:tracePt t="13493" x="3867150" y="2881313"/>
          <p14:tracePt t="13504" x="3848100" y="2881313"/>
          <p14:tracePt t="13520" x="3819525" y="2881313"/>
          <p14:tracePt t="13537" x="3781425" y="2881313"/>
          <p14:tracePt t="13570" x="3695700" y="2871788"/>
          <p14:tracePt t="13604" x="3590925" y="2867025"/>
          <p14:tracePt t="13620" x="3567113" y="2867025"/>
          <p14:tracePt t="13637" x="3548063" y="2862263"/>
          <p14:tracePt t="13654" x="3524250" y="2847975"/>
          <p14:tracePt t="13670" x="3490913" y="2838450"/>
          <p14:tracePt t="13687" x="3481388" y="2833688"/>
          <p14:tracePt t="13704" x="3471863" y="2833688"/>
          <p14:tracePt t="13720" x="3462338" y="2833688"/>
          <p14:tracePt t="13737" x="3457575" y="2833688"/>
          <p14:tracePt t="13817" x="3452813" y="2833688"/>
          <p14:tracePt t="13898" x="3448050" y="2833688"/>
          <p14:tracePt t="13904" x="3443288" y="2833688"/>
          <p14:tracePt t="13919" x="3438525" y="2833688"/>
          <p14:tracePt t="13926" x="3433763" y="2833688"/>
          <p14:tracePt t="13941" x="3429000" y="2833688"/>
          <p14:tracePt t="13953" x="3424238" y="2833688"/>
          <p14:tracePt t="13970" x="3419475" y="2833688"/>
          <p14:tracePt t="14389" x="3381375" y="2828925"/>
          <p14:tracePt t="14397" x="3324225" y="2828925"/>
          <p14:tracePt t="14405" x="3271838" y="2828925"/>
          <p14:tracePt t="14421" x="3148013" y="2828925"/>
          <p14:tracePt t="14437" x="3043238" y="2819400"/>
          <p14:tracePt t="14453" x="2971800" y="2805113"/>
          <p14:tracePt t="14487" x="2867025" y="2786063"/>
          <p14:tracePt t="14520" x="2790825" y="2786063"/>
          <p14:tracePt t="14537" x="2762250" y="2786063"/>
          <p14:tracePt t="14553" x="2733675" y="2786063"/>
          <p14:tracePt t="14570" x="2700338" y="2786063"/>
          <p14:tracePt t="14587" x="2652713" y="2786063"/>
          <p14:tracePt t="14603" x="2633663" y="2786063"/>
          <p14:tracePt t="14620" x="2614613" y="2786063"/>
          <p14:tracePt t="14637" x="2609850" y="2786063"/>
          <p14:tracePt t="14653" x="2600325" y="2786063"/>
          <p14:tracePt t="14670" x="2590800" y="2786063"/>
          <p14:tracePt t="14932" x="2552700" y="2795588"/>
          <p14:tracePt t="14939" x="2519363" y="2800350"/>
          <p14:tracePt t="14946" x="2481263" y="2809875"/>
          <p14:tracePt t="14954" x="2457450" y="2814638"/>
          <p14:tracePt t="14970" x="2405063" y="2814638"/>
          <p14:tracePt t="14987" x="2371725" y="2800350"/>
          <p14:tracePt t="15003" x="2347913" y="2790825"/>
          <p14:tracePt t="15020" x="2324100" y="2752725"/>
          <p14:tracePt t="15037" x="2309813" y="2733675"/>
          <p14:tracePt t="15053" x="2300288" y="2709863"/>
          <p14:tracePt t="15070" x="2300288" y="2686050"/>
          <p14:tracePt t="15087" x="2314575" y="2652713"/>
          <p14:tracePt t="15103" x="2328863" y="2638425"/>
          <p14:tracePt t="15120" x="2381250" y="2609850"/>
          <p14:tracePt t="15137" x="2495550" y="2609850"/>
          <p14:tracePt t="15153" x="2571750" y="2628900"/>
          <p14:tracePt t="15170" x="2647950" y="2657475"/>
          <p14:tracePt t="15187" x="2724150" y="2695575"/>
          <p14:tracePt t="15203" x="2805113" y="2743200"/>
          <p14:tracePt t="15220" x="2828925" y="2767013"/>
          <p14:tracePt t="15237" x="2852738" y="2800350"/>
          <p14:tracePt t="15253" x="2886075" y="2833688"/>
          <p14:tracePt t="15270" x="2914650" y="2886075"/>
          <p14:tracePt t="15287" x="2928938" y="2905125"/>
          <p14:tracePt t="15303" x="2938463" y="2928938"/>
          <p14:tracePt t="15320" x="2943225" y="2947988"/>
          <p14:tracePt t="15322" x="2947988" y="2957513"/>
          <p14:tracePt t="15337" x="2952750" y="2967038"/>
          <p14:tracePt t="15353" x="2957513" y="2976563"/>
          <p14:tracePt t="15370" x="2957513" y="2981325"/>
          <p14:tracePt t="15387" x="2957513" y="2990850"/>
          <p14:tracePt t="15403" x="2957513" y="2995613"/>
          <p14:tracePt t="15439" x="2957513" y="3000375"/>
          <p14:tracePt t="15453" x="2952750" y="3005138"/>
          <p14:tracePt t="15470" x="2947988" y="3014663"/>
          <p14:tracePt t="15487" x="2933700" y="3024188"/>
          <p14:tracePt t="15503" x="2914650" y="3038475"/>
          <p14:tracePt t="15520" x="2905125" y="3048000"/>
          <p14:tracePt t="15537" x="2890838" y="3052763"/>
          <p14:tracePt t="15553" x="2881313" y="3062288"/>
          <p14:tracePt t="15570" x="2871788" y="3062288"/>
          <p14:tracePt t="15587" x="2867025" y="3062288"/>
          <p14:tracePt t="15603" x="2862263" y="3062288"/>
          <p14:tracePt t="15900" x="2895600" y="3062288"/>
          <p14:tracePt t="15908" x="2928938" y="3062288"/>
          <p14:tracePt t="15920" x="2976563" y="3062288"/>
          <p14:tracePt t="15937" x="3124200" y="3071813"/>
          <p14:tracePt t="15953" x="3214688" y="3081338"/>
          <p14:tracePt t="15987" x="3376613" y="3081338"/>
          <p14:tracePt t="16020" x="3476625" y="3081338"/>
          <p14:tracePt t="16037" x="3505200" y="3081338"/>
          <p14:tracePt t="16053" x="3514725" y="3081338"/>
          <p14:tracePt t="16070" x="3524250" y="3081338"/>
          <p14:tracePt t="16087" x="3533775" y="3081338"/>
          <p14:tracePt t="16892" x="3533775" y="3000375"/>
          <p14:tracePt t="16899" x="3524250" y="2900363"/>
          <p14:tracePt t="16906" x="3500438" y="2728913"/>
          <p14:tracePt t="16921" x="3490913" y="2357438"/>
          <p14:tracePt t="16937" x="3476625" y="2176463"/>
          <p14:tracePt t="16953" x="3457575" y="2000250"/>
          <p14:tracePt t="16986" x="3429000" y="1852613"/>
          <p14:tracePt t="17020" x="3429000" y="1838325"/>
          <p14:tracePt t="17036" x="3419475" y="1838325"/>
          <p14:tracePt t="17053" x="3352800" y="1957388"/>
          <p14:tracePt t="17070" x="3248025" y="2233613"/>
          <p14:tracePt t="17087" x="3143250" y="2557463"/>
          <p14:tracePt t="17104" x="3009900" y="3114675"/>
          <p14:tracePt t="17120" x="2957513" y="3276600"/>
          <p14:tracePt t="17137" x="2905125" y="3438525"/>
          <p14:tracePt t="17153" x="2862263" y="3557588"/>
          <p14:tracePt t="17170" x="2843213" y="3638550"/>
          <p14:tracePt t="17186" x="2833688" y="3652838"/>
          <p14:tracePt t="17203" x="2828925" y="3662363"/>
          <p14:tracePt t="17237" x="2828925" y="3667125"/>
          <p14:tracePt t="17728" x="2767013" y="3714750"/>
          <p14:tracePt t="17735" x="2676525" y="3781425"/>
          <p14:tracePt t="17743" x="2590800" y="3838575"/>
          <p14:tracePt t="17753" x="2495550" y="3914775"/>
          <p14:tracePt t="17770" x="2300288" y="4071938"/>
          <p14:tracePt t="17786" x="2038350" y="4238625"/>
          <p14:tracePt t="17803" x="1919288" y="4314825"/>
          <p14:tracePt t="17836" x="1733550" y="4395788"/>
          <p14:tracePt t="17837" x="1695450" y="4410075"/>
          <p14:tracePt t="17870" x="1585913" y="4452938"/>
          <p14:tracePt t="17886" x="1543050" y="4462463"/>
          <p14:tracePt t="17904" x="1495425" y="4476750"/>
          <p14:tracePt t="17920" x="1466850" y="4486275"/>
          <p14:tracePt t="17936" x="1438275" y="4495800"/>
          <p14:tracePt t="17953" x="1400175" y="4500563"/>
          <p14:tracePt t="17970" x="1371600" y="4500563"/>
          <p14:tracePt t="17986" x="1343025" y="4500563"/>
          <p14:tracePt t="18003" x="1309688" y="4491038"/>
          <p14:tracePt t="18020" x="1276350" y="4481513"/>
          <p14:tracePt t="18037" x="1209675" y="4481513"/>
          <p14:tracePt t="18053" x="1166813" y="4481513"/>
          <p14:tracePt t="18070" x="1123950" y="4481513"/>
          <p14:tracePt t="18086" x="1095375" y="4481513"/>
          <p14:tracePt t="18103" x="1052513" y="4471988"/>
          <p14:tracePt t="18120" x="1038225" y="4471988"/>
          <p14:tracePt t="18136" x="1023938" y="4471988"/>
          <p14:tracePt t="18153" x="1004888" y="4471988"/>
          <p14:tracePt t="18170" x="995363" y="4471988"/>
          <p14:tracePt t="18186" x="990600" y="4471988"/>
          <p14:tracePt t="18203" x="981075" y="4471988"/>
          <p14:tracePt t="18220" x="971550" y="4471988"/>
          <p14:tracePt t="18237" x="966788" y="4471988"/>
          <p14:tracePt t="18270" x="962025" y="4471988"/>
          <p14:tracePt t="18286" x="938213" y="4471988"/>
          <p14:tracePt t="18303" x="904875" y="4486275"/>
          <p14:tracePt t="18320" x="876300" y="4491038"/>
          <p14:tracePt t="18337" x="838200" y="4505325"/>
          <p14:tracePt t="18353" x="814388" y="4510088"/>
          <p14:tracePt t="18370" x="795338" y="4510088"/>
          <p14:tracePt t="18386" x="781050" y="4510088"/>
          <p14:tracePt t="18403" x="762000" y="4510088"/>
          <p14:tracePt t="18420" x="742950" y="4510088"/>
          <p14:tracePt t="18437" x="733425" y="4510088"/>
          <p14:tracePt t="18453" x="719138" y="4510088"/>
          <p14:tracePt t="18470" x="709613" y="4510088"/>
          <p14:tracePt t="18486" x="704850" y="4510088"/>
          <p14:tracePt t="18503" x="695325" y="4510088"/>
          <p14:tracePt t="18758" x="700088" y="4510088"/>
          <p14:tracePt t="18773" x="704850" y="4510088"/>
          <p14:tracePt t="18787" x="709613" y="4510088"/>
          <p14:tracePt t="18803" x="719138" y="4510088"/>
          <p14:tracePt t="18820" x="728663" y="4510088"/>
          <p14:tracePt t="18821" x="738188" y="4510088"/>
          <p14:tracePt t="18837" x="762000" y="4510088"/>
          <p14:tracePt t="18853" x="790575" y="4510088"/>
          <p14:tracePt t="18870" x="814388" y="4500563"/>
          <p14:tracePt t="18886" x="833438" y="4500563"/>
          <p14:tracePt t="18903" x="862013" y="4495800"/>
          <p14:tracePt t="18920" x="871538" y="4495800"/>
          <p14:tracePt t="18936" x="890588" y="4495800"/>
          <p14:tracePt t="18953" x="909638" y="4495800"/>
          <p14:tracePt t="18970" x="919163" y="4495800"/>
          <p14:tracePt t="18986" x="933450" y="4495800"/>
          <p14:tracePt t="19003" x="947738" y="4491038"/>
          <p14:tracePt t="19020" x="966788" y="4491038"/>
          <p14:tracePt t="19036" x="985838" y="4481513"/>
          <p14:tracePt t="19053" x="1000125" y="4481513"/>
          <p14:tracePt t="19070" x="1014413" y="4481513"/>
          <p14:tracePt t="19086" x="1033463" y="4481513"/>
          <p14:tracePt t="19103" x="1047750" y="4481513"/>
          <p14:tracePt t="19120" x="1057275" y="4481513"/>
          <p14:tracePt t="19136" x="1071563" y="4481513"/>
          <p14:tracePt t="19153" x="1090613" y="4481513"/>
          <p14:tracePt t="19170" x="1109663" y="4481513"/>
          <p14:tracePt t="19187" x="1119188" y="4481513"/>
          <p14:tracePt t="19203" x="1133475" y="4481513"/>
          <p14:tracePt t="19220" x="1138238" y="4481513"/>
          <p14:tracePt t="19237" x="1147763" y="4481513"/>
          <p14:tracePt t="19351" x="1143000" y="4481513"/>
          <p14:tracePt t="19365" x="1138238" y="4481513"/>
          <p14:tracePt t="19372" x="1133475" y="4481513"/>
          <p14:tracePt t="19387" x="1119188" y="4481513"/>
          <p14:tracePt t="19403" x="1114425" y="4481513"/>
          <p14:tracePt t="19420" x="1104900" y="4481513"/>
          <p14:tracePt t="19436" x="1100138" y="4481513"/>
          <p14:tracePt t="19453" x="1095375" y="4481513"/>
          <p14:tracePt t="19835" x="1081088" y="4481513"/>
          <p14:tracePt t="19842" x="1066800" y="4481513"/>
          <p14:tracePt t="19853" x="1052513" y="4481513"/>
          <p14:tracePt t="19870" x="1033463" y="4481513"/>
          <p14:tracePt t="19886" x="1009650" y="4481513"/>
          <p14:tracePt t="19920" x="976313" y="4481513"/>
          <p14:tracePt t="19953" x="909638" y="4486275"/>
          <p14:tracePt t="19970" x="881063" y="4486275"/>
          <p14:tracePt t="19986" x="857250" y="4486275"/>
          <p14:tracePt t="20003" x="833438" y="4486275"/>
          <p14:tracePt t="20020" x="828675" y="4486275"/>
          <p14:tracePt t="20036" x="823913" y="4486275"/>
          <p14:tracePt t="20053" x="814388" y="4486275"/>
          <p14:tracePt t="20070" x="804863" y="4486275"/>
          <p14:tracePt t="20086" x="795338" y="4486275"/>
          <p14:tracePt t="20103" x="785813" y="4491038"/>
          <p14:tracePt t="20120" x="766763" y="4495800"/>
          <p14:tracePt t="20136" x="738188" y="4505325"/>
          <p14:tracePt t="20153" x="723900" y="4514850"/>
          <p14:tracePt t="20170" x="714375" y="4514850"/>
          <p14:tracePt t="20187" x="704850" y="4514850"/>
          <p14:tracePt t="20203" x="700088" y="4514850"/>
          <p14:tracePt t="20220" x="695325" y="4514850"/>
          <p14:tracePt t="20326" x="700088" y="4514850"/>
          <p14:tracePt t="20333" x="709613" y="4514850"/>
          <p14:tracePt t="20340" x="719138" y="4514850"/>
          <p14:tracePt t="20353" x="747713" y="4514850"/>
          <p14:tracePt t="20370" x="828675" y="4510088"/>
          <p14:tracePt t="20386" x="871538" y="4505325"/>
          <p14:tracePt t="20403" x="909638" y="4505325"/>
          <p14:tracePt t="20420" x="942975" y="4505325"/>
          <p14:tracePt t="20436" x="976313" y="4500563"/>
          <p14:tracePt t="20453" x="1000125" y="4500563"/>
          <p14:tracePt t="20470" x="1009650" y="4500563"/>
          <p14:tracePt t="20486" x="1019175" y="4500563"/>
          <p14:tracePt t="20503" x="1028700" y="4500563"/>
          <p14:tracePt t="20520" x="1033463" y="4500563"/>
          <p14:tracePt t="20553" x="1042988" y="4500563"/>
          <p14:tracePt t="20570" x="1052513" y="4500563"/>
          <p14:tracePt t="20586" x="1066800" y="4500563"/>
          <p14:tracePt t="20603" x="1076325" y="4500563"/>
          <p14:tracePt t="20620" x="1095375" y="4500563"/>
          <p14:tracePt t="20636" x="1104900" y="4500563"/>
          <p14:tracePt t="20653" x="1109663" y="4500563"/>
          <p14:tracePt t="20670" x="1114425" y="4500563"/>
          <p14:tracePt t="21208" x="1100138" y="4500563"/>
          <p14:tracePt t="21215" x="1076325" y="4505325"/>
          <p14:tracePt t="21222" x="1052513" y="4514850"/>
          <p14:tracePt t="21236" x="1000125" y="4519613"/>
          <p14:tracePt t="21253" x="962025" y="4524375"/>
          <p14:tracePt t="21270" x="914400" y="4524375"/>
          <p14:tracePt t="21303" x="814388" y="4510088"/>
          <p14:tracePt t="21336" x="766763" y="4500563"/>
          <p14:tracePt t="21353" x="738188" y="4491038"/>
          <p14:tracePt t="21370" x="733425" y="4481513"/>
          <p14:tracePt t="21386" x="728663" y="4476750"/>
          <p14:tracePt t="21403" x="719138" y="4471988"/>
          <p14:tracePt t="21420" x="709613" y="4471988"/>
          <p14:tracePt t="21457" x="709613" y="4467225"/>
          <p14:tracePt t="21470" x="709613" y="4462463"/>
          <p14:tracePt t="21486" x="709613" y="4443413"/>
          <p14:tracePt t="21503" x="714375" y="4419600"/>
          <p14:tracePt t="21520" x="747713" y="4395788"/>
          <p14:tracePt t="21536" x="838200" y="4352925"/>
          <p14:tracePt t="21553" x="909638" y="4352925"/>
          <p14:tracePt t="21569" x="966788" y="4352925"/>
          <p14:tracePt t="21586" x="1004888" y="4362450"/>
          <p14:tracePt t="21603" x="1033463" y="4376738"/>
          <p14:tracePt t="21620" x="1047750" y="4395788"/>
          <p14:tracePt t="21636" x="1057275" y="4414838"/>
          <p14:tracePt t="21653" x="1062038" y="4438650"/>
          <p14:tracePt t="21670" x="1066800" y="4457700"/>
          <p14:tracePt t="21686" x="1066800" y="4467225"/>
          <p14:tracePt t="21703" x="1066800" y="4471988"/>
          <p14:tracePt t="21926" x="1066800" y="4476750"/>
          <p14:tracePt t="21933" x="1066800" y="4481513"/>
          <p14:tracePt t="21955" x="1066800" y="4486275"/>
          <p14:tracePt t="21963" x="1066800" y="4491038"/>
          <p14:tracePt t="21977" x="1066800" y="4495800"/>
          <p14:tracePt t="21986" x="1066800" y="4500563"/>
          <p14:tracePt t="22003" x="1057275" y="4514850"/>
          <p14:tracePt t="22020" x="1038225" y="4533900"/>
          <p14:tracePt t="22036" x="985838" y="4562475"/>
          <p14:tracePt t="22053" x="938213" y="4576763"/>
          <p14:tracePt t="22070" x="890588" y="4591050"/>
          <p14:tracePt t="22086" x="847725" y="4600575"/>
          <p14:tracePt t="22103" x="800100" y="4610100"/>
          <p14:tracePt t="22120" x="771525" y="4610100"/>
          <p14:tracePt t="22136" x="742950" y="4610100"/>
          <p14:tracePt t="22153" x="695325" y="4600575"/>
          <p14:tracePt t="22170" x="661988" y="4595813"/>
          <p14:tracePt t="22186" x="623888" y="4581525"/>
          <p14:tracePt t="22203" x="600075" y="4576763"/>
          <p14:tracePt t="22220" x="581025" y="4567238"/>
          <p14:tracePt t="22236" x="571500" y="4562475"/>
          <p14:tracePt t="22253" x="566738" y="4557713"/>
          <p14:tracePt t="22270" x="561975" y="4548188"/>
          <p14:tracePt t="22286" x="552450" y="4529138"/>
          <p14:tracePt t="22303" x="552450" y="4491038"/>
          <p14:tracePt t="22320" x="561975" y="4462463"/>
          <p14:tracePt t="22337" x="590550" y="4419600"/>
          <p14:tracePt t="22353" x="614363" y="4395788"/>
          <p14:tracePt t="22369" x="638175" y="4371975"/>
          <p14:tracePt t="22386" x="657225" y="4362450"/>
          <p14:tracePt t="22403" x="700088" y="4338638"/>
          <p14:tracePt t="22420" x="738188" y="4329113"/>
          <p14:tracePt t="22436" x="766763" y="4324350"/>
          <p14:tracePt t="22453" x="809625" y="4314825"/>
          <p14:tracePt t="22469" x="871538" y="4314825"/>
          <p14:tracePt t="22486" x="904875" y="4314825"/>
          <p14:tracePt t="22503" x="933450" y="4314825"/>
          <p14:tracePt t="22520" x="966788" y="4319588"/>
          <p14:tracePt t="22536" x="1000125" y="4329113"/>
          <p14:tracePt t="22553" x="1014413" y="4333875"/>
          <p14:tracePt t="22570" x="1028700" y="4343400"/>
          <p14:tracePt t="22586" x="1052513" y="4371975"/>
          <p14:tracePt t="22603" x="1062038" y="4400550"/>
          <p14:tracePt t="22619" x="1066800" y="4433888"/>
          <p14:tracePt t="22636" x="1071563" y="4452938"/>
          <p14:tracePt t="22653" x="1071563" y="4462463"/>
          <p14:tracePt t="22669" x="1071563" y="4471988"/>
          <p14:tracePt t="22686" x="1071563" y="4476750"/>
          <p14:tracePt t="22720" x="1071563" y="4481513"/>
          <p14:tracePt t="23182" x="1162050" y="4362450"/>
          <p14:tracePt t="23189" x="1323975" y="4171950"/>
          <p14:tracePt t="23198" x="1476375" y="4033838"/>
          <p14:tracePt t="23214" x="1824038" y="3686175"/>
          <p14:tracePt t="23236" x="2476500" y="3176588"/>
          <p14:tracePt t="23270" x="3205163" y="2809875"/>
          <p14:tracePt t="23287" x="3419475" y="2690813"/>
          <p14:tracePt t="23303" x="3595688" y="2600325"/>
          <p14:tracePt t="23320" x="3748088" y="2538413"/>
          <p14:tracePt t="23322" x="3805238" y="2524125"/>
          <p14:tracePt t="23336" x="3914775" y="2481263"/>
          <p14:tracePt t="23353" x="4010025" y="2447925"/>
          <p14:tracePt t="23370" x="4114800" y="2424113"/>
          <p14:tracePt t="23386" x="4233863" y="2395538"/>
          <p14:tracePt t="23403" x="4305300" y="2386013"/>
          <p14:tracePt t="23420" x="4357688" y="2381250"/>
          <p14:tracePt t="23436" x="4391025" y="2376488"/>
          <p14:tracePt t="23453" x="4452938" y="2366963"/>
          <p14:tracePt t="23470" x="4491038" y="2357438"/>
          <p14:tracePt t="23486" x="4524375" y="2347913"/>
          <p14:tracePt t="23503" x="4562475" y="2347913"/>
          <p14:tracePt t="23519" x="4605338" y="2347913"/>
          <p14:tracePt t="23536" x="4629150" y="2347913"/>
          <p14:tracePt t="23553" x="4643438" y="2347913"/>
          <p14:tracePt t="23570" x="4657725" y="2347913"/>
          <p14:tracePt t="23586" x="4662488" y="2347913"/>
          <p14:tracePt t="23603" x="4667250" y="2347913"/>
          <p14:tracePt t="23619" x="4676775" y="2366963"/>
          <p14:tracePt t="23636" x="4681538" y="2395538"/>
          <p14:tracePt t="23653" x="4681538" y="2419350"/>
          <p14:tracePt t="23669" x="4681538" y="2447925"/>
          <p14:tracePt t="23686" x="4672013" y="2486025"/>
          <p14:tracePt t="23703" x="4657725" y="2519363"/>
          <p14:tracePt t="23720" x="4652963" y="2533650"/>
          <p14:tracePt t="23736" x="4648200" y="2543175"/>
          <p14:tracePt t="23753" x="4633913" y="2562225"/>
          <p14:tracePt t="23770" x="4619625" y="2571750"/>
          <p14:tracePt t="23786" x="4581525" y="2590800"/>
          <p14:tracePt t="23803" x="4543425" y="2605088"/>
          <p14:tracePt t="23819" x="4481513" y="2614613"/>
          <p14:tracePt t="23836" x="4448175" y="2614613"/>
          <p14:tracePt t="23853" x="4424363" y="2614613"/>
          <p14:tracePt t="23869" x="4405313" y="2614613"/>
          <p14:tracePt t="23886" x="4371975" y="2614613"/>
          <p14:tracePt t="23903" x="4348163" y="2605088"/>
          <p14:tracePt t="23919" x="4314825" y="2590800"/>
          <p14:tracePt t="23936" x="4267200" y="2581275"/>
          <p14:tracePt t="23953" x="4243388" y="2576513"/>
          <p14:tracePt t="23969" x="4229100" y="2576513"/>
          <p14:tracePt t="23986" x="4214813" y="2576513"/>
          <p14:tracePt t="24003" x="4205288" y="2576513"/>
          <p14:tracePt t="24019" x="4195763" y="2576513"/>
          <p14:tracePt t="24036" x="4191000" y="2576513"/>
          <p14:tracePt t="24053" x="4186238" y="2576513"/>
          <p14:tracePt t="24069" x="4176713" y="2586038"/>
          <p14:tracePt t="24086" x="4167188" y="2590800"/>
          <p14:tracePt t="24103" x="4162425" y="2595563"/>
          <p14:tracePt t="24119" x="4157663" y="2605088"/>
          <p14:tracePt t="24136" x="4152900" y="2605088"/>
          <p14:tracePt t="24334" x="4152900" y="2609850"/>
          <p14:tracePt t="24341" x="4152900" y="2614613"/>
          <p14:tracePt t="24358" x="4152900" y="2619375"/>
          <p14:tracePt t="24370" x="4152900" y="2624138"/>
          <p14:tracePt t="24481" x="4152900" y="2628900"/>
          <p14:tracePt t="24524" x="4152900" y="2633663"/>
          <p14:tracePt t="24531" x="4152900" y="2638425"/>
          <p14:tracePt t="24546" x="4152900" y="2652713"/>
          <p14:tracePt t="24554" x="4152900" y="2657475"/>
          <p14:tracePt t="24569" x="4152900" y="2671763"/>
          <p14:tracePt t="24586" x="4152900" y="2686050"/>
          <p14:tracePt t="24603" x="4152900" y="2700338"/>
          <p14:tracePt t="24619" x="4152900" y="2709863"/>
          <p14:tracePt t="24636" x="4143375" y="2724150"/>
          <p14:tracePt t="24653" x="4138613" y="2738438"/>
          <p14:tracePt t="24669" x="4133850" y="2747963"/>
          <p14:tracePt t="24686" x="4110038" y="2781300"/>
          <p14:tracePt t="24703" x="4095750" y="2805113"/>
          <p14:tracePt t="24719" x="4081463" y="2828925"/>
          <p14:tracePt t="24736" x="4057650" y="2852738"/>
          <p14:tracePt t="24753" x="4052888" y="2862263"/>
          <p14:tracePt t="24769" x="4043363" y="2867025"/>
          <p14:tracePt t="24786" x="4038600" y="2871788"/>
          <p14:tracePt t="24803" x="4033838" y="2871788"/>
          <p14:tracePt t="24847" x="4029075" y="2871788"/>
          <p14:tracePt t="24861" x="4024313" y="2871788"/>
          <p14:tracePt t="24876" x="4019550" y="2871788"/>
          <p14:tracePt t="24886" x="4014788" y="2871788"/>
          <p14:tracePt t="24903" x="4005263" y="2876550"/>
          <p14:tracePt t="24919" x="3995738" y="2881313"/>
          <p14:tracePt t="24936" x="3962400" y="2890838"/>
          <p14:tracePt t="24953" x="3938588" y="2895600"/>
          <p14:tracePt t="24969" x="3919538" y="2905125"/>
          <p14:tracePt t="24986" x="3886200" y="2909888"/>
          <p14:tracePt t="25003" x="3876675" y="2909888"/>
          <p14:tracePt t="25019" x="3867150" y="2909888"/>
          <p14:tracePt t="25036" x="3862388" y="2909888"/>
          <p14:tracePt t="25053" x="3852863" y="2909888"/>
          <p14:tracePt t="25069" x="3848100" y="2909888"/>
          <p14:tracePt t="25111" x="3843338" y="2909888"/>
          <p14:tracePt t="25119" x="3838575" y="2909888"/>
          <p14:tracePt t="25136" x="3829050" y="2909888"/>
          <p14:tracePt t="25153" x="3819525" y="2909888"/>
          <p14:tracePt t="25169" x="3781425" y="2909888"/>
          <p14:tracePt t="25186" x="3729038" y="2905125"/>
          <p14:tracePt t="25203" x="3681413" y="2905125"/>
          <p14:tracePt t="25219" x="3638550" y="2905125"/>
          <p14:tracePt t="25236" x="3576638" y="2905125"/>
          <p14:tracePt t="25253" x="3533775" y="2905125"/>
          <p14:tracePt t="25269" x="3505200" y="2905125"/>
          <p14:tracePt t="25286" x="3476625" y="2905125"/>
          <p14:tracePt t="25303" x="3462338" y="2905125"/>
          <p14:tracePt t="25319" x="3457575" y="2905125"/>
          <p14:tracePt t="25336" x="3448050" y="2905125"/>
          <p14:tracePt t="25382" x="3448050" y="2900363"/>
          <p14:tracePt t="25390" x="3452813" y="2895600"/>
          <p14:tracePt t="25403" x="3457575" y="2895600"/>
          <p14:tracePt t="25419" x="3524250" y="2881313"/>
          <p14:tracePt t="25436" x="3629025" y="2862263"/>
          <p14:tracePt t="25453" x="3733800" y="2857500"/>
          <p14:tracePt t="25469" x="3805238" y="2843213"/>
          <p14:tracePt t="25486" x="3881438" y="2843213"/>
          <p14:tracePt t="25503" x="3924300" y="2843213"/>
          <p14:tracePt t="25519" x="3943350" y="2843213"/>
          <p14:tracePt t="25536" x="3971925" y="2843213"/>
          <p14:tracePt t="25553" x="3976688" y="2843213"/>
          <p14:tracePt t="25569" x="3986213" y="2843213"/>
          <p14:tracePt t="25586" x="3990975" y="2843213"/>
          <p14:tracePt t="25661" x="3995738" y="2843213"/>
          <p14:tracePt t="25896" x="4029075" y="2833688"/>
          <p14:tracePt t="25904" x="4062413" y="2828925"/>
          <p14:tracePt t="25911" x="4100513" y="2819400"/>
          <p14:tracePt t="25919" x="4138613" y="2814638"/>
          <p14:tracePt t="25936" x="4181475" y="2814638"/>
          <p14:tracePt t="25953" x="4229100" y="2814638"/>
          <p14:tracePt t="25969" x="4295775" y="2814638"/>
          <p14:tracePt t="26003" x="4362450" y="2814638"/>
          <p14:tracePt t="26036" x="4400550" y="2814638"/>
          <p14:tracePt t="26053" x="4414838" y="2814638"/>
          <p14:tracePt t="26069" x="4433888" y="2814638"/>
          <p14:tracePt t="26086" x="4443413" y="2814638"/>
          <p14:tracePt t="26102" x="4462463" y="2814638"/>
          <p14:tracePt t="26119" x="4471988" y="2814638"/>
          <p14:tracePt t="26136" x="4481513" y="2814638"/>
          <p14:tracePt t="26153" x="4491038" y="2814638"/>
          <p14:tracePt t="26169" x="4500563" y="2814638"/>
          <p14:tracePt t="26186" x="4505325" y="2814638"/>
          <p14:tracePt t="26202" x="4510088" y="2814638"/>
          <p14:tracePt t="26219" x="4519613" y="2809875"/>
          <p14:tracePt t="26236" x="4533900" y="2805113"/>
          <p14:tracePt t="26252" x="4543425" y="2805113"/>
          <p14:tracePt t="26269" x="4552950" y="2805113"/>
          <p14:tracePt t="26286" x="4562475" y="2805113"/>
          <p14:tracePt t="26302" x="4567238" y="2805113"/>
          <p14:tracePt t="26319" x="4572000" y="2805113"/>
          <p14:tracePt t="27797" x="4538663" y="2809875"/>
          <p14:tracePt t="27805" x="4491038" y="2828925"/>
          <p14:tracePt t="27812" x="4462463" y="2843213"/>
          <p14:tracePt t="27821" x="4424363" y="2857500"/>
          <p14:tracePt t="27836" x="4362450" y="2876550"/>
          <p14:tracePt t="27853" x="4291013" y="2890838"/>
          <p14:tracePt t="27886" x="4143375" y="2919413"/>
          <p14:tracePt t="27919" x="4048125" y="2928938"/>
          <p14:tracePt t="27936" x="3995738" y="2943225"/>
          <p14:tracePt t="27952" x="3910013" y="2957513"/>
          <p14:tracePt t="27969" x="3857625" y="2971800"/>
          <p14:tracePt t="27986" x="3814763" y="2976563"/>
          <p14:tracePt t="28002" x="3752850" y="2981325"/>
          <p14:tracePt t="28019" x="3724275" y="2981325"/>
          <p14:tracePt t="28036" x="3700463" y="2981325"/>
          <p14:tracePt t="28052" x="3676650" y="2995613"/>
          <p14:tracePt t="28069" x="3643313" y="3005138"/>
          <p14:tracePt t="28086" x="3605213" y="3009900"/>
          <p14:tracePt t="28102" x="3576638" y="3019425"/>
          <p14:tracePt t="28119" x="3548063" y="3028950"/>
          <p14:tracePt t="28136" x="3486150" y="3043238"/>
          <p14:tracePt t="28152" x="3448050" y="3052763"/>
          <p14:tracePt t="28169" x="3414713" y="3067050"/>
          <p14:tracePt t="28186" x="3348038" y="3086100"/>
          <p14:tracePt t="28203" x="3314700" y="3095625"/>
          <p14:tracePt t="28219" x="3276600" y="3109913"/>
          <p14:tracePt t="28236" x="3238500" y="3114675"/>
          <p14:tracePt t="28252" x="3186113" y="3133725"/>
          <p14:tracePt t="28269" x="3143250" y="3138488"/>
          <p14:tracePt t="28286" x="3105150" y="3152775"/>
          <p14:tracePt t="28302" x="3067050" y="3157538"/>
          <p14:tracePt t="28319" x="3038475" y="3157538"/>
          <p14:tracePt t="28336" x="3014663" y="3157538"/>
          <p14:tracePt t="28352" x="3005138" y="3157538"/>
          <p14:tracePt t="28369" x="2995613" y="3157538"/>
          <p14:tracePt t="28386" x="2990850" y="3157538"/>
          <p14:tracePt t="28402" x="2986088" y="3157538"/>
          <p14:tracePt t="28419" x="2976563" y="3157538"/>
          <p14:tracePt t="28436" x="2971800" y="3157538"/>
          <p14:tracePt t="28539" x="2976563" y="3157538"/>
          <p14:tracePt t="28546" x="2990850" y="3152775"/>
          <p14:tracePt t="28553" x="3005138" y="3148013"/>
          <p14:tracePt t="28569" x="3057525" y="3133725"/>
          <p14:tracePt t="28586" x="3128963" y="3119438"/>
          <p14:tracePt t="28603" x="3190875" y="3105150"/>
          <p14:tracePt t="28619" x="3290888" y="3105150"/>
          <p14:tracePt t="28636" x="3362325" y="3105150"/>
          <p14:tracePt t="28653" x="3419475" y="3105150"/>
          <p14:tracePt t="28669" x="3471863" y="3105150"/>
          <p14:tracePt t="28686" x="3529013" y="3105150"/>
          <p14:tracePt t="28702" x="3557588" y="3105150"/>
          <p14:tracePt t="28719" x="3595688" y="3105150"/>
          <p14:tracePt t="28736" x="3624263" y="3105150"/>
          <p14:tracePt t="28752" x="3662363" y="3105150"/>
          <p14:tracePt t="28769" x="3681413" y="3105150"/>
          <p14:tracePt t="28786" x="3690938" y="3105150"/>
          <p14:tracePt t="28802" x="3700463" y="3105150"/>
          <p14:tracePt t="28819" x="3709988" y="3105150"/>
          <p14:tracePt t="28836" x="3714750" y="3105150"/>
          <p14:tracePt t="28877" x="3719513" y="3105150"/>
          <p14:tracePt t="28979" x="3709988" y="3114675"/>
          <p14:tracePt t="28986" x="3676650" y="3138488"/>
          <p14:tracePt t="28994" x="3590925" y="3190875"/>
          <p14:tracePt t="29002" x="3429000" y="3319463"/>
          <p14:tracePt t="29019" x="2976563" y="3743325"/>
          <p14:tracePt t="29036" x="2466975" y="4133850"/>
          <p14:tracePt t="29053" x="1943100" y="4576763"/>
          <p14:tracePt t="29070" x="1671638" y="4762500"/>
          <p14:tracePt t="29086" x="1524000" y="4862513"/>
          <p14:tracePt t="29102" x="1428750" y="4910138"/>
          <p14:tracePt t="29119" x="1347788" y="4938713"/>
          <p14:tracePt t="29136" x="1309688" y="4938713"/>
          <p14:tracePt t="29153" x="1281113" y="4938713"/>
          <p14:tracePt t="29169" x="1243013" y="4924425"/>
          <p14:tracePt t="29186" x="1233488" y="4919663"/>
          <p14:tracePt t="29202" x="1223963" y="4910138"/>
          <p14:tracePt t="29219" x="1223963" y="4900613"/>
          <p14:tracePt t="29428" x="1181100" y="4900613"/>
          <p14:tracePt t="29434" x="1147763" y="4900613"/>
          <p14:tracePt t="29441" x="1123950" y="4900613"/>
          <p14:tracePt t="29452" x="1095375" y="4900613"/>
          <p14:tracePt t="29469" x="1062038" y="4900613"/>
          <p14:tracePt t="29486" x="1019175" y="4881563"/>
          <p14:tracePt t="29502" x="995363" y="4867275"/>
          <p14:tracePt t="29519" x="976313" y="4852988"/>
          <p14:tracePt t="29536" x="952500" y="4833938"/>
          <p14:tracePt t="29552" x="928688" y="4814888"/>
          <p14:tracePt t="29569" x="909638" y="4810125"/>
          <p14:tracePt t="29586" x="885825" y="4800600"/>
          <p14:tracePt t="29602" x="852488" y="4786313"/>
          <p14:tracePt t="29619" x="842963" y="4781550"/>
          <p14:tracePt t="29636" x="828675" y="4776788"/>
          <p14:tracePt t="29652" x="823913" y="4776788"/>
          <p14:tracePt t="29669" x="814388" y="4776788"/>
          <p14:tracePt t="29686" x="804863" y="4776788"/>
          <p14:tracePt t="29702" x="800100" y="4776788"/>
          <p14:tracePt t="29719" x="795338" y="4776788"/>
          <p14:tracePt t="29736" x="785813" y="4776788"/>
          <p14:tracePt t="29801" x="785813" y="4772025"/>
          <p14:tracePt t="29808" x="790575" y="4767263"/>
          <p14:tracePt t="29819" x="809625" y="4762500"/>
          <p14:tracePt t="29836" x="890588" y="4738688"/>
          <p14:tracePt t="29852" x="1152525" y="4657725"/>
          <p14:tracePt t="29869" x="1438275" y="4581525"/>
          <p14:tracePt t="29886" x="1833563" y="4424363"/>
          <p14:tracePt t="29903" x="2305050" y="4124325"/>
          <p14:tracePt t="29919" x="2895600" y="3738563"/>
          <p14:tracePt t="29936" x="3214688" y="3443288"/>
          <p14:tracePt t="29953" x="3438525" y="3252788"/>
          <p14:tracePt t="29969" x="3643313" y="3109913"/>
          <p14:tracePt t="29986" x="3709988" y="3071813"/>
          <p14:tracePt t="30002" x="3738563" y="3052763"/>
          <p14:tracePt t="30019" x="3762375" y="3048000"/>
          <p14:tracePt t="30036" x="3771900" y="3043238"/>
          <p14:tracePt t="30052" x="3781425" y="3043238"/>
          <p14:tracePt t="30069" x="3786188" y="3043238"/>
          <p14:tracePt t="30086" x="3790950" y="3043238"/>
          <p14:tracePt t="30119" x="3800475" y="3043238"/>
          <p14:tracePt t="30136" x="3805238" y="3043238"/>
          <p14:tracePt t="30152" x="3814763" y="3043238"/>
          <p14:tracePt t="30169" x="3824288" y="3043238"/>
          <p14:tracePt t="30186" x="3829050" y="3043238"/>
          <p14:tracePt t="30202" x="3838575" y="3043238"/>
          <p14:tracePt t="30499" x="3819525" y="3043238"/>
          <p14:tracePt t="30506" x="3800475" y="3043238"/>
          <p14:tracePt t="30519" x="3781425" y="3052763"/>
          <p14:tracePt t="30536" x="3757613" y="3057525"/>
          <p14:tracePt t="30552" x="3748088" y="3057525"/>
          <p14:tracePt t="30569" x="3743325" y="3057525"/>
          <p14:tracePt t="30586" x="3738563" y="3057525"/>
          <p14:tracePt t="30619" x="3733800" y="3057525"/>
          <p14:tracePt t="30675" x="3729038" y="3057525"/>
          <p14:tracePt t="31314" x="3686175" y="3109913"/>
          <p14:tracePt t="31328" x="3562350" y="3238500"/>
          <p14:tracePt t="31335" x="3476625" y="3324225"/>
          <p14:tracePt t="31342" x="3357563" y="3438525"/>
          <p14:tracePt t="31352" x="3224213" y="3586163"/>
          <p14:tracePt t="31369" x="3033713" y="3762375"/>
          <p14:tracePt t="31402" x="2619375" y="4090988"/>
          <p14:tracePt t="31436" x="2381250" y="4300538"/>
          <p14:tracePt t="31453" x="2219325" y="4405313"/>
          <p14:tracePt t="31469" x="2143125" y="4448175"/>
          <p14:tracePt t="31485" x="2085975" y="4471988"/>
          <p14:tracePt t="31502" x="2043113" y="4491038"/>
          <p14:tracePt t="31519" x="1985963" y="4514850"/>
          <p14:tracePt t="31535" x="1943100" y="4524375"/>
          <p14:tracePt t="31552" x="1900238" y="4543425"/>
          <p14:tracePt t="31569" x="1862138" y="4562475"/>
          <p14:tracePt t="31585" x="1804988" y="4586288"/>
          <p14:tracePt t="31602" x="1776413" y="4600575"/>
          <p14:tracePt t="31619" x="1738313" y="4619625"/>
          <p14:tracePt t="31635" x="1690688" y="4643438"/>
          <p14:tracePt t="31652" x="1643063" y="4667250"/>
          <p14:tracePt t="31669" x="1600200" y="4695825"/>
          <p14:tracePt t="31685" x="1562100" y="4724400"/>
          <p14:tracePt t="31702" x="1495425" y="4767263"/>
          <p14:tracePt t="31719" x="1462088" y="4776788"/>
          <p14:tracePt t="31735" x="1423988" y="4791075"/>
          <p14:tracePt t="31752" x="1385888" y="4800600"/>
          <p14:tracePt t="31769" x="1338263" y="4814888"/>
          <p14:tracePt t="31786" x="1319213" y="4819650"/>
          <p14:tracePt t="31802" x="1309688" y="4819650"/>
          <p14:tracePt t="31819" x="1300163" y="4819650"/>
          <p14:tracePt t="31836" x="1290638" y="4819650"/>
          <p14:tracePt t="31852" x="1285875" y="4819650"/>
          <p14:tracePt t="31869" x="1281113" y="4819650"/>
          <p14:tracePt t="31886" x="1271588" y="4824413"/>
          <p14:tracePt t="31902" x="1262063" y="4833938"/>
          <p14:tracePt t="31919" x="1247775" y="4843463"/>
          <p14:tracePt t="31935" x="1223963" y="4862513"/>
          <p14:tracePt t="31952" x="1195388" y="4881563"/>
          <p14:tracePt t="31969" x="1181100" y="4891088"/>
          <p14:tracePt t="31985" x="1157288" y="4905375"/>
          <p14:tracePt t="32002" x="1133475" y="4914900"/>
          <p14:tracePt t="32019" x="1109663" y="4924425"/>
          <p14:tracePt t="32036" x="1085850" y="4933950"/>
          <p14:tracePt t="32052" x="1066800" y="4938713"/>
          <p14:tracePt t="32069" x="1042988" y="4948238"/>
          <p14:tracePt t="32086" x="1028700" y="4948238"/>
          <p14:tracePt t="32102" x="1014413" y="4948238"/>
          <p14:tracePt t="32119" x="1004888" y="4943475"/>
          <p14:tracePt t="32136" x="995363" y="4924425"/>
          <p14:tracePt t="32152" x="995363" y="4886325"/>
          <p14:tracePt t="32169" x="1000125" y="4829175"/>
          <p14:tracePt t="32186" x="1019175" y="4786313"/>
          <p14:tracePt t="32202" x="1028700" y="4738688"/>
          <p14:tracePt t="32219" x="1038225" y="4729163"/>
          <p14:tracePt t="32236" x="1038225" y="4724400"/>
          <p14:tracePt t="32252" x="1038225" y="4714875"/>
          <p14:tracePt t="32289" x="1038225" y="4719638"/>
          <p14:tracePt t="32302" x="1038225" y="4724400"/>
          <p14:tracePt t="32319" x="1028700" y="4757738"/>
          <p14:tracePt t="32335" x="1009650" y="4786313"/>
          <p14:tracePt t="32352" x="995363" y="4810125"/>
          <p14:tracePt t="32369" x="981075" y="4833938"/>
          <p14:tracePt t="32385" x="971550" y="4848225"/>
          <p14:tracePt t="32402" x="966788" y="4852988"/>
          <p14:tracePt t="32419" x="966788" y="4857750"/>
          <p14:tracePt t="32648" x="947738" y="4867275"/>
          <p14:tracePt t="32656" x="928688" y="4872038"/>
          <p14:tracePt t="32669" x="919163" y="4876800"/>
          <p14:tracePt t="32685" x="871538" y="4900613"/>
          <p14:tracePt t="32702" x="847725" y="4914900"/>
          <p14:tracePt t="32719" x="819150" y="4924425"/>
          <p14:tracePt t="32735" x="790575" y="4933950"/>
          <p14:tracePt t="32752" x="757238" y="4943475"/>
          <p14:tracePt t="32769" x="733425" y="4948238"/>
          <p14:tracePt t="32785" x="709613" y="4962525"/>
          <p14:tracePt t="32802" x="690563" y="4962525"/>
          <p14:tracePt t="32819" x="681038" y="4962525"/>
          <p14:tracePt t="32835" x="671513" y="4962525"/>
          <p14:tracePt t="32852" x="661988" y="4962525"/>
          <p14:tracePt t="32869" x="652463" y="4962525"/>
          <p14:tracePt t="32905" x="647700" y="4962525"/>
          <p14:tracePt t="33287" x="666750" y="4962525"/>
          <p14:tracePt t="33294" x="685800" y="4962525"/>
          <p14:tracePt t="33303" x="709613" y="4962525"/>
          <p14:tracePt t="33319" x="738188" y="4962525"/>
          <p14:tracePt t="33352" x="771525" y="4962525"/>
          <p14:tracePt t="33385" x="781050" y="4962525"/>
          <p14:tracePt t="33402" x="785813" y="4962525"/>
          <p14:tracePt t="33419" x="790575" y="4962525"/>
          <p14:tracePt t="33485" x="795338" y="4962525"/>
          <p14:tracePt t="33493" x="800100" y="4967288"/>
          <p14:tracePt t="33502" x="809625" y="4967288"/>
          <p14:tracePt t="33519" x="828675" y="4967288"/>
          <p14:tracePt t="33535" x="857250" y="4967288"/>
          <p14:tracePt t="33552" x="909638" y="4967288"/>
          <p14:tracePt t="33569" x="952500" y="4972050"/>
          <p14:tracePt t="33585" x="985838" y="4972050"/>
          <p14:tracePt t="33602" x="1033463" y="4976813"/>
          <p14:tracePt t="33619" x="1062038" y="4976813"/>
          <p14:tracePt t="33635" x="1090613" y="4976813"/>
          <p14:tracePt t="33652" x="1119188" y="4976813"/>
          <p14:tracePt t="33669" x="1147763" y="4976813"/>
          <p14:tracePt t="33685" x="1157288" y="4976813"/>
          <p14:tracePt t="33702" x="1166813" y="4976813"/>
          <p14:tracePt t="33718" x="1171575" y="4976813"/>
          <p14:tracePt t="33735" x="1176338" y="4976813"/>
          <p14:tracePt t="34432" x="1157288" y="4981575"/>
          <p14:tracePt t="34439" x="1119188" y="4991100"/>
          <p14:tracePt t="34452" x="1095375" y="4995863"/>
          <p14:tracePt t="34469" x="1033463" y="5005388"/>
          <p14:tracePt t="34486" x="1004888" y="5005388"/>
          <p14:tracePt t="34502" x="990600" y="5005388"/>
          <p14:tracePt t="34519" x="981075" y="5005388"/>
          <p14:tracePt t="34552" x="957263" y="5005388"/>
          <p14:tracePt t="34585" x="904875" y="5005388"/>
          <p14:tracePt t="34602" x="847725" y="5005388"/>
          <p14:tracePt t="34619" x="819150" y="5005388"/>
          <p14:tracePt t="34635" x="790575" y="5010150"/>
          <p14:tracePt t="34652" x="762000" y="5010150"/>
          <p14:tracePt t="34669" x="752475" y="5010150"/>
          <p14:tracePt t="34685" x="747713" y="5010150"/>
          <p14:tracePt t="34702" x="742950" y="5010150"/>
          <p14:tracePt t="34719" x="733425" y="5010150"/>
          <p14:tracePt t="34735" x="723900" y="5010150"/>
          <p14:tracePt t="34752" x="719138" y="5010150"/>
          <p14:tracePt t="34829" x="728663" y="5010150"/>
          <p14:tracePt t="34837" x="757238" y="5005388"/>
          <p14:tracePt t="34844" x="781050" y="5000625"/>
          <p14:tracePt t="34852" x="828675" y="5000625"/>
          <p14:tracePt t="34870" x="928688" y="5000625"/>
          <p14:tracePt t="34886" x="1052513" y="5000625"/>
          <p14:tracePt t="34902" x="1209675" y="5000625"/>
          <p14:tracePt t="34918" x="1276350" y="5000625"/>
          <p14:tracePt t="34935" x="1314450" y="4995863"/>
          <p14:tracePt t="34952" x="1333500" y="4995863"/>
          <p14:tracePt t="34969" x="1347788" y="4995863"/>
          <p14:tracePt t="34985" x="1352550" y="4995863"/>
          <p14:tracePt t="35002" x="1362075" y="4995863"/>
          <p14:tracePt t="35644" x="1343025" y="4995863"/>
          <p14:tracePt t="35650" x="1309688" y="5010150"/>
          <p14:tracePt t="35658" x="1290638" y="5014913"/>
          <p14:tracePt t="35669" x="1262063" y="5024438"/>
          <p14:tracePt t="35686" x="1214438" y="5029200"/>
          <p14:tracePt t="35702" x="1138238" y="5033963"/>
          <p14:tracePt t="35735" x="1042988" y="5033963"/>
          <p14:tracePt t="35768" x="962025" y="5033963"/>
          <p14:tracePt t="35785" x="933450" y="5033963"/>
          <p14:tracePt t="35802" x="900113" y="5033963"/>
          <p14:tracePt t="35819" x="866775" y="5033963"/>
          <p14:tracePt t="35835" x="852488" y="5033963"/>
          <p14:tracePt t="35852" x="842963" y="5033963"/>
          <p14:tracePt t="35869" x="838200" y="5033963"/>
          <p14:tracePt t="35885" x="828675" y="5033963"/>
          <p14:tracePt t="35902" x="819150" y="5033963"/>
          <p14:tracePt t="35919" x="814388" y="5033963"/>
          <p14:tracePt t="35935" x="809625" y="5033963"/>
          <p14:tracePt t="35981" x="814388" y="5033963"/>
          <p14:tracePt t="35988" x="823913" y="5033963"/>
          <p14:tracePt t="36002" x="866775" y="5029200"/>
          <p14:tracePt t="36018" x="947738" y="5014913"/>
          <p14:tracePt t="36035" x="1038225" y="5014913"/>
          <p14:tracePt t="36052" x="1119188" y="5014913"/>
          <p14:tracePt t="36069" x="1195388" y="5014913"/>
          <p14:tracePt t="36085" x="1223963" y="5014913"/>
          <p14:tracePt t="36102" x="1233488" y="5014913"/>
          <p14:tracePt t="36118" x="1243013" y="5014913"/>
          <p14:tracePt t="36135" x="1252538" y="5014913"/>
          <p14:tracePt t="36503" x="1214438" y="5014913"/>
          <p14:tracePt t="36510" x="1157288" y="5014913"/>
          <p14:tracePt t="36518" x="1109663" y="5014913"/>
          <p14:tracePt t="36535" x="1052513" y="5014913"/>
          <p14:tracePt t="36552" x="1009650" y="5014913"/>
          <p14:tracePt t="36569" x="971550" y="5014913"/>
          <p14:tracePt t="36585" x="957263" y="5014913"/>
          <p14:tracePt t="36618" x="947738" y="5014913"/>
          <p14:tracePt t="36652" x="928688" y="5014913"/>
          <p14:tracePt t="36686" x="933450" y="5014913"/>
          <p14:tracePt t="36702" x="966788" y="5010150"/>
          <p14:tracePt t="36719" x="1033463" y="5010150"/>
          <p14:tracePt t="36735" x="1104900" y="5000625"/>
          <p14:tracePt t="36752" x="1233488" y="4991100"/>
          <p14:tracePt t="36768" x="1304925" y="4986338"/>
          <p14:tracePt t="36785" x="1362075" y="4976813"/>
          <p14:tracePt t="36802" x="1438275" y="4972050"/>
          <p14:tracePt t="36818" x="1462088" y="4972050"/>
          <p14:tracePt t="36835" x="1471613" y="4972050"/>
          <p14:tracePt t="36852" x="1481138" y="4972050"/>
          <p14:tracePt t="36869" x="1485900" y="4972050"/>
          <p14:tracePt t="36986" x="1490663" y="4972050"/>
          <p14:tracePt t="37200" x="1652588" y="4886325"/>
          <p14:tracePt t="37211" x="1885950" y="4791075"/>
          <p14:tracePt t="37218" x="2143125" y="4691063"/>
          <p14:tracePt t="37236" x="3062288" y="4433888"/>
          <p14:tracePt t="37252" x="3695700" y="4362450"/>
          <p14:tracePt t="37286" x="4843463" y="4329113"/>
          <p14:tracePt t="37319" x="5724525" y="4338638"/>
          <p14:tracePt t="37336" x="5895975" y="4357688"/>
          <p14:tracePt t="37352" x="5976938" y="4367213"/>
          <p14:tracePt t="37368" x="6019800" y="4371975"/>
          <p14:tracePt t="37566" x="6076950" y="4371975"/>
          <p14:tracePt t="37574" x="6143625" y="4371975"/>
          <p14:tracePt t="37585" x="6200775" y="4371975"/>
          <p14:tracePt t="37602" x="6291263" y="4371975"/>
          <p14:tracePt t="37618" x="6376988" y="4371975"/>
          <p14:tracePt t="37635" x="6396038" y="4371975"/>
          <p14:tracePt t="37652" x="6405563" y="4371975"/>
          <p14:tracePt t="37668" x="6415088" y="4371975"/>
          <p14:tracePt t="37685" x="6424613" y="4371975"/>
          <p14:tracePt t="37702" x="6429375" y="4400550"/>
          <p14:tracePt t="37718" x="6438900" y="4433888"/>
          <p14:tracePt t="37735" x="6434138" y="4505325"/>
          <p14:tracePt t="37752" x="6424613" y="4543425"/>
          <p14:tracePt t="37768" x="6405563" y="4576763"/>
          <p14:tracePt t="37785" x="6381750" y="4610100"/>
          <p14:tracePt t="37802" x="6338888" y="4643438"/>
          <p14:tracePt t="37818" x="6291263" y="4676775"/>
          <p14:tracePt t="37835" x="6215063" y="4710113"/>
          <p14:tracePt t="37852" x="6076950" y="4729163"/>
          <p14:tracePt t="37869" x="5995988" y="4729163"/>
          <p14:tracePt t="37885" x="5924550" y="4719638"/>
          <p14:tracePt t="37902" x="5853113" y="4714875"/>
          <p14:tracePt t="37918" x="5776913" y="4695825"/>
          <p14:tracePt t="37935" x="5738813" y="4676775"/>
          <p14:tracePt t="37952" x="5715000" y="4667250"/>
          <p14:tracePt t="37968" x="5705475" y="4643438"/>
          <p14:tracePt t="37985" x="5691188" y="4557713"/>
          <p14:tracePt t="38002" x="5710238" y="4486275"/>
          <p14:tracePt t="38020" x="5748338" y="4419600"/>
          <p14:tracePt t="38035" x="5786438" y="4381500"/>
          <p14:tracePt t="38052" x="5867400" y="4329113"/>
          <p14:tracePt t="38068" x="5962650" y="4305300"/>
          <p14:tracePt t="38085" x="6043613" y="4291013"/>
          <p14:tracePt t="38102" x="6138863" y="4291013"/>
          <p14:tracePt t="38118" x="6176963" y="4305300"/>
          <p14:tracePt t="38135" x="6200775" y="4314825"/>
          <p14:tracePt t="38152" x="6215063" y="4329113"/>
          <p14:tracePt t="38168" x="6234113" y="4376738"/>
          <p14:tracePt t="38185" x="6238875" y="4429125"/>
          <p14:tracePt t="38202" x="6238875" y="4471988"/>
          <p14:tracePt t="38219" x="6224588" y="4529138"/>
          <p14:tracePt t="38235" x="6219825" y="4548188"/>
          <p14:tracePt t="38252" x="6210300" y="4557713"/>
          <p14:tracePt t="38269" x="6205538" y="4567238"/>
          <p14:tracePt t="38285" x="6200775" y="4576763"/>
          <p14:tracePt t="38302" x="6200775" y="4581525"/>
          <p14:tracePt t="38335" x="6200775" y="4586288"/>
          <p14:tracePt t="38558" x="6138863" y="4605338"/>
          <p14:tracePt t="38565" x="6057900" y="4624388"/>
          <p14:tracePt t="38572" x="5991225" y="4643438"/>
          <p14:tracePt t="38585" x="5924550" y="4652963"/>
          <p14:tracePt t="38602" x="5805488" y="4667250"/>
          <p14:tracePt t="38618" x="5743575" y="4667250"/>
          <p14:tracePt t="38635" x="5700713" y="4667250"/>
          <p14:tracePt t="38652" x="5648325" y="4652963"/>
          <p14:tracePt t="38668" x="5619750" y="4648200"/>
          <p14:tracePt t="38685" x="5581650" y="4633913"/>
          <p14:tracePt t="38702" x="5553075" y="4614863"/>
          <p14:tracePt t="38718" x="5505450" y="4605338"/>
          <p14:tracePt t="38735" x="5481638" y="4595813"/>
          <p14:tracePt t="38752" x="5457825" y="4586288"/>
          <p14:tracePt t="38768" x="5438775" y="4581525"/>
          <p14:tracePt t="38785" x="5395913" y="4572000"/>
          <p14:tracePt t="38802" x="5362575" y="4557713"/>
          <p14:tracePt t="38818" x="5338763" y="4552950"/>
          <p14:tracePt t="38835" x="5314950" y="4548188"/>
          <p14:tracePt t="38852" x="5305425" y="4543425"/>
          <p14:tracePt t="38868" x="5305425" y="4533900"/>
          <p14:tracePt t="38885" x="5319713" y="4495800"/>
          <p14:tracePt t="38902" x="5472113" y="4395788"/>
          <p14:tracePt t="38918" x="5643563" y="4333875"/>
          <p14:tracePt t="38935" x="5815013" y="4305300"/>
          <p14:tracePt t="38952" x="5981700" y="4310063"/>
          <p14:tracePt t="38968" x="6186488" y="4329113"/>
          <p14:tracePt t="38985" x="6267450" y="4333875"/>
          <p14:tracePt t="39002" x="6310313" y="4348163"/>
          <p14:tracePt t="39018" x="6324600" y="4348163"/>
          <p14:tracePt t="39035" x="6338888" y="4348163"/>
          <p14:tracePt t="39052" x="6343650" y="4348163"/>
          <p14:tracePt t="39160" x="6348413" y="4348163"/>
          <p14:tracePt t="39189" x="6353175" y="4348163"/>
          <p14:tracePt t="39196" x="6357938" y="4348163"/>
          <p14:tracePt t="39203" x="6367463" y="4343400"/>
          <p14:tracePt t="39219" x="6424613" y="4305300"/>
          <p14:tracePt t="39235" x="6524625" y="4248150"/>
          <p14:tracePt t="39252" x="6629400" y="4210050"/>
          <p14:tracePt t="39269" x="6753225" y="4162425"/>
          <p14:tracePt t="39285" x="6829425" y="4138613"/>
          <p14:tracePt t="39302" x="6872288" y="4119563"/>
          <p14:tracePt t="39318" x="6905625" y="4114800"/>
          <p14:tracePt t="39335" x="6924675" y="4100513"/>
          <p14:tracePt t="39352" x="6929438" y="4100513"/>
          <p14:tracePt t="39368" x="6934200" y="4100513"/>
          <p14:tracePt t="39394" x="6924675" y="4100513"/>
          <p14:tracePt t="39401" x="6900863" y="4100513"/>
          <p14:tracePt t="39418" x="6777038" y="4105275"/>
          <p14:tracePt t="39435" x="6553200" y="4133850"/>
          <p14:tracePt t="39452" x="6205538" y="4233863"/>
          <p14:tracePt t="39468" x="5934075" y="4352925"/>
          <p14:tracePt t="39485" x="5748338" y="4433888"/>
          <p14:tracePt t="39502" x="5586413" y="4505325"/>
          <p14:tracePt t="39518" x="5429250" y="4562475"/>
          <p14:tracePt t="39535" x="5376863" y="4576763"/>
          <p14:tracePt t="39552" x="5353050" y="4581525"/>
          <p14:tracePt t="39568" x="5338763" y="4581525"/>
          <p14:tracePt t="39585" x="5329238" y="4581525"/>
          <p14:tracePt t="39602" x="5324475" y="4581525"/>
          <p14:tracePt t="39618" x="5319713" y="4581525"/>
          <p14:tracePt t="39635" x="5310188" y="4581525"/>
          <p14:tracePt t="39651" x="5305425" y="4581525"/>
          <p14:tracePt t="39668" x="5300663" y="4581525"/>
          <p14:tracePt t="39701" x="5281613" y="4591050"/>
          <p14:tracePt t="39718" x="5257800" y="4605338"/>
          <p14:tracePt t="39735" x="5238750" y="4610100"/>
          <p14:tracePt t="39752" x="5214938" y="4614863"/>
          <p14:tracePt t="39768" x="5186363" y="4629150"/>
          <p14:tracePt t="39785" x="5176838" y="4629150"/>
          <p14:tracePt t="39802" x="5172075" y="4629150"/>
          <p14:tracePt t="39818" x="5162550" y="4629150"/>
          <p14:tracePt t="39835" x="5153025" y="4629150"/>
          <p14:tracePt t="40472" x="5072063" y="4629150"/>
          <p14:tracePt t="40480" x="4933950" y="4638675"/>
          <p14:tracePt t="40487" x="4791075" y="4648200"/>
          <p14:tracePt t="40502" x="4510088" y="4657725"/>
          <p14:tracePt t="40518" x="4162425" y="4667250"/>
          <p14:tracePt t="40535" x="3905250" y="4686300"/>
          <p14:tracePt t="40551" x="3581400" y="4719638"/>
          <p14:tracePt t="40585" x="3014663" y="4786313"/>
          <p14:tracePt t="40618" x="2747963" y="4838700"/>
          <p14:tracePt t="40635" x="2628900" y="4862513"/>
          <p14:tracePt t="40651" x="2533650" y="4886325"/>
          <p14:tracePt t="40668" x="2452688" y="4905375"/>
          <p14:tracePt t="40685" x="2343150" y="4938713"/>
          <p14:tracePt t="40701" x="2276475" y="4957763"/>
          <p14:tracePt t="40718" x="2243138" y="4976813"/>
          <p14:tracePt t="40735" x="2190750" y="4991100"/>
          <p14:tracePt t="40751" x="2114550" y="5000625"/>
          <p14:tracePt t="40768" x="2052638" y="5010150"/>
          <p14:tracePt t="40785" x="2000250" y="5014913"/>
          <p14:tracePt t="40801" x="1957388" y="5019675"/>
          <p14:tracePt t="40818" x="1900238" y="5019675"/>
          <p14:tracePt t="40835" x="1871663" y="5019675"/>
          <p14:tracePt t="40851" x="1838325" y="5014913"/>
          <p14:tracePt t="40868" x="1804988" y="5010150"/>
          <p14:tracePt t="40885" x="1771650" y="4995863"/>
          <p14:tracePt t="40901" x="1752600" y="4986338"/>
          <p14:tracePt t="40918" x="1743075" y="4986338"/>
          <p14:tracePt t="40935" x="1738313" y="4986338"/>
          <p14:tracePt t="41111" x="1762125" y="4910138"/>
          <p14:tracePt t="41118" x="1828800" y="4772025"/>
          <p14:tracePt t="41126" x="1905000" y="4562475"/>
          <p14:tracePt t="41135" x="2009775" y="4367213"/>
          <p14:tracePt t="41151" x="2147888" y="4171950"/>
          <p14:tracePt t="41168" x="2314575" y="3981450"/>
          <p14:tracePt t="41185" x="2533650" y="3714750"/>
          <p14:tracePt t="41202" x="2681288" y="3595688"/>
          <p14:tracePt t="41218" x="2800350" y="3509963"/>
          <p14:tracePt t="41235" x="2881313" y="3433763"/>
          <p14:tracePt t="41251" x="2962275" y="3352800"/>
          <p14:tracePt t="41269" x="2995613" y="3314700"/>
          <p14:tracePt t="41285" x="3019425" y="3286125"/>
          <p14:tracePt t="41303" x="3057525" y="3243263"/>
          <p14:tracePt t="41318" x="3071813" y="3219450"/>
          <p14:tracePt t="41335" x="3090863" y="3195638"/>
          <p14:tracePt t="41352" x="3105150" y="3171825"/>
          <p14:tracePt t="41368" x="3138488" y="3138488"/>
          <p14:tracePt t="41385" x="3162300" y="3109913"/>
          <p14:tracePt t="41401" x="3190875" y="3043238"/>
          <p14:tracePt t="41418" x="3219450" y="2967038"/>
          <p14:tracePt t="41435" x="3248025" y="2867025"/>
          <p14:tracePt t="41451" x="3262313" y="2833688"/>
          <p14:tracePt t="41468" x="3262313" y="2805113"/>
          <p14:tracePt t="41485" x="3262313" y="2762250"/>
          <p14:tracePt t="41501" x="3262313" y="2738438"/>
          <p14:tracePt t="41518" x="3262313" y="2700338"/>
          <p14:tracePt t="41535" x="3262313" y="2667000"/>
          <p14:tracePt t="41551" x="3267075" y="2624138"/>
          <p14:tracePt t="41568" x="3271838" y="2605088"/>
          <p14:tracePt t="41585" x="3286125" y="2581275"/>
          <p14:tracePt t="41601" x="3295650" y="2557463"/>
          <p14:tracePt t="41618" x="3305175" y="2538413"/>
          <p14:tracePt t="41635" x="3314700" y="2533650"/>
          <p14:tracePt t="41651" x="3314700" y="2524125"/>
          <p14:tracePt t="41668" x="3314700" y="2519363"/>
          <p14:tracePt t="41685" x="3314700" y="2514600"/>
          <p14:tracePt t="41701" x="3324225" y="2514600"/>
          <p14:tracePt t="41743" x="3328988" y="2514600"/>
          <p14:tracePt t="41852" x="3333750" y="2514600"/>
          <p14:tracePt t="41868" x="3338513" y="2514600"/>
          <p14:tracePt t="41875" x="3343275" y="2514600"/>
          <p14:tracePt t="41890" x="3348038" y="2514600"/>
          <p14:tracePt t="41901" x="3352800" y="2514600"/>
          <p14:tracePt t="41918" x="3367088" y="2528888"/>
          <p14:tracePt t="41935" x="3386138" y="2538413"/>
          <p14:tracePt t="41951" x="3409950" y="2557463"/>
          <p14:tracePt t="41968" x="3429000" y="2576513"/>
          <p14:tracePt t="41985" x="3467100" y="2595563"/>
          <p14:tracePt t="42001" x="3481388" y="2600325"/>
          <p14:tracePt t="42018" x="3495675" y="2609850"/>
          <p14:tracePt t="42035" x="3509963" y="2619375"/>
          <p14:tracePt t="42051" x="3519488" y="2619375"/>
          <p14:tracePt t="42068" x="3524250" y="2619375"/>
          <p14:tracePt t="42085" x="3529013" y="2619375"/>
          <p14:tracePt t="42132" x="3533775" y="2619375"/>
          <p14:tracePt t="42234" x="3538538" y="2619375"/>
          <p14:tracePt t="42241" x="3538538" y="2624138"/>
          <p14:tracePt t="42251" x="3548063" y="2628900"/>
          <p14:tracePt t="42268" x="3581400" y="2652713"/>
          <p14:tracePt t="42285" x="3676650" y="2719388"/>
          <p14:tracePt t="42301" x="3786188" y="2795588"/>
          <p14:tracePt t="42318" x="3900488" y="2862263"/>
          <p14:tracePt t="42335" x="4005263" y="2914650"/>
          <p14:tracePt t="42351" x="4105275" y="2943225"/>
          <p14:tracePt t="42368" x="4152900" y="2957513"/>
          <p14:tracePt t="42385" x="4181475" y="2962275"/>
          <p14:tracePt t="42401" x="4200525" y="2967038"/>
          <p14:tracePt t="42418" x="4229100" y="2967038"/>
          <p14:tracePt t="42435" x="4238625" y="2967038"/>
          <p14:tracePt t="42451" x="4243388" y="2967038"/>
          <p14:tracePt t="42468" x="4248150" y="2967038"/>
          <p14:tracePt t="42485" x="4252913" y="2967038"/>
          <p14:tracePt t="42845" x="4248150" y="2967038"/>
          <p14:tracePt t="42851" x="4233863" y="2967038"/>
          <p14:tracePt t="42867" x="4229100" y="2967038"/>
          <p14:tracePt t="42873" x="4224338" y="2967038"/>
          <p14:tracePt t="42901" x="4219575" y="2967038"/>
          <p14:tracePt t="42934" x="4224338" y="2957513"/>
          <p14:tracePt t="42951" x="4262438" y="2933700"/>
          <p14:tracePt t="42968" x="4405313" y="2886075"/>
          <p14:tracePt t="42985" x="4505325" y="2871788"/>
          <p14:tracePt t="43001" x="4633913" y="2852738"/>
          <p14:tracePt t="43018" x="4724400" y="2847975"/>
          <p14:tracePt t="43035" x="4819650" y="2838450"/>
          <p14:tracePt t="43052" x="4848225" y="2838450"/>
          <p14:tracePt t="43068" x="4862513" y="2838450"/>
          <p14:tracePt t="43085" x="4881563" y="2838450"/>
          <p14:tracePt t="43101" x="4891088" y="2838450"/>
          <p14:tracePt t="43118" x="4895850" y="2838450"/>
          <p14:tracePt t="43135" x="4900613" y="2838450"/>
          <p14:tracePt t="43152" x="4905375" y="2838450"/>
          <p14:tracePt t="47974" x="4929188" y="2914650"/>
          <p14:tracePt t="47981" x="4976813" y="3109913"/>
          <p14:tracePt t="47988" x="5024438" y="3286125"/>
          <p14:tracePt t="48001" x="5062538" y="3405188"/>
          <p14:tracePt t="48018" x="5129213" y="3700463"/>
          <p14:tracePt t="48034" x="5153025" y="3857625"/>
          <p14:tracePt t="48067" x="5186363" y="4024313"/>
          <p14:tracePt t="48101" x="5195888" y="4262438"/>
          <p14:tracePt t="48118" x="5195888" y="4329113"/>
          <p14:tracePt t="48134" x="5191125" y="4367213"/>
          <p14:tracePt t="48151" x="5191125" y="4395788"/>
          <p14:tracePt t="48168" x="5191125" y="4405313"/>
          <p14:tracePt t="48184" x="5191125" y="4414838"/>
          <p14:tracePt t="48201" x="5186363" y="4424363"/>
          <p14:tracePt t="48217" x="5181600" y="4429125"/>
          <p14:tracePt t="48234" x="5172075" y="4443413"/>
          <p14:tracePt t="48251" x="5148263" y="4462463"/>
          <p14:tracePt t="48268" x="5105400" y="4510088"/>
          <p14:tracePt t="48284" x="5057775" y="4586288"/>
          <p14:tracePt t="48301" x="5024438" y="4643438"/>
          <p14:tracePt t="48318" x="4995863" y="4691063"/>
          <p14:tracePt t="48319" x="4986338" y="4710113"/>
          <p14:tracePt t="48335" x="4972050" y="4748213"/>
          <p14:tracePt t="48351" x="4953000" y="4781550"/>
          <p14:tracePt t="48368" x="4938713" y="4814888"/>
          <p14:tracePt t="48384" x="4914900" y="4862513"/>
          <p14:tracePt t="48401" x="4895850" y="4900613"/>
          <p14:tracePt t="48417" x="4867275" y="4943475"/>
          <p14:tracePt t="48434" x="4843463" y="4991100"/>
          <p14:tracePt t="48451" x="4810125" y="5048250"/>
          <p14:tracePt t="48467" x="4791075" y="5081588"/>
          <p14:tracePt t="48484" x="4781550" y="5100638"/>
          <p14:tracePt t="48501" x="4776788" y="5114925"/>
          <p14:tracePt t="48517" x="4772025" y="5124450"/>
          <p14:tracePt t="48534" x="4772025" y="5129213"/>
          <p14:tracePt t="48551" x="4772025" y="5133975"/>
          <p14:tracePt t="48892" x="4795838" y="5133975"/>
          <p14:tracePt t="48899" x="4829175" y="5133975"/>
          <p14:tracePt t="48906" x="4857750" y="5133975"/>
          <p14:tracePt t="48917" x="4900613" y="5129213"/>
          <p14:tracePt t="48934" x="4976813" y="5129213"/>
          <p14:tracePt t="48951" x="5138738" y="5124450"/>
          <p14:tracePt t="48967" x="5238750" y="5114925"/>
          <p14:tracePt t="48984" x="5310188" y="5110163"/>
          <p14:tracePt t="49001" x="5395913" y="5110163"/>
          <p14:tracePt t="49017" x="5438775" y="5110163"/>
          <p14:tracePt t="49034" x="5472113" y="5110163"/>
          <p14:tracePt t="49051" x="5500688" y="5110163"/>
          <p14:tracePt t="49068" x="5514975" y="5110163"/>
          <p14:tracePt t="49084" x="5519738" y="5110163"/>
          <p14:tracePt t="49101" x="5529263" y="5110163"/>
          <p14:tracePt t="49118" x="5534025" y="5110163"/>
          <p14:tracePt t="49134" x="5538788" y="5110163"/>
          <p14:tracePt t="49404" x="5600700" y="5110163"/>
          <p14:tracePt t="49413" x="5676900" y="5105400"/>
          <p14:tracePt t="49419" x="5767388" y="5095875"/>
          <p14:tracePt t="49434" x="5905500" y="5072063"/>
          <p14:tracePt t="49451" x="6053138" y="5043488"/>
          <p14:tracePt t="49467" x="6200775" y="5033963"/>
          <p14:tracePt t="49484" x="6310313" y="5033963"/>
          <p14:tracePt t="49501" x="6405563" y="5033963"/>
          <p14:tracePt t="49517" x="6448425" y="5033963"/>
          <p14:tracePt t="49534" x="6467475" y="5033963"/>
          <p14:tracePt t="49551" x="6491288" y="5033963"/>
          <p14:tracePt t="49567" x="6500813" y="5033963"/>
          <p14:tracePt t="49584" x="6505575" y="5033963"/>
          <p14:tracePt t="49601" x="6510338" y="5033963"/>
          <p14:tracePt t="49617" x="6515100" y="5033963"/>
          <p14:tracePt t="50683" x="6434138" y="5019675"/>
          <p14:tracePt t="50690" x="6286500" y="4981575"/>
          <p14:tracePt t="50701" x="6076950" y="4900613"/>
          <p14:tracePt t="50717" x="5715000" y="4667250"/>
          <p14:tracePt t="50734" x="5129213" y="4295775"/>
          <p14:tracePt t="50751" x="4872038" y="4038600"/>
          <p14:tracePt t="50768" x="4600575" y="3805238"/>
          <p14:tracePt t="50801" x="4200525" y="3300413"/>
          <p14:tracePt t="50834" x="3995738" y="3109913"/>
          <p14:tracePt t="50836" x="3943350" y="3076575"/>
          <p14:tracePt t="50851" x="3867150" y="3009900"/>
          <p14:tracePt t="50867" x="3795713" y="2967038"/>
          <p14:tracePt t="50884" x="3719513" y="2909888"/>
          <p14:tracePt t="50901" x="3643313" y="2871788"/>
          <p14:tracePt t="50917" x="3562350" y="2838450"/>
          <p14:tracePt t="50934" x="3514725" y="2819400"/>
          <p14:tracePt t="50951" x="3486150" y="2809875"/>
          <p14:tracePt t="50967" x="3452813" y="2790825"/>
          <p14:tracePt t="50984" x="3429000" y="2781300"/>
          <p14:tracePt t="51001" x="3419475" y="2771775"/>
          <p14:tracePt t="51017" x="3409950" y="2767013"/>
          <p14:tracePt t="51034" x="3400425" y="2762250"/>
          <p14:tracePt t="51116" x="3400425" y="2757488"/>
          <p14:tracePt t="51122" x="3409950" y="2752725"/>
          <p14:tracePt t="51134" x="3429000" y="2752725"/>
          <p14:tracePt t="51151" x="3481388" y="2738438"/>
          <p14:tracePt t="51167" x="3614738" y="2738438"/>
          <p14:tracePt t="51184" x="3743325" y="2757488"/>
          <p14:tracePt t="51201" x="3881438" y="2790825"/>
          <p14:tracePt t="51217" x="4033838" y="2824163"/>
          <p14:tracePt t="51234" x="4086225" y="2843213"/>
          <p14:tracePt t="51251" x="4124325" y="2857500"/>
          <p14:tracePt t="51267" x="4148138" y="2867025"/>
          <p14:tracePt t="51284" x="4167188" y="2876550"/>
          <p14:tracePt t="51301" x="4176713" y="2886075"/>
          <p14:tracePt t="51317" x="4181475" y="2890838"/>
          <p14:tracePt t="51334" x="4186238" y="2900363"/>
          <p14:tracePt t="51351" x="4195763" y="2909888"/>
          <p14:tracePt t="51468" x="4195763" y="2914650"/>
          <p14:tracePt t="51791" x="4224338" y="2914650"/>
          <p14:tracePt t="51798" x="4271963" y="2914650"/>
          <p14:tracePt t="51805" x="4319588" y="2905125"/>
          <p14:tracePt t="51817" x="4352925" y="2905125"/>
          <p14:tracePt t="51834" x="4419600" y="2890838"/>
          <p14:tracePt t="51851" x="4457700" y="2890838"/>
          <p14:tracePt t="51884" x="4500563" y="2890838"/>
          <p14:tracePt t="51917" x="4519613" y="2890838"/>
          <p14:tracePt t="51934" x="4524375" y="2890838"/>
          <p14:tracePt t="52018" x="4529138" y="2890838"/>
          <p14:tracePt t="56150" x="4519613" y="2847975"/>
          <p14:tracePt t="56157" x="4505325" y="2790825"/>
          <p14:tracePt t="56167" x="4476750" y="2719388"/>
          <p14:tracePt t="56184" x="4410075" y="2481263"/>
          <p14:tracePt t="56202" x="4291013" y="2166938"/>
          <p14:tracePt t="56217" x="4238625" y="2028825"/>
          <p14:tracePt t="56234" x="4176713" y="1876425"/>
          <p14:tracePt t="56268" x="4062413" y="1643063"/>
          <p14:tracePt t="56301" x="3957638" y="1504950"/>
          <p14:tracePt t="56317" x="3867150" y="1419225"/>
          <p14:tracePt t="56319" x="3800475" y="1366838"/>
          <p14:tracePt t="56334" x="3690938" y="1300163"/>
          <p14:tracePt t="56350" x="3538538" y="1228725"/>
          <p14:tracePt t="56367" x="3357563" y="1171575"/>
          <p14:tracePt t="56384" x="3176588" y="1147763"/>
          <p14:tracePt t="56400" x="2857500" y="1143000"/>
          <p14:tracePt t="56417" x="2667000" y="1171575"/>
          <p14:tracePt t="56434" x="2486025" y="1214438"/>
          <p14:tracePt t="56450" x="2228850" y="1333500"/>
          <p14:tracePt t="56467" x="2085975" y="1423988"/>
          <p14:tracePt t="56484" x="1981200" y="1509713"/>
          <p14:tracePt t="56500" x="1847850" y="1690688"/>
          <p14:tracePt t="56517" x="1695450" y="1928813"/>
          <p14:tracePt t="56534" x="1590675" y="2128838"/>
          <p14:tracePt t="56550" x="1514475" y="2347913"/>
          <p14:tracePt t="56567" x="1457325" y="2500313"/>
          <p14:tracePt t="56584" x="1423988" y="2771775"/>
          <p14:tracePt t="56600" x="1404938" y="2914650"/>
          <p14:tracePt t="56617" x="1404938" y="3005138"/>
          <p14:tracePt t="56634" x="1419225" y="3152775"/>
          <p14:tracePt t="56650" x="1490663" y="3414713"/>
          <p14:tracePt t="56667" x="1547813" y="3505200"/>
          <p14:tracePt t="56683" x="1614488" y="3605213"/>
          <p14:tracePt t="56700" x="1733550" y="3776663"/>
          <p14:tracePt t="56717" x="1819275" y="3890963"/>
          <p14:tracePt t="56734" x="1924050" y="3986213"/>
          <p14:tracePt t="56750" x="2076450" y="4076700"/>
          <p14:tracePt t="56767" x="2333625" y="4162425"/>
          <p14:tracePt t="56784" x="2552700" y="4181475"/>
          <p14:tracePt t="56800" x="2733675" y="4171950"/>
          <p14:tracePt t="56817" x="2962275" y="4124325"/>
          <p14:tracePt t="56819" x="3081338" y="4081463"/>
          <p14:tracePt t="56834" x="3338513" y="3943350"/>
          <p14:tracePt t="56850" x="3567113" y="3795713"/>
          <p14:tracePt t="56867" x="3781425" y="3676650"/>
          <p14:tracePt t="56884" x="3919538" y="3586163"/>
          <p14:tracePt t="56900" x="3948113" y="3562350"/>
          <p14:tracePt t="56917" x="3967163" y="3543300"/>
          <p14:tracePt t="56933" x="3967163" y="3538538"/>
          <p14:tracePt t="57157" x="4005263" y="3643313"/>
          <p14:tracePt t="57163" x="4067175" y="3848100"/>
          <p14:tracePt t="57170" x="4110038" y="3967163"/>
          <p14:tracePt t="57183" x="4143375" y="4057650"/>
          <p14:tracePt t="57200" x="4281488" y="4400550"/>
          <p14:tracePt t="57217" x="4352925" y="4543425"/>
          <p14:tracePt t="57234" x="4443413" y="4686300"/>
          <p14:tracePt t="57250" x="4548188" y="4881563"/>
          <p14:tracePt t="57267" x="4624388" y="5062538"/>
          <p14:tracePt t="57283" x="4643438" y="5110163"/>
          <p14:tracePt t="57300" x="4652963" y="5129213"/>
          <p14:tracePt t="57317" x="4662488" y="5143500"/>
          <p14:tracePt t="57334" x="4662488" y="5148263"/>
          <p14:tracePt t="57350" x="4662488" y="5157788"/>
          <p14:tracePt t="57392" x="4657725" y="5157788"/>
          <p14:tracePt t="57400" x="4648200" y="5157788"/>
          <p14:tracePt t="57417" x="4614863" y="5157788"/>
          <p14:tracePt t="57434" x="4562475" y="5167313"/>
          <p14:tracePt t="57450" x="4500563" y="5176838"/>
          <p14:tracePt t="57467" x="4471988" y="5186363"/>
          <p14:tracePt t="57483" x="4457700" y="5195888"/>
          <p14:tracePt t="57500" x="4438650" y="5195888"/>
          <p14:tracePt t="57538" x="4462463" y="5195888"/>
          <p14:tracePt t="57550" x="4505325" y="5195888"/>
          <p14:tracePt t="57567" x="4686300" y="5205413"/>
          <p14:tracePt t="57584" x="4872038" y="5210175"/>
          <p14:tracePt t="57600" x="5038725" y="5219700"/>
          <p14:tracePt t="57617" x="5176838" y="5229225"/>
          <p14:tracePt t="57634" x="5367338" y="5238750"/>
          <p14:tracePt t="57650" x="5448300" y="5238750"/>
          <p14:tracePt t="57667" x="5519738" y="5248275"/>
          <p14:tracePt t="57684" x="5572125" y="5248275"/>
          <p14:tracePt t="57700" x="5591175" y="5248275"/>
          <p14:tracePt t="57717" x="5605463" y="5248275"/>
          <p14:tracePt t="57734" x="5610225" y="5248275"/>
          <p14:tracePt t="57750" x="5619750" y="5248275"/>
          <p14:tracePt t="57767" x="5624513" y="5248275"/>
          <p14:tracePt t="57784" x="5629275" y="5248275"/>
          <p14:tracePt t="57883" x="5614988" y="5238750"/>
          <p14:tracePt t="57890" x="5553075" y="5210175"/>
          <p14:tracePt t="57900" x="5443538" y="5129213"/>
          <p14:tracePt t="57917" x="4852988" y="4729163"/>
          <p14:tracePt t="57934" x="3748088" y="3986213"/>
          <p14:tracePt t="57951" x="3028950" y="3529013"/>
          <p14:tracePt t="57967" x="2466975" y="3048000"/>
          <p14:tracePt t="57984" x="1957388" y="2643188"/>
          <p14:tracePt t="58001" x="1571625" y="2224088"/>
          <p14:tracePt t="58017" x="1466850" y="2100263"/>
          <p14:tracePt t="58034" x="1385888" y="1985963"/>
          <p14:tracePt t="58050" x="1347788" y="1900238"/>
          <p14:tracePt t="58067" x="1328738" y="1847850"/>
          <p14:tracePt t="58084" x="1328738" y="1838325"/>
          <p14:tracePt t="58308" x="1343025" y="1795463"/>
          <p14:tracePt t="58315" x="1357313" y="1747838"/>
          <p14:tracePt t="58323" x="1371600" y="1709738"/>
          <p14:tracePt t="58333" x="1385888" y="1681163"/>
          <p14:tracePt t="58350" x="1400175" y="1652588"/>
          <p14:tracePt t="58367" x="1400175" y="1619250"/>
          <p14:tracePt t="58383" x="1400175" y="1604963"/>
          <p14:tracePt t="58400" x="1395413" y="1590675"/>
          <p14:tracePt t="58417" x="1385888" y="1581150"/>
          <p14:tracePt t="58434" x="1352550" y="1557338"/>
          <p14:tracePt t="58450" x="1314450" y="1547813"/>
          <p14:tracePt t="58467" x="1276350" y="1547813"/>
          <p14:tracePt t="58484" x="1223963" y="1547813"/>
          <p14:tracePt t="58500" x="1195388" y="1547813"/>
          <p14:tracePt t="58517" x="1166813" y="1547813"/>
          <p14:tracePt t="58533" x="1147763" y="1547813"/>
          <p14:tracePt t="58550" x="1119188" y="1547813"/>
          <p14:tracePt t="58567" x="1104900" y="1547813"/>
          <p14:tracePt t="58583" x="1100138" y="1547813"/>
          <p14:tracePt t="58600" x="1095375" y="1547813"/>
          <p14:tracePt t="58617" x="1085850" y="1547813"/>
          <p14:tracePt t="58633" x="1081088" y="1547813"/>
          <p14:tracePt t="58668" x="1071563" y="1519238"/>
          <p14:tracePt t="58683" x="1071563" y="1500188"/>
          <p14:tracePt t="58700" x="1071563" y="1476375"/>
          <p14:tracePt t="58717" x="1071563" y="1462088"/>
          <p14:tracePt t="58733" x="1071563" y="1452563"/>
          <p14:tracePt t="58750" x="1071563" y="1443038"/>
          <p14:tracePt t="58767" x="1071563" y="1438275"/>
          <p14:tracePt t="58852" x="1066800" y="1457325"/>
          <p14:tracePt t="58859" x="1066800" y="1471613"/>
          <p14:tracePt t="58867" x="1066800" y="1500188"/>
          <p14:tracePt t="58883" x="1066800" y="1538288"/>
          <p14:tracePt t="58900" x="1057275" y="1628775"/>
          <p14:tracePt t="58917" x="1047750" y="1866900"/>
          <p14:tracePt t="58933" x="1047750" y="1985963"/>
          <p14:tracePt t="58950" x="1047750" y="2185988"/>
          <p14:tracePt t="58967" x="1038225" y="2366963"/>
          <p14:tracePt t="58983" x="1038225" y="2552700"/>
          <p14:tracePt t="59000" x="1038225" y="2700338"/>
          <p14:tracePt t="59017" x="1038225" y="2833688"/>
          <p14:tracePt t="59033" x="1038225" y="2914650"/>
          <p14:tracePt t="59050" x="1042988" y="3028950"/>
          <p14:tracePt t="59067" x="1057275" y="3133725"/>
          <p14:tracePt t="59083" x="1057275" y="3233738"/>
          <p14:tracePt t="59100" x="1057275" y="3314700"/>
          <p14:tracePt t="59117" x="1057275" y="3390900"/>
          <p14:tracePt t="59133" x="1057275" y="3433763"/>
          <p14:tracePt t="59150" x="1071563" y="3476625"/>
          <p14:tracePt t="59167" x="1081088" y="3552825"/>
          <p14:tracePt t="59183" x="1090613" y="3595688"/>
          <p14:tracePt t="59200" x="1095375" y="3633788"/>
          <p14:tracePt t="59217" x="1095375" y="3662363"/>
          <p14:tracePt t="59234" x="1100138" y="3709988"/>
          <p14:tracePt t="59250" x="1100138" y="3719513"/>
          <p14:tracePt t="59267" x="1100138" y="3729038"/>
          <p14:tracePt t="59284" x="1100138" y="3738563"/>
          <p14:tracePt t="59300" x="1100138" y="3748088"/>
          <p14:tracePt t="59317" x="1104900" y="3757613"/>
          <p14:tracePt t="59333" x="1119188" y="3776663"/>
          <p14:tracePt t="59350" x="1119188" y="3795713"/>
          <p14:tracePt t="59367" x="1119188" y="3805238"/>
          <p14:tracePt t="59383" x="1119188" y="3810000"/>
          <p14:tracePt t="59400" x="1119188" y="3814763"/>
          <p14:tracePt t="61340" x="1114425" y="3752850"/>
          <p14:tracePt t="61347" x="1104900" y="3614738"/>
          <p14:tracePt t="61355" x="1104900" y="3495675"/>
          <p14:tracePt t="61367" x="1095375" y="3395663"/>
          <p14:tracePt t="61384" x="1076325" y="2967038"/>
          <p14:tracePt t="61400" x="1066800" y="2767013"/>
          <p14:tracePt t="61433" x="1038225" y="2257425"/>
          <p14:tracePt t="61466" x="1000125" y="1876425"/>
          <p14:tracePt t="61483" x="995363" y="1771650"/>
          <p14:tracePt t="61500" x="981075" y="1719263"/>
          <p14:tracePt t="61517" x="966788" y="1643063"/>
          <p14:tracePt t="61533" x="966788" y="1581150"/>
          <p14:tracePt t="61550" x="966788" y="1538288"/>
          <p14:tracePt t="61567" x="966788" y="1481138"/>
          <p14:tracePt t="61583" x="966788" y="1457325"/>
          <p14:tracePt t="61600" x="966788" y="1443038"/>
          <p14:tracePt t="61617" x="966788" y="1423988"/>
          <p14:tracePt t="61633" x="966788" y="1400175"/>
          <p14:tracePt t="61650" x="966788" y="1385888"/>
          <p14:tracePt t="61667" x="966788" y="1376363"/>
          <p14:tracePt t="61683" x="966788" y="1366838"/>
          <p14:tracePt t="61700" x="966788" y="1357313"/>
          <p14:tracePt t="61717" x="966788" y="1352550"/>
          <p14:tracePt t="61773" x="966788" y="1362075"/>
          <p14:tracePt t="61781" x="966788" y="1390650"/>
          <p14:tracePt t="61788" x="966788" y="1438275"/>
          <p14:tracePt t="61800" x="962025" y="1495425"/>
          <p14:tracePt t="61816" x="952500" y="1676400"/>
          <p14:tracePt t="61833" x="933450" y="1890713"/>
          <p14:tracePt t="61850" x="933450" y="2024063"/>
          <p14:tracePt t="61866" x="933450" y="2157413"/>
          <p14:tracePt t="61883" x="933450" y="2466975"/>
          <p14:tracePt t="61900" x="933450" y="2609850"/>
          <p14:tracePt t="61917" x="947738" y="2824163"/>
          <p14:tracePt t="61934" x="962025" y="3057525"/>
          <p14:tracePt t="61950" x="971550" y="3138488"/>
          <p14:tracePt t="61966" x="981075" y="3243263"/>
          <p14:tracePt t="61983" x="995363" y="3376613"/>
          <p14:tracePt t="62000" x="1009650" y="3495675"/>
          <p14:tracePt t="62016" x="1019175" y="3543300"/>
          <p14:tracePt t="62033" x="1023938" y="3581400"/>
          <p14:tracePt t="62050" x="1033463" y="3624263"/>
          <p14:tracePt t="62067" x="1062038" y="3714750"/>
          <p14:tracePt t="62083" x="1076325" y="3757613"/>
          <p14:tracePt t="62100" x="1085850" y="3781425"/>
          <p14:tracePt t="62116" x="1085850" y="3805238"/>
          <p14:tracePt t="62133" x="1085850" y="3814763"/>
          <p14:tracePt t="62150" x="1085850" y="3824288"/>
          <p14:tracePt t="62166" x="1085850" y="3829050"/>
          <p14:tracePt t="62213" x="1085850" y="3833813"/>
          <p14:tracePt t="63468" x="1085850" y="3848100"/>
          <p14:tracePt t="63475" x="1095375" y="3871913"/>
          <p14:tracePt t="63484" x="1100138" y="3910013"/>
          <p14:tracePt t="63500" x="1100138" y="3967163"/>
          <p14:tracePt t="63517" x="1100138" y="4029075"/>
          <p14:tracePt t="63533" x="1109663" y="4071938"/>
          <p14:tracePt t="63566" x="1114425" y="4124325"/>
          <p14:tracePt t="63600" x="1128713" y="4162425"/>
          <p14:tracePt t="63616" x="1133475" y="4200525"/>
          <p14:tracePt t="63633" x="1133475" y="4238625"/>
          <p14:tracePt t="63650" x="1133475" y="4281488"/>
          <p14:tracePt t="63666" x="1133475" y="4343400"/>
          <p14:tracePt t="63684" x="1133475" y="4386263"/>
          <p14:tracePt t="63700" x="1128713" y="4419600"/>
          <p14:tracePt t="63716" x="1114425" y="4467225"/>
          <p14:tracePt t="63733" x="1100138" y="4533900"/>
          <p14:tracePt t="63750" x="1085850" y="4595813"/>
          <p14:tracePt t="63766" x="1062038" y="4652963"/>
          <p14:tracePt t="63783" x="1033463" y="4695825"/>
          <p14:tracePt t="63800" x="995363" y="4762500"/>
          <p14:tracePt t="63816" x="976313" y="4786313"/>
          <p14:tracePt t="63833" x="962025" y="4800600"/>
          <p14:tracePt t="63850" x="938213" y="4824413"/>
          <p14:tracePt t="63866" x="928688" y="4838700"/>
          <p14:tracePt t="63883" x="914400" y="4848225"/>
          <p14:tracePt t="63900" x="895350" y="4872038"/>
          <p14:tracePt t="63916" x="847725" y="4905375"/>
          <p14:tracePt t="63933" x="800100" y="4948238"/>
          <p14:tracePt t="63950" x="728663" y="5000625"/>
          <p14:tracePt t="63966" x="661988" y="5053013"/>
          <p14:tracePt t="63983" x="557213" y="5114925"/>
          <p14:tracePt t="64000" x="504825" y="5133975"/>
          <p14:tracePt t="64016" x="452438" y="5143500"/>
          <p14:tracePt t="64033" x="366713" y="5143500"/>
          <p14:tracePt t="64050" x="319088" y="5143500"/>
          <p14:tracePt t="64066" x="276225" y="5138738"/>
          <p14:tracePt t="64083" x="238125" y="5138738"/>
          <p14:tracePt t="64100" x="204788" y="5138738"/>
          <p14:tracePt t="64116" x="195263" y="5138738"/>
          <p14:tracePt t="64150" x="185738" y="5138738"/>
          <p14:tracePt t="64189" x="185738" y="5133975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Catching InputMismatchException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>
          <a:xfrm>
            <a:off x="495300" y="1233488"/>
            <a:ext cx="8915400" cy="900112"/>
          </a:xfrm>
        </p:spPr>
        <p:txBody>
          <a:bodyPr/>
          <a:lstStyle/>
          <a:p>
            <a:r>
              <a:rPr lang="en-US" altLang="ko-KR" sz="2200"/>
              <a:t>How can we handle exceptions in our own way?</a:t>
            </a:r>
          </a:p>
          <a:p>
            <a:r>
              <a:rPr lang="en-US" altLang="ko-KR" sz="2200"/>
              <a:t>Let’s catch the exceptions in our code!</a:t>
            </a:r>
            <a:endParaRPr lang="ko-KR" altLang="en-US" sz="22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98463" y="2060575"/>
            <a:ext cx="6715125" cy="4310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ScannerException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Scanner scanner = new Scanner(System.in)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try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while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scanner.hasNext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scanner.nextInt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catch (Exception e)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("Exception: " + e)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형태의 문자열을 입력하세요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!")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finally {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 useBgFill="1">
        <p:nvSpPr>
          <p:cNvPr id="45061" name="직사각형 4"/>
          <p:cNvSpPr>
            <a:spLocks noChangeArrowheads="1"/>
          </p:cNvSpPr>
          <p:nvPr/>
        </p:nvSpPr>
        <p:spPr bwMode="auto">
          <a:xfrm>
            <a:off x="5500688" y="3575050"/>
            <a:ext cx="4238625" cy="13239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C8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C8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Exception: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java.util.InputMismatchException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형태의 문자열을 입력하세요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13"/>
    </mc:Choice>
    <mc:Fallback xmlns="">
      <p:transition spd="slow" advTm="109213"/>
    </mc:Fallback>
  </mc:AlternateContent>
  <p:extLst>
    <p:ext uri="{3A86A75C-4F4B-4683-9AE1-C65F6400EC91}">
      <p14:laserTraceLst xmlns:p14="http://schemas.microsoft.com/office/powerpoint/2010/main">
        <p14:tracePtLst>
          <p14:tracePt t="597" x="304800" y="4981575"/>
          <p14:tracePt t="604" x="461963" y="4810125"/>
          <p14:tracePt t="615" x="604838" y="4643438"/>
          <p14:tracePt t="632" x="1071563" y="4200525"/>
          <p14:tracePt t="648" x="1343025" y="4029075"/>
          <p14:tracePt t="665" x="1552575" y="3924300"/>
          <p14:tracePt t="681" x="1776413" y="3838575"/>
          <p14:tracePt t="714" x="2128838" y="3752850"/>
          <p14:tracePt t="748" x="2276475" y="3729038"/>
          <p14:tracePt t="764" x="2314575" y="3714750"/>
          <p14:tracePt t="781" x="2324100" y="3709988"/>
          <p14:tracePt t="940" x="2452688" y="3600450"/>
          <p14:tracePt t="947" x="2686050" y="3395663"/>
          <p14:tracePt t="955" x="2943225" y="3186113"/>
          <p14:tracePt t="964" x="3128963" y="3052763"/>
          <p14:tracePt t="981" x="3476625" y="2781300"/>
          <p14:tracePt t="998" x="3790950" y="2519363"/>
          <p14:tracePt t="1015" x="4038600" y="2309813"/>
          <p14:tracePt t="1031" x="4162425" y="2219325"/>
          <p14:tracePt t="1048" x="4229100" y="2157413"/>
          <p14:tracePt t="1064" x="4281488" y="2105025"/>
          <p14:tracePt t="1081" x="4376738" y="1938338"/>
          <p14:tracePt t="1098" x="4424363" y="1819275"/>
          <p14:tracePt t="1114" x="4481513" y="1657350"/>
          <p14:tracePt t="1131" x="4552950" y="1385888"/>
          <p14:tracePt t="1148" x="4567238" y="1309688"/>
          <p14:tracePt t="1164" x="4567238" y="1276350"/>
          <p14:tracePt t="1181" x="4567238" y="1252538"/>
          <p14:tracePt t="1197" x="4567238" y="1243013"/>
          <p14:tracePt t="1214" x="4567238" y="1238250"/>
          <p14:tracePt t="1231" x="4567238" y="1233488"/>
          <p14:tracePt t="1248" x="4562475" y="1228725"/>
          <p14:tracePt t="1264" x="4552950" y="1228725"/>
          <p14:tracePt t="1281" x="4538663" y="1223963"/>
          <p14:tracePt t="1298" x="4514850" y="1223963"/>
          <p14:tracePt t="1314" x="4448175" y="1223963"/>
          <p14:tracePt t="1332" x="4400550" y="1214438"/>
          <p14:tracePt t="1348" x="4352925" y="1204913"/>
          <p14:tracePt t="1364" x="4310063" y="1195388"/>
          <p14:tracePt t="1381" x="4257675" y="1185863"/>
          <p14:tracePt t="1398" x="4233863" y="1176338"/>
          <p14:tracePt t="1414" x="4219575" y="1166813"/>
          <p14:tracePt t="1431" x="4210050" y="1162050"/>
          <p14:tracePt t="1447" x="4200525" y="1162050"/>
          <p14:tracePt t="1464" x="4191000" y="1162050"/>
          <p14:tracePt t="1521" x="4195763" y="1157288"/>
          <p14:tracePt t="1528" x="4200525" y="1157288"/>
          <p14:tracePt t="1535" x="4214813" y="1152525"/>
          <p14:tracePt t="1547" x="4243388" y="1147763"/>
          <p14:tracePt t="1564" x="4424363" y="1128713"/>
          <p14:tracePt t="1581" x="4567238" y="1128713"/>
          <p14:tracePt t="1597" x="4681538" y="1128713"/>
          <p14:tracePt t="1614" x="4800600" y="1128713"/>
          <p14:tracePt t="1631" x="5005388" y="1128713"/>
          <p14:tracePt t="1647" x="5095875" y="1138238"/>
          <p14:tracePt t="1664" x="5153025" y="1138238"/>
          <p14:tracePt t="1681" x="5224463" y="1147763"/>
          <p14:tracePt t="1697" x="5353050" y="1157288"/>
          <p14:tracePt t="1714" x="5419725" y="1157288"/>
          <p14:tracePt t="1731" x="5472113" y="1157288"/>
          <p14:tracePt t="1748" x="5519738" y="1157288"/>
          <p14:tracePt t="1764" x="5534025" y="1157288"/>
          <p14:tracePt t="1781" x="5548313" y="1157288"/>
          <p14:tracePt t="1798" x="5557838" y="1157288"/>
          <p14:tracePt t="1814" x="5567363" y="1157288"/>
          <p14:tracePt t="1831" x="5572125" y="1157288"/>
          <p14:tracePt t="1848" x="5576888" y="1157288"/>
          <p14:tracePt t="5756" x="5567363" y="1181100"/>
          <p14:tracePt t="5763" x="5538788" y="1209675"/>
          <p14:tracePt t="5770" x="5505450" y="1257300"/>
          <p14:tracePt t="5780" x="5462588" y="1328738"/>
          <p14:tracePt t="5797" x="5353050" y="1485900"/>
          <p14:tracePt t="5814" x="5162550" y="1676400"/>
          <p14:tracePt t="5847" x="4938713" y="1876425"/>
          <p14:tracePt t="5881" x="4552950" y="2166938"/>
          <p14:tracePt t="5897" x="4410075" y="2257425"/>
          <p14:tracePt t="5914" x="4286250" y="2343150"/>
          <p14:tracePt t="5930" x="4152900" y="2433638"/>
          <p14:tracePt t="5947" x="3948113" y="2586038"/>
          <p14:tracePt t="5964" x="3848100" y="2667000"/>
          <p14:tracePt t="5980" x="3738563" y="2738438"/>
          <p14:tracePt t="5997" x="3533775" y="2862263"/>
          <p14:tracePt t="6014" x="3386138" y="2981325"/>
          <p14:tracePt t="6030" x="3238500" y="3148013"/>
          <p14:tracePt t="6048" x="3143250" y="3248025"/>
          <p14:tracePt t="6064" x="3033713" y="3390900"/>
          <p14:tracePt t="8695" x="3009900" y="3390900"/>
          <p14:tracePt t="8701" x="2976563" y="3390900"/>
          <p14:tracePt t="8714" x="2886075" y="3390900"/>
          <p14:tracePt t="8730" x="2786063" y="3390900"/>
          <p14:tracePt t="8764" x="2614613" y="3390900"/>
          <p14:tracePt t="8797" x="2495550" y="3381375"/>
          <p14:tracePt t="8814" x="2471738" y="3376613"/>
          <p14:tracePt t="8830" x="2452688" y="3371850"/>
          <p14:tracePt t="8847" x="2428875" y="3371850"/>
          <p14:tracePt t="8864" x="2414588" y="3371850"/>
          <p14:tracePt t="8880" x="2409825" y="3371850"/>
          <p14:tracePt t="8897" x="2400300" y="3371850"/>
          <p14:tracePt t="8913" x="2395538" y="3371850"/>
          <p14:tracePt t="8930" x="2390775" y="3371850"/>
          <p14:tracePt t="8947" x="2386013" y="3371850"/>
          <p14:tracePt t="8964" x="2371725" y="3371850"/>
          <p14:tracePt t="8980" x="2357438" y="3371850"/>
          <p14:tracePt t="8997" x="2343150" y="3376613"/>
          <p14:tracePt t="9014" x="2319338" y="3386138"/>
          <p14:tracePt t="9030" x="2286000" y="3395663"/>
          <p14:tracePt t="9047" x="2266950" y="3400425"/>
          <p14:tracePt t="9064" x="2243138" y="3409950"/>
          <p14:tracePt t="9080" x="2219325" y="3414713"/>
          <p14:tracePt t="9097" x="2185988" y="3429000"/>
          <p14:tracePt t="9114" x="2166938" y="3433763"/>
          <p14:tracePt t="9130" x="2133600" y="3443288"/>
          <p14:tracePt t="9147" x="2090738" y="3452813"/>
          <p14:tracePt t="9164" x="2057400" y="3457575"/>
          <p14:tracePt t="9180" x="2028825" y="3457575"/>
          <p14:tracePt t="9197" x="1985963" y="3457575"/>
          <p14:tracePt t="9214" x="1928813" y="3457575"/>
          <p14:tracePt t="9230" x="1900238" y="3448050"/>
          <p14:tracePt t="9247" x="1862138" y="3443288"/>
          <p14:tracePt t="9264" x="1833563" y="3443288"/>
          <p14:tracePt t="9280" x="1781175" y="3443288"/>
          <p14:tracePt t="9297" x="1728788" y="3443288"/>
          <p14:tracePt t="9314" x="1681163" y="3443288"/>
          <p14:tracePt t="9316" x="1647825" y="3452813"/>
          <p14:tracePt t="9330" x="1609725" y="3457575"/>
          <p14:tracePt t="9347" x="1533525" y="3471863"/>
          <p14:tracePt t="9364" x="1495425" y="3476625"/>
          <p14:tracePt t="9381" x="1466850" y="3481388"/>
          <p14:tracePt t="9397" x="1452563" y="3481388"/>
          <p14:tracePt t="9414" x="1447800" y="3481388"/>
          <p14:tracePt t="9655" x="1433513" y="3481388"/>
          <p14:tracePt t="9665" x="1414463" y="3481388"/>
          <p14:tracePt t="9681" x="1381125" y="3481388"/>
          <p14:tracePt t="9697" x="1357313" y="3481388"/>
          <p14:tracePt t="9714" x="1333500" y="3481388"/>
          <p14:tracePt t="9730" x="1328738" y="3481388"/>
          <p14:tracePt t="9747" x="1323975" y="3481388"/>
          <p14:tracePt t="9764" x="1319213" y="3481388"/>
          <p14:tracePt t="9780" x="1319213" y="3486150"/>
          <p14:tracePt t="9797" x="1328738" y="3505200"/>
          <p14:tracePt t="9814" x="1347788" y="3543300"/>
          <p14:tracePt t="9816" x="1362075" y="3567113"/>
          <p14:tracePt t="9830" x="1409700" y="3648075"/>
          <p14:tracePt t="9847" x="1452563" y="3714750"/>
          <p14:tracePt t="9864" x="1495425" y="3762375"/>
          <p14:tracePt t="9880" x="1552575" y="3814763"/>
          <p14:tracePt t="9897" x="1662113" y="3890963"/>
          <p14:tracePt t="9914" x="1719263" y="3929063"/>
          <p14:tracePt t="9930" x="1757363" y="3943350"/>
          <p14:tracePt t="9947" x="1790700" y="3962400"/>
          <p14:tracePt t="9963" x="1885950" y="4014788"/>
          <p14:tracePt t="9980" x="1995488" y="4081463"/>
          <p14:tracePt t="9997" x="2114550" y="4143375"/>
          <p14:tracePt t="10014" x="2286000" y="4219575"/>
          <p14:tracePt t="10030" x="2357438" y="4233863"/>
          <p14:tracePt t="10047" x="2395538" y="4243388"/>
          <p14:tracePt t="10064" x="2409825" y="4243388"/>
          <p14:tracePt t="10264" x="2471738" y="4229100"/>
          <p14:tracePt t="10271" x="2552700" y="4200525"/>
          <p14:tracePt t="10280" x="2624138" y="4157663"/>
          <p14:tracePt t="10297" x="2733675" y="4081463"/>
          <p14:tracePt t="10314" x="2833688" y="4024313"/>
          <p14:tracePt t="10316" x="2862263" y="4000500"/>
          <p14:tracePt t="10330" x="2900363" y="3981450"/>
          <p14:tracePt t="10347" x="2909888" y="3967163"/>
          <p14:tracePt t="10364" x="2919413" y="3957638"/>
          <p14:tracePt t="10397" x="2914650" y="3957638"/>
          <p14:tracePt t="10413" x="2881313" y="3948113"/>
          <p14:tracePt t="10430" x="2824163" y="3943350"/>
          <p14:tracePt t="10447" x="2714625" y="3910013"/>
          <p14:tracePt t="10464" x="2667000" y="3890963"/>
          <p14:tracePt t="10480" x="2633663" y="3881438"/>
          <p14:tracePt t="10497" x="2609850" y="3876675"/>
          <p14:tracePt t="10514" x="2600325" y="3871913"/>
          <p14:tracePt t="10530" x="2590800" y="3871913"/>
          <p14:tracePt t="10547" x="2586038" y="3871913"/>
          <p14:tracePt t="10564" x="2581275" y="3871913"/>
          <p14:tracePt t="10610" x="2576513" y="3871913"/>
          <p14:tracePt t="10625" x="2571750" y="3867150"/>
          <p14:tracePt t="10631" x="2566988" y="3862388"/>
          <p14:tracePt t="10647" x="2552700" y="3857625"/>
          <p14:tracePt t="10664" x="2524125" y="3848100"/>
          <p14:tracePt t="10680" x="2490788" y="3838575"/>
          <p14:tracePt t="10697" x="2424113" y="3824288"/>
          <p14:tracePt t="10714" x="2362200" y="3819525"/>
          <p14:tracePt t="10730" x="2281238" y="3795713"/>
          <p14:tracePt t="10747" x="2195513" y="3781425"/>
          <p14:tracePt t="10764" x="2095500" y="3743325"/>
          <p14:tracePt t="10780" x="2038350" y="3719513"/>
          <p14:tracePt t="10797" x="2005013" y="3690938"/>
          <p14:tracePt t="10814" x="1919288" y="3638550"/>
          <p14:tracePt t="10830" x="1862138" y="3609975"/>
          <p14:tracePt t="10847" x="1809750" y="3581400"/>
          <p14:tracePt t="10864" x="1752600" y="3552825"/>
          <p14:tracePt t="10880" x="1690688" y="3524250"/>
          <p14:tracePt t="10897" x="1652588" y="3509963"/>
          <p14:tracePt t="10913" x="1614488" y="3495675"/>
          <p14:tracePt t="10930" x="1585913" y="3486150"/>
          <p14:tracePt t="10947" x="1538288" y="3476625"/>
          <p14:tracePt t="10963" x="1509713" y="3462338"/>
          <p14:tracePt t="10980" x="1471613" y="3457575"/>
          <p14:tracePt t="10997" x="1438275" y="3443288"/>
          <p14:tracePt t="11013" x="1409700" y="3438525"/>
          <p14:tracePt t="11030" x="1381125" y="3429000"/>
          <p14:tracePt t="11047" x="1352550" y="3419475"/>
          <p14:tracePt t="11063" x="1314450" y="3419475"/>
          <p14:tracePt t="11080" x="1290638" y="3414713"/>
          <p14:tracePt t="11097" x="1271588" y="3414713"/>
          <p14:tracePt t="11114" x="1247775" y="3414713"/>
          <p14:tracePt t="11130" x="1214438" y="3414713"/>
          <p14:tracePt t="11147" x="1195388" y="3414713"/>
          <p14:tracePt t="11164" x="1171575" y="3414713"/>
          <p14:tracePt t="11180" x="1152525" y="3414713"/>
          <p14:tracePt t="11197" x="1128713" y="3414713"/>
          <p14:tracePt t="11214" x="1104900" y="3414713"/>
          <p14:tracePt t="11230" x="1085850" y="3414713"/>
          <p14:tracePt t="11247" x="1057275" y="3414713"/>
          <p14:tracePt t="11264" x="1047750" y="3414713"/>
          <p14:tracePt t="11280" x="1033463" y="3414713"/>
          <p14:tracePt t="11297" x="1019175" y="3414713"/>
          <p14:tracePt t="11314" x="1004888" y="3414713"/>
          <p14:tracePt t="11330" x="1000125" y="3414713"/>
          <p14:tracePt t="11347" x="990600" y="3414713"/>
          <p14:tracePt t="11365" x="981075" y="3414713"/>
          <p14:tracePt t="11380" x="976313" y="3414713"/>
          <p14:tracePt t="11397" x="971550" y="3414713"/>
          <p14:tracePt t="11413" x="962025" y="3414713"/>
          <p14:tracePt t="11447" x="962025" y="3443288"/>
          <p14:tracePt t="11463" x="962025" y="3500438"/>
          <p14:tracePt t="11480" x="971550" y="3590925"/>
          <p14:tracePt t="11497" x="985838" y="3700463"/>
          <p14:tracePt t="11514" x="995363" y="3771900"/>
          <p14:tracePt t="11530" x="1009650" y="3876675"/>
          <p14:tracePt t="11547" x="1019175" y="4000500"/>
          <p14:tracePt t="11564" x="1033463" y="4148138"/>
          <p14:tracePt t="11580" x="1033463" y="4205288"/>
          <p14:tracePt t="11597" x="1033463" y="4286250"/>
          <p14:tracePt t="11614" x="1042988" y="4386263"/>
          <p14:tracePt t="11630" x="1052513" y="4538663"/>
          <p14:tracePt t="11647" x="1057275" y="4581525"/>
          <p14:tracePt t="11663" x="1062038" y="4614863"/>
          <p14:tracePt t="11680" x="1071563" y="4657725"/>
          <p14:tracePt t="11697" x="1076325" y="4672013"/>
          <p14:tracePt t="11714" x="1076325" y="4686300"/>
          <p14:tracePt t="11730" x="1081088" y="4700588"/>
          <p14:tracePt t="11747" x="1081088" y="4719638"/>
          <p14:tracePt t="11764" x="1081088" y="4724400"/>
          <p14:tracePt t="11780" x="1081088" y="4729163"/>
          <p14:tracePt t="11797" x="1081088" y="4738688"/>
          <p14:tracePt t="11814" x="1081088" y="4743450"/>
          <p14:tracePt t="11872" x="1085850" y="4743450"/>
          <p14:tracePt t="11886" x="1095375" y="4743450"/>
          <p14:tracePt t="11895" x="1104900" y="4743450"/>
          <p14:tracePt t="11900" x="1114425" y="4743450"/>
          <p14:tracePt t="11913" x="1143000" y="4729163"/>
          <p14:tracePt t="11930" x="1200150" y="4700588"/>
          <p14:tracePt t="11947" x="1409700" y="4624388"/>
          <p14:tracePt t="11964" x="1600200" y="4548188"/>
          <p14:tracePt t="11980" x="1795463" y="4476750"/>
          <p14:tracePt t="11997" x="2176463" y="4376738"/>
          <p14:tracePt t="12014" x="2400300" y="4338638"/>
          <p14:tracePt t="12030" x="2638425" y="4300538"/>
          <p14:tracePt t="12047" x="2886075" y="4267200"/>
          <p14:tracePt t="12063" x="3014663" y="4238625"/>
          <p14:tracePt t="12081" x="3128963" y="4233863"/>
          <p14:tracePt t="12097" x="3219450" y="4214813"/>
          <p14:tracePt t="12113" x="3314700" y="4200525"/>
          <p14:tracePt t="12131" x="3381375" y="4186238"/>
          <p14:tracePt t="12147" x="3419475" y="4181475"/>
          <p14:tracePt t="12163" x="3448050" y="4171950"/>
          <p14:tracePt t="12180" x="3476625" y="4162425"/>
          <p14:tracePt t="12197" x="3524250" y="4133850"/>
          <p14:tracePt t="12213" x="3562350" y="4110038"/>
          <p14:tracePt t="12230" x="3600450" y="4081463"/>
          <p14:tracePt t="12247" x="3652838" y="4052888"/>
          <p14:tracePt t="12263" x="3681413" y="4043363"/>
          <p14:tracePt t="12280" x="3709988" y="4033838"/>
          <p14:tracePt t="12297" x="3748088" y="4029075"/>
          <p14:tracePt t="12313" x="3771900" y="4024313"/>
          <p14:tracePt t="12331" x="3795713" y="4019550"/>
          <p14:tracePt t="12347" x="3814763" y="4010025"/>
          <p14:tracePt t="12363" x="3848100" y="4010025"/>
          <p14:tracePt t="12380" x="3862388" y="4010025"/>
          <p14:tracePt t="12397" x="3876675" y="4010025"/>
          <p14:tracePt t="12413" x="3881438" y="4010025"/>
          <p14:tracePt t="12430" x="3890963" y="4010025"/>
          <p14:tracePt t="12495" x="3890963" y="4005263"/>
          <p14:tracePt t="12503" x="3890963" y="4000500"/>
          <p14:tracePt t="12513" x="3890963" y="3995738"/>
          <p14:tracePt t="12530" x="3876675" y="3976688"/>
          <p14:tracePt t="12547" x="3781425" y="3924300"/>
          <p14:tracePt t="12564" x="3695700" y="3895725"/>
          <p14:tracePt t="12580" x="3643313" y="3881438"/>
          <p14:tracePt t="12597" x="3609975" y="3876675"/>
          <p14:tracePt t="12613" x="3581400" y="3876675"/>
          <p14:tracePt t="12630" x="3571875" y="3876675"/>
          <p14:tracePt t="12647" x="3567113" y="3876675"/>
          <p14:tracePt t="12663" x="3557588" y="3876675"/>
          <p14:tracePt t="12737" x="3562350" y="3876675"/>
          <p14:tracePt t="12745" x="3567113" y="3876675"/>
          <p14:tracePt t="12752" x="3576638" y="3876675"/>
          <p14:tracePt t="12763" x="3595688" y="3876675"/>
          <p14:tracePt t="12780" x="3633788" y="3890963"/>
          <p14:tracePt t="12797" x="3709988" y="3910013"/>
          <p14:tracePt t="12813" x="3771900" y="3929063"/>
          <p14:tracePt t="12830" x="3843338" y="3943350"/>
          <p14:tracePt t="12847" x="3910013" y="3957638"/>
          <p14:tracePt t="12863" x="3986213" y="3981450"/>
          <p14:tracePt t="12880" x="4029075" y="3986213"/>
          <p14:tracePt t="12897" x="4057650" y="3990975"/>
          <p14:tracePt t="12913" x="4105275" y="3995738"/>
          <p14:tracePt t="12930" x="4138613" y="4005263"/>
          <p14:tracePt t="12947" x="4171950" y="4010025"/>
          <p14:tracePt t="12963" x="4200525" y="4010025"/>
          <p14:tracePt t="12980" x="4243388" y="4010025"/>
          <p14:tracePt t="12997" x="4271963" y="4010025"/>
          <p14:tracePt t="13013" x="4295775" y="4010025"/>
          <p14:tracePt t="13030" x="4314825" y="4010025"/>
          <p14:tracePt t="13047" x="4348163" y="4005263"/>
          <p14:tracePt t="13063" x="4362450" y="3995738"/>
          <p14:tracePt t="13080" x="4371975" y="3990975"/>
          <p14:tracePt t="13097" x="4395788" y="3981450"/>
          <p14:tracePt t="13113" x="4405313" y="3971925"/>
          <p14:tracePt t="13130" x="4414838" y="3967163"/>
          <p14:tracePt t="13147" x="4419600" y="3952875"/>
          <p14:tracePt t="13163" x="4424363" y="3933825"/>
          <p14:tracePt t="13180" x="4424363" y="3910013"/>
          <p14:tracePt t="13197" x="4414838" y="3876675"/>
          <p14:tracePt t="13213" x="4400550" y="3843338"/>
          <p14:tracePt t="13230" x="4362450" y="3795713"/>
          <p14:tracePt t="13247" x="4329113" y="3767138"/>
          <p14:tracePt t="13263" x="4300538" y="3738563"/>
          <p14:tracePt t="13280" x="4267200" y="3714750"/>
          <p14:tracePt t="13297" x="4205288" y="3690938"/>
          <p14:tracePt t="13313" x="4152900" y="3676650"/>
          <p14:tracePt t="13330" x="4110038" y="3671888"/>
          <p14:tracePt t="13347" x="4057650" y="3667125"/>
          <p14:tracePt t="13363" x="4038600" y="3667125"/>
          <p14:tracePt t="13380" x="4019550" y="3667125"/>
          <p14:tracePt t="13397" x="4000500" y="3667125"/>
          <p14:tracePt t="13413" x="3957638" y="3676650"/>
          <p14:tracePt t="13430" x="3919538" y="3695700"/>
          <p14:tracePt t="13447" x="3890963" y="3714750"/>
          <p14:tracePt t="13463" x="3862388" y="3733800"/>
          <p14:tracePt t="13480" x="3824288" y="3757613"/>
          <p14:tracePt t="13497" x="3805238" y="3767138"/>
          <p14:tracePt t="13513" x="3790950" y="3786188"/>
          <p14:tracePt t="13530" x="3776663" y="3795713"/>
          <p14:tracePt t="13547" x="3771900" y="3800475"/>
          <p14:tracePt t="13563" x="3762375" y="3810000"/>
          <p14:tracePt t="13580" x="3757613" y="3810000"/>
          <p14:tracePt t="13597" x="3752850" y="3810000"/>
          <p14:tracePt t="13613" x="3752850" y="3819525"/>
          <p14:tracePt t="14008" x="3709988" y="3814763"/>
          <p14:tracePt t="14015" x="3652838" y="3814763"/>
          <p14:tracePt t="14030" x="3505200" y="3790950"/>
          <p14:tracePt t="14063" x="3248025" y="3724275"/>
          <p14:tracePt t="14097" x="2962275" y="3614738"/>
          <p14:tracePt t="14113" x="2847975" y="3571875"/>
          <p14:tracePt t="14130" x="2752725" y="3548063"/>
          <p14:tracePt t="14147" x="2657475" y="3529013"/>
          <p14:tracePt t="14163" x="2519363" y="3514725"/>
          <p14:tracePt t="14180" x="2428875" y="3514725"/>
          <p14:tracePt t="14197" x="2362200" y="3514725"/>
          <p14:tracePt t="14213" x="2252663" y="3500438"/>
          <p14:tracePt t="14230" x="2185988" y="3500438"/>
          <p14:tracePt t="14247" x="2100263" y="3486150"/>
          <p14:tracePt t="14263" x="2019300" y="3476625"/>
          <p14:tracePt t="14280" x="1933575" y="3471863"/>
          <p14:tracePt t="14297" x="1881188" y="3457575"/>
          <p14:tracePt t="14313" x="1833563" y="3452813"/>
          <p14:tracePt t="14330" x="1766888" y="3452813"/>
          <p14:tracePt t="14347" x="1704975" y="3462338"/>
          <p14:tracePt t="14363" x="1633538" y="3505200"/>
          <p14:tracePt t="14380" x="1566863" y="3576638"/>
          <p14:tracePt t="14397" x="1447800" y="3719513"/>
          <p14:tracePt t="14413" x="1366838" y="3862388"/>
          <p14:tracePt t="14430" x="1304925" y="3990975"/>
          <p14:tracePt t="14446" x="1266825" y="4067175"/>
          <p14:tracePt t="14463" x="1243013" y="4110038"/>
          <p14:tracePt t="14480" x="1238250" y="4133850"/>
          <p14:tracePt t="14497" x="1228725" y="4143375"/>
          <p14:tracePt t="14513" x="1228725" y="4148138"/>
          <p14:tracePt t="14743" x="1214438" y="4081463"/>
          <p14:tracePt t="14750" x="1200150" y="4014788"/>
          <p14:tracePt t="14763" x="1181100" y="3867150"/>
          <p14:tracePt t="14780" x="1162050" y="3700463"/>
          <p14:tracePt t="14796" x="1147763" y="3595688"/>
          <p14:tracePt t="14813" x="1133475" y="3533775"/>
          <p14:tracePt t="14815" x="1133475" y="3514725"/>
          <p14:tracePt t="14830" x="1133475" y="3500438"/>
          <p14:tracePt t="14846" x="1133475" y="3490913"/>
          <p14:tracePt t="14863" x="1133475" y="3486150"/>
          <p14:tracePt t="14880" x="1133475" y="3476625"/>
          <p14:tracePt t="14897" x="1133475" y="3471863"/>
          <p14:tracePt t="14933" x="1128713" y="3467100"/>
          <p14:tracePt t="14946" x="1123950" y="3467100"/>
          <p14:tracePt t="14963" x="1109663" y="3457575"/>
          <p14:tracePt t="14980" x="1095375" y="3448050"/>
          <p14:tracePt t="14996" x="1085850" y="3443288"/>
          <p14:tracePt t="15013" x="1066800" y="3438525"/>
          <p14:tracePt t="15030" x="1062038" y="3438525"/>
          <p14:tracePt t="15046" x="1052513" y="3433763"/>
          <p14:tracePt t="15063" x="1047750" y="3429000"/>
          <p14:tracePt t="15080" x="1042988" y="3419475"/>
          <p14:tracePt t="15147" x="1038225" y="3419475"/>
          <p14:tracePt t="15154" x="1033463" y="3424238"/>
          <p14:tracePt t="15164" x="1033463" y="3448050"/>
          <p14:tracePt t="15180" x="1019175" y="3600450"/>
          <p14:tracePt t="15197" x="1023938" y="3790950"/>
          <p14:tracePt t="15213" x="1033463" y="3948113"/>
          <p14:tracePt t="15230" x="1033463" y="4100513"/>
          <p14:tracePt t="15246" x="1033463" y="4205288"/>
          <p14:tracePt t="15263" x="1033463" y="4305300"/>
          <p14:tracePt t="15280" x="1033463" y="4405313"/>
          <p14:tracePt t="15297" x="1033463" y="4538663"/>
          <p14:tracePt t="15314" x="1033463" y="4619625"/>
          <p14:tracePt t="15316" x="1033463" y="4643438"/>
          <p14:tracePt t="15330" x="1033463" y="4681538"/>
          <p14:tracePt t="15346" x="1033463" y="4695825"/>
          <p14:tracePt t="15363" x="1033463" y="4710113"/>
          <p14:tracePt t="15380" x="1033463" y="4714875"/>
          <p14:tracePt t="15396" x="1033463" y="4729163"/>
          <p14:tracePt t="15413" x="1033463" y="4743450"/>
          <p14:tracePt t="15430" x="1033463" y="4767263"/>
          <p14:tracePt t="15447" x="1033463" y="4824413"/>
          <p14:tracePt t="15463" x="1033463" y="4848225"/>
          <p14:tracePt t="15480" x="1033463" y="4857750"/>
          <p14:tracePt t="15496" x="1033463" y="4867275"/>
          <p14:tracePt t="15513" x="1033463" y="4876800"/>
          <p14:tracePt t="15530" x="1033463" y="4881563"/>
          <p14:tracePt t="15546" x="1033463" y="4886325"/>
          <p14:tracePt t="15646" x="1033463" y="4891088"/>
          <p14:tracePt t="17026" x="1152525" y="4814888"/>
          <p14:tracePt t="17033" x="1328738" y="4714875"/>
          <p14:tracePt t="17047" x="1685925" y="4514850"/>
          <p14:tracePt t="17063" x="2076450" y="4300538"/>
          <p14:tracePt t="17081" x="2338388" y="4162425"/>
          <p14:tracePt t="17097" x="2581275" y="4071938"/>
          <p14:tracePt t="17130" x="2905125" y="3995738"/>
          <p14:tracePt t="17163" x="3000375" y="3976688"/>
          <p14:tracePt t="17180" x="3033713" y="3962400"/>
          <p14:tracePt t="17196" x="3057525" y="3957638"/>
          <p14:tracePt t="17213" x="3067050" y="3952875"/>
          <p14:tracePt t="17230" x="3100388" y="3943350"/>
          <p14:tracePt t="17246" x="3119438" y="3929063"/>
          <p14:tracePt t="17263" x="3138488" y="3924300"/>
          <p14:tracePt t="17280" x="3157538" y="3919538"/>
          <p14:tracePt t="17296" x="3186113" y="3910013"/>
          <p14:tracePt t="17313" x="3200400" y="3910013"/>
          <p14:tracePt t="17330" x="3214688" y="3905250"/>
          <p14:tracePt t="17346" x="3233738" y="3900488"/>
          <p14:tracePt t="17363" x="3281363" y="3886200"/>
          <p14:tracePt t="17380" x="3324225" y="3886200"/>
          <p14:tracePt t="17397" x="3367088" y="3886200"/>
          <p14:tracePt t="17413" x="3405188" y="3886200"/>
          <p14:tracePt t="17430" x="3443288" y="3886200"/>
          <p14:tracePt t="17446" x="3457575" y="3886200"/>
          <p14:tracePt t="17463" x="3481388" y="3886200"/>
          <p14:tracePt t="17480" x="3500438" y="3890963"/>
          <p14:tracePt t="17496" x="3509963" y="3890963"/>
          <p14:tracePt t="17513" x="3519488" y="3890963"/>
          <p14:tracePt t="17530" x="3524250" y="3890963"/>
          <p14:tracePt t="17546" x="3529013" y="3890963"/>
          <p14:tracePt t="17628" x="3533775" y="3890963"/>
          <p14:tracePt t="17895" x="3543300" y="3890963"/>
          <p14:tracePt t="17912" x="3581400" y="3890963"/>
          <p14:tracePt t="17920" x="3605213" y="3890963"/>
          <p14:tracePt t="17930" x="3633788" y="3890963"/>
          <p14:tracePt t="17946" x="3662363" y="3890963"/>
          <p14:tracePt t="17963" x="3681413" y="3890963"/>
          <p14:tracePt t="17996" x="3719513" y="3890963"/>
          <p14:tracePt t="18029" x="3748088" y="3890963"/>
          <p14:tracePt t="18046" x="3757613" y="3890963"/>
          <p14:tracePt t="18063" x="3762375" y="3890963"/>
          <p14:tracePt t="18369" x="3767138" y="3895725"/>
          <p14:tracePt t="18376" x="3771900" y="3895725"/>
          <p14:tracePt t="18383" x="3781425" y="3900488"/>
          <p14:tracePt t="18396" x="3800475" y="3900488"/>
          <p14:tracePt t="18413" x="3867150" y="3900488"/>
          <p14:tracePt t="18430" x="3919538" y="3900488"/>
          <p14:tracePt t="18463" x="4000500" y="3900488"/>
          <p14:tracePt t="18496" x="4071938" y="3900488"/>
          <p14:tracePt t="18513" x="4090988" y="3900488"/>
          <p14:tracePt t="18529" x="4110038" y="3900488"/>
          <p14:tracePt t="18546" x="4119563" y="3900488"/>
          <p14:tracePt t="18563" x="4129088" y="3900488"/>
          <p14:tracePt t="18580" x="4138613" y="3900488"/>
          <p14:tracePt t="18596" x="4152900" y="3900488"/>
          <p14:tracePt t="18613" x="4157663" y="3900488"/>
          <p14:tracePt t="18630" x="4171950" y="3900488"/>
          <p14:tracePt t="18646" x="4181475" y="3900488"/>
          <p14:tracePt t="18663" x="4191000" y="3900488"/>
          <p14:tracePt t="18696" x="4195763" y="3900488"/>
          <p14:tracePt t="18744" x="4200525" y="3900488"/>
          <p14:tracePt t="18759" x="4205288" y="3900488"/>
          <p14:tracePt t="18766" x="4210050" y="3900488"/>
          <p14:tracePt t="18788" x="4214813" y="3900488"/>
          <p14:tracePt t="19287" x="4262438" y="3657600"/>
          <p14:tracePt t="19294" x="4333875" y="3409950"/>
          <p14:tracePt t="19301" x="4443413" y="3028950"/>
          <p14:tracePt t="19313" x="4552950" y="2709863"/>
          <p14:tracePt t="19330" x="4776788" y="1914525"/>
          <p14:tracePt t="19346" x="4838700" y="1671638"/>
          <p14:tracePt t="19380" x="4895850" y="1276350"/>
          <p14:tracePt t="19413" x="4891088" y="1181100"/>
          <p14:tracePt t="19429" x="4881563" y="1157288"/>
          <p14:tracePt t="19446" x="4876800" y="1133475"/>
          <p14:tracePt t="19463" x="4862513" y="1104900"/>
          <p14:tracePt t="19480" x="4848225" y="1071563"/>
          <p14:tracePt t="19496" x="4829175" y="1042988"/>
          <p14:tracePt t="19513" x="4819650" y="1014413"/>
          <p14:tracePt t="19530" x="4795838" y="995363"/>
          <p14:tracePt t="19546" x="4767263" y="985838"/>
          <p14:tracePt t="19563" x="4729163" y="985838"/>
          <p14:tracePt t="19580" x="4662488" y="985838"/>
          <p14:tracePt t="19596" x="4614863" y="985838"/>
          <p14:tracePt t="19613" x="4572000" y="990600"/>
          <p14:tracePt t="19629" x="4529138" y="990600"/>
          <p14:tracePt t="19646" x="4467225" y="990600"/>
          <p14:tracePt t="19663" x="4429125" y="990600"/>
          <p14:tracePt t="19679" x="4410075" y="990600"/>
          <p14:tracePt t="19696" x="4395788" y="990600"/>
          <p14:tracePt t="19713" x="4381500" y="990600"/>
          <p14:tracePt t="19730" x="4376738" y="990600"/>
          <p14:tracePt t="19746" x="4371975" y="990600"/>
          <p14:tracePt t="19763" x="4362450" y="990600"/>
          <p14:tracePt t="19779" x="4357688" y="990600"/>
          <p14:tracePt t="19815" x="4357688" y="985838"/>
          <p14:tracePt t="19829" x="4381500" y="966788"/>
          <p14:tracePt t="19846" x="4452938" y="938213"/>
          <p14:tracePt t="19863" x="4591050" y="904875"/>
          <p14:tracePt t="19879" x="4772025" y="866775"/>
          <p14:tracePt t="19896" x="5000625" y="823913"/>
          <p14:tracePt t="19913" x="5124450" y="809625"/>
          <p14:tracePt t="19929" x="5229225" y="800100"/>
          <p14:tracePt t="19946" x="5343525" y="800100"/>
          <p14:tracePt t="19963" x="5386388" y="809625"/>
          <p14:tracePt t="19979" x="5414963" y="814388"/>
          <p14:tracePt t="19996" x="5434013" y="814388"/>
          <p14:tracePt t="20013" x="5448300" y="814388"/>
          <p14:tracePt t="20029" x="5453063" y="814388"/>
          <p14:tracePt t="20046" x="5457825" y="814388"/>
          <p14:tracePt t="20063" x="5462588" y="814388"/>
          <p14:tracePt t="20153" x="5467350" y="814388"/>
          <p14:tracePt t="20160" x="5472113" y="814388"/>
          <p14:tracePt t="20167" x="5472113" y="819150"/>
          <p14:tracePt t="20179" x="5476875" y="823913"/>
          <p14:tracePt t="20196" x="5495925" y="833438"/>
          <p14:tracePt t="20213" x="5514975" y="838200"/>
          <p14:tracePt t="20229" x="5538788" y="857250"/>
          <p14:tracePt t="20246" x="5572125" y="866775"/>
          <p14:tracePt t="20263" x="5619750" y="881063"/>
          <p14:tracePt t="20279" x="5638800" y="890588"/>
          <p14:tracePt t="20296" x="5676900" y="904875"/>
          <p14:tracePt t="20313" x="5705475" y="914400"/>
          <p14:tracePt t="20314" x="5724525" y="914400"/>
          <p14:tracePt t="20329" x="5753100" y="928688"/>
          <p14:tracePt t="20346" x="5781675" y="933450"/>
          <p14:tracePt t="20363" x="5805488" y="938213"/>
          <p14:tracePt t="20379" x="5824538" y="947738"/>
          <p14:tracePt t="20396" x="5838825" y="952500"/>
          <p14:tracePt t="20413" x="5853113" y="952500"/>
          <p14:tracePt t="20429" x="5862638" y="957263"/>
          <p14:tracePt t="20446" x="5881688" y="957263"/>
          <p14:tracePt t="20463" x="5886450" y="957263"/>
          <p14:tracePt t="20479" x="5891213" y="957263"/>
          <p14:tracePt t="20496" x="5895975" y="957263"/>
          <p14:tracePt t="20696" x="5957888" y="947738"/>
          <p14:tracePt t="20703" x="6038850" y="933450"/>
          <p14:tracePt t="20713" x="6129338" y="923925"/>
          <p14:tracePt t="20729" x="6296025" y="895350"/>
          <p14:tracePt t="20746" x="6443663" y="881063"/>
          <p14:tracePt t="20763" x="6581775" y="881063"/>
          <p14:tracePt t="20779" x="6662738" y="890588"/>
          <p14:tracePt t="20796" x="6715125" y="895350"/>
          <p14:tracePt t="20813" x="6777038" y="900113"/>
          <p14:tracePt t="20829" x="6805613" y="900113"/>
          <p14:tracePt t="20846" x="6834188" y="909638"/>
          <p14:tracePt t="20863" x="6862763" y="909638"/>
          <p14:tracePt t="20880" x="6900863" y="909638"/>
          <p14:tracePt t="20896" x="6919913" y="909638"/>
          <p14:tracePt t="20913" x="6943725" y="909638"/>
          <p14:tracePt t="20929" x="6958013" y="909638"/>
          <p14:tracePt t="20946" x="6977063" y="909638"/>
          <p14:tracePt t="20963" x="6986588" y="909638"/>
          <p14:tracePt t="20979" x="6991350" y="909638"/>
          <p14:tracePt t="20996" x="7000875" y="909638"/>
          <p14:tracePt t="21013" x="7010400" y="909638"/>
          <p14:tracePt t="21922" x="6958013" y="966788"/>
          <p14:tracePt t="21930" x="6848475" y="1095375"/>
          <p14:tracePt t="21936" x="6705600" y="1219200"/>
          <p14:tracePt t="21946" x="6557963" y="1352550"/>
          <p14:tracePt t="21963" x="6186488" y="1728788"/>
          <p14:tracePt t="21996" x="5114925" y="2843213"/>
          <p14:tracePt t="22030" x="4405313" y="3709988"/>
          <p14:tracePt t="22046" x="4043363" y="4110038"/>
          <p14:tracePt t="22063" x="3824288" y="4343400"/>
          <p14:tracePt t="22081" x="3700463" y="4457700"/>
          <p14:tracePt t="22097" x="3576638" y="4543425"/>
          <p14:tracePt t="22113" x="3405188" y="4629150"/>
          <p14:tracePt t="22129" x="3309938" y="4652963"/>
          <p14:tracePt t="22146" x="3257550" y="4672013"/>
          <p14:tracePt t="22163" x="3205163" y="4686300"/>
          <p14:tracePt t="22180" x="3124200" y="4729163"/>
          <p14:tracePt t="22196" x="3048000" y="4757738"/>
          <p14:tracePt t="22213" x="2962275" y="4791075"/>
          <p14:tracePt t="22230" x="2828925" y="4852988"/>
          <p14:tracePt t="22246" x="2752725" y="4881563"/>
          <p14:tracePt t="22263" x="2686050" y="4910138"/>
          <p14:tracePt t="22279" x="2614613" y="4924425"/>
          <p14:tracePt t="22296" x="2524125" y="4905375"/>
          <p14:tracePt t="22313" x="2471738" y="4876800"/>
          <p14:tracePt t="22330" x="2414588" y="4848225"/>
          <p14:tracePt t="22346" x="2366963" y="4824413"/>
          <p14:tracePt t="22363" x="2305050" y="4791075"/>
          <p14:tracePt t="22380" x="2262188" y="4772025"/>
          <p14:tracePt t="22396" x="2185988" y="4757738"/>
          <p14:tracePt t="22413" x="2105025" y="4733925"/>
          <p14:tracePt t="22429" x="1995488" y="4719638"/>
          <p14:tracePt t="22446" x="1952625" y="4714875"/>
          <p14:tracePt t="22463" x="1924050" y="4700588"/>
          <p14:tracePt t="22479" x="1900238" y="4700588"/>
          <p14:tracePt t="22848" x="1938338" y="4700588"/>
          <p14:tracePt t="22854" x="1985963" y="4686300"/>
          <p14:tracePt t="22862" x="2024063" y="4676775"/>
          <p14:tracePt t="22879" x="2095500" y="4672013"/>
          <p14:tracePt t="22913" x="2262188" y="4643438"/>
          <p14:tracePt t="22946" x="2390775" y="4643438"/>
          <p14:tracePt t="22963" x="2447925" y="4643438"/>
          <p14:tracePt t="22979" x="2519363" y="4652963"/>
          <p14:tracePt t="22996" x="2552700" y="4652963"/>
          <p14:tracePt t="23013" x="2595563" y="4652963"/>
          <p14:tracePt t="23029" x="2638425" y="4652963"/>
          <p14:tracePt t="23046" x="2714625" y="4652963"/>
          <p14:tracePt t="23063" x="2762250" y="4652963"/>
          <p14:tracePt t="23079" x="2800350" y="4652963"/>
          <p14:tracePt t="23096" x="2847975" y="4652963"/>
          <p14:tracePt t="23113" x="2867025" y="4652963"/>
          <p14:tracePt t="23129" x="2890838" y="4652963"/>
          <p14:tracePt t="23146" x="2900363" y="4652963"/>
          <p14:tracePt t="23163" x="2914650" y="4652963"/>
          <p14:tracePt t="23179" x="2919413" y="4652963"/>
          <p14:tracePt t="23196" x="2924175" y="4652963"/>
          <p14:tracePt t="23213" x="2933700" y="4652963"/>
          <p14:tracePt t="24792" x="2900363" y="4652963"/>
          <p14:tracePt t="24800" x="2852738" y="4657725"/>
          <p14:tracePt t="24813" x="2805113" y="4667250"/>
          <p14:tracePt t="24830" x="2676525" y="4681538"/>
          <p14:tracePt t="24846" x="2619375" y="4686300"/>
          <p14:tracePt t="24863" x="2566988" y="4695825"/>
          <p14:tracePt t="24879" x="2533650" y="4695825"/>
          <p14:tracePt t="24912" x="2490788" y="4695825"/>
          <p14:tracePt t="24946" x="2476500" y="4695825"/>
          <p14:tracePt t="24962" x="2466975" y="4695825"/>
          <p14:tracePt t="24979" x="2462213" y="4695825"/>
          <p14:tracePt t="24996" x="2457450" y="4695825"/>
          <p14:tracePt t="25012" x="2438400" y="4700588"/>
          <p14:tracePt t="25029" x="2414588" y="4705350"/>
          <p14:tracePt t="25046" x="2381250" y="4710113"/>
          <p14:tracePt t="25062" x="2333625" y="4719638"/>
          <p14:tracePt t="25079" x="2281238" y="4719638"/>
          <p14:tracePt t="25096" x="2262188" y="4719638"/>
          <p14:tracePt t="25112" x="2238375" y="4719638"/>
          <p14:tracePt t="25129" x="2228850" y="4719638"/>
          <p14:tracePt t="25146" x="2219325" y="4719638"/>
          <p14:tracePt t="25162" x="2214563" y="4719638"/>
          <p14:tracePt t="25179" x="2209800" y="4719638"/>
          <p14:tracePt t="25196" x="2200275" y="4719638"/>
          <p14:tracePt t="25240" x="2195513" y="4719638"/>
          <p14:tracePt t="25269" x="2190750" y="4719638"/>
          <p14:tracePt t="25292" x="2185988" y="4719638"/>
          <p14:tracePt t="25299" x="2181225" y="4719638"/>
          <p14:tracePt t="25312" x="2171700" y="4719638"/>
          <p14:tracePt t="25329" x="2109788" y="4719638"/>
          <p14:tracePt t="25346" x="2043113" y="4719638"/>
          <p14:tracePt t="25362" x="1943100" y="4719638"/>
          <p14:tracePt t="25380" x="1785938" y="4719638"/>
          <p14:tracePt t="25396" x="1719263" y="4719638"/>
          <p14:tracePt t="25412" x="1657350" y="4719638"/>
          <p14:tracePt t="25429" x="1624013" y="4719638"/>
          <p14:tracePt t="25447" x="1576388" y="4719638"/>
          <p14:tracePt t="25463" x="1538288" y="4714875"/>
          <p14:tracePt t="25479" x="1509713" y="4714875"/>
          <p14:tracePt t="25496" x="1481138" y="4714875"/>
          <p14:tracePt t="25512" x="1438275" y="4714875"/>
          <p14:tracePt t="25529" x="1400175" y="4714875"/>
          <p14:tracePt t="25546" x="1366838" y="4714875"/>
          <p14:tracePt t="25563" x="1323975" y="4719638"/>
          <p14:tracePt t="25579" x="1304925" y="4719638"/>
          <p14:tracePt t="25596" x="1281113" y="4719638"/>
          <p14:tracePt t="25612" x="1262063" y="4719638"/>
          <p14:tracePt t="25629" x="1238250" y="4719638"/>
          <p14:tracePt t="25646" x="1214438" y="4719638"/>
          <p14:tracePt t="25662" x="1200150" y="4719638"/>
          <p14:tracePt t="25679" x="1185863" y="4719638"/>
          <p14:tracePt t="25696" x="1166813" y="4719638"/>
          <p14:tracePt t="25712" x="1157288" y="4719638"/>
          <p14:tracePt t="25729" x="1152525" y="4719638"/>
          <p14:tracePt t="25746" x="1143000" y="4719638"/>
          <p14:tracePt t="25762" x="1138238" y="4719638"/>
          <p14:tracePt t="25843" x="1143000" y="4719638"/>
          <p14:tracePt t="25850" x="1152525" y="4719638"/>
          <p14:tracePt t="25862" x="1171575" y="4710113"/>
          <p14:tracePt t="25879" x="1228725" y="4705350"/>
          <p14:tracePt t="25896" x="1271588" y="4705350"/>
          <p14:tracePt t="25912" x="1309688" y="4700588"/>
          <p14:tracePt t="25929" x="1347788" y="4695825"/>
          <p14:tracePt t="25946" x="1376363" y="4695825"/>
          <p14:tracePt t="25962" x="1400175" y="4695825"/>
          <p14:tracePt t="25979" x="1409700" y="4695825"/>
          <p14:tracePt t="25996" x="1419225" y="4695825"/>
          <p14:tracePt t="26012" x="1423988" y="4695825"/>
          <p14:tracePt t="26029" x="1438275" y="4695825"/>
          <p14:tracePt t="26046" x="1471613" y="4695825"/>
          <p14:tracePt t="26063" x="1585913" y="4695825"/>
          <p14:tracePt t="26079" x="1695450" y="4695825"/>
          <p14:tracePt t="26096" x="1809750" y="4695825"/>
          <p14:tracePt t="26112" x="1890713" y="4695825"/>
          <p14:tracePt t="26129" x="1947863" y="4695825"/>
          <p14:tracePt t="26146" x="1971675" y="4695825"/>
          <p14:tracePt t="26162" x="1985963" y="4695825"/>
          <p14:tracePt t="26179" x="2005013" y="4695825"/>
          <p14:tracePt t="26196" x="2019300" y="4695825"/>
          <p14:tracePt t="26212" x="2033588" y="4695825"/>
          <p14:tracePt t="26229" x="2038350" y="4695825"/>
          <p14:tracePt t="26246" x="2052638" y="4695825"/>
          <p14:tracePt t="26262" x="2071688" y="4695825"/>
          <p14:tracePt t="26279" x="2085975" y="4695825"/>
          <p14:tracePt t="26296" x="2095500" y="4695825"/>
          <p14:tracePt t="26312" x="2109788" y="4695825"/>
          <p14:tracePt t="26329" x="2114550" y="4695825"/>
          <p14:tracePt t="26346" x="2119313" y="4695825"/>
          <p14:tracePt t="26400" x="2119313" y="4691063"/>
          <p14:tracePt t="26422" x="2119313" y="4686300"/>
          <p14:tracePt t="26429" x="2119313" y="4681538"/>
          <p14:tracePt t="26445" x="2124075" y="4667250"/>
          <p14:tracePt t="26452" x="2124075" y="4652963"/>
          <p14:tracePt t="26462" x="2138363" y="4614863"/>
          <p14:tracePt t="26479" x="2185988" y="4519613"/>
          <p14:tracePt t="26496" x="2281238" y="4405313"/>
          <p14:tracePt t="26512" x="2362200" y="4343400"/>
          <p14:tracePt t="26529" x="2481263" y="4291013"/>
          <p14:tracePt t="26546" x="2586038" y="4262438"/>
          <p14:tracePt t="26562" x="2714625" y="4262438"/>
          <p14:tracePt t="26579" x="2762250" y="4262438"/>
          <p14:tracePt t="26596" x="2786063" y="4281488"/>
          <p14:tracePt t="26612" x="2809875" y="4314825"/>
          <p14:tracePt t="26629" x="2809875" y="4357688"/>
          <p14:tracePt t="26645" x="2800350" y="4400550"/>
          <p14:tracePt t="26662" x="2776538" y="4448175"/>
          <p14:tracePt t="26679" x="2724150" y="4491038"/>
          <p14:tracePt t="26696" x="2709863" y="4500563"/>
          <p14:tracePt t="26712" x="2695575" y="4510088"/>
          <p14:tracePt t="26729" x="2690813" y="4514850"/>
          <p14:tracePt t="26746" x="2681288" y="4519613"/>
          <p14:tracePt t="26762" x="2676525" y="4519613"/>
          <p14:tracePt t="26803" x="2676525" y="4524375"/>
          <p14:tracePt t="26825" x="2671763" y="4524375"/>
          <p14:tracePt t="26847" x="2667000" y="4529138"/>
          <p14:tracePt t="26862" x="2662238" y="4533900"/>
          <p14:tracePt t="26869" x="2657475" y="4538663"/>
          <p14:tracePt t="26879" x="2643188" y="4552950"/>
          <p14:tracePt t="26896" x="2624138" y="4562475"/>
          <p14:tracePt t="26912" x="2581275" y="4595813"/>
          <p14:tracePt t="26929" x="2505075" y="4657725"/>
          <p14:tracePt t="26945" x="2443163" y="4695825"/>
          <p14:tracePt t="26962" x="2386013" y="4714875"/>
          <p14:tracePt t="26979" x="2319338" y="4733925"/>
          <p14:tracePt t="26995" x="2276475" y="4733925"/>
          <p14:tracePt t="27012" x="2233613" y="4724400"/>
          <p14:tracePt t="27029" x="2185988" y="4719638"/>
          <p14:tracePt t="27046" x="2124075" y="4705350"/>
          <p14:tracePt t="27062" x="2105025" y="4705350"/>
          <p14:tracePt t="27079" x="2095500" y="4705350"/>
          <p14:tracePt t="27096" x="2085975" y="4705350"/>
          <p14:tracePt t="27112" x="2081213" y="4705350"/>
          <p14:tracePt t="27150" x="2081213" y="4700588"/>
          <p14:tracePt t="27163" x="2100263" y="4695825"/>
          <p14:tracePt t="27179" x="2181225" y="4691063"/>
          <p14:tracePt t="27196" x="2305050" y="4672013"/>
          <p14:tracePt t="27212" x="2433638" y="4667250"/>
          <p14:tracePt t="27229" x="2571750" y="4648200"/>
          <p14:tracePt t="27246" x="2628900" y="4643438"/>
          <p14:tracePt t="27262" x="2667000" y="4633913"/>
          <p14:tracePt t="27279" x="2695575" y="4633913"/>
          <p14:tracePt t="27296" x="2714625" y="4633913"/>
          <p14:tracePt t="27312" x="2719388" y="4633913"/>
          <p14:tracePt t="27329" x="2728913" y="4633913"/>
          <p14:tracePt t="27362" x="2733675" y="4633913"/>
          <p14:tracePt t="27875" x="2700338" y="4638675"/>
          <p14:tracePt t="27882" x="2657475" y="4643438"/>
          <p14:tracePt t="27895" x="2628900" y="4643438"/>
          <p14:tracePt t="27912" x="2543175" y="4657725"/>
          <p14:tracePt t="27929" x="2505075" y="4657725"/>
          <p14:tracePt t="27946" x="2466975" y="4657725"/>
          <p14:tracePt t="27962" x="2424113" y="4672013"/>
          <p14:tracePt t="27995" x="2347913" y="4681538"/>
          <p14:tracePt t="28029" x="2295525" y="4691063"/>
          <p14:tracePt t="28046" x="2286000" y="4691063"/>
          <p14:tracePt t="28062" x="2266950" y="4691063"/>
          <p14:tracePt t="28079" x="2252663" y="4695825"/>
          <p14:tracePt t="28095" x="2219325" y="4705350"/>
          <p14:tracePt t="28112" x="2200275" y="4705350"/>
          <p14:tracePt t="28129" x="2176463" y="4710113"/>
          <p14:tracePt t="28145" x="2162175" y="4710113"/>
          <p14:tracePt t="28162" x="2143125" y="4710113"/>
          <p14:tracePt t="28179" x="2138363" y="4710113"/>
          <p14:tracePt t="28196" x="2128838" y="4710113"/>
          <p14:tracePt t="28212" x="2119313" y="4710113"/>
          <p14:tracePt t="28246" x="2114550" y="4710113"/>
          <p14:tracePt t="28308" x="2109788" y="4710113"/>
          <p14:tracePt t="28528" x="2128838" y="4710113"/>
          <p14:tracePt t="28536" x="2152650" y="4710113"/>
          <p14:tracePt t="28545" x="2176463" y="4710113"/>
          <p14:tracePt t="28562" x="2219325" y="4710113"/>
          <p14:tracePt t="28579" x="2266950" y="4724400"/>
          <p14:tracePt t="28612" x="2333625" y="4738688"/>
          <p14:tracePt t="28645" x="2366963" y="4757738"/>
          <p14:tracePt t="28662" x="2376488" y="4757738"/>
          <p14:tracePt t="28679" x="2381250" y="4757738"/>
          <p14:tracePt t="28771" x="2386013" y="4757738"/>
          <p14:tracePt t="28844" x="2390775" y="4757738"/>
          <p14:tracePt t="28851" x="2395538" y="4762500"/>
          <p14:tracePt t="28862" x="2405063" y="4767263"/>
          <p14:tracePt t="28879" x="2428875" y="4781550"/>
          <p14:tracePt t="28895" x="2490788" y="4810125"/>
          <p14:tracePt t="28912" x="2528888" y="4814888"/>
          <p14:tracePt t="28929" x="2562225" y="4824413"/>
          <p14:tracePt t="28945" x="2600325" y="4824413"/>
          <p14:tracePt t="28962" x="2652713" y="4824413"/>
          <p14:tracePt t="28979" x="2695575" y="4824413"/>
          <p14:tracePt t="28995" x="2733675" y="4824413"/>
          <p14:tracePt t="29012" x="2781300" y="4814888"/>
          <p14:tracePt t="29029" x="2809875" y="4805363"/>
          <p14:tracePt t="29045" x="2828925" y="4795838"/>
          <p14:tracePt t="29062" x="2847975" y="4795838"/>
          <p14:tracePt t="29079" x="2867025" y="4795838"/>
          <p14:tracePt t="29095" x="2871788" y="4795838"/>
          <p14:tracePt t="29112" x="2876550" y="4795838"/>
          <p14:tracePt t="29129" x="2881313" y="4795838"/>
          <p14:tracePt t="29145" x="2890838" y="4795838"/>
          <p14:tracePt t="32192" x="2890838" y="4791075"/>
          <p14:tracePt t="32199" x="2886075" y="4791075"/>
          <p14:tracePt t="32236" x="2881313" y="4786313"/>
          <p14:tracePt t="32243" x="2876550" y="4786313"/>
          <p14:tracePt t="32251" x="2876550" y="4781550"/>
          <p14:tracePt t="32262" x="2871788" y="4781550"/>
          <p14:tracePt t="32279" x="2867025" y="4781550"/>
          <p14:tracePt t="32312" x="2847975" y="4781550"/>
          <p14:tracePt t="32345" x="2833688" y="4781550"/>
          <p14:tracePt t="32362" x="2828925" y="4781550"/>
          <p14:tracePt t="32479" x="2824163" y="4781550"/>
          <p14:tracePt t="32823" x="2809875" y="4776788"/>
          <p14:tracePt t="32831" x="2800350" y="4762500"/>
          <p14:tracePt t="32845" x="2776538" y="4752975"/>
          <p14:tracePt t="32862" x="2757488" y="4748213"/>
          <p14:tracePt t="32879" x="2733675" y="4743450"/>
          <p14:tracePt t="32895" x="2719388" y="4729163"/>
          <p14:tracePt t="32928" x="2686050" y="4719638"/>
          <p14:tracePt t="32962" x="2652713" y="4714875"/>
          <p14:tracePt t="32978" x="2643188" y="4714875"/>
          <p14:tracePt t="32995" x="2624138" y="4714875"/>
          <p14:tracePt t="33012" x="2600325" y="4714875"/>
          <p14:tracePt t="33029" x="2562225" y="4714875"/>
          <p14:tracePt t="33045" x="2533650" y="4714875"/>
          <p14:tracePt t="33062" x="2500313" y="4719638"/>
          <p14:tracePt t="33078" x="2466975" y="4724400"/>
          <p14:tracePt t="33095" x="2428875" y="4729163"/>
          <p14:tracePt t="33112" x="2409825" y="4729163"/>
          <p14:tracePt t="33128" x="2395538" y="4729163"/>
          <p14:tracePt t="33145" x="2362200" y="4729163"/>
          <p14:tracePt t="33162" x="2338388" y="4729163"/>
          <p14:tracePt t="33178" x="2309813" y="4729163"/>
          <p14:tracePt t="33195" x="2281238" y="4729163"/>
          <p14:tracePt t="33212" x="2252663" y="4729163"/>
          <p14:tracePt t="33228" x="2238375" y="4729163"/>
          <p14:tracePt t="33245" x="2228850" y="4729163"/>
          <p14:tracePt t="33262" x="2224088" y="4724400"/>
          <p14:tracePt t="33278" x="2219325" y="4710113"/>
          <p14:tracePt t="33295" x="2224088" y="4672013"/>
          <p14:tracePt t="33312" x="2247900" y="4586288"/>
          <p14:tracePt t="33329" x="2328863" y="4462463"/>
          <p14:tracePt t="33345" x="2419350" y="4386263"/>
          <p14:tracePt t="33362" x="2538413" y="4310063"/>
          <p14:tracePt t="33379" x="2657475" y="4257675"/>
          <p14:tracePt t="33395" x="2805113" y="4191000"/>
          <p14:tracePt t="33412" x="2881313" y="4152900"/>
          <p14:tracePt t="33429" x="2938463" y="4124325"/>
          <p14:tracePt t="33445" x="2976563" y="4105275"/>
          <p14:tracePt t="33462" x="3009900" y="4081463"/>
          <p14:tracePt t="33478" x="3028950" y="4067175"/>
          <p14:tracePt t="33495" x="3043238" y="4057650"/>
          <p14:tracePt t="33512" x="3067050" y="4033838"/>
          <p14:tracePt t="33528" x="3114675" y="3995738"/>
          <p14:tracePt t="33545" x="3152775" y="3971925"/>
          <p14:tracePt t="33562" x="3200400" y="3938588"/>
          <p14:tracePt t="33579" x="3281363" y="3895725"/>
          <p14:tracePt t="33595" x="3357563" y="3867150"/>
          <p14:tracePt t="33612" x="3433763" y="3838575"/>
          <p14:tracePt t="33628" x="3505200" y="3814763"/>
          <p14:tracePt t="33645" x="3605213" y="3786188"/>
          <p14:tracePt t="33662" x="3676650" y="3781425"/>
          <p14:tracePt t="33678" x="3729038" y="3771900"/>
          <p14:tracePt t="33696" x="3790950" y="3762375"/>
          <p14:tracePt t="33712" x="3824288" y="3762375"/>
          <p14:tracePt t="33728" x="3862388" y="3762375"/>
          <p14:tracePt t="33745" x="3890963" y="3752850"/>
          <p14:tracePt t="33762" x="3938588" y="3748088"/>
          <p14:tracePt t="33779" x="3967163" y="3748088"/>
          <p14:tracePt t="33795" x="3986213" y="3743325"/>
          <p14:tracePt t="33812" x="4010025" y="3738563"/>
          <p14:tracePt t="33828" x="4029075" y="3733800"/>
          <p14:tracePt t="33845" x="4043363" y="3733800"/>
          <p14:tracePt t="33862" x="4067175" y="3729038"/>
          <p14:tracePt t="33878" x="4081463" y="3724275"/>
          <p14:tracePt t="33895" x="4105275" y="3724275"/>
          <p14:tracePt t="33912" x="4119563" y="3724275"/>
          <p14:tracePt t="33928" x="4138613" y="3724275"/>
          <p14:tracePt t="33945" x="4157663" y="3724275"/>
          <p14:tracePt t="33962" x="4171950" y="3724275"/>
          <p14:tracePt t="33978" x="4181475" y="3724275"/>
          <p14:tracePt t="33995" x="4186238" y="3724275"/>
          <p14:tracePt t="34012" x="4195763" y="3724275"/>
          <p14:tracePt t="34028" x="4200525" y="3724275"/>
          <p14:tracePt t="34086" x="4200525" y="3729038"/>
          <p14:tracePt t="34093" x="4200525" y="3733800"/>
          <p14:tracePt t="34107" x="4200525" y="3738563"/>
          <p14:tracePt t="34115" x="4200525" y="3743325"/>
          <p14:tracePt t="34130" x="4200525" y="3752850"/>
          <p14:tracePt t="34145" x="4200525" y="3767138"/>
          <p14:tracePt t="34162" x="4195763" y="3781425"/>
          <p14:tracePt t="34178" x="4186238" y="3790950"/>
          <p14:tracePt t="34195" x="4176713" y="3814763"/>
          <p14:tracePt t="34212" x="4162425" y="3833813"/>
          <p14:tracePt t="34228" x="4152900" y="3848100"/>
          <p14:tracePt t="35318" x="4105275" y="3895725"/>
          <p14:tracePt t="35326" x="4033838" y="3962400"/>
          <p14:tracePt t="35333" x="3962400" y="4014788"/>
          <p14:tracePt t="35345" x="3890963" y="4067175"/>
          <p14:tracePt t="35362" x="3743325" y="4157663"/>
          <p14:tracePt t="35378" x="3562350" y="4300538"/>
          <p14:tracePt t="35412" x="3305175" y="4457700"/>
          <p14:tracePt t="35445" x="3114675" y="4572000"/>
          <p14:tracePt t="35461" x="3048000" y="4600575"/>
          <p14:tracePt t="35478" x="2995613" y="4624388"/>
          <p14:tracePt t="35495" x="2924175" y="4648200"/>
          <p14:tracePt t="35512" x="2886075" y="4652963"/>
          <p14:tracePt t="35528" x="2852738" y="4662488"/>
          <p14:tracePt t="35545" x="2819400" y="4667250"/>
          <p14:tracePt t="35562" x="2790825" y="4667250"/>
          <p14:tracePt t="35578" x="2767013" y="4667250"/>
          <p14:tracePt t="35595" x="2738438" y="4667250"/>
          <p14:tracePt t="35612" x="2695575" y="4667250"/>
          <p14:tracePt t="35628" x="2643188" y="4667250"/>
          <p14:tracePt t="35645" x="2595563" y="4667250"/>
          <p14:tracePt t="35661" x="2552700" y="4667250"/>
          <p14:tracePt t="35678" x="2495550" y="4657725"/>
          <p14:tracePt t="35695" x="2476500" y="4652963"/>
          <p14:tracePt t="35711" x="2457450" y="4652963"/>
          <p14:tracePt t="35728" x="2447925" y="4652963"/>
          <p14:tracePt t="35745" x="2428875" y="4652963"/>
          <p14:tracePt t="35762" x="2414588" y="4652963"/>
          <p14:tracePt t="35778" x="2390775" y="4657725"/>
          <p14:tracePt t="35795" x="2357438" y="4672013"/>
          <p14:tracePt t="35812" x="2314575" y="4676775"/>
          <p14:tracePt t="35828" x="2257425" y="4686300"/>
          <p14:tracePt t="35845" x="2195513" y="4695825"/>
          <p14:tracePt t="35862" x="2109788" y="4705350"/>
          <p14:tracePt t="35878" x="2071688" y="4705350"/>
          <p14:tracePt t="35895" x="2043113" y="4700588"/>
          <p14:tracePt t="35911" x="2024063" y="4695825"/>
          <p14:tracePt t="35928" x="2000250" y="4662488"/>
          <p14:tracePt t="35945" x="1981200" y="4600575"/>
          <p14:tracePt t="35962" x="1981200" y="4519613"/>
          <p14:tracePt t="35978" x="2005013" y="4419600"/>
          <p14:tracePt t="35995" x="2028825" y="4381500"/>
          <p14:tracePt t="36011" x="2085975" y="4333875"/>
          <p14:tracePt t="36028" x="2171700" y="4295775"/>
          <p14:tracePt t="36045" x="2305050" y="4262438"/>
          <p14:tracePt t="36061" x="2386013" y="4252913"/>
          <p14:tracePt t="36078" x="2466975" y="4257675"/>
          <p14:tracePt t="36095" x="2538413" y="4271963"/>
          <p14:tracePt t="36111" x="2600325" y="4305300"/>
          <p14:tracePt t="36128" x="2624138" y="4329113"/>
          <p14:tracePt t="36145" x="2652713" y="4362450"/>
          <p14:tracePt t="36161" x="2662238" y="4424363"/>
          <p14:tracePt t="36178" x="2671763" y="4495800"/>
          <p14:tracePt t="36195" x="2671763" y="4529138"/>
          <p14:tracePt t="36211" x="2657475" y="4562475"/>
          <p14:tracePt t="36228" x="2633663" y="4610100"/>
          <p14:tracePt t="36245" x="2609850" y="4638675"/>
          <p14:tracePt t="36261" x="2590800" y="4676775"/>
          <p14:tracePt t="36278" x="2566988" y="4700588"/>
          <p14:tracePt t="36295" x="2533650" y="4724400"/>
          <p14:tracePt t="36311" x="2500313" y="4743450"/>
          <p14:tracePt t="36328" x="2466975" y="4752975"/>
          <p14:tracePt t="36345" x="2414588" y="4757738"/>
          <p14:tracePt t="36361" x="2328863" y="4767263"/>
          <p14:tracePt t="36378" x="2271713" y="4762500"/>
          <p14:tracePt t="36395" x="2228850" y="4757738"/>
          <p14:tracePt t="36412" x="2171700" y="4748213"/>
          <p14:tracePt t="36428" x="2152650" y="4738688"/>
          <p14:tracePt t="36445" x="2143125" y="4729163"/>
          <p14:tracePt t="36462" x="2124075" y="4724400"/>
          <p14:tracePt t="36478" x="2109788" y="4700588"/>
          <p14:tracePt t="36495" x="2105025" y="4662488"/>
          <p14:tracePt t="36512" x="2109788" y="4576763"/>
          <p14:tracePt t="36528" x="2138363" y="4476750"/>
          <p14:tracePt t="36545" x="2214563" y="4371975"/>
          <p14:tracePt t="36561" x="2276475" y="4329113"/>
          <p14:tracePt t="36578" x="2352675" y="4291013"/>
          <p14:tracePt t="36595" x="2405063" y="4276725"/>
          <p14:tracePt t="36611" x="2466975" y="4291013"/>
          <p14:tracePt t="36628" x="2500313" y="4319588"/>
          <p14:tracePt t="36645" x="2533650" y="4386263"/>
          <p14:tracePt t="36662" x="2552700" y="4486275"/>
          <p14:tracePt t="36678" x="2552700" y="4533900"/>
          <p14:tracePt t="36695" x="2552700" y="4586288"/>
          <p14:tracePt t="36712" x="2528888" y="4667250"/>
          <p14:tracePt t="36728" x="2500313" y="4776788"/>
          <p14:tracePt t="36745" x="2486025" y="4819650"/>
          <p14:tracePt t="36762" x="2476500" y="4848225"/>
          <p14:tracePt t="36778" x="2471738" y="4867275"/>
          <p14:tracePt t="36795" x="2462213" y="4881563"/>
          <p14:tracePt t="36812" x="2452688" y="4886325"/>
          <p14:tracePt t="36828" x="2447925" y="4891088"/>
          <p14:tracePt t="36846" x="2438400" y="4900613"/>
          <p14:tracePt t="36862" x="2428875" y="4910138"/>
          <p14:tracePt t="36878" x="2414588" y="4914900"/>
          <p14:tracePt t="36895" x="2405063" y="4919663"/>
          <p14:tracePt t="36911" x="2395538" y="4924425"/>
          <p14:tracePt t="36928" x="2390775" y="4924425"/>
          <p14:tracePt t="36945" x="2386013" y="4924425"/>
          <p14:tracePt t="37514" x="2381250" y="4924425"/>
          <p14:tracePt t="37521" x="2376488" y="4914900"/>
          <p14:tracePt t="37530" x="2362200" y="4895850"/>
          <p14:tracePt t="37545" x="2352675" y="4824413"/>
          <p14:tracePt t="37562" x="2357438" y="4743450"/>
          <p14:tracePt t="37579" x="2371725" y="4691063"/>
          <p14:tracePt t="37595" x="2395538" y="4643438"/>
          <p14:tracePt t="37628" x="2443163" y="4605338"/>
          <p14:tracePt t="37661" x="2486025" y="4586288"/>
          <p14:tracePt t="37678" x="2495550" y="4586288"/>
          <p14:tracePt t="37695" x="2509838" y="4586288"/>
          <p14:tracePt t="37711" x="2528888" y="4605338"/>
          <p14:tracePt t="37728" x="2543175" y="4619625"/>
          <p14:tracePt t="37745" x="2552700" y="4629150"/>
          <p14:tracePt t="37761" x="2557463" y="4633913"/>
          <p14:tracePt t="37778" x="2562225" y="4643438"/>
          <p14:tracePt t="37852" x="2557463" y="4643438"/>
          <p14:tracePt t="37859" x="2547938" y="4652963"/>
          <p14:tracePt t="37866" x="2524125" y="4652963"/>
          <p14:tracePt t="37878" x="2481263" y="4652963"/>
          <p14:tracePt t="37895" x="2343150" y="4667250"/>
          <p14:tracePt t="37911" x="2276475" y="4667250"/>
          <p14:tracePt t="37928" x="2195513" y="4667250"/>
          <p14:tracePt t="37945" x="2124075" y="4662488"/>
          <p14:tracePt t="37961" x="2071688" y="4652963"/>
          <p14:tracePt t="37978" x="2047875" y="4648200"/>
          <p14:tracePt t="37995" x="2038350" y="4643438"/>
          <p14:tracePt t="38011" x="2033588" y="4624388"/>
          <p14:tracePt t="38028" x="2033588" y="4586288"/>
          <p14:tracePt t="38045" x="2047875" y="4557713"/>
          <p14:tracePt t="38061" x="2071688" y="4519613"/>
          <p14:tracePt t="38078" x="2128838" y="4452938"/>
          <p14:tracePt t="38095" x="2195513" y="4424363"/>
          <p14:tracePt t="38111" x="2271713" y="4395788"/>
          <p14:tracePt t="38128" x="2343150" y="4395788"/>
          <p14:tracePt t="38145" x="2438400" y="4414838"/>
          <p14:tracePt t="38161" x="2486025" y="4438650"/>
          <p14:tracePt t="38178" x="2524125" y="4457700"/>
          <p14:tracePt t="38195" x="2552700" y="4467225"/>
          <p14:tracePt t="38211" x="2581275" y="4491038"/>
          <p14:tracePt t="38228" x="2590800" y="4505325"/>
          <p14:tracePt t="38245" x="2605088" y="4524375"/>
          <p14:tracePt t="38262" x="2614613" y="4533900"/>
          <p14:tracePt t="38278" x="2619375" y="4538663"/>
          <p14:tracePt t="38295" x="2619375" y="4543425"/>
          <p14:tracePt t="38311" x="2619375" y="4548188"/>
          <p14:tracePt t="38336" x="2624138" y="4552950"/>
          <p14:tracePt t="38345" x="2624138" y="4557713"/>
          <p14:tracePt t="38361" x="2624138" y="4567238"/>
          <p14:tracePt t="38378" x="2624138" y="4572000"/>
          <p14:tracePt t="38395" x="2624138" y="4581525"/>
          <p14:tracePt t="38411" x="2624138" y="4586288"/>
          <p14:tracePt t="38445" x="2624138" y="4591050"/>
          <p14:tracePt t="38770" x="2624138" y="4600575"/>
          <p14:tracePt t="38776" x="2619375" y="4600575"/>
          <p14:tracePt t="38783" x="2619375" y="4605338"/>
          <p14:tracePt t="38795" x="2614613" y="4610100"/>
          <p14:tracePt t="38811" x="2609850" y="4614863"/>
          <p14:tracePt t="38828" x="2609850" y="4619625"/>
          <p14:tracePt t="38873" x="2605088" y="4619625"/>
          <p14:tracePt t="38879" x="2600325" y="4624388"/>
          <p14:tracePt t="38886" x="2595563" y="4624388"/>
          <p14:tracePt t="38895" x="2590800" y="4629150"/>
          <p14:tracePt t="38911" x="2562225" y="4638675"/>
          <p14:tracePt t="38928" x="2509838" y="4657725"/>
          <p14:tracePt t="38945" x="2433638" y="4686300"/>
          <p14:tracePt t="38961" x="2386013" y="4691063"/>
          <p14:tracePt t="38978" x="2357438" y="4700588"/>
          <p14:tracePt t="38995" x="2324100" y="4710113"/>
          <p14:tracePt t="39011" x="2276475" y="4710113"/>
          <p14:tracePt t="39028" x="2238375" y="4710113"/>
          <p14:tracePt t="39045" x="2195513" y="4710113"/>
          <p14:tracePt t="39061" x="2152650" y="4700588"/>
          <p14:tracePt t="39078" x="2100263" y="4676775"/>
          <p14:tracePt t="39095" x="2066925" y="4667250"/>
          <p14:tracePt t="39112" x="2038350" y="4648200"/>
          <p14:tracePt t="39128" x="2014538" y="4633913"/>
          <p14:tracePt t="39145" x="2005013" y="4629150"/>
          <p14:tracePt t="39161" x="2000250" y="4624388"/>
          <p14:tracePt t="39178" x="1995488" y="4619625"/>
          <p14:tracePt t="39195" x="1985963" y="4600575"/>
          <p14:tracePt t="39211" x="1985963" y="4557713"/>
          <p14:tracePt t="39228" x="1995488" y="4524375"/>
          <p14:tracePt t="39244" x="2014538" y="4500563"/>
          <p14:tracePt t="39261" x="2100263" y="4448175"/>
          <p14:tracePt t="39278" x="2171700" y="4414838"/>
          <p14:tracePt t="39295" x="2224088" y="4405313"/>
          <p14:tracePt t="39312" x="2300288" y="4391025"/>
          <p14:tracePt t="39328" x="2352675" y="4386263"/>
          <p14:tracePt t="39344" x="2395538" y="4386263"/>
          <p14:tracePt t="39361" x="2433638" y="4391025"/>
          <p14:tracePt t="39378" x="2486025" y="4405313"/>
          <p14:tracePt t="39394" x="2514600" y="4414838"/>
          <p14:tracePt t="39411" x="2533650" y="4433888"/>
          <p14:tracePt t="39428" x="2547938" y="4448175"/>
          <p14:tracePt t="39429" x="2557463" y="4462463"/>
          <p14:tracePt t="39444" x="2571750" y="4491038"/>
          <p14:tracePt t="39461" x="2590800" y="4519613"/>
          <p14:tracePt t="39478" x="2605088" y="4552950"/>
          <p14:tracePt t="39495" x="2614613" y="4586288"/>
          <p14:tracePt t="39511" x="2614613" y="4595813"/>
          <p14:tracePt t="39528" x="2614613" y="4610100"/>
          <p14:tracePt t="39545" x="2614613" y="4619625"/>
          <p14:tracePt t="39561" x="2609850" y="4638675"/>
          <p14:tracePt t="39578" x="2600325" y="4652963"/>
          <p14:tracePt t="39594" x="2586038" y="4672013"/>
          <p14:tracePt t="39611" x="2562225" y="4681538"/>
          <p14:tracePt t="39628" x="2514600" y="4710113"/>
          <p14:tracePt t="39645" x="2481263" y="4729163"/>
          <p14:tracePt t="39661" x="2457450" y="4743450"/>
          <p14:tracePt t="39678" x="2447925" y="4743450"/>
          <p14:tracePt t="39695" x="2438400" y="4748213"/>
          <p14:tracePt t="39711" x="2433638" y="4748213"/>
          <p14:tracePt t="39728" x="2428875" y="4748213"/>
          <p14:tracePt t="39745" x="2424113" y="4748213"/>
          <p14:tracePt t="40553" x="2447925" y="4710113"/>
          <p14:tracePt t="40560" x="2481263" y="4672013"/>
          <p14:tracePt t="40568" x="2519363" y="4629150"/>
          <p14:tracePt t="40578" x="2552700" y="4591050"/>
          <p14:tracePt t="40595" x="2671763" y="4457700"/>
          <p14:tracePt t="40612" x="2838450" y="4257675"/>
          <p14:tracePt t="40628" x="2933700" y="4167188"/>
          <p14:tracePt t="40661" x="3114675" y="4005263"/>
          <p14:tracePt t="40694" x="3300413" y="3890963"/>
          <p14:tracePt t="40711" x="3338513" y="3871913"/>
          <p14:tracePt t="40728" x="3367088" y="3857625"/>
          <p14:tracePt t="40744" x="3371850" y="3852863"/>
          <p14:tracePt t="40761" x="3381375" y="3848100"/>
          <p14:tracePt t="40778" x="3386138" y="3848100"/>
          <p14:tracePt t="40811" x="3381375" y="3857625"/>
          <p14:tracePt t="40828" x="3352800" y="3895725"/>
          <p14:tracePt t="40845" x="3267075" y="3967163"/>
          <p14:tracePt t="40861" x="3076575" y="4219575"/>
          <p14:tracePt t="40878" x="2957513" y="4362450"/>
          <p14:tracePt t="40895" x="2852738" y="4467225"/>
          <p14:tracePt t="40911" x="2733675" y="4619625"/>
          <p14:tracePt t="40928" x="2695575" y="4667250"/>
          <p14:tracePt t="40944" x="2681288" y="4691063"/>
          <p14:tracePt t="40961" x="2671763" y="4700588"/>
          <p14:tracePt t="40978" x="2662238" y="4710113"/>
          <p14:tracePt t="40994" x="2652713" y="4714875"/>
          <p14:tracePt t="41029" x="2652713" y="4719638"/>
          <p14:tracePt t="41338" x="2719388" y="4576763"/>
          <p14:tracePt t="41346" x="2900363" y="4205288"/>
          <p14:tracePt t="41353" x="3157538" y="3757613"/>
          <p14:tracePt t="41362" x="3371850" y="3381375"/>
          <p14:tracePt t="41379" x="3719513" y="2652713"/>
          <p14:tracePt t="41395" x="4048125" y="2119313"/>
          <p14:tracePt t="41412" x="4338638" y="1704975"/>
          <p14:tracePt t="41445" x="4557713" y="1452563"/>
          <p14:tracePt t="41478" x="4719638" y="1300163"/>
          <p14:tracePt t="41495" x="4752975" y="1276350"/>
          <p14:tracePt t="41511" x="4772025" y="1262063"/>
          <p14:tracePt t="41528" x="4795838" y="1238250"/>
          <p14:tracePt t="41544" x="4833938" y="1204913"/>
          <p14:tracePt t="41561" x="4862513" y="1190625"/>
          <p14:tracePt t="41578" x="4886325" y="1171575"/>
          <p14:tracePt t="41594" x="4905375" y="1162050"/>
          <p14:tracePt t="41611" x="4910138" y="1152525"/>
          <p14:tracePt t="41628" x="4910138" y="1147763"/>
          <p14:tracePt t="41644" x="4910138" y="1143000"/>
          <p14:tracePt t="41661" x="4891088" y="1138238"/>
          <p14:tracePt t="41678" x="4829175" y="1128713"/>
          <p14:tracePt t="41695" x="4738688" y="1123950"/>
          <p14:tracePt t="41711" x="4667250" y="1114425"/>
          <p14:tracePt t="41728" x="4567238" y="1095375"/>
          <p14:tracePt t="41744" x="4505325" y="1071563"/>
          <p14:tracePt t="41761" x="4419600" y="1033463"/>
          <p14:tracePt t="41778" x="4281488" y="976313"/>
          <p14:tracePt t="41795" x="4229100" y="957263"/>
          <p14:tracePt t="41811" x="4176713" y="938213"/>
          <p14:tracePt t="41828" x="4138613" y="923925"/>
          <p14:tracePt t="41845" x="4086225" y="914400"/>
          <p14:tracePt t="41861" x="4057650" y="909638"/>
          <p14:tracePt t="41878" x="4024313" y="900113"/>
          <p14:tracePt t="41894" x="4010025" y="900113"/>
          <p14:tracePt t="41911" x="4000500" y="900113"/>
          <p14:tracePt t="41954" x="4005263" y="900113"/>
          <p14:tracePt t="41962" x="4019550" y="895350"/>
          <p14:tracePt t="41978" x="4110038" y="890588"/>
          <p14:tracePt t="41994" x="4286250" y="890588"/>
          <p14:tracePt t="42011" x="4510088" y="904875"/>
          <p14:tracePt t="42028" x="4953000" y="923925"/>
          <p14:tracePt t="42044" x="5210175" y="923925"/>
          <p14:tracePt t="42061" x="5472113" y="909638"/>
          <p14:tracePt t="42078" x="5653088" y="890588"/>
          <p14:tracePt t="42095" x="5886450" y="866775"/>
          <p14:tracePt t="42111" x="6024563" y="838200"/>
          <p14:tracePt t="42128" x="6115050" y="833438"/>
          <p14:tracePt t="42144" x="6176963" y="819150"/>
          <p14:tracePt t="42161" x="6267450" y="804863"/>
          <p14:tracePt t="42178" x="6310313" y="800100"/>
          <p14:tracePt t="42194" x="6353175" y="800100"/>
          <p14:tracePt t="42211" x="6391275" y="800100"/>
          <p14:tracePt t="42228" x="6410325" y="800100"/>
          <p14:tracePt t="42244" x="6419850" y="800100"/>
          <p14:tracePt t="42261" x="6429375" y="800100"/>
          <p14:tracePt t="42278" x="6438900" y="800100"/>
          <p14:tracePt t="42294" x="6443663" y="800100"/>
          <p14:tracePt t="42311" x="6448425" y="800100"/>
          <p14:tracePt t="42784" x="6443663" y="804863"/>
          <p14:tracePt t="42791" x="6434138" y="809625"/>
          <p14:tracePt t="42799" x="6419850" y="814388"/>
          <p14:tracePt t="42811" x="6410325" y="828675"/>
          <p14:tracePt t="42828" x="6376988" y="852488"/>
          <p14:tracePt t="42844" x="6353175" y="866775"/>
          <p14:tracePt t="42861" x="6296025" y="895350"/>
          <p14:tracePt t="42894" x="6167438" y="957263"/>
          <p14:tracePt t="42928" x="6105525" y="981075"/>
          <p14:tracePt t="42944" x="6096000" y="990600"/>
          <p14:tracePt t="42961" x="6081713" y="990600"/>
          <p14:tracePt t="42978" x="6076950" y="990600"/>
          <p14:tracePt t="42994" x="6067425" y="990600"/>
          <p14:tracePt t="43533" x="6062663" y="990600"/>
          <p14:tracePt t="43555" x="6048375" y="990600"/>
          <p14:tracePt t="43563" x="6043613" y="995363"/>
          <p14:tracePt t="43569" x="6038850" y="1000125"/>
          <p14:tracePt t="43578" x="6024563" y="1009650"/>
          <p14:tracePt t="43594" x="5962650" y="1071563"/>
          <p14:tracePt t="43628" x="5695950" y="1314450"/>
          <p14:tracePt t="43661" x="5467350" y="1543050"/>
          <p14:tracePt t="43678" x="5291138" y="1728788"/>
          <p14:tracePt t="43695" x="5067300" y="1966913"/>
          <p14:tracePt t="43711" x="4848225" y="2209800"/>
          <p14:tracePt t="43728" x="4695825" y="2381250"/>
          <p14:tracePt t="43745" x="4462463" y="2605088"/>
          <p14:tracePt t="43761" x="4300538" y="2819400"/>
          <p14:tracePt t="43778" x="4186238" y="2957513"/>
          <p14:tracePt t="43794" x="4100513" y="3038475"/>
          <p14:tracePt t="43811" x="4010025" y="3128963"/>
          <p14:tracePt t="43827" x="3962400" y="3176588"/>
          <p14:tracePt t="43844" x="3919538" y="3238500"/>
          <p14:tracePt t="43861" x="3881438" y="3290888"/>
          <p14:tracePt t="43878" x="3833813" y="3376613"/>
          <p14:tracePt t="43894" x="3805238" y="3424238"/>
          <p14:tracePt t="43911" x="3781425" y="3452813"/>
          <p14:tracePt t="43928" x="3757613" y="3476625"/>
          <p14:tracePt t="43944" x="3748088" y="3509963"/>
          <p14:tracePt t="43961" x="3743325" y="3529013"/>
          <p14:tracePt t="44927" x="3686175" y="3576638"/>
          <p14:tracePt t="44935" x="3624263" y="3629025"/>
          <p14:tracePt t="44944" x="3552825" y="3714750"/>
          <p14:tracePt t="44961" x="3424238" y="3838575"/>
          <p14:tracePt t="44978" x="3290888" y="3957638"/>
          <p14:tracePt t="44994" x="3128963" y="4086225"/>
          <p14:tracePt t="45011" x="3033713" y="4176713"/>
          <p14:tracePt t="45045" x="2809875" y="4376738"/>
          <p14:tracePt t="45078" x="2695575" y="4457700"/>
          <p14:tracePt t="45094" x="2657475" y="4476750"/>
          <p14:tracePt t="45111" x="2609850" y="4500563"/>
          <p14:tracePt t="45128" x="2581275" y="4510088"/>
          <p14:tracePt t="45144" x="2557463" y="4514850"/>
          <p14:tracePt t="45161" x="2533650" y="4529138"/>
          <p14:tracePt t="45178" x="2514600" y="4538663"/>
          <p14:tracePt t="45195" x="2509838" y="4538663"/>
          <p14:tracePt t="45211" x="2505075" y="4538663"/>
          <p14:tracePt t="45228" x="2481263" y="4552950"/>
          <p14:tracePt t="45244" x="2447925" y="4572000"/>
          <p14:tracePt t="45261" x="2409825" y="4595813"/>
          <p14:tracePt t="45278" x="2371725" y="4619625"/>
          <p14:tracePt t="45294" x="2324100" y="4657725"/>
          <p14:tracePt t="45311" x="2295525" y="4676775"/>
          <p14:tracePt t="45327" x="2271713" y="4691063"/>
          <p14:tracePt t="45344" x="2257425" y="4695825"/>
          <p14:tracePt t="45361" x="2243138" y="4700588"/>
          <p14:tracePt t="45378" x="2238375" y="4700588"/>
          <p14:tracePt t="45394" x="2228850" y="4700588"/>
          <p14:tracePt t="45411" x="2219325" y="4700588"/>
          <p14:tracePt t="45427" x="2214563" y="4700588"/>
          <p14:tracePt t="45470" x="2209800" y="4700588"/>
          <p14:tracePt t="45523" x="2205038" y="4700588"/>
          <p14:tracePt t="45530" x="2200275" y="4700588"/>
          <p14:tracePt t="45544" x="2195513" y="4700588"/>
          <p14:tracePt t="45552" x="2190750" y="4700588"/>
          <p14:tracePt t="45567" x="2185988" y="4705350"/>
          <p14:tracePt t="45577" x="2181225" y="4710113"/>
          <p14:tracePt t="45594" x="2176463" y="4710113"/>
          <p14:tracePt t="45611" x="2166938" y="4710113"/>
          <p14:tracePt t="45628" x="2162175" y="4710113"/>
          <p14:tracePt t="45644" x="2157413" y="4710113"/>
          <p14:tracePt t="45677" x="2152650" y="4710113"/>
          <p14:tracePt t="45904" x="2138363" y="4724400"/>
          <p14:tracePt t="45911" x="2128838" y="4729163"/>
          <p14:tracePt t="45918" x="2119313" y="4733925"/>
          <p14:tracePt t="45927" x="2105025" y="4738688"/>
          <p14:tracePt t="45944" x="2090738" y="4743450"/>
          <p14:tracePt t="45961" x="2081213" y="4752975"/>
          <p14:tracePt t="45977" x="2071688" y="4752975"/>
          <p14:tracePt t="45994" x="2062163" y="4752975"/>
          <p14:tracePt t="46011" x="2057400" y="4752975"/>
          <p14:tracePt t="46027" x="2052638" y="4752975"/>
          <p14:tracePt t="46044" x="2033588" y="4752975"/>
          <p14:tracePt t="46061" x="2024063" y="4752975"/>
          <p14:tracePt t="46078" x="2014538" y="4752975"/>
          <p14:tracePt t="46094" x="2005013" y="4752975"/>
          <p14:tracePt t="46330" x="2009775" y="4752975"/>
          <p14:tracePt t="46337" x="2019300" y="4752975"/>
          <p14:tracePt t="46345" x="2033588" y="4752975"/>
          <p14:tracePt t="46361" x="2052638" y="4752975"/>
          <p14:tracePt t="46377" x="2076450" y="4752975"/>
          <p14:tracePt t="46394" x="2105025" y="4752975"/>
          <p14:tracePt t="46411" x="2157413" y="4752975"/>
          <p14:tracePt t="46427" x="2209800" y="4748213"/>
          <p14:tracePt t="46444" x="2266950" y="4748213"/>
          <p14:tracePt t="46461" x="2319338" y="4733925"/>
          <p14:tracePt t="46477" x="2405063" y="4719638"/>
          <p14:tracePt t="46494" x="2452688" y="4714875"/>
          <p14:tracePt t="46511" x="2505075" y="4710113"/>
          <p14:tracePt t="46528" x="2581275" y="4695825"/>
          <p14:tracePt t="46544" x="2633663" y="4681538"/>
          <p14:tracePt t="46561" x="2681288" y="4676775"/>
          <p14:tracePt t="46577" x="2733675" y="4662488"/>
          <p14:tracePt t="46594" x="2795588" y="4652963"/>
          <p14:tracePt t="46611" x="2833688" y="4643438"/>
          <p14:tracePt t="46627" x="2867025" y="4643438"/>
          <p14:tracePt t="46644" x="2905125" y="4643438"/>
          <p14:tracePt t="46661" x="2943225" y="4643438"/>
          <p14:tracePt t="46677" x="2962275" y="4638675"/>
          <p14:tracePt t="46694" x="2986088" y="4633913"/>
          <p14:tracePt t="46711" x="3019425" y="4629150"/>
          <p14:tracePt t="46727" x="3038475" y="4619625"/>
          <p14:tracePt t="46744" x="3076575" y="4619625"/>
          <p14:tracePt t="46761" x="3105150" y="4619625"/>
          <p14:tracePt t="46777" x="3157538" y="4624388"/>
          <p14:tracePt t="46794" x="3186113" y="4629150"/>
          <p14:tracePt t="46811" x="3209925" y="4638675"/>
          <p14:tracePt t="46827" x="3224213" y="4643438"/>
          <p14:tracePt t="46844" x="3248025" y="4648200"/>
          <p14:tracePt t="46861" x="3252788" y="4648200"/>
          <p14:tracePt t="46878" x="3257550" y="4648200"/>
          <p14:tracePt t="46894" x="3262313" y="4648200"/>
          <p14:tracePt t="48950" x="3300413" y="4662488"/>
          <p14:tracePt t="48958" x="3348038" y="4686300"/>
          <p14:tracePt t="48965" x="3395663" y="4710113"/>
          <p14:tracePt t="48977" x="3448050" y="4743450"/>
          <p14:tracePt t="48994" x="3557588" y="4829175"/>
          <p14:tracePt t="49011" x="3614738" y="4891088"/>
          <p14:tracePt t="49044" x="3705225" y="4972050"/>
          <p14:tracePt t="49077" x="3767138" y="5019675"/>
          <p14:tracePt t="49094" x="3786188" y="5029200"/>
          <p14:tracePt t="49111" x="3790950" y="5038725"/>
          <p14:tracePt t="49128" x="3800475" y="5048250"/>
          <p14:tracePt t="49144" x="3805238" y="5048250"/>
          <p14:tracePt t="49663" x="3800475" y="5048250"/>
          <p14:tracePt t="49670" x="3786188" y="5038725"/>
          <p14:tracePt t="49678" x="3762375" y="5024438"/>
          <p14:tracePt t="49694" x="3705225" y="4991100"/>
          <p14:tracePt t="49711" x="3629025" y="4957763"/>
          <p14:tracePt t="49727" x="3533775" y="4929188"/>
          <p14:tracePt t="49744" x="3409950" y="4881563"/>
          <p14:tracePt t="49777" x="3262313" y="4838700"/>
          <p14:tracePt t="49810" x="3109913" y="4795838"/>
          <p14:tracePt t="49827" x="3057525" y="4781550"/>
          <p14:tracePt t="49844" x="3005138" y="4767263"/>
          <p14:tracePt t="49860" x="2952750" y="4757738"/>
          <p14:tracePt t="49877" x="2919413" y="4743450"/>
          <p14:tracePt t="49894" x="2909888" y="4743450"/>
          <p14:tracePt t="49910" x="2900363" y="4743450"/>
          <p14:tracePt t="50103" x="2847975" y="4743450"/>
          <p14:tracePt t="50111" x="2781300" y="4743450"/>
          <p14:tracePt t="50127" x="2628900" y="4743450"/>
          <p14:tracePt t="50144" x="2452688" y="4743450"/>
          <p14:tracePt t="50161" x="2319338" y="4743450"/>
          <p14:tracePt t="50177" x="2224088" y="4743450"/>
          <p14:tracePt t="50194" x="2176463" y="4733925"/>
          <p14:tracePt t="50211" x="2157413" y="4724400"/>
          <p14:tracePt t="50227" x="2143125" y="4719638"/>
          <p14:tracePt t="50260" x="2143125" y="4710113"/>
          <p14:tracePt t="50277" x="2157413" y="4705350"/>
          <p14:tracePt t="50294" x="2276475" y="4691063"/>
          <p14:tracePt t="50310" x="2409825" y="4686300"/>
          <p14:tracePt t="50327" x="2514600" y="4686300"/>
          <p14:tracePt t="50344" x="2614613" y="4695825"/>
          <p14:tracePt t="50360" x="2786063" y="4710113"/>
          <p14:tracePt t="50377" x="2886075" y="4710113"/>
          <p14:tracePt t="50394" x="2938463" y="4710113"/>
          <p14:tracePt t="50410" x="3000375" y="4710113"/>
          <p14:tracePt t="50427" x="3019425" y="4705350"/>
          <p14:tracePt t="50444" x="3043238" y="4691063"/>
          <p14:tracePt t="50460" x="3071813" y="4676775"/>
          <p14:tracePt t="50477" x="3124200" y="4629150"/>
          <p14:tracePt t="50494" x="3181350" y="4543425"/>
          <p14:tracePt t="50510" x="3252788" y="4391025"/>
          <p14:tracePt t="50527" x="3300413" y="4271963"/>
          <p14:tracePt t="50544" x="3348038" y="4167188"/>
          <p14:tracePt t="50560" x="3371850" y="4114800"/>
          <p14:tracePt t="50577" x="3405188" y="4038600"/>
          <p14:tracePt t="50594" x="3429000" y="3967163"/>
          <p14:tracePt t="50610" x="3448050" y="3929063"/>
          <p14:tracePt t="50627" x="3452813" y="3905250"/>
          <p14:tracePt t="50644" x="3457575" y="3890963"/>
          <p14:tracePt t="50660" x="3486150" y="3871913"/>
          <p14:tracePt t="50677" x="3509963" y="3867150"/>
          <p14:tracePt t="50694" x="3538538" y="3867150"/>
          <p14:tracePt t="50710" x="3557588" y="3867150"/>
          <p14:tracePt t="50727" x="3586163" y="3871913"/>
          <p14:tracePt t="50744" x="3600450" y="3876675"/>
          <p14:tracePt t="50760" x="3619500" y="3900488"/>
          <p14:tracePt t="50777" x="3643313" y="3962400"/>
          <p14:tracePt t="50794" x="3652838" y="4000500"/>
          <p14:tracePt t="50810" x="3662363" y="4038600"/>
          <p14:tracePt t="50827" x="3671888" y="4071938"/>
          <p14:tracePt t="50844" x="3681413" y="4167188"/>
          <p14:tracePt t="50860" x="3686175" y="4229100"/>
          <p14:tracePt t="50877" x="3686175" y="4276725"/>
          <p14:tracePt t="50894" x="3686175" y="4314825"/>
          <p14:tracePt t="50910" x="3686175" y="4352925"/>
          <p14:tracePt t="50927" x="3681413" y="4381500"/>
          <p14:tracePt t="50944" x="3667125" y="4405313"/>
          <p14:tracePt t="50960" x="3657600" y="4433888"/>
          <p14:tracePt t="50977" x="3633788" y="4476750"/>
          <p14:tracePt t="50994" x="3629025" y="4495800"/>
          <p14:tracePt t="51010" x="3624263" y="4505325"/>
          <p14:tracePt t="51027" x="3624263" y="4514850"/>
          <p14:tracePt t="51044" x="3619500" y="4529138"/>
          <p14:tracePt t="51060" x="3609975" y="4548188"/>
          <p14:tracePt t="51077" x="3590925" y="4595813"/>
          <p14:tracePt t="51094" x="3567113" y="4648200"/>
          <p14:tracePt t="51110" x="3557588" y="4681538"/>
          <p14:tracePt t="51127" x="3548063" y="4700588"/>
          <p14:tracePt t="51144" x="3538538" y="4724400"/>
          <p14:tracePt t="51160" x="3529013" y="4748213"/>
          <p14:tracePt t="51177" x="3524250" y="4767263"/>
          <p14:tracePt t="51194" x="3519488" y="4786313"/>
          <p14:tracePt t="51210" x="3505200" y="4810125"/>
          <p14:tracePt t="51227" x="3495675" y="4819650"/>
          <p14:tracePt t="51449" x="3509963" y="4819650"/>
          <p14:tracePt t="51460" x="3552825" y="4819650"/>
          <p14:tracePt t="51477" x="3590925" y="4824413"/>
          <p14:tracePt t="51494" x="3638550" y="4829175"/>
          <p14:tracePt t="51510" x="3676650" y="4843463"/>
          <p14:tracePt t="51527" x="3729038" y="4848225"/>
          <p14:tracePt t="51544" x="3757613" y="4848225"/>
          <p14:tracePt t="51560" x="3786188" y="4848225"/>
          <p14:tracePt t="51577" x="3810000" y="4848225"/>
          <p14:tracePt t="51594" x="3829050" y="4848225"/>
          <p14:tracePt t="51610" x="3838575" y="4848225"/>
          <p14:tracePt t="51627" x="3848100" y="4848225"/>
          <p14:tracePt t="51644" x="3857625" y="4848225"/>
          <p14:tracePt t="51660" x="3862388" y="4848225"/>
          <p14:tracePt t="51677" x="3867150" y="4848225"/>
          <p14:tracePt t="51694" x="3871913" y="4848225"/>
          <p14:tracePt t="51741" x="3871913" y="4852988"/>
          <p14:tracePt t="51755" x="3871913" y="4857750"/>
          <p14:tracePt t="51762" x="3867150" y="4862513"/>
          <p14:tracePt t="51777" x="3852863" y="4867275"/>
          <p14:tracePt t="51794" x="3829050" y="4872038"/>
          <p14:tracePt t="51810" x="3790950" y="4886325"/>
          <p14:tracePt t="51827" x="3738563" y="4900613"/>
          <p14:tracePt t="51844" x="3705225" y="4900613"/>
          <p14:tracePt t="51860" x="3681413" y="4900613"/>
          <p14:tracePt t="51877" x="3671888" y="4900613"/>
          <p14:tracePt t="51894" x="3657600" y="4900613"/>
          <p14:tracePt t="51910" x="3652838" y="4900613"/>
          <p14:tracePt t="51927" x="3643313" y="4900613"/>
          <p14:tracePt t="51944" x="3638550" y="4900613"/>
          <p14:tracePt t="51960" x="3629025" y="4900613"/>
          <p14:tracePt t="51977" x="3614738" y="4900613"/>
          <p14:tracePt t="51994" x="3590925" y="4900613"/>
          <p14:tracePt t="52010" x="3571875" y="4900613"/>
          <p14:tracePt t="52027" x="3552825" y="4900613"/>
          <p14:tracePt t="52044" x="3538538" y="4900613"/>
          <p14:tracePt t="52060" x="3533775" y="4900613"/>
          <p14:tracePt t="52077" x="3524250" y="4900613"/>
          <p14:tracePt t="52151" x="3529013" y="4900613"/>
          <p14:tracePt t="52158" x="3543300" y="4900613"/>
          <p14:tracePt t="52168" x="3562350" y="4905375"/>
          <p14:tracePt t="52178" x="3586163" y="4905375"/>
          <p14:tracePt t="52194" x="3652838" y="4905375"/>
          <p14:tracePt t="52210" x="3729038" y="4905375"/>
          <p14:tracePt t="52227" x="3776663" y="4905375"/>
          <p14:tracePt t="52244" x="3814763" y="4905375"/>
          <p14:tracePt t="52260" x="3881438" y="4905375"/>
          <p14:tracePt t="52277" x="3919538" y="4905375"/>
          <p14:tracePt t="52294" x="3952875" y="4905375"/>
          <p14:tracePt t="52310" x="3986213" y="4905375"/>
          <p14:tracePt t="52312" x="4000500" y="4905375"/>
          <p14:tracePt t="52327" x="4033838" y="4905375"/>
          <p14:tracePt t="52344" x="4062413" y="4910138"/>
          <p14:tracePt t="52360" x="4090988" y="4910138"/>
          <p14:tracePt t="52377" x="4129088" y="4924425"/>
          <p14:tracePt t="52394" x="4176713" y="4933950"/>
          <p14:tracePt t="52410" x="4205288" y="4943475"/>
          <p14:tracePt t="52427" x="4233863" y="4948238"/>
          <p14:tracePt t="52444" x="4271963" y="4948238"/>
          <p14:tracePt t="52460" x="4295775" y="4953000"/>
          <p14:tracePt t="52477" x="4310063" y="4953000"/>
          <p14:tracePt t="52494" x="4319588" y="4957763"/>
          <p14:tracePt t="52510" x="4329113" y="4957763"/>
          <p14:tracePt t="52527" x="4338638" y="4957763"/>
          <p14:tracePt t="52544" x="4343400" y="4957763"/>
          <p14:tracePt t="52666" x="4348163" y="4957763"/>
          <p14:tracePt t="52995" x="4357688" y="4957763"/>
          <p14:tracePt t="53002" x="4376738" y="4957763"/>
          <p14:tracePt t="53010" x="4395788" y="4957763"/>
          <p14:tracePt t="53027" x="4443413" y="4957763"/>
          <p14:tracePt t="53044" x="4495800" y="4953000"/>
          <p14:tracePt t="53061" x="4591050" y="4938713"/>
          <p14:tracePt t="53077" x="4638675" y="4924425"/>
          <p14:tracePt t="53110" x="4714875" y="4910138"/>
          <p14:tracePt t="53143" x="4772025" y="4910138"/>
          <p14:tracePt t="53160" x="4781550" y="4910138"/>
          <p14:tracePt t="53177" x="4795838" y="4905375"/>
          <p14:tracePt t="53194" x="4819650" y="4900613"/>
          <p14:tracePt t="53210" x="4833938" y="4891088"/>
          <p14:tracePt t="53227" x="4843463" y="4886325"/>
          <p14:tracePt t="53244" x="4862513" y="4881563"/>
          <p14:tracePt t="53260" x="4876800" y="4876800"/>
          <p14:tracePt t="53277" x="4891088" y="4872038"/>
          <p14:tracePt t="53294" x="4900613" y="4872038"/>
          <p14:tracePt t="53310" x="4933950" y="4872038"/>
          <p14:tracePt t="53327" x="4953000" y="4872038"/>
          <p14:tracePt t="53344" x="4962525" y="4872038"/>
          <p14:tracePt t="53360" x="4976813" y="4872038"/>
          <p14:tracePt t="53377" x="4991100" y="4876800"/>
          <p14:tracePt t="53394" x="4995863" y="4876800"/>
          <p14:tracePt t="53410" x="5000625" y="4876800"/>
          <p14:tracePt t="53444" x="5000625" y="4886325"/>
          <p14:tracePt t="53460" x="5000625" y="4895850"/>
          <p14:tracePt t="53477" x="4995863" y="4905375"/>
          <p14:tracePt t="53494" x="4953000" y="4929188"/>
          <p14:tracePt t="53510" x="4924425" y="4943475"/>
          <p14:tracePt t="53527" x="4891088" y="4957763"/>
          <p14:tracePt t="53544" x="4862513" y="4957763"/>
          <p14:tracePt t="53560" x="4829175" y="4948238"/>
          <p14:tracePt t="53577" x="4805363" y="4938713"/>
          <p14:tracePt t="53594" x="4781550" y="4919663"/>
          <p14:tracePt t="53610" x="4757738" y="4900613"/>
          <p14:tracePt t="53627" x="4729163" y="4876800"/>
          <p14:tracePt t="53643" x="4719638" y="4852988"/>
          <p14:tracePt t="53660" x="4705350" y="4829175"/>
          <p14:tracePt t="53677" x="4695825" y="4795838"/>
          <p14:tracePt t="53693" x="4695825" y="4776788"/>
          <p14:tracePt t="53710" x="4700588" y="4757738"/>
          <p14:tracePt t="53727" x="4705350" y="4743450"/>
          <p14:tracePt t="53744" x="4733925" y="4733925"/>
          <p14:tracePt t="53760" x="4752975" y="4733925"/>
          <p14:tracePt t="53777" x="4791075" y="4733925"/>
          <p14:tracePt t="53794" x="4819650" y="4752975"/>
          <p14:tracePt t="53810" x="4862513" y="4776788"/>
          <p14:tracePt t="53827" x="4876800" y="4791075"/>
          <p14:tracePt t="53844" x="4895850" y="4810125"/>
          <p14:tracePt t="53860" x="4905375" y="4819650"/>
          <p14:tracePt t="53877" x="4914900" y="4838700"/>
          <p14:tracePt t="53894" x="4914900" y="4852988"/>
          <p14:tracePt t="53910" x="4914900" y="4862513"/>
          <p14:tracePt t="53927" x="4910138" y="4886325"/>
          <p14:tracePt t="53943" x="4895850" y="4905375"/>
          <p14:tracePt t="53960" x="4891088" y="4914900"/>
          <p14:tracePt t="53977" x="4886325" y="4924425"/>
          <p14:tracePt t="53993" x="4881563" y="4933950"/>
          <p14:tracePt t="54074" x="4876800" y="4933950"/>
          <p14:tracePt t="54081" x="4872038" y="4938713"/>
          <p14:tracePt t="54093" x="4857750" y="4943475"/>
          <p14:tracePt t="54110" x="4576763" y="4929188"/>
          <p14:tracePt t="54127" x="4233863" y="4929188"/>
          <p14:tracePt t="54143" x="3805238" y="4929188"/>
          <p14:tracePt t="54160" x="3524250" y="4919663"/>
          <p14:tracePt t="54177" x="3124200" y="4886325"/>
          <p14:tracePt t="54194" x="3009900" y="4872038"/>
          <p14:tracePt t="54210" x="2943225" y="4843463"/>
          <p14:tracePt t="54227" x="2919413" y="4819650"/>
          <p14:tracePt t="54243" x="2881313" y="4752975"/>
          <p14:tracePt t="54260" x="2867025" y="4710113"/>
          <p14:tracePt t="54277" x="2862263" y="4676775"/>
          <p14:tracePt t="54294" x="2857500" y="4648200"/>
          <p14:tracePt t="54310" x="2857500" y="4633913"/>
          <p14:tracePt t="54327" x="2857500" y="4629150"/>
          <p14:tracePt t="54344" x="2857500" y="4624388"/>
          <p14:tracePt t="54360" x="2852738" y="4614863"/>
          <p14:tracePt t="54377" x="2852738" y="4605338"/>
          <p14:tracePt t="54441" x="2862263" y="4600575"/>
          <p14:tracePt t="54448" x="2886075" y="4591050"/>
          <p14:tracePt t="54460" x="2957513" y="4591050"/>
          <p14:tracePt t="54477" x="3252788" y="4591050"/>
          <p14:tracePt t="54494" x="3462338" y="4605338"/>
          <p14:tracePt t="54510" x="3695700" y="4633913"/>
          <p14:tracePt t="54527" x="3919538" y="4672013"/>
          <p14:tracePt t="54543" x="4214813" y="4729163"/>
          <p14:tracePt t="54560" x="4352925" y="4762500"/>
          <p14:tracePt t="54577" x="4471988" y="4805363"/>
          <p14:tracePt t="54594" x="4543425" y="4824413"/>
          <p14:tracePt t="54610" x="4600575" y="4843463"/>
          <p14:tracePt t="54627" x="4614863" y="4848225"/>
          <p14:tracePt t="54644" x="4624388" y="4852988"/>
          <p14:tracePt t="54660" x="4629150" y="4857750"/>
          <p14:tracePt t="54677" x="4638675" y="4857750"/>
          <p14:tracePt t="54694" x="4643438" y="4857750"/>
          <p14:tracePt t="54710" x="4652963" y="4867275"/>
          <p14:tracePt t="54728" x="4672013" y="4876800"/>
          <p14:tracePt t="54744" x="4686300" y="4881563"/>
          <p14:tracePt t="54760" x="4705350" y="4881563"/>
          <p14:tracePt t="54777" x="4719638" y="4891088"/>
          <p14:tracePt t="54794" x="4733925" y="4895850"/>
          <p14:tracePt t="54810" x="4743450" y="4895850"/>
          <p14:tracePt t="54827" x="4748213" y="4895850"/>
          <p14:tracePt t="54844" x="4752975" y="4895850"/>
          <p14:tracePt t="54860" x="4762500" y="4900613"/>
          <p14:tracePt t="54877" x="4772025" y="4905375"/>
          <p14:tracePt t="54893" x="4781550" y="4910138"/>
          <p14:tracePt t="54910" x="4810125" y="4929188"/>
          <p14:tracePt t="54927" x="4824413" y="4938713"/>
          <p14:tracePt t="54943" x="4833938" y="4948238"/>
          <p14:tracePt t="54960" x="4843463" y="4953000"/>
          <p14:tracePt t="54977" x="4852988" y="4957763"/>
          <p14:tracePt t="55058" x="4848225" y="4957763"/>
          <p14:tracePt t="55066" x="4843463" y="4957763"/>
          <p14:tracePt t="55077" x="4838700" y="4953000"/>
          <p14:tracePt t="55093" x="4814888" y="4943475"/>
          <p14:tracePt t="55110" x="4795838" y="4924425"/>
          <p14:tracePt t="55127" x="4781550" y="4905375"/>
          <p14:tracePt t="55144" x="4762500" y="4876800"/>
          <p14:tracePt t="55160" x="4752975" y="4838700"/>
          <p14:tracePt t="55177" x="4752975" y="4814888"/>
          <p14:tracePt t="55193" x="4752975" y="4795838"/>
          <p14:tracePt t="55210" x="4757738" y="4776788"/>
          <p14:tracePt t="55227" x="4767263" y="4757738"/>
          <p14:tracePt t="55243" x="4776788" y="4748213"/>
          <p14:tracePt t="55260" x="4786313" y="4738688"/>
          <p14:tracePt t="55277" x="4805363" y="4729163"/>
          <p14:tracePt t="55293" x="4819650" y="4729163"/>
          <p14:tracePt t="55310" x="4833938" y="4729163"/>
          <p14:tracePt t="55327" x="4843463" y="4733925"/>
          <p14:tracePt t="55345" x="4857750" y="4767263"/>
          <p14:tracePt t="55360" x="4867275" y="4795838"/>
          <p14:tracePt t="55377" x="4867275" y="4819650"/>
          <p14:tracePt t="55393" x="4867275" y="4833938"/>
          <p14:tracePt t="55410" x="4867275" y="4848225"/>
          <p14:tracePt t="55427" x="4867275" y="4852988"/>
          <p14:tracePt t="55443" x="4867275" y="4862513"/>
          <p14:tracePt t="55477" x="4867275" y="4867275"/>
          <p14:tracePt t="55493" x="4867275" y="4872038"/>
          <p14:tracePt t="55550" x="4867275" y="4876800"/>
          <p14:tracePt t="55559" x="4867275" y="4881563"/>
          <p14:tracePt t="55572" x="4867275" y="4891088"/>
          <p14:tracePt t="55579" x="4867275" y="4900613"/>
          <p14:tracePt t="55594" x="4867275" y="4914900"/>
          <p14:tracePt t="55610" x="4862513" y="4938713"/>
          <p14:tracePt t="55627" x="4852988" y="4953000"/>
          <p14:tracePt t="55643" x="4848225" y="4962525"/>
          <p14:tracePt t="55660" x="4848225" y="4967288"/>
          <p14:tracePt t="55718" x="4843463" y="4967288"/>
          <p14:tracePt t="55725" x="4843463" y="4972050"/>
          <p14:tracePt t="55733" x="4838700" y="4972050"/>
          <p14:tracePt t="55743" x="4833938" y="4976813"/>
          <p14:tracePt t="55760" x="4829175" y="4981575"/>
          <p14:tracePt t="55777" x="4819650" y="4981575"/>
          <p14:tracePt t="55793" x="4814888" y="4981575"/>
          <p14:tracePt t="55865" x="4819650" y="4981575"/>
          <p14:tracePt t="55872" x="4824413" y="4981575"/>
          <p14:tracePt t="55880" x="4833938" y="4981575"/>
          <p14:tracePt t="55894" x="4852988" y="4981575"/>
          <p14:tracePt t="55910" x="4881563" y="4981575"/>
          <p14:tracePt t="55927" x="4905375" y="4981575"/>
          <p14:tracePt t="55943" x="4914900" y="4981575"/>
          <p14:tracePt t="55960" x="4924425" y="4981575"/>
          <p14:tracePt t="55977" x="4933950" y="4981575"/>
          <p14:tracePt t="58522" x="4929188" y="4981575"/>
          <p14:tracePt t="58537" x="4924425" y="4981575"/>
          <p14:tracePt t="58545" x="4919663" y="4981575"/>
          <p14:tracePt t="58581" x="4914900" y="4981575"/>
          <p14:tracePt t="58610" x="4910138" y="4981575"/>
          <p14:tracePt t="58625" x="4900613" y="4981575"/>
          <p14:tracePt t="58643" x="4886325" y="4981575"/>
          <p14:tracePt t="58676" x="4814888" y="4967288"/>
          <p14:tracePt t="58693" x="4786313" y="4967288"/>
          <p14:tracePt t="58710" x="4767263" y="4962525"/>
          <p14:tracePt t="58726" x="4743450" y="4957763"/>
          <p14:tracePt t="58743" x="4724400" y="4957763"/>
          <p14:tracePt t="58760" x="4710113" y="4957763"/>
          <p14:tracePt t="58776" x="4705350" y="4957763"/>
          <p14:tracePt t="58793" x="4695825" y="4957763"/>
          <p14:tracePt t="58810" x="4686300" y="4957763"/>
          <p14:tracePt t="58843" x="4681538" y="4957763"/>
          <p14:tracePt t="58861" x="4676775" y="4953000"/>
          <p14:tracePt t="58876" x="4672013" y="4948238"/>
          <p14:tracePt t="58893" x="4652963" y="4924425"/>
          <p14:tracePt t="58910" x="4643438" y="4905375"/>
          <p14:tracePt t="58926" x="4619625" y="4867275"/>
          <p14:tracePt t="58943" x="4605338" y="4833938"/>
          <p14:tracePt t="58960" x="4595813" y="4786313"/>
          <p14:tracePt t="58977" x="4595813" y="4729163"/>
          <p14:tracePt t="58993" x="4595813" y="4691063"/>
          <p14:tracePt t="59010" x="4605338" y="4662488"/>
          <p14:tracePt t="59027" x="4624388" y="4638675"/>
          <p14:tracePt t="59044" x="4638675" y="4619625"/>
          <p14:tracePt t="59060" x="4662488" y="4600575"/>
          <p14:tracePt t="59077" x="4691063" y="4595813"/>
          <p14:tracePt t="59094" x="4719638" y="4591050"/>
          <p14:tracePt t="59111" x="4757738" y="4591050"/>
          <p14:tracePt t="59126" x="4781550" y="4595813"/>
          <p14:tracePt t="59143" x="4795838" y="4600575"/>
          <p14:tracePt t="59160" x="4814888" y="4610100"/>
          <p14:tracePt t="59176" x="4833938" y="4638675"/>
          <p14:tracePt t="59193" x="4848225" y="4667250"/>
          <p14:tracePt t="59210" x="4857750" y="4695825"/>
          <p14:tracePt t="59226" x="4872038" y="4729163"/>
          <p14:tracePt t="59243" x="4886325" y="4752975"/>
          <p14:tracePt t="59260" x="4905375" y="4776788"/>
          <p14:tracePt t="59276" x="4914900" y="4791075"/>
          <p14:tracePt t="59293" x="4929188" y="4824413"/>
          <p14:tracePt t="59310" x="4933950" y="4833938"/>
          <p14:tracePt t="59327" x="4938713" y="4843463"/>
          <p14:tracePt t="59343" x="4943475" y="4848225"/>
          <p14:tracePt t="59360" x="4943475" y="4857750"/>
          <p14:tracePt t="59376" x="4943475" y="4862513"/>
          <p14:tracePt t="59393" x="4943475" y="4872038"/>
          <p14:tracePt t="59410" x="4943475" y="4881563"/>
          <p14:tracePt t="59426" x="4943475" y="4895850"/>
          <p14:tracePt t="59443" x="4938713" y="4914900"/>
          <p14:tracePt t="59460" x="4933950" y="4924425"/>
          <p14:tracePt t="59476" x="4924425" y="4938713"/>
          <p14:tracePt t="59493" x="4919663" y="4943475"/>
          <p14:tracePt t="59510" x="4919663" y="4953000"/>
          <p14:tracePt t="59557" x="4914900" y="4953000"/>
          <p14:tracePt t="59573" x="4900613" y="4953000"/>
          <p14:tracePt t="59580" x="4891088" y="4953000"/>
          <p14:tracePt t="59593" x="4857750" y="4948238"/>
          <p14:tracePt t="59610" x="4819650" y="4943475"/>
          <p14:tracePt t="59626" x="4767263" y="4924425"/>
          <p14:tracePt t="59643" x="4729163" y="4905375"/>
          <p14:tracePt t="59660" x="4681538" y="4895850"/>
          <p14:tracePt t="59676" x="4662488" y="4881563"/>
          <p14:tracePt t="59693" x="4652963" y="4872038"/>
          <p14:tracePt t="59710" x="4633913" y="4848225"/>
          <p14:tracePt t="59727" x="4624388" y="4786313"/>
          <p14:tracePt t="59743" x="4624388" y="4738688"/>
          <p14:tracePt t="59760" x="4629150" y="4700588"/>
          <p14:tracePt t="59776" x="4648200" y="4676775"/>
          <p14:tracePt t="59793" x="4676775" y="4657725"/>
          <p14:tracePt t="59810" x="4705350" y="4652963"/>
          <p14:tracePt t="59826" x="4738688" y="4657725"/>
          <p14:tracePt t="59843" x="4776788" y="4686300"/>
          <p14:tracePt t="59860" x="4800600" y="4710113"/>
          <p14:tracePt t="59876" x="4810125" y="4733925"/>
          <p14:tracePt t="59893" x="4829175" y="4757738"/>
          <p14:tracePt t="59910" x="4838700" y="4791075"/>
          <p14:tracePt t="59926" x="4843463" y="4819650"/>
          <p14:tracePt t="59943" x="4848225" y="4843463"/>
          <p14:tracePt t="59960" x="4848225" y="4857750"/>
          <p14:tracePt t="59976" x="4848225" y="4876800"/>
          <p14:tracePt t="59993" x="4848225" y="4881563"/>
          <p14:tracePt t="60010" x="4848225" y="4886325"/>
          <p14:tracePt t="60027" x="4848225" y="4895850"/>
          <p14:tracePt t="60060" x="4848225" y="4900613"/>
          <p14:tracePt t="60076" x="4848225" y="4910138"/>
          <p14:tracePt t="60093" x="4848225" y="4943475"/>
          <p14:tracePt t="60110" x="4848225" y="4957763"/>
          <p14:tracePt t="60127" x="4848225" y="4972050"/>
          <p14:tracePt t="60143" x="4848225" y="4976813"/>
          <p14:tracePt t="60160" x="4848225" y="4986338"/>
          <p14:tracePt t="60284" x="4829175" y="4986338"/>
          <p14:tracePt t="60291" x="4786313" y="4986338"/>
          <p14:tracePt t="60298" x="4710113" y="4972050"/>
          <p14:tracePt t="60310" x="4605338" y="4953000"/>
          <p14:tracePt t="60326" x="4248150" y="4895850"/>
          <p14:tracePt t="60343" x="3671888" y="4886325"/>
          <p14:tracePt t="60360" x="3319463" y="4905375"/>
          <p14:tracePt t="60376" x="3119438" y="4914900"/>
          <p14:tracePt t="60393" x="2952750" y="4914900"/>
          <p14:tracePt t="60410" x="2824163" y="4900613"/>
          <p14:tracePt t="60426" x="2790825" y="4895850"/>
          <p14:tracePt t="60443" x="2771775" y="4891088"/>
          <p14:tracePt t="60460" x="2762250" y="4891088"/>
          <p14:tracePt t="60476" x="2757488" y="4891088"/>
          <p14:tracePt t="60600" x="2767013" y="4891088"/>
          <p14:tracePt t="60607" x="2786063" y="4895850"/>
          <p14:tracePt t="60614" x="2824163" y="4910138"/>
          <p14:tracePt t="60626" x="2881313" y="4929188"/>
          <p14:tracePt t="60643" x="3109913" y="4962525"/>
          <p14:tracePt t="60660" x="3309938" y="4957763"/>
          <p14:tracePt t="60676" x="3462338" y="4948238"/>
          <p14:tracePt t="60693" x="3652838" y="4948238"/>
          <p14:tracePt t="60710" x="3895725" y="4948238"/>
          <p14:tracePt t="60726" x="4033838" y="4953000"/>
          <p14:tracePt t="60743" x="4167188" y="4953000"/>
          <p14:tracePt t="60760" x="4257675" y="4953000"/>
          <p14:tracePt t="60776" x="4352925" y="4953000"/>
          <p14:tracePt t="60793" x="4386263" y="4953000"/>
          <p14:tracePt t="60810" x="4410075" y="4953000"/>
          <p14:tracePt t="60827" x="4433888" y="4953000"/>
          <p14:tracePt t="60843" x="4438650" y="4953000"/>
          <p14:tracePt t="60860" x="4448175" y="4953000"/>
          <p14:tracePt t="60893" x="4452938" y="4953000"/>
          <p14:tracePt t="60915" x="4457700" y="4953000"/>
          <p14:tracePt t="60930" x="4462463" y="4953000"/>
          <p14:tracePt t="60959" x="4467225" y="4953000"/>
          <p14:tracePt t="61010" x="4471988" y="4953000"/>
          <p14:tracePt t="61019" x="4476750" y="4953000"/>
          <p14:tracePt t="61034" x="4486275" y="4957763"/>
          <p14:tracePt t="61043" x="4491038" y="4957763"/>
          <p14:tracePt t="61060" x="4505325" y="4962525"/>
          <p14:tracePt t="61076" x="4533900" y="4962525"/>
          <p14:tracePt t="61093" x="4543425" y="4962525"/>
          <p14:tracePt t="61110" x="4548188" y="4962525"/>
          <p14:tracePt t="61126" x="4557713" y="4962525"/>
          <p14:tracePt t="61143" x="4562475" y="4962525"/>
          <p14:tracePt t="61195" x="4562475" y="4967288"/>
          <p14:tracePt t="61202" x="4562475" y="4972050"/>
          <p14:tracePt t="61217" x="4557713" y="4976813"/>
          <p14:tracePt t="61226" x="4552950" y="4976813"/>
          <p14:tracePt t="61243" x="4538663" y="4976813"/>
          <p14:tracePt t="61260" x="4529138" y="4967288"/>
          <p14:tracePt t="61276" x="4514850" y="4943475"/>
          <p14:tracePt t="61293" x="4495800" y="4905375"/>
          <p14:tracePt t="61310" x="4481513" y="4876800"/>
          <p14:tracePt t="61326" x="4467225" y="4843463"/>
          <p14:tracePt t="61343" x="4457700" y="4824413"/>
          <p14:tracePt t="61360" x="4448175" y="4805363"/>
          <p14:tracePt t="61376" x="4448175" y="4791075"/>
          <p14:tracePt t="61393" x="4448175" y="4781550"/>
          <p14:tracePt t="61409" x="4448175" y="4776788"/>
          <p14:tracePt t="61426" x="4448175" y="4767263"/>
          <p14:tracePt t="61443" x="4448175" y="4757738"/>
          <p14:tracePt t="61460" x="4452938" y="4752975"/>
          <p14:tracePt t="61476" x="4462463" y="4748213"/>
          <p14:tracePt t="61493" x="4486275" y="4748213"/>
          <p14:tracePt t="61510" x="4524375" y="4748213"/>
          <p14:tracePt t="61526" x="4538663" y="4752975"/>
          <p14:tracePt t="61543" x="4548188" y="4757738"/>
          <p14:tracePt t="61560" x="4557713" y="4762500"/>
          <p14:tracePt t="61576" x="4567238" y="4781550"/>
          <p14:tracePt t="61593" x="4572000" y="4805363"/>
          <p14:tracePt t="61610" x="4576763" y="4824413"/>
          <p14:tracePt t="61627" x="4576763" y="4857750"/>
          <p14:tracePt t="61643" x="4576763" y="4867275"/>
          <p14:tracePt t="61659" x="4576763" y="4876800"/>
          <p14:tracePt t="61676" x="4576763" y="4886325"/>
          <p14:tracePt t="61693" x="4576763" y="4895850"/>
          <p14:tracePt t="61709" x="4576763" y="4900613"/>
          <p14:tracePt t="61726" x="4576763" y="4905375"/>
          <p14:tracePt t="61760" x="4576763" y="4910138"/>
          <p14:tracePt t="61818" x="4576763" y="4914900"/>
          <p14:tracePt t="62230" x="4595813" y="4914900"/>
          <p14:tracePt t="62237" x="4610100" y="4914900"/>
          <p14:tracePt t="62245" x="4624388" y="4914900"/>
          <p14:tracePt t="62260" x="4657725" y="4914900"/>
          <p14:tracePt t="62276" x="4681538" y="4914900"/>
          <p14:tracePt t="62293" x="4700588" y="4914900"/>
          <p14:tracePt t="62310" x="4733925" y="4929188"/>
          <p14:tracePt t="62343" x="4776788" y="4938713"/>
          <p14:tracePt t="62376" x="4829175" y="4957763"/>
          <p14:tracePt t="62393" x="4843463" y="4962525"/>
          <p14:tracePt t="62410" x="4857750" y="4962525"/>
          <p14:tracePt t="62426" x="4872038" y="4962525"/>
          <p14:tracePt t="62443" x="4886325" y="4967288"/>
          <p14:tracePt t="62460" x="4891088" y="4967288"/>
          <p14:tracePt t="62476" x="4900613" y="4967288"/>
          <p14:tracePt t="62493" x="4905375" y="4967288"/>
          <p14:tracePt t="62510" x="4910138" y="4967288"/>
          <p14:tracePt t="62526" x="4919663" y="4972050"/>
          <p14:tracePt t="62543" x="4924425" y="4972050"/>
          <p14:tracePt t="62560" x="4929188" y="4972050"/>
          <p14:tracePt t="65202" x="4833938" y="4972050"/>
          <p14:tracePt t="65210" x="4681538" y="4991100"/>
          <p14:tracePt t="65217" x="4495800" y="5005388"/>
          <p14:tracePt t="65226" x="4286250" y="5014913"/>
          <p14:tracePt t="65243" x="4014788" y="5038725"/>
          <p14:tracePt t="65259" x="3752850" y="5057775"/>
          <p14:tracePt t="65293" x="3371850" y="5076825"/>
          <p14:tracePt t="65326" x="3205163" y="5053013"/>
          <p14:tracePt t="65343" x="3176588" y="5038725"/>
          <p14:tracePt t="65359" x="3143250" y="5024438"/>
          <p14:tracePt t="65376" x="3119438" y="5005388"/>
          <p14:tracePt t="65392" x="3081338" y="4981575"/>
          <p14:tracePt t="65409" x="3052763" y="4967288"/>
          <p14:tracePt t="65426" x="3028950" y="4957763"/>
          <p14:tracePt t="65443" x="3005138" y="4943475"/>
          <p14:tracePt t="65459" x="2971800" y="4933950"/>
          <p14:tracePt t="65476" x="2957513" y="4924425"/>
          <p14:tracePt t="65493" x="2928938" y="4910138"/>
          <p14:tracePt t="65509" x="2890838" y="4900613"/>
          <p14:tracePt t="65526" x="2819400" y="4872038"/>
          <p14:tracePt t="65543" x="2776538" y="4852988"/>
          <p14:tracePt t="65559" x="2747963" y="4843463"/>
          <p14:tracePt t="65576" x="2709863" y="4829175"/>
          <p14:tracePt t="65593" x="2695575" y="4824413"/>
          <p14:tracePt t="65609" x="2690813" y="4819650"/>
          <p14:tracePt t="65626" x="2686050" y="4819650"/>
          <p14:tracePt t="65643" x="2676525" y="4819650"/>
          <p14:tracePt t="65659" x="2667000" y="4819650"/>
          <p14:tracePt t="65709" x="2667000" y="4814888"/>
          <p14:tracePt t="65716" x="2681288" y="4810125"/>
          <p14:tracePt t="65726" x="2714625" y="4795838"/>
          <p14:tracePt t="65743" x="2852738" y="4781550"/>
          <p14:tracePt t="65759" x="3162300" y="4781550"/>
          <p14:tracePt t="65776" x="3390900" y="4795838"/>
          <p14:tracePt t="65793" x="3667125" y="4814888"/>
          <p14:tracePt t="65809" x="3905250" y="4814888"/>
          <p14:tracePt t="65826" x="4152900" y="4829175"/>
          <p14:tracePt t="65843" x="4286250" y="4848225"/>
          <p14:tracePt t="65859" x="4381500" y="4872038"/>
          <p14:tracePt t="65876" x="4433888" y="4876800"/>
          <p14:tracePt t="65892" x="4471988" y="4891088"/>
          <p14:tracePt t="65909" x="4495800" y="4895850"/>
          <p14:tracePt t="65926" x="4519613" y="4905375"/>
          <p14:tracePt t="65943" x="4557713" y="4919663"/>
          <p14:tracePt t="65959" x="4595813" y="4924425"/>
          <p14:tracePt t="65976" x="4638675" y="4929188"/>
          <p14:tracePt t="65993" x="4681538" y="4938713"/>
          <p14:tracePt t="66009" x="4733925" y="4938713"/>
          <p14:tracePt t="66026" x="4772025" y="4938713"/>
          <p14:tracePt t="66043" x="4800600" y="4943475"/>
          <p14:tracePt t="66059" x="4829175" y="4953000"/>
          <p14:tracePt t="66076" x="4872038" y="4967288"/>
          <p14:tracePt t="66093" x="4886325" y="4972050"/>
          <p14:tracePt t="66109" x="4895850" y="4972050"/>
          <p14:tracePt t="66126" x="4905375" y="4972050"/>
          <p14:tracePt t="66142" x="4910138" y="4972050"/>
          <p14:tracePt t="69058" x="4829175" y="4967288"/>
          <p14:tracePt t="69064" x="4695825" y="4967288"/>
          <p14:tracePt t="69076" x="4572000" y="4957763"/>
          <p14:tracePt t="69093" x="4214813" y="4948238"/>
          <p14:tracePt t="69109" x="3933825" y="4938713"/>
          <p14:tracePt t="69126" x="3733800" y="4938713"/>
          <p14:tracePt t="69159" x="3400425" y="4933950"/>
          <p14:tracePt t="69193" x="3286125" y="4905375"/>
          <p14:tracePt t="69209" x="3238500" y="4881563"/>
          <p14:tracePt t="69226" x="3181350" y="4848225"/>
          <p14:tracePt t="69242" x="3152775" y="4824413"/>
          <p14:tracePt t="69259" x="3114675" y="4800600"/>
          <p14:tracePt t="69276" x="3067050" y="4767263"/>
          <p14:tracePt t="69292" x="3043238" y="4752975"/>
          <p14:tracePt t="69309" x="3005138" y="4738688"/>
          <p14:tracePt t="69326" x="2962275" y="4724400"/>
          <p14:tracePt t="69328" x="2938463" y="4719638"/>
          <p14:tracePt t="69342" x="2876550" y="4714875"/>
          <p14:tracePt t="69359" x="2809875" y="4714875"/>
          <p14:tracePt t="69376" x="2728913" y="4724400"/>
          <p14:tracePt t="69392" x="2624138" y="4738688"/>
          <p14:tracePt t="69409" x="2486025" y="4748213"/>
          <p14:tracePt t="69426" x="2414588" y="4743450"/>
          <p14:tracePt t="69443" x="2343150" y="4729163"/>
          <p14:tracePt t="69459" x="2252663" y="4686300"/>
          <p14:tracePt t="69476" x="2205038" y="4667250"/>
          <p14:tracePt t="69492" x="2166938" y="4648200"/>
          <p14:tracePt t="69509" x="2147888" y="4633913"/>
          <p14:tracePt t="69526" x="2143125" y="4552950"/>
          <p14:tracePt t="69542" x="2185988" y="4495800"/>
          <p14:tracePt t="69560" x="2266950" y="4433888"/>
          <p14:tracePt t="69576" x="2438400" y="4371975"/>
          <p14:tracePt t="69592" x="2728913" y="4357688"/>
          <p14:tracePt t="69609" x="2943225" y="4400550"/>
          <p14:tracePt t="69626" x="3200400" y="4462463"/>
          <p14:tracePt t="69643" x="3400425" y="4529138"/>
          <p14:tracePt t="69659" x="3709988" y="4610100"/>
          <p14:tracePt t="69676" x="3848100" y="4643438"/>
          <p14:tracePt t="69692" x="3971925" y="4676775"/>
          <p14:tracePt t="69709" x="4210050" y="4714875"/>
          <p14:tracePt t="69726" x="4348163" y="4738688"/>
          <p14:tracePt t="69742" x="4452938" y="4748213"/>
          <p14:tracePt t="69759" x="4524375" y="4762500"/>
          <p14:tracePt t="69776" x="4605338" y="4762500"/>
          <p14:tracePt t="69792" x="4648200" y="4762500"/>
          <p14:tracePt t="69809" x="4686300" y="4762500"/>
          <p14:tracePt t="69826" x="4738688" y="4767263"/>
          <p14:tracePt t="69843" x="4767263" y="4772025"/>
          <p14:tracePt t="69859" x="4805363" y="4781550"/>
          <p14:tracePt t="69876" x="4824413" y="4786313"/>
          <p14:tracePt t="69893" x="4852988" y="4786313"/>
          <p14:tracePt t="69909" x="4862513" y="4786313"/>
          <p14:tracePt t="69925" x="4872038" y="4786313"/>
          <p14:tracePt t="69942" x="4876800" y="4786313"/>
          <p14:tracePt t="69959" x="4895850" y="4786313"/>
          <p14:tracePt t="69975" x="4924425" y="4786313"/>
          <p14:tracePt t="69992" x="4953000" y="4791075"/>
          <p14:tracePt t="70009" x="4972050" y="4795838"/>
          <p14:tracePt t="70026" x="5000625" y="4810125"/>
          <p14:tracePt t="70042" x="5005388" y="4810125"/>
          <p14:tracePt t="70059" x="5010150" y="4810125"/>
          <p14:tracePt t="70076" x="5019675" y="4819650"/>
          <p14:tracePt t="70092" x="5019675" y="4848225"/>
          <p14:tracePt t="70109" x="5000625" y="4891088"/>
          <p14:tracePt t="70126" x="4967288" y="4933950"/>
          <p14:tracePt t="70142" x="4914900" y="4981575"/>
          <p14:tracePt t="70159" x="4872038" y="5005388"/>
          <p14:tracePt t="70176" x="4824413" y="5024438"/>
          <p14:tracePt t="70192" x="4786313" y="5038725"/>
          <p14:tracePt t="70209" x="4743450" y="5038725"/>
          <p14:tracePt t="70226" x="4719638" y="5029200"/>
          <p14:tracePt t="70242" x="4695825" y="5005388"/>
          <p14:tracePt t="70259" x="4667250" y="4953000"/>
          <p14:tracePt t="70276" x="4657725" y="4876800"/>
          <p14:tracePt t="70292" x="4657725" y="4833938"/>
          <p14:tracePt t="70309" x="4667250" y="4800600"/>
          <p14:tracePt t="70326" x="4695825" y="4772025"/>
          <p14:tracePt t="70342" x="4733925" y="4762500"/>
          <p14:tracePt t="70359" x="4762500" y="4757738"/>
          <p14:tracePt t="70376" x="4791075" y="4757738"/>
          <p14:tracePt t="70392" x="4824413" y="4791075"/>
          <p14:tracePt t="70409" x="4838700" y="4824413"/>
          <p14:tracePt t="70426" x="4852988" y="4852988"/>
          <p14:tracePt t="70442" x="4857750" y="4867275"/>
          <p14:tracePt t="70459" x="4857750" y="4881563"/>
          <p14:tracePt t="70664" x="4981575" y="4852988"/>
          <p14:tracePt t="70671" x="5200650" y="4814888"/>
          <p14:tracePt t="70678" x="5353050" y="4795838"/>
          <p14:tracePt t="70692" x="5595938" y="4786313"/>
          <p14:tracePt t="70709" x="5857875" y="4786313"/>
          <p14:tracePt t="70726" x="6043613" y="4776788"/>
          <p14:tracePt t="70742" x="6200775" y="4767263"/>
          <p14:tracePt t="70759" x="6348413" y="4752975"/>
          <p14:tracePt t="70776" x="6410325" y="4752975"/>
          <p14:tracePt t="70792" x="6443663" y="4752975"/>
          <p14:tracePt t="70809" x="6467475" y="4752975"/>
          <p14:tracePt t="70826" x="6491288" y="4752975"/>
          <p14:tracePt t="70842" x="6500813" y="4752975"/>
          <p14:tracePt t="70859" x="6515100" y="4752975"/>
          <p14:tracePt t="70876" x="6534150" y="4752975"/>
          <p14:tracePt t="70892" x="6538913" y="4752975"/>
          <p14:tracePt t="70909" x="6548438" y="4752975"/>
          <p14:tracePt t="70925" x="6553200" y="4752975"/>
          <p14:tracePt t="70942" x="6557963" y="4752975"/>
          <p14:tracePt t="71001" x="6557963" y="4748213"/>
          <p14:tracePt t="71008" x="6557963" y="4743450"/>
          <p14:tracePt t="71016" x="6562725" y="4738688"/>
          <p14:tracePt t="71026" x="6567488" y="4733925"/>
          <p14:tracePt t="71042" x="6581775" y="4700588"/>
          <p14:tracePt t="71059" x="6600825" y="4667250"/>
          <p14:tracePt t="71076" x="6624638" y="4624388"/>
          <p14:tracePt t="71093" x="6634163" y="4600575"/>
          <p14:tracePt t="71109" x="6638925" y="4586288"/>
          <p14:tracePt t="71126" x="6648450" y="4576763"/>
          <p14:tracePt t="71142" x="6653213" y="4572000"/>
          <p14:tracePt t="71159" x="6653213" y="4562475"/>
          <p14:tracePt t="71208" x="6653213" y="4557713"/>
          <p14:tracePt t="71267" x="6653213" y="4552950"/>
          <p14:tracePt t="71604" x="6700838" y="4533900"/>
          <p14:tracePt t="71611" x="6757988" y="4514850"/>
          <p14:tracePt t="71618" x="6819900" y="4500563"/>
          <p14:tracePt t="71627" x="6867525" y="4481513"/>
          <p14:tracePt t="71642" x="6948488" y="4467225"/>
          <p14:tracePt t="71659" x="7010400" y="4452938"/>
          <p14:tracePt t="71692" x="7181850" y="4457700"/>
          <p14:tracePt t="71725" x="7277100" y="4476750"/>
          <p14:tracePt t="71742" x="7329488" y="4486275"/>
          <p14:tracePt t="71759" x="7362825" y="4491038"/>
          <p14:tracePt t="71776" x="7405688" y="4500563"/>
          <p14:tracePt t="71792" x="7434263" y="4510088"/>
          <p14:tracePt t="71809" x="7486650" y="4514850"/>
          <p14:tracePt t="71826" x="7515225" y="4529138"/>
          <p14:tracePt t="71842" x="7553325" y="4529138"/>
          <p14:tracePt t="71859" x="7596188" y="4529138"/>
          <p14:tracePt t="71875" x="7658100" y="4529138"/>
          <p14:tracePt t="71892" x="7700963" y="4529138"/>
          <p14:tracePt t="71909" x="7734300" y="4529138"/>
          <p14:tracePt t="71925" x="7796213" y="4519613"/>
          <p14:tracePt t="71942" x="7834313" y="4514850"/>
          <p14:tracePt t="71959" x="7877175" y="4514850"/>
          <p14:tracePt t="71976" x="7910513" y="4510088"/>
          <p14:tracePt t="71992" x="7943850" y="4510088"/>
          <p14:tracePt t="72009" x="7958138" y="4510088"/>
          <p14:tracePt t="72228" x="8020050" y="4500563"/>
          <p14:tracePt t="72235" x="8086725" y="4491038"/>
          <p14:tracePt t="72243" x="8177213" y="4476750"/>
          <p14:tracePt t="72259" x="8324850" y="4457700"/>
          <p14:tracePt t="72275" x="8472488" y="4448175"/>
          <p14:tracePt t="72292" x="8562975" y="4443413"/>
          <p14:tracePt t="72309" x="8658225" y="4443413"/>
          <p14:tracePt t="72325" x="8715375" y="4443413"/>
          <p14:tracePt t="72342" x="8767763" y="4448175"/>
          <p14:tracePt t="72359" x="8839200" y="4448175"/>
          <p14:tracePt t="72375" x="8882063" y="4457700"/>
          <p14:tracePt t="72392" x="8934450" y="4462463"/>
          <p14:tracePt t="72409" x="8972550" y="4462463"/>
          <p14:tracePt t="72425" x="9029700" y="4462463"/>
          <p14:tracePt t="72442" x="9067800" y="4462463"/>
          <p14:tracePt t="72459" x="9086850" y="4462463"/>
          <p14:tracePt t="72475" x="9110663" y="4462463"/>
          <p14:tracePt t="72492" x="9134475" y="4462463"/>
          <p14:tracePt t="72509" x="9148763" y="4467225"/>
          <p14:tracePt t="72525" x="9158288" y="4467225"/>
          <p14:tracePt t="72542" x="9177338" y="4471988"/>
          <p14:tracePt t="72559" x="9191625" y="4471988"/>
          <p14:tracePt t="72575" x="9201150" y="4471988"/>
          <p14:tracePt t="72592" x="9205913" y="4471988"/>
          <p14:tracePt t="72609" x="9215438" y="4471988"/>
          <p14:tracePt t="72625" x="9220200" y="4471988"/>
          <p14:tracePt t="72741" x="9210675" y="4476750"/>
          <p14:tracePt t="72748" x="9191625" y="4481513"/>
          <p14:tracePt t="72759" x="9158288" y="4491038"/>
          <p14:tracePt t="72775" x="9043988" y="4514850"/>
          <p14:tracePt t="72792" x="8815388" y="4548188"/>
          <p14:tracePt t="72809" x="8715375" y="4548188"/>
          <p14:tracePt t="72825" x="8653463" y="4548188"/>
          <p14:tracePt t="72842" x="8620125" y="4543425"/>
          <p14:tracePt t="72859" x="8577263" y="4529138"/>
          <p14:tracePt t="72875" x="8558213" y="4519613"/>
          <p14:tracePt t="72892" x="8534400" y="4514850"/>
          <p14:tracePt t="72909" x="8510588" y="4505325"/>
          <p14:tracePt t="72925" x="8482013" y="4505325"/>
          <p14:tracePt t="72942" x="8453438" y="4505325"/>
          <p14:tracePt t="72959" x="8410575" y="4505325"/>
          <p14:tracePt t="72975" x="8324850" y="4505325"/>
          <p14:tracePt t="72992" x="8267700" y="4505325"/>
          <p14:tracePt t="73009" x="8210550" y="4505325"/>
          <p14:tracePt t="73025" x="8148638" y="4505325"/>
          <p14:tracePt t="73042" x="8081963" y="4500563"/>
          <p14:tracePt t="73059" x="8043863" y="4495800"/>
          <p14:tracePt t="73075" x="8015288" y="4486275"/>
          <p14:tracePt t="73092" x="7986713" y="4481513"/>
          <p14:tracePt t="73109" x="7924800" y="4481513"/>
          <p14:tracePt t="73125" x="7877175" y="4481513"/>
          <p14:tracePt t="73142" x="7810500" y="4486275"/>
          <p14:tracePt t="73159" x="7700963" y="4491038"/>
          <p14:tracePt t="73175" x="7634288" y="4500563"/>
          <p14:tracePt t="73192" x="7581900" y="4505325"/>
          <p14:tracePt t="73209" x="7548563" y="4505325"/>
          <p14:tracePt t="73225" x="7515225" y="4505325"/>
          <p14:tracePt t="73242" x="7505700" y="4505325"/>
          <p14:tracePt t="73259" x="7500938" y="4505325"/>
          <p14:tracePt t="73275" x="7496175" y="4505325"/>
          <p14:tracePt t="73292" x="7486650" y="4505325"/>
          <p14:tracePt t="73328" x="7500938" y="4505325"/>
          <p14:tracePt t="73342" x="7553325" y="4505325"/>
          <p14:tracePt t="73359" x="7662863" y="4519613"/>
          <p14:tracePt t="73375" x="7786688" y="4529138"/>
          <p14:tracePt t="73392" x="7943850" y="4538663"/>
          <p14:tracePt t="73409" x="8129588" y="4538663"/>
          <p14:tracePt t="73425" x="8253413" y="4538663"/>
          <p14:tracePt t="73442" x="8367713" y="4548188"/>
          <p14:tracePt t="73459" x="8491538" y="4548188"/>
          <p14:tracePt t="73475" x="8629650" y="4552950"/>
          <p14:tracePt t="73492" x="8677275" y="4552950"/>
          <p14:tracePt t="73509" x="8739188" y="4567238"/>
          <p14:tracePt t="73526" x="8815388" y="4581525"/>
          <p14:tracePt t="73542" x="8886825" y="4586288"/>
          <p14:tracePt t="73559" x="8939213" y="4595813"/>
          <p14:tracePt t="73575" x="8986838" y="4595813"/>
          <p14:tracePt t="73592" x="9048750" y="4595813"/>
          <p14:tracePt t="73609" x="9067800" y="4591050"/>
          <p14:tracePt t="73625" x="9091613" y="4586288"/>
          <p14:tracePt t="73642" x="9120188" y="4581525"/>
          <p14:tracePt t="73659" x="9163050" y="4572000"/>
          <p14:tracePt t="73675" x="9182100" y="4562475"/>
          <p14:tracePt t="73692" x="9210675" y="4552950"/>
          <p14:tracePt t="73709" x="9244013" y="4533900"/>
          <p14:tracePt t="73725" x="9277350" y="4519613"/>
          <p14:tracePt t="73742" x="9286875" y="4514850"/>
          <p14:tracePt t="73759" x="9296400" y="4510088"/>
          <p14:tracePt t="73775" x="9305925" y="4505325"/>
          <p14:tracePt t="73827" x="9305925" y="4500563"/>
          <p14:tracePt t="73842" x="9301163" y="4491038"/>
          <p14:tracePt t="73849" x="9286875" y="4486275"/>
          <p14:tracePt t="73859" x="9263063" y="4471988"/>
          <p14:tracePt t="73875" x="9201150" y="4462463"/>
          <p14:tracePt t="73892" x="9120188" y="4452938"/>
          <p14:tracePt t="73909" x="9001125" y="4443413"/>
          <p14:tracePt t="73925" x="8934450" y="4443413"/>
          <p14:tracePt t="73942" x="8867775" y="4443413"/>
          <p14:tracePt t="73959" x="8763000" y="4443413"/>
          <p14:tracePt t="73975" x="8615363" y="4443413"/>
          <p14:tracePt t="73992" x="8439150" y="4457700"/>
          <p14:tracePt t="74009" x="8258175" y="4476750"/>
          <p14:tracePt t="74025" x="7981950" y="4510088"/>
          <p14:tracePt t="74042" x="7820025" y="4529138"/>
          <p14:tracePt t="74060" x="7696200" y="4548188"/>
          <p14:tracePt t="74077" x="7572375" y="4548188"/>
          <p14:tracePt t="74092" x="7519988" y="4548188"/>
          <p14:tracePt t="74109" x="7486650" y="4548188"/>
          <p14:tracePt t="74125" x="7448550" y="4543425"/>
          <p14:tracePt t="74142" x="7419975" y="4538663"/>
          <p14:tracePt t="74159" x="7372350" y="4529138"/>
          <p14:tracePt t="74175" x="7353300" y="4529138"/>
          <p14:tracePt t="74192" x="7329488" y="4524375"/>
          <p14:tracePt t="74209" x="7296150" y="4524375"/>
          <p14:tracePt t="74225" x="7277100" y="4524375"/>
          <p14:tracePt t="74242" x="7258050" y="4524375"/>
          <p14:tracePt t="74259" x="7239000" y="4524375"/>
          <p14:tracePt t="74275" x="7210425" y="4524375"/>
          <p14:tracePt t="74292" x="7172325" y="4524375"/>
          <p14:tracePt t="74309" x="7129463" y="4524375"/>
          <p14:tracePt t="74325" x="7081838" y="4529138"/>
          <p14:tracePt t="74327" x="7043738" y="4538663"/>
          <p14:tracePt t="74342" x="6991350" y="4543425"/>
          <p14:tracePt t="74359" x="6948488" y="4548188"/>
          <p14:tracePt t="74375" x="6905625" y="4557713"/>
          <p14:tracePt t="74392" x="6829425" y="4562475"/>
          <p14:tracePt t="74409" x="6777038" y="4576763"/>
          <p14:tracePt t="74425" x="6729413" y="4581525"/>
          <p14:tracePt t="74442" x="6691313" y="4586288"/>
          <p14:tracePt t="74459" x="6638925" y="4586288"/>
          <p14:tracePt t="74475" x="6610350" y="4586288"/>
          <p14:tracePt t="74492" x="6596063" y="4581525"/>
          <p14:tracePt t="74509" x="6577013" y="4572000"/>
          <p14:tracePt t="74525" x="6567488" y="4562475"/>
          <p14:tracePt t="74542" x="6567488" y="4538663"/>
          <p14:tracePt t="74559" x="6577013" y="4495800"/>
          <p14:tracePt t="74575" x="6615113" y="4429125"/>
          <p14:tracePt t="74592" x="6705600" y="4319588"/>
          <p14:tracePt t="74609" x="6796088" y="4252913"/>
          <p14:tracePt t="74625" x="6877050" y="4214813"/>
          <p14:tracePt t="74642" x="7019925" y="4167188"/>
          <p14:tracePt t="74659" x="7091363" y="4162425"/>
          <p14:tracePt t="74675" x="7158038" y="4152900"/>
          <p14:tracePt t="74692" x="7210425" y="4152900"/>
          <p14:tracePt t="74709" x="7262813" y="4152900"/>
          <p14:tracePt t="74725" x="7286625" y="4167188"/>
          <p14:tracePt t="74742" x="7310438" y="4181475"/>
          <p14:tracePt t="74758" x="7334250" y="4229100"/>
          <p14:tracePt t="74775" x="7358063" y="4314825"/>
          <p14:tracePt t="74792" x="7358063" y="4357688"/>
          <p14:tracePt t="74809" x="7358063" y="4381500"/>
          <p14:tracePt t="74826" x="7348538" y="4414838"/>
          <p14:tracePt t="74842" x="7343775" y="4433888"/>
          <p14:tracePt t="74859" x="7339013" y="4452938"/>
          <p14:tracePt t="74875" x="7329488" y="4457700"/>
          <p14:tracePt t="74892" x="7324725" y="4467225"/>
          <p14:tracePt t="74994" x="7319963" y="4467225"/>
          <p14:tracePt t="75009" x="7319963" y="4471988"/>
          <p14:tracePt t="75017" x="7310438" y="4476750"/>
          <p14:tracePt t="75025" x="7296150" y="4481513"/>
          <p14:tracePt t="75042" x="7258050" y="4505325"/>
          <p14:tracePt t="75059" x="7158038" y="4567238"/>
          <p14:tracePt t="75075" x="7019925" y="4662488"/>
          <p14:tracePt t="75092" x="6938963" y="4719638"/>
          <p14:tracePt t="75109" x="6891338" y="4748213"/>
          <p14:tracePt t="75125" x="6862763" y="4767263"/>
          <p14:tracePt t="75142" x="6834188" y="4772025"/>
          <p14:tracePt t="75175" x="6834188" y="4767263"/>
          <p14:tracePt t="75192" x="6853238" y="4738688"/>
          <p14:tracePt t="75209" x="6900863" y="4695825"/>
          <p14:tracePt t="75225" x="7034213" y="4643438"/>
          <p14:tracePt t="75242" x="7210425" y="4629150"/>
          <p14:tracePt t="75259" x="7434263" y="4629150"/>
          <p14:tracePt t="75275" x="7586663" y="4629150"/>
          <p14:tracePt t="75292" x="7724775" y="4629150"/>
          <p14:tracePt t="75310" x="7891463" y="4638675"/>
          <p14:tracePt t="75327" x="7972425" y="4648200"/>
          <p14:tracePt t="75333" x="8010525" y="4652963"/>
          <p14:tracePt t="75349" x="8081963" y="4662488"/>
          <p14:tracePt t="75359" x="8105775" y="4662488"/>
          <p14:tracePt t="75376" x="8181975" y="4662488"/>
          <p14:tracePt t="75392" x="8215313" y="4657725"/>
          <p14:tracePt t="75409" x="8253413" y="4657725"/>
          <p14:tracePt t="75426" x="8286750" y="4657725"/>
          <p14:tracePt t="75442" x="8362950" y="4657725"/>
          <p14:tracePt t="75459" x="8429625" y="4657725"/>
          <p14:tracePt t="75475" x="8486775" y="4657725"/>
          <p14:tracePt t="75492" x="8539163" y="4657725"/>
          <p14:tracePt t="75509" x="8605838" y="4648200"/>
          <p14:tracePt t="75525" x="8643938" y="4648200"/>
          <p14:tracePt t="75542" x="8677275" y="4648200"/>
          <p14:tracePt t="75559" x="8705850" y="4648200"/>
          <p14:tracePt t="75575" x="8753475" y="4648200"/>
          <p14:tracePt t="75592" x="8786813" y="4648200"/>
          <p14:tracePt t="75609" x="8834438" y="4638675"/>
          <p14:tracePt t="75626" x="8891588" y="4633913"/>
          <p14:tracePt t="75642" x="8929688" y="4629150"/>
          <p14:tracePt t="75659" x="8967788" y="4624388"/>
          <p14:tracePt t="75675" x="8996363" y="4624388"/>
          <p14:tracePt t="75692" x="9039225" y="4614863"/>
          <p14:tracePt t="75709" x="9077325" y="4610100"/>
          <p14:tracePt t="75725" x="9105900" y="4610100"/>
          <p14:tracePt t="75742" x="9144000" y="4600575"/>
          <p14:tracePt t="75759" x="9196388" y="4600575"/>
          <p14:tracePt t="75775" x="9224963" y="4591050"/>
          <p14:tracePt t="75792" x="9248775" y="4586288"/>
          <p14:tracePt t="75809" x="9282113" y="4576763"/>
          <p14:tracePt t="75825" x="9301163" y="4576763"/>
          <p14:tracePt t="75842" x="9315450" y="4567238"/>
          <p14:tracePt t="75859" x="9334500" y="4562475"/>
          <p14:tracePt t="75875" x="9358313" y="4548188"/>
          <p14:tracePt t="75892" x="9372600" y="4543425"/>
          <p14:tracePt t="75908" x="9382125" y="4538663"/>
          <p14:tracePt t="75925" x="9391650" y="4533900"/>
          <p14:tracePt t="75942" x="9401175" y="4524375"/>
          <p14:tracePt t="75958" x="9410700" y="4524375"/>
          <p14:tracePt t="75975" x="9415463" y="4524375"/>
          <p14:tracePt t="78444" x="9329738" y="4557713"/>
          <p14:tracePt t="78452" x="9082088" y="4629150"/>
          <p14:tracePt t="78460" x="8839200" y="4681538"/>
          <p14:tracePt t="78475" x="8239125" y="4795838"/>
          <p14:tracePt t="78492" x="7572375" y="4953000"/>
          <p14:tracePt t="78509" x="6877050" y="5119688"/>
          <p14:tracePt t="78542" x="5710238" y="5348288"/>
          <p14:tracePt t="78575" x="5267325" y="5367338"/>
          <p14:tracePt t="78592" x="5033963" y="5357813"/>
          <p14:tracePt t="78608" x="4929188" y="5348288"/>
          <p14:tracePt t="78625" x="4857750" y="5334000"/>
          <p14:tracePt t="78642" x="4795838" y="5334000"/>
          <p14:tracePt t="78658" x="4681538" y="5338763"/>
          <p14:tracePt t="78675" x="4614863" y="5343525"/>
          <p14:tracePt t="78692" x="4543425" y="5343525"/>
          <p14:tracePt t="78709" x="4443413" y="5343525"/>
          <p14:tracePt t="78725" x="4367213" y="5357813"/>
          <p14:tracePt t="78742" x="4286250" y="5372100"/>
          <p14:tracePt t="78758" x="4214813" y="5391150"/>
          <p14:tracePt t="78775" x="4100513" y="5395913"/>
          <p14:tracePt t="78792" x="4048125" y="5386388"/>
          <p14:tracePt t="78808" x="4000500" y="5362575"/>
          <p14:tracePt t="78825" x="3952875" y="5329238"/>
          <p14:tracePt t="78827" x="3924300" y="5305425"/>
          <p14:tracePt t="78842" x="3867150" y="5272088"/>
          <p14:tracePt t="78858" x="3814763" y="5238750"/>
          <p14:tracePt t="78875" x="3757613" y="5210175"/>
          <p14:tracePt t="78892" x="3676650" y="5181600"/>
          <p14:tracePt t="78908" x="3624263" y="5162550"/>
          <p14:tracePt t="78925" x="3586163" y="5143500"/>
          <p14:tracePt t="78941" x="3552825" y="5138738"/>
          <p14:tracePt t="78958" x="3505200" y="5124450"/>
          <p14:tracePt t="78975" x="3481388" y="5119688"/>
          <p14:tracePt t="78991" x="3467100" y="5110163"/>
          <p14:tracePt t="79008" x="3452813" y="5105400"/>
          <p14:tracePt t="79025" x="3443288" y="5100638"/>
          <p14:tracePt t="79042" x="3438525" y="5095875"/>
          <p14:tracePt t="79058" x="3438525" y="5091113"/>
          <p14:tracePt t="79075" x="3438525" y="5086350"/>
          <p14:tracePt t="79092" x="3438525" y="5076825"/>
          <p14:tracePt t="79108" x="3438525" y="5072063"/>
          <p14:tracePt t="79125" x="3448050" y="5062538"/>
          <p14:tracePt t="79142" x="3457575" y="5053013"/>
          <p14:tracePt t="79158" x="3471863" y="5048250"/>
          <p14:tracePt t="79175" x="3486150" y="5043488"/>
          <p14:tracePt t="79191" x="3509963" y="5029200"/>
          <p14:tracePt t="79208" x="3562350" y="5029200"/>
          <p14:tracePt t="79225" x="3605213" y="5029200"/>
          <p14:tracePt t="79242" x="3652838" y="5029200"/>
          <p14:tracePt t="79258" x="3690938" y="5029200"/>
          <p14:tracePt t="79275" x="3738563" y="5029200"/>
          <p14:tracePt t="79292" x="3771900" y="5029200"/>
          <p14:tracePt t="79308" x="3800475" y="5029200"/>
          <p14:tracePt t="79325" x="3848100" y="5033963"/>
          <p14:tracePt t="79342" x="3876675" y="5033963"/>
          <p14:tracePt t="79358" x="3895725" y="5033963"/>
          <p14:tracePt t="79375" x="3919538" y="5033963"/>
          <p14:tracePt t="79392" x="3938588" y="5033963"/>
          <p14:tracePt t="79408" x="3957638" y="5033963"/>
          <p14:tracePt t="79425" x="3976688" y="5033963"/>
          <p14:tracePt t="79442" x="3995738" y="5033963"/>
          <p14:tracePt t="79458" x="4029075" y="5033963"/>
          <p14:tracePt t="79475" x="4043363" y="5033963"/>
          <p14:tracePt t="79491" x="4057650" y="5019675"/>
          <p14:tracePt t="79508" x="4071938" y="5019675"/>
          <p14:tracePt t="79525" x="4081463" y="5019675"/>
          <p14:tracePt t="79542" x="4086225" y="5019675"/>
          <p14:tracePt t="79752" x="4181475" y="4976813"/>
          <p14:tracePt t="79759" x="4324350" y="4919663"/>
          <p14:tracePt t="79766" x="4481513" y="4876800"/>
          <p14:tracePt t="79775" x="4624388" y="4833938"/>
          <p14:tracePt t="79792" x="4829175" y="4776788"/>
          <p14:tracePt t="79808" x="5033963" y="4738688"/>
          <p14:tracePt t="79825" x="5348288" y="4700588"/>
          <p14:tracePt t="79842" x="5481638" y="4691063"/>
          <p14:tracePt t="79858" x="5581650" y="4691063"/>
          <p14:tracePt t="79875" x="5653088" y="4691063"/>
          <p14:tracePt t="79892" x="5705475" y="4691063"/>
          <p14:tracePt t="79908" x="5724525" y="4691063"/>
          <p14:tracePt t="79925" x="5734050" y="4691063"/>
          <p14:tracePt t="79941" x="5743575" y="4691063"/>
          <p14:tracePt t="79958" x="5753100" y="4691063"/>
          <p14:tracePt t="79975" x="5762625" y="4691063"/>
          <p14:tracePt t="79991" x="5772150" y="4691063"/>
          <p14:tracePt t="80008" x="5781675" y="4691063"/>
          <p14:tracePt t="80025" x="5791200" y="4691063"/>
          <p14:tracePt t="80042" x="5795963" y="4691063"/>
          <p14:tracePt t="80075" x="5800725" y="4691063"/>
          <p14:tracePt t="80092" x="5810250" y="4700588"/>
          <p14:tracePt t="80108" x="5819775" y="4705350"/>
          <p14:tracePt t="80125" x="5843588" y="4710113"/>
          <p14:tracePt t="80141" x="5862638" y="4710113"/>
          <p14:tracePt t="80158" x="5886450" y="4710113"/>
          <p14:tracePt t="80175" x="5905500" y="4710113"/>
          <p14:tracePt t="80191" x="5934075" y="4710113"/>
          <p14:tracePt t="80208" x="5943600" y="4710113"/>
          <p14:tracePt t="80225" x="5953125" y="4710113"/>
          <p14:tracePt t="80241" x="5957888" y="4710113"/>
          <p14:tracePt t="80617" x="6019800" y="4700588"/>
          <p14:tracePt t="80625" x="6100763" y="4686300"/>
          <p14:tracePt t="80632" x="6176963" y="4667250"/>
          <p14:tracePt t="80658" x="6372225" y="4633913"/>
          <p14:tracePt t="80691" x="6505575" y="4619625"/>
          <p14:tracePt t="80708" x="6534150" y="4619625"/>
          <p14:tracePt t="80725" x="6557963" y="4624388"/>
          <p14:tracePt t="80741" x="6591300" y="4638675"/>
          <p14:tracePt t="80758" x="6610350" y="4648200"/>
          <p14:tracePt t="80775" x="6634163" y="4648200"/>
          <p14:tracePt t="80791" x="6653213" y="4648200"/>
          <p14:tracePt t="80808" x="6686550" y="4648200"/>
          <p14:tracePt t="80825" x="6724650" y="4648200"/>
          <p14:tracePt t="80842" x="6753225" y="4648200"/>
          <p14:tracePt t="80858" x="6781800" y="4643438"/>
          <p14:tracePt t="80875" x="6815138" y="4629150"/>
          <p14:tracePt t="80891" x="6824663" y="4619625"/>
          <p14:tracePt t="80908" x="6834188" y="4619625"/>
          <p14:tracePt t="80925" x="6843713" y="4619625"/>
          <p14:tracePt t="80941" x="6853238" y="4619625"/>
          <p14:tracePt t="80958" x="6858000" y="4610100"/>
          <p14:tracePt t="80975" x="6867525" y="4610100"/>
          <p14:tracePt t="80991" x="6877050" y="4610100"/>
          <p14:tracePt t="81008" x="6881813" y="4610100"/>
          <p14:tracePt t="81025" x="6891338" y="4610100"/>
          <p14:tracePt t="81352" x="6905625" y="4610100"/>
          <p14:tracePt t="81360" x="6924675" y="4605338"/>
          <p14:tracePt t="81366" x="6943725" y="4600575"/>
          <p14:tracePt t="81375" x="6962775" y="4600575"/>
          <p14:tracePt t="81391" x="6996113" y="4591050"/>
          <p14:tracePt t="81408" x="7034213" y="4591050"/>
          <p14:tracePt t="81441" x="7115175" y="4595813"/>
          <p14:tracePt t="81475" x="7158038" y="4600575"/>
          <p14:tracePt t="81491" x="7191375" y="4605338"/>
          <p14:tracePt t="81508" x="7219950" y="4619625"/>
          <p14:tracePt t="81525" x="7248525" y="4624388"/>
          <p14:tracePt t="81542" x="7281863" y="4633913"/>
          <p14:tracePt t="81558" x="7305675" y="4633913"/>
          <p14:tracePt t="81575" x="7324725" y="4633913"/>
          <p14:tracePt t="81591" x="7348538" y="4633913"/>
          <p14:tracePt t="81608" x="7372350" y="4633913"/>
          <p14:tracePt t="81625" x="7386638" y="4633913"/>
          <p14:tracePt t="81642" x="7410450" y="4633913"/>
          <p14:tracePt t="81659" x="7424738" y="4633913"/>
          <p14:tracePt t="81676" x="7439025" y="4633913"/>
          <p14:tracePt t="81692" x="7443788" y="4633913"/>
          <p14:tracePt t="81709" x="7448550" y="4633913"/>
          <p14:tracePt t="81946" x="7458075" y="4633913"/>
          <p14:tracePt t="81953" x="7477125" y="4633913"/>
          <p14:tracePt t="81960" x="7486650" y="4629150"/>
          <p14:tracePt t="81975" x="7510463" y="4624388"/>
          <p14:tracePt t="81991" x="7519988" y="4619625"/>
          <p14:tracePt t="82008" x="7529513" y="4619625"/>
          <p14:tracePt t="82025" x="7539038" y="4619625"/>
          <p14:tracePt t="82041" x="7572375" y="4605338"/>
          <p14:tracePt t="82058" x="7605713" y="4600575"/>
          <p14:tracePt t="82075" x="7658100" y="4591050"/>
          <p14:tracePt t="82091" x="7720013" y="4586288"/>
          <p14:tracePt t="82108" x="7810500" y="4581525"/>
          <p14:tracePt t="82125" x="7872413" y="4581525"/>
          <p14:tracePt t="82141" x="7958138" y="4581525"/>
          <p14:tracePt t="82158" x="8105775" y="4581525"/>
          <p14:tracePt t="82175" x="8215313" y="4581525"/>
          <p14:tracePt t="82191" x="8305800" y="4581525"/>
          <p14:tracePt t="82208" x="8386763" y="4572000"/>
          <p14:tracePt t="82225" x="8510588" y="4543425"/>
          <p14:tracePt t="82241" x="8591550" y="4519613"/>
          <p14:tracePt t="82258" x="8653463" y="4505325"/>
          <p14:tracePt t="82275" x="8705850" y="4491038"/>
          <p14:tracePt t="82291" x="8767763" y="4491038"/>
          <p14:tracePt t="82308" x="8815388" y="4491038"/>
          <p14:tracePt t="82325" x="8858250" y="4491038"/>
          <p14:tracePt t="82341" x="8901113" y="4491038"/>
          <p14:tracePt t="82358" x="8963025" y="4491038"/>
          <p14:tracePt t="82375" x="8991600" y="4491038"/>
          <p14:tracePt t="82391" x="9020175" y="4491038"/>
          <p14:tracePt t="82408" x="9053513" y="4491038"/>
          <p14:tracePt t="82425" x="9067800" y="4491038"/>
          <p14:tracePt t="82441" x="9082088" y="4491038"/>
          <p14:tracePt t="82458" x="9091613" y="4491038"/>
          <p14:tracePt t="82475" x="9101138" y="4491038"/>
          <p14:tracePt t="82491" x="9105900" y="4491038"/>
          <p14:tracePt t="82508" x="9110663" y="4491038"/>
          <p14:tracePt t="82525" x="9120188" y="4491038"/>
          <p14:tracePt t="82746" x="9120188" y="4495800"/>
          <p14:tracePt t="82754" x="9096375" y="4510088"/>
          <p14:tracePt t="82760" x="9024938" y="4533900"/>
          <p14:tracePt t="82775" x="8772525" y="4581525"/>
          <p14:tracePt t="82791" x="8258175" y="4638675"/>
          <p14:tracePt t="82808" x="7577138" y="4729163"/>
          <p14:tracePt t="82825" x="6924675" y="4814888"/>
          <p14:tracePt t="82827" x="6577013" y="4848225"/>
          <p14:tracePt t="82842" x="5991225" y="4919663"/>
          <p14:tracePt t="82859" x="5543550" y="4957763"/>
          <p14:tracePt t="82875" x="5210175" y="4991100"/>
          <p14:tracePt t="82891" x="4929188" y="5010150"/>
          <p14:tracePt t="82908" x="4710113" y="5019675"/>
          <p14:tracePt t="82925" x="4638675" y="5019675"/>
          <p14:tracePt t="82941" x="4586288" y="5010150"/>
          <p14:tracePt t="82958" x="4548188" y="5000625"/>
          <p14:tracePt t="82975" x="4514850" y="4991100"/>
          <p14:tracePt t="82991" x="4495800" y="4991100"/>
          <p14:tracePt t="83008" x="4471988" y="4991100"/>
          <p14:tracePt t="83025" x="4457700" y="4991100"/>
          <p14:tracePt t="83312" x="4471988" y="4991100"/>
          <p14:tracePt t="83319" x="4495800" y="4981575"/>
          <p14:tracePt t="83327" x="4514850" y="4976813"/>
          <p14:tracePt t="83341" x="4557713" y="4962525"/>
          <p14:tracePt t="83358" x="4595813" y="4957763"/>
          <p14:tracePt t="83375" x="4624388" y="4953000"/>
          <p14:tracePt t="83408" x="4691063" y="4929188"/>
          <p14:tracePt t="83441" x="4729163" y="4919663"/>
          <p14:tracePt t="83458" x="4757738" y="4905375"/>
          <p14:tracePt t="83475" x="4776788" y="4900613"/>
          <p14:tracePt t="83491" x="4795838" y="4895850"/>
          <p14:tracePt t="83508" x="4810125" y="4891088"/>
          <p14:tracePt t="83524" x="4829175" y="4891088"/>
          <p14:tracePt t="83541" x="4833938" y="4891088"/>
          <p14:tracePt t="83558" x="4838700" y="4891088"/>
          <p14:tracePt t="83575" x="4843463" y="4891088"/>
          <p14:tracePt t="83656" x="4833938" y="4891088"/>
          <p14:tracePt t="83663" x="4824413" y="4891088"/>
          <p14:tracePt t="83674" x="4810125" y="4891088"/>
          <p14:tracePt t="83691" x="4767263" y="4876800"/>
          <p14:tracePt t="83708" x="4667250" y="4848225"/>
          <p14:tracePt t="83724" x="4605338" y="4819650"/>
          <p14:tracePt t="83742" x="4557713" y="4795838"/>
          <p14:tracePt t="83758" x="4524375" y="4772025"/>
          <p14:tracePt t="83775" x="4500563" y="4719638"/>
          <p14:tracePt t="83791" x="4495800" y="4686300"/>
          <p14:tracePt t="83808" x="4495800" y="4662488"/>
          <p14:tracePt t="83825" x="4514850" y="4629150"/>
          <p14:tracePt t="83841" x="4543425" y="4619625"/>
          <p14:tracePt t="83858" x="4581525" y="4605338"/>
          <p14:tracePt t="83875" x="4614863" y="4605338"/>
          <p14:tracePt t="83891" x="4648200" y="4610100"/>
          <p14:tracePt t="83908" x="4672013" y="4624388"/>
          <p14:tracePt t="83924" x="4681538" y="4638675"/>
          <p14:tracePt t="83941" x="4700588" y="4657725"/>
          <p14:tracePt t="83958" x="4719638" y="4676775"/>
          <p14:tracePt t="83974" x="4724400" y="4691063"/>
          <p14:tracePt t="83991" x="4733925" y="4695825"/>
          <p14:tracePt t="84008" x="4743450" y="4705350"/>
          <p14:tracePt t="84024" x="4743450" y="4710113"/>
          <p14:tracePt t="84041" x="4743450" y="4714875"/>
          <p14:tracePt t="84854" x="4691063" y="4748213"/>
          <p14:tracePt t="84861" x="4643438" y="4791075"/>
          <p14:tracePt t="84875" x="4543425" y="4857750"/>
          <p14:tracePt t="84891" x="4424363" y="4919663"/>
          <p14:tracePt t="84908" x="4324350" y="4967288"/>
          <p14:tracePt t="84925" x="4229100" y="5000625"/>
          <p14:tracePt t="84941" x="4114800" y="5043488"/>
          <p14:tracePt t="84974" x="4014788" y="5086350"/>
          <p14:tracePt t="85008" x="3905250" y="5143500"/>
          <p14:tracePt t="85024" x="3871913" y="5162550"/>
          <p14:tracePt t="85041" x="3838575" y="5172075"/>
          <p14:tracePt t="85058" x="3805238" y="5181600"/>
          <p14:tracePt t="85075" x="3786188" y="5191125"/>
          <p14:tracePt t="85091" x="3762375" y="5195888"/>
          <p14:tracePt t="85108" x="3738563" y="5205413"/>
          <p14:tracePt t="85125" x="3705225" y="5229225"/>
          <p14:tracePt t="85141" x="3676650" y="5248275"/>
          <p14:tracePt t="85158" x="3638550" y="5262563"/>
          <p14:tracePt t="85175" x="3609975" y="5267325"/>
          <p14:tracePt t="85191" x="3562350" y="5276850"/>
          <p14:tracePt t="85208" x="3519488" y="5286375"/>
          <p14:tracePt t="85224" x="3481388" y="5295900"/>
          <p14:tracePt t="85242" x="3419475" y="5310188"/>
          <p14:tracePt t="85258" x="3390900" y="5310188"/>
          <p14:tracePt t="85274" x="3371850" y="5310188"/>
          <p14:tracePt t="85291" x="3348038" y="5310188"/>
          <p14:tracePt t="85308" x="3324225" y="5310188"/>
          <p14:tracePt t="85324" x="3314700" y="5305425"/>
          <p14:tracePt t="85341" x="3300413" y="5305425"/>
          <p14:tracePt t="85358" x="3290888" y="5305425"/>
          <p14:tracePt t="85374" x="3276600" y="5305425"/>
          <p14:tracePt t="85391" x="3267075" y="5300663"/>
          <p14:tracePt t="85408" x="3257550" y="5291138"/>
          <p14:tracePt t="85424" x="3252788" y="5286375"/>
          <p14:tracePt t="85441" x="3243263" y="5286375"/>
          <p14:tracePt t="85458" x="3238500" y="5286375"/>
          <p14:tracePt t="85475" x="3228975" y="5286375"/>
          <p14:tracePt t="85491" x="3224213" y="5286375"/>
          <p14:tracePt t="85537" x="3219450" y="5286375"/>
          <p14:tracePt t="86805" x="3233738" y="5276850"/>
          <p14:tracePt t="86813" x="3252788" y="5267325"/>
          <p14:tracePt t="86825" x="3276600" y="5267325"/>
          <p14:tracePt t="86841" x="3328988" y="5253038"/>
          <p14:tracePt t="86858" x="3424238" y="5238750"/>
          <p14:tracePt t="86874" x="3486150" y="5224463"/>
          <p14:tracePt t="86891" x="3557588" y="5210175"/>
          <p14:tracePt t="86924" x="3824288" y="5162550"/>
          <p14:tracePt t="86958" x="4010025" y="5148263"/>
          <p14:tracePt t="86974" x="4143375" y="5148263"/>
          <p14:tracePt t="86991" x="4233863" y="5148263"/>
          <p14:tracePt t="87008" x="4324350" y="5148263"/>
          <p14:tracePt t="87024" x="4386263" y="5148263"/>
          <p14:tracePt t="87041" x="4491038" y="5162550"/>
          <p14:tracePt t="87058" x="4557713" y="5167313"/>
          <p14:tracePt t="87074" x="4638675" y="5176838"/>
          <p14:tracePt t="87092" x="4757738" y="5186363"/>
          <p14:tracePt t="87108" x="4814888" y="5186363"/>
          <p14:tracePt t="87124" x="4857750" y="5191125"/>
          <p14:tracePt t="87141" x="4900613" y="5195888"/>
          <p14:tracePt t="87158" x="4962525" y="5195888"/>
          <p14:tracePt t="87174" x="4995863" y="5195888"/>
          <p14:tracePt t="87191" x="5033963" y="5195888"/>
          <p14:tracePt t="87208" x="5067300" y="5195888"/>
          <p14:tracePt t="87224" x="5114925" y="5195888"/>
          <p14:tracePt t="87241" x="5143500" y="5195888"/>
          <p14:tracePt t="87258" x="5167313" y="5195888"/>
          <p14:tracePt t="87275" x="5181600" y="5195888"/>
          <p14:tracePt t="87291" x="5191125" y="5195888"/>
          <p14:tracePt t="87517" x="5257800" y="5195888"/>
          <p14:tracePt t="87526" x="5348288" y="5186363"/>
          <p14:tracePt t="87532" x="5424488" y="5186363"/>
          <p14:tracePt t="87541" x="5505450" y="5176838"/>
          <p14:tracePt t="87558" x="5681663" y="5176838"/>
          <p14:tracePt t="87574" x="5867400" y="5176838"/>
          <p14:tracePt t="87591" x="6048375" y="5181600"/>
          <p14:tracePt t="87624" x="6200775" y="5195888"/>
          <p14:tracePt t="87658" x="6367463" y="5210175"/>
          <p14:tracePt t="87674" x="6415088" y="5210175"/>
          <p14:tracePt t="87691" x="6453188" y="5210175"/>
          <p14:tracePt t="87708" x="6515100" y="5210175"/>
          <p14:tracePt t="87724" x="6543675" y="5210175"/>
          <p14:tracePt t="87741" x="6572250" y="5205413"/>
          <p14:tracePt t="87758" x="6591300" y="5205413"/>
          <p14:tracePt t="87774" x="6624638" y="5205413"/>
          <p14:tracePt t="87791" x="6643688" y="5205413"/>
          <p14:tracePt t="87808" x="6653213" y="5205413"/>
          <p14:tracePt t="87824" x="6667500" y="5205413"/>
          <p14:tracePt t="87826" x="6672263" y="5205413"/>
          <p14:tracePt t="87841" x="6677025" y="5205413"/>
          <p14:tracePt t="87858" x="6686550" y="5205413"/>
          <p14:tracePt t="88156" x="6662738" y="5186363"/>
          <p14:tracePt t="88163" x="6634163" y="5157788"/>
          <p14:tracePt t="88174" x="6596063" y="5114925"/>
          <p14:tracePt t="88191" x="6500813" y="5033963"/>
          <p14:tracePt t="88208" x="6372225" y="4924425"/>
          <p14:tracePt t="88241" x="6162675" y="4810125"/>
          <p14:tracePt t="88274" x="5934075" y="4738688"/>
          <p14:tracePt t="88291" x="5876925" y="4724400"/>
          <p14:tracePt t="88307" x="5843588" y="4719638"/>
          <p14:tracePt t="88324" x="5800725" y="4705350"/>
          <p14:tracePt t="88341" x="5786438" y="4695825"/>
          <p14:tracePt t="88357" x="5776913" y="4695825"/>
          <p14:tracePt t="88374" x="5772150" y="4695825"/>
          <p14:tracePt t="88391" x="5767388" y="4695825"/>
          <p14:tracePt t="88408" x="5767388" y="4691063"/>
          <p14:tracePt t="88424" x="5819775" y="4686300"/>
          <p14:tracePt t="88441" x="6005513" y="4686300"/>
          <p14:tracePt t="88457" x="6434138" y="4662488"/>
          <p14:tracePt t="88474" x="6715125" y="4657725"/>
          <p14:tracePt t="88491" x="7038975" y="4624388"/>
          <p14:tracePt t="88508" x="7415213" y="4581525"/>
          <p14:tracePt t="88524" x="7577138" y="4567238"/>
          <p14:tracePt t="88541" x="7691438" y="4548188"/>
          <p14:tracePt t="88558" x="7758113" y="4548188"/>
          <p14:tracePt t="88574" x="7820025" y="4548188"/>
          <p14:tracePt t="88591" x="7848600" y="4548188"/>
          <p14:tracePt t="88607" x="7862888" y="4548188"/>
          <p14:tracePt t="88624" x="7877175" y="4548188"/>
          <p14:tracePt t="88641" x="7891463" y="4548188"/>
          <p14:tracePt t="88657" x="7900988" y="4548188"/>
          <p14:tracePt t="88674" x="7905750" y="4548188"/>
          <p14:tracePt t="88691" x="7910513" y="4548188"/>
          <p14:tracePt t="88707" x="7920038" y="4548188"/>
          <p14:tracePt t="88724" x="7924800" y="4548188"/>
          <p14:tracePt t="89044" x="7634288" y="4567238"/>
          <p14:tracePt t="89052" x="7019925" y="4619625"/>
          <p14:tracePt t="89060" x="6453188" y="4672013"/>
          <p14:tracePt t="89075" x="5172075" y="4814888"/>
          <p14:tracePt t="89092" x="3952875" y="4991100"/>
          <p14:tracePt t="89108" x="3171825" y="5181600"/>
          <p14:tracePt t="89125" x="2695575" y="5314950"/>
          <p14:tracePt t="89158" x="2619375" y="5329238"/>
          <p14:tracePt t="89339" x="2519363" y="5357813"/>
          <p14:tracePt t="89346" x="2390775" y="5386388"/>
          <p14:tracePt t="89358" x="2238375" y="5419725"/>
          <p14:tracePt t="89374" x="1914525" y="5476875"/>
          <p14:tracePt t="89391" x="1757363" y="5486400"/>
          <p14:tracePt t="89408" x="1643063" y="5486400"/>
          <p14:tracePt t="89424" x="1562100" y="5476875"/>
          <p14:tracePt t="89441" x="1490663" y="5457825"/>
          <p14:tracePt t="89457" x="1447800" y="5434013"/>
          <p14:tracePt t="89474" x="1404938" y="5424488"/>
          <p14:tracePt t="89491" x="1328738" y="5400675"/>
          <p14:tracePt t="89507" x="1219200" y="5381625"/>
          <p14:tracePt t="89524" x="1171575" y="5381625"/>
          <p14:tracePt t="89541" x="1133475" y="5381625"/>
          <p14:tracePt t="89559" x="1090613" y="5381625"/>
          <p14:tracePt t="89574" x="1066800" y="5381625"/>
          <p14:tracePt t="89591" x="1047750" y="5381625"/>
          <p14:tracePt t="89608" x="1033463" y="5381625"/>
          <p14:tracePt t="89624" x="1009650" y="5381625"/>
          <p14:tracePt t="89641" x="995363" y="5381625"/>
          <p14:tracePt t="89657" x="985838" y="5381625"/>
          <p14:tracePt t="89674" x="981075" y="5381625"/>
          <p14:tracePt t="89691" x="971550" y="5381625"/>
          <p14:tracePt t="89707" x="966788" y="5381625"/>
          <p14:tracePt t="89757" x="962025" y="5376863"/>
          <p14:tracePt t="89764" x="957263" y="5372100"/>
          <p14:tracePt t="89774" x="957263" y="5367338"/>
          <p14:tracePt t="89791" x="947738" y="5362575"/>
          <p14:tracePt t="89808" x="947738" y="5353050"/>
          <p14:tracePt t="89824" x="947738" y="5348288"/>
          <p14:tracePt t="90190" x="942975" y="5343525"/>
          <p14:tracePt t="90675" x="947738" y="5348288"/>
          <p14:tracePt t="90682" x="962025" y="5357813"/>
          <p14:tracePt t="90691" x="966788" y="5362575"/>
          <p14:tracePt t="90707" x="985838" y="5391150"/>
          <p14:tracePt t="90724" x="1019175" y="5438775"/>
          <p14:tracePt t="90741" x="1057275" y="5500688"/>
          <p14:tracePt t="90774" x="1123950" y="5586413"/>
          <p14:tracePt t="90807" x="1185863" y="5681663"/>
          <p14:tracePt t="90824" x="1204913" y="5715000"/>
          <p14:tracePt t="90841" x="1223963" y="5738813"/>
          <p14:tracePt t="90857" x="1252538" y="5791200"/>
          <p14:tracePt t="90874" x="1262063" y="5795963"/>
          <p14:tracePt t="90891" x="1266825" y="5805488"/>
          <p14:tracePt t="90907" x="1276350" y="5810250"/>
          <p14:tracePt t="90924" x="1276350" y="5819775"/>
          <p14:tracePt t="90941" x="1276350" y="5824538"/>
          <p14:tracePt t="90997" x="1276350" y="5829300"/>
          <p14:tracePt t="91004" x="1276350" y="5834063"/>
          <p14:tracePt t="91012" x="1276350" y="5838825"/>
          <p14:tracePt t="91024" x="1276350" y="5843588"/>
          <p14:tracePt t="91041" x="1276350" y="5867400"/>
          <p14:tracePt t="91057" x="1271588" y="5872163"/>
          <p14:tracePt t="91074" x="1266825" y="5876925"/>
          <p14:tracePt t="91091" x="1266825" y="5886450"/>
          <p14:tracePt t="91159" x="1262063" y="5886450"/>
          <p14:tracePt t="91188" x="1257300" y="5886450"/>
          <p14:tracePt t="91203" x="1252538" y="5886450"/>
          <p14:tracePt t="91262" x="1247775" y="5886450"/>
          <p14:tracePt t="91269" x="1243013" y="5886450"/>
          <p14:tracePt t="91283" x="1233488" y="5881688"/>
          <p14:tracePt t="91291" x="1228725" y="5876925"/>
          <p14:tracePt t="91307" x="1214438" y="5872163"/>
          <p14:tracePt t="91324" x="1204913" y="5862638"/>
          <p14:tracePt t="91341" x="1200150" y="5857875"/>
          <p14:tracePt t="91357" x="1190625" y="5848350"/>
          <p14:tracePt t="91374" x="1185863" y="5843588"/>
          <p14:tracePt t="91468" x="1185863" y="5838825"/>
          <p14:tracePt t="91483" x="1185863" y="5834063"/>
          <p14:tracePt t="91489" x="1190625" y="5829300"/>
          <p14:tracePt t="91496" x="1200150" y="5824538"/>
          <p14:tracePt t="91507" x="1219200" y="5819775"/>
          <p14:tracePt t="91524" x="1304925" y="5786438"/>
          <p14:tracePt t="91541" x="1447800" y="5738813"/>
          <p14:tracePt t="91557" x="1552575" y="5710238"/>
          <p14:tracePt t="91574" x="1662113" y="5676900"/>
          <p14:tracePt t="91591" x="1762125" y="5657850"/>
          <p14:tracePt t="91608" x="1905000" y="5643563"/>
          <p14:tracePt t="91624" x="1962150" y="5643563"/>
          <p14:tracePt t="91641" x="2009775" y="5643563"/>
          <p14:tracePt t="91658" x="2095500" y="5643563"/>
          <p14:tracePt t="91674" x="2143125" y="5643563"/>
          <p14:tracePt t="91691" x="2185988" y="5643563"/>
          <p14:tracePt t="91707" x="2224088" y="5643563"/>
          <p14:tracePt t="91724" x="2247900" y="5643563"/>
          <p14:tracePt t="91741" x="2257425" y="5643563"/>
          <p14:tracePt t="91757" x="2266950" y="5643563"/>
          <p14:tracePt t="91774" x="2276475" y="5643563"/>
          <p14:tracePt t="91807" x="2281238" y="5643563"/>
          <p14:tracePt t="92223" x="2328863" y="5643563"/>
          <p14:tracePt t="92231" x="2386013" y="5634038"/>
          <p14:tracePt t="92240" x="2428875" y="5634038"/>
          <p14:tracePt t="92258" x="2500313" y="5634038"/>
          <p14:tracePt t="92275" x="2590800" y="5638800"/>
          <p14:tracePt t="92291" x="2652713" y="5638800"/>
          <p14:tracePt t="92307" x="2700338" y="5648325"/>
          <p14:tracePt t="92341" x="2814638" y="5667375"/>
          <p14:tracePt t="92374" x="2871788" y="5686425"/>
          <p14:tracePt t="92391" x="2900363" y="5691188"/>
          <p14:tracePt t="92407" x="2947988" y="5700713"/>
          <p14:tracePt t="92424" x="2976563" y="5700713"/>
          <p14:tracePt t="92441" x="3014663" y="5700713"/>
          <p14:tracePt t="92457" x="3052763" y="5700713"/>
          <p14:tracePt t="92474" x="3081338" y="5700713"/>
          <p14:tracePt t="92491" x="3109913" y="5700713"/>
          <p14:tracePt t="92507" x="3128963" y="5700713"/>
          <p14:tracePt t="92524" x="3162300" y="5700713"/>
          <p14:tracePt t="92541" x="3176588" y="5700713"/>
          <p14:tracePt t="92557" x="3190875" y="5700713"/>
          <p14:tracePt t="92574" x="3205163" y="5700713"/>
          <p14:tracePt t="92591" x="3228975" y="5705475"/>
          <p14:tracePt t="92607" x="3238500" y="5705475"/>
          <p14:tracePt t="92624" x="3252788" y="5705475"/>
          <p14:tracePt t="92641" x="3267075" y="5705475"/>
          <p14:tracePt t="92657" x="3276600" y="5705475"/>
          <p14:tracePt t="92674" x="3281363" y="5705475"/>
          <p14:tracePt t="92690" x="3286125" y="5705475"/>
          <p14:tracePt t="93288" x="3181350" y="5719763"/>
          <p14:tracePt t="93295" x="3005138" y="5753100"/>
          <p14:tracePt t="93307" x="2857500" y="5776913"/>
          <p14:tracePt t="93324" x="2452688" y="5838825"/>
          <p14:tracePt t="93341" x="2228850" y="5853113"/>
          <p14:tracePt t="93357" x="2062163" y="5872163"/>
          <p14:tracePt t="93391" x="1766888" y="5862638"/>
          <p14:tracePt t="93424" x="1671638" y="5843588"/>
          <p14:tracePt t="93441" x="1647825" y="5834063"/>
          <p14:tracePt t="93457" x="1614488" y="5829300"/>
          <p14:tracePt t="93474" x="1595438" y="5824538"/>
          <p14:tracePt t="93491" x="1566863" y="5819775"/>
          <p14:tracePt t="93507" x="1490663" y="5819775"/>
          <p14:tracePt t="93524" x="1447800" y="5819775"/>
          <p14:tracePt t="93540" x="1404938" y="5819775"/>
          <p14:tracePt t="93557" x="1352550" y="5819775"/>
          <p14:tracePt t="93574" x="1285875" y="5819775"/>
          <p14:tracePt t="93591" x="1243013" y="5819775"/>
          <p14:tracePt t="93607" x="1195388" y="5819775"/>
          <p14:tracePt t="93624" x="1157288" y="5824538"/>
          <p14:tracePt t="93640" x="1095375" y="5824538"/>
          <p14:tracePt t="93657" x="1076325" y="5824538"/>
          <p14:tracePt t="93674" x="1066800" y="5824538"/>
          <p14:tracePt t="93691" x="1057275" y="5824538"/>
          <p14:tracePt t="93724" x="1066800" y="5815013"/>
          <p14:tracePt t="93740" x="1109663" y="5805488"/>
          <p14:tracePt t="93757" x="1271588" y="5791200"/>
          <p14:tracePt t="93774" x="1428750" y="5791200"/>
          <p14:tracePt t="93790" x="1571625" y="5800725"/>
          <p14:tracePt t="93807" x="1743075" y="5810250"/>
          <p14:tracePt t="93824" x="1985963" y="5819775"/>
          <p14:tracePt t="93840" x="2085975" y="5819775"/>
          <p14:tracePt t="93857" x="2166938" y="5819775"/>
          <p14:tracePt t="93874" x="2281238" y="5819775"/>
          <p14:tracePt t="93891" x="2319338" y="5824538"/>
          <p14:tracePt t="93907" x="2352675" y="5824538"/>
          <p14:tracePt t="93924" x="2366963" y="5824538"/>
          <p14:tracePt t="93940" x="2376488" y="5824538"/>
          <p14:tracePt t="93957" x="2381250" y="5824538"/>
          <p14:tracePt t="93974" x="2390775" y="5824538"/>
          <p14:tracePt t="93990" x="2400300" y="5824538"/>
          <p14:tracePt t="94007" x="2447925" y="5824538"/>
          <p14:tracePt t="94024" x="2509838" y="5810250"/>
          <p14:tracePt t="94040" x="2605088" y="5786438"/>
          <p14:tracePt t="94057" x="2781300" y="5738813"/>
          <p14:tracePt t="94074" x="2876550" y="5705475"/>
          <p14:tracePt t="94091" x="2952750" y="5676900"/>
          <p14:tracePt t="94108" x="3014663" y="5662613"/>
          <p14:tracePt t="94124" x="3090863" y="5634038"/>
          <p14:tracePt t="94140" x="3128963" y="5629275"/>
          <p14:tracePt t="94157" x="3157538" y="5624513"/>
          <p14:tracePt t="94174" x="3176588" y="5624513"/>
          <p14:tracePt t="94190" x="3205163" y="5624513"/>
          <p14:tracePt t="94207" x="3219450" y="5624513"/>
          <p14:tracePt t="94224" x="3233738" y="5624513"/>
          <p14:tracePt t="94240" x="3248025" y="5624513"/>
          <p14:tracePt t="94258" x="3257550" y="5624513"/>
          <p14:tracePt t="94275" x="3262313" y="5624513"/>
          <p14:tracePt t="94316" x="3262313" y="5629275"/>
          <p14:tracePt t="94324" x="3257550" y="5634038"/>
          <p14:tracePt t="94341" x="3224213" y="5648325"/>
          <p14:tracePt t="94357" x="3157538" y="5676900"/>
          <p14:tracePt t="94374" x="3048000" y="5724525"/>
          <p14:tracePt t="94391" x="2971800" y="5738813"/>
          <p14:tracePt t="94407" x="2905125" y="5738813"/>
          <p14:tracePt t="94424" x="2833688" y="5738813"/>
          <p14:tracePt t="94440" x="2743200" y="5738813"/>
          <p14:tracePt t="94457" x="2681288" y="5729288"/>
          <p14:tracePt t="94474" x="2633663" y="5724525"/>
          <p14:tracePt t="94491" x="2571750" y="5695950"/>
          <p14:tracePt t="94507" x="2547938" y="5672138"/>
          <p14:tracePt t="94524" x="2528888" y="5638800"/>
          <p14:tracePt t="94541" x="2519363" y="5586413"/>
          <p14:tracePt t="94557" x="2543175" y="5500688"/>
          <p14:tracePt t="94575" x="2576513" y="5462588"/>
          <p14:tracePt t="94590" x="2619375" y="5429250"/>
          <p14:tracePt t="94607" x="2719388" y="5386388"/>
          <p14:tracePt t="94624" x="2857500" y="5372100"/>
          <p14:tracePt t="94640" x="2919413" y="5372100"/>
          <p14:tracePt t="94658" x="2967038" y="5386388"/>
          <p14:tracePt t="94674" x="2990850" y="5405438"/>
          <p14:tracePt t="94690" x="3028950" y="5443538"/>
          <p14:tracePt t="94707" x="3048000" y="5505450"/>
          <p14:tracePt t="94724" x="3062288" y="5567363"/>
          <p14:tracePt t="94740" x="3071813" y="5629275"/>
          <p14:tracePt t="94757" x="3062288" y="5667375"/>
          <p14:tracePt t="94774" x="3048000" y="5710238"/>
          <p14:tracePt t="94790" x="3028950" y="5753100"/>
          <p14:tracePt t="94807" x="2976563" y="5829300"/>
          <p14:tracePt t="94824" x="2933700" y="5872163"/>
          <p14:tracePt t="94840" x="2890838" y="5905500"/>
          <p14:tracePt t="94857" x="2852738" y="5924550"/>
          <p14:tracePt t="94874" x="2790825" y="5929313"/>
          <p14:tracePt t="94890" x="2752725" y="5900738"/>
          <p14:tracePt t="94907" x="2719388" y="5862638"/>
          <p14:tracePt t="94924" x="2657475" y="5729288"/>
          <p14:tracePt t="94940" x="2638425" y="5567363"/>
          <p14:tracePt t="94957" x="2643188" y="5467350"/>
          <p14:tracePt t="94974" x="2657475" y="5405438"/>
          <p14:tracePt t="94990" x="2709863" y="5343525"/>
          <p14:tracePt t="95007" x="2786063" y="5310188"/>
          <p14:tracePt t="95024" x="2857500" y="5295900"/>
          <p14:tracePt t="95040" x="2909888" y="5295900"/>
          <p14:tracePt t="95057" x="2971800" y="5334000"/>
          <p14:tracePt t="95074" x="3009900" y="5410200"/>
          <p14:tracePt t="95090" x="3033713" y="5495925"/>
          <p14:tracePt t="95107" x="3038475" y="5572125"/>
          <p14:tracePt t="95124" x="3038475" y="5605463"/>
          <p14:tracePt t="95140" x="3024188" y="5648325"/>
          <p14:tracePt t="95157" x="3000375" y="5695950"/>
          <p14:tracePt t="95174" x="2952750" y="5757863"/>
          <p14:tracePt t="95190" x="2919413" y="5805488"/>
          <p14:tracePt t="95207" x="2895600" y="5843588"/>
          <p14:tracePt t="95224" x="2871788" y="5867400"/>
          <p14:tracePt t="95240" x="2852738" y="5881688"/>
          <p14:tracePt t="95257" x="2847975" y="5886450"/>
          <p14:tracePt t="95274" x="2843213" y="5895975"/>
          <p14:tracePt t="95290" x="2833688" y="5895975"/>
          <p14:tracePt t="95562" x="2781300" y="5905500"/>
          <p14:tracePt t="95570" x="2690813" y="5910263"/>
          <p14:tracePt t="95578" x="2590800" y="5919788"/>
          <p14:tracePt t="95607" x="2190750" y="5948363"/>
          <p14:tracePt t="95640" x="1833563" y="5934075"/>
          <p14:tracePt t="95657" x="1724025" y="5934075"/>
          <p14:tracePt t="95674" x="1571625" y="5919788"/>
          <p14:tracePt t="95690" x="1466850" y="5905500"/>
          <p14:tracePt t="95707" x="1366838" y="5895975"/>
          <p14:tracePt t="95724" x="1247775" y="5881688"/>
          <p14:tracePt t="95740" x="1200150" y="5876925"/>
          <p14:tracePt t="95757" x="1157288" y="5876925"/>
          <p14:tracePt t="95774" x="1119188" y="5867400"/>
          <p14:tracePt t="95790" x="1071563" y="5862638"/>
          <p14:tracePt t="95807" x="1062038" y="5862638"/>
          <p14:tracePt t="95824" x="1052513" y="5862638"/>
          <p14:tracePt t="95840" x="1042988" y="5862638"/>
          <p14:tracePt t="95874" x="1047750" y="5857875"/>
          <p14:tracePt t="95890" x="1100138" y="5843588"/>
          <p14:tracePt t="95907" x="1390650" y="5819775"/>
          <p14:tracePt t="95924" x="1600200" y="5810250"/>
          <p14:tracePt t="95940" x="1833563" y="5810250"/>
          <p14:tracePt t="95957" x="2043113" y="5815013"/>
          <p14:tracePt t="95974" x="2333625" y="5819775"/>
          <p14:tracePt t="95990" x="2509838" y="5829300"/>
          <p14:tracePt t="96007" x="2633663" y="5848350"/>
          <p14:tracePt t="96023" x="2738438" y="5862638"/>
          <p14:tracePt t="96040" x="2828925" y="5876925"/>
          <p14:tracePt t="96057" x="2857500" y="5876925"/>
          <p14:tracePt t="96074" x="2876550" y="5876925"/>
          <p14:tracePt t="96090" x="2886075" y="5876925"/>
          <p14:tracePt t="96107" x="2895600" y="5876925"/>
          <p14:tracePt t="96124" x="2900363" y="5876925"/>
          <p14:tracePt t="96157" x="2905125" y="5876925"/>
          <p14:tracePt t="96362" x="2847975" y="5853113"/>
          <p14:tracePt t="96370" x="2767013" y="5800725"/>
          <p14:tracePt t="96377" x="2681288" y="5724525"/>
          <p14:tracePt t="96390" x="2566988" y="5562600"/>
          <p14:tracePt t="96407" x="2252663" y="5086350"/>
          <p14:tracePt t="96424" x="2047875" y="4710113"/>
          <p14:tracePt t="96441" x="1933575" y="4533900"/>
          <p14:tracePt t="96457" x="1843088" y="4338638"/>
          <p14:tracePt t="96474" x="1757363" y="4138613"/>
          <p14:tracePt t="96490" x="1719263" y="4071938"/>
          <p14:tracePt t="96507" x="1685925" y="4024313"/>
          <p14:tracePt t="96524" x="1643063" y="3943350"/>
          <p14:tracePt t="96540" x="1614488" y="3881438"/>
          <p14:tracePt t="96557" x="1595438" y="3833813"/>
          <p14:tracePt t="96574" x="1576388" y="3786188"/>
          <p14:tracePt t="96591" x="1547813" y="3733800"/>
          <p14:tracePt t="96608" x="1538288" y="3705225"/>
          <p14:tracePt t="96624" x="1528763" y="3681413"/>
          <p14:tracePt t="96642" x="1509713" y="3662363"/>
          <p14:tracePt t="96657" x="1495425" y="3643313"/>
          <p14:tracePt t="96673" x="1485900" y="3629025"/>
          <p14:tracePt t="96690" x="1481138" y="3624263"/>
          <p14:tracePt t="96707" x="1476375" y="3619500"/>
          <p14:tracePt t="96723" x="1466850" y="3609975"/>
          <p14:tracePt t="96740" x="1457325" y="3600450"/>
          <p14:tracePt t="96757" x="1452563" y="3581400"/>
          <p14:tracePt t="96774" x="1428750" y="3514725"/>
          <p14:tracePt t="96790" x="1404938" y="3462338"/>
          <p14:tracePt t="96807" x="1395413" y="3419475"/>
          <p14:tracePt t="96824" x="1376363" y="3390900"/>
          <p14:tracePt t="96825" x="1371600" y="3376613"/>
          <p14:tracePt t="96840" x="1366838" y="3362325"/>
          <p14:tracePt t="96857" x="1362075" y="3348038"/>
          <p14:tracePt t="96874" x="1352550" y="3338513"/>
          <p14:tracePt t="96890" x="1343025" y="3328988"/>
          <p14:tracePt t="96907" x="1333500" y="3319463"/>
          <p14:tracePt t="96923" x="1323975" y="3309938"/>
          <p14:tracePt t="96940" x="1319213" y="3305175"/>
          <p14:tracePt t="96957" x="1304925" y="3295650"/>
          <p14:tracePt t="96973" x="1290638" y="3290888"/>
          <p14:tracePt t="96990" x="1271588" y="3281363"/>
          <p14:tracePt t="97007" x="1262063" y="3276600"/>
          <p14:tracePt t="97024" x="1243013" y="3267075"/>
          <p14:tracePt t="97040" x="1228725" y="3262313"/>
          <p14:tracePt t="97057" x="1223963" y="3252788"/>
          <p14:tracePt t="97074" x="1214438" y="3252788"/>
          <p14:tracePt t="97090" x="1204913" y="3252788"/>
          <p14:tracePt t="97107" x="1200150" y="3252788"/>
          <p14:tracePt t="97123" x="1195388" y="3252788"/>
          <p14:tracePt t="97142" x="1181100" y="3252788"/>
          <p14:tracePt t="97157" x="1166813" y="3252788"/>
          <p14:tracePt t="97174" x="1157288" y="3252788"/>
          <p14:tracePt t="97190" x="1143000" y="3257550"/>
          <p14:tracePt t="97207" x="1119188" y="3276600"/>
          <p14:tracePt t="97224" x="1104900" y="3300413"/>
          <p14:tracePt t="97240" x="1085850" y="3338513"/>
          <p14:tracePt t="97257" x="1066800" y="3390900"/>
          <p14:tracePt t="97274" x="1038225" y="3490913"/>
          <p14:tracePt t="97290" x="1014413" y="3543300"/>
          <p14:tracePt t="97307" x="995363" y="3600450"/>
          <p14:tracePt t="97324" x="981075" y="3695700"/>
          <p14:tracePt t="97340" x="981075" y="3762375"/>
          <p14:tracePt t="97357" x="981075" y="3814763"/>
          <p14:tracePt t="97373" x="981075" y="3871913"/>
          <p14:tracePt t="97390" x="985838" y="3948113"/>
          <p14:tracePt t="97407" x="1009650" y="4062413"/>
          <p14:tracePt t="97424" x="1038225" y="4252913"/>
          <p14:tracePt t="97440" x="1052513" y="4376738"/>
          <p14:tracePt t="97457" x="1066800" y="4457700"/>
          <p14:tracePt t="97474" x="1071563" y="4510088"/>
          <p14:tracePt t="97490" x="1071563" y="4543425"/>
          <p14:tracePt t="97507" x="1071563" y="4586288"/>
          <p14:tracePt t="97524" x="1071563" y="4624388"/>
          <p14:tracePt t="97540" x="1071563" y="4643438"/>
          <p14:tracePt t="97557" x="1071563" y="4648200"/>
          <p14:tracePt t="97574" x="1071563" y="4657725"/>
          <p14:tracePt t="97590" x="1071563" y="4667250"/>
          <p14:tracePt t="97816" x="1123950" y="4605338"/>
          <p14:tracePt t="97824" x="1166813" y="4543425"/>
          <p14:tracePt t="97831" x="1204913" y="4505325"/>
          <p14:tracePt t="97840" x="1266825" y="4462463"/>
          <p14:tracePt t="97857" x="1423988" y="4352925"/>
          <p14:tracePt t="97874" x="1585913" y="4281488"/>
          <p14:tracePt t="97890" x="1795463" y="4191000"/>
          <p14:tracePt t="97907" x="1933575" y="4148138"/>
          <p14:tracePt t="97923" x="2052638" y="4114800"/>
          <p14:tracePt t="97940" x="2152650" y="4086225"/>
          <p14:tracePt t="97957" x="2195513" y="4067175"/>
          <p14:tracePt t="97973" x="2228850" y="4048125"/>
          <p14:tracePt t="97990" x="2257425" y="4043363"/>
          <p14:tracePt t="98007" x="2290763" y="4029075"/>
          <p14:tracePt t="98023" x="2314575" y="4019550"/>
          <p14:tracePt t="98040" x="2338388" y="4010025"/>
          <p14:tracePt t="98057" x="2366963" y="3990975"/>
          <p14:tracePt t="98073" x="2428875" y="3962400"/>
          <p14:tracePt t="98090" x="2466975" y="3938588"/>
          <p14:tracePt t="98107" x="2505075" y="3914775"/>
          <p14:tracePt t="98124" x="2543175" y="3895725"/>
          <p14:tracePt t="98140" x="2576513" y="3871913"/>
          <p14:tracePt t="98157" x="2600325" y="3852863"/>
          <p14:tracePt t="98173" x="2609850" y="3843338"/>
          <p14:tracePt t="98190" x="2628900" y="3824288"/>
          <p14:tracePt t="98207" x="2647950" y="3800475"/>
          <p14:tracePt t="98223" x="2652713" y="3790950"/>
          <p14:tracePt t="98240" x="2657475" y="3781425"/>
          <p14:tracePt t="98257" x="2667000" y="3771900"/>
          <p14:tracePt t="98274" x="2667000" y="3762375"/>
          <p14:tracePt t="98346" x="2662238" y="3767138"/>
          <p14:tracePt t="98352" x="2657475" y="3781425"/>
          <p14:tracePt t="98359" x="2652713" y="3790950"/>
          <p14:tracePt t="98373" x="2628900" y="3814763"/>
          <p14:tracePt t="98390" x="2595563" y="3848100"/>
          <p14:tracePt t="98407" x="2557463" y="3871913"/>
          <p14:tracePt t="98423" x="2533650" y="3900488"/>
          <p14:tracePt t="98440" x="2514600" y="3924300"/>
          <p14:tracePt t="98457" x="2509838" y="3929063"/>
          <p14:tracePt t="98473" x="2505075" y="3933825"/>
          <p14:tracePt t="98490" x="2495550" y="3943350"/>
          <p14:tracePt t="98507" x="2490788" y="3943350"/>
          <p14:tracePt t="98551" x="2486025" y="3948113"/>
          <p14:tracePt t="98558" x="2486025" y="3952875"/>
          <p14:tracePt t="98573" x="2471738" y="3971925"/>
          <p14:tracePt t="98590" x="2457450" y="3995738"/>
          <p14:tracePt t="98607" x="2438400" y="4029075"/>
          <p14:tracePt t="98624" x="2414588" y="4076700"/>
          <p14:tracePt t="98640" x="2400300" y="4100513"/>
          <p14:tracePt t="98657" x="2390775" y="4114800"/>
          <p14:tracePt t="98673" x="2386013" y="4124325"/>
          <p14:tracePt t="98690" x="2376488" y="4143375"/>
          <p14:tracePt t="98707" x="2371725" y="4148138"/>
          <p14:tracePt t="98724" x="2362200" y="4157663"/>
          <p14:tracePt t="98740" x="2362200" y="4167188"/>
          <p14:tracePt t="99336" x="2338388" y="4205288"/>
          <p14:tracePt t="99343" x="2305050" y="4257675"/>
          <p14:tracePt t="99357" x="2238375" y="4357688"/>
          <p14:tracePt t="99373" x="2171700" y="4457700"/>
          <p14:tracePt t="99390" x="2119313" y="4524375"/>
          <p14:tracePt t="99407" x="2085975" y="4562475"/>
          <p14:tracePt t="99440" x="2024063" y="4629150"/>
          <p14:tracePt t="99473" x="2014538" y="4643438"/>
          <p14:tracePt t="99490" x="2005013" y="4648200"/>
          <p14:tracePt t="99507" x="2000250" y="4652963"/>
          <p14:tracePt t="99524" x="1995488" y="4652963"/>
          <p14:tracePt t="99571" x="1990725" y="4652963"/>
          <p14:tracePt t="99579" x="1985963" y="4652963"/>
          <p14:tracePt t="99590" x="1985963" y="4657725"/>
          <p14:tracePt t="99607" x="1962150" y="4662488"/>
          <p14:tracePt t="99623" x="1933575" y="4662488"/>
          <p14:tracePt t="99640" x="1905000" y="4662488"/>
          <p14:tracePt t="99657" x="1876425" y="4662488"/>
          <p14:tracePt t="99673" x="1824038" y="4662488"/>
          <p14:tracePt t="99690" x="1795463" y="4662488"/>
          <p14:tracePt t="99707" x="1766888" y="4657725"/>
          <p14:tracePt t="99723" x="1743075" y="4652963"/>
          <p14:tracePt t="99740" x="1714500" y="4652963"/>
          <p14:tracePt t="99757" x="1700213" y="4652963"/>
          <p14:tracePt t="99773" x="1685925" y="4652963"/>
          <p14:tracePt t="99790" x="1662113" y="4652963"/>
          <p14:tracePt t="99807" x="1652588" y="4652963"/>
          <p14:tracePt t="99823" x="1638300" y="4657725"/>
          <p14:tracePt t="99840" x="1624013" y="4662488"/>
          <p14:tracePt t="99857" x="1600200" y="4700588"/>
          <p14:tracePt t="99873" x="1571625" y="4748213"/>
          <p14:tracePt t="99890" x="1552575" y="4810125"/>
          <p14:tracePt t="99907" x="1528763" y="4872038"/>
          <p14:tracePt t="99923" x="1504950" y="4938713"/>
          <p14:tracePt t="99940" x="1500188" y="4967288"/>
          <p14:tracePt t="99957" x="1490663" y="5010150"/>
          <p14:tracePt t="99973" x="1481138" y="5057775"/>
          <p14:tracePt t="99990" x="1476375" y="5086350"/>
          <p14:tracePt t="100007" x="1476375" y="5105400"/>
          <p14:tracePt t="100023" x="1476375" y="5129213"/>
          <p14:tracePt t="100040" x="1476375" y="5153025"/>
          <p14:tracePt t="100057" x="1476375" y="5176838"/>
          <p14:tracePt t="100073" x="1481138" y="5200650"/>
          <p14:tracePt t="100090" x="1500188" y="5219700"/>
          <p14:tracePt t="100106" x="1533525" y="5257800"/>
          <p14:tracePt t="100123" x="1581150" y="5281613"/>
          <p14:tracePt t="100140" x="1643063" y="5295900"/>
          <p14:tracePt t="100157" x="1700213" y="5295900"/>
          <p14:tracePt t="100173" x="1795463" y="5286375"/>
          <p14:tracePt t="100190" x="1857375" y="5267325"/>
          <p14:tracePt t="100207" x="1928813" y="5219700"/>
          <p14:tracePt t="100224" x="2057400" y="5133975"/>
          <p14:tracePt t="100240" x="2143125" y="5076825"/>
          <p14:tracePt t="100258" x="2214563" y="5024438"/>
          <p14:tracePt t="100273" x="2271713" y="4976813"/>
          <p14:tracePt t="100290" x="2324100" y="4919663"/>
          <p14:tracePt t="100307" x="2366963" y="4867275"/>
          <p14:tracePt t="100323" x="2409825" y="4795838"/>
          <p14:tracePt t="100340" x="2428875" y="4752975"/>
          <p14:tracePt t="100357" x="2447925" y="4705350"/>
          <p14:tracePt t="100373" x="2447925" y="4676775"/>
          <p14:tracePt t="100390" x="2447925" y="4648200"/>
          <p14:tracePt t="100407" x="2428875" y="4610100"/>
          <p14:tracePt t="100423" x="2405063" y="4591050"/>
          <p14:tracePt t="100440" x="2362200" y="4562475"/>
          <p14:tracePt t="100457" x="2300288" y="4543425"/>
          <p14:tracePt t="100473" x="2205038" y="4533900"/>
          <p14:tracePt t="100490" x="2152650" y="4538663"/>
          <p14:tracePt t="100507" x="2109788" y="4548188"/>
          <p14:tracePt t="100523" x="2071688" y="4562475"/>
          <p14:tracePt t="100540" x="2038350" y="4567238"/>
          <p14:tracePt t="100557" x="2028825" y="4567238"/>
          <p14:tracePt t="100573" x="2024063" y="4567238"/>
          <p14:tracePt t="100590" x="2019300" y="4567238"/>
          <p14:tracePt t="100607" x="2014538" y="4567238"/>
          <p14:tracePt t="100651" x="2009775" y="4576763"/>
          <p14:tracePt t="100657" x="2009775" y="4610100"/>
          <p14:tracePt t="100664" x="2014538" y="4700588"/>
          <p14:tracePt t="100673" x="2024063" y="4781550"/>
          <p14:tracePt t="100690" x="2047875" y="4948238"/>
          <p14:tracePt t="100707" x="2095500" y="5191125"/>
          <p14:tracePt t="100723" x="2138363" y="5386388"/>
          <p14:tracePt t="100740" x="2152650" y="5429250"/>
          <p14:tracePt t="100757" x="2157413" y="5457825"/>
          <p14:tracePt t="100774" x="2162175" y="5491163"/>
          <p14:tracePt t="100790" x="2162175" y="5510213"/>
          <p14:tracePt t="100807" x="2162175" y="5529263"/>
          <p14:tracePt t="100824" x="2162175" y="5548313"/>
          <p14:tracePt t="100825" x="2162175" y="5557838"/>
          <p14:tracePt t="100840" x="2162175" y="5586413"/>
          <p14:tracePt t="100857" x="2162175" y="5614988"/>
          <p14:tracePt t="100873" x="2162175" y="5653088"/>
          <p14:tracePt t="100890" x="2157413" y="5681663"/>
          <p14:tracePt t="100907" x="2143125" y="5715000"/>
          <p14:tracePt t="100923" x="2133600" y="5729288"/>
          <p14:tracePt t="100940" x="2128838" y="5753100"/>
          <p14:tracePt t="100957" x="2109788" y="5776913"/>
          <p14:tracePt t="100973" x="2090738" y="5805488"/>
          <p14:tracePt t="100990" x="2081213" y="5819775"/>
          <p14:tracePt t="101006" x="2076450" y="5829300"/>
          <p14:tracePt t="101024" x="2066925" y="5838825"/>
          <p14:tracePt t="101040" x="2066925" y="5843588"/>
          <p14:tracePt t="101056" x="2066925" y="5853113"/>
          <p14:tracePt t="101073" x="2085975" y="5867400"/>
          <p14:tracePt t="101090" x="2233613" y="5972175"/>
          <p14:tracePt t="101107" x="2381250" y="6062663"/>
          <p14:tracePt t="101123" x="2509838" y="6124575"/>
          <p14:tracePt t="101140" x="2638425" y="6157913"/>
          <p14:tracePt t="101156" x="2809875" y="6191250"/>
          <p14:tracePt t="101173" x="2909888" y="6191250"/>
          <p14:tracePt t="101190" x="2990850" y="6191250"/>
          <p14:tracePt t="101207" x="3100388" y="6176963"/>
          <p14:tracePt t="101223" x="3167063" y="6148388"/>
          <p14:tracePt t="101240" x="3219450" y="6110288"/>
          <p14:tracePt t="101257" x="3271838" y="6072188"/>
          <p14:tracePt t="101273" x="3319463" y="6019800"/>
          <p14:tracePt t="101290" x="3352800" y="5972175"/>
          <p14:tracePt t="101307" x="3376613" y="5934075"/>
          <p14:tracePt t="101323" x="3395663" y="5895975"/>
          <p14:tracePt t="101325" x="3409950" y="5886450"/>
          <p14:tracePt t="101340" x="3414713" y="5862638"/>
          <p14:tracePt t="101357" x="3414713" y="5834063"/>
          <p14:tracePt t="101373" x="3414713" y="5815013"/>
          <p14:tracePt t="101390" x="3390900" y="5781675"/>
          <p14:tracePt t="101407" x="3319463" y="5724525"/>
          <p14:tracePt t="101423" x="3238500" y="5657850"/>
          <p14:tracePt t="101440" x="3119438" y="5591175"/>
          <p14:tracePt t="101457" x="2909888" y="5538788"/>
          <p14:tracePt t="101473" x="2795588" y="5519738"/>
          <p14:tracePt t="101490" x="2714625" y="5524500"/>
          <p14:tracePt t="101506" x="2662238" y="5538788"/>
          <p14:tracePt t="101523" x="2614613" y="5562600"/>
          <p14:tracePt t="101540" x="2600325" y="5567363"/>
          <p14:tracePt t="101557" x="2590800" y="5576888"/>
          <p14:tracePt t="101573" x="2581275" y="5576888"/>
          <p14:tracePt t="101590" x="2571750" y="5576888"/>
          <p14:tracePt t="101941" x="2500313" y="5505450"/>
          <p14:tracePt t="101949" x="2400300" y="5414963"/>
          <p14:tracePt t="101956" x="2295525" y="5305425"/>
          <p14:tracePt t="101973" x="1962150" y="4829175"/>
          <p14:tracePt t="101990" x="1757363" y="4567238"/>
          <p14:tracePt t="102007" x="1447800" y="4071938"/>
          <p14:tracePt t="102024" x="1357313" y="3929063"/>
          <p14:tracePt t="102057" x="1238250" y="3709988"/>
          <p14:tracePt t="102090" x="1157288" y="3543300"/>
          <p14:tracePt t="102107" x="1143000" y="3505200"/>
          <p14:tracePt t="102123" x="1128713" y="3481388"/>
          <p14:tracePt t="102140" x="1109663" y="3462338"/>
          <p14:tracePt t="102156" x="1090613" y="3448050"/>
          <p14:tracePt t="102173" x="1076325" y="3433763"/>
          <p14:tracePt t="102190" x="1062038" y="3409950"/>
          <p14:tracePt t="102206" x="1042988" y="3376613"/>
          <p14:tracePt t="102223" x="1028700" y="3352800"/>
          <p14:tracePt t="102240" x="1023938" y="3333750"/>
          <p14:tracePt t="102257" x="1004888" y="3276600"/>
          <p14:tracePt t="102273" x="990600" y="3224213"/>
          <p14:tracePt t="102290" x="981075" y="3171825"/>
          <p14:tracePt t="102306" x="966788" y="3133725"/>
          <p14:tracePt t="102323" x="957263" y="3100388"/>
          <p14:tracePt t="102340" x="957263" y="3090863"/>
          <p14:tracePt t="102357" x="957263" y="3081338"/>
          <p14:tracePt t="102373" x="957263" y="3076575"/>
          <p14:tracePt t="102390" x="957263" y="3067050"/>
          <p14:tracePt t="102595" x="957263" y="3086100"/>
          <p14:tracePt t="102602" x="957263" y="3109913"/>
          <p14:tracePt t="102609" x="957263" y="3133725"/>
          <p14:tracePt t="102623" x="971550" y="3186113"/>
          <p14:tracePt t="102640" x="976313" y="3238500"/>
          <p14:tracePt t="102656" x="981075" y="3286125"/>
          <p14:tracePt t="102673" x="990600" y="3338513"/>
          <p14:tracePt t="102690" x="990600" y="3405188"/>
          <p14:tracePt t="102706" x="995363" y="3448050"/>
          <p14:tracePt t="102723" x="995363" y="3509963"/>
          <p14:tracePt t="102740" x="1009650" y="3581400"/>
          <p14:tracePt t="102756" x="1023938" y="3709988"/>
          <p14:tracePt t="102773" x="1033463" y="3767138"/>
          <p14:tracePt t="102790" x="1038225" y="3819525"/>
          <p14:tracePt t="102806" x="1052513" y="3871913"/>
          <p14:tracePt t="102823" x="1052513" y="3971925"/>
          <p14:tracePt t="102840" x="1052513" y="4052888"/>
          <p14:tracePt t="102856" x="1052513" y="4119563"/>
          <p14:tracePt t="102873" x="1052513" y="4191000"/>
          <p14:tracePt t="102890" x="1052513" y="4224338"/>
          <p14:tracePt t="102906" x="1052513" y="4252913"/>
          <p14:tracePt t="102923" x="1052513" y="4267200"/>
          <p14:tracePt t="102940" x="1052513" y="4281488"/>
          <p14:tracePt t="102956" x="1052513" y="4291013"/>
          <p14:tracePt t="102973" x="1052513" y="4314825"/>
          <p14:tracePt t="102990" x="1057275" y="4343400"/>
          <p14:tracePt t="103006" x="1057275" y="4371975"/>
          <p14:tracePt t="103023" x="1057275" y="4391025"/>
          <p14:tracePt t="103040" x="1057275" y="4395788"/>
          <p14:tracePt t="103057" x="1057275" y="4405313"/>
          <p14:tracePt t="103073" x="1057275" y="4419600"/>
          <p14:tracePt t="103090" x="1062038" y="4438650"/>
          <p14:tracePt t="103106" x="1062038" y="4462463"/>
          <p14:tracePt t="103123" x="1062038" y="4486275"/>
          <p14:tracePt t="103140" x="1062038" y="4500563"/>
          <p14:tracePt t="103156" x="1062038" y="4510088"/>
          <p14:tracePt t="103173" x="1062038" y="4519613"/>
          <p14:tracePt t="103190" x="1062038" y="4529138"/>
          <p14:tracePt t="103206" x="1062038" y="4533900"/>
          <p14:tracePt t="103223" x="1062038" y="4543425"/>
          <p14:tracePt t="103240" x="1062038" y="4548188"/>
          <p14:tracePt t="103256" x="1062038" y="4557713"/>
          <p14:tracePt t="103273" x="1062038" y="4562475"/>
          <p14:tracePt t="103321" x="1062038" y="4557713"/>
          <p14:tracePt t="103329" x="1062038" y="4533900"/>
          <p14:tracePt t="103340" x="1062038" y="4491038"/>
          <p14:tracePt t="103356" x="1062038" y="4348163"/>
          <p14:tracePt t="103373" x="1062038" y="4029075"/>
          <p14:tracePt t="103390" x="1062038" y="3790950"/>
          <p14:tracePt t="103406" x="1062038" y="3667125"/>
          <p14:tracePt t="103423" x="1062038" y="3533775"/>
          <p14:tracePt t="103440" x="1062038" y="3400425"/>
          <p14:tracePt t="103456" x="1062038" y="3376613"/>
          <p14:tracePt t="103473" x="1062038" y="3362325"/>
          <p14:tracePt t="103490" x="1062038" y="3357563"/>
          <p14:tracePt t="103523" x="1062038" y="3405188"/>
          <p14:tracePt t="103540" x="1076325" y="3476625"/>
          <p14:tracePt t="103556" x="1114425" y="3767138"/>
          <p14:tracePt t="103573" x="1138238" y="3914775"/>
          <p14:tracePt t="103590" x="1147763" y="4014788"/>
          <p14:tracePt t="103606" x="1162050" y="4129088"/>
          <p14:tracePt t="103623" x="1171575" y="4248150"/>
          <p14:tracePt t="103640" x="1171575" y="4276725"/>
          <p14:tracePt t="103656" x="1171575" y="4291013"/>
          <p14:tracePt t="103673" x="1171575" y="4305300"/>
          <p14:tracePt t="103690" x="1171575" y="4310063"/>
          <p14:tracePt t="103706" x="1171575" y="4319588"/>
          <p14:tracePt t="103798" x="1176338" y="4319588"/>
          <p14:tracePt t="103806" x="1176338" y="4314825"/>
          <p14:tracePt t="103813" x="1181100" y="4314825"/>
          <p14:tracePt t="103823" x="1185863" y="4310063"/>
          <p14:tracePt t="103840" x="1190625" y="4300538"/>
          <p14:tracePt t="103856" x="1195388" y="4295775"/>
          <p14:tracePt t="103873" x="1195388" y="4286250"/>
          <p14:tracePt t="103890" x="1204913" y="4271963"/>
          <p14:tracePt t="103906" x="1214438" y="4248150"/>
          <p14:tracePt t="103923" x="1276350" y="4205288"/>
          <p14:tracePt t="103940" x="1362075" y="4138613"/>
          <p14:tracePt t="103956" x="1485900" y="4071938"/>
          <p14:tracePt t="103973" x="1604963" y="3990975"/>
          <p14:tracePt t="103990" x="1785938" y="3914775"/>
          <p14:tracePt t="104006" x="1890713" y="3881438"/>
          <p14:tracePt t="104023" x="1985963" y="3867150"/>
          <p14:tracePt t="104040" x="2047875" y="3852863"/>
          <p14:tracePt t="104056" x="2100263" y="3848100"/>
          <p14:tracePt t="104073" x="2124075" y="3848100"/>
          <p14:tracePt t="104090" x="2143125" y="3848100"/>
          <p14:tracePt t="104106" x="2157413" y="3848100"/>
          <p14:tracePt t="104123" x="2176463" y="3848100"/>
          <p14:tracePt t="104140" x="2185988" y="3848100"/>
          <p14:tracePt t="104156" x="2195513" y="3848100"/>
          <p14:tracePt t="104173" x="2205038" y="3848100"/>
          <p14:tracePt t="104284" x="2209800" y="3848100"/>
          <p14:tracePt t="105736" x="2209800" y="3924300"/>
          <p14:tracePt t="105744" x="2200275" y="4038600"/>
          <p14:tracePt t="105756" x="2181225" y="4176713"/>
          <p14:tracePt t="105773" x="2143125" y="4467225"/>
          <p14:tracePt t="105790" x="2109788" y="4629150"/>
          <p14:tracePt t="105806" x="2043113" y="4857750"/>
          <p14:tracePt t="105840" x="1919288" y="5186363"/>
          <p14:tracePt t="105873" x="1819275" y="5414963"/>
          <p14:tracePt t="105890" x="1800225" y="5457825"/>
          <p14:tracePt t="105906" x="1781175" y="5491163"/>
          <p14:tracePt t="105923" x="1776413" y="5500688"/>
          <p14:tracePt t="105939" x="1771650" y="5505450"/>
          <p14:tracePt t="105956" x="1766888" y="5510213"/>
          <p14:tracePt t="106001" x="1766888" y="5514975"/>
          <p14:tracePt t="106008" x="1766888" y="5519738"/>
          <p14:tracePt t="106053" x="1762125" y="5524500"/>
          <p14:tracePt t="106060" x="1762125" y="5529263"/>
          <p14:tracePt t="106073" x="1757363" y="5534025"/>
          <p14:tracePt t="106089" x="1747838" y="5553075"/>
          <p14:tracePt t="106106" x="1733550" y="5576888"/>
          <p14:tracePt t="106123" x="1719263" y="5605463"/>
          <p14:tracePt t="106140" x="1695450" y="5662613"/>
          <p14:tracePt t="106156" x="1666875" y="5724525"/>
          <p14:tracePt t="106173" x="1647825" y="5753100"/>
          <p14:tracePt t="106190" x="1633538" y="5791200"/>
          <p14:tracePt t="106206" x="1609725" y="5824538"/>
          <p14:tracePt t="106223" x="1595438" y="5848350"/>
          <p14:tracePt t="106239" x="1566863" y="5872163"/>
          <p14:tracePt t="106256" x="1509713" y="5900738"/>
          <p14:tracePt t="106273" x="1404938" y="5924550"/>
          <p14:tracePt t="106289" x="1352550" y="5929313"/>
          <p14:tracePt t="106306" x="1309688" y="5915025"/>
          <p14:tracePt t="106323" x="1262063" y="5872163"/>
          <p14:tracePt t="106325" x="1238250" y="5834063"/>
          <p14:tracePt t="106340" x="1190625" y="5748338"/>
          <p14:tracePt t="106356" x="1166813" y="5672138"/>
          <p14:tracePt t="106373" x="1162050" y="5600700"/>
          <p14:tracePt t="106390" x="1181100" y="5453063"/>
          <p14:tracePt t="106407" x="1209675" y="5367338"/>
          <p14:tracePt t="106423" x="1233488" y="5329238"/>
          <p14:tracePt t="106440" x="1285875" y="5310188"/>
          <p14:tracePt t="106456" x="1419225" y="5329238"/>
          <p14:tracePt t="106473" x="1500188" y="5391150"/>
          <p14:tracePt t="106489" x="1562100" y="5453063"/>
          <p14:tracePt t="106506" x="1614488" y="5510213"/>
          <p14:tracePt t="106523" x="1662113" y="5595938"/>
          <p14:tracePt t="106540" x="1681163" y="5624513"/>
          <p14:tracePt t="106556" x="1685925" y="5638800"/>
          <p14:tracePt t="106573" x="1695450" y="5648325"/>
          <p14:tracePt t="106589" x="1700213" y="5662613"/>
          <p14:tracePt t="106606" x="1704975" y="5672138"/>
          <p14:tracePt t="106623" x="1719263" y="5686425"/>
          <p14:tracePt t="106639" x="1747838" y="5705475"/>
          <p14:tracePt t="106656" x="1771650" y="5724525"/>
          <p14:tracePt t="106673" x="1795463" y="5743575"/>
          <p14:tracePt t="106689" x="1824038" y="5762625"/>
          <p14:tracePt t="106706" x="1871663" y="5786438"/>
          <p14:tracePt t="106723" x="1895475" y="5800725"/>
          <p14:tracePt t="106740" x="1905000" y="5805488"/>
          <p14:tracePt t="106756" x="1914525" y="5815013"/>
          <p14:tracePt t="106773" x="1924050" y="5819775"/>
          <p14:tracePt t="107097" x="1985963" y="5819775"/>
          <p14:tracePt t="107103" x="2062163" y="5819775"/>
          <p14:tracePt t="107111" x="2128838" y="5819775"/>
          <p14:tracePt t="107123" x="2195513" y="5819775"/>
          <p14:tracePt t="107139" x="2438400" y="5819775"/>
          <p14:tracePt t="107156" x="2571750" y="5819775"/>
          <p14:tracePt t="107173" x="2676525" y="5819775"/>
          <p14:tracePt t="107189" x="2767013" y="5819775"/>
          <p14:tracePt t="107206" x="2819400" y="5819775"/>
          <p14:tracePt t="107223" x="2852738" y="5815013"/>
          <p14:tracePt t="107240" x="2900363" y="5805488"/>
          <p14:tracePt t="107256" x="2967038" y="5805488"/>
          <p14:tracePt t="107273" x="3000375" y="5805488"/>
          <p14:tracePt t="107290" x="3038475" y="5805488"/>
          <p14:tracePt t="107306" x="3071813" y="5805488"/>
          <p14:tracePt t="107323" x="3109913" y="5805488"/>
          <p14:tracePt t="107340" x="3128963" y="5800725"/>
          <p14:tracePt t="107356" x="3143250" y="5800725"/>
          <p14:tracePt t="107373" x="3157538" y="5800725"/>
          <p14:tracePt t="107389" x="3162300" y="5800725"/>
          <p14:tracePt t="107406" x="3167063" y="5800725"/>
          <p14:tracePt t="107423" x="3171825" y="5800725"/>
          <p14:tracePt t="108108" x="3190875" y="5800725"/>
          <p14:tracePt t="108116" x="3252788" y="5800725"/>
          <p14:tracePt t="108123" x="3343275" y="5800725"/>
          <p14:tracePt t="108139" x="3562350" y="5805488"/>
          <p14:tracePt t="108156" x="3771900" y="5805488"/>
          <p14:tracePt t="108173" x="3981450" y="5800725"/>
          <p14:tracePt t="108206" x="4352925" y="5767388"/>
          <p14:tracePt t="108240" x="4557713" y="5729288"/>
          <p14:tracePt t="108256" x="4591050" y="5724525"/>
          <p14:tracePt t="108273" x="4605338" y="5724525"/>
          <p14:tracePt t="108289" x="4619625" y="5724525"/>
          <p14:tracePt t="108306" x="4629150" y="5724525"/>
          <p14:tracePt t="108323" x="4638675" y="5724525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Formatting Output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52450"/>
          </a:xfrm>
        </p:spPr>
        <p:txBody>
          <a:bodyPr/>
          <a:lstStyle/>
          <a:p>
            <a:r>
              <a:rPr lang="en-US" altLang="ko-KR"/>
              <a:t>Like printf() in C++, you can use printf in Java.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52500" y="2312988"/>
          <a:ext cx="804386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Converter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%s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Hello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%c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Character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%d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</a:t>
                      </a:r>
                      <a:r>
                        <a:rPr lang="en-US" altLang="ko-KR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%o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Octal integer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%x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Hexadecimal integer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9f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%f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Fixed-point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Floating point number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15.9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%e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Exponential floating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1.59e+01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%b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%n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line.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Use this instead of \n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98"/>
    </mc:Choice>
    <mc:Fallback xmlns="">
      <p:transition spd="slow" advTm="44498"/>
    </mc:Fallback>
  </mc:AlternateContent>
  <p:extLst>
    <p:ext uri="{3A86A75C-4F4B-4683-9AE1-C65F6400EC91}">
      <p14:laserTraceLst xmlns:p14="http://schemas.microsoft.com/office/powerpoint/2010/main">
        <p14:tracePtLst>
          <p14:tracePt t="1068" x="4624388" y="5591175"/>
          <p14:tracePt t="1075" x="4576763" y="5172075"/>
          <p14:tracePt t="1082" x="4529138" y="4824413"/>
          <p14:tracePt t="1093" x="4486275" y="4538663"/>
          <p14:tracePt t="1110" x="4338638" y="3609975"/>
          <p14:tracePt t="1112" x="4252913" y="3057525"/>
          <p14:tracePt t="1127" x="4167188" y="2424113"/>
          <p14:tracePt t="1144" x="4095750" y="1838325"/>
          <p14:tracePt t="1177" x="4019550" y="1143000"/>
          <p14:tracePt t="1210" x="3986213" y="1047750"/>
          <p14:tracePt t="1226" x="3981450" y="1028700"/>
          <p14:tracePt t="1243" x="3971925" y="1019175"/>
          <p14:tracePt t="1259" x="3971925" y="1009650"/>
          <p14:tracePt t="1523" x="4000500" y="995363"/>
          <p14:tracePt t="1530" x="4038600" y="971550"/>
          <p14:tracePt t="1543" x="4076700" y="947738"/>
          <p14:tracePt t="1559" x="4191000" y="885825"/>
          <p14:tracePt t="1576" x="4267200" y="866775"/>
          <p14:tracePt t="1593" x="4357688" y="857250"/>
          <p14:tracePt t="1609" x="4452938" y="866775"/>
          <p14:tracePt t="1610" x="4495800" y="876300"/>
          <p14:tracePt t="1626" x="4572000" y="890588"/>
          <p14:tracePt t="1643" x="4619625" y="895350"/>
          <p14:tracePt t="1659" x="4643438" y="900113"/>
          <p14:tracePt t="1676" x="4662488" y="900113"/>
          <p14:tracePt t="1693" x="4672013" y="900113"/>
          <p14:tracePt t="1709" x="4686300" y="900113"/>
          <p14:tracePt t="1726" x="4710113" y="909638"/>
          <p14:tracePt t="1743" x="4743450" y="919163"/>
          <p14:tracePt t="1759" x="4757738" y="919163"/>
          <p14:tracePt t="1776" x="4762500" y="919163"/>
          <p14:tracePt t="1793" x="4772025" y="919163"/>
          <p14:tracePt t="1809" x="4776788" y="919163"/>
          <p14:tracePt t="1846" x="4781550" y="919163"/>
          <p14:tracePt t="2073" x="4776788" y="928688"/>
          <p14:tracePt t="2080" x="4762500" y="947738"/>
          <p14:tracePt t="2093" x="4743450" y="962025"/>
          <p14:tracePt t="2109" x="4657725" y="1019175"/>
          <p14:tracePt t="2126" x="4572000" y="1057275"/>
          <p14:tracePt t="2143" x="4476750" y="1081088"/>
          <p14:tracePt t="2159" x="4395788" y="1095375"/>
          <p14:tracePt t="2176" x="4300538" y="1100138"/>
          <p14:tracePt t="2193" x="4210050" y="1100138"/>
          <p14:tracePt t="2210" x="4114800" y="1109663"/>
          <p14:tracePt t="2226" x="4000500" y="1123950"/>
          <p14:tracePt t="2243" x="3833813" y="1185863"/>
          <p14:tracePt t="2259" x="3705225" y="1228725"/>
          <p14:tracePt t="2276" x="3590925" y="1266825"/>
          <p14:tracePt t="2293" x="3476625" y="1304925"/>
          <p14:tracePt t="2309" x="3448050" y="1319213"/>
          <p14:tracePt t="2326" x="3433763" y="1323975"/>
          <p14:tracePt t="2647" x="3419475" y="1333500"/>
          <p14:tracePt t="2654" x="3409950" y="1338263"/>
          <p14:tracePt t="2661" x="3390900" y="1347788"/>
          <p14:tracePt t="2676" x="3367088" y="1362075"/>
          <p14:tracePt t="2693" x="3343275" y="1381125"/>
          <p14:tracePt t="2709" x="3324225" y="1390650"/>
          <p14:tracePt t="2726" x="3295650" y="1414463"/>
          <p14:tracePt t="2743" x="3271838" y="1433513"/>
          <p14:tracePt t="2759" x="3243263" y="1457325"/>
          <p14:tracePt t="2776" x="3209925" y="1481138"/>
          <p14:tracePt t="2793" x="3152775" y="1519238"/>
          <p14:tracePt t="2809" x="3124200" y="1533525"/>
          <p14:tracePt t="2826" x="3105150" y="1547813"/>
          <p14:tracePt t="2843" x="3090863" y="1552575"/>
          <p14:tracePt t="2859" x="3081338" y="1557338"/>
          <p14:tracePt t="2876" x="3076575" y="1557338"/>
          <p14:tracePt t="2893" x="3067050" y="1562100"/>
          <p14:tracePt t="2910" x="3048000" y="1571625"/>
          <p14:tracePt t="2926" x="3028950" y="1581150"/>
          <p14:tracePt t="2943" x="3005138" y="1600200"/>
          <p14:tracePt t="2959" x="2981325" y="1614488"/>
          <p14:tracePt t="2976" x="2943225" y="1652588"/>
          <p14:tracePt t="2993" x="2919413" y="1676400"/>
          <p14:tracePt t="3009" x="2895600" y="1700213"/>
          <p14:tracePt t="3026" x="2876550" y="1724025"/>
          <p14:tracePt t="3043" x="2852738" y="1757363"/>
          <p14:tracePt t="3059" x="2833688" y="1766888"/>
          <p14:tracePt t="3076" x="2819400" y="1785938"/>
          <p14:tracePt t="3093" x="2809875" y="1800225"/>
          <p14:tracePt t="3109" x="2786063" y="1814513"/>
          <p14:tracePt t="3126" x="2771775" y="1819275"/>
          <p14:tracePt t="3143" x="2757488" y="1828800"/>
          <p14:tracePt t="3159" x="2738438" y="1843088"/>
          <p14:tracePt t="3176" x="2714625" y="1857375"/>
          <p14:tracePt t="3193" x="2690813" y="1871663"/>
          <p14:tracePt t="3209" x="2676525" y="1881188"/>
          <p14:tracePt t="3226" x="2652713" y="1900238"/>
          <p14:tracePt t="3243" x="2643188" y="1909763"/>
          <p14:tracePt t="3259" x="2628900" y="1914525"/>
          <p14:tracePt t="3276" x="2619375" y="1924050"/>
          <p14:tracePt t="3293" x="2609850" y="1928813"/>
          <p14:tracePt t="3326" x="2609850" y="1933575"/>
          <p14:tracePt t="3343" x="2600325" y="1952625"/>
          <p14:tracePt t="3359" x="2590800" y="1966913"/>
          <p14:tracePt t="3376" x="2586038" y="1981200"/>
          <p14:tracePt t="3393" x="2581275" y="1985963"/>
          <p14:tracePt t="3409" x="2581275" y="1995488"/>
          <p14:tracePt t="3426" x="2581275" y="2000250"/>
          <p14:tracePt t="3747" x="2576513" y="2000250"/>
          <p14:tracePt t="3762" x="2571750" y="2000250"/>
          <p14:tracePt t="3769" x="2566988" y="2000250"/>
          <p14:tracePt t="3777" x="2562225" y="2000250"/>
          <p14:tracePt t="3793" x="2552700" y="2000250"/>
          <p14:tracePt t="3809" x="2547938" y="2000250"/>
          <p14:tracePt t="3843" x="2528888" y="2000250"/>
          <p14:tracePt t="3893" x="2524125" y="2000250"/>
          <p14:tracePt t="3909" x="2519363" y="2000250"/>
          <p14:tracePt t="3960" x="2514600" y="2000250"/>
          <p14:tracePt t="3983" x="2509838" y="2000250"/>
          <p14:tracePt t="5099" x="2552700" y="2000250"/>
          <p14:tracePt t="5106" x="2609850" y="2000250"/>
          <p14:tracePt t="5113" x="2652713" y="1990725"/>
          <p14:tracePt t="5126" x="2709863" y="1990725"/>
          <p14:tracePt t="5143" x="2876550" y="1990725"/>
          <p14:tracePt t="5159" x="2957513" y="1995488"/>
          <p14:tracePt t="5193" x="3033713" y="1995488"/>
          <p14:tracePt t="5226" x="3048000" y="1995488"/>
          <p14:tracePt t="5524" x="3009900" y="1995488"/>
          <p14:tracePt t="5532" x="2943225" y="1990725"/>
          <p14:tracePt t="5543" x="2871788" y="1981200"/>
          <p14:tracePt t="5559" x="2738438" y="1962150"/>
          <p14:tracePt t="5576" x="2566988" y="1947863"/>
          <p14:tracePt t="5593" x="2462213" y="1933575"/>
          <p14:tracePt t="5609" x="2371725" y="1924050"/>
          <p14:tracePt t="5626" x="2243138" y="1914525"/>
          <p14:tracePt t="5642" x="2185988" y="1914525"/>
          <p14:tracePt t="5659" x="2133600" y="1919288"/>
          <p14:tracePt t="5676" x="2090738" y="1924050"/>
          <p14:tracePt t="5692" x="2028825" y="1938338"/>
          <p14:tracePt t="5709" x="1995488" y="1938338"/>
          <p14:tracePt t="5726" x="1971675" y="1938338"/>
          <p14:tracePt t="5742" x="1957388" y="1938338"/>
          <p14:tracePt t="5759" x="1947863" y="1938338"/>
          <p14:tracePt t="5776" x="1938338" y="1938338"/>
          <p14:tracePt t="5792" x="1933575" y="1938338"/>
          <p14:tracePt t="5809" x="1928813" y="1938338"/>
          <p14:tracePt t="5885" x="1933575" y="1938338"/>
          <p14:tracePt t="5891" x="1952625" y="1938338"/>
          <p14:tracePt t="5898" x="1966913" y="1933575"/>
          <p14:tracePt t="5909" x="2005013" y="1928813"/>
          <p14:tracePt t="5926" x="2085975" y="1919288"/>
          <p14:tracePt t="5942" x="2243138" y="1914525"/>
          <p14:tracePt t="5959" x="2333625" y="1914525"/>
          <p14:tracePt t="5976" x="2405063" y="1914525"/>
          <p14:tracePt t="5992" x="2471738" y="1914525"/>
          <p14:tracePt t="6009" x="2538413" y="1914525"/>
          <p14:tracePt t="6026" x="2562225" y="1914525"/>
          <p14:tracePt t="6042" x="2576513" y="1914525"/>
          <p14:tracePt t="6059" x="2586038" y="1914525"/>
          <p14:tracePt t="6076" x="2590800" y="1914525"/>
          <p14:tracePt t="6093" x="2595563" y="1914525"/>
          <p14:tracePt t="6109" x="2614613" y="1919288"/>
          <p14:tracePt t="6111" x="2619375" y="1928813"/>
          <p14:tracePt t="8658" x="2762250" y="1895475"/>
          <p14:tracePt t="8666" x="2938463" y="1862138"/>
          <p14:tracePt t="8676" x="3181350" y="1824038"/>
          <p14:tracePt t="8693" x="3709988" y="1795463"/>
          <p14:tracePt t="8710" x="4505325" y="1795463"/>
          <p14:tracePt t="8726" x="4981575" y="1795463"/>
          <p14:tracePt t="8743" x="5367338" y="1795463"/>
          <p14:tracePt t="8776" x="6091238" y="1795463"/>
          <p14:tracePt t="8809" x="6381750" y="1785938"/>
          <p14:tracePt t="8826" x="6429375" y="1785938"/>
          <p14:tracePt t="8842" x="6453188" y="1781175"/>
          <p14:tracePt t="8859" x="6457950" y="1781175"/>
          <p14:tracePt t="9040" x="6500813" y="1781175"/>
          <p14:tracePt t="9047" x="6557963" y="1771650"/>
          <p14:tracePt t="9059" x="6615113" y="1771650"/>
          <p14:tracePt t="9075" x="6686550" y="1776413"/>
          <p14:tracePt t="9092" x="6729413" y="1776413"/>
          <p14:tracePt t="9109" x="6738938" y="1776413"/>
          <p14:tracePt t="9126" x="6743700" y="1776413"/>
          <p14:tracePt t="9142" x="6743700" y="1785938"/>
          <p14:tracePt t="9159" x="6743700" y="1795463"/>
          <p14:tracePt t="9175" x="6738938" y="1809750"/>
          <p14:tracePt t="9192" x="6729413" y="1824038"/>
          <p14:tracePt t="9209" x="6681788" y="1862138"/>
          <p14:tracePt t="9226" x="6629400" y="1885950"/>
          <p14:tracePt t="9242" x="6562725" y="1909763"/>
          <p14:tracePt t="9259" x="6467475" y="1943100"/>
          <p14:tracePt t="9276" x="6315075" y="1966913"/>
          <p14:tracePt t="9292" x="6210300" y="1981200"/>
          <p14:tracePt t="9309" x="6067425" y="1990725"/>
          <p14:tracePt t="9325" x="5919788" y="2000250"/>
          <p14:tracePt t="9342" x="5748338" y="1985963"/>
          <p14:tracePt t="9359" x="5657850" y="1981200"/>
          <p14:tracePt t="9376" x="5576888" y="1962150"/>
          <p14:tracePt t="9392" x="5495925" y="1943100"/>
          <p14:tracePt t="9409" x="5462588" y="1924050"/>
          <p14:tracePt t="9425" x="5429250" y="1900238"/>
          <p14:tracePt t="9442" x="5395913" y="1838325"/>
          <p14:tracePt t="9459" x="5391150" y="1700213"/>
          <p14:tracePt t="9476" x="5438775" y="1600200"/>
          <p14:tracePt t="9493" x="5505450" y="1490663"/>
          <p14:tracePt t="9509" x="5605463" y="1366838"/>
          <p14:tracePt t="9525" x="5786438" y="1223963"/>
          <p14:tracePt t="9542" x="5948363" y="1171575"/>
          <p14:tracePt t="9559" x="6072188" y="1171575"/>
          <p14:tracePt t="9576" x="6238875" y="1233488"/>
          <p14:tracePt t="9592" x="6338888" y="1281113"/>
          <p14:tracePt t="9609" x="6396038" y="1328738"/>
          <p14:tracePt t="9625" x="6443663" y="1362075"/>
          <p14:tracePt t="9642" x="6505575" y="1447800"/>
          <p14:tracePt t="9659" x="6538913" y="1552575"/>
          <p14:tracePt t="9675" x="6572250" y="1638300"/>
          <p14:tracePt t="9692" x="6577013" y="1704975"/>
          <p14:tracePt t="9709" x="6586538" y="1771650"/>
          <p14:tracePt t="9725" x="6577013" y="1833563"/>
          <p14:tracePt t="9742" x="6548438" y="1900238"/>
          <p14:tracePt t="9759" x="6481763" y="1995488"/>
          <p14:tracePt t="9775" x="6391275" y="2062163"/>
          <p14:tracePt t="9792" x="6291263" y="2109788"/>
          <p14:tracePt t="9809" x="6153150" y="2162175"/>
          <p14:tracePt t="9826" x="5915025" y="2181225"/>
          <p14:tracePt t="9842" x="5781675" y="2166938"/>
          <p14:tracePt t="9859" x="5662613" y="2124075"/>
          <p14:tracePt t="9875" x="5553075" y="2085975"/>
          <p14:tracePt t="9892" x="5438775" y="2024063"/>
          <p14:tracePt t="9909" x="5395913" y="1990725"/>
          <p14:tracePt t="9925" x="5367338" y="1966913"/>
          <p14:tracePt t="9942" x="5348288" y="1933575"/>
          <p14:tracePt t="9959" x="5338763" y="1804988"/>
          <p14:tracePt t="9975" x="5381625" y="1666875"/>
          <p14:tracePt t="9993" x="5453063" y="1557338"/>
          <p14:tracePt t="10009" x="5562600" y="1433513"/>
          <p14:tracePt t="10025" x="5676900" y="1357313"/>
          <p14:tracePt t="10042" x="5805488" y="1295400"/>
          <p14:tracePt t="10059" x="5943600" y="1281113"/>
          <p14:tracePt t="10075" x="6081713" y="1290638"/>
          <p14:tracePt t="10092" x="6162675" y="1304925"/>
          <p14:tracePt t="10109" x="6238875" y="1333500"/>
          <p14:tracePt t="10125" x="6286500" y="1362075"/>
          <p14:tracePt t="10142" x="6343650" y="1457325"/>
          <p14:tracePt t="10159" x="6367463" y="1538288"/>
          <p14:tracePt t="10175" x="6381750" y="1624013"/>
          <p14:tracePt t="10192" x="6376988" y="1681163"/>
          <p14:tracePt t="10209" x="6362700" y="1728788"/>
          <p14:tracePt t="10225" x="6343650" y="1757363"/>
          <p14:tracePt t="10243" x="6324600" y="1785938"/>
          <p14:tracePt t="10259" x="6305550" y="1814513"/>
          <p14:tracePt t="10275" x="6296025" y="1824038"/>
          <p14:tracePt t="10292" x="6281738" y="1838325"/>
          <p14:tracePt t="10309" x="6262688" y="1852613"/>
          <p14:tracePt t="10325" x="6243638" y="1876425"/>
          <p14:tracePt t="10342" x="6234113" y="1885950"/>
          <p14:tracePt t="10359" x="6215063" y="1900238"/>
          <p14:tracePt t="10376" x="6186488" y="1924050"/>
          <p14:tracePt t="10392" x="6176963" y="1933575"/>
          <p14:tracePt t="10409" x="6157913" y="1938338"/>
          <p14:tracePt t="10426" x="6143625" y="1947863"/>
          <p14:tracePt t="10442" x="6134100" y="1957388"/>
          <p14:tracePt t="10459" x="6129338" y="1962150"/>
          <p14:tracePt t="10476" x="6124575" y="1962150"/>
          <p14:tracePt t="10516" x="6119813" y="1962150"/>
          <p14:tracePt t="10567" x="6115050" y="1962150"/>
          <p14:tracePt t="11001" x="6034088" y="1962150"/>
          <p14:tracePt t="11008" x="5895975" y="1962150"/>
          <p14:tracePt t="11016" x="5762625" y="1962150"/>
          <p14:tracePt t="11025" x="5529263" y="1952625"/>
          <p14:tracePt t="11042" x="4976813" y="1928813"/>
          <p14:tracePt t="11059" x="4157663" y="1914525"/>
          <p14:tracePt t="11092" x="3238500" y="2000250"/>
          <p14:tracePt t="11126" x="2709863" y="2057400"/>
          <p14:tracePt t="11142" x="2657475" y="2057400"/>
          <p14:tracePt t="11159" x="2619375" y="2043113"/>
          <p14:tracePt t="11175" x="2600325" y="2033588"/>
          <p14:tracePt t="11390" x="2519363" y="2043113"/>
          <p14:tracePt t="11398" x="2428875" y="2052638"/>
          <p14:tracePt t="11409" x="2338388" y="2062163"/>
          <p14:tracePt t="11425" x="2171700" y="2057400"/>
          <p14:tracePt t="11442" x="1947863" y="2033588"/>
          <p14:tracePt t="11459" x="1833563" y="2014538"/>
          <p14:tracePt t="11475" x="1757363" y="1995488"/>
          <p14:tracePt t="11492" x="1695450" y="1962150"/>
          <p14:tracePt t="11509" x="1657350" y="1943100"/>
          <p14:tracePt t="11525" x="1633538" y="1933575"/>
          <p14:tracePt t="11542" x="1624013" y="1928813"/>
          <p14:tracePt t="11559" x="1614488" y="1919288"/>
          <p14:tracePt t="11575" x="1604963" y="1919288"/>
          <p14:tracePt t="11640" x="1604963" y="1914525"/>
          <p14:tracePt t="11647" x="1609725" y="1909763"/>
          <p14:tracePt t="11659" x="1628775" y="1895475"/>
          <p14:tracePt t="11676" x="1757363" y="1866900"/>
          <p14:tracePt t="11692" x="1881188" y="1847850"/>
          <p14:tracePt t="11709" x="2009775" y="1833563"/>
          <p14:tracePt t="11725" x="2109788" y="1824038"/>
          <p14:tracePt t="11742" x="2309813" y="1824038"/>
          <p14:tracePt t="11759" x="2424113" y="1824038"/>
          <p14:tracePt t="11776" x="2514600" y="1828800"/>
          <p14:tracePt t="11792" x="2600325" y="1843088"/>
          <p14:tracePt t="11809" x="2728913" y="1857375"/>
          <p14:tracePt t="11825" x="2776538" y="1857375"/>
          <p14:tracePt t="11842" x="2828925" y="1871663"/>
          <p14:tracePt t="11859" x="2895600" y="1881188"/>
          <p14:tracePt t="11875" x="2924175" y="1890713"/>
          <p14:tracePt t="11892" x="2962275" y="1895475"/>
          <p14:tracePt t="11909" x="2986088" y="1905000"/>
          <p14:tracePt t="11925" x="3024188" y="1905000"/>
          <p14:tracePt t="11942" x="3052763" y="1905000"/>
          <p14:tracePt t="11959" x="3086100" y="1905000"/>
          <p14:tracePt t="11975" x="3124200" y="1905000"/>
          <p14:tracePt t="11992" x="3186113" y="1905000"/>
          <p14:tracePt t="12009" x="3214688" y="1905000"/>
          <p14:tracePt t="12025" x="3243263" y="1905000"/>
          <p14:tracePt t="12042" x="3262313" y="1905000"/>
          <p14:tracePt t="12059" x="3281363" y="1905000"/>
          <p14:tracePt t="12075" x="3290888" y="1905000"/>
          <p14:tracePt t="12092" x="3295650" y="1905000"/>
          <p14:tracePt t="12109" x="3300413" y="1905000"/>
          <p14:tracePt t="12308" x="3386138" y="1890713"/>
          <p14:tracePt t="12314" x="3562350" y="1857375"/>
          <p14:tracePt t="12325" x="3743325" y="1809750"/>
          <p14:tracePt t="12342" x="4014788" y="1733550"/>
          <p14:tracePt t="12359" x="4386263" y="1666875"/>
          <p14:tracePt t="12376" x="4576763" y="1647825"/>
          <p14:tracePt t="12409" x="4933950" y="1662113"/>
          <p14:tracePt t="12442" x="5138738" y="1704975"/>
          <p14:tracePt t="12459" x="5191125" y="1719263"/>
          <p14:tracePt t="12476" x="5257800" y="1733550"/>
          <p14:tracePt t="12492" x="5300663" y="1743075"/>
          <p14:tracePt t="12509" x="5343525" y="1752600"/>
          <p14:tracePt t="12525" x="5386388" y="1757363"/>
          <p14:tracePt t="12542" x="5448300" y="1747838"/>
          <p14:tracePt t="12559" x="5491163" y="1747838"/>
          <p14:tracePt t="12575" x="5534025" y="1747838"/>
          <p14:tracePt t="12592" x="5586413" y="1747838"/>
          <p14:tracePt t="12609" x="5667375" y="1747838"/>
          <p14:tracePt t="12625" x="5710238" y="1747838"/>
          <p14:tracePt t="12642" x="5748338" y="1747838"/>
          <p14:tracePt t="12659" x="5776913" y="1757363"/>
          <p14:tracePt t="12675" x="5810250" y="1766888"/>
          <p14:tracePt t="12692" x="5824538" y="1776413"/>
          <p14:tracePt t="12709" x="5834063" y="1781175"/>
          <p14:tracePt t="12725" x="5843588" y="1785938"/>
          <p14:tracePt t="12742" x="5853113" y="1790700"/>
          <p14:tracePt t="12759" x="5857875" y="1795463"/>
          <p14:tracePt t="12775" x="5862638" y="1800225"/>
          <p14:tracePt t="12792" x="5872163" y="1804988"/>
          <p14:tracePt t="12809" x="5881688" y="1804988"/>
          <p14:tracePt t="12826" x="5886450" y="1804988"/>
          <p14:tracePt t="12842" x="5891213" y="1804988"/>
          <p14:tracePt t="12881" x="5895975" y="1809750"/>
          <p14:tracePt t="12892" x="5900738" y="1814513"/>
          <p14:tracePt t="12910" x="5910263" y="1814513"/>
          <p14:tracePt t="12926" x="5910263" y="1819275"/>
          <p14:tracePt t="13380" x="5919788" y="1819275"/>
          <p14:tracePt t="13387" x="5929313" y="1819275"/>
          <p14:tracePt t="13395" x="5943600" y="1819275"/>
          <p14:tracePt t="13409" x="5962650" y="1819275"/>
          <p14:tracePt t="13426" x="5986463" y="1824038"/>
          <p14:tracePt t="13442" x="6005513" y="1824038"/>
          <p14:tracePt t="13459" x="6029325" y="1824038"/>
          <p14:tracePt t="13492" x="6086475" y="1824038"/>
          <p14:tracePt t="13525" x="6143625" y="1824038"/>
          <p14:tracePt t="13542" x="6186488" y="1833563"/>
          <p14:tracePt t="13559" x="6205538" y="1833563"/>
          <p14:tracePt t="13575" x="6229350" y="1838325"/>
          <p14:tracePt t="13592" x="6238875" y="1838325"/>
          <p14:tracePt t="13608" x="6248400" y="1838325"/>
          <p14:tracePt t="13625" x="6253163" y="1838325"/>
          <p14:tracePt t="13642" x="6257925" y="1838325"/>
          <p14:tracePt t="13659" x="6257925" y="1843088"/>
          <p14:tracePt t="13675" x="6257925" y="1852613"/>
          <p14:tracePt t="13692" x="6253163" y="1862138"/>
          <p14:tracePt t="13708" x="6229350" y="1876425"/>
          <p14:tracePt t="13725" x="6086475" y="1933575"/>
          <p14:tracePt t="13742" x="5948363" y="1947863"/>
          <p14:tracePt t="13758" x="5838825" y="1947863"/>
          <p14:tracePt t="13775" x="5715000" y="1924050"/>
          <p14:tracePt t="13792" x="5681663" y="1909763"/>
          <p14:tracePt t="13808" x="5662613" y="1890713"/>
          <p14:tracePt t="13825" x="5653088" y="1866900"/>
          <p14:tracePt t="13842" x="5653088" y="1824038"/>
          <p14:tracePt t="13858" x="5676900" y="1800225"/>
          <p14:tracePt t="13875" x="5748338" y="1771650"/>
          <p14:tracePt t="13893" x="5867400" y="1752600"/>
          <p14:tracePt t="13909" x="5919788" y="1752600"/>
          <p14:tracePt t="13925" x="5938838" y="1752600"/>
          <p14:tracePt t="13942" x="5957888" y="1752600"/>
          <p14:tracePt t="13959" x="5967413" y="1752600"/>
          <p14:tracePt t="13975" x="5972175" y="1752600"/>
          <p14:tracePt t="14011" x="5962650" y="1747838"/>
          <p14:tracePt t="14025" x="5924550" y="1719263"/>
          <p14:tracePt t="14042" x="5834063" y="1643063"/>
          <p14:tracePt t="14059" x="5729288" y="1533525"/>
          <p14:tracePt t="14075" x="5634038" y="1428750"/>
          <p14:tracePt t="14092" x="5419725" y="1285875"/>
          <p14:tracePt t="14109" x="5286375" y="1185863"/>
          <p14:tracePt t="14125" x="5162550" y="1109663"/>
          <p14:tracePt t="14142" x="5010150" y="1038225"/>
          <p14:tracePt t="14158" x="4800600" y="957263"/>
          <p14:tracePt t="14175" x="4686300" y="933450"/>
          <p14:tracePt t="14192" x="4552950" y="923925"/>
          <p14:tracePt t="14209" x="4362450" y="928688"/>
          <p14:tracePt t="14225" x="4248150" y="928688"/>
          <p14:tracePt t="14242" x="4157663" y="928688"/>
          <p14:tracePt t="14258" x="4057650" y="928688"/>
          <p14:tracePt t="14275" x="3952875" y="928688"/>
          <p14:tracePt t="14292" x="3914775" y="928688"/>
          <p14:tracePt t="14309" x="3895725" y="928688"/>
          <p14:tracePt t="14325" x="3886200" y="928688"/>
          <p14:tracePt t="14342" x="3890963" y="909638"/>
          <p14:tracePt t="14358" x="3962400" y="895350"/>
          <p14:tracePt t="14375" x="4143375" y="881063"/>
          <p14:tracePt t="14392" x="4586288" y="876300"/>
          <p14:tracePt t="14408" x="4948238" y="919163"/>
          <p14:tracePt t="14426" x="5195888" y="947738"/>
          <p14:tracePt t="14442" x="5457825" y="981075"/>
          <p14:tracePt t="14460" x="5762625" y="1014413"/>
          <p14:tracePt t="14475" x="5886450" y="1042988"/>
          <p14:tracePt t="14492" x="5972175" y="1071563"/>
          <p14:tracePt t="14509" x="6010275" y="1095375"/>
          <p14:tracePt t="14525" x="6053138" y="1128713"/>
          <p14:tracePt t="14542" x="6072188" y="1166813"/>
          <p14:tracePt t="14559" x="6081713" y="1233488"/>
          <p14:tracePt t="14576" x="6067425" y="1414463"/>
          <p14:tracePt t="14592" x="6038850" y="1509713"/>
          <p14:tracePt t="14609" x="6005513" y="1595438"/>
          <p14:tracePt t="14625" x="5986463" y="1662113"/>
          <p14:tracePt t="14642" x="5953125" y="1719263"/>
          <p14:tracePt t="14658" x="5948363" y="1738313"/>
          <p14:tracePt t="14675" x="5938838" y="1743075"/>
          <p14:tracePt t="14759" x="5938838" y="1747838"/>
          <p14:tracePt t="16001" x="5886450" y="1766888"/>
          <p14:tracePt t="16007" x="5815013" y="1795463"/>
          <p14:tracePt t="16016" x="5724525" y="1824038"/>
          <p14:tracePt t="16025" x="5643563" y="1847850"/>
          <p14:tracePt t="16042" x="5453063" y="1885950"/>
          <p14:tracePt t="16058" x="5157788" y="1943100"/>
          <p14:tracePt t="16092" x="4705350" y="2014538"/>
          <p14:tracePt t="16125" x="4243388" y="2100263"/>
          <p14:tracePt t="16143" x="4095750" y="2133600"/>
          <p14:tracePt t="16159" x="3990975" y="2147888"/>
          <p14:tracePt t="16175" x="3895725" y="2171700"/>
          <p14:tracePt t="16192" x="3795713" y="2195513"/>
          <p14:tracePt t="16208" x="3762375" y="2200275"/>
          <p14:tracePt t="16225" x="3743325" y="2205038"/>
          <p14:tracePt t="16242" x="3738563" y="2214563"/>
          <p14:tracePt t="16499" x="3700463" y="2228850"/>
          <p14:tracePt t="16507" x="3643313" y="2243138"/>
          <p14:tracePt t="16514" x="3595688" y="2262188"/>
          <p14:tracePt t="16525" x="3557588" y="2266950"/>
          <p14:tracePt t="16542" x="3486150" y="2290763"/>
          <p14:tracePt t="16558" x="3424238" y="2314575"/>
          <p14:tracePt t="16575" x="3376613" y="2333625"/>
          <p14:tracePt t="16592" x="3333750" y="2352675"/>
          <p14:tracePt t="16608" x="3305175" y="2371725"/>
          <p14:tracePt t="16609" x="3286125" y="2376488"/>
          <p14:tracePt t="16625" x="3262313" y="2395538"/>
          <p14:tracePt t="16642" x="3233738" y="2414588"/>
          <p14:tracePt t="16658" x="3209925" y="2424113"/>
          <p14:tracePt t="16675" x="3176588" y="2447925"/>
          <p14:tracePt t="16692" x="3162300" y="2457450"/>
          <p14:tracePt t="16708" x="3152775" y="2462213"/>
          <p14:tracePt t="16725" x="3133725" y="2466975"/>
          <p14:tracePt t="16742" x="3119438" y="2476500"/>
          <p14:tracePt t="16758" x="3109913" y="2486025"/>
          <p14:tracePt t="16775" x="3100388" y="2490788"/>
          <p14:tracePt t="16792" x="3095625" y="2495550"/>
          <p14:tracePt t="16808" x="3086100" y="2505075"/>
          <p14:tracePt t="16825" x="3081338" y="2514600"/>
          <p14:tracePt t="16842" x="3071813" y="2514600"/>
          <p14:tracePt t="16858" x="3062288" y="2514600"/>
          <p14:tracePt t="17704" x="3005138" y="2557463"/>
          <p14:tracePt t="17711" x="2943225" y="2609850"/>
          <p14:tracePt t="17725" x="2790825" y="2719388"/>
          <p14:tracePt t="17742" x="2638425" y="2790825"/>
          <p14:tracePt t="17758" x="2519363" y="2833688"/>
          <p14:tracePt t="17775" x="2414588" y="2867025"/>
          <p14:tracePt t="17808" x="2209800" y="2905125"/>
          <p14:tracePt t="17841" x="2090738" y="2919413"/>
          <p14:tracePt t="17859" x="2043113" y="2924175"/>
          <p14:tracePt t="17875" x="2005013" y="2928938"/>
          <p14:tracePt t="17891" x="1976438" y="2928938"/>
          <p14:tracePt t="17910" x="1924050" y="2938463"/>
          <p14:tracePt t="17926" x="1871663" y="2943225"/>
          <p14:tracePt t="17942" x="1824038" y="2947988"/>
          <p14:tracePt t="17959" x="1771650" y="2957513"/>
          <p14:tracePt t="17976" x="1695450" y="2967038"/>
          <p14:tracePt t="17992" x="1643063" y="2981325"/>
          <p14:tracePt t="18008" x="1609725" y="2995613"/>
          <p14:tracePt t="18025" x="1557338" y="3000375"/>
          <p14:tracePt t="18042" x="1495425" y="3005138"/>
          <p14:tracePt t="18058" x="1462088" y="3005138"/>
          <p14:tracePt t="18075" x="1423988" y="3005138"/>
          <p14:tracePt t="18092" x="1390650" y="3005138"/>
          <p14:tracePt t="18108" x="1338263" y="3005138"/>
          <p14:tracePt t="18125" x="1309688" y="3005138"/>
          <p14:tracePt t="18142" x="1271588" y="3019425"/>
          <p14:tracePt t="18158" x="1223963" y="3028950"/>
          <p14:tracePt t="18175" x="1181100" y="3038475"/>
          <p14:tracePt t="18192" x="1138238" y="3043238"/>
          <p14:tracePt t="18208" x="1085850" y="3057525"/>
          <p14:tracePt t="18225" x="1019175" y="3057525"/>
          <p14:tracePt t="18242" x="976313" y="3048000"/>
          <p14:tracePt t="18258" x="938213" y="3028950"/>
          <p14:tracePt t="18275" x="909638" y="3005138"/>
          <p14:tracePt t="18291" x="866775" y="2967038"/>
          <p14:tracePt t="18308" x="842963" y="2938463"/>
          <p14:tracePt t="18325" x="814388" y="2890838"/>
          <p14:tracePt t="18342" x="785813" y="2828925"/>
          <p14:tracePt t="18358" x="771525" y="2743200"/>
          <p14:tracePt t="18375" x="776288" y="2681288"/>
          <p14:tracePt t="18391" x="790575" y="2643188"/>
          <p14:tracePt t="18408" x="847725" y="2581275"/>
          <p14:tracePt t="18425" x="923925" y="2524125"/>
          <p14:tracePt t="18441" x="1000125" y="2500313"/>
          <p14:tracePt t="18458" x="1057275" y="2495550"/>
          <p14:tracePt t="18475" x="1128713" y="2505075"/>
          <p14:tracePt t="18492" x="1162050" y="2509838"/>
          <p14:tracePt t="18508" x="1200150" y="2528888"/>
          <p14:tracePt t="18525" x="1223963" y="2562225"/>
          <p14:tracePt t="18541" x="1243013" y="2600325"/>
          <p14:tracePt t="18558" x="1262063" y="2643188"/>
          <p14:tracePt t="18575" x="1266825" y="2695575"/>
          <p14:tracePt t="18591" x="1276350" y="2728913"/>
          <p14:tracePt t="18608" x="1276350" y="2738438"/>
          <p14:tracePt t="18625" x="1276350" y="2747963"/>
          <p14:tracePt t="18642" x="1276350" y="2752725"/>
          <p14:tracePt t="18658" x="1276350" y="2757488"/>
          <p14:tracePt t="18675" x="1276350" y="2762250"/>
          <p14:tracePt t="19275" x="1285875" y="2762250"/>
          <p14:tracePt t="19282" x="1309688" y="2762250"/>
          <p14:tracePt t="19291" x="1319213" y="2762250"/>
          <p14:tracePt t="19308" x="1362075" y="2762250"/>
          <p14:tracePt t="19325" x="1404938" y="2762250"/>
          <p14:tracePt t="19341" x="1481138" y="2771775"/>
          <p14:tracePt t="19375" x="1571625" y="2800350"/>
          <p14:tracePt t="19408" x="1628775" y="2828925"/>
          <p14:tracePt t="19425" x="1633538" y="2833688"/>
          <p14:tracePt t="19441" x="1638300" y="2843213"/>
          <p14:tracePt t="19458" x="1647825" y="2843213"/>
          <p14:tracePt t="19475" x="1657350" y="2847975"/>
          <p14:tracePt t="19491" x="1657350" y="2852738"/>
          <p14:tracePt t="19508" x="1657350" y="2862263"/>
          <p14:tracePt t="19541" x="1662113" y="2867025"/>
          <p14:tracePt t="19558" x="1666875" y="2881313"/>
          <p14:tracePt t="19575" x="1676400" y="2924175"/>
          <p14:tracePt t="19591" x="1676400" y="2943225"/>
          <p14:tracePt t="19608" x="1676400" y="2967038"/>
          <p14:tracePt t="19625" x="1676400" y="2981325"/>
          <p14:tracePt t="19642" x="1671638" y="3000375"/>
          <p14:tracePt t="19658" x="1662113" y="3009900"/>
          <p14:tracePt t="19675" x="1652588" y="3019425"/>
          <p14:tracePt t="19691" x="1643063" y="3028950"/>
          <p14:tracePt t="19708" x="1595438" y="3057525"/>
          <p14:tracePt t="19725" x="1552575" y="3071813"/>
          <p14:tracePt t="19741" x="1514475" y="3090863"/>
          <p14:tracePt t="19758" x="1485900" y="3105150"/>
          <p14:tracePt t="19775" x="1447800" y="3124200"/>
          <p14:tracePt t="19791" x="1438275" y="3128963"/>
          <p14:tracePt t="19808" x="1428750" y="3138488"/>
          <p14:tracePt t="19825" x="1419225" y="3138488"/>
          <p14:tracePt t="19841" x="1414463" y="3138488"/>
          <p14:tracePt t="19858" x="1409700" y="3138488"/>
          <p14:tracePt t="19875" x="1400175" y="3148013"/>
          <p14:tracePt t="19891" x="1390650" y="3167063"/>
          <p14:tracePt t="19908" x="1371600" y="3190875"/>
          <p14:tracePt t="19925" x="1347788" y="3224213"/>
          <p14:tracePt t="19941" x="1323975" y="3252788"/>
          <p14:tracePt t="19958" x="1295400" y="3295650"/>
          <p14:tracePt t="19975" x="1257300" y="3319463"/>
          <p14:tracePt t="19992" x="1228725" y="3338513"/>
          <p14:tracePt t="20008" x="1185863" y="3352800"/>
          <p14:tracePt t="20025" x="1152525" y="3352800"/>
          <p14:tracePt t="20041" x="1128713" y="3352800"/>
          <p14:tracePt t="20058" x="1109663" y="3343275"/>
          <p14:tracePt t="20075" x="1081088" y="3333750"/>
          <p14:tracePt t="20092" x="1066800" y="3324225"/>
          <p14:tracePt t="20108" x="1052513" y="3300413"/>
          <p14:tracePt t="20125" x="1042988" y="3262313"/>
          <p14:tracePt t="20141" x="1042988" y="3200400"/>
          <p14:tracePt t="20158" x="1057275" y="3167063"/>
          <p14:tracePt t="20175" x="1071563" y="3143250"/>
          <p14:tracePt t="20192" x="1123950" y="3090863"/>
          <p14:tracePt t="20208" x="1162050" y="3067050"/>
          <p14:tracePt t="20225" x="1200150" y="3052763"/>
          <p14:tracePt t="20241" x="1233488" y="3048000"/>
          <p14:tracePt t="20258" x="1266825" y="3048000"/>
          <p14:tracePt t="20275" x="1290638" y="3057525"/>
          <p14:tracePt t="20291" x="1304925" y="3071813"/>
          <p14:tracePt t="20308" x="1333500" y="3119438"/>
          <p14:tracePt t="20325" x="1352550" y="3186113"/>
          <p14:tracePt t="20341" x="1362075" y="3219450"/>
          <p14:tracePt t="20358" x="1362075" y="3233738"/>
          <p14:tracePt t="20375" x="1362075" y="3243263"/>
          <p14:tracePt t="20391" x="1362075" y="3252788"/>
          <p14:tracePt t="20408" x="1362075" y="3262313"/>
          <p14:tracePt t="20787" x="1385888" y="3271838"/>
          <p14:tracePt t="20794" x="1423988" y="3286125"/>
          <p14:tracePt t="20809" x="1495425" y="3305175"/>
          <p14:tracePt t="20825" x="1581150" y="3324225"/>
          <p14:tracePt t="20841" x="1643063" y="3348038"/>
          <p14:tracePt t="20858" x="1685925" y="3357563"/>
          <p14:tracePt t="20891" x="1804988" y="3405188"/>
          <p14:tracePt t="20925" x="1885950" y="3433763"/>
          <p14:tracePt t="20942" x="1938338" y="3462338"/>
          <p14:tracePt t="20958" x="1976438" y="3467100"/>
          <p14:tracePt t="20975" x="2009775" y="3471863"/>
          <p14:tracePt t="20991" x="2047875" y="3486150"/>
          <p14:tracePt t="21008" x="2095500" y="3495675"/>
          <p14:tracePt t="21025" x="2119313" y="3509963"/>
          <p14:tracePt t="21041" x="2147888" y="3519488"/>
          <p14:tracePt t="21058" x="2195513" y="3533775"/>
          <p14:tracePt t="21075" x="2224088" y="3543300"/>
          <p14:tracePt t="21091" x="2262188" y="3548063"/>
          <p14:tracePt t="21108" x="2305050" y="3567113"/>
          <p14:tracePt t="21110" x="2324100" y="3576638"/>
          <p14:tracePt t="21125" x="2366963" y="3590925"/>
          <p14:tracePt t="21141" x="2409825" y="3605213"/>
          <p14:tracePt t="21158" x="2443163" y="3624263"/>
          <p14:tracePt t="21175" x="2471738" y="3629025"/>
          <p14:tracePt t="21191" x="2500313" y="3643313"/>
          <p14:tracePt t="21208" x="2514600" y="3652838"/>
          <p14:tracePt t="21225" x="2528888" y="3652838"/>
          <p14:tracePt t="21242" x="2547938" y="3652838"/>
          <p14:tracePt t="21258" x="2552700" y="3662363"/>
          <p14:tracePt t="21275" x="2562225" y="3662363"/>
          <p14:tracePt t="21291" x="2566988" y="3662363"/>
          <p14:tracePt t="21308" x="2576513" y="3662363"/>
          <p14:tracePt t="21325" x="2586038" y="3662363"/>
          <p14:tracePt t="21925" x="2519363" y="3695700"/>
          <p14:tracePt t="21932" x="2428875" y="3743325"/>
          <p14:tracePt t="21941" x="2338388" y="3776663"/>
          <p14:tracePt t="21958" x="2166938" y="3833813"/>
          <p14:tracePt t="21975" x="2047875" y="3857625"/>
          <p14:tracePt t="21991" x="1943100" y="3867150"/>
          <p14:tracePt t="22025" x="1871663" y="3857625"/>
          <p14:tracePt t="22058" x="1828800" y="3843338"/>
          <p14:tracePt t="22075" x="1824038" y="3843338"/>
          <p14:tracePt t="22091" x="1819275" y="3843338"/>
          <p14:tracePt t="22108" x="1809750" y="3843338"/>
          <p14:tracePt t="22125" x="1790700" y="3838575"/>
          <p14:tracePt t="22141" x="1766888" y="3819525"/>
          <p14:tracePt t="22158" x="1728788" y="3800475"/>
          <p14:tracePt t="22175" x="1681163" y="3776663"/>
          <p14:tracePt t="22191" x="1652588" y="3767138"/>
          <p14:tracePt t="22208" x="1624013" y="3767138"/>
          <p14:tracePt t="22225" x="1585913" y="3767138"/>
          <p14:tracePt t="22241" x="1519238" y="3767138"/>
          <p14:tracePt t="22258" x="1466850" y="3771900"/>
          <p14:tracePt t="22274" x="1404938" y="3781425"/>
          <p14:tracePt t="22292" x="1328738" y="3786188"/>
          <p14:tracePt t="22308" x="1285875" y="3786188"/>
          <p14:tracePt t="22325" x="1243013" y="3790950"/>
          <p14:tracePt t="22341" x="1209675" y="3790950"/>
          <p14:tracePt t="22358" x="1152525" y="3786188"/>
          <p14:tracePt t="22375" x="1123950" y="3767138"/>
          <p14:tracePt t="22391" x="1100138" y="3748088"/>
          <p14:tracePt t="22408" x="1076325" y="3719513"/>
          <p14:tracePt t="22425" x="1033463" y="3638550"/>
          <p14:tracePt t="22441" x="1019175" y="3562350"/>
          <p14:tracePt t="22458" x="1019175" y="3486150"/>
          <p14:tracePt t="22475" x="1028700" y="3409950"/>
          <p14:tracePt t="22491" x="1057275" y="3357563"/>
          <p14:tracePt t="22508" x="1066800" y="3333750"/>
          <p14:tracePt t="22525" x="1090613" y="3314700"/>
          <p14:tracePt t="22541" x="1138238" y="3290888"/>
          <p14:tracePt t="22558" x="1176338" y="3286125"/>
          <p14:tracePt t="22575" x="1209675" y="3286125"/>
          <p14:tracePt t="22591" x="1247775" y="3286125"/>
          <p14:tracePt t="22608" x="1281113" y="3309938"/>
          <p14:tracePt t="22625" x="1309688" y="3371850"/>
          <p14:tracePt t="22641" x="1343025" y="3457575"/>
          <p14:tracePt t="22658" x="1362075" y="3514725"/>
          <p14:tracePt t="22675" x="1371600" y="3562350"/>
          <p14:tracePt t="22691" x="1371600" y="3581400"/>
          <p14:tracePt t="22708" x="1371600" y="3590925"/>
          <p14:tracePt t="22725" x="1371600" y="3600450"/>
          <p14:tracePt t="22741" x="1371600" y="3605213"/>
          <p14:tracePt t="22758" x="1371600" y="3609975"/>
          <p14:tracePt t="22774" x="1371600" y="3614738"/>
          <p14:tracePt t="23181" x="1404938" y="3629025"/>
          <p14:tracePt t="23188" x="1438275" y="3633788"/>
          <p14:tracePt t="23195" x="1466850" y="3643313"/>
          <p14:tracePt t="23208" x="1504950" y="3657600"/>
          <p14:tracePt t="23225" x="1581150" y="3681413"/>
          <p14:tracePt t="23241" x="1628775" y="3695700"/>
          <p14:tracePt t="23275" x="1728788" y="3719513"/>
          <p14:tracePt t="23308" x="1862138" y="3762375"/>
          <p14:tracePt t="23324" x="1895475" y="3771900"/>
          <p14:tracePt t="23341" x="1957388" y="3790950"/>
          <p14:tracePt t="23358" x="1985963" y="3795713"/>
          <p14:tracePt t="23375" x="2009775" y="3810000"/>
          <p14:tracePt t="23391" x="2033588" y="3810000"/>
          <p14:tracePt t="23408" x="2081213" y="3819525"/>
          <p14:tracePt t="23424" x="2109788" y="3833813"/>
          <p14:tracePt t="23441" x="2143125" y="3838575"/>
          <p14:tracePt t="23458" x="2190750" y="3857625"/>
          <p14:tracePt t="23475" x="2228850" y="3867150"/>
          <p14:tracePt t="23491" x="2252663" y="3867150"/>
          <p14:tracePt t="23508" x="2271713" y="3867150"/>
          <p14:tracePt t="23525" x="2300288" y="3881438"/>
          <p14:tracePt t="23541" x="2319338" y="3886200"/>
          <p14:tracePt t="23558" x="2343150" y="3890963"/>
          <p14:tracePt t="23574" x="2366963" y="3900488"/>
          <p14:tracePt t="23591" x="2395538" y="3914775"/>
          <p14:tracePt t="23608" x="2409825" y="3924300"/>
          <p14:tracePt t="23624" x="2419350" y="3929063"/>
          <p14:tracePt t="23641" x="2433638" y="3933825"/>
          <p14:tracePt t="23658" x="2452688" y="3943350"/>
          <p14:tracePt t="23674" x="2466975" y="3952875"/>
          <p14:tracePt t="23691" x="2476500" y="3957638"/>
          <p14:tracePt t="23708" x="2486025" y="3962400"/>
          <p14:tracePt t="23724" x="2490788" y="3967163"/>
          <p14:tracePt t="23741" x="2495550" y="3967163"/>
          <p14:tracePt t="23758" x="2505075" y="3971925"/>
          <p14:tracePt t="23774" x="2514600" y="3981450"/>
          <p14:tracePt t="23791" x="2519363" y="3981450"/>
          <p14:tracePt t="23808" x="2524125" y="3981450"/>
          <p14:tracePt t="23824" x="2528888" y="3981450"/>
          <p14:tracePt t="23858" x="2533650" y="3981450"/>
          <p14:tracePt t="24134" x="2486025" y="3990975"/>
          <p14:tracePt t="24142" x="2409825" y="3995738"/>
          <p14:tracePt t="24149" x="2343150" y="3995738"/>
          <p14:tracePt t="24158" x="2295525" y="4005263"/>
          <p14:tracePt t="24174" x="2176463" y="4029075"/>
          <p14:tracePt t="24191" x="2062163" y="4048125"/>
          <p14:tracePt t="24208" x="1933575" y="4076700"/>
          <p14:tracePt t="24224" x="1862138" y="4086225"/>
          <p14:tracePt t="24241" x="1809750" y="4090988"/>
          <p14:tracePt t="24258" x="1766888" y="4090988"/>
          <p14:tracePt t="24274" x="1714500" y="4090988"/>
          <p14:tracePt t="24291" x="1681163" y="4090988"/>
          <p14:tracePt t="24308" x="1652588" y="4090988"/>
          <p14:tracePt t="24324" x="1624013" y="4090988"/>
          <p14:tracePt t="24341" x="1590675" y="4086225"/>
          <p14:tracePt t="24358" x="1566863" y="4081463"/>
          <p14:tracePt t="24375" x="1552575" y="4076700"/>
          <p14:tracePt t="24391" x="1519238" y="4076700"/>
          <p14:tracePt t="24408" x="1500188" y="4076700"/>
          <p14:tracePt t="24424" x="1476375" y="4076700"/>
          <p14:tracePt t="24441" x="1462088" y="4081463"/>
          <p14:tracePt t="24458" x="1414463" y="4090988"/>
          <p14:tracePt t="24474" x="1381125" y="4105275"/>
          <p14:tracePt t="24491" x="1333500" y="4114800"/>
          <p14:tracePt t="24508" x="1281113" y="4138613"/>
          <p14:tracePt t="24524" x="1204913" y="4162425"/>
          <p14:tracePt t="24541" x="1152525" y="4176713"/>
          <p14:tracePt t="24558" x="1109663" y="4181475"/>
          <p14:tracePt t="24574" x="1047750" y="4176713"/>
          <p14:tracePt t="24591" x="1014413" y="4152900"/>
          <p14:tracePt t="24608" x="976313" y="4133850"/>
          <p14:tracePt t="24624" x="957263" y="4114800"/>
          <p14:tracePt t="24641" x="923925" y="4081463"/>
          <p14:tracePt t="24658" x="909638" y="4057650"/>
          <p14:tracePt t="24674" x="895350" y="4033838"/>
          <p14:tracePt t="24691" x="885825" y="3995738"/>
          <p14:tracePt t="24708" x="885825" y="3919538"/>
          <p14:tracePt t="24724" x="900113" y="3867150"/>
          <p14:tracePt t="24741" x="928688" y="3805238"/>
          <p14:tracePt t="24758" x="971550" y="3748088"/>
          <p14:tracePt t="24774" x="1009650" y="3714750"/>
          <p14:tracePt t="24791" x="1062038" y="3686175"/>
          <p14:tracePt t="24808" x="1109663" y="3671888"/>
          <p14:tracePt t="24824" x="1171575" y="3667125"/>
          <p14:tracePt t="24841" x="1200150" y="3681413"/>
          <p14:tracePt t="24858" x="1228725" y="3690938"/>
          <p14:tracePt t="24874" x="1252538" y="3709988"/>
          <p14:tracePt t="24891" x="1271588" y="3729038"/>
          <p14:tracePt t="24908" x="1290638" y="3748088"/>
          <p14:tracePt t="24924" x="1295400" y="3762375"/>
          <p14:tracePt t="24941" x="1304925" y="3776663"/>
          <p14:tracePt t="24958" x="1314450" y="3790950"/>
          <p14:tracePt t="24974" x="1319213" y="3795713"/>
          <p14:tracePt t="24991" x="1323975" y="3810000"/>
          <p14:tracePt t="25008" x="1333500" y="3833813"/>
          <p14:tracePt t="25024" x="1338263" y="3848100"/>
          <p14:tracePt t="25041" x="1347788" y="3857625"/>
          <p14:tracePt t="25058" x="1352550" y="3862388"/>
          <p14:tracePt t="25074" x="1357313" y="3871913"/>
          <p14:tracePt t="25091" x="1357313" y="3876675"/>
          <p14:tracePt t="25108" x="1362075" y="3886200"/>
          <p14:tracePt t="25124" x="1362075" y="3890963"/>
          <p14:tracePt t="25141" x="1362075" y="3900488"/>
          <p14:tracePt t="25158" x="1362075" y="3905250"/>
          <p14:tracePt t="25192" x="1371600" y="3914775"/>
          <p14:tracePt t="25209" x="1376363" y="3929063"/>
          <p14:tracePt t="25226" x="1385888" y="3943350"/>
          <p14:tracePt t="25242" x="1385888" y="3957638"/>
          <p14:tracePt t="25258" x="1385888" y="3990975"/>
          <p14:tracePt t="25274" x="1385888" y="4005263"/>
          <p14:tracePt t="25291" x="1385888" y="4019550"/>
          <p14:tracePt t="25307" x="1385888" y="4029075"/>
          <p14:tracePt t="25324" x="1385888" y="4038600"/>
          <p14:tracePt t="25341" x="1385888" y="4048125"/>
          <p14:tracePt t="25358" x="1381125" y="4071938"/>
          <p14:tracePt t="25374" x="1376363" y="4090988"/>
          <p14:tracePt t="25391" x="1366838" y="4119563"/>
          <p14:tracePt t="25408" x="1362075" y="4133850"/>
          <p14:tracePt t="25424" x="1352550" y="4138613"/>
          <p14:tracePt t="25441" x="1352550" y="4148138"/>
          <p14:tracePt t="25458" x="1352550" y="4152900"/>
          <p14:tracePt t="25846" x="1390650" y="4167188"/>
          <p14:tracePt t="25853" x="1447800" y="4181475"/>
          <p14:tracePt t="25860" x="1509713" y="4200525"/>
          <p14:tracePt t="25874" x="1647825" y="4233863"/>
          <p14:tracePt t="25907" x="1824038" y="4281488"/>
          <p14:tracePt t="25941" x="1971675" y="4343400"/>
          <p14:tracePt t="25958" x="2024063" y="4362450"/>
          <p14:tracePt t="25974" x="2062163" y="4381500"/>
          <p14:tracePt t="25991" x="2105025" y="4400550"/>
          <p14:tracePt t="26008" x="2162175" y="4414838"/>
          <p14:tracePt t="26024" x="2195513" y="4424363"/>
          <p14:tracePt t="26041" x="2224088" y="4429125"/>
          <p14:tracePt t="26058" x="2281238" y="4448175"/>
          <p14:tracePt t="26074" x="2324100" y="4457700"/>
          <p14:tracePt t="26091" x="2362200" y="4462463"/>
          <p14:tracePt t="26107" x="2395538" y="4471988"/>
          <p14:tracePt t="26109" x="2409825" y="4471988"/>
          <p14:tracePt t="26124" x="2443163" y="4471988"/>
          <p14:tracePt t="26141" x="2466975" y="4471988"/>
          <p14:tracePt t="26158" x="2476500" y="4471988"/>
          <p14:tracePt t="26174" x="2490788" y="4471988"/>
          <p14:tracePt t="26191" x="2500313" y="4471988"/>
          <p14:tracePt t="26208" x="2505075" y="4471988"/>
          <p14:tracePt t="26224" x="2509838" y="4471988"/>
          <p14:tracePt t="26308" x="2514600" y="4471988"/>
          <p14:tracePt t="26630" x="2433638" y="4471988"/>
          <p14:tracePt t="26638" x="2333625" y="4462463"/>
          <p14:tracePt t="26646" x="2257425" y="4462463"/>
          <p14:tracePt t="26658" x="2185988" y="4443413"/>
          <p14:tracePt t="26674" x="1995488" y="4438650"/>
          <p14:tracePt t="26691" x="1905000" y="4438650"/>
          <p14:tracePt t="26707" x="1833563" y="4448175"/>
          <p14:tracePt t="26724" x="1781175" y="4452938"/>
          <p14:tracePt t="26741" x="1719263" y="4467225"/>
          <p14:tracePt t="26757" x="1685925" y="4476750"/>
          <p14:tracePt t="26774" x="1643063" y="4486275"/>
          <p14:tracePt t="26791" x="1600200" y="4486275"/>
          <p14:tracePt t="26808" x="1538288" y="4486275"/>
          <p14:tracePt t="26824" x="1500188" y="4486275"/>
          <p14:tracePt t="26841" x="1471613" y="4486275"/>
          <p14:tracePt t="26858" x="1447800" y="4486275"/>
          <p14:tracePt t="26874" x="1438275" y="4486275"/>
          <p14:tracePt t="26908" x="1428750" y="4486275"/>
          <p14:tracePt t="26924" x="1419225" y="4486275"/>
          <p14:tracePt t="26941" x="1414463" y="4486275"/>
          <p14:tracePt t="26958" x="1404938" y="4491038"/>
          <p14:tracePt t="26974" x="1390650" y="4495800"/>
          <p14:tracePt t="26991" x="1347788" y="4505325"/>
          <p14:tracePt t="27007" x="1304925" y="4510088"/>
          <p14:tracePt t="27024" x="1257300" y="4524375"/>
          <p14:tracePt t="27041" x="1162050" y="4524375"/>
          <p14:tracePt t="27058" x="1104900" y="4524375"/>
          <p14:tracePt t="27075" x="1052513" y="4524375"/>
          <p14:tracePt t="27092" x="1009650" y="4510088"/>
          <p14:tracePt t="27108" x="962025" y="4481513"/>
          <p14:tracePt t="27124" x="923925" y="4443413"/>
          <p14:tracePt t="27141" x="895350" y="4376738"/>
          <p14:tracePt t="27157" x="862013" y="4300538"/>
          <p14:tracePt t="27175" x="862013" y="4224338"/>
          <p14:tracePt t="27191" x="876300" y="4143375"/>
          <p14:tracePt t="27208" x="900113" y="4048125"/>
          <p14:tracePt t="27224" x="938213" y="3986213"/>
          <p14:tracePt t="27241" x="995363" y="3924300"/>
          <p14:tracePt t="27258" x="1057275" y="3905250"/>
          <p14:tracePt t="27274" x="1128713" y="3900488"/>
          <p14:tracePt t="27291" x="1233488" y="3948113"/>
          <p14:tracePt t="27308" x="1290638" y="3995738"/>
          <p14:tracePt t="27324" x="1338263" y="4038600"/>
          <p14:tracePt t="27341" x="1381125" y="4076700"/>
          <p14:tracePt t="27358" x="1438275" y="4162425"/>
          <p14:tracePt t="27374" x="1452563" y="4200525"/>
          <p14:tracePt t="27391" x="1466850" y="4214813"/>
          <p14:tracePt t="27408" x="1471613" y="4229100"/>
          <p14:tracePt t="27424" x="1476375" y="4238625"/>
          <p14:tracePt t="27441" x="1476375" y="4262438"/>
          <p14:tracePt t="27457" x="1476375" y="4271963"/>
          <p14:tracePt t="27474" x="1476375" y="4281488"/>
          <p14:tracePt t="27491" x="1476375" y="4286250"/>
          <p14:tracePt t="27508" x="1476375" y="4291013"/>
          <p14:tracePt t="27806" x="1528763" y="4324350"/>
          <p14:tracePt t="27813" x="1624013" y="4371975"/>
          <p14:tracePt t="27824" x="1724025" y="4405313"/>
          <p14:tracePt t="27841" x="1895475" y="4462463"/>
          <p14:tracePt t="27857" x="2114550" y="4533900"/>
          <p14:tracePt t="27874" x="2266950" y="4576763"/>
          <p14:tracePt t="27891" x="2386013" y="4629150"/>
          <p14:tracePt t="27908" x="2490788" y="4686300"/>
          <p14:tracePt t="27925" x="2528888" y="4714875"/>
          <p14:tracePt t="27941" x="2547938" y="4724400"/>
          <p14:tracePt t="27957" x="2557463" y="4733925"/>
          <p14:tracePt t="27974" x="2566988" y="4743450"/>
          <p14:tracePt t="27991" x="2576513" y="4743450"/>
          <p14:tracePt t="28007" x="2581275" y="4743450"/>
          <p14:tracePt t="28024" x="2586038" y="4752975"/>
          <p14:tracePt t="28041" x="2609850" y="4762500"/>
          <p14:tracePt t="28058" x="2614613" y="4762500"/>
          <p14:tracePt t="28074" x="2619375" y="4762500"/>
          <p14:tracePt t="28091" x="2638425" y="4767263"/>
          <p14:tracePt t="28107" x="2657475" y="4776788"/>
          <p14:tracePt t="28124" x="2690813" y="4795838"/>
          <p14:tracePt t="28141" x="2733675" y="4810125"/>
          <p14:tracePt t="28158" x="2781300" y="4833938"/>
          <p14:tracePt t="28174" x="2805113" y="4838700"/>
          <p14:tracePt t="28191" x="2814638" y="4843463"/>
          <p14:tracePt t="28208" x="2819400" y="4843463"/>
          <p14:tracePt t="28224" x="2828925" y="4843463"/>
          <p14:tracePt t="28241" x="2833688" y="4843463"/>
          <p14:tracePt t="28613" x="2843213" y="4843463"/>
          <p14:tracePt t="28620" x="2867025" y="4843463"/>
          <p14:tracePt t="28630" x="2895600" y="4833938"/>
          <p14:tracePt t="28641" x="2919413" y="4833938"/>
          <p14:tracePt t="28659" x="3009900" y="4833938"/>
          <p14:tracePt t="28674" x="3062288" y="4833938"/>
          <p14:tracePt t="28707" x="3157538" y="4833938"/>
          <p14:tracePt t="28741" x="3214688" y="4833938"/>
          <p14:tracePt t="28757" x="3233738" y="4833938"/>
          <p14:tracePt t="28774" x="3248025" y="4833938"/>
          <p14:tracePt t="28791" x="3252788" y="4833938"/>
          <p14:tracePt t="28807" x="3262313" y="4833938"/>
          <p14:tracePt t="28928" x="3257550" y="4838700"/>
          <p14:tracePt t="28936" x="3248025" y="4838700"/>
          <p14:tracePt t="28943" x="3233738" y="4838700"/>
          <p14:tracePt t="28957" x="3181350" y="4852988"/>
          <p14:tracePt t="28974" x="3109913" y="4862513"/>
          <p14:tracePt t="28991" x="3048000" y="4867275"/>
          <p14:tracePt t="29007" x="2981325" y="4867275"/>
          <p14:tracePt t="29024" x="2905125" y="4857750"/>
          <p14:tracePt t="29041" x="2852738" y="4852988"/>
          <p14:tracePt t="29057" x="2809875" y="4852988"/>
          <p14:tracePt t="29074" x="2786063" y="4848225"/>
          <p14:tracePt t="29091" x="2771775" y="4848225"/>
          <p14:tracePt t="29107" x="2762250" y="4848225"/>
          <p14:tracePt t="29124" x="2757488" y="4848225"/>
          <p14:tracePt t="29141" x="2747963" y="4848225"/>
          <p14:tracePt t="29158" x="2743200" y="4848225"/>
          <p14:tracePt t="29583" x="2776538" y="4848225"/>
          <p14:tracePt t="29590" x="2800350" y="4848225"/>
          <p14:tracePt t="29597" x="2833688" y="4848225"/>
          <p14:tracePt t="29607" x="2862263" y="4848225"/>
          <p14:tracePt t="29624" x="2900363" y="4848225"/>
          <p14:tracePt t="29641" x="2947988" y="4848225"/>
          <p14:tracePt t="29657" x="2990850" y="4848225"/>
          <p14:tracePt t="29691" x="3071813" y="4848225"/>
          <p14:tracePt t="29724" x="3167063" y="4848225"/>
          <p14:tracePt t="29741" x="3200400" y="4848225"/>
          <p14:tracePt t="29757" x="3262313" y="4848225"/>
          <p14:tracePt t="29774" x="3300413" y="4848225"/>
          <p14:tracePt t="29791" x="3343275" y="4848225"/>
          <p14:tracePt t="29807" x="3386138" y="4848225"/>
          <p14:tracePt t="29824" x="3457575" y="4843463"/>
          <p14:tracePt t="29841" x="3509963" y="4843463"/>
          <p14:tracePt t="29857" x="3552825" y="4843463"/>
          <p14:tracePt t="29874" x="3586163" y="4843463"/>
          <p14:tracePt t="29891" x="3619500" y="4843463"/>
          <p14:tracePt t="29907" x="3643313" y="4843463"/>
          <p14:tracePt t="29924" x="3662363" y="4843463"/>
          <p14:tracePt t="29942" x="3700463" y="4843463"/>
          <p14:tracePt t="29957" x="3729038" y="4843463"/>
          <p14:tracePt t="29974" x="3767138" y="4843463"/>
          <p14:tracePt t="29991" x="3810000" y="4843463"/>
          <p14:tracePt t="30007" x="3871913" y="4843463"/>
          <p14:tracePt t="30024" x="3905250" y="4843463"/>
          <p14:tracePt t="30041" x="3938588" y="4843463"/>
          <p14:tracePt t="30057" x="3976688" y="4843463"/>
          <p14:tracePt t="30074" x="4038600" y="4843463"/>
          <p14:tracePt t="30091" x="4081463" y="4843463"/>
          <p14:tracePt t="30107" x="4124325" y="4843463"/>
          <p14:tracePt t="30124" x="4167188" y="4843463"/>
          <p14:tracePt t="30141" x="4224338" y="4843463"/>
          <p14:tracePt t="30157" x="4262438" y="4843463"/>
          <p14:tracePt t="30174" x="4281488" y="4843463"/>
          <p14:tracePt t="30191" x="4291013" y="4843463"/>
          <p14:tracePt t="30207" x="4295775" y="4843463"/>
          <p14:tracePt t="30411" x="4343400" y="4843463"/>
          <p14:tracePt t="30418" x="4391025" y="4833938"/>
          <p14:tracePt t="30426" x="4424363" y="4819650"/>
          <p14:tracePt t="30441" x="4519613" y="4800600"/>
          <p14:tracePt t="30457" x="4591050" y="4800600"/>
          <p14:tracePt t="30474" x="4657725" y="4800600"/>
          <p14:tracePt t="30490" x="4714875" y="4800600"/>
          <p14:tracePt t="30507" x="4772025" y="4810125"/>
          <p14:tracePt t="30524" x="4800600" y="4814888"/>
          <p14:tracePt t="30541" x="4824413" y="4824413"/>
          <p14:tracePt t="30558" x="4843463" y="4824413"/>
          <p14:tracePt t="30574" x="4857750" y="4829175"/>
          <p14:tracePt t="30591" x="4867275" y="4829175"/>
          <p14:tracePt t="30608" x="4872038" y="4829175"/>
          <p14:tracePt t="30609" x="4876800" y="4829175"/>
          <p14:tracePt t="30625" x="4881563" y="4829175"/>
          <p14:tracePt t="30831" x="4800600" y="4829175"/>
          <p14:tracePt t="30838" x="4667250" y="4829175"/>
          <p14:tracePt t="30845" x="4433888" y="4838700"/>
          <p14:tracePt t="30858" x="4157663" y="4852988"/>
          <p14:tracePt t="30874" x="3224213" y="4881563"/>
          <p14:tracePt t="30891" x="2681288" y="4881563"/>
          <p14:tracePt t="30924" x="2066925" y="4881563"/>
          <p14:tracePt t="30957" x="1504950" y="4900613"/>
          <p14:tracePt t="30974" x="1438275" y="4900613"/>
          <p14:tracePt t="30991" x="1366838" y="4895850"/>
          <p14:tracePt t="31007" x="1328738" y="4876800"/>
          <p14:tracePt t="31024" x="1300163" y="4862513"/>
          <p14:tracePt t="31041" x="1276350" y="4857750"/>
          <p14:tracePt t="31057" x="1271588" y="4852988"/>
          <p14:tracePt t="31314" x="1247775" y="4852988"/>
          <p14:tracePt t="31321" x="1223963" y="4852988"/>
          <p14:tracePt t="31329" x="1195388" y="4852988"/>
          <p14:tracePt t="31340" x="1171575" y="4852988"/>
          <p14:tracePt t="31357" x="1138238" y="4852988"/>
          <p14:tracePt t="31374" x="1081088" y="4848225"/>
          <p14:tracePt t="31390" x="1052513" y="4833938"/>
          <p14:tracePt t="31407" x="1028700" y="4819650"/>
          <p14:tracePt t="31424" x="995363" y="4767263"/>
          <p14:tracePt t="31440" x="981075" y="4714875"/>
          <p14:tracePt t="31457" x="971550" y="4672013"/>
          <p14:tracePt t="31474" x="976313" y="4614863"/>
          <p14:tracePt t="31491" x="1004888" y="4557713"/>
          <p14:tracePt t="31507" x="1052513" y="4514850"/>
          <p14:tracePt t="31524" x="1119188" y="4481513"/>
          <p14:tracePt t="31540" x="1185863" y="4452938"/>
          <p14:tracePt t="31557" x="1276350" y="4429125"/>
          <p14:tracePt t="31574" x="1319213" y="4424363"/>
          <p14:tracePt t="31590" x="1347788" y="4424363"/>
          <p14:tracePt t="31607" x="1371600" y="4424363"/>
          <p14:tracePt t="31624" x="1381125" y="4433888"/>
          <p14:tracePt t="31640" x="1385888" y="4438650"/>
          <p14:tracePt t="31657" x="1404938" y="4467225"/>
          <p14:tracePt t="31674" x="1419225" y="4576763"/>
          <p14:tracePt t="31690" x="1419225" y="4652963"/>
          <p14:tracePt t="31707" x="1419225" y="4695825"/>
          <p14:tracePt t="31724" x="1419225" y="4733925"/>
          <p14:tracePt t="31741" x="1414463" y="4767263"/>
          <p14:tracePt t="31757" x="1414463" y="4776788"/>
          <p14:tracePt t="31774" x="1414463" y="4781550"/>
          <p14:tracePt t="31791" x="1414463" y="4791075"/>
          <p14:tracePt t="32173" x="1495425" y="4795838"/>
          <p14:tracePt t="32181" x="1671638" y="4819650"/>
          <p14:tracePt t="32190" x="1862138" y="4843463"/>
          <p14:tracePt t="32224" x="2500313" y="4895850"/>
          <p14:tracePt t="32257" x="2800350" y="4929188"/>
          <p14:tracePt t="32274" x="2919413" y="4962525"/>
          <p14:tracePt t="32290" x="3028950" y="4991100"/>
          <p14:tracePt t="32307" x="3071813" y="5010150"/>
          <p14:tracePt t="32324" x="3095625" y="5024438"/>
          <p14:tracePt t="32340" x="3105150" y="5029200"/>
          <p14:tracePt t="32357" x="3124200" y="5038725"/>
          <p14:tracePt t="32374" x="3133725" y="5048250"/>
          <p14:tracePt t="32391" x="3148013" y="5057775"/>
          <p14:tracePt t="32407" x="3162300" y="5067300"/>
          <p14:tracePt t="32424" x="3176588" y="5086350"/>
          <p14:tracePt t="32440" x="3181350" y="5091113"/>
          <p14:tracePt t="32457" x="3186113" y="5100638"/>
          <p14:tracePt t="32474" x="3195638" y="5110163"/>
          <p14:tracePt t="32490" x="3200400" y="5114925"/>
          <p14:tracePt t="32507" x="3205163" y="5119688"/>
          <p14:tracePt t="32524" x="3205163" y="5133975"/>
          <p14:tracePt t="32540" x="3205163" y="5153025"/>
          <p14:tracePt t="32557" x="3195638" y="5167313"/>
          <p14:tracePt t="32574" x="3181350" y="5181600"/>
          <p14:tracePt t="32590" x="3157538" y="5205413"/>
          <p14:tracePt t="32607" x="3119438" y="5224463"/>
          <p14:tracePt t="32624" x="3109913" y="5233988"/>
          <p14:tracePt t="32640" x="3100388" y="5233988"/>
          <p14:tracePt t="32657" x="3090863" y="5233988"/>
          <p14:tracePt t="32896" x="3148013" y="5233988"/>
          <p14:tracePt t="32904" x="3228975" y="5243513"/>
          <p14:tracePt t="32911" x="3305175" y="5243513"/>
          <p14:tracePt t="32924" x="3438525" y="5238750"/>
          <p14:tracePt t="32941" x="3562350" y="5233988"/>
          <p14:tracePt t="32957" x="3676650" y="5233988"/>
          <p14:tracePt t="32974" x="3814763" y="5233988"/>
          <p14:tracePt t="32990" x="3862388" y="5243513"/>
          <p14:tracePt t="33007" x="3900488" y="5248275"/>
          <p14:tracePt t="33024" x="3929063" y="5262563"/>
          <p14:tracePt t="33041" x="3952875" y="5262563"/>
          <p14:tracePt t="33057" x="3971925" y="5262563"/>
          <p14:tracePt t="33074" x="3981450" y="5262563"/>
          <p14:tracePt t="33091" x="4005263" y="5262563"/>
          <p14:tracePt t="33107" x="4024313" y="5262563"/>
          <p14:tracePt t="33124" x="4048125" y="5262563"/>
          <p14:tracePt t="33141" x="4067175" y="5262563"/>
          <p14:tracePt t="33157" x="4100513" y="5262563"/>
          <p14:tracePt t="33174" x="4119563" y="5262563"/>
          <p14:tracePt t="33190" x="4143375" y="5262563"/>
          <p14:tracePt t="33207" x="4171950" y="5262563"/>
          <p14:tracePt t="33224" x="4219575" y="5257800"/>
          <p14:tracePt t="33240" x="4248150" y="5257800"/>
          <p14:tracePt t="33257" x="4276725" y="5257800"/>
          <p14:tracePt t="33274" x="4305300" y="5257800"/>
          <p14:tracePt t="33290" x="4329113" y="5257800"/>
          <p14:tracePt t="33307" x="4348163" y="5257800"/>
          <p14:tracePt t="33324" x="4371975" y="5253038"/>
          <p14:tracePt t="33340" x="4395788" y="5253038"/>
          <p14:tracePt t="33357" x="4414838" y="5253038"/>
          <p14:tracePt t="33374" x="4424363" y="5253038"/>
          <p14:tracePt t="33390" x="4438650" y="5253038"/>
          <p14:tracePt t="33408" x="4452938" y="5253038"/>
          <p14:tracePt t="33424" x="4462463" y="5253038"/>
          <p14:tracePt t="33440" x="4476750" y="5253038"/>
          <p14:tracePt t="33457" x="4491038" y="5253038"/>
          <p14:tracePt t="33474" x="4510088" y="5253038"/>
          <p14:tracePt t="33490" x="4519613" y="5253038"/>
          <p14:tracePt t="33507" x="4538663" y="5253038"/>
          <p14:tracePt t="33524" x="4552950" y="5253038"/>
          <p14:tracePt t="33540" x="4562475" y="5253038"/>
          <p14:tracePt t="33557" x="4567238" y="5253038"/>
          <p14:tracePt t="33574" x="4572000" y="5253038"/>
          <p14:tracePt t="33591" x="4581525" y="5253038"/>
          <p14:tracePt t="33607" x="4591050" y="5253038"/>
          <p14:tracePt t="33624" x="4595813" y="5253038"/>
          <p14:tracePt t="33640" x="4600575" y="5253038"/>
          <p14:tracePt t="33686" x="4605338" y="5253038"/>
          <p14:tracePt t="33693" x="4610100" y="5253038"/>
          <p14:tracePt t="33707" x="4614863" y="5257800"/>
          <p14:tracePt t="33724" x="4624388" y="5262563"/>
          <p14:tracePt t="33740" x="4638675" y="5267325"/>
          <p14:tracePt t="33757" x="4648200" y="5272088"/>
          <p14:tracePt t="33774" x="4667250" y="5276850"/>
          <p14:tracePt t="33790" x="4676775" y="5276850"/>
          <p14:tracePt t="33807" x="4681538" y="5276850"/>
          <p14:tracePt t="33824" x="4686300" y="5276850"/>
          <p14:tracePt t="33840" x="4695825" y="5276850"/>
          <p14:tracePt t="34119" x="4510088" y="5305425"/>
          <p14:tracePt t="34127" x="4162425" y="5334000"/>
          <p14:tracePt t="34135" x="3933825" y="5348288"/>
          <p14:tracePt t="34141" x="3695700" y="5376863"/>
          <p14:tracePt t="34157" x="3214688" y="5386388"/>
          <p14:tracePt t="34174" x="2838450" y="5391150"/>
          <p14:tracePt t="34190" x="2562225" y="5372100"/>
          <p14:tracePt t="34207" x="2314575" y="5324475"/>
          <p14:tracePt t="34224" x="2195513" y="5300663"/>
          <p14:tracePt t="34240" x="2119313" y="5272088"/>
          <p14:tracePt t="34257" x="2076450" y="5257800"/>
          <p14:tracePt t="34274" x="2043113" y="5243513"/>
          <p14:tracePt t="34290" x="2028825" y="5238750"/>
          <p14:tracePt t="34307" x="2019300" y="5229225"/>
          <p14:tracePt t="34324" x="1985963" y="5229225"/>
          <p14:tracePt t="34340" x="1966913" y="5229225"/>
          <p14:tracePt t="34357" x="1928813" y="5229225"/>
          <p14:tracePt t="34374" x="1900238" y="5229225"/>
          <p14:tracePt t="34390" x="1857375" y="5229225"/>
          <p14:tracePt t="34407" x="1819275" y="5229225"/>
          <p14:tracePt t="34424" x="1776413" y="5233988"/>
          <p14:tracePt t="34441" x="1738313" y="5243513"/>
          <p14:tracePt t="34457" x="1681163" y="5248275"/>
          <p14:tracePt t="34474" x="1643063" y="5248275"/>
          <p14:tracePt t="34490" x="1614488" y="5253038"/>
          <p14:tracePt t="34507" x="1585913" y="5257800"/>
          <p14:tracePt t="34523" x="1524000" y="5286375"/>
          <p14:tracePt t="34540" x="1485900" y="5295900"/>
          <p14:tracePt t="34557" x="1433513" y="5319713"/>
          <p14:tracePt t="34574" x="1362075" y="5329238"/>
          <p14:tracePt t="34590" x="1319213" y="5338763"/>
          <p14:tracePt t="34607" x="1290638" y="5334000"/>
          <p14:tracePt t="34624" x="1262063" y="5329238"/>
          <p14:tracePt t="34640" x="1228725" y="5319713"/>
          <p14:tracePt t="34657" x="1219200" y="5314950"/>
          <p14:tracePt t="34674" x="1195388" y="5310188"/>
          <p14:tracePt t="34690" x="1176338" y="5300663"/>
          <p14:tracePt t="34707" x="1152525" y="5291138"/>
          <p14:tracePt t="34724" x="1138238" y="5286375"/>
          <p14:tracePt t="34740" x="1128713" y="5276850"/>
          <p14:tracePt t="34757" x="1119188" y="5276850"/>
          <p14:tracePt t="34774" x="1114425" y="5276850"/>
          <p14:tracePt t="34790" x="1104900" y="5276850"/>
          <p14:tracePt t="34824" x="1095375" y="5276850"/>
          <p14:tracePt t="34857" x="1095375" y="5267325"/>
          <p14:tracePt t="34874" x="1095375" y="5262563"/>
          <p14:tracePt t="34890" x="1104900" y="5243513"/>
          <p14:tracePt t="34907" x="1138238" y="5224463"/>
          <p14:tracePt t="34924" x="1181100" y="5214938"/>
          <p14:tracePt t="34940" x="1238250" y="5205413"/>
          <p14:tracePt t="34957" x="1319213" y="5186363"/>
          <p14:tracePt t="34974" x="1352550" y="5181600"/>
          <p14:tracePt t="34990" x="1376363" y="5176838"/>
          <p14:tracePt t="35007" x="1395413" y="5176838"/>
          <p14:tracePt t="35024" x="1400175" y="5176838"/>
          <p14:tracePt t="35040" x="1404938" y="5176838"/>
          <p14:tracePt t="35133" x="1409700" y="5176838"/>
          <p14:tracePt t="36028" x="1462088" y="5176838"/>
          <p14:tracePt t="36036" x="1519238" y="5176838"/>
          <p14:tracePt t="36043" x="1585913" y="5176838"/>
          <p14:tracePt t="36057" x="1728788" y="5176838"/>
          <p14:tracePt t="36073" x="1895475" y="5176838"/>
          <p14:tracePt t="36090" x="2062163" y="5176838"/>
          <p14:tracePt t="36107" x="2185988" y="5186363"/>
          <p14:tracePt t="36111" x="2257425" y="5195888"/>
          <p14:tracePt t="36140" x="2509838" y="5253038"/>
          <p14:tracePt t="36174" x="2733675" y="5319713"/>
          <p14:tracePt t="36190" x="2857500" y="5381625"/>
          <p14:tracePt t="36207" x="2914650" y="5410200"/>
          <p14:tracePt t="36224" x="2952750" y="5429250"/>
          <p14:tracePt t="36241" x="2995613" y="5453063"/>
          <p14:tracePt t="36257" x="3009900" y="5467350"/>
          <p14:tracePt t="36274" x="3024188" y="5476875"/>
          <p14:tracePt t="36290" x="3028950" y="5486400"/>
          <p14:tracePt t="36307" x="3038475" y="5500688"/>
          <p14:tracePt t="36323" x="3048000" y="5505450"/>
          <p14:tracePt t="36340" x="3052763" y="5514975"/>
          <p14:tracePt t="36357" x="3057525" y="5519738"/>
          <p14:tracePt t="36373" x="3071813" y="5543550"/>
          <p14:tracePt t="36390" x="3076575" y="5567363"/>
          <p14:tracePt t="36407" x="3081338" y="5586413"/>
          <p14:tracePt t="36424" x="3081338" y="5610225"/>
          <p14:tracePt t="36440" x="3081338" y="5614988"/>
          <p14:tracePt t="36457" x="3081338" y="5619750"/>
          <p14:tracePt t="36520" x="3076575" y="5619750"/>
          <p14:tracePt t="36528" x="3067050" y="5619750"/>
          <p14:tracePt t="36540" x="3057525" y="5619750"/>
          <p14:tracePt t="36557" x="2995613" y="5614988"/>
          <p14:tracePt t="36573" x="2943225" y="5610225"/>
          <p14:tracePt t="36590" x="2909888" y="5595938"/>
          <p14:tracePt t="36607" x="2871788" y="5591175"/>
          <p14:tracePt t="36609" x="2852738" y="5586413"/>
          <p14:tracePt t="36623" x="2824163" y="5572125"/>
          <p14:tracePt t="36640" x="2800350" y="5567363"/>
          <p14:tracePt t="36657" x="2790825" y="5562600"/>
          <p14:tracePt t="36674" x="2776538" y="5553075"/>
          <p14:tracePt t="36690" x="2771775" y="5553075"/>
          <p14:tracePt t="36707" x="2767013" y="5553075"/>
          <p14:tracePt t="36723" x="2757488" y="5553075"/>
          <p14:tracePt t="37262" x="2767013" y="5553075"/>
          <p14:tracePt t="37269" x="2795588" y="5553075"/>
          <p14:tracePt t="37276" x="2809875" y="5553075"/>
          <p14:tracePt t="37290" x="2852738" y="5553075"/>
          <p14:tracePt t="37307" x="2881313" y="5553075"/>
          <p14:tracePt t="37324" x="2914650" y="5567363"/>
          <p14:tracePt t="37357" x="2976563" y="5581650"/>
          <p14:tracePt t="37390" x="3005138" y="5581650"/>
          <p14:tracePt t="37407" x="3019425" y="5581650"/>
          <p14:tracePt t="37423" x="3052763" y="5581650"/>
          <p14:tracePt t="37440" x="3076575" y="5581650"/>
          <p14:tracePt t="37457" x="3095625" y="5581650"/>
          <p14:tracePt t="37473" x="3114675" y="5581650"/>
          <p14:tracePt t="37490" x="3124200" y="5581650"/>
          <p14:tracePt t="37507" x="3128963" y="5581650"/>
          <p14:tracePt t="37523" x="3133725" y="5581650"/>
          <p14:tracePt t="37540" x="3138488" y="5581650"/>
          <p14:tracePt t="37790" x="3124200" y="5543550"/>
          <p14:tracePt t="37798" x="3100388" y="5500688"/>
          <p14:tracePt t="37807" x="3086100" y="5453063"/>
          <p14:tracePt t="37824" x="3052763" y="5381625"/>
          <p14:tracePt t="37840" x="3024188" y="5281613"/>
          <p14:tracePt t="37857" x="2995613" y="5200650"/>
          <p14:tracePt t="37874" x="2990850" y="5181600"/>
          <p14:tracePt t="37891" x="2986088" y="5162550"/>
          <p14:tracePt t="37907" x="2981325" y="5148263"/>
          <p14:tracePt t="37924" x="2981325" y="5143500"/>
          <p14:tracePt t="37967" x="2976563" y="5143500"/>
          <p14:tracePt t="37975" x="2971800" y="5157788"/>
          <p14:tracePt t="37990" x="2952750" y="5195888"/>
          <p14:tracePt t="38007" x="2924175" y="5248275"/>
          <p14:tracePt t="38023" x="2895600" y="5305425"/>
          <p14:tracePt t="38040" x="2833688" y="5429250"/>
          <p14:tracePt t="38057" x="2805113" y="5505450"/>
          <p14:tracePt t="38073" x="2776538" y="5553075"/>
          <p14:tracePt t="38090" x="2767013" y="5586413"/>
          <p14:tracePt t="38107" x="2757488" y="5595938"/>
          <p14:tracePt t="38124" x="2752725" y="5600700"/>
          <p14:tracePt t="38140" x="2747963" y="5610225"/>
          <p14:tracePt t="38157" x="2747963" y="5614988"/>
          <p14:tracePt t="38201" x="2743200" y="5619750"/>
          <p14:tracePt t="38208" x="2738438" y="5624513"/>
          <p14:tracePt t="38223" x="2709863" y="5629275"/>
          <p14:tracePt t="38240" x="2633663" y="5653088"/>
          <p14:tracePt t="38257" x="2476500" y="5672138"/>
          <p14:tracePt t="38274" x="2295525" y="5705475"/>
          <p14:tracePt t="38290" x="1966913" y="5724525"/>
          <p14:tracePt t="38307" x="1785938" y="5734050"/>
          <p14:tracePt t="38323" x="1652588" y="5734050"/>
          <p14:tracePt t="38340" x="1504950" y="5734050"/>
          <p14:tracePt t="38357" x="1447800" y="5734050"/>
          <p14:tracePt t="38373" x="1414463" y="5734050"/>
          <p14:tracePt t="38390" x="1385888" y="5734050"/>
          <p14:tracePt t="38407" x="1352550" y="5734050"/>
          <p14:tracePt t="38423" x="1333500" y="5734050"/>
          <p14:tracePt t="38440" x="1319213" y="5734050"/>
          <p14:tracePt t="38457" x="1304925" y="5734050"/>
          <p14:tracePt t="38473" x="1281113" y="5729288"/>
          <p14:tracePt t="38490" x="1257300" y="5729288"/>
          <p14:tracePt t="38507" x="1238250" y="5729288"/>
          <p14:tracePt t="38523" x="1200150" y="5729288"/>
          <p14:tracePt t="38540" x="1171575" y="5729288"/>
          <p14:tracePt t="38557" x="1147763" y="5729288"/>
          <p14:tracePt t="38574" x="1128713" y="5729288"/>
          <p14:tracePt t="38590" x="1100138" y="5719763"/>
          <p14:tracePt t="38607" x="1090613" y="5719763"/>
          <p14:tracePt t="38623" x="1081088" y="5719763"/>
          <p14:tracePt t="38640" x="1076325" y="5719763"/>
          <p14:tracePt t="38657" x="1066800" y="5719763"/>
          <p14:tracePt t="38673" x="1062038" y="5719763"/>
          <p14:tracePt t="38744" x="1057275" y="5719763"/>
          <p14:tracePt t="38839" x="1057275" y="5715000"/>
          <p14:tracePt t="38869" x="1057275" y="5710238"/>
          <p14:tracePt t="38891" x="1057275" y="5705475"/>
          <p14:tracePt t="38898" x="1057275" y="5700713"/>
          <p14:tracePt t="38913" x="1057275" y="5695950"/>
          <p14:tracePt t="38923" x="1057275" y="5691188"/>
          <p14:tracePt t="38940" x="1057275" y="5686425"/>
          <p14:tracePt t="38957" x="1057275" y="5681663"/>
          <p14:tracePt t="39030" x="1057275" y="5676900"/>
          <p14:tracePt t="39038" x="1066800" y="5672138"/>
          <p14:tracePt t="39052" x="1081088" y="5667375"/>
          <p14:tracePt t="39060" x="1085850" y="5662613"/>
          <p14:tracePt t="39073" x="1090613" y="5662613"/>
          <p14:tracePt t="39090" x="1104900" y="5653088"/>
          <p14:tracePt t="39107" x="1109663" y="5648325"/>
          <p14:tracePt t="39123" x="1119188" y="5648325"/>
          <p14:tracePt t="39471" x="1185863" y="5643563"/>
          <p14:tracePt t="39478" x="1285875" y="5634038"/>
          <p14:tracePt t="39490" x="1385888" y="5624513"/>
          <p14:tracePt t="39507" x="1600200" y="5595938"/>
          <p14:tracePt t="39523" x="1847850" y="5567363"/>
          <p14:tracePt t="39540" x="1971675" y="5553075"/>
          <p14:tracePt t="39557" x="2095500" y="5534025"/>
          <p14:tracePt t="39590" x="2347913" y="5529263"/>
          <p14:tracePt t="39623" x="2486025" y="5529263"/>
          <p14:tracePt t="39640" x="2576513" y="5529263"/>
          <p14:tracePt t="39657" x="2628900" y="5529263"/>
          <p14:tracePt t="39673" x="2676525" y="5529263"/>
          <p14:tracePt t="39690" x="2728913" y="5529263"/>
          <p14:tracePt t="39707" x="2790825" y="5529263"/>
          <p14:tracePt t="39723" x="2833688" y="5534025"/>
          <p14:tracePt t="39740" x="2881313" y="5543550"/>
          <p14:tracePt t="39757" x="2967038" y="5557838"/>
          <p14:tracePt t="39773" x="3019425" y="5557838"/>
          <p14:tracePt t="39790" x="3062288" y="5557838"/>
          <p14:tracePt t="39806" x="3095625" y="5557838"/>
          <p14:tracePt t="39823" x="3143250" y="5562600"/>
          <p14:tracePt t="39840" x="3171825" y="5562600"/>
          <p14:tracePt t="39856" x="3195638" y="5562600"/>
          <p14:tracePt t="39873" x="3209925" y="5562600"/>
          <p14:tracePt t="39890" x="3228975" y="5562600"/>
          <p14:tracePt t="39906" x="3233738" y="5562600"/>
          <p14:tracePt t="39923" x="3243263" y="5562600"/>
          <p14:tracePt t="39970" x="3248025" y="5562600"/>
          <p14:tracePt t="40205" x="3257550" y="5557838"/>
          <p14:tracePt t="40212" x="3281363" y="5529263"/>
          <p14:tracePt t="40224" x="3300413" y="5510213"/>
          <p14:tracePt t="40241" x="3343275" y="5453063"/>
          <p14:tracePt t="40257" x="3395663" y="5386388"/>
          <p14:tracePt t="40273" x="3419475" y="5348288"/>
          <p14:tracePt t="40290" x="3448050" y="5291138"/>
          <p14:tracePt t="40307" x="3486150" y="5195888"/>
          <p14:tracePt t="40323" x="3548063" y="4957763"/>
          <p14:tracePt t="40340" x="3562350" y="4862513"/>
          <p14:tracePt t="40357" x="3581400" y="4800600"/>
          <p14:tracePt t="40373" x="3590925" y="4757738"/>
          <p14:tracePt t="40390" x="3595688" y="4743450"/>
          <p14:tracePt t="40407" x="3595688" y="4733925"/>
          <p14:tracePt t="40423" x="3595688" y="4724400"/>
          <p14:tracePt t="40440" x="3595688" y="4714875"/>
          <p14:tracePt t="40484" x="3595688" y="4719638"/>
          <p14:tracePt t="40491" x="3586163" y="4729163"/>
          <p14:tracePt t="40506" x="3557588" y="4795838"/>
          <p14:tracePt t="40523" x="3505200" y="4914900"/>
          <p14:tracePt t="40540" x="3476625" y="5010150"/>
          <p14:tracePt t="40557" x="3448050" y="5072063"/>
          <p14:tracePt t="40573" x="3433763" y="5114925"/>
          <p14:tracePt t="40590" x="3424238" y="5129213"/>
          <p14:tracePt t="40607" x="3424238" y="5133975"/>
          <p14:tracePt t="40623" x="3414713" y="5148263"/>
          <p14:tracePt t="40640" x="3409950" y="5167313"/>
          <p14:tracePt t="40657" x="3395663" y="5195888"/>
          <p14:tracePt t="40673" x="3376613" y="5233988"/>
          <p14:tracePt t="40690" x="3338513" y="5295900"/>
          <p14:tracePt t="40706" x="3319463" y="5338763"/>
          <p14:tracePt t="40723" x="3305175" y="5372100"/>
          <p14:tracePt t="40740" x="3290888" y="5386388"/>
          <p14:tracePt t="40756" x="3281363" y="5400675"/>
          <p14:tracePt t="40773" x="3281363" y="5405438"/>
          <p14:tracePt t="40790" x="3281363" y="5410200"/>
          <p14:tracePt t="41919" x="3228975" y="5443538"/>
          <p14:tracePt t="41932" x="3038475" y="5576888"/>
          <p14:tracePt t="41948" x="2857500" y="5710238"/>
          <p14:tracePt t="41959" x="2681288" y="5838825"/>
          <p14:tracePt t="41973" x="2576513" y="5895975"/>
          <p14:tracePt t="41990" x="2333625" y="6024563"/>
          <p14:tracePt t="42006" x="2200275" y="6076950"/>
          <p14:tracePt t="42040" x="1952625" y="6157913"/>
          <p14:tracePt t="42073" x="1843088" y="6148388"/>
          <p14:tracePt t="42090" x="1804988" y="6143625"/>
          <p14:tracePt t="42107" x="1752600" y="6134100"/>
          <p14:tracePt t="42123" x="1709738" y="6124575"/>
          <p14:tracePt t="42140" x="1671638" y="6115050"/>
          <p14:tracePt t="42156" x="1619250" y="6100763"/>
          <p14:tracePt t="42173" x="1557338" y="6086475"/>
          <p14:tracePt t="42190" x="1524000" y="6081713"/>
          <p14:tracePt t="42206" x="1485900" y="6076950"/>
          <p14:tracePt t="42223" x="1457325" y="6062663"/>
          <p14:tracePt t="42240" x="1414463" y="6053138"/>
          <p14:tracePt t="42256" x="1395413" y="6053138"/>
          <p14:tracePt t="42273" x="1371600" y="6053138"/>
          <p14:tracePt t="42290" x="1328738" y="6053138"/>
          <p14:tracePt t="42306" x="1300163" y="6053138"/>
          <p14:tracePt t="42323" x="1271588" y="6053138"/>
          <p14:tracePt t="42340" x="1243013" y="6053138"/>
          <p14:tracePt t="42356" x="1200150" y="6057900"/>
          <p14:tracePt t="42373" x="1176338" y="6072188"/>
          <p14:tracePt t="42390" x="1143000" y="6076950"/>
          <p14:tracePt t="42406" x="1114425" y="6081713"/>
          <p14:tracePt t="42423" x="1066800" y="6096000"/>
          <p14:tracePt t="42440" x="1038225" y="6096000"/>
          <p14:tracePt t="42456" x="1000125" y="6096000"/>
          <p14:tracePt t="42473" x="947738" y="6086475"/>
          <p14:tracePt t="42490" x="919163" y="6076950"/>
          <p14:tracePt t="42506" x="881063" y="6048375"/>
          <p14:tracePt t="42523" x="847725" y="6000750"/>
          <p14:tracePt t="42540" x="804863" y="5857875"/>
          <p14:tracePt t="42556" x="809625" y="5776913"/>
          <p14:tracePt t="42573" x="819150" y="5734050"/>
          <p14:tracePt t="42590" x="838200" y="5705475"/>
          <p14:tracePt t="42606" x="876300" y="5676900"/>
          <p14:tracePt t="42623" x="919163" y="5662613"/>
          <p14:tracePt t="42640" x="981075" y="5653088"/>
          <p14:tracePt t="42656" x="1047750" y="5657850"/>
          <p14:tracePt t="42673" x="1147763" y="5686425"/>
          <p14:tracePt t="42690" x="1195388" y="5710238"/>
          <p14:tracePt t="42706" x="1243013" y="5738813"/>
          <p14:tracePt t="42723" x="1281113" y="5767388"/>
          <p14:tracePt t="42740" x="1304925" y="5791200"/>
          <p14:tracePt t="42756" x="1338263" y="5829300"/>
          <p14:tracePt t="42773" x="1376363" y="5867400"/>
          <p14:tracePt t="42790" x="1414463" y="5915025"/>
          <p14:tracePt t="42806" x="1433513" y="5938838"/>
          <p14:tracePt t="42823" x="1447800" y="5957888"/>
          <p14:tracePt t="42840" x="1452563" y="5967413"/>
          <p14:tracePt t="42856" x="1457325" y="5986463"/>
          <p14:tracePt t="42873" x="1452563" y="6000750"/>
          <p14:tracePt t="42890" x="1433513" y="6024563"/>
          <p14:tracePt t="42906" x="1333500" y="6076950"/>
          <p14:tracePt t="42923" x="1223963" y="6115050"/>
          <p14:tracePt t="42940" x="1128713" y="6148388"/>
          <p14:tracePt t="42957" x="1076325" y="6148388"/>
          <p14:tracePt t="42973" x="1014413" y="6138863"/>
          <p14:tracePt t="42990" x="995363" y="6115050"/>
          <p14:tracePt t="43006" x="966788" y="6086475"/>
          <p14:tracePt t="43023" x="952500" y="6015038"/>
          <p14:tracePt t="43040" x="952500" y="5867400"/>
          <p14:tracePt t="43056" x="962025" y="5815013"/>
          <p14:tracePt t="43073" x="985838" y="5791200"/>
          <p14:tracePt t="43090" x="1066800" y="5753100"/>
          <p14:tracePt t="43106" x="1138238" y="5753100"/>
          <p14:tracePt t="43123" x="1214438" y="5776913"/>
          <p14:tracePt t="43140" x="1257300" y="5810250"/>
          <p14:tracePt t="43156" x="1309688" y="5853113"/>
          <p14:tracePt t="43173" x="1328738" y="5876925"/>
          <p14:tracePt t="43190" x="1338263" y="5900738"/>
          <p14:tracePt t="43206" x="1343025" y="5905500"/>
          <p14:tracePt t="43223" x="1343025" y="5929313"/>
          <p14:tracePt t="43240" x="1343025" y="5938838"/>
          <p14:tracePt t="43256" x="1343025" y="5948363"/>
          <p14:tracePt t="43273" x="1343025" y="5953125"/>
          <p14:tracePt t="43290" x="1347788" y="5957888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Formatting Output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76800"/>
          </a:xfrm>
        </p:spPr>
        <p:txBody>
          <a:bodyPr/>
          <a:lstStyle/>
          <a:p>
            <a:r>
              <a:rPr lang="en-US" altLang="ko-KR" sz="2000"/>
              <a:t>Flags used to control the appearance of the formatted output.</a:t>
            </a:r>
          </a:p>
          <a:p>
            <a:pPr lvl="1"/>
            <a:r>
              <a:rPr lang="en-US" altLang="ko-KR" sz="1800"/>
              <a:t>System.out.printf(“%</a:t>
            </a:r>
            <a:r>
              <a:rPr lang="en-US" altLang="ko-KR" sz="2400" b="1"/>
              <a:t>,.2</a:t>
            </a:r>
            <a:r>
              <a:rPr lang="en-US" altLang="ko-KR" sz="1800"/>
              <a:t>f”, 10000.0 / 3.0) prints 3,333.33</a:t>
            </a:r>
            <a:endParaRPr lang="ko-KR" altLang="en-US" sz="18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57239"/>
              </p:ext>
            </p:extLst>
          </p:nvPr>
        </p:nvGraphicFramePr>
        <p:xfrm>
          <a:off x="704850" y="2468563"/>
          <a:ext cx="8605838" cy="3235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 sign character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+3333.33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leading zeros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003333.33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Left-justify field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3333.33  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Enclose negative number in parentheses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(3333.33)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group separator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3,333.33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(for x or o)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0x or 0 prefix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0xcafe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Specify the index of the argument to be formatted.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1$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%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2$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0" marB="4571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92"/>
    </mc:Choice>
    <mc:Fallback xmlns="">
      <p:transition spd="slow" advTm="92992"/>
    </mc:Fallback>
  </mc:AlternateContent>
  <p:extLst>
    <p:ext uri="{3A86A75C-4F4B-4683-9AE1-C65F6400EC91}">
      <p14:laserTraceLst xmlns:p14="http://schemas.microsoft.com/office/powerpoint/2010/main">
        <p14:tracePtLst>
          <p14:tracePt t="722" x="1404938" y="5805488"/>
          <p14:tracePt t="729" x="1533525" y="5419725"/>
          <p14:tracePt t="742" x="1624013" y="5205413"/>
          <p14:tracePt t="759" x="1995488" y="4338638"/>
          <p14:tracePt t="775" x="2171700" y="3995738"/>
          <p14:tracePt t="792" x="2362200" y="3657600"/>
          <p14:tracePt t="809" x="2481263" y="3514725"/>
          <p14:tracePt t="842" x="2733675" y="3224213"/>
          <p14:tracePt t="876" x="2919413" y="3033713"/>
          <p14:tracePt t="892" x="2981325" y="2986088"/>
          <p14:tracePt t="908" x="3024188" y="2952750"/>
          <p14:tracePt t="925" x="3048000" y="2938463"/>
          <p14:tracePt t="941" x="3067050" y="2928938"/>
          <p14:tracePt t="1140" x="3100388" y="2886075"/>
          <p14:tracePt t="1148" x="3152775" y="2833688"/>
          <p14:tracePt t="1158" x="3190875" y="2795588"/>
          <p14:tracePt t="1175" x="3271838" y="2724150"/>
          <p14:tracePt t="1191" x="3362325" y="2657475"/>
          <p14:tracePt t="1225" x="3419475" y="2619375"/>
          <p14:tracePt t="1258" x="3462338" y="2595563"/>
          <p14:tracePt t="1275" x="3471863" y="2590800"/>
          <p14:tracePt t="1291" x="3486150" y="2586038"/>
          <p14:tracePt t="1308" x="3505200" y="2576513"/>
          <p14:tracePt t="1325" x="3519488" y="2571750"/>
          <p14:tracePt t="1341" x="3538538" y="2557463"/>
          <p14:tracePt t="1358" x="3552825" y="2552700"/>
          <p14:tracePt t="1375" x="3571875" y="2543175"/>
          <p14:tracePt t="1391" x="3586163" y="2538413"/>
          <p14:tracePt t="1408" x="3600450" y="2528888"/>
          <p14:tracePt t="1425" x="3609975" y="2524125"/>
          <p14:tracePt t="1441" x="3633788" y="2514600"/>
          <p14:tracePt t="1458" x="3643313" y="2509838"/>
          <p14:tracePt t="1475" x="3652838" y="2500313"/>
          <p14:tracePt t="1492" x="3662363" y="2500313"/>
          <p14:tracePt t="1509" x="3667125" y="2500313"/>
          <p14:tracePt t="2138" x="3671888" y="2500313"/>
          <p14:tracePt t="2145" x="3676650" y="2500313"/>
          <p14:tracePt t="2158" x="3681413" y="2500313"/>
          <p14:tracePt t="2175" x="3700463" y="2500313"/>
          <p14:tracePt t="2191" x="3714750" y="2500313"/>
          <p14:tracePt t="2208" x="3733800" y="2500313"/>
          <p14:tracePt t="2225" x="3757613" y="2500313"/>
          <p14:tracePt t="2258" x="3814763" y="2505075"/>
          <p14:tracePt t="2292" x="3838575" y="2505075"/>
          <p14:tracePt t="2308" x="3848100" y="2505075"/>
          <p14:tracePt t="2325" x="3852863" y="2505075"/>
          <p14:tracePt t="2341" x="3862388" y="2505075"/>
          <p14:tracePt t="3254" x="3900488" y="2486025"/>
          <p14:tracePt t="3262" x="3971925" y="2428875"/>
          <p14:tracePt t="3269" x="4033838" y="2386013"/>
          <p14:tracePt t="3277" x="4095750" y="2343150"/>
          <p14:tracePt t="3291" x="4219575" y="2257425"/>
          <p14:tracePt t="3308" x="4338638" y="2176463"/>
          <p14:tracePt t="3341" x="4629150" y="2071688"/>
          <p14:tracePt t="3375" x="4967288" y="1957388"/>
          <p14:tracePt t="3392" x="5105400" y="1914525"/>
          <p14:tracePt t="3408" x="5286375" y="1819275"/>
          <p14:tracePt t="3425" x="5376863" y="1762125"/>
          <p14:tracePt t="3441" x="5476875" y="1714500"/>
          <p14:tracePt t="3458" x="5572125" y="1666875"/>
          <p14:tracePt t="3475" x="5710238" y="1609725"/>
          <p14:tracePt t="3491" x="5762625" y="1590675"/>
          <p14:tracePt t="3508" x="5824538" y="1576388"/>
          <p14:tracePt t="3525" x="5886450" y="1562100"/>
          <p14:tracePt t="3541" x="6000750" y="1547813"/>
          <p14:tracePt t="3558" x="6091238" y="1547813"/>
          <p14:tracePt t="3575" x="6162675" y="1547813"/>
          <p14:tracePt t="3591" x="6276975" y="1547813"/>
          <p14:tracePt t="3608" x="6334125" y="1547813"/>
          <p14:tracePt t="3625" x="6381750" y="1547813"/>
          <p14:tracePt t="3642" x="6419850" y="1547813"/>
          <p14:tracePt t="3658" x="6443663" y="1547813"/>
          <p14:tracePt t="3675" x="6457950" y="1547813"/>
          <p14:tracePt t="3691" x="6462713" y="1547813"/>
          <p14:tracePt t="3708" x="6472238" y="1547813"/>
          <p14:tracePt t="3953" x="6510338" y="1547813"/>
          <p14:tracePt t="3959" x="6557963" y="1538288"/>
          <p14:tracePt t="3967" x="6605588" y="1533525"/>
          <p14:tracePt t="3975" x="6648450" y="1533525"/>
          <p14:tracePt t="3991" x="6738938" y="1533525"/>
          <p14:tracePt t="4008" x="6810375" y="1533525"/>
          <p14:tracePt t="4025" x="6881813" y="1538288"/>
          <p14:tracePt t="4042" x="6910388" y="1547813"/>
          <p14:tracePt t="4058" x="6929438" y="1552575"/>
          <p14:tracePt t="4074" x="6948488" y="1552575"/>
          <p14:tracePt t="4091" x="6958013" y="1552575"/>
          <p14:tracePt t="4108" x="6962775" y="1552575"/>
          <p14:tracePt t="4125" x="6972300" y="1552575"/>
          <p14:tracePt t="4141" x="6977063" y="1557338"/>
          <p14:tracePt t="4158" x="6977063" y="1566863"/>
          <p14:tracePt t="4175" x="6977063" y="1571625"/>
          <p14:tracePt t="4191" x="6977063" y="1585913"/>
          <p14:tracePt t="4208" x="6967538" y="1600200"/>
          <p14:tracePt t="4224" x="6953250" y="1614488"/>
          <p14:tracePt t="4241" x="6938963" y="1633538"/>
          <p14:tracePt t="4258" x="6910388" y="1643063"/>
          <p14:tracePt t="4275" x="6862763" y="1662113"/>
          <p14:tracePt t="4291" x="6819900" y="1671638"/>
          <p14:tracePt t="4308" x="6777038" y="1671638"/>
          <p14:tracePt t="4324" x="6724650" y="1666875"/>
          <p14:tracePt t="4341" x="6662738" y="1643063"/>
          <p14:tracePt t="4358" x="6596063" y="1619250"/>
          <p14:tracePt t="4375" x="6524625" y="1604963"/>
          <p14:tracePt t="4391" x="6453188" y="1581150"/>
          <p14:tracePt t="4408" x="6343650" y="1552575"/>
          <p14:tracePt t="4425" x="6286500" y="1533525"/>
          <p14:tracePt t="4441" x="6267450" y="1519238"/>
          <p14:tracePt t="4458" x="6243638" y="1509713"/>
          <p14:tracePt t="4474" x="6234113" y="1495425"/>
          <p14:tracePt t="4491" x="6234113" y="1471613"/>
          <p14:tracePt t="4508" x="6243638" y="1447800"/>
          <p14:tracePt t="4525" x="6305550" y="1404938"/>
          <p14:tracePt t="4541" x="6391275" y="1371600"/>
          <p14:tracePt t="4558" x="6448425" y="1371600"/>
          <p14:tracePt t="4574" x="6486525" y="1371600"/>
          <p14:tracePt t="4591" x="6524625" y="1390650"/>
          <p14:tracePt t="4608" x="6543675" y="1400175"/>
          <p14:tracePt t="4625" x="6553200" y="1404938"/>
          <p14:tracePt t="4641" x="6562725" y="1409700"/>
          <p14:tracePt t="4658" x="6567488" y="1433513"/>
          <p14:tracePt t="4675" x="6567488" y="1447800"/>
          <p14:tracePt t="4691" x="6567488" y="1462088"/>
          <p14:tracePt t="4708" x="6557963" y="1471613"/>
          <p14:tracePt t="4725" x="6548438" y="1481138"/>
          <p14:tracePt t="4741" x="6543675" y="1481138"/>
          <p14:tracePt t="4758" x="6538913" y="1490663"/>
          <p14:tracePt t="4774" x="6534150" y="1490663"/>
          <p14:tracePt t="4995" x="6529388" y="1495425"/>
          <p14:tracePt t="5002" x="6519863" y="1500188"/>
          <p14:tracePt t="5009" x="6491288" y="1500188"/>
          <p14:tracePt t="5024" x="6391275" y="1514475"/>
          <p14:tracePt t="5041" x="6224588" y="1533525"/>
          <p14:tracePt t="5058" x="5957888" y="1552575"/>
          <p14:tracePt t="5075" x="5572125" y="1571625"/>
          <p14:tracePt t="5091" x="5310188" y="1581150"/>
          <p14:tracePt t="5108" x="5124450" y="1590675"/>
          <p14:tracePt t="5124" x="4976813" y="1590675"/>
          <p14:tracePt t="5141" x="4819650" y="1590675"/>
          <p14:tracePt t="5158" x="4772025" y="1590675"/>
          <p14:tracePt t="5175" x="4748213" y="1585913"/>
          <p14:tracePt t="5191" x="4733925" y="1585913"/>
          <p14:tracePt t="5208" x="4729163" y="1585913"/>
          <p14:tracePt t="5465" x="4643438" y="1590675"/>
          <p14:tracePt t="5471" x="4491038" y="1600200"/>
          <p14:tracePt t="5479" x="4352925" y="1600200"/>
          <p14:tracePt t="5491" x="4252913" y="1600200"/>
          <p14:tracePt t="5508" x="3862388" y="1595438"/>
          <p14:tracePt t="5524" x="3667125" y="1585913"/>
          <p14:tracePt t="5541" x="3467100" y="1585913"/>
          <p14:tracePt t="5558" x="3290888" y="1585913"/>
          <p14:tracePt t="5575" x="3095625" y="1590675"/>
          <p14:tracePt t="5592" x="2962275" y="1590675"/>
          <p14:tracePt t="5608" x="2809875" y="1595438"/>
          <p14:tracePt t="5624" x="2671763" y="1604963"/>
          <p14:tracePt t="5641" x="2533650" y="1614488"/>
          <p14:tracePt t="5658" x="2466975" y="1614488"/>
          <p14:tracePt t="5674" x="2376488" y="1614488"/>
          <p14:tracePt t="5691" x="2252663" y="1614488"/>
          <p14:tracePt t="5708" x="2181225" y="1614488"/>
          <p14:tracePt t="5724" x="2133600" y="1614488"/>
          <p14:tracePt t="5741" x="2090738" y="1614488"/>
          <p14:tracePt t="5758" x="2057400" y="1614488"/>
          <p14:tracePt t="5774" x="2043113" y="1614488"/>
          <p14:tracePt t="5791" x="2028825" y="1614488"/>
          <p14:tracePt t="5810" x="2019300" y="1614488"/>
          <p14:tracePt t="5825" x="2014538" y="1614488"/>
          <p14:tracePt t="5842" x="2009775" y="1614488"/>
          <p14:tracePt t="5859" x="2000250" y="1614488"/>
          <p14:tracePt t="5921" x="2005013" y="1614488"/>
          <p14:tracePt t="5928" x="2019300" y="1614488"/>
          <p14:tracePt t="5941" x="2085975" y="1614488"/>
          <p14:tracePt t="5958" x="2209800" y="1624013"/>
          <p14:tracePt t="5975" x="2324100" y="1628775"/>
          <p14:tracePt t="5991" x="2438400" y="1628775"/>
          <p14:tracePt t="6008" x="2662238" y="1624013"/>
          <p14:tracePt t="6025" x="2814638" y="1624013"/>
          <p14:tracePt t="6041" x="2971800" y="1628775"/>
          <p14:tracePt t="6059" x="3262313" y="1666875"/>
          <p14:tracePt t="6075" x="3443288" y="1676400"/>
          <p14:tracePt t="6091" x="3590925" y="1700213"/>
          <p14:tracePt t="6108" x="3724275" y="1719263"/>
          <p14:tracePt t="6125" x="3905250" y="1733550"/>
          <p14:tracePt t="6141" x="3995738" y="1733550"/>
          <p14:tracePt t="6158" x="4100513" y="1733550"/>
          <p14:tracePt t="6174" x="4224338" y="1724025"/>
          <p14:tracePt t="6191" x="4362450" y="1709738"/>
          <p14:tracePt t="6208" x="4433888" y="1695450"/>
          <p14:tracePt t="6224" x="4481513" y="1681163"/>
          <p14:tracePt t="6241" x="4524375" y="1666875"/>
          <p14:tracePt t="6258" x="4586288" y="1657350"/>
          <p14:tracePt t="6274" x="4633913" y="1647825"/>
          <p14:tracePt t="6291" x="4672013" y="1643063"/>
          <p14:tracePt t="6308" x="4733925" y="1643063"/>
          <p14:tracePt t="6324" x="4776788" y="1638300"/>
          <p14:tracePt t="6341" x="4805363" y="1628775"/>
          <p14:tracePt t="6358" x="4838700" y="1628775"/>
          <p14:tracePt t="6374" x="4872038" y="1628775"/>
          <p14:tracePt t="6391" x="4900613" y="1628775"/>
          <p14:tracePt t="6408" x="4919663" y="1628775"/>
          <p14:tracePt t="6424" x="4948238" y="1628775"/>
          <p14:tracePt t="6441" x="4981575" y="1628775"/>
          <p14:tracePt t="6458" x="5005388" y="1628775"/>
          <p14:tracePt t="6475" x="5014913" y="1628775"/>
          <p14:tracePt t="6491" x="5024438" y="1628775"/>
          <p14:tracePt t="6508" x="5033963" y="1628775"/>
          <p14:tracePt t="6524" x="5043488" y="1628775"/>
          <p14:tracePt t="6735" x="4867275" y="1662113"/>
          <p14:tracePt t="6741" x="4495800" y="1724025"/>
          <p14:tracePt t="6749" x="4186238" y="1785938"/>
          <p14:tracePt t="6758" x="3895725" y="1843088"/>
          <p14:tracePt t="6775" x="3348038" y="1943100"/>
          <p14:tracePt t="6791" x="2947988" y="1966913"/>
          <p14:tracePt t="6808" x="2533650" y="1952625"/>
          <p14:tracePt t="6824" x="2295525" y="1905000"/>
          <p14:tracePt t="6841" x="2114550" y="1857375"/>
          <p14:tracePt t="6858" x="2005013" y="1819275"/>
          <p14:tracePt t="6874" x="1924050" y="1790700"/>
          <p14:tracePt t="6891" x="1885950" y="1771650"/>
          <p14:tracePt t="6908" x="1857375" y="1766888"/>
          <p14:tracePt t="6925" x="1814513" y="1752600"/>
          <p14:tracePt t="6941" x="1800225" y="1743075"/>
          <p14:tracePt t="6958" x="1785938" y="1738313"/>
          <p14:tracePt t="6974" x="1781175" y="1738313"/>
          <p14:tracePt t="6991" x="1771650" y="1738313"/>
          <p14:tracePt t="7029" x="1766888" y="1738313"/>
          <p14:tracePt t="7051" x="1762125" y="1738313"/>
          <p14:tracePt t="7058" x="1757363" y="1738313"/>
          <p14:tracePt t="7075" x="1738313" y="1738313"/>
          <p14:tracePt t="7092" x="1666875" y="1738313"/>
          <p14:tracePt t="7108" x="1566863" y="1738313"/>
          <p14:tracePt t="7110" x="1490663" y="1738313"/>
          <p14:tracePt t="7125" x="1290638" y="1728788"/>
          <p14:tracePt t="7141" x="1133475" y="1728788"/>
          <p14:tracePt t="7158" x="1028700" y="1704975"/>
          <p14:tracePt t="7175" x="914400" y="1643063"/>
          <p14:tracePt t="7191" x="852488" y="1581150"/>
          <p14:tracePt t="7208" x="823913" y="1514475"/>
          <p14:tracePt t="7224" x="809625" y="1452563"/>
          <p14:tracePt t="7241" x="814388" y="1390650"/>
          <p14:tracePt t="7258" x="847725" y="1362075"/>
          <p14:tracePt t="7274" x="933450" y="1314450"/>
          <p14:tracePt t="7291" x="1081088" y="1281113"/>
          <p14:tracePt t="7308" x="1262063" y="1271588"/>
          <p14:tracePt t="7324" x="1343025" y="1276350"/>
          <p14:tracePt t="7341" x="1390650" y="1281113"/>
          <p14:tracePt t="7358" x="1428750" y="1290638"/>
          <p14:tracePt t="7374" x="1438275" y="1309688"/>
          <p14:tracePt t="7391" x="1438275" y="1438275"/>
          <p14:tracePt t="7408" x="1395413" y="1590675"/>
          <p14:tracePt t="7424" x="1309688" y="1728788"/>
          <p14:tracePt t="7441" x="1219200" y="1795463"/>
          <p14:tracePt t="7458" x="1147763" y="1857375"/>
          <p14:tracePt t="7474" x="1090613" y="1881188"/>
          <p14:tracePt t="7491" x="1028700" y="1895475"/>
          <p14:tracePt t="7508" x="990600" y="1895475"/>
          <p14:tracePt t="7524" x="962025" y="1876425"/>
          <p14:tracePt t="7541" x="928688" y="1852613"/>
          <p14:tracePt t="7557" x="904875" y="1843088"/>
          <p14:tracePt t="7574" x="881063" y="1824038"/>
          <p14:tracePt t="7591" x="866775" y="1809750"/>
          <p14:tracePt t="7608" x="842963" y="1790700"/>
          <p14:tracePt t="7624" x="833438" y="1776413"/>
          <p14:tracePt t="7641" x="823913" y="1771650"/>
          <p14:tracePt t="7658" x="819150" y="1766888"/>
          <p14:tracePt t="7674" x="819150" y="1762125"/>
          <p14:tracePt t="8841" x="890588" y="1762125"/>
          <p14:tracePt t="8848" x="1000125" y="1762125"/>
          <p14:tracePt t="8857" x="1114425" y="1776413"/>
          <p14:tracePt t="8874" x="1323975" y="1804988"/>
          <p14:tracePt t="8891" x="1604963" y="1866900"/>
          <p14:tracePt t="8908" x="2024063" y="1990725"/>
          <p14:tracePt t="8941" x="2538413" y="2205038"/>
          <p14:tracePt t="8975" x="2952750" y="2314575"/>
          <p14:tracePt t="8991" x="3067050" y="2328863"/>
          <p14:tracePt t="9008" x="3133725" y="2328863"/>
          <p14:tracePt t="9025" x="3209925" y="2343150"/>
          <p14:tracePt t="9041" x="3233738" y="2343150"/>
          <p14:tracePt t="9057" x="3290888" y="2343150"/>
          <p14:tracePt t="9074" x="3319463" y="2343150"/>
          <p14:tracePt t="9091" x="3338513" y="2343150"/>
          <p14:tracePt t="9108" x="3348038" y="2343150"/>
          <p14:tracePt t="9124" x="3357563" y="2343150"/>
          <p14:tracePt t="9141" x="3367088" y="2343150"/>
          <p14:tracePt t="9157" x="3390900" y="2343150"/>
          <p14:tracePt t="9174" x="3419475" y="2343150"/>
          <p14:tracePt t="9191" x="3457575" y="2343150"/>
          <p14:tracePt t="9208" x="3495675" y="2333625"/>
          <p14:tracePt t="9224" x="3514725" y="2333625"/>
          <p14:tracePt t="9241" x="3524250" y="2333625"/>
          <p14:tracePt t="9257" x="3533775" y="2333625"/>
          <p14:tracePt t="9311" x="3533775" y="2328863"/>
          <p14:tracePt t="9318" x="3533775" y="2324100"/>
          <p14:tracePt t="9326" x="3533775" y="2314575"/>
          <p14:tracePt t="9341" x="3533775" y="2286000"/>
          <p14:tracePt t="9357" x="3533775" y="2252663"/>
          <p14:tracePt t="9374" x="3533775" y="2228850"/>
          <p14:tracePt t="9391" x="3533775" y="2214563"/>
          <p14:tracePt t="9407" x="3533775" y="2205038"/>
          <p14:tracePt t="9424" x="3533775" y="2200275"/>
          <p14:tracePt t="9441" x="3533775" y="2195513"/>
          <p14:tracePt t="9457" x="3533775" y="2185988"/>
          <p14:tracePt t="9474" x="3524250" y="2176463"/>
          <p14:tracePt t="9491" x="3509963" y="2166938"/>
          <p14:tracePt t="9507" x="3486150" y="2157413"/>
          <p14:tracePt t="9524" x="3452813" y="2138363"/>
          <p14:tracePt t="9541" x="3429000" y="2133600"/>
          <p14:tracePt t="9557" x="3419475" y="2124075"/>
          <p14:tracePt t="9574" x="3409950" y="2119313"/>
          <p14:tracePt t="9591" x="3400425" y="2119313"/>
          <p14:tracePt t="9656" x="3395663" y="2119313"/>
          <p14:tracePt t="10074" x="3414713" y="2119313"/>
          <p14:tracePt t="10082" x="3448050" y="2114550"/>
          <p14:tracePt t="10091" x="3471863" y="2105025"/>
          <p14:tracePt t="10108" x="3524250" y="2105025"/>
          <p14:tracePt t="10124" x="3557588" y="2105025"/>
          <p14:tracePt t="10141" x="3619500" y="2105025"/>
          <p14:tracePt t="10157" x="3648075" y="2105025"/>
          <p14:tracePt t="10191" x="3686175" y="2105025"/>
          <p14:tracePt t="10224" x="3714750" y="2105025"/>
          <p14:tracePt t="10241" x="3724275" y="2105025"/>
          <p14:tracePt t="10258" x="3738563" y="2105025"/>
          <p14:tracePt t="10274" x="3743325" y="2105025"/>
          <p14:tracePt t="10291" x="3752850" y="2105025"/>
          <p14:tracePt t="10307" x="3757613" y="2105025"/>
          <p14:tracePt t="10324" x="3767138" y="2105025"/>
          <p14:tracePt t="10357" x="3771900" y="2105025"/>
          <p14:tracePt t="10374" x="3781425" y="2095500"/>
          <p14:tracePt t="10391" x="3790950" y="2085975"/>
          <p14:tracePt t="10407" x="3800475" y="2081213"/>
          <p14:tracePt t="10424" x="3805238" y="2076450"/>
          <p14:tracePt t="10441" x="3810000" y="2076450"/>
          <p14:tracePt t="10457" x="3819525" y="2076450"/>
          <p14:tracePt t="11441" x="3814763" y="2076450"/>
          <p14:tracePt t="11448" x="3795713" y="2090738"/>
          <p14:tracePt t="11457" x="3776663" y="2090738"/>
          <p14:tracePt t="11474" x="3752850" y="2100263"/>
          <p14:tracePt t="11493" x="3714750" y="2109788"/>
          <p14:tracePt t="11507" x="3690938" y="2109788"/>
          <p14:tracePt t="11524" x="3676650" y="2109788"/>
          <p14:tracePt t="11557" x="3648075" y="2109788"/>
          <p14:tracePt t="11591" x="3629025" y="2109788"/>
          <p14:tracePt t="11607" x="3619500" y="2109788"/>
          <p14:tracePt t="11609" x="3609975" y="2109788"/>
          <p14:tracePt t="11624" x="3600450" y="2100263"/>
          <p14:tracePt t="11641" x="3586163" y="2090738"/>
          <p14:tracePt t="11658" x="3571875" y="2090738"/>
          <p14:tracePt t="11674" x="3557588" y="2085975"/>
          <p14:tracePt t="11691" x="3524250" y="2081213"/>
          <p14:tracePt t="11707" x="3509963" y="2081213"/>
          <p14:tracePt t="11724" x="3490913" y="2081213"/>
          <p14:tracePt t="11741" x="3486150" y="2081213"/>
          <p14:tracePt t="11757" x="3481388" y="2081213"/>
          <p14:tracePt t="11774" x="3476625" y="2081213"/>
          <p14:tracePt t="11791" x="3471863" y="2081213"/>
          <p14:tracePt t="11807" x="3467100" y="2081213"/>
          <p14:tracePt t="11824" x="3457575" y="2081213"/>
          <p14:tracePt t="11841" x="3443288" y="2090738"/>
          <p14:tracePt t="11857" x="3419475" y="2147888"/>
          <p14:tracePt t="11874" x="3352800" y="2295525"/>
          <p14:tracePt t="11891" x="3324225" y="2357438"/>
          <p14:tracePt t="11907" x="3281363" y="2414588"/>
          <p14:tracePt t="11924" x="3219450" y="2519363"/>
          <p14:tracePt t="11941" x="3195638" y="2566988"/>
          <p14:tracePt t="11957" x="3181350" y="2590800"/>
          <p14:tracePt t="11974" x="3176588" y="2605088"/>
          <p14:tracePt t="11991" x="3167063" y="2614613"/>
          <p14:tracePt t="12219" x="3181350" y="2595563"/>
          <p14:tracePt t="12226" x="3195638" y="2557463"/>
          <p14:tracePt t="12241" x="3224213" y="2519363"/>
          <p14:tracePt t="12257" x="3248025" y="2490788"/>
          <p14:tracePt t="12274" x="3257550" y="2471738"/>
          <p14:tracePt t="12290" x="3276600" y="2462213"/>
          <p14:tracePt t="12307" x="3300413" y="2443163"/>
          <p14:tracePt t="12324" x="3314700" y="2428875"/>
          <p14:tracePt t="12341" x="3328988" y="2424113"/>
          <p14:tracePt t="12358" x="3352800" y="2414588"/>
          <p14:tracePt t="12374" x="3362325" y="2409825"/>
          <p14:tracePt t="12391" x="3376613" y="2400300"/>
          <p14:tracePt t="12407" x="3390900" y="2395538"/>
          <p14:tracePt t="12424" x="3400425" y="2386013"/>
          <p14:tracePt t="12440" x="3405188" y="2381250"/>
          <p14:tracePt t="12458" x="3419475" y="2371725"/>
          <p14:tracePt t="12474" x="3429000" y="2371725"/>
          <p14:tracePt t="12491" x="3448050" y="2362200"/>
          <p14:tracePt t="12507" x="3452813" y="2352675"/>
          <p14:tracePt t="12524" x="3462338" y="2347913"/>
          <p14:tracePt t="12541" x="3471863" y="2338388"/>
          <p14:tracePt t="12557" x="3481388" y="2324100"/>
          <p14:tracePt t="12574" x="3490913" y="2314575"/>
          <p14:tracePt t="12591" x="3509963" y="2290763"/>
          <p14:tracePt t="12607" x="3533775" y="2257425"/>
          <p14:tracePt t="12624" x="3543300" y="2247900"/>
          <p14:tracePt t="12641" x="3548063" y="2238375"/>
          <p14:tracePt t="12657" x="3557588" y="2228850"/>
          <p14:tracePt t="12674" x="3557588" y="2219325"/>
          <p14:tracePt t="12691" x="3557588" y="2214563"/>
          <p14:tracePt t="12707" x="3557588" y="2209800"/>
          <p14:tracePt t="12724" x="3557588" y="2205038"/>
          <p14:tracePt t="12741" x="3557588" y="2200275"/>
          <p14:tracePt t="12792" x="3562350" y="2195513"/>
          <p14:tracePt t="12799" x="3567113" y="2190750"/>
          <p14:tracePt t="12813" x="3571875" y="2185988"/>
          <p14:tracePt t="12828" x="3571875" y="2181225"/>
          <p14:tracePt t="12841" x="3571875" y="2176463"/>
          <p14:tracePt t="12858" x="3576638" y="2176463"/>
          <p14:tracePt t="13159" x="3586163" y="2176463"/>
          <p14:tracePt t="13166" x="3590925" y="2171700"/>
          <p14:tracePt t="13174" x="3595688" y="2166938"/>
          <p14:tracePt t="13190" x="3609975" y="2162175"/>
          <p14:tracePt t="13207" x="3619500" y="2157413"/>
          <p14:tracePt t="13224" x="3629025" y="2157413"/>
          <p14:tracePt t="13240" x="3633788" y="2157413"/>
          <p14:tracePt t="13257" x="3643313" y="2152650"/>
          <p14:tracePt t="13274" x="3652838" y="2147888"/>
          <p14:tracePt t="13290" x="3671888" y="2143125"/>
          <p14:tracePt t="13307" x="3681413" y="2143125"/>
          <p14:tracePt t="13324" x="3690938" y="2143125"/>
          <p14:tracePt t="13340" x="3695700" y="2143125"/>
          <p14:tracePt t="13357" x="3705225" y="2143125"/>
          <p14:tracePt t="13374" x="3709988" y="2143125"/>
          <p14:tracePt t="13391" x="3714750" y="2143125"/>
          <p14:tracePt t="13446" x="3719513" y="2143125"/>
          <p14:tracePt t="15978" x="3757613" y="2128838"/>
          <p14:tracePt t="15985" x="3805238" y="2114550"/>
          <p14:tracePt t="15993" x="3852863" y="2105025"/>
          <p14:tracePt t="16007" x="3924300" y="2090738"/>
          <p14:tracePt t="16024" x="3971925" y="2085975"/>
          <p14:tracePt t="16041" x="4005263" y="2085975"/>
          <p14:tracePt t="16073" x="4052888" y="2090738"/>
          <p14:tracePt t="16107" x="4090988" y="2100263"/>
          <p14:tracePt t="16109" x="4105275" y="2100263"/>
          <p14:tracePt t="16124" x="4133850" y="2100263"/>
          <p14:tracePt t="16140" x="4162425" y="2100263"/>
          <p14:tracePt t="16157" x="4200525" y="2100263"/>
          <p14:tracePt t="16174" x="4219575" y="2100263"/>
          <p14:tracePt t="16190" x="4252913" y="2100263"/>
          <p14:tracePt t="16207" x="4276725" y="2100263"/>
          <p14:tracePt t="16224" x="4295775" y="2100263"/>
          <p14:tracePt t="16240" x="4310063" y="2100263"/>
          <p14:tracePt t="16257" x="4324350" y="2100263"/>
          <p14:tracePt t="16274" x="4329113" y="2100263"/>
          <p14:tracePt t="16290" x="4333875" y="2100263"/>
          <p14:tracePt t="16602" x="4495800" y="2109788"/>
          <p14:tracePt t="16609" x="4657725" y="2109788"/>
          <p14:tracePt t="16616" x="4862513" y="2109788"/>
          <p14:tracePt t="16624" x="5086350" y="2109788"/>
          <p14:tracePt t="16640" x="5443538" y="2095500"/>
          <p14:tracePt t="16657" x="5676900" y="2076450"/>
          <p14:tracePt t="16674" x="5929313" y="2057400"/>
          <p14:tracePt t="16690" x="6024563" y="2047875"/>
          <p14:tracePt t="16707" x="6072188" y="2047875"/>
          <p14:tracePt t="16724" x="6096000" y="2047875"/>
          <p14:tracePt t="16740" x="6115050" y="2047875"/>
          <p14:tracePt t="16757" x="6119813" y="2047875"/>
          <p14:tracePt t="16774" x="6124575" y="2047875"/>
          <p14:tracePt t="16790" x="6129338" y="2047875"/>
          <p14:tracePt t="17071" x="6134100" y="2047875"/>
          <p14:tracePt t="17078" x="6143625" y="2052638"/>
          <p14:tracePt t="17090" x="6162675" y="2052638"/>
          <p14:tracePt t="17107" x="6338888" y="2066925"/>
          <p14:tracePt t="17124" x="6477000" y="2085975"/>
          <p14:tracePt t="17140" x="6591300" y="2100263"/>
          <p14:tracePt t="17157" x="6672263" y="2100263"/>
          <p14:tracePt t="17174" x="6772275" y="2100263"/>
          <p14:tracePt t="17190" x="6815138" y="2100263"/>
          <p14:tracePt t="17207" x="6858000" y="2100263"/>
          <p14:tracePt t="17223" x="6881813" y="2100263"/>
          <p14:tracePt t="17240" x="6919913" y="2100263"/>
          <p14:tracePt t="17257" x="6938963" y="2100263"/>
          <p14:tracePt t="17273" x="6958013" y="2100263"/>
          <p14:tracePt t="17290" x="6977063" y="2100263"/>
          <p14:tracePt t="17307" x="6991350" y="2100263"/>
          <p14:tracePt t="17323" x="7000875" y="2100263"/>
          <p14:tracePt t="17340" x="7005638" y="2100263"/>
          <p14:tracePt t="17357" x="7015163" y="2100263"/>
          <p14:tracePt t="17373" x="7024688" y="2100263"/>
          <p14:tracePt t="17390" x="7029450" y="2100263"/>
          <p14:tracePt t="17407" x="7034213" y="2100263"/>
          <p14:tracePt t="17482" x="7024688" y="2100263"/>
          <p14:tracePt t="17489" x="7005638" y="2100263"/>
          <p14:tracePt t="17497" x="6981825" y="2100263"/>
          <p14:tracePt t="17507" x="6919913" y="2100263"/>
          <p14:tracePt t="17523" x="6753225" y="2100263"/>
          <p14:tracePt t="17540" x="6286500" y="2100263"/>
          <p14:tracePt t="17557" x="5962650" y="2095500"/>
          <p14:tracePt t="17573" x="5567363" y="2100263"/>
          <p14:tracePt t="17590" x="5338763" y="2100263"/>
          <p14:tracePt t="17607" x="4991100" y="2138363"/>
          <p14:tracePt t="17623" x="4852988" y="2171700"/>
          <p14:tracePt t="17640" x="4757738" y="2195513"/>
          <p14:tracePt t="17657" x="4662488" y="2228850"/>
          <p14:tracePt t="17673" x="4510088" y="2266950"/>
          <p14:tracePt t="17690" x="4448175" y="2281238"/>
          <p14:tracePt t="17707" x="4386263" y="2281238"/>
          <p14:tracePt t="17724" x="4319588" y="2281238"/>
          <p14:tracePt t="17740" x="4267200" y="2276475"/>
          <p14:tracePt t="17757" x="4214813" y="2252663"/>
          <p14:tracePt t="17773" x="4119563" y="2228850"/>
          <p14:tracePt t="17790" x="3990975" y="2200275"/>
          <p14:tracePt t="17807" x="3938588" y="2185988"/>
          <p14:tracePt t="17823" x="3886200" y="2176463"/>
          <p14:tracePt t="17840" x="3852863" y="2166938"/>
          <p14:tracePt t="17857" x="3805238" y="2157413"/>
          <p14:tracePt t="17873" x="3762375" y="2147888"/>
          <p14:tracePt t="17890" x="3714750" y="2138363"/>
          <p14:tracePt t="17907" x="3643313" y="2138363"/>
          <p14:tracePt t="17923" x="3590925" y="2138363"/>
          <p14:tracePt t="17940" x="3548063" y="2138363"/>
          <p14:tracePt t="17957" x="3519488" y="2138363"/>
          <p14:tracePt t="17973" x="3471863" y="2124075"/>
          <p14:tracePt t="17990" x="3443288" y="2124075"/>
          <p14:tracePt t="18007" x="3424238" y="2124075"/>
          <p14:tracePt t="18023" x="3400425" y="2124075"/>
          <p14:tracePt t="18040" x="3376613" y="2124075"/>
          <p14:tracePt t="18057" x="3367088" y="2124075"/>
          <p14:tracePt t="18073" x="3362325" y="2124075"/>
          <p14:tracePt t="18090" x="3357563" y="2124075"/>
          <p14:tracePt t="18885" x="3357563" y="2128838"/>
          <p14:tracePt t="19105" x="3352800" y="2133600"/>
          <p14:tracePt t="19112" x="3352800" y="2138363"/>
          <p14:tracePt t="19123" x="3348038" y="2152650"/>
          <p14:tracePt t="19140" x="3343275" y="2162175"/>
          <p14:tracePt t="19157" x="3333750" y="2166938"/>
          <p14:tracePt t="19173" x="3324225" y="2176463"/>
          <p14:tracePt t="19207" x="3324225" y="2190750"/>
          <p14:tracePt t="19288" x="3324225" y="2195513"/>
          <p14:tracePt t="19295" x="3319463" y="2200275"/>
          <p14:tracePt t="19307" x="3314700" y="2200275"/>
          <p14:tracePt t="19323" x="3309938" y="2209800"/>
          <p14:tracePt t="19340" x="3300413" y="2243138"/>
          <p14:tracePt t="19357" x="3290888" y="2266950"/>
          <p14:tracePt t="19373" x="3281363" y="2290763"/>
          <p14:tracePt t="19390" x="3257550" y="2328863"/>
          <p14:tracePt t="19407" x="3248025" y="2362200"/>
          <p14:tracePt t="19423" x="3219450" y="2390775"/>
          <p14:tracePt t="19440" x="3195638" y="2419350"/>
          <p14:tracePt t="19457" x="3138488" y="2481263"/>
          <p14:tracePt t="19473" x="3076575" y="2547938"/>
          <p14:tracePt t="19490" x="2986088" y="2643188"/>
          <p14:tracePt t="19507" x="2890838" y="2743200"/>
          <p14:tracePt t="19524" x="2738438" y="2871788"/>
          <p14:tracePt t="19540" x="2647950" y="2938463"/>
          <p14:tracePt t="19557" x="2566988" y="2986088"/>
          <p14:tracePt t="19574" x="2409825" y="3067050"/>
          <p14:tracePt t="19590" x="2309813" y="3119438"/>
          <p14:tracePt t="19607" x="2224088" y="3157538"/>
          <p14:tracePt t="19623" x="2147888" y="3186113"/>
          <p14:tracePt t="19640" x="2047875" y="3233738"/>
          <p14:tracePt t="19657" x="1981200" y="3252788"/>
          <p14:tracePt t="19673" x="1919288" y="3267075"/>
          <p14:tracePt t="19690" x="1857375" y="3286125"/>
          <p14:tracePt t="19707" x="1781175" y="3309938"/>
          <p14:tracePt t="19723" x="1728788" y="3314700"/>
          <p14:tracePt t="19740" x="1695450" y="3324225"/>
          <p14:tracePt t="19758" x="1614488" y="3343275"/>
          <p14:tracePt t="19775" x="1566863" y="3352800"/>
          <p14:tracePt t="19790" x="1504950" y="3367088"/>
          <p14:tracePt t="19807" x="1452563" y="3376613"/>
          <p14:tracePt t="19824" x="1376363" y="3376613"/>
          <p14:tracePt t="19840" x="1333500" y="3376613"/>
          <p14:tracePt t="19857" x="1300163" y="3376613"/>
          <p14:tracePt t="19873" x="1257300" y="3376613"/>
          <p14:tracePt t="19890" x="1190625" y="3371850"/>
          <p14:tracePt t="19907" x="1152525" y="3357563"/>
          <p14:tracePt t="19923" x="1123950" y="3338513"/>
          <p14:tracePt t="19940" x="1090613" y="3328988"/>
          <p14:tracePt t="19957" x="1057275" y="3305175"/>
          <p14:tracePt t="19973" x="1033463" y="3286125"/>
          <p14:tracePt t="19990" x="1009650" y="3271838"/>
          <p14:tracePt t="20007" x="990600" y="3248025"/>
          <p14:tracePt t="20023" x="976313" y="3238500"/>
          <p14:tracePt t="20040" x="957263" y="3228975"/>
          <p14:tracePt t="20057" x="952500" y="3219450"/>
          <p14:tracePt t="20073" x="947738" y="3219450"/>
          <p14:tracePt t="20359" x="947738" y="3195638"/>
          <p14:tracePt t="20367" x="952500" y="3171825"/>
          <p14:tracePt t="20374" x="957263" y="3162300"/>
          <p14:tracePt t="20390" x="962025" y="3133725"/>
          <p14:tracePt t="20407" x="966788" y="3124200"/>
          <p14:tracePt t="20423" x="976313" y="3119438"/>
          <p14:tracePt t="20440" x="1009650" y="3105150"/>
          <p14:tracePt t="20457" x="1052513" y="3105150"/>
          <p14:tracePt t="20473" x="1119188" y="3100388"/>
          <p14:tracePt t="20490" x="1204913" y="3086100"/>
          <p14:tracePt t="20507" x="1352550" y="3019425"/>
          <p14:tracePt t="20523" x="1481138" y="2947988"/>
          <p14:tracePt t="20540" x="1666875" y="2857500"/>
          <p14:tracePt t="20557" x="1866900" y="2743200"/>
          <p14:tracePt t="20573" x="2247900" y="2514600"/>
          <p14:tracePt t="20590" x="2419350" y="2414588"/>
          <p14:tracePt t="20607" x="2571750" y="2343150"/>
          <p14:tracePt t="20609" x="2652713" y="2314575"/>
          <p14:tracePt t="20624" x="2771775" y="2262188"/>
          <p14:tracePt t="20640" x="2857500" y="2243138"/>
          <p14:tracePt t="20657" x="2900363" y="2228850"/>
          <p14:tracePt t="20673" x="2933700" y="2214563"/>
          <p14:tracePt t="20690" x="2957513" y="2214563"/>
          <p14:tracePt t="20707" x="2967038" y="2214563"/>
          <p14:tracePt t="20723" x="2971800" y="2214563"/>
          <p14:tracePt t="20740" x="2976563" y="2219325"/>
          <p14:tracePt t="20757" x="2952750" y="2257425"/>
          <p14:tracePt t="20773" x="2828925" y="2362200"/>
          <p14:tracePt t="20790" x="2671763" y="2490788"/>
          <p14:tracePt t="20807" x="2390775" y="2657475"/>
          <p14:tracePt t="20823" x="2219325" y="2733675"/>
          <p14:tracePt t="20840" x="2066925" y="2795588"/>
          <p14:tracePt t="20857" x="1947863" y="2838450"/>
          <p14:tracePt t="20873" x="1795463" y="2886075"/>
          <p14:tracePt t="20890" x="1719263" y="2900363"/>
          <p14:tracePt t="20907" x="1676400" y="2900363"/>
          <p14:tracePt t="20923" x="1643063" y="2900363"/>
          <p14:tracePt t="20940" x="1609725" y="2900363"/>
          <p14:tracePt t="20957" x="1590675" y="2900363"/>
          <p14:tracePt t="20973" x="1566863" y="2900363"/>
          <p14:tracePt t="20990" x="1547813" y="2909888"/>
          <p14:tracePt t="21007" x="1500188" y="2924175"/>
          <p14:tracePt t="21023" x="1471613" y="2928938"/>
          <p14:tracePt t="21040" x="1447800" y="2933700"/>
          <p14:tracePt t="21057" x="1419225" y="2943225"/>
          <p14:tracePt t="21073" x="1409700" y="2952750"/>
          <p14:tracePt t="21090" x="1395413" y="2957513"/>
          <p14:tracePt t="21107" x="1381125" y="2976563"/>
          <p14:tracePt t="21108" x="1371600" y="2986088"/>
          <p14:tracePt t="21123" x="1347788" y="3009900"/>
          <p14:tracePt t="21140" x="1309688" y="3043238"/>
          <p14:tracePt t="21157" x="1285875" y="3071813"/>
          <p14:tracePt t="21173" x="1262063" y="3095625"/>
          <p14:tracePt t="21190" x="1219200" y="3124200"/>
          <p14:tracePt t="21206" x="1185863" y="3138488"/>
          <p14:tracePt t="21223" x="1166813" y="3157538"/>
          <p14:tracePt t="21240" x="1100138" y="3181350"/>
          <p14:tracePt t="21256" x="1066800" y="3200400"/>
          <p14:tracePt t="21273" x="1019175" y="3209925"/>
          <p14:tracePt t="21290" x="976313" y="3219450"/>
          <p14:tracePt t="21307" x="923925" y="3224213"/>
          <p14:tracePt t="21323" x="881063" y="3224213"/>
          <p14:tracePt t="21340" x="847725" y="3224213"/>
          <p14:tracePt t="21356" x="809625" y="3214688"/>
          <p14:tracePt t="21373" x="762000" y="3205163"/>
          <p14:tracePt t="21390" x="738188" y="3195638"/>
          <p14:tracePt t="21407" x="728663" y="3186113"/>
          <p14:tracePt t="21423" x="704850" y="3143250"/>
          <p14:tracePt t="21440" x="695325" y="3105150"/>
          <p14:tracePt t="21457" x="695325" y="3062288"/>
          <p14:tracePt t="21473" x="700088" y="3028950"/>
          <p14:tracePt t="21490" x="728663" y="2971800"/>
          <p14:tracePt t="21507" x="752475" y="2947988"/>
          <p14:tracePt t="21523" x="776288" y="2924175"/>
          <p14:tracePt t="21540" x="819150" y="2900363"/>
          <p14:tracePt t="21557" x="881063" y="2886075"/>
          <p14:tracePt t="21573" x="923925" y="2886075"/>
          <p14:tracePt t="21590" x="947738" y="2890838"/>
          <p14:tracePt t="21607" x="971550" y="2924175"/>
          <p14:tracePt t="21610" x="981075" y="2943225"/>
          <p14:tracePt t="21623" x="1004888" y="2986088"/>
          <p14:tracePt t="21640" x="1009650" y="3028950"/>
          <p14:tracePt t="21657" x="1009650" y="3052763"/>
          <p14:tracePt t="21673" x="1009650" y="3076575"/>
          <p14:tracePt t="21690" x="1004888" y="3090863"/>
          <p14:tracePt t="21707" x="1000125" y="3109913"/>
          <p14:tracePt t="21723" x="995363" y="3119438"/>
          <p14:tracePt t="21740" x="985838" y="3138488"/>
          <p14:tracePt t="21757" x="976313" y="3148013"/>
          <p14:tracePt t="21773" x="971550" y="3157538"/>
          <p14:tracePt t="21790" x="966788" y="3167063"/>
          <p14:tracePt t="21807" x="957263" y="3176588"/>
          <p14:tracePt t="21858" x="952500" y="3176588"/>
          <p14:tracePt t="21953" x="952500" y="3181350"/>
          <p14:tracePt t="21960" x="952500" y="3186113"/>
          <p14:tracePt t="22687" x="1052513" y="3181350"/>
          <p14:tracePt t="22694" x="1238250" y="3171825"/>
          <p14:tracePt t="22707" x="1519238" y="3143250"/>
          <p14:tracePt t="22723" x="2133600" y="3095625"/>
          <p14:tracePt t="22740" x="2514600" y="3048000"/>
          <p14:tracePt t="22757" x="2824163" y="2981325"/>
          <p14:tracePt t="22790" x="3233738" y="2947988"/>
          <p14:tracePt t="22823" x="3319463" y="2967038"/>
          <p14:tracePt t="22840" x="3333750" y="2967038"/>
          <p14:tracePt t="22856" x="3338513" y="2967038"/>
          <p14:tracePt t="22873" x="3348038" y="2967038"/>
          <p14:tracePt t="22930" x="3352800" y="2967038"/>
          <p14:tracePt t="23018" x="3357563" y="2967038"/>
          <p14:tracePt t="23033" x="3367088" y="2967038"/>
          <p14:tracePt t="23039" x="3371850" y="2967038"/>
          <p14:tracePt t="23047" x="3376613" y="2967038"/>
          <p14:tracePt t="23056" x="3381375" y="2967038"/>
          <p14:tracePt t="23073" x="3386138" y="2967038"/>
          <p14:tracePt t="23090" x="3395663" y="2967038"/>
          <p14:tracePt t="23135" x="3395663" y="2971800"/>
          <p14:tracePt t="23142" x="3395663" y="2976563"/>
          <p14:tracePt t="23157" x="3390900" y="2981325"/>
          <p14:tracePt t="23173" x="3367088" y="2995613"/>
          <p14:tracePt t="23190" x="3328988" y="3019425"/>
          <p14:tracePt t="23206" x="3290888" y="3048000"/>
          <p14:tracePt t="23223" x="3219450" y="3081338"/>
          <p14:tracePt t="23240" x="3181350" y="3095625"/>
          <p14:tracePt t="23256" x="3152775" y="3114675"/>
          <p14:tracePt t="23273" x="3119438" y="3128963"/>
          <p14:tracePt t="23290" x="3105150" y="3133725"/>
          <p14:tracePt t="23306" x="3090863" y="3133725"/>
          <p14:tracePt t="23323" x="3071813" y="3133725"/>
          <p14:tracePt t="23340" x="3052763" y="3124200"/>
          <p14:tracePt t="23356" x="3038475" y="3119438"/>
          <p14:tracePt t="23373" x="3028950" y="3109913"/>
          <p14:tracePt t="23390" x="3019425" y="3086100"/>
          <p14:tracePt t="23406" x="3014663" y="3024188"/>
          <p14:tracePt t="23423" x="3019425" y="2962275"/>
          <p14:tracePt t="23440" x="3043238" y="2909888"/>
          <p14:tracePt t="23457" x="3067050" y="2871788"/>
          <p14:tracePt t="23473" x="3114675" y="2833688"/>
          <p14:tracePt t="23490" x="3152775" y="2819400"/>
          <p14:tracePt t="23506" x="3205163" y="2814638"/>
          <p14:tracePt t="23523" x="3252788" y="2833688"/>
          <p14:tracePt t="23540" x="3276600" y="2852738"/>
          <p14:tracePt t="23556" x="3300413" y="2881313"/>
          <p14:tracePt t="23573" x="3324225" y="2919413"/>
          <p14:tracePt t="23590" x="3338513" y="2947988"/>
          <p14:tracePt t="23607" x="3343275" y="2962275"/>
          <p14:tracePt t="23623" x="3352800" y="2967038"/>
          <p14:tracePt t="23640" x="3352800" y="2971800"/>
          <p14:tracePt t="23656" x="3352800" y="2981325"/>
          <p14:tracePt t="23690" x="3352800" y="2986088"/>
          <p14:tracePt t="23707" x="3352800" y="2995613"/>
          <p14:tracePt t="23723" x="3352800" y="3000375"/>
          <p14:tracePt t="23740" x="3352800" y="3014663"/>
          <p14:tracePt t="23757" x="3352800" y="3024188"/>
          <p14:tracePt t="23773" x="3343275" y="3038475"/>
          <p14:tracePt t="23790" x="3338513" y="3048000"/>
          <p14:tracePt t="23807" x="3328988" y="3057525"/>
          <p14:tracePt t="23823" x="3314700" y="3067050"/>
          <p14:tracePt t="23840" x="3281363" y="3090863"/>
          <p14:tracePt t="23856" x="3243263" y="3109913"/>
          <p14:tracePt t="23873" x="3200400" y="3128963"/>
          <p14:tracePt t="23890" x="3152775" y="3143250"/>
          <p14:tracePt t="23906" x="3124200" y="3143250"/>
          <p14:tracePt t="23923" x="3100388" y="3143250"/>
          <p14:tracePt t="23940" x="3086100" y="3143250"/>
          <p14:tracePt t="23956" x="3067050" y="3133725"/>
          <p14:tracePt t="23973" x="3062288" y="3114675"/>
          <p14:tracePt t="23990" x="3057525" y="3100388"/>
          <p14:tracePt t="24006" x="3052763" y="3081338"/>
          <p14:tracePt t="24023" x="3062288" y="3038475"/>
          <p14:tracePt t="24041" x="3090863" y="2986088"/>
          <p14:tracePt t="24056" x="3128963" y="2947988"/>
          <p14:tracePt t="24073" x="3171825" y="2905125"/>
          <p14:tracePt t="24090" x="3224213" y="2881313"/>
          <p14:tracePt t="24106" x="3252788" y="2881313"/>
          <p14:tracePt t="24123" x="3290888" y="2881313"/>
          <p14:tracePt t="24140" x="3324225" y="2905125"/>
          <p14:tracePt t="24156" x="3348038" y="2924175"/>
          <p14:tracePt t="24173" x="3371850" y="2933700"/>
          <p14:tracePt t="24190" x="3381375" y="2947988"/>
          <p14:tracePt t="24206" x="3395663" y="2967038"/>
          <p14:tracePt t="24223" x="3400425" y="2981325"/>
          <p14:tracePt t="24240" x="3409950" y="2990850"/>
          <p14:tracePt t="24256" x="3414713" y="2995613"/>
          <p14:tracePt t="24273" x="3414713" y="3005138"/>
          <p14:tracePt t="24290" x="3414713" y="3014663"/>
          <p14:tracePt t="24324" x="3414713" y="3019425"/>
          <p14:tracePt t="24340" x="3414713" y="3024188"/>
          <p14:tracePt t="24356" x="3414713" y="3033713"/>
          <p14:tracePt t="24373" x="3414713" y="3043238"/>
          <p14:tracePt t="24390" x="3405188" y="3057525"/>
          <p14:tracePt t="24406" x="3400425" y="3062288"/>
          <p14:tracePt t="24423" x="3400425" y="3071813"/>
          <p14:tracePt t="24440" x="3400425" y="3076575"/>
          <p14:tracePt t="24456" x="3400425" y="3081338"/>
          <p14:tracePt t="24485" x="3395663" y="3081338"/>
          <p14:tracePt t="24492" x="3395663" y="3086100"/>
          <p14:tracePt t="24507" x="3386138" y="3095625"/>
          <p14:tracePt t="24523" x="3376613" y="3114675"/>
          <p14:tracePt t="24540" x="3362325" y="3124200"/>
          <p14:tracePt t="24556" x="3343275" y="3148013"/>
          <p14:tracePt t="24573" x="3309938" y="3167063"/>
          <p14:tracePt t="24590" x="3286125" y="3186113"/>
          <p14:tracePt t="24606" x="3262313" y="3195638"/>
          <p14:tracePt t="24623" x="3238500" y="3209925"/>
          <p14:tracePt t="24640" x="3200400" y="3219450"/>
          <p14:tracePt t="24656" x="3171825" y="3228975"/>
          <p14:tracePt t="24673" x="3148013" y="3233738"/>
          <p14:tracePt t="24690" x="3128963" y="3233738"/>
          <p14:tracePt t="24706" x="3100388" y="3228975"/>
          <p14:tracePt t="24723" x="3086100" y="3209925"/>
          <p14:tracePt t="24740" x="3071813" y="3190875"/>
          <p14:tracePt t="24756" x="3062288" y="3114675"/>
          <p14:tracePt t="24773" x="3067050" y="3076575"/>
          <p14:tracePt t="24790" x="3081338" y="3048000"/>
          <p14:tracePt t="24806" x="3090863" y="3024188"/>
          <p14:tracePt t="24823" x="3128963" y="2995613"/>
          <p14:tracePt t="24840" x="3162300" y="2981325"/>
          <p14:tracePt t="24856" x="3209925" y="2971800"/>
          <p14:tracePt t="24873" x="3243263" y="2971800"/>
          <p14:tracePt t="24890" x="3281363" y="2971800"/>
          <p14:tracePt t="24906" x="3309938" y="2971800"/>
          <p14:tracePt t="24923" x="3333750" y="2976563"/>
          <p14:tracePt t="24940" x="3352800" y="2986088"/>
          <p14:tracePt t="24956" x="3362325" y="2990850"/>
          <p14:tracePt t="24973" x="3367088" y="2995613"/>
          <p14:tracePt t="24990" x="3376613" y="3000375"/>
          <p14:tracePt t="25006" x="3386138" y="3000375"/>
          <p14:tracePt t="25023" x="3390900" y="3000375"/>
          <p14:tracePt t="25065" x="3395663" y="3005138"/>
          <p14:tracePt t="25080" x="3395663" y="3014663"/>
          <p14:tracePt t="25089" x="3395663" y="3028950"/>
          <p14:tracePt t="25106" x="3395663" y="3048000"/>
          <p14:tracePt t="25123" x="3395663" y="3076575"/>
          <p14:tracePt t="25140" x="3376613" y="3133725"/>
          <p14:tracePt t="25156" x="3357563" y="3162300"/>
          <p14:tracePt t="25173" x="3343275" y="3186113"/>
          <p14:tracePt t="25190" x="3333750" y="3200400"/>
          <p14:tracePt t="25206" x="3328988" y="3205163"/>
          <p14:tracePt t="25223" x="3324225" y="3214688"/>
          <p14:tracePt t="25256" x="3319463" y="3214688"/>
          <p14:tracePt t="25273" x="3300413" y="3214688"/>
          <p14:tracePt t="25290" x="3271838" y="3214688"/>
          <p14:tracePt t="25307" x="3205163" y="3205163"/>
          <p14:tracePt t="25323" x="3152775" y="3190875"/>
          <p14:tracePt t="25340" x="3114675" y="3167063"/>
          <p14:tracePt t="25356" x="3095625" y="3152775"/>
          <p14:tracePt t="25373" x="3057525" y="3100388"/>
          <p14:tracePt t="25390" x="3043238" y="3057525"/>
          <p14:tracePt t="25406" x="3043238" y="3014663"/>
          <p14:tracePt t="25423" x="3052763" y="2962275"/>
          <p14:tracePt t="25440" x="3114675" y="2857500"/>
          <p14:tracePt t="25456" x="3162300" y="2795588"/>
          <p14:tracePt t="25473" x="3224213" y="2752725"/>
          <p14:tracePt t="25490" x="3276600" y="2733675"/>
          <p14:tracePt t="25506" x="3338513" y="2733675"/>
          <p14:tracePt t="25523" x="3367088" y="2747963"/>
          <p14:tracePt t="25540" x="3405188" y="2771775"/>
          <p14:tracePt t="25556" x="3433763" y="2805113"/>
          <p14:tracePt t="25573" x="3452813" y="2828925"/>
          <p14:tracePt t="25590" x="3462338" y="2847975"/>
          <p14:tracePt t="25606" x="3471863" y="2862263"/>
          <p14:tracePt t="25608" x="3471863" y="2871788"/>
          <p14:tracePt t="25623" x="3471863" y="2890838"/>
          <p14:tracePt t="25640" x="3471863" y="2914650"/>
          <p14:tracePt t="25656" x="3471863" y="2928938"/>
          <p14:tracePt t="25673" x="3471863" y="2943225"/>
          <p14:tracePt t="25689" x="3467100" y="2952750"/>
          <p14:tracePt t="25706" x="3467100" y="2962275"/>
          <p14:tracePt t="25723" x="3467100" y="2967038"/>
          <p14:tracePt t="25740" x="3462338" y="2971800"/>
          <p14:tracePt t="25756" x="3452813" y="2981325"/>
          <p14:tracePt t="25773" x="3448050" y="2990850"/>
          <p14:tracePt t="25790" x="3443288" y="2995613"/>
          <p14:tracePt t="25806" x="3443288" y="3000375"/>
          <p14:tracePt t="26298" x="3438525" y="3005138"/>
          <p14:tracePt t="26305" x="3433763" y="3009900"/>
          <p14:tracePt t="26313" x="3433763" y="3019425"/>
          <p14:tracePt t="26323" x="3429000" y="3024188"/>
          <p14:tracePt t="26340" x="3424238" y="3033713"/>
          <p14:tracePt t="26356" x="3419475" y="3038475"/>
          <p14:tracePt t="26389" x="3405188" y="3071813"/>
          <p14:tracePt t="26424" x="3362325" y="3100388"/>
          <p14:tracePt t="26440" x="3338513" y="3124200"/>
          <p14:tracePt t="26457" x="3305175" y="3143250"/>
          <p14:tracePt t="26476" x="3257550" y="3167063"/>
          <p14:tracePt t="26490" x="3228975" y="3176588"/>
          <p14:tracePt t="26506" x="3200400" y="3186113"/>
          <p14:tracePt t="26523" x="3176588" y="3190875"/>
          <p14:tracePt t="26539" x="3148013" y="3190875"/>
          <p14:tracePt t="26556" x="3114675" y="3190875"/>
          <p14:tracePt t="26573" x="3095625" y="3176588"/>
          <p14:tracePt t="26590" x="3071813" y="3167063"/>
          <p14:tracePt t="26607" x="3052763" y="3138488"/>
          <p14:tracePt t="26623" x="3038475" y="3109913"/>
          <p14:tracePt t="26640" x="3028950" y="3048000"/>
          <p14:tracePt t="26656" x="3033713" y="2990850"/>
          <p14:tracePt t="26673" x="3057525" y="2919413"/>
          <p14:tracePt t="26690" x="3076575" y="2886075"/>
          <p14:tracePt t="26706" x="3100388" y="2862263"/>
          <p14:tracePt t="26723" x="3128963" y="2847975"/>
          <p14:tracePt t="26740" x="3176588" y="2838450"/>
          <p14:tracePt t="26756" x="3205163" y="2843213"/>
          <p14:tracePt t="26773" x="3228975" y="2857500"/>
          <p14:tracePt t="26790" x="3252788" y="2895600"/>
          <p14:tracePt t="26806" x="3286125" y="2952750"/>
          <p14:tracePt t="26823" x="3300413" y="2981325"/>
          <p14:tracePt t="26840" x="3309938" y="3005138"/>
          <p14:tracePt t="26856" x="3309938" y="3033713"/>
          <p14:tracePt t="26873" x="3309938" y="3048000"/>
          <p14:tracePt t="26890" x="3309938" y="3062288"/>
          <p14:tracePt t="26906" x="3309938" y="3081338"/>
          <p14:tracePt t="26923" x="3309938" y="3109913"/>
          <p14:tracePt t="26940" x="3309938" y="3124200"/>
          <p14:tracePt t="26956" x="3309938" y="3128963"/>
          <p14:tracePt t="26973" x="3309938" y="3138488"/>
          <p14:tracePt t="26989" x="3309938" y="3143250"/>
          <p14:tracePt t="28193" x="3195638" y="3157538"/>
          <p14:tracePt t="28200" x="2976563" y="3195638"/>
          <p14:tracePt t="28208" x="2800350" y="3233738"/>
          <p14:tracePt t="28223" x="2476500" y="3276600"/>
          <p14:tracePt t="28239" x="2138363" y="3319463"/>
          <p14:tracePt t="28256" x="1914525" y="3348038"/>
          <p14:tracePt t="28289" x="1576388" y="3348038"/>
          <p14:tracePt t="28323" x="1471613" y="3328988"/>
          <p14:tracePt t="28339" x="1423988" y="3309938"/>
          <p14:tracePt t="28356" x="1385888" y="3295650"/>
          <p14:tracePt t="28373" x="1333500" y="3286125"/>
          <p14:tracePt t="28390" x="1285875" y="3276600"/>
          <p14:tracePt t="28406" x="1200150" y="3271838"/>
          <p14:tracePt t="28423" x="1162050" y="3262313"/>
          <p14:tracePt t="28439" x="1133475" y="3248025"/>
          <p14:tracePt t="28456" x="1104900" y="3238500"/>
          <p14:tracePt t="28473" x="1095375" y="3219450"/>
          <p14:tracePt t="28489" x="1081088" y="3205163"/>
          <p14:tracePt t="28506" x="1066800" y="3195638"/>
          <p14:tracePt t="28523" x="1028700" y="3171825"/>
          <p14:tracePt t="28539" x="995363" y="3162300"/>
          <p14:tracePt t="28556" x="933450" y="3157538"/>
          <p14:tracePt t="28573" x="852488" y="3152775"/>
          <p14:tracePt t="28589" x="728663" y="3152775"/>
          <p14:tracePt t="28606" x="657225" y="3152775"/>
          <p14:tracePt t="28623" x="600075" y="3152775"/>
          <p14:tracePt t="28639" x="561975" y="3143250"/>
          <p14:tracePt t="28656" x="528638" y="3109913"/>
          <p14:tracePt t="28673" x="500063" y="3033713"/>
          <p14:tracePt t="28689" x="500063" y="2952750"/>
          <p14:tracePt t="28706" x="504825" y="2876550"/>
          <p14:tracePt t="28723" x="523875" y="2852738"/>
          <p14:tracePt t="28739" x="542925" y="2833688"/>
          <p14:tracePt t="28756" x="581025" y="2814638"/>
          <p14:tracePt t="28773" x="657225" y="2805113"/>
          <p14:tracePt t="28789" x="709613" y="2805113"/>
          <p14:tracePt t="28806" x="742950" y="2805113"/>
          <p14:tracePt t="28823" x="766763" y="2809875"/>
          <p14:tracePt t="28839" x="785813" y="2819400"/>
          <p14:tracePt t="28856" x="795338" y="2819400"/>
          <p14:tracePt t="28873" x="800100" y="2819400"/>
          <p14:tracePt t="28890" x="804863" y="2819400"/>
          <p14:tracePt t="28986" x="809625" y="2819400"/>
          <p14:tracePt t="28993" x="814388" y="2828925"/>
          <p14:tracePt t="29008" x="814388" y="2852738"/>
          <p14:tracePt t="29023" x="809625" y="2881313"/>
          <p14:tracePt t="29039" x="795338" y="2924175"/>
          <p14:tracePt t="29056" x="776288" y="2976563"/>
          <p14:tracePt t="29073" x="738188" y="3052763"/>
          <p14:tracePt t="29089" x="709613" y="3090863"/>
          <p14:tracePt t="29106" x="685800" y="3143250"/>
          <p14:tracePt t="29123" x="661988" y="3195638"/>
          <p14:tracePt t="29139" x="638175" y="3238500"/>
          <p14:tracePt t="29156" x="633413" y="3252788"/>
          <p14:tracePt t="29173" x="628650" y="3257550"/>
          <p14:tracePt t="29189" x="628650" y="3262313"/>
          <p14:tracePt t="29206" x="628650" y="3271838"/>
          <p14:tracePt t="29661" x="709613" y="3271838"/>
          <p14:tracePt t="29671" x="842963" y="3271838"/>
          <p14:tracePt t="29683" x="1062038" y="3271838"/>
          <p14:tracePt t="29706" x="1433513" y="3257550"/>
          <p14:tracePt t="29739" x="1962150" y="3219450"/>
          <p14:tracePt t="29756" x="2290763" y="3181350"/>
          <p14:tracePt t="29773" x="2505075" y="3143250"/>
          <p14:tracePt t="29789" x="2695575" y="3105150"/>
          <p14:tracePt t="29806" x="2843213" y="3081338"/>
          <p14:tracePt t="29823" x="2981325" y="3067050"/>
          <p14:tracePt t="29839" x="3052763" y="3057525"/>
          <p14:tracePt t="29856" x="3086100" y="3057525"/>
          <p14:tracePt t="29873" x="3148013" y="3057525"/>
          <p14:tracePt t="29889" x="3171825" y="3057525"/>
          <p14:tracePt t="29906" x="3200400" y="3057525"/>
          <p14:tracePt t="29923" x="3228975" y="3057525"/>
          <p14:tracePt t="29939" x="3281363" y="3062288"/>
          <p14:tracePt t="29956" x="3324225" y="3076575"/>
          <p14:tracePt t="29973" x="3367088" y="3076575"/>
          <p14:tracePt t="29989" x="3409950" y="3081338"/>
          <p14:tracePt t="30006" x="3457575" y="3081338"/>
          <p14:tracePt t="30023" x="3481388" y="3081338"/>
          <p14:tracePt t="30039" x="3500438" y="3081338"/>
          <p14:tracePt t="30056" x="3514725" y="3081338"/>
          <p14:tracePt t="30072" x="3533775" y="3081338"/>
          <p14:tracePt t="30089" x="3538538" y="3081338"/>
          <p14:tracePt t="30106" x="3548063" y="3081338"/>
          <p14:tracePt t="30123" x="3557588" y="3081338"/>
          <p14:tracePt t="30835" x="3757613" y="3019425"/>
          <p14:tracePt t="30842" x="4000500" y="2962275"/>
          <p14:tracePt t="30856" x="4286250" y="2919413"/>
          <p14:tracePt t="30873" x="5362575" y="2847975"/>
          <p14:tracePt t="30890" x="6048375" y="2814638"/>
          <p14:tracePt t="30907" x="6786563" y="2771775"/>
          <p14:tracePt t="30940" x="7715250" y="2733675"/>
          <p14:tracePt t="30973" x="7991475" y="2762250"/>
          <p14:tracePt t="30990" x="8062913" y="2776538"/>
          <p14:tracePt t="31006" x="8077200" y="2776538"/>
          <p14:tracePt t="31023" x="8091488" y="2776538"/>
          <p14:tracePt t="31039" x="8101013" y="2776538"/>
          <p14:tracePt t="31056" x="8120063" y="2776538"/>
          <p14:tracePt t="31073" x="8129588" y="2776538"/>
          <p14:tracePt t="31089" x="8143875" y="2776538"/>
          <p14:tracePt t="31106" x="8172450" y="2771775"/>
          <p14:tracePt t="31122" x="8191500" y="2767013"/>
          <p14:tracePt t="31139" x="8229600" y="2767013"/>
          <p14:tracePt t="31156" x="8272463" y="2767013"/>
          <p14:tracePt t="31173" x="8348663" y="2776538"/>
          <p14:tracePt t="31189" x="8391525" y="2781300"/>
          <p14:tracePt t="31206" x="8420100" y="2790825"/>
          <p14:tracePt t="31222" x="8434388" y="2800350"/>
          <p14:tracePt t="31239" x="8453438" y="2819400"/>
          <p14:tracePt t="31256" x="8458200" y="2857500"/>
          <p14:tracePt t="31272" x="8448675" y="2895600"/>
          <p14:tracePt t="31289" x="8439150" y="2924175"/>
          <p14:tracePt t="31306" x="8415338" y="2957513"/>
          <p14:tracePt t="31322" x="8391525" y="2981325"/>
          <p14:tracePt t="31339" x="8353425" y="3005138"/>
          <p14:tracePt t="31356" x="8281988" y="3048000"/>
          <p14:tracePt t="31373" x="8215313" y="3076575"/>
          <p14:tracePt t="31389" x="8143875" y="3095625"/>
          <p14:tracePt t="31406" x="8091488" y="3109913"/>
          <p14:tracePt t="31422" x="8024813" y="3114675"/>
          <p14:tracePt t="31439" x="7986713" y="3114675"/>
          <p14:tracePt t="31456" x="7958138" y="3109913"/>
          <p14:tracePt t="31472" x="7929563" y="3090863"/>
          <p14:tracePt t="31489" x="7886700" y="3019425"/>
          <p14:tracePt t="31506" x="7872413" y="2933700"/>
          <p14:tracePt t="31523" x="7872413" y="2890838"/>
          <p14:tracePt t="31539" x="7881938" y="2852738"/>
          <p14:tracePt t="31556" x="7891463" y="2833688"/>
          <p14:tracePt t="31573" x="7905750" y="2828925"/>
          <p14:tracePt t="31589" x="7920038" y="2828925"/>
          <p14:tracePt t="31606" x="7948613" y="2857500"/>
          <p14:tracePt t="31624" x="7962900" y="2905125"/>
          <p14:tracePt t="31639" x="7972425" y="2947988"/>
          <p14:tracePt t="31656" x="7972425" y="2981325"/>
          <p14:tracePt t="31672" x="7972425" y="3024188"/>
          <p14:tracePt t="31689" x="7972425" y="3033713"/>
          <p14:tracePt t="31706" x="7972425" y="3043238"/>
          <p14:tracePt t="31722" x="7972425" y="3048000"/>
          <p14:tracePt t="31739" x="7972425" y="3052763"/>
          <p14:tracePt t="31782" x="7972425" y="3057525"/>
          <p14:tracePt t="31980" x="7781925" y="3057525"/>
          <p14:tracePt t="31987" x="7281863" y="3090863"/>
          <p14:tracePt t="31995" x="6938963" y="3105150"/>
          <p14:tracePt t="32006" x="6481763" y="3138488"/>
          <p14:tracePt t="32022" x="5638800" y="3186113"/>
          <p14:tracePt t="32039" x="4581525" y="3243263"/>
          <p14:tracePt t="32056" x="4119563" y="3267075"/>
          <p14:tracePt t="32073" x="3890963" y="3276600"/>
          <p14:tracePt t="32089" x="3776663" y="3286125"/>
          <p14:tracePt t="32106" x="3743325" y="3295650"/>
          <p14:tracePt t="32310" x="3662363" y="3319463"/>
          <p14:tracePt t="32318" x="3557588" y="3343275"/>
          <p14:tracePt t="32325" x="3433763" y="3362325"/>
          <p14:tracePt t="32339" x="3138488" y="3405188"/>
          <p14:tracePt t="32356" x="2947988" y="3424238"/>
          <p14:tracePt t="32372" x="2757488" y="3462338"/>
          <p14:tracePt t="32389" x="2586038" y="3505200"/>
          <p14:tracePt t="32406" x="2386013" y="3557588"/>
          <p14:tracePt t="32422" x="2247900" y="3590925"/>
          <p14:tracePt t="32439" x="2124075" y="3609975"/>
          <p14:tracePt t="32456" x="2019300" y="3633788"/>
          <p14:tracePt t="32472" x="1909763" y="3652838"/>
          <p14:tracePt t="32489" x="1838325" y="3662363"/>
          <p14:tracePt t="32506" x="1766888" y="3671888"/>
          <p14:tracePt t="32522" x="1700213" y="3671888"/>
          <p14:tracePt t="32539" x="1609725" y="3671888"/>
          <p14:tracePt t="32556" x="1566863" y="3667125"/>
          <p14:tracePt t="32572" x="1528763" y="3662363"/>
          <p14:tracePt t="32589" x="1481138" y="3648075"/>
          <p14:tracePt t="32606" x="1457325" y="3638550"/>
          <p14:tracePt t="32622" x="1433513" y="3619500"/>
          <p14:tracePt t="32639" x="1404938" y="3595688"/>
          <p14:tracePt t="32656" x="1357313" y="3567113"/>
          <p14:tracePt t="32672" x="1333500" y="3548063"/>
          <p14:tracePt t="32689" x="1295400" y="3538538"/>
          <p14:tracePt t="32706" x="1266825" y="3519488"/>
          <p14:tracePt t="32722" x="1219200" y="3514725"/>
          <p14:tracePt t="32739" x="1190625" y="3514725"/>
          <p14:tracePt t="32756" x="1166813" y="3514725"/>
          <p14:tracePt t="32772" x="1128713" y="3519488"/>
          <p14:tracePt t="32789" x="1100138" y="3529013"/>
          <p14:tracePt t="32806" x="1062038" y="3538538"/>
          <p14:tracePt t="32822" x="1042988" y="3543300"/>
          <p14:tracePt t="32839" x="1000125" y="3552825"/>
          <p14:tracePt t="32856" x="976313" y="3562350"/>
          <p14:tracePt t="32872" x="947738" y="3571875"/>
          <p14:tracePt t="32889" x="919163" y="3576638"/>
          <p14:tracePt t="32906" x="881063" y="3586163"/>
          <p14:tracePt t="32922" x="857250" y="3586163"/>
          <p14:tracePt t="32939" x="838200" y="3586163"/>
          <p14:tracePt t="32956" x="814388" y="3586163"/>
          <p14:tracePt t="32972" x="795338" y="3581400"/>
          <p14:tracePt t="32989" x="781050" y="3562350"/>
          <p14:tracePt t="33006" x="757238" y="3548063"/>
          <p14:tracePt t="33022" x="728663" y="3495675"/>
          <p14:tracePt t="33039" x="709613" y="3457575"/>
          <p14:tracePt t="33056" x="695325" y="3429000"/>
          <p14:tracePt t="33072" x="690563" y="3400425"/>
          <p14:tracePt t="33089" x="690563" y="3362325"/>
          <p14:tracePt t="33106" x="690563" y="3333750"/>
          <p14:tracePt t="33122" x="709613" y="3309938"/>
          <p14:tracePt t="33139" x="719138" y="3295650"/>
          <p14:tracePt t="33156" x="752475" y="3271838"/>
          <p14:tracePt t="33172" x="776288" y="3267075"/>
          <p14:tracePt t="33189" x="809625" y="3267075"/>
          <p14:tracePt t="33206" x="842963" y="3267075"/>
          <p14:tracePt t="33222" x="866775" y="3276600"/>
          <p14:tracePt t="33239" x="890588" y="3281363"/>
          <p14:tracePt t="33256" x="900113" y="3286125"/>
          <p14:tracePt t="33272" x="914400" y="3305175"/>
          <p14:tracePt t="33289" x="919163" y="3324225"/>
          <p14:tracePt t="33306" x="928688" y="3338513"/>
          <p14:tracePt t="33322" x="933450" y="3352800"/>
          <p14:tracePt t="33339" x="938213" y="3362325"/>
          <p14:tracePt t="33356" x="938213" y="3367088"/>
          <p14:tracePt t="33372" x="938213" y="3376613"/>
          <p14:tracePt t="33405" x="938213" y="3381375"/>
          <p14:tracePt t="33422" x="938213" y="3400425"/>
          <p14:tracePt t="33439" x="938213" y="3419475"/>
          <p14:tracePt t="33456" x="933450" y="3457575"/>
          <p14:tracePt t="33472" x="919163" y="3481388"/>
          <p14:tracePt t="33489" x="914400" y="3500438"/>
          <p14:tracePt t="33506" x="909638" y="3509963"/>
          <p14:tracePt t="33522" x="900113" y="3519488"/>
          <p14:tracePt t="33539" x="890588" y="3524250"/>
          <p14:tracePt t="33556" x="885825" y="3533775"/>
          <p14:tracePt t="33574" x="866775" y="3543300"/>
          <p14:tracePt t="33590" x="847725" y="3543300"/>
          <p14:tracePt t="33606" x="823913" y="3543300"/>
          <p14:tracePt t="33623" x="809625" y="3543300"/>
          <p14:tracePt t="33639" x="785813" y="3509963"/>
          <p14:tracePt t="33656" x="766763" y="3443288"/>
          <p14:tracePt t="33672" x="757238" y="3386138"/>
          <p14:tracePt t="33689" x="757238" y="3357563"/>
          <p14:tracePt t="33706" x="757238" y="3314700"/>
          <p14:tracePt t="33722" x="766763" y="3295650"/>
          <p14:tracePt t="33739" x="771525" y="3286125"/>
          <p14:tracePt t="33756" x="781050" y="3281363"/>
          <p14:tracePt t="33772" x="804863" y="3276600"/>
          <p14:tracePt t="33789" x="828675" y="3276600"/>
          <p14:tracePt t="33805" x="847725" y="3281363"/>
          <p14:tracePt t="33822" x="862013" y="3290888"/>
          <p14:tracePt t="33839" x="866775" y="3295650"/>
          <p14:tracePt t="33856" x="876300" y="3309938"/>
          <p14:tracePt t="33872" x="885825" y="3333750"/>
          <p14:tracePt t="33889" x="890588" y="3367088"/>
          <p14:tracePt t="33905" x="890588" y="3386138"/>
          <p14:tracePt t="33922" x="890588" y="3409950"/>
          <p14:tracePt t="33939" x="890588" y="3419475"/>
          <p14:tracePt t="33956" x="890588" y="3429000"/>
          <p14:tracePt t="33972" x="890588" y="3438525"/>
          <p14:tracePt t="34006" x="890588" y="3443288"/>
          <p14:tracePt t="34052" x="890588" y="3448050"/>
          <p14:tracePt t="34095" x="890588" y="3452813"/>
          <p14:tracePt t="34131" x="890588" y="3457575"/>
          <p14:tracePt t="34602" x="990600" y="3457575"/>
          <p14:tracePt t="34609" x="1162050" y="3438525"/>
          <p14:tracePt t="34622" x="1581150" y="3414713"/>
          <p14:tracePt t="34639" x="1852613" y="3381375"/>
          <p14:tracePt t="34656" x="2143125" y="3362325"/>
          <p14:tracePt t="34673" x="2362200" y="3352800"/>
          <p14:tracePt t="34689" x="2595563" y="3333750"/>
          <p14:tracePt t="34722" x="2771775" y="3333750"/>
          <p14:tracePt t="34756" x="2847975" y="3333750"/>
          <p14:tracePt t="34772" x="2862263" y="3333750"/>
          <p14:tracePt t="34789" x="2876550" y="3333750"/>
          <p14:tracePt t="34806" x="2890838" y="3338513"/>
          <p14:tracePt t="34822" x="2900363" y="3338513"/>
          <p14:tracePt t="34839" x="2905125" y="3338513"/>
          <p14:tracePt t="34856" x="2909888" y="3338513"/>
          <p14:tracePt t="34872" x="2924175" y="3338513"/>
          <p14:tracePt t="34889" x="2938463" y="3343275"/>
          <p14:tracePt t="34906" x="2962275" y="3352800"/>
          <p14:tracePt t="34922" x="2981325" y="3357563"/>
          <p14:tracePt t="34939" x="3024188" y="3371850"/>
          <p14:tracePt t="34955" x="3052763" y="3381375"/>
          <p14:tracePt t="34972" x="3090863" y="3400425"/>
          <p14:tracePt t="34989" x="3143250" y="3429000"/>
          <p14:tracePt t="35005" x="3224213" y="3467100"/>
          <p14:tracePt t="35022" x="3248025" y="3486150"/>
          <p14:tracePt t="35039" x="3271838" y="3500438"/>
          <p14:tracePt t="35055" x="3281363" y="3509963"/>
          <p14:tracePt t="35072" x="3290888" y="3514725"/>
          <p14:tracePt t="35343" x="3328988" y="3514725"/>
          <p14:tracePt t="35351" x="3386138" y="3505200"/>
          <p14:tracePt t="35358" x="3443288" y="3500438"/>
          <p14:tracePt t="35372" x="3557588" y="3490913"/>
          <p14:tracePt t="35389" x="3633788" y="3490913"/>
          <p14:tracePt t="35406" x="3695700" y="3490913"/>
          <p14:tracePt t="35422" x="3733800" y="3500438"/>
          <p14:tracePt t="35439" x="3767138" y="3500438"/>
          <p14:tracePt t="35456" x="3776663" y="3500438"/>
          <p14:tracePt t="35472" x="3781425" y="3500438"/>
          <p14:tracePt t="35489" x="3790950" y="3500438"/>
          <p14:tracePt t="35872" x="3919538" y="3500438"/>
          <p14:tracePt t="35879" x="4233863" y="3500438"/>
          <p14:tracePt t="35889" x="4514850" y="3529013"/>
          <p14:tracePt t="35922" x="6129338" y="3643313"/>
          <p14:tracePt t="35956" x="7258050" y="3595688"/>
          <p14:tracePt t="35973" x="7681913" y="3557588"/>
          <p14:tracePt t="35989" x="7967663" y="3548063"/>
          <p14:tracePt t="36005" x="8067675" y="3548063"/>
          <p14:tracePt t="36022" x="8110538" y="3548063"/>
          <p14:tracePt t="36039" x="8129588" y="3548063"/>
          <p14:tracePt t="36056" x="8134350" y="3548063"/>
          <p14:tracePt t="36253" x="8162925" y="3538538"/>
          <p14:tracePt t="36260" x="8201025" y="3524250"/>
          <p14:tracePt t="36272" x="8239125" y="3509963"/>
          <p14:tracePt t="36289" x="8305800" y="3486150"/>
          <p14:tracePt t="36305" x="8343900" y="3481388"/>
          <p14:tracePt t="36322" x="8367713" y="3467100"/>
          <p14:tracePt t="36339" x="8386763" y="3467100"/>
          <p14:tracePt t="36356" x="8396288" y="3467100"/>
          <p14:tracePt t="36372" x="8405813" y="3467100"/>
          <p14:tracePt t="36389" x="8410575" y="3467100"/>
          <p14:tracePt t="36405" x="8415338" y="3467100"/>
          <p14:tracePt t="36972" x="8424863" y="3467100"/>
          <p14:tracePt t="36980" x="8439150" y="3467100"/>
          <p14:tracePt t="36989" x="8448675" y="3467100"/>
          <p14:tracePt t="37006" x="8458200" y="3467100"/>
          <p14:tracePt t="37022" x="8472488" y="3467100"/>
          <p14:tracePt t="37039" x="8491538" y="3467100"/>
          <p14:tracePt t="37055" x="8505825" y="3467100"/>
          <p14:tracePt t="37089" x="8524875" y="3467100"/>
          <p14:tracePt t="37122" x="8543925" y="3467100"/>
          <p14:tracePt t="37139" x="8553450" y="3467100"/>
          <p14:tracePt t="37155" x="8567738" y="3467100"/>
          <p14:tracePt t="37172" x="8577263" y="3467100"/>
          <p14:tracePt t="37189" x="8586788" y="3467100"/>
          <p14:tracePt t="37205" x="8596313" y="3467100"/>
          <p14:tracePt t="37222" x="8610600" y="3471863"/>
          <p14:tracePt t="37239" x="8620125" y="3471863"/>
          <p14:tracePt t="37255" x="8624888" y="3476625"/>
          <p14:tracePt t="37272" x="8629650" y="3476625"/>
          <p14:tracePt t="37289" x="8639175" y="3476625"/>
          <p14:tracePt t="37305" x="8643938" y="3476625"/>
          <p14:tracePt t="37322" x="8648700" y="3481388"/>
          <p14:tracePt t="37339" x="8662988" y="3486150"/>
          <p14:tracePt t="37355" x="8677275" y="3486150"/>
          <p14:tracePt t="37372" x="8686800" y="3490913"/>
          <p14:tracePt t="37389" x="8701088" y="3495675"/>
          <p14:tracePt t="37405" x="8724900" y="3495675"/>
          <p14:tracePt t="37422" x="8739188" y="3495675"/>
          <p14:tracePt t="37439" x="8743950" y="3495675"/>
          <p14:tracePt t="37455" x="8748713" y="3505200"/>
          <p14:tracePt t="37472" x="8758238" y="3505200"/>
          <p14:tracePt t="37489" x="8767763" y="3505200"/>
          <p14:tracePt t="37505" x="8772525" y="3505200"/>
          <p14:tracePt t="37539" x="8777288" y="3505200"/>
          <p14:tracePt t="37641" x="8782050" y="3505200"/>
          <p14:tracePt t="37648" x="8786813" y="3505200"/>
          <p14:tracePt t="37656" x="8791575" y="3505200"/>
          <p14:tracePt t="37672" x="8805863" y="3505200"/>
          <p14:tracePt t="37689" x="8848725" y="3505200"/>
          <p14:tracePt t="37705" x="8910638" y="3490913"/>
          <p14:tracePt t="37722" x="9015413" y="3476625"/>
          <p14:tracePt t="37739" x="9058275" y="3462338"/>
          <p14:tracePt t="37755" x="9096375" y="3457575"/>
          <p14:tracePt t="37772" x="9129713" y="3452813"/>
          <p14:tracePt t="37789" x="9139238" y="3452813"/>
          <p14:tracePt t="37805" x="9144000" y="3452813"/>
          <p14:tracePt t="37822" x="9148763" y="3452813"/>
          <p14:tracePt t="37839" x="9153525" y="3452813"/>
          <p14:tracePt t="38603" x="9105900" y="3467100"/>
          <p14:tracePt t="38609" x="9024938" y="3495675"/>
          <p14:tracePt t="38622" x="8943975" y="3519488"/>
          <p14:tracePt t="38639" x="8739188" y="3562350"/>
          <p14:tracePt t="38655" x="8653463" y="3586163"/>
          <p14:tracePt t="38672" x="8572500" y="3595688"/>
          <p14:tracePt t="38705" x="8429625" y="3600450"/>
          <p14:tracePt t="38739" x="8367713" y="3600450"/>
          <p14:tracePt t="38755" x="8339138" y="3600450"/>
          <p14:tracePt t="38772" x="8291513" y="3595688"/>
          <p14:tracePt t="38789" x="8258175" y="3586163"/>
          <p14:tracePt t="38805" x="8229600" y="3576638"/>
          <p14:tracePt t="38822" x="8191500" y="3552825"/>
          <p14:tracePt t="38839" x="8167688" y="3533775"/>
          <p14:tracePt t="38855" x="8143875" y="3524250"/>
          <p14:tracePt t="38872" x="8134350" y="3509963"/>
          <p14:tracePt t="38889" x="8124825" y="3500438"/>
          <p14:tracePt t="38905" x="8115300" y="3490913"/>
          <p14:tracePt t="38922" x="8110538" y="3486150"/>
          <p14:tracePt t="38939" x="8105775" y="3486150"/>
          <p14:tracePt t="39153" x="8101013" y="3486150"/>
          <p14:tracePt t="39160" x="8096250" y="3486150"/>
          <p14:tracePt t="39174" x="8091488" y="3486150"/>
          <p14:tracePt t="39189" x="8086725" y="3486150"/>
          <p14:tracePt t="39395" x="8096250" y="3486150"/>
          <p14:tracePt t="39402" x="8101013" y="3486150"/>
          <p14:tracePt t="39410" x="8110538" y="3486150"/>
          <p14:tracePt t="39422" x="8115300" y="3486150"/>
          <p14:tracePt t="39439" x="8134350" y="3486150"/>
          <p14:tracePt t="39455" x="8148638" y="3486150"/>
          <p14:tracePt t="39472" x="8172450" y="3486150"/>
          <p14:tracePt t="39488" x="8186738" y="3486150"/>
          <p14:tracePt t="39505" x="8201025" y="3486150"/>
          <p14:tracePt t="39522" x="8210550" y="3486150"/>
          <p14:tracePt t="39539" x="8215313" y="3486150"/>
          <p14:tracePt t="39555" x="8220075" y="3486150"/>
          <p14:tracePt t="39791" x="8215313" y="3490913"/>
          <p14:tracePt t="39799" x="8201025" y="3495675"/>
          <p14:tracePt t="39806" x="8196263" y="3495675"/>
          <p14:tracePt t="39822" x="8186738" y="3500438"/>
          <p14:tracePt t="39838" x="8181975" y="3500438"/>
          <p14:tracePt t="39855" x="8172450" y="3500438"/>
          <p14:tracePt t="39931" x="8181975" y="3500438"/>
          <p14:tracePt t="39938" x="8191500" y="3500438"/>
          <p14:tracePt t="39946" x="8201025" y="3486150"/>
          <p14:tracePt t="39955" x="8220075" y="3486150"/>
          <p14:tracePt t="39972" x="8258175" y="3476625"/>
          <p14:tracePt t="39988" x="8301038" y="3467100"/>
          <p14:tracePt t="40005" x="8348663" y="3462338"/>
          <p14:tracePt t="40022" x="8362950" y="3462338"/>
          <p14:tracePt t="40038" x="8372475" y="3462338"/>
          <p14:tracePt t="40055" x="8382000" y="3462338"/>
          <p14:tracePt t="40088" x="8386763" y="3462338"/>
          <p14:tracePt t="40180" x="8382000" y="3462338"/>
          <p14:tracePt t="40188" x="8372475" y="3467100"/>
          <p14:tracePt t="40195" x="8358188" y="3467100"/>
          <p14:tracePt t="40205" x="8339138" y="3471863"/>
          <p14:tracePt t="40222" x="8320088" y="3481388"/>
          <p14:tracePt t="40239" x="8296275" y="3490913"/>
          <p14:tracePt t="40255" x="8286750" y="3490913"/>
          <p14:tracePt t="40272" x="8277225" y="3490913"/>
          <p14:tracePt t="40288" x="8272463" y="3490913"/>
          <p14:tracePt t="40305" x="8267700" y="3490913"/>
          <p14:tracePt t="40349" x="8262938" y="3490913"/>
          <p14:tracePt t="40364" x="8258175" y="3490913"/>
          <p14:tracePt t="40372" x="8258175" y="3495675"/>
          <p14:tracePt t="40388" x="8243888" y="3500438"/>
          <p14:tracePt t="40405" x="8224838" y="3509963"/>
          <p14:tracePt t="40422" x="8196263" y="3514725"/>
          <p14:tracePt t="40438" x="8148638" y="3529013"/>
          <p14:tracePt t="40455" x="8120063" y="3533775"/>
          <p14:tracePt t="40472" x="8091488" y="3533775"/>
          <p14:tracePt t="40488" x="8058150" y="3533775"/>
          <p14:tracePt t="40505" x="8043863" y="3529013"/>
          <p14:tracePt t="40522" x="8029575" y="3514725"/>
          <p14:tracePt t="40538" x="8015288" y="3486150"/>
          <p14:tracePt t="40555" x="7991475" y="3386138"/>
          <p14:tracePt t="40572" x="7986713" y="3338513"/>
          <p14:tracePt t="40588" x="7986713" y="3309938"/>
          <p14:tracePt t="40605" x="7991475" y="3286125"/>
          <p14:tracePt t="40606" x="8001000" y="3276600"/>
          <p14:tracePt t="40622" x="8005763" y="3257550"/>
          <p14:tracePt t="40638" x="8020050" y="3243263"/>
          <p14:tracePt t="40655" x="8034338" y="3233738"/>
          <p14:tracePt t="40672" x="8072438" y="3228975"/>
          <p14:tracePt t="40688" x="8110538" y="3228975"/>
          <p14:tracePt t="40705" x="8134350" y="3233738"/>
          <p14:tracePt t="40722" x="8153400" y="3248025"/>
          <p14:tracePt t="40739" x="8177213" y="3276600"/>
          <p14:tracePt t="40755" x="8196263" y="3295650"/>
          <p14:tracePt t="40772" x="8205788" y="3314700"/>
          <p14:tracePt t="40788" x="8210550" y="3343275"/>
          <p14:tracePt t="40805" x="8215313" y="3395663"/>
          <p14:tracePt t="40822" x="8215313" y="3424238"/>
          <p14:tracePt t="40838" x="8215313" y="3452813"/>
          <p14:tracePt t="40855" x="8191500" y="3481388"/>
          <p14:tracePt t="40872" x="8158163" y="3500438"/>
          <p14:tracePt t="40888" x="8105775" y="3509963"/>
          <p14:tracePt t="40905" x="8062913" y="3524250"/>
          <p14:tracePt t="40922" x="8010525" y="3524250"/>
          <p14:tracePt t="40938" x="7977188" y="3509963"/>
          <p14:tracePt t="40955" x="7962900" y="3495675"/>
          <p14:tracePt t="40972" x="7953375" y="3490913"/>
          <p14:tracePt t="40988" x="7943850" y="3481388"/>
          <p14:tracePt t="41005" x="7939088" y="3476625"/>
          <p14:tracePt t="41421" x="7829550" y="3495675"/>
          <p14:tracePt t="41428" x="7591425" y="3538538"/>
          <p14:tracePt t="41438" x="7391400" y="3571875"/>
          <p14:tracePt t="41455" x="6781800" y="3662363"/>
          <p14:tracePt t="41472" x="6024563" y="3743325"/>
          <p14:tracePt t="41506" x="5291138" y="3752850"/>
          <p14:tracePt t="41539" x="4900613" y="3743325"/>
          <p14:tracePt t="41555" x="4848225" y="3729038"/>
          <p14:tracePt t="41572" x="4814888" y="3729038"/>
          <p14:tracePt t="41588" x="4810125" y="3729038"/>
          <p14:tracePt t="41782" x="4719638" y="3762375"/>
          <p14:tracePt t="41796" x="4195763" y="3914775"/>
          <p14:tracePt t="41803" x="3971925" y="3967163"/>
          <p14:tracePt t="41811" x="3724275" y="4038600"/>
          <p14:tracePt t="41822" x="3481388" y="4090988"/>
          <p14:tracePt t="41839" x="3048000" y="4157663"/>
          <p14:tracePt t="41855" x="2557463" y="4162425"/>
          <p14:tracePt t="41888" x="2228850" y="4110038"/>
          <p14:tracePt t="41922" x="2024063" y="4067175"/>
          <p14:tracePt t="41938" x="1971675" y="4052888"/>
          <p14:tracePt t="41955" x="1928813" y="4038600"/>
          <p14:tracePt t="41972" x="1866900" y="4029075"/>
          <p14:tracePt t="41988" x="1814513" y="4019550"/>
          <p14:tracePt t="42005" x="1757363" y="4014788"/>
          <p14:tracePt t="42022" x="1685925" y="4014788"/>
          <p14:tracePt t="42038" x="1595438" y="4014788"/>
          <p14:tracePt t="42055" x="1557338" y="4014788"/>
          <p14:tracePt t="42072" x="1538288" y="4014788"/>
          <p14:tracePt t="42088" x="1514475" y="4014788"/>
          <p14:tracePt t="42309" x="1457325" y="4014788"/>
          <p14:tracePt t="42317" x="1376363" y="4014788"/>
          <p14:tracePt t="42325" x="1309688" y="4014788"/>
          <p14:tracePt t="42338" x="1195388" y="4014788"/>
          <p14:tracePt t="42355" x="1123950" y="4005263"/>
          <p14:tracePt t="42372" x="1081088" y="3990975"/>
          <p14:tracePt t="42388" x="1038225" y="3986213"/>
          <p14:tracePt t="42405" x="990600" y="3976688"/>
          <p14:tracePt t="42422" x="957263" y="3967163"/>
          <p14:tracePt t="42438" x="933450" y="3962400"/>
          <p14:tracePt t="42455" x="895350" y="3962400"/>
          <p14:tracePt t="42472" x="852488" y="3957638"/>
          <p14:tracePt t="42488" x="814388" y="3952875"/>
          <p14:tracePt t="42505" x="771525" y="3938588"/>
          <p14:tracePt t="42522" x="714375" y="3914775"/>
          <p14:tracePt t="42538" x="685800" y="3890963"/>
          <p14:tracePt t="42555" x="661988" y="3867150"/>
          <p14:tracePt t="42572" x="638175" y="3833813"/>
          <p14:tracePt t="42588" x="619125" y="3786188"/>
          <p14:tracePt t="42605" x="614363" y="3757613"/>
          <p14:tracePt t="42622" x="614363" y="3714750"/>
          <p14:tracePt t="42638" x="619125" y="3671888"/>
          <p14:tracePt t="42655" x="633413" y="3638550"/>
          <p14:tracePt t="42672" x="642938" y="3629025"/>
          <p14:tracePt t="42688" x="657225" y="3629025"/>
          <p14:tracePt t="42705" x="695325" y="3643313"/>
          <p14:tracePt t="42722" x="757238" y="3681413"/>
          <p14:tracePt t="42738" x="790575" y="3709988"/>
          <p14:tracePt t="42756" x="819150" y="3757613"/>
          <p14:tracePt t="42772" x="847725" y="3819525"/>
          <p14:tracePt t="42788" x="857250" y="3848100"/>
          <p14:tracePt t="42805" x="857250" y="3871913"/>
          <p14:tracePt t="42822" x="857250" y="3890963"/>
          <p14:tracePt t="42838" x="857250" y="3900488"/>
          <p14:tracePt t="42855" x="857250" y="3905250"/>
          <p14:tracePt t="43169" x="966788" y="3895725"/>
          <p14:tracePt t="43175" x="1157288" y="3871913"/>
          <p14:tracePt t="43188" x="1319213" y="3871913"/>
          <p14:tracePt t="43221" x="2228850" y="3914775"/>
          <p14:tracePt t="43255" x="2705100" y="3905250"/>
          <p14:tracePt t="43272" x="2895600" y="3895725"/>
          <p14:tracePt t="43288" x="2952750" y="3895725"/>
          <p14:tracePt t="43305" x="2981325" y="3895725"/>
          <p14:tracePt t="43322" x="3000375" y="3895725"/>
          <p14:tracePt t="43338" x="3005138" y="3895725"/>
          <p14:tracePt t="43355" x="3009900" y="3895725"/>
          <p14:tracePt t="43388" x="3014663" y="3895725"/>
          <p14:tracePt t="43472" x="3019425" y="3895725"/>
          <p14:tracePt t="43490" x="3033713" y="3895725"/>
          <p14:tracePt t="43505" x="3048000" y="3895725"/>
          <p14:tracePt t="43522" x="3100388" y="3895725"/>
          <p14:tracePt t="43538" x="3133725" y="3890963"/>
          <p14:tracePt t="43555" x="3186113" y="3881438"/>
          <p14:tracePt t="43572" x="3281363" y="3867150"/>
          <p14:tracePt t="43588" x="3324225" y="3862388"/>
          <p14:tracePt t="43605" x="3357563" y="3852863"/>
          <p14:tracePt t="43622" x="3367088" y="3852863"/>
          <p14:tracePt t="43638" x="3371850" y="3852863"/>
          <p14:tracePt t="43800" x="3586163" y="3833813"/>
          <p14:tracePt t="43807" x="3948113" y="3833813"/>
          <p14:tracePt t="43822" x="4719638" y="3857625"/>
          <p14:tracePt t="43839" x="5405438" y="3886200"/>
          <p14:tracePt t="43856" x="6091238" y="3914775"/>
          <p14:tracePt t="43872" x="6538913" y="3957638"/>
          <p14:tracePt t="43888" x="7015163" y="4057650"/>
          <p14:tracePt t="43905" x="7134225" y="4105275"/>
          <p14:tracePt t="43922" x="7210425" y="4171950"/>
          <p14:tracePt t="43938" x="7239000" y="4205288"/>
          <p14:tracePt t="43955" x="7239000" y="4210050"/>
          <p14:tracePt t="44115" x="7291388" y="4200525"/>
          <p14:tracePt t="44123" x="7348538" y="4176713"/>
          <p14:tracePt t="44130" x="7410450" y="4157663"/>
          <p14:tracePt t="44138" x="7458075" y="4143375"/>
          <p14:tracePt t="44155" x="7519988" y="4114800"/>
          <p14:tracePt t="44171" x="7567613" y="4086225"/>
          <p14:tracePt t="44188" x="7615238" y="4048125"/>
          <p14:tracePt t="44205" x="7653338" y="4024313"/>
          <p14:tracePt t="44221" x="7700963" y="4000500"/>
          <p14:tracePt t="44238" x="7753350" y="3971925"/>
          <p14:tracePt t="44255" x="7820025" y="3938588"/>
          <p14:tracePt t="44271" x="7862888" y="3919538"/>
          <p14:tracePt t="44288" x="7900988" y="3910013"/>
          <p14:tracePt t="44305" x="7924800" y="3890963"/>
          <p14:tracePt t="44322" x="7948613" y="3881438"/>
          <p14:tracePt t="44338" x="7962900" y="3876675"/>
          <p14:tracePt t="44355" x="7967663" y="3871913"/>
          <p14:tracePt t="44372" x="7977188" y="3867150"/>
          <p14:tracePt t="44388" x="7981950" y="3862388"/>
          <p14:tracePt t="44405" x="7991475" y="3857625"/>
          <p14:tracePt t="44421" x="7996238" y="3843338"/>
          <p14:tracePt t="44438" x="8020050" y="3814763"/>
          <p14:tracePt t="44455" x="8034338" y="3800475"/>
          <p14:tracePt t="44471" x="8048625" y="3776663"/>
          <p14:tracePt t="44488" x="8062913" y="3757613"/>
          <p14:tracePt t="44505" x="8086725" y="3738563"/>
          <p14:tracePt t="44521" x="8096250" y="3714750"/>
          <p14:tracePt t="44538" x="8101013" y="3705225"/>
          <p14:tracePt t="44555" x="8110538" y="3695700"/>
          <p14:tracePt t="44571" x="8110538" y="3690938"/>
          <p14:tracePt t="44588" x="8110538" y="3686175"/>
          <p14:tracePt t="44658" x="8110538" y="3690938"/>
          <p14:tracePt t="44666" x="8110538" y="3700463"/>
          <p14:tracePt t="44673" x="8110538" y="3714750"/>
          <p14:tracePt t="44688" x="8124825" y="3762375"/>
          <p14:tracePt t="44705" x="8129588" y="3833813"/>
          <p14:tracePt t="44722" x="8139113" y="3886200"/>
          <p14:tracePt t="44738" x="8139113" y="3919538"/>
          <p14:tracePt t="44755" x="8139113" y="3962400"/>
          <p14:tracePt t="44771" x="8139113" y="3976688"/>
          <p14:tracePt t="44788" x="8139113" y="3986213"/>
          <p14:tracePt t="44805" x="8139113" y="3995738"/>
          <p14:tracePt t="44850" x="8139113" y="3986213"/>
          <p14:tracePt t="44857" x="8129588" y="3976688"/>
          <p14:tracePt t="44872" x="8101013" y="3905250"/>
          <p14:tracePt t="44888" x="8072438" y="3848100"/>
          <p14:tracePt t="44905" x="8062913" y="3810000"/>
          <p14:tracePt t="44921" x="8058150" y="3781425"/>
          <p14:tracePt t="44938" x="8053388" y="3762375"/>
          <p14:tracePt t="44955" x="8053388" y="3757613"/>
          <p14:tracePt t="44971" x="8053388" y="3748088"/>
          <p14:tracePt t="45026" x="8053388" y="3752850"/>
          <p14:tracePt t="45033" x="8058150" y="3771900"/>
          <p14:tracePt t="45040" x="8058150" y="3786188"/>
          <p14:tracePt t="45055" x="8072438" y="3838575"/>
          <p14:tracePt t="45071" x="8077200" y="3862388"/>
          <p14:tracePt t="45088" x="8081963" y="3881438"/>
          <p14:tracePt t="45105" x="8086725" y="3895725"/>
          <p14:tracePt t="45106" x="8086725" y="3900488"/>
          <p14:tracePt t="45121" x="8086725" y="3905250"/>
          <p14:tracePt t="45138" x="8086725" y="3914775"/>
          <p14:tracePt t="45613" x="8086725" y="3919538"/>
          <p14:tracePt t="45628" x="8086725" y="3924300"/>
          <p14:tracePt t="45635" x="8081963" y="3929063"/>
          <p14:tracePt t="45642" x="8072438" y="3933825"/>
          <p14:tracePt t="45655" x="8034338" y="3952875"/>
          <p14:tracePt t="45671" x="7600950" y="4062413"/>
          <p14:tracePt t="45688" x="6853238" y="4171950"/>
          <p14:tracePt t="45724" x="5072063" y="4338638"/>
          <p14:tracePt t="45756" x="4143375" y="4348163"/>
          <p14:tracePt t="45774" x="3919538" y="4333875"/>
          <p14:tracePt t="45789" x="3876675" y="4333875"/>
          <p14:tracePt t="45805" x="3867150" y="4333875"/>
          <p14:tracePt t="46025" x="3776663" y="4333875"/>
          <p14:tracePt t="46032" x="3676650" y="4333875"/>
          <p14:tracePt t="46039" x="3581400" y="4333875"/>
          <p14:tracePt t="46055" x="3429000" y="4295775"/>
          <p14:tracePt t="46071" x="3309938" y="4257675"/>
          <p14:tracePt t="46088" x="3205163" y="4214813"/>
          <p14:tracePt t="46105" x="3071813" y="4157663"/>
          <p14:tracePt t="46122" x="2995613" y="4129088"/>
          <p14:tracePt t="46138" x="2933700" y="4114800"/>
          <p14:tracePt t="46155" x="2871788" y="4100513"/>
          <p14:tracePt t="46171" x="2743200" y="4086225"/>
          <p14:tracePt t="46188" x="2652713" y="4090988"/>
          <p14:tracePt t="46205" x="2552700" y="4095750"/>
          <p14:tracePt t="46221" x="2433638" y="4086225"/>
          <p14:tracePt t="46238" x="2233613" y="4067175"/>
          <p14:tracePt t="46255" x="2138363" y="4052888"/>
          <p14:tracePt t="46271" x="2085975" y="4048125"/>
          <p14:tracePt t="46288" x="2062163" y="4043363"/>
          <p14:tracePt t="46305" x="2057400" y="4043363"/>
          <p14:tracePt t="46321" x="2052638" y="4043363"/>
          <p14:tracePt t="46516" x="1981200" y="4057650"/>
          <p14:tracePt t="46523" x="1876425" y="4105275"/>
          <p14:tracePt t="46530" x="1776413" y="4152900"/>
          <p14:tracePt t="46538" x="1681163" y="4195763"/>
          <p14:tracePt t="46555" x="1500188" y="4291013"/>
          <p14:tracePt t="46571" x="1357313" y="4343400"/>
          <p14:tracePt t="46588" x="1271588" y="4367213"/>
          <p14:tracePt t="46605" x="1195388" y="4381500"/>
          <p14:tracePt t="46621" x="1162050" y="4381500"/>
          <p14:tracePt t="46638" x="1123950" y="4371975"/>
          <p14:tracePt t="46655" x="1085850" y="4357688"/>
          <p14:tracePt t="46671" x="1047750" y="4343400"/>
          <p14:tracePt t="46688" x="1019175" y="4329113"/>
          <p14:tracePt t="46705" x="995363" y="4310063"/>
          <p14:tracePt t="46721" x="957263" y="4291013"/>
          <p14:tracePt t="46738" x="947738" y="4271963"/>
          <p14:tracePt t="46755" x="933450" y="4262438"/>
          <p14:tracePt t="46771" x="923925" y="4248150"/>
          <p14:tracePt t="46788" x="914400" y="4233863"/>
          <p14:tracePt t="46805" x="909638" y="4219575"/>
          <p14:tracePt t="46821" x="900113" y="4205288"/>
          <p14:tracePt t="46838" x="890588" y="4181475"/>
          <p14:tracePt t="46855" x="881063" y="4138613"/>
          <p14:tracePt t="46871" x="881063" y="4100513"/>
          <p14:tracePt t="46888" x="881063" y="4062413"/>
          <p14:tracePt t="46905" x="881063" y="4033838"/>
          <p14:tracePt t="46921" x="881063" y="4024313"/>
          <p14:tracePt t="46938" x="881063" y="4014788"/>
          <p14:tracePt t="46955" x="881063" y="4010025"/>
          <p14:tracePt t="46971" x="881063" y="4000500"/>
          <p14:tracePt t="46988" x="881063" y="3990975"/>
          <p14:tracePt t="47005" x="876300" y="3986213"/>
          <p14:tracePt t="47021" x="871538" y="3981450"/>
          <p14:tracePt t="47038" x="862013" y="3981450"/>
          <p14:tracePt t="47055" x="857250" y="3981450"/>
          <p14:tracePt t="47071" x="847725" y="3981450"/>
          <p14:tracePt t="47088" x="828675" y="4019550"/>
          <p14:tracePt t="47105" x="819150" y="4048125"/>
          <p14:tracePt t="47121" x="814388" y="4090988"/>
          <p14:tracePt t="47138" x="814388" y="4133850"/>
          <p14:tracePt t="47155" x="814388" y="4181475"/>
          <p14:tracePt t="47171" x="814388" y="4210050"/>
          <p14:tracePt t="47188" x="814388" y="4229100"/>
          <p14:tracePt t="47204" x="814388" y="4243388"/>
          <p14:tracePt t="47221" x="819150" y="4262438"/>
          <p14:tracePt t="47238" x="819150" y="4276725"/>
          <p14:tracePt t="47255" x="819150" y="4281488"/>
          <p14:tracePt t="47271" x="819150" y="4291013"/>
          <p14:tracePt t="47352" x="819150" y="4286250"/>
          <p14:tracePt t="47360" x="819150" y="4276725"/>
          <p14:tracePt t="47371" x="819150" y="4257675"/>
          <p14:tracePt t="47388" x="819150" y="4229100"/>
          <p14:tracePt t="47404" x="819150" y="4171950"/>
          <p14:tracePt t="47421" x="819150" y="4133850"/>
          <p14:tracePt t="47438" x="819150" y="4100513"/>
          <p14:tracePt t="47455" x="819150" y="4076700"/>
          <p14:tracePt t="47471" x="819150" y="4043363"/>
          <p14:tracePt t="47488" x="819150" y="4033838"/>
          <p14:tracePt t="47505" x="819150" y="4024313"/>
          <p14:tracePt t="47522" x="819150" y="4014788"/>
          <p14:tracePt t="47538" x="819150" y="4010025"/>
          <p14:tracePt t="47595" x="814388" y="4010025"/>
          <p14:tracePt t="47610" x="809625" y="4024313"/>
          <p14:tracePt t="47617" x="809625" y="4033838"/>
          <p14:tracePt t="47624" x="809625" y="4043363"/>
          <p14:tracePt t="47638" x="809625" y="4052888"/>
          <p14:tracePt t="47655" x="809625" y="4100513"/>
          <p14:tracePt t="47671" x="814388" y="4138613"/>
          <p14:tracePt t="47688" x="823913" y="4171950"/>
          <p14:tracePt t="47705" x="833438" y="4200525"/>
          <p14:tracePt t="47721" x="838200" y="4210050"/>
          <p14:tracePt t="47738" x="838200" y="4214813"/>
          <p14:tracePt t="47755" x="838200" y="4224338"/>
          <p14:tracePt t="47771" x="838200" y="4229100"/>
          <p14:tracePt t="47955" x="976313" y="4252913"/>
          <p14:tracePt t="47962" x="1233488" y="4281488"/>
          <p14:tracePt t="47971" x="1443038" y="4295775"/>
          <p14:tracePt t="47988" x="1895475" y="4295775"/>
          <p14:tracePt t="48004" x="2200275" y="4286250"/>
          <p14:tracePt t="48021" x="2743200" y="4252913"/>
          <p14:tracePt t="48038" x="2943225" y="4243388"/>
          <p14:tracePt t="48055" x="3109913" y="4267200"/>
          <p14:tracePt t="48071" x="3271838" y="4291013"/>
          <p14:tracePt t="48088" x="3324225" y="4305300"/>
          <p14:tracePt t="48105" x="3348038" y="4305300"/>
          <p14:tracePt t="48121" x="3362325" y="4310063"/>
          <p14:tracePt t="48138" x="3371850" y="4310063"/>
          <p14:tracePt t="48154" x="3376613" y="4310063"/>
          <p14:tracePt t="48402" x="3414713" y="4310063"/>
          <p14:tracePt t="48410" x="3471863" y="4300538"/>
          <p14:tracePt t="48421" x="3538538" y="4291013"/>
          <p14:tracePt t="48438" x="3676650" y="4295775"/>
          <p14:tracePt t="48455" x="3824288" y="4310063"/>
          <p14:tracePt t="48471" x="3948113" y="4310063"/>
          <p14:tracePt t="48488" x="4071938" y="4310063"/>
          <p14:tracePt t="48504" x="4195763" y="4310063"/>
          <p14:tracePt t="48521" x="4300538" y="4305300"/>
          <p14:tracePt t="48538" x="4352925" y="4291013"/>
          <p14:tracePt t="48555" x="4395788" y="4281488"/>
          <p14:tracePt t="48571" x="4457700" y="4271963"/>
          <p14:tracePt t="48588" x="4495800" y="4267200"/>
          <p14:tracePt t="48605" x="4538663" y="4252913"/>
          <p14:tracePt t="48621" x="4567238" y="4238625"/>
          <p14:tracePt t="48638" x="4614863" y="4214813"/>
          <p14:tracePt t="48654" x="4638675" y="4210050"/>
          <p14:tracePt t="48672" x="4652963" y="4205288"/>
          <p14:tracePt t="48689" x="4667250" y="4195763"/>
          <p14:tracePt t="48705" x="4676775" y="4195763"/>
          <p14:tracePt t="48721" x="4681538" y="4195763"/>
          <p14:tracePt t="48738" x="4686300" y="4195763"/>
          <p14:tracePt t="49196" x="4800600" y="4162425"/>
          <p14:tracePt t="49202" x="4991100" y="4086225"/>
          <p14:tracePt t="49210" x="5248275" y="3971925"/>
          <p14:tracePt t="49221" x="5467350" y="3862388"/>
          <p14:tracePt t="49238" x="5886450" y="3619500"/>
          <p14:tracePt t="49255" x="6519863" y="3381375"/>
          <p14:tracePt t="49272" x="6772275" y="3314700"/>
          <p14:tracePt t="49305" x="7086600" y="3276600"/>
          <p14:tracePt t="49338" x="7138988" y="3276600"/>
          <p14:tracePt t="49354" x="7148513" y="3276600"/>
          <p14:tracePt t="49371" x="7158038" y="3276600"/>
          <p14:tracePt t="49388" x="7162800" y="3276600"/>
          <p14:tracePt t="49496" x="7167563" y="3276600"/>
          <p14:tracePt t="49504" x="7172325" y="3281363"/>
          <p14:tracePt t="49512" x="7181850" y="3295650"/>
          <p14:tracePt t="49521" x="7196138" y="3314700"/>
          <p14:tracePt t="49538" x="7243763" y="3400425"/>
          <p14:tracePt t="49555" x="7296150" y="3514725"/>
          <p14:tracePt t="49571" x="7315200" y="3586163"/>
          <p14:tracePt t="49588" x="7339013" y="3671888"/>
          <p14:tracePt t="49604" x="7372350" y="3810000"/>
          <p14:tracePt t="49606" x="7391400" y="3867150"/>
          <p14:tracePt t="49622" x="7424738" y="3986213"/>
          <p14:tracePt t="49638" x="7443788" y="4048125"/>
          <p14:tracePt t="49654" x="7448550" y="4086225"/>
          <p14:tracePt t="49671" x="7458075" y="4095750"/>
          <p14:tracePt t="49842" x="7553325" y="4095750"/>
          <p14:tracePt t="49849" x="7677150" y="4086225"/>
          <p14:tracePt t="49856" x="7777163" y="4067175"/>
          <p14:tracePt t="49871" x="7934325" y="4029075"/>
          <p14:tracePt t="49888" x="8062913" y="3995738"/>
          <p14:tracePt t="49904" x="8148638" y="3971925"/>
          <p14:tracePt t="49921" x="8191500" y="3962400"/>
          <p14:tracePt t="49938" x="8224838" y="3952875"/>
          <p14:tracePt t="49954" x="8234363" y="3952875"/>
          <p14:tracePt t="49971" x="8239125" y="3952875"/>
          <p14:tracePt t="49988" x="8248650" y="3948113"/>
          <p14:tracePt t="50004" x="8258175" y="3943350"/>
          <p14:tracePt t="50021" x="8262938" y="3938588"/>
          <p14:tracePt t="50038" x="8267700" y="3929063"/>
          <p14:tracePt t="50054" x="8272463" y="3929063"/>
          <p14:tracePt t="50071" x="8272463" y="3924300"/>
          <p14:tracePt t="50088" x="8272463" y="3905250"/>
          <p14:tracePt t="50104" x="8243888" y="3890963"/>
          <p14:tracePt t="50121" x="8134350" y="3876675"/>
          <p14:tracePt t="50138" x="8062913" y="3886200"/>
          <p14:tracePt t="50154" x="8005763" y="3919538"/>
          <p14:tracePt t="50171" x="7939088" y="3990975"/>
          <p14:tracePt t="50188" x="7915275" y="4043363"/>
          <p14:tracePt t="50204" x="7910513" y="4095750"/>
          <p14:tracePt t="50221" x="7910513" y="4124325"/>
          <p14:tracePt t="50238" x="7929563" y="4186238"/>
          <p14:tracePt t="50254" x="7943850" y="4224338"/>
          <p14:tracePt t="50271" x="7962900" y="4252913"/>
          <p14:tracePt t="50288" x="7977188" y="4267200"/>
          <p14:tracePt t="50304" x="7986713" y="4286250"/>
          <p14:tracePt t="50321" x="7996238" y="4295775"/>
          <p14:tracePt t="50377" x="7996238" y="4286250"/>
          <p14:tracePt t="50384" x="7991475" y="4281488"/>
          <p14:tracePt t="50392" x="7977188" y="4271963"/>
          <p14:tracePt t="50404" x="7958138" y="4252913"/>
          <p14:tracePt t="50421" x="7853363" y="4200525"/>
          <p14:tracePt t="50438" x="7815263" y="4181475"/>
          <p14:tracePt t="50454" x="7796213" y="4171950"/>
          <p14:tracePt t="50471" x="7786688" y="4167188"/>
          <p14:tracePt t="50488" x="7781925" y="4162425"/>
          <p14:tracePt t="50737" x="7800975" y="4162425"/>
          <p14:tracePt t="50744" x="7824788" y="4162425"/>
          <p14:tracePt t="50754" x="7853363" y="4162425"/>
          <p14:tracePt t="50772" x="7886700" y="4162425"/>
          <p14:tracePt t="50788" x="7905750" y="4162425"/>
          <p14:tracePt t="50804" x="7915275" y="4162425"/>
          <p14:tracePt t="50877" x="7920038" y="4162425"/>
          <p14:tracePt t="50884" x="7924800" y="4157663"/>
          <p14:tracePt t="50892" x="7924800" y="4152900"/>
          <p14:tracePt t="50907" x="7929563" y="4148138"/>
          <p14:tracePt t="50921" x="7934325" y="4133850"/>
          <p14:tracePt t="50938" x="7948613" y="4114800"/>
          <p14:tracePt t="50954" x="7958138" y="4090988"/>
          <p14:tracePt t="50971" x="7967663" y="4067175"/>
          <p14:tracePt t="50988" x="7967663" y="4057650"/>
          <p14:tracePt t="51004" x="7967663" y="4052888"/>
          <p14:tracePt t="51053" x="7967663" y="4067175"/>
          <p14:tracePt t="51060" x="7967663" y="4076700"/>
          <p14:tracePt t="51071" x="7967663" y="4086225"/>
          <p14:tracePt t="51088" x="7986713" y="4129088"/>
          <p14:tracePt t="51104" x="8029575" y="4229100"/>
          <p14:tracePt t="51121" x="8058150" y="4295775"/>
          <p14:tracePt t="51138" x="8077200" y="4333875"/>
          <p14:tracePt t="51154" x="8096250" y="4348163"/>
          <p14:tracePt t="51171" x="8105775" y="4352925"/>
          <p14:tracePt t="51375" x="8172450" y="4319588"/>
          <p14:tracePt t="51383" x="8267700" y="4281488"/>
          <p14:tracePt t="51391" x="8348663" y="4243388"/>
          <p14:tracePt t="51405" x="8501063" y="4171950"/>
          <p14:tracePt t="51421" x="8624888" y="4138613"/>
          <p14:tracePt t="51438" x="8710613" y="4124325"/>
          <p14:tracePt t="51454" x="8782050" y="4114800"/>
          <p14:tracePt t="51471" x="8824913" y="4114800"/>
          <p14:tracePt t="51488" x="8848725" y="4114800"/>
          <p14:tracePt t="51504" x="8872538" y="4119563"/>
          <p14:tracePt t="51521" x="8886825" y="4129088"/>
          <p14:tracePt t="51538" x="8905875" y="4138613"/>
          <p14:tracePt t="51554" x="8915400" y="4148138"/>
          <p14:tracePt t="51571" x="8920163" y="4148138"/>
          <p14:tracePt t="51588" x="8929688" y="4148138"/>
          <p14:tracePt t="51604" x="8929688" y="4157663"/>
          <p14:tracePt t="51621" x="8929688" y="4167188"/>
          <p14:tracePt t="51638" x="8805863" y="4219575"/>
          <p14:tracePt t="51654" x="7900988" y="4462463"/>
          <p14:tracePt t="51671" x="7191375" y="4605338"/>
          <p14:tracePt t="51688" x="6424613" y="4695825"/>
          <p14:tracePt t="51705" x="5786438" y="4729163"/>
          <p14:tracePt t="51722" x="4938713" y="4733925"/>
          <p14:tracePt t="51738" x="4624388" y="4700588"/>
          <p14:tracePt t="51754" x="4452938" y="4657725"/>
          <p14:tracePt t="51771" x="4376738" y="4629150"/>
          <p14:tracePt t="51788" x="4343400" y="4591050"/>
          <p14:tracePt t="51804" x="4343400" y="4581525"/>
          <p14:tracePt t="52010" x="4281488" y="4567238"/>
          <p14:tracePt t="52022" x="4138613" y="4495800"/>
          <p14:tracePt t="52038" x="3986213" y="4424363"/>
          <p14:tracePt t="52054" x="3871913" y="4329113"/>
          <p14:tracePt t="52071" x="3800475" y="4238625"/>
          <p14:tracePt t="52088" x="3724275" y="4138613"/>
          <p14:tracePt t="52104" x="3700463" y="4110038"/>
          <p14:tracePt t="52121" x="3681413" y="4090988"/>
          <p14:tracePt t="52138" x="3667125" y="4076700"/>
          <p14:tracePt t="52154" x="3657600" y="4067175"/>
          <p14:tracePt t="52171" x="3652838" y="4062413"/>
          <p14:tracePt t="52188" x="3652838" y="4057650"/>
          <p14:tracePt t="52543" x="3576638" y="4071938"/>
          <p14:tracePt t="52550" x="3448050" y="4100513"/>
          <p14:tracePt t="52557" x="3314700" y="4133850"/>
          <p14:tracePt t="52571" x="3200400" y="4162425"/>
          <p14:tracePt t="52588" x="2728913" y="4238625"/>
          <p14:tracePt t="52604" x="2538413" y="4286250"/>
          <p14:tracePt t="52621" x="2386013" y="4338638"/>
          <p14:tracePt t="52638" x="2200275" y="4414838"/>
          <p14:tracePt t="52654" x="2100263" y="4462463"/>
          <p14:tracePt t="52671" x="2005013" y="4505325"/>
          <p14:tracePt t="52688" x="1928813" y="4533900"/>
          <p14:tracePt t="52704" x="1828800" y="4562475"/>
          <p14:tracePt t="52721" x="1766888" y="4572000"/>
          <p14:tracePt t="52738" x="1714500" y="4581525"/>
          <p14:tracePt t="52754" x="1681163" y="4581525"/>
          <p14:tracePt t="52771" x="1633538" y="4581525"/>
          <p14:tracePt t="52787" x="1600200" y="4581525"/>
          <p14:tracePt t="52804" x="1571625" y="4581525"/>
          <p14:tracePt t="52821" x="1514475" y="4581525"/>
          <p14:tracePt t="52837" x="1466850" y="4581525"/>
          <p14:tracePt t="52854" x="1400175" y="4581525"/>
          <p14:tracePt t="52871" x="1347788" y="4581525"/>
          <p14:tracePt t="52888" x="1285875" y="4581525"/>
          <p14:tracePt t="52904" x="1266825" y="4576763"/>
          <p14:tracePt t="52921" x="1243013" y="4576763"/>
          <p14:tracePt t="52938" x="1223963" y="4576763"/>
          <p14:tracePt t="52954" x="1190625" y="4576763"/>
          <p14:tracePt t="52971" x="1166813" y="4581525"/>
          <p14:tracePt t="52987" x="1143000" y="4595813"/>
          <p14:tracePt t="53004" x="1123950" y="4600575"/>
          <p14:tracePt t="53021" x="1076325" y="4610100"/>
          <p14:tracePt t="53037" x="1047750" y="4614863"/>
          <p14:tracePt t="53054" x="1019175" y="4629150"/>
          <p14:tracePt t="53071" x="981075" y="4638675"/>
          <p14:tracePt t="53088" x="966788" y="4638675"/>
          <p14:tracePt t="53104" x="957263" y="4638675"/>
          <p14:tracePt t="53121" x="952500" y="4638675"/>
          <p14:tracePt t="53137" x="942975" y="4638675"/>
          <p14:tracePt t="53154" x="933450" y="4638675"/>
          <p14:tracePt t="53171" x="928688" y="4638675"/>
          <p14:tracePt t="53187" x="919163" y="4638675"/>
          <p14:tracePt t="53204" x="900113" y="4638675"/>
          <p14:tracePt t="53221" x="885825" y="4638675"/>
          <p14:tracePt t="53237" x="876300" y="4638675"/>
          <p14:tracePt t="53254" x="857250" y="4629150"/>
          <p14:tracePt t="53271" x="847725" y="4624388"/>
          <p14:tracePt t="53287" x="842963" y="4624388"/>
          <p14:tracePt t="53304" x="838200" y="4624388"/>
          <p14:tracePt t="53321" x="828675" y="4624388"/>
          <p14:tracePt t="53359" x="823913" y="4624388"/>
          <p14:tracePt t="53371" x="819150" y="4624388"/>
          <p14:tracePt t="53387" x="809625" y="4629150"/>
          <p14:tracePt t="53404" x="800100" y="4652963"/>
          <p14:tracePt t="53421" x="785813" y="4681538"/>
          <p14:tracePt t="53438" x="747713" y="4752975"/>
          <p14:tracePt t="53454" x="728663" y="4791075"/>
          <p14:tracePt t="53471" x="714375" y="4819650"/>
          <p14:tracePt t="53488" x="709613" y="4838700"/>
          <p14:tracePt t="53504" x="700088" y="4848225"/>
          <p14:tracePt t="53521" x="695325" y="4852988"/>
          <p14:tracePt t="53554" x="695325" y="4857750"/>
          <p14:tracePt t="53593" x="695325" y="4862513"/>
          <p14:tracePt t="53711" x="695325" y="4867275"/>
          <p14:tracePt t="54033" x="785813" y="4862513"/>
          <p14:tracePt t="54041" x="957263" y="4852988"/>
          <p14:tracePt t="54048" x="1138238" y="4852988"/>
          <p14:tracePt t="54056" x="1323975" y="4838700"/>
          <p14:tracePt t="54071" x="1581150" y="4829175"/>
          <p14:tracePt t="54088" x="1933575" y="4810125"/>
          <p14:tracePt t="54121" x="2724150" y="4710113"/>
          <p14:tracePt t="54154" x="3138488" y="4652963"/>
          <p14:tracePt t="54171" x="3271838" y="4648200"/>
          <p14:tracePt t="54187" x="3400425" y="4629150"/>
          <p14:tracePt t="54204" x="3486150" y="4614863"/>
          <p14:tracePt t="54221" x="3533775" y="4614863"/>
          <p14:tracePt t="54237" x="3571875" y="4614863"/>
          <p14:tracePt t="54254" x="3590925" y="4614863"/>
          <p14:tracePt t="54271" x="3600450" y="4614863"/>
          <p14:tracePt t="54287" x="3609975" y="4614863"/>
          <p14:tracePt t="54304" x="3619500" y="4614863"/>
          <p14:tracePt t="54337" x="3633788" y="4614863"/>
          <p14:tracePt t="54354" x="3648075" y="4614863"/>
          <p14:tracePt t="54371" x="3695700" y="4614863"/>
          <p14:tracePt t="54387" x="3724275" y="4614863"/>
          <p14:tracePt t="54404" x="3743325" y="4614863"/>
          <p14:tracePt t="54421" x="3767138" y="4614863"/>
          <p14:tracePt t="54437" x="3790950" y="4614863"/>
          <p14:tracePt t="54454" x="3800475" y="4614863"/>
          <p14:tracePt t="54471" x="3810000" y="4614863"/>
          <p14:tracePt t="54488" x="3819525" y="4614863"/>
          <p14:tracePt t="55288" x="3914775" y="4600575"/>
          <p14:tracePt t="55295" x="4086225" y="4576763"/>
          <p14:tracePt t="55304" x="4338638" y="4567238"/>
          <p14:tracePt t="55321" x="4843463" y="4552950"/>
          <p14:tracePt t="55338" x="5414963" y="4524375"/>
          <p14:tracePt t="55354" x="6300788" y="4438650"/>
          <p14:tracePt t="55388" x="7377113" y="4410075"/>
          <p14:tracePt t="55421" x="8124825" y="4491038"/>
          <p14:tracePt t="55438" x="8239125" y="4514850"/>
          <p14:tracePt t="55454" x="8296275" y="4519613"/>
          <p14:tracePt t="55471" x="8315325" y="4524375"/>
          <p14:tracePt t="55487" x="8324850" y="4524375"/>
          <p14:tracePt t="55699" x="8334375" y="4524375"/>
          <p14:tracePt t="55707" x="8339138" y="4524375"/>
          <p14:tracePt t="55721" x="8348663" y="4529138"/>
          <p14:tracePt t="55737" x="8358188" y="4552950"/>
          <p14:tracePt t="55754" x="8348663" y="4591050"/>
          <p14:tracePt t="55771" x="8324850" y="4619625"/>
          <p14:tracePt t="55804" x="8205788" y="4686300"/>
          <p14:tracePt t="55837" x="8158163" y="4695825"/>
          <p14:tracePt t="55854" x="8148638" y="4695825"/>
          <p14:tracePt t="55871" x="8143875" y="4695825"/>
          <p14:tracePt t="55887" x="8134350" y="4695825"/>
          <p14:tracePt t="55904" x="8124825" y="4695825"/>
          <p14:tracePt t="55921" x="8120063" y="4695825"/>
          <p14:tracePt t="55937" x="8115300" y="4695825"/>
          <p14:tracePt t="55954" x="8105775" y="4691063"/>
          <p14:tracePt t="55971" x="8096250" y="4681538"/>
          <p14:tracePt t="55987" x="8091488" y="4681538"/>
          <p14:tracePt t="56004" x="8086725" y="4681538"/>
          <p14:tracePt t="56037" x="8086725" y="4676775"/>
          <p14:tracePt t="56054" x="8077200" y="4672013"/>
          <p14:tracePt t="56071" x="8077200" y="4657725"/>
          <p14:tracePt t="56087" x="8077200" y="4643438"/>
          <p14:tracePt t="56104" x="8077200" y="4624388"/>
          <p14:tracePt t="56121" x="8077200" y="4619625"/>
          <p14:tracePt t="56137" x="8077200" y="4614863"/>
          <p14:tracePt t="56154" x="8077200" y="4605338"/>
          <p14:tracePt t="56213" x="8081963" y="4605338"/>
          <p14:tracePt t="56228" x="8086725" y="4610100"/>
          <p14:tracePt t="56235" x="8091488" y="4619625"/>
          <p14:tracePt t="56242" x="8101013" y="4633913"/>
          <p14:tracePt t="56254" x="8101013" y="4643438"/>
          <p14:tracePt t="56271" x="8110538" y="4657725"/>
          <p14:tracePt t="56287" x="8110538" y="4676775"/>
          <p14:tracePt t="56304" x="8105775" y="4700588"/>
          <p14:tracePt t="56320" x="8101013" y="4724400"/>
          <p14:tracePt t="56339" x="8077200" y="4748213"/>
          <p14:tracePt t="56354" x="8072438" y="4767263"/>
          <p14:tracePt t="56371" x="8062913" y="4772025"/>
          <p14:tracePt t="56387" x="8062913" y="4781550"/>
          <p14:tracePt t="56625" x="8067675" y="4776788"/>
          <p14:tracePt t="56632" x="8072438" y="4772025"/>
          <p14:tracePt t="56647" x="8077200" y="4767263"/>
          <p14:tracePt t="56654" x="8081963" y="4762500"/>
          <p14:tracePt t="56670" x="8086725" y="4757738"/>
          <p14:tracePt t="56687" x="8091488" y="4752975"/>
          <p14:tracePt t="56704" x="8091488" y="4743450"/>
          <p14:tracePt t="56721" x="8091488" y="4733925"/>
          <p14:tracePt t="56737" x="8091488" y="4729163"/>
          <p14:tracePt t="56754" x="8096250" y="4724400"/>
          <p14:tracePt t="56771" x="8105775" y="4700588"/>
          <p14:tracePt t="56788" x="8110538" y="4686300"/>
          <p14:tracePt t="56804" x="8120063" y="4672013"/>
          <p14:tracePt t="56821" x="8120063" y="4667250"/>
          <p14:tracePt t="56837" x="8120063" y="4657725"/>
          <p14:tracePt t="56854" x="8120063" y="4652963"/>
          <p14:tracePt t="57050" x="8143875" y="4652963"/>
          <p14:tracePt t="57058" x="8162925" y="4652963"/>
          <p14:tracePt t="57071" x="8177213" y="4652963"/>
          <p14:tracePt t="57087" x="8239125" y="4638675"/>
          <p14:tracePt t="57104" x="8277225" y="4638675"/>
          <p14:tracePt t="57121" x="8305800" y="4638675"/>
          <p14:tracePt t="57137" x="8320088" y="4638675"/>
          <p14:tracePt t="57154" x="8339138" y="4638675"/>
          <p14:tracePt t="57170" x="8348663" y="4638675"/>
          <p14:tracePt t="57187" x="8353425" y="4638675"/>
          <p14:tracePt t="57204" x="8358188" y="4638675"/>
          <p14:tracePt t="57237" x="8362950" y="4638675"/>
          <p14:tracePt t="57254" x="8367713" y="4638675"/>
          <p14:tracePt t="57270" x="8367713" y="4648200"/>
          <p14:tracePt t="57287" x="8367713" y="4652963"/>
          <p14:tracePt t="57304" x="8367713" y="4657725"/>
          <p14:tracePt t="57320" x="8362950" y="4672013"/>
          <p14:tracePt t="57337" x="8353425" y="4681538"/>
          <p14:tracePt t="57354" x="8343900" y="4691063"/>
          <p14:tracePt t="57370" x="8339138" y="4695825"/>
          <p14:tracePt t="57387" x="8334375" y="4700588"/>
          <p14:tracePt t="57404" x="8329613" y="4700588"/>
          <p14:tracePt t="57420" x="8324850" y="4705350"/>
          <p14:tracePt t="57437" x="8310563" y="4710113"/>
          <p14:tracePt t="57454" x="8277225" y="4710113"/>
          <p14:tracePt t="57470" x="8262938" y="4710113"/>
          <p14:tracePt t="57487" x="8253413" y="4710113"/>
          <p14:tracePt t="57504" x="8248650" y="4710113"/>
          <p14:tracePt t="57520" x="8239125" y="4710113"/>
          <p14:tracePt t="57537" x="8234363" y="4705350"/>
          <p14:tracePt t="57601" x="8229600" y="4705350"/>
          <p14:tracePt t="57608" x="8224838" y="4705350"/>
          <p14:tracePt t="57623" x="8220075" y="4705350"/>
          <p14:tracePt t="57637" x="8215313" y="4705350"/>
          <p14:tracePt t="57654" x="8205788" y="4714875"/>
          <p14:tracePt t="57670" x="8177213" y="4733925"/>
          <p14:tracePt t="57687" x="8143875" y="4757738"/>
          <p14:tracePt t="57704" x="8124825" y="4767263"/>
          <p14:tracePt t="57720" x="8115300" y="4776788"/>
          <p14:tracePt t="57737" x="8105775" y="4776788"/>
          <p14:tracePt t="57754" x="8101013" y="4776788"/>
          <p14:tracePt t="57814" x="8096250" y="4776788"/>
          <p14:tracePt t="58136" x="7953375" y="4776788"/>
          <p14:tracePt t="58144" x="7772400" y="4776788"/>
          <p14:tracePt t="58154" x="7515225" y="4767263"/>
          <p14:tracePt t="58170" x="7153275" y="4767263"/>
          <p14:tracePt t="58187" x="6615113" y="4757738"/>
          <p14:tracePt t="58204" x="6462713" y="4757738"/>
          <p14:tracePt t="58220" x="6391275" y="4757738"/>
          <p14:tracePt t="58237" x="6362700" y="4757738"/>
          <p14:tracePt t="58504" x="6229350" y="4795838"/>
          <p14:tracePt t="58512" x="6048375" y="4857750"/>
          <p14:tracePt t="58520" x="5891213" y="4891088"/>
          <p14:tracePt t="58537" x="5610225" y="4943475"/>
          <p14:tracePt t="58554" x="5319713" y="4962525"/>
          <p14:tracePt t="58570" x="5014913" y="4962525"/>
          <p14:tracePt t="58587" x="4843463" y="4962525"/>
          <p14:tracePt t="58604" x="4729163" y="4933950"/>
          <p14:tracePt t="58621" x="4643438" y="4910138"/>
          <p14:tracePt t="58637" x="4610100" y="4905375"/>
          <p14:tracePt t="58654" x="4600575" y="4900613"/>
          <p14:tracePt t="58974" x="4562475" y="4891088"/>
          <p14:tracePt t="58981" x="4514850" y="4886325"/>
          <p14:tracePt t="58988" x="4448175" y="4867275"/>
          <p14:tracePt t="59004" x="4333875" y="4852988"/>
          <p14:tracePt t="59020" x="4224338" y="4829175"/>
          <p14:tracePt t="59037" x="4157663" y="4819650"/>
          <p14:tracePt t="59054" x="4067175" y="4805363"/>
          <p14:tracePt t="59070" x="4010025" y="4800600"/>
          <p14:tracePt t="59087" x="3919538" y="4800600"/>
          <p14:tracePt t="59104" x="3795713" y="4805363"/>
          <p14:tracePt t="59120" x="3590925" y="4829175"/>
          <p14:tracePt t="59137" x="3452813" y="4852988"/>
          <p14:tracePt t="59154" x="3305175" y="4891088"/>
          <p14:tracePt t="59171" x="3119438" y="4924425"/>
          <p14:tracePt t="59187" x="3024188" y="4953000"/>
          <p14:tracePt t="59204" x="2919413" y="4986338"/>
          <p14:tracePt t="59220" x="2833688" y="5010150"/>
          <p14:tracePt t="59237" x="2747963" y="5029200"/>
          <p14:tracePt t="59254" x="2719388" y="5029200"/>
          <p14:tracePt t="59270" x="2705100" y="5029200"/>
          <p14:tracePt t="59540" x="2695575" y="5029200"/>
          <p14:tracePt t="59546" x="2676525" y="5029200"/>
          <p14:tracePt t="59555" x="2667000" y="5029200"/>
          <p14:tracePt t="59570" x="2652713" y="5029200"/>
          <p14:tracePt t="59587" x="2643188" y="5029200"/>
          <p14:tracePt t="59604" x="2638425" y="5029200"/>
          <p14:tracePt t="59605" x="2633663" y="5029200"/>
          <p14:tracePt t="59620" x="2628900" y="5029200"/>
          <p14:tracePt t="60243" x="2619375" y="5029200"/>
          <p14:tracePt t="60251" x="2609850" y="5038725"/>
          <p14:tracePt t="60258" x="2595563" y="5043488"/>
          <p14:tracePt t="60270" x="2586038" y="5043488"/>
          <p14:tracePt t="60287" x="2495550" y="5072063"/>
          <p14:tracePt t="60304" x="2405063" y="5086350"/>
          <p14:tracePt t="60337" x="2181225" y="5133975"/>
          <p14:tracePt t="60371" x="1943100" y="5153025"/>
          <p14:tracePt t="60388" x="1871663" y="5148263"/>
          <p14:tracePt t="60404" x="1828800" y="5138738"/>
          <p14:tracePt t="60420" x="1781175" y="5124450"/>
          <p14:tracePt t="60437" x="1766888" y="5124450"/>
          <p14:tracePt t="60454" x="1752600" y="5124450"/>
          <p14:tracePt t="60470" x="1747838" y="5124450"/>
          <p14:tracePt t="60677" x="1695450" y="5124450"/>
          <p14:tracePt t="60684" x="1628775" y="5133975"/>
          <p14:tracePt t="60692" x="1562100" y="5143500"/>
          <p14:tracePt t="60704" x="1495425" y="5143500"/>
          <p14:tracePt t="60720" x="1357313" y="5138738"/>
          <p14:tracePt t="60737" x="1271588" y="5124450"/>
          <p14:tracePt t="60754" x="1200150" y="5110163"/>
          <p14:tracePt t="60770" x="1147763" y="5091113"/>
          <p14:tracePt t="60787" x="1090613" y="5067300"/>
          <p14:tracePt t="60804" x="1071563" y="5048250"/>
          <p14:tracePt t="60820" x="1052513" y="5038725"/>
          <p14:tracePt t="60837" x="1042988" y="5029200"/>
          <p14:tracePt t="60854" x="1033463" y="5019675"/>
          <p14:tracePt t="60870" x="1023938" y="5010150"/>
          <p14:tracePt t="60887" x="1019175" y="5005388"/>
          <p14:tracePt t="60904" x="1009650" y="4991100"/>
          <p14:tracePt t="60920" x="1004888" y="4981575"/>
          <p14:tracePt t="60937" x="1004888" y="4976813"/>
          <p14:tracePt t="60954" x="1004888" y="4972050"/>
          <p14:tracePt t="60970" x="1004888" y="4962525"/>
          <p14:tracePt t="61051" x="1000125" y="4962525"/>
          <p14:tracePt t="61059" x="995363" y="4962525"/>
          <p14:tracePt t="61074" x="990600" y="4967288"/>
          <p14:tracePt t="61087" x="976313" y="4976813"/>
          <p14:tracePt t="61104" x="952500" y="5000625"/>
          <p14:tracePt t="61120" x="928688" y="5024438"/>
          <p14:tracePt t="61137" x="904875" y="5048250"/>
          <p14:tracePt t="61154" x="871538" y="5072063"/>
          <p14:tracePt t="61170" x="847725" y="5081588"/>
          <p14:tracePt t="61187" x="823913" y="5091113"/>
          <p14:tracePt t="61203" x="800100" y="5100638"/>
          <p14:tracePt t="61220" x="771525" y="5105400"/>
          <p14:tracePt t="61237" x="747713" y="5105400"/>
          <p14:tracePt t="61254" x="723900" y="5095875"/>
          <p14:tracePt t="61270" x="714375" y="5086350"/>
          <p14:tracePt t="61287" x="690563" y="5067300"/>
          <p14:tracePt t="61303" x="671513" y="5038725"/>
          <p14:tracePt t="61320" x="647700" y="5005388"/>
          <p14:tracePt t="61337" x="628650" y="4962525"/>
          <p14:tracePt t="61354" x="623888" y="4943475"/>
          <p14:tracePt t="61370" x="614363" y="4933950"/>
          <p14:tracePt t="61387" x="614363" y="4919663"/>
          <p14:tracePt t="61404" x="614363" y="4900613"/>
          <p14:tracePt t="61420" x="614363" y="4886325"/>
          <p14:tracePt t="61437" x="614363" y="4876800"/>
          <p14:tracePt t="61454" x="619125" y="4857750"/>
          <p14:tracePt t="61470" x="638175" y="4838700"/>
          <p14:tracePt t="61487" x="661988" y="4819650"/>
          <p14:tracePt t="61504" x="695325" y="4795838"/>
          <p14:tracePt t="61520" x="742950" y="4776788"/>
          <p14:tracePt t="61537" x="771525" y="4772025"/>
          <p14:tracePt t="61554" x="809625" y="4762500"/>
          <p14:tracePt t="61570" x="828675" y="4762500"/>
          <p14:tracePt t="61587" x="862013" y="4762500"/>
          <p14:tracePt t="61603" x="881063" y="4762500"/>
          <p14:tracePt t="61620" x="890588" y="4762500"/>
          <p14:tracePt t="61637" x="900113" y="4762500"/>
          <p14:tracePt t="61654" x="909638" y="4767263"/>
          <p14:tracePt t="61670" x="919163" y="4776788"/>
          <p14:tracePt t="61687" x="933450" y="4781550"/>
          <p14:tracePt t="61704" x="957263" y="4791075"/>
          <p14:tracePt t="61720" x="962025" y="4795838"/>
          <p14:tracePt t="61737" x="966788" y="4805363"/>
          <p14:tracePt t="61754" x="971550" y="4810125"/>
          <p14:tracePt t="61770" x="981075" y="4814888"/>
          <p14:tracePt t="61808" x="985838" y="4814888"/>
          <p14:tracePt t="61822" x="990600" y="4819650"/>
          <p14:tracePt t="61837" x="995363" y="4819650"/>
          <p14:tracePt t="61910" x="995363" y="4824413"/>
          <p14:tracePt t="61917" x="995363" y="4829175"/>
          <p14:tracePt t="61925" x="995363" y="4833938"/>
          <p14:tracePt t="61937" x="995363" y="4838700"/>
          <p14:tracePt t="61954" x="995363" y="4872038"/>
          <p14:tracePt t="61970" x="995363" y="4910138"/>
          <p14:tracePt t="61987" x="995363" y="4929188"/>
          <p14:tracePt t="62004" x="995363" y="4943475"/>
          <p14:tracePt t="62020" x="995363" y="4962525"/>
          <p14:tracePt t="62037" x="995363" y="4967288"/>
          <p14:tracePt t="62054" x="995363" y="4972050"/>
          <p14:tracePt t="62070" x="995363" y="4981575"/>
          <p14:tracePt t="62087" x="990600" y="4991100"/>
          <p14:tracePt t="62104" x="985838" y="5005388"/>
          <p14:tracePt t="62120" x="971550" y="5014913"/>
          <p14:tracePt t="62137" x="952500" y="5033963"/>
          <p14:tracePt t="62154" x="919163" y="5057775"/>
          <p14:tracePt t="62170" x="890588" y="5072063"/>
          <p14:tracePt t="62187" x="852488" y="5081588"/>
          <p14:tracePt t="62203" x="819150" y="5095875"/>
          <p14:tracePt t="62220" x="785813" y="5100638"/>
          <p14:tracePt t="62237" x="757238" y="5100638"/>
          <p14:tracePt t="62253" x="728663" y="5100638"/>
          <p14:tracePt t="62270" x="695325" y="5095875"/>
          <p14:tracePt t="62287" x="671513" y="5086350"/>
          <p14:tracePt t="62303" x="657225" y="5076825"/>
          <p14:tracePt t="62320" x="638175" y="5057775"/>
          <p14:tracePt t="62337" x="619125" y="5038725"/>
          <p14:tracePt t="62353" x="609600" y="5019675"/>
          <p14:tracePt t="62370" x="604838" y="4995863"/>
          <p14:tracePt t="62387" x="590550" y="4972050"/>
          <p14:tracePt t="62403" x="585788" y="4948238"/>
          <p14:tracePt t="62420" x="585788" y="4933950"/>
          <p14:tracePt t="62437" x="585788" y="4910138"/>
          <p14:tracePt t="62453" x="585788" y="4891088"/>
          <p14:tracePt t="62470" x="595313" y="4872038"/>
          <p14:tracePt t="62487" x="600075" y="4848225"/>
          <p14:tracePt t="62504" x="609600" y="4819650"/>
          <p14:tracePt t="62520" x="619125" y="4805363"/>
          <p14:tracePt t="62537" x="633413" y="4791075"/>
          <p14:tracePt t="62553" x="652463" y="4776788"/>
          <p14:tracePt t="62570" x="685800" y="4738688"/>
          <p14:tracePt t="62587" x="709613" y="4729163"/>
          <p14:tracePt t="62603" x="738188" y="4710113"/>
          <p14:tracePt t="62620" x="762000" y="4700588"/>
          <p14:tracePt t="62637" x="809625" y="4686300"/>
          <p14:tracePt t="62653" x="828675" y="4686300"/>
          <p14:tracePt t="62670" x="852488" y="4686300"/>
          <p14:tracePt t="62687" x="866775" y="4686300"/>
          <p14:tracePt t="62703" x="885825" y="4686300"/>
          <p14:tracePt t="62720" x="900113" y="4695825"/>
          <p14:tracePt t="62737" x="914400" y="4700588"/>
          <p14:tracePt t="62753" x="923925" y="4710113"/>
          <p14:tracePt t="62770" x="933450" y="4719638"/>
          <p14:tracePt t="62787" x="942975" y="4733925"/>
          <p14:tracePt t="62803" x="952500" y="4738688"/>
          <p14:tracePt t="62820" x="962025" y="4748213"/>
          <p14:tracePt t="62837" x="966788" y="4757738"/>
          <p14:tracePt t="62853" x="971550" y="4762500"/>
          <p14:tracePt t="62870" x="981075" y="4767263"/>
          <p14:tracePt t="62887" x="990600" y="4776788"/>
          <p14:tracePt t="62903" x="995363" y="4786313"/>
          <p14:tracePt t="62920" x="1000125" y="4786313"/>
          <p14:tracePt t="62937" x="1004888" y="4795838"/>
          <p14:tracePt t="62970" x="1009650" y="4795838"/>
          <p14:tracePt t="63018" x="1009650" y="4800600"/>
          <p14:tracePt t="63025" x="1009650" y="4805363"/>
          <p14:tracePt t="63040" x="1009650" y="4814888"/>
          <p14:tracePt t="63053" x="1009650" y="4819650"/>
          <p14:tracePt t="63070" x="1009650" y="4843463"/>
          <p14:tracePt t="63087" x="1009650" y="4862513"/>
          <p14:tracePt t="63103" x="1009650" y="4881563"/>
          <p14:tracePt t="63120" x="1009650" y="4895850"/>
          <p14:tracePt t="63137" x="1009650" y="4900613"/>
          <p14:tracePt t="63153" x="1009650" y="4905375"/>
          <p14:tracePt t="63170" x="1009650" y="4914900"/>
          <p14:tracePt t="63187" x="1009650" y="4938713"/>
          <p14:tracePt t="63203" x="1004888" y="4962525"/>
          <p14:tracePt t="63220" x="990600" y="4981575"/>
          <p14:tracePt t="63237" x="985838" y="5005388"/>
          <p14:tracePt t="63253" x="976313" y="5024438"/>
          <p14:tracePt t="63270" x="971550" y="5029200"/>
          <p14:tracePt t="63287" x="971550" y="5033963"/>
          <p14:tracePt t="63303" x="971550" y="5043488"/>
          <p14:tracePt t="63320" x="962025" y="5053013"/>
          <p14:tracePt t="63337" x="957263" y="5057775"/>
          <p14:tracePt t="63353" x="952500" y="5062538"/>
          <p14:tracePt t="63370" x="933450" y="5072063"/>
          <p14:tracePt t="63387" x="909638" y="5081588"/>
          <p14:tracePt t="63403" x="890588" y="5086350"/>
          <p14:tracePt t="63420" x="866775" y="5086350"/>
          <p14:tracePt t="63437" x="838200" y="5086350"/>
          <p14:tracePt t="63453" x="828675" y="5086350"/>
          <p14:tracePt t="63470" x="804863" y="5086350"/>
          <p14:tracePt t="63487" x="795338" y="5081588"/>
          <p14:tracePt t="63503" x="776288" y="5057775"/>
          <p14:tracePt t="63520" x="757238" y="5048250"/>
          <p14:tracePt t="63537" x="742950" y="5024438"/>
          <p14:tracePt t="63553" x="728663" y="4991100"/>
          <p14:tracePt t="63570" x="719138" y="4962525"/>
          <p14:tracePt t="63587" x="714375" y="4933950"/>
          <p14:tracePt t="63603" x="709613" y="4910138"/>
          <p14:tracePt t="63620" x="709613" y="4886325"/>
          <p14:tracePt t="63637" x="709613" y="4876800"/>
          <p14:tracePt t="63653" x="709613" y="4862513"/>
          <p14:tracePt t="63670" x="709613" y="4848225"/>
          <p14:tracePt t="63687" x="709613" y="4833938"/>
          <p14:tracePt t="63703" x="714375" y="4814888"/>
          <p14:tracePt t="63720" x="723900" y="4795838"/>
          <p14:tracePt t="63737" x="747713" y="4757738"/>
          <p14:tracePt t="63753" x="757238" y="4738688"/>
          <p14:tracePt t="63770" x="776288" y="4714875"/>
          <p14:tracePt t="63787" x="785813" y="4705350"/>
          <p14:tracePt t="63803" x="800100" y="4686300"/>
          <p14:tracePt t="63820" x="809625" y="4667250"/>
          <p14:tracePt t="63837" x="819150" y="4662488"/>
          <p14:tracePt t="63854" x="833438" y="4652963"/>
          <p14:tracePt t="63871" x="852488" y="4643438"/>
          <p14:tracePt t="63887" x="866775" y="4638675"/>
          <p14:tracePt t="63903" x="871538" y="4633913"/>
          <p14:tracePt t="63920" x="885825" y="4629150"/>
          <p14:tracePt t="63937" x="900113" y="4629150"/>
          <p14:tracePt t="63953" x="914400" y="4629150"/>
          <p14:tracePt t="63970" x="928688" y="4629150"/>
          <p14:tracePt t="63987" x="957263" y="4629150"/>
          <p14:tracePt t="64003" x="971550" y="4638675"/>
          <p14:tracePt t="64020" x="985838" y="4643438"/>
          <p14:tracePt t="64037" x="995363" y="4648200"/>
          <p14:tracePt t="64054" x="1004888" y="4657725"/>
          <p14:tracePt t="64070" x="1009650" y="4657725"/>
          <p14:tracePt t="64087" x="1019175" y="4667250"/>
          <p14:tracePt t="64103" x="1023938" y="4676775"/>
          <p14:tracePt t="64105" x="1028700" y="4686300"/>
          <p14:tracePt t="64120" x="1038225" y="4695825"/>
          <p14:tracePt t="64137" x="1047750" y="4714875"/>
          <p14:tracePt t="64153" x="1057275" y="4729163"/>
          <p14:tracePt t="64170" x="1066800" y="4738688"/>
          <p14:tracePt t="64187" x="1071563" y="4748213"/>
          <p14:tracePt t="64203" x="1076325" y="4752975"/>
          <p14:tracePt t="64220" x="1076325" y="4757738"/>
          <p14:tracePt t="64237" x="1085850" y="4776788"/>
          <p14:tracePt t="64253" x="1095375" y="4786313"/>
          <p14:tracePt t="64270" x="1104900" y="4805363"/>
          <p14:tracePt t="64287" x="1109663" y="4829175"/>
          <p14:tracePt t="64303" x="1109663" y="4843463"/>
          <p14:tracePt t="64320" x="1109663" y="4848225"/>
          <p14:tracePt t="64337" x="1109663" y="4857750"/>
          <p14:tracePt t="64353" x="1109663" y="4862513"/>
          <p14:tracePt t="64370" x="1109663" y="4867275"/>
          <p14:tracePt t="64387" x="1109663" y="4876800"/>
          <p14:tracePt t="64403" x="1109663" y="4891088"/>
          <p14:tracePt t="64420" x="1100138" y="4924425"/>
          <p14:tracePt t="64437" x="1095375" y="4933950"/>
          <p14:tracePt t="64453" x="1090613" y="4948238"/>
          <p14:tracePt t="64470" x="1090613" y="4953000"/>
          <p14:tracePt t="64487" x="1090613" y="4962525"/>
          <p14:tracePt t="64503" x="1090613" y="4967288"/>
          <p14:tracePt t="64520" x="1090613" y="4972050"/>
          <p14:tracePt t="64537" x="1081088" y="4981575"/>
          <p14:tracePt t="64553" x="1071563" y="5005388"/>
          <p14:tracePt t="64570" x="1057275" y="5014913"/>
          <p14:tracePt t="64587" x="1038225" y="5029200"/>
          <p14:tracePt t="64603" x="1019175" y="5038725"/>
          <p14:tracePt t="64620" x="1000125" y="5043488"/>
          <p14:tracePt t="64637" x="990600" y="5048250"/>
          <p14:tracePt t="64653" x="966788" y="5053013"/>
          <p14:tracePt t="64670" x="928688" y="5053013"/>
          <p14:tracePt t="64687" x="900113" y="5053013"/>
          <p14:tracePt t="64703" x="862013" y="5048250"/>
          <p14:tracePt t="64720" x="833438" y="5029200"/>
          <p14:tracePt t="64737" x="790575" y="5000625"/>
          <p14:tracePt t="64753" x="771525" y="4962525"/>
          <p14:tracePt t="64770" x="752475" y="4924425"/>
          <p14:tracePt t="64787" x="742950" y="4872038"/>
          <p14:tracePt t="64803" x="742950" y="4843463"/>
          <p14:tracePt t="64820" x="742950" y="4819650"/>
          <p14:tracePt t="64837" x="747713" y="4795838"/>
          <p14:tracePt t="64853" x="766763" y="4762500"/>
          <p14:tracePt t="64870" x="781050" y="4748213"/>
          <p14:tracePt t="64887" x="800100" y="4724400"/>
          <p14:tracePt t="64903" x="828675" y="4705350"/>
          <p14:tracePt t="64920" x="900113" y="4686300"/>
          <p14:tracePt t="64937" x="952500" y="4686300"/>
          <p14:tracePt t="64953" x="1014413" y="4710113"/>
          <p14:tracePt t="64971" x="1100138" y="4757738"/>
          <p14:tracePt t="64987" x="1138238" y="4805363"/>
          <p14:tracePt t="65003" x="1166813" y="4881563"/>
          <p14:tracePt t="65020" x="1195388" y="4924425"/>
          <p14:tracePt t="65037" x="1204913" y="4957763"/>
          <p14:tracePt t="65053" x="1204913" y="4972050"/>
          <p14:tracePt t="65070" x="1204913" y="4976813"/>
          <p14:tracePt t="65250" x="1271588" y="4976813"/>
          <p14:tracePt t="65257" x="1371600" y="4967288"/>
          <p14:tracePt t="65270" x="1485900" y="4967288"/>
          <p14:tracePt t="65286" x="1752600" y="4948238"/>
          <p14:tracePt t="65303" x="1928813" y="4938713"/>
          <p14:tracePt t="65320" x="2105025" y="4938713"/>
          <p14:tracePt t="65337" x="2238375" y="4938713"/>
          <p14:tracePt t="65353" x="2409825" y="4943475"/>
          <p14:tracePt t="65370" x="2509838" y="4943475"/>
          <p14:tracePt t="65386" x="2571750" y="4953000"/>
          <p14:tracePt t="65403" x="2633663" y="4953000"/>
          <p14:tracePt t="65420" x="2662238" y="4953000"/>
          <p14:tracePt t="65437" x="2681288" y="4953000"/>
          <p14:tracePt t="65453" x="2705100" y="4948238"/>
          <p14:tracePt t="65470" x="2733675" y="4948238"/>
          <p14:tracePt t="65486" x="2757488" y="4943475"/>
          <p14:tracePt t="65503" x="2781300" y="4943475"/>
          <p14:tracePt t="65520" x="2786063" y="4938713"/>
          <p14:tracePt t="65537" x="2795588" y="4938713"/>
          <p14:tracePt t="65553" x="2805113" y="4938713"/>
          <p14:tracePt t="65570" x="2809875" y="4938713"/>
          <p14:tracePt t="65587" x="2819400" y="4938713"/>
          <p14:tracePt t="65603" x="2838450" y="4938713"/>
          <p14:tracePt t="65620" x="2857500" y="4938713"/>
          <p14:tracePt t="65637" x="2867025" y="4938713"/>
          <p14:tracePt t="65653" x="2881313" y="4938713"/>
          <p14:tracePt t="65670" x="2886075" y="4938713"/>
          <p14:tracePt t="65687" x="2895600" y="4938713"/>
          <p14:tracePt t="65703" x="2905125" y="4938713"/>
          <p14:tracePt t="65720" x="2924175" y="4943475"/>
          <p14:tracePt t="65737" x="2928938" y="4948238"/>
          <p14:tracePt t="65753" x="2933700" y="4953000"/>
          <p14:tracePt t="65770" x="2943225" y="4953000"/>
          <p14:tracePt t="65808" x="2943225" y="4957763"/>
          <p14:tracePt t="65820" x="2943225" y="4962525"/>
          <p14:tracePt t="65836" x="2928938" y="4967288"/>
          <p14:tracePt t="65853" x="2890838" y="4976813"/>
          <p14:tracePt t="65870" x="2847975" y="4976813"/>
          <p14:tracePt t="65886" x="2814638" y="4976813"/>
          <p14:tracePt t="65903" x="2786063" y="4962525"/>
          <p14:tracePt t="65920" x="2776538" y="4929188"/>
          <p14:tracePt t="65937" x="2762250" y="4867275"/>
          <p14:tracePt t="65953" x="2762250" y="4800600"/>
          <p14:tracePt t="65970" x="2781300" y="4748213"/>
          <p14:tracePt t="65987" x="2805113" y="4738688"/>
          <p14:tracePt t="66003" x="2838450" y="4729163"/>
          <p14:tracePt t="66020" x="2909888" y="4733925"/>
          <p14:tracePt t="66037" x="2952750" y="4752975"/>
          <p14:tracePt t="66053" x="3000375" y="4786313"/>
          <p14:tracePt t="66070" x="3033713" y="4824413"/>
          <p14:tracePt t="66087" x="3081338" y="4876800"/>
          <p14:tracePt t="66103" x="3105150" y="4914900"/>
          <p14:tracePt t="66120" x="3119438" y="4933950"/>
          <p14:tracePt t="66137" x="3128963" y="4948238"/>
          <p14:tracePt t="66153" x="3138488" y="4953000"/>
          <p14:tracePt t="66170" x="3138488" y="4957763"/>
          <p14:tracePt t="66186" x="3138488" y="4962525"/>
          <p14:tracePt t="66542" x="3138488" y="4967288"/>
          <p14:tracePt t="66553" x="3138488" y="4962525"/>
          <p14:tracePt t="67268" x="3138488" y="4967288"/>
          <p14:tracePt t="67275" x="3133725" y="4972050"/>
          <p14:tracePt t="67286" x="3133725" y="4976813"/>
          <p14:tracePt t="67303" x="3124200" y="4981575"/>
          <p14:tracePt t="67320" x="3114675" y="4995863"/>
          <p14:tracePt t="67337" x="3100388" y="5005388"/>
          <p14:tracePt t="67370" x="3048000" y="5024438"/>
          <p14:tracePt t="67403" x="2971800" y="5014913"/>
          <p14:tracePt t="67420" x="2947988" y="5005388"/>
          <p14:tracePt t="67437" x="2924175" y="4986338"/>
          <p14:tracePt t="67453" x="2909888" y="4948238"/>
          <p14:tracePt t="67470" x="2895600" y="4876800"/>
          <p14:tracePt t="67486" x="2895600" y="4829175"/>
          <p14:tracePt t="67503" x="2905125" y="4748213"/>
          <p14:tracePt t="67520" x="2914650" y="4719638"/>
          <p14:tracePt t="67537" x="2938463" y="4695825"/>
          <p14:tracePt t="67553" x="2976563" y="4672013"/>
          <p14:tracePt t="67570" x="3043238" y="4638675"/>
          <p14:tracePt t="67586" x="3076575" y="4633913"/>
          <p14:tracePt t="67603" x="3114675" y="4643438"/>
          <p14:tracePt t="67620" x="3167063" y="4695825"/>
          <p14:tracePt t="67636" x="3195638" y="4762500"/>
          <p14:tracePt t="67653" x="3214688" y="4814888"/>
          <p14:tracePt t="67670" x="3219450" y="4848225"/>
          <p14:tracePt t="67687" x="3219450" y="4881563"/>
          <p14:tracePt t="67703" x="3219450" y="4905375"/>
          <p14:tracePt t="67720" x="3214688" y="4924425"/>
          <p14:tracePt t="67737" x="3209925" y="4933950"/>
          <p14:tracePt t="67753" x="3209925" y="4943475"/>
          <p14:tracePt t="67770" x="3209925" y="4953000"/>
          <p14:tracePt t="67786" x="3209925" y="4957763"/>
          <p14:tracePt t="67803" x="3209925" y="4962525"/>
          <p14:tracePt t="67893" x="3209925" y="4967288"/>
          <p14:tracePt t="67900" x="3209925" y="4972050"/>
          <p14:tracePt t="68377" x="3219450" y="4972050"/>
          <p14:tracePt t="68385" x="3248025" y="4967288"/>
          <p14:tracePt t="68392" x="3281363" y="4957763"/>
          <p14:tracePt t="68403" x="3309938" y="4953000"/>
          <p14:tracePt t="68420" x="3405188" y="4938713"/>
          <p14:tracePt t="68436" x="3452813" y="4938713"/>
          <p14:tracePt t="68453" x="3505200" y="4938713"/>
          <p14:tracePt t="68486" x="3609975" y="4938713"/>
          <p14:tracePt t="68520" x="3667125" y="4938713"/>
          <p14:tracePt t="68536" x="3686175" y="4933950"/>
          <p14:tracePt t="68553" x="3719513" y="4929188"/>
          <p14:tracePt t="68570" x="3743325" y="4924425"/>
          <p14:tracePt t="68586" x="3762375" y="4924425"/>
          <p14:tracePt t="68603" x="3786188" y="4914900"/>
          <p14:tracePt t="68604" x="3795713" y="4914900"/>
          <p14:tracePt t="68620" x="3819525" y="4914900"/>
          <p14:tracePt t="68636" x="3829050" y="4914900"/>
          <p14:tracePt t="68653" x="3838575" y="4914900"/>
          <p14:tracePt t="68670" x="3848100" y="4914900"/>
          <p14:tracePt t="68707" x="3852863" y="4914900"/>
          <p14:tracePt t="68720" x="3857625" y="4914900"/>
          <p14:tracePt t="68736" x="3862388" y="4914900"/>
          <p14:tracePt t="68833" x="3862388" y="4919663"/>
          <p14:tracePt t="68839" x="3862388" y="4924425"/>
          <p14:tracePt t="68853" x="3838575" y="4943475"/>
          <p14:tracePt t="68870" x="3786188" y="4957763"/>
          <p14:tracePt t="68886" x="3724275" y="4972050"/>
          <p14:tracePt t="68903" x="3667125" y="4972050"/>
          <p14:tracePt t="68920" x="3605213" y="4957763"/>
          <p14:tracePt t="68936" x="3571875" y="4938713"/>
          <p14:tracePt t="68953" x="3548063" y="4924425"/>
          <p14:tracePt t="68970" x="3524250" y="4886325"/>
          <p14:tracePt t="68986" x="3495675" y="4776788"/>
          <p14:tracePt t="69003" x="3495675" y="4719638"/>
          <p14:tracePt t="69020" x="3509963" y="4667250"/>
          <p14:tracePt t="69036" x="3533775" y="4633913"/>
          <p14:tracePt t="69053" x="3586163" y="4610100"/>
          <p14:tracePt t="69070" x="3629025" y="4610100"/>
          <p14:tracePt t="69086" x="3671888" y="4614863"/>
          <p14:tracePt t="69103" x="3724275" y="4667250"/>
          <p14:tracePt t="69120" x="3748088" y="4705350"/>
          <p14:tracePt t="69136" x="3762375" y="4748213"/>
          <p14:tracePt t="69153" x="3771900" y="4791075"/>
          <p14:tracePt t="69170" x="3771900" y="4838700"/>
          <p14:tracePt t="69186" x="3767138" y="4867275"/>
          <p14:tracePt t="69203" x="3767138" y="4881563"/>
          <p14:tracePt t="69220" x="3767138" y="4895850"/>
          <p14:tracePt t="69236" x="3767138" y="4900613"/>
          <p14:tracePt t="69253" x="3767138" y="4910138"/>
          <p14:tracePt t="70681" x="3695700" y="4938713"/>
          <p14:tracePt t="70689" x="3605213" y="4976813"/>
          <p14:tracePt t="70703" x="3257550" y="5067300"/>
          <p14:tracePt t="70736" x="2647950" y="5224463"/>
          <p14:tracePt t="70770" x="2085975" y="5391150"/>
          <p14:tracePt t="70787" x="1895475" y="5438775"/>
          <p14:tracePt t="70803" x="1757363" y="5462588"/>
          <p14:tracePt t="70819" x="1671638" y="5486400"/>
          <p14:tracePt t="70836" x="1566863" y="5500688"/>
          <p14:tracePt t="70853" x="1485900" y="5505450"/>
          <p14:tracePt t="70869" x="1404938" y="5514975"/>
          <p14:tracePt t="70886" x="1333500" y="5514975"/>
          <p14:tracePt t="70903" x="1262063" y="5514975"/>
          <p14:tracePt t="70919" x="1219200" y="5514975"/>
          <p14:tracePt t="70936" x="1190625" y="5514975"/>
          <p14:tracePt t="70953" x="1143000" y="5514975"/>
          <p14:tracePt t="70969" x="1100138" y="5514975"/>
          <p14:tracePt t="70986" x="1057275" y="5514975"/>
          <p14:tracePt t="71003" x="1023938" y="5514975"/>
          <p14:tracePt t="71019" x="976313" y="5514975"/>
          <p14:tracePt t="71036" x="952500" y="5505450"/>
          <p14:tracePt t="71053" x="942975" y="5500688"/>
          <p14:tracePt t="71070" x="933450" y="5486400"/>
          <p14:tracePt t="71086" x="919163" y="5453063"/>
          <p14:tracePt t="71103" x="909638" y="5434013"/>
          <p14:tracePt t="71119" x="909638" y="5405438"/>
          <p14:tracePt t="71136" x="914400" y="5376863"/>
          <p14:tracePt t="71153" x="928688" y="5353050"/>
          <p14:tracePt t="71169" x="933450" y="5338763"/>
          <p14:tracePt t="71186" x="938213" y="5329238"/>
          <p14:tracePt t="71203" x="947738" y="5319713"/>
          <p14:tracePt t="71219" x="947738" y="5314950"/>
          <p14:tracePt t="71236" x="947738" y="5310188"/>
          <p14:tracePt t="71270" x="942975" y="5310188"/>
          <p14:tracePt t="71286" x="919163" y="5324475"/>
          <p14:tracePt t="71303" x="890588" y="5334000"/>
          <p14:tracePt t="71320" x="833438" y="5372100"/>
          <p14:tracePt t="71336" x="795338" y="5395913"/>
          <p14:tracePt t="71353" x="752475" y="5410200"/>
          <p14:tracePt t="71369" x="709613" y="5410200"/>
          <p14:tracePt t="71386" x="661988" y="5395913"/>
          <p14:tracePt t="71404" x="638175" y="5376863"/>
          <p14:tracePt t="71420" x="614363" y="5348288"/>
          <p14:tracePt t="71438" x="590550" y="5310188"/>
          <p14:tracePt t="71454" x="557213" y="5253038"/>
          <p14:tracePt t="71470" x="552450" y="5219700"/>
          <p14:tracePt t="71487" x="547688" y="5167313"/>
          <p14:tracePt t="71504" x="561975" y="5053013"/>
          <p14:tracePt t="71521" x="576263" y="5000625"/>
          <p14:tracePt t="71536" x="595313" y="4962525"/>
          <p14:tracePt t="71553" x="614363" y="4938713"/>
          <p14:tracePt t="71570" x="676275" y="4905375"/>
          <p14:tracePt t="71586" x="728663" y="4900613"/>
          <p14:tracePt t="71603" x="776288" y="4900613"/>
          <p14:tracePt t="71620" x="833438" y="4919663"/>
          <p14:tracePt t="71636" x="919163" y="4986338"/>
          <p14:tracePt t="71653" x="962025" y="5043488"/>
          <p14:tracePt t="71669" x="1004888" y="5095875"/>
          <p14:tracePt t="71686" x="1047750" y="5153025"/>
          <p14:tracePt t="71703" x="1081088" y="5253038"/>
          <p14:tracePt t="71720" x="1100138" y="5324475"/>
          <p14:tracePt t="71736" x="1100138" y="5376863"/>
          <p14:tracePt t="71753" x="1095375" y="5434013"/>
          <p14:tracePt t="71769" x="1085850" y="5457825"/>
          <p14:tracePt t="71786" x="1066800" y="5481638"/>
          <p14:tracePt t="71803" x="1052513" y="5495925"/>
          <p14:tracePt t="71820" x="990600" y="5524500"/>
          <p14:tracePt t="71836" x="942975" y="5534025"/>
          <p14:tracePt t="71853" x="900113" y="5534025"/>
          <p14:tracePt t="71869" x="866775" y="5529263"/>
          <p14:tracePt t="71886" x="795338" y="5448300"/>
          <p14:tracePt t="71903" x="747713" y="5353050"/>
          <p14:tracePt t="71919" x="714375" y="5276850"/>
          <p14:tracePt t="71936" x="714375" y="5219700"/>
          <p14:tracePt t="71953" x="728663" y="5091113"/>
          <p14:tracePt t="71969" x="757238" y="5005388"/>
          <p14:tracePt t="71986" x="785813" y="4957763"/>
          <p14:tracePt t="72003" x="862013" y="4910138"/>
          <p14:tracePt t="72019" x="942975" y="4905375"/>
          <p14:tracePt t="72036" x="1042988" y="4948238"/>
          <p14:tracePt t="72053" x="1119188" y="4995863"/>
          <p14:tracePt t="72069" x="1204913" y="5067300"/>
          <p14:tracePt t="72086" x="1271588" y="5167313"/>
          <p14:tracePt t="72103" x="1333500" y="5310188"/>
          <p14:tracePt t="72119" x="1376363" y="5429250"/>
          <p14:tracePt t="72136" x="1390650" y="5514975"/>
          <p14:tracePt t="72153" x="1390650" y="5543550"/>
          <p14:tracePt t="72169" x="1390650" y="5567363"/>
          <p14:tracePt t="72186" x="1390650" y="5591175"/>
          <p14:tracePt t="72203" x="1385888" y="5610225"/>
          <p14:tracePt t="72219" x="1381125" y="5624513"/>
          <p14:tracePt t="72236" x="1376363" y="5629275"/>
          <p14:tracePt t="72253" x="1376363" y="5638800"/>
          <p14:tracePt t="72269" x="1376363" y="5643563"/>
          <p14:tracePt t="72303" x="1376363" y="5648325"/>
          <p14:tracePt t="72319" x="1376363" y="5653088"/>
          <p14:tracePt t="72649" x="1423988" y="5653088"/>
          <p14:tracePt t="72657" x="1490663" y="5648325"/>
          <p14:tracePt t="72664" x="1562100" y="5638800"/>
          <p14:tracePt t="72672" x="1628775" y="5638800"/>
          <p14:tracePt t="72686" x="1762125" y="5624513"/>
          <p14:tracePt t="72703" x="1876425" y="5614988"/>
          <p14:tracePt t="72736" x="1995488" y="5614988"/>
          <p14:tracePt t="72769" x="2062163" y="5638800"/>
          <p14:tracePt t="72786" x="2076450" y="5638800"/>
          <p14:tracePt t="72803" x="2090738" y="5648325"/>
          <p14:tracePt t="72819" x="2100263" y="5657850"/>
          <p14:tracePt t="72836" x="2114550" y="5667375"/>
          <p14:tracePt t="72853" x="2128838" y="5676900"/>
          <p14:tracePt t="72869" x="2171700" y="5700713"/>
          <p14:tracePt t="72886" x="2195513" y="5719763"/>
          <p14:tracePt t="72903" x="2233613" y="5738813"/>
          <p14:tracePt t="72919" x="2266950" y="5757863"/>
          <p14:tracePt t="72936" x="2309813" y="5776913"/>
          <p14:tracePt t="72953" x="2338388" y="5786438"/>
          <p14:tracePt t="72969" x="2376488" y="5791200"/>
          <p14:tracePt t="72986" x="2414588" y="5805488"/>
          <p14:tracePt t="73003" x="2438400" y="5810250"/>
          <p14:tracePt t="73019" x="2462213" y="5810250"/>
          <p14:tracePt t="73036" x="2476500" y="5810250"/>
          <p14:tracePt t="73053" x="2495550" y="5810250"/>
          <p14:tracePt t="73069" x="2514600" y="5805488"/>
          <p14:tracePt t="73086" x="2538413" y="5800725"/>
          <p14:tracePt t="73103" x="2566988" y="5786438"/>
          <p14:tracePt t="73105" x="2581275" y="5781675"/>
          <p14:tracePt t="73119" x="2600325" y="5776913"/>
          <p14:tracePt t="73136" x="2624138" y="5767388"/>
          <p14:tracePt t="73153" x="2647950" y="5757863"/>
          <p14:tracePt t="73170" x="2667000" y="5748338"/>
          <p14:tracePt t="73186" x="2676525" y="5743575"/>
          <p14:tracePt t="73203" x="2690813" y="5743575"/>
          <p14:tracePt t="73219" x="2705100" y="5743575"/>
          <p14:tracePt t="73236" x="2724150" y="5743575"/>
          <p14:tracePt t="73253" x="2733675" y="5743575"/>
          <p14:tracePt t="73269" x="2743200" y="5743575"/>
          <p14:tracePt t="73286" x="2747963" y="5743575"/>
          <p14:tracePt t="73303" x="2757488" y="5743575"/>
          <p14:tracePt t="73319" x="2762250" y="5743575"/>
          <p14:tracePt t="73353" x="2767013" y="5743575"/>
          <p14:tracePt t="73369" x="2776538" y="5738813"/>
          <p14:tracePt t="73386" x="2781300" y="5738813"/>
          <p14:tracePt t="73421" x="2786063" y="5738813"/>
          <p14:tracePt t="73648" x="2790825" y="5738813"/>
          <p14:tracePt t="73663" x="2795588" y="5738813"/>
          <p14:tracePt t="73670" x="2800350" y="5738813"/>
          <p14:tracePt t="73686" x="2805113" y="5738813"/>
          <p14:tracePt t="73702" x="2809875" y="5738813"/>
          <p14:tracePt t="73971" x="2805113" y="5738813"/>
          <p14:tracePt t="73978" x="2800350" y="5738813"/>
          <p14:tracePt t="73992" x="2795588" y="5738813"/>
          <p14:tracePt t="74002" x="2790825" y="5738813"/>
          <p14:tracePt t="74036" x="2786063" y="5738813"/>
          <p14:tracePt t="74309" x="2795588" y="5738813"/>
          <p14:tracePt t="74323" x="2800350" y="5738813"/>
          <p14:tracePt t="74330" x="2805113" y="5738813"/>
          <p14:tracePt t="74345" x="2809875" y="5738813"/>
          <p14:tracePt t="74352" x="2814638" y="5738813"/>
          <p14:tracePt t="74587" x="2852738" y="5738813"/>
          <p14:tracePt t="74595" x="2900363" y="5724525"/>
          <p14:tracePt t="74619" x="3033713" y="5691188"/>
          <p14:tracePt t="74636" x="3114675" y="5676900"/>
          <p14:tracePt t="74653" x="3200400" y="5672138"/>
          <p14:tracePt t="74686" x="3262313" y="5672138"/>
          <p14:tracePt t="74719" x="3300413" y="5672138"/>
          <p14:tracePt t="74736" x="3305175" y="5672138"/>
          <p14:tracePt t="74753" x="3309938" y="5672138"/>
          <p14:tracePt t="74769" x="3319463" y="5672138"/>
          <p14:tracePt t="74786" x="3328988" y="5672138"/>
          <p14:tracePt t="74803" x="3333750" y="5672138"/>
          <p14:tracePt t="74819" x="3338513" y="5672138"/>
          <p14:tracePt t="74836" x="3348038" y="5672138"/>
          <p14:tracePt t="74852" x="3357563" y="5676900"/>
          <p14:tracePt t="74869" x="3362325" y="5681663"/>
          <p14:tracePt t="74886" x="3367088" y="5681663"/>
          <p14:tracePt t="74903" x="3376613" y="5686425"/>
          <p14:tracePt t="74919" x="3386138" y="5691188"/>
          <p14:tracePt t="74936" x="3395663" y="5695950"/>
          <p14:tracePt t="74953" x="3409950" y="5700713"/>
          <p14:tracePt t="74969" x="3419475" y="5700713"/>
          <p14:tracePt t="74986" x="3424238" y="5700713"/>
          <p14:tracePt t="75087" x="3424238" y="5705475"/>
          <p14:tracePt t="75740" x="3438525" y="5705475"/>
          <p14:tracePt t="75747" x="3448050" y="5705475"/>
          <p14:tracePt t="75754" x="3462338" y="5705475"/>
          <p14:tracePt t="75769" x="3476625" y="5705475"/>
          <p14:tracePt t="75786" x="3486150" y="5710238"/>
          <p14:tracePt t="75802" x="3495675" y="5715000"/>
          <p14:tracePt t="75819" x="3500438" y="5719763"/>
          <p14:tracePt t="75852" x="3514725" y="5729288"/>
          <p14:tracePt t="75886" x="3524250" y="5729288"/>
          <p14:tracePt t="78228" x="3600450" y="5686425"/>
          <p14:tracePt t="78236" x="3709988" y="5629275"/>
          <p14:tracePt t="78243" x="3790950" y="5591175"/>
          <p14:tracePt t="78252" x="3895725" y="5557838"/>
          <p14:tracePt t="78269" x="4124325" y="5500688"/>
          <p14:tracePt t="78286" x="4329113" y="5443538"/>
          <p14:tracePt t="78302" x="4600575" y="5372100"/>
          <p14:tracePt t="78335" x="4857750" y="5353050"/>
          <p14:tracePt t="78369" x="5029200" y="5353050"/>
          <p14:tracePt t="78386" x="5081588" y="5353050"/>
          <p14:tracePt t="78402" x="5114925" y="5353050"/>
          <p14:tracePt t="78419" x="5157788" y="5353050"/>
          <p14:tracePt t="78435" x="5191125" y="5338763"/>
          <p14:tracePt t="78452" x="5219700" y="5334000"/>
          <p14:tracePt t="78469" x="5248275" y="5329238"/>
          <p14:tracePt t="78486" x="5291138" y="5329238"/>
          <p14:tracePt t="78502" x="5310188" y="5329238"/>
          <p14:tracePt t="78519" x="5334000" y="5329238"/>
          <p14:tracePt t="78536" x="5362575" y="5329238"/>
          <p14:tracePt t="78552" x="5386388" y="5329238"/>
          <p14:tracePt t="78569" x="5405438" y="5329238"/>
          <p14:tracePt t="78586" x="5424488" y="5329238"/>
          <p14:tracePt t="78602" x="5443538" y="5329238"/>
          <p14:tracePt t="78619" x="5448300" y="5329238"/>
          <p14:tracePt t="78635" x="5453063" y="5329238"/>
          <p14:tracePt t="78720" x="5443538" y="5334000"/>
          <p14:tracePt t="78727" x="5434013" y="5334000"/>
          <p14:tracePt t="78735" x="5424488" y="5338763"/>
          <p14:tracePt t="78752" x="5372100" y="5348288"/>
          <p14:tracePt t="78769" x="5291138" y="5362575"/>
          <p14:tracePt t="78786" x="5133975" y="5367338"/>
          <p14:tracePt t="78802" x="5053013" y="5367338"/>
          <p14:tracePt t="78819" x="4981575" y="5367338"/>
          <p14:tracePt t="78835" x="4914900" y="5367338"/>
          <p14:tracePt t="78852" x="4819650" y="5357813"/>
          <p14:tracePt t="78869" x="4767263" y="5353050"/>
          <p14:tracePt t="78886" x="4724400" y="5338763"/>
          <p14:tracePt t="78903" x="4672013" y="5329238"/>
          <p14:tracePt t="78920" x="4633913" y="5324475"/>
          <p14:tracePt t="78936" x="4581525" y="5300663"/>
          <p14:tracePt t="78953" x="4510088" y="5281613"/>
          <p14:tracePt t="78969" x="4419600" y="5257800"/>
          <p14:tracePt t="78986" x="4367213" y="5248275"/>
          <p14:tracePt t="79002" x="4319588" y="5238750"/>
          <p14:tracePt t="79019" x="4291013" y="5229225"/>
          <p14:tracePt t="79036" x="4252913" y="5219700"/>
          <p14:tracePt t="79052" x="4238625" y="5214938"/>
          <p14:tracePt t="79069" x="4233863" y="5210175"/>
          <p14:tracePt t="79085" x="4229100" y="5205413"/>
          <p14:tracePt t="79102" x="4229100" y="5200650"/>
          <p14:tracePt t="79119" x="4238625" y="5200650"/>
          <p14:tracePt t="79135" x="4281488" y="5200650"/>
          <p14:tracePt t="79152" x="4400550" y="5191125"/>
          <p14:tracePt t="79169" x="4491038" y="5195888"/>
          <p14:tracePt t="79185" x="4595813" y="5210175"/>
          <p14:tracePt t="79202" x="4686300" y="5229225"/>
          <p14:tracePt t="79219" x="4800600" y="5257800"/>
          <p14:tracePt t="79235" x="4876800" y="5286375"/>
          <p14:tracePt t="79252" x="4938713" y="5300663"/>
          <p14:tracePt t="79269" x="4991100" y="5314950"/>
          <p14:tracePt t="79285" x="5067300" y="5324475"/>
          <p14:tracePt t="79302" x="5114925" y="5338763"/>
          <p14:tracePt t="79319" x="5157788" y="5343525"/>
          <p14:tracePt t="79336" x="5195888" y="5353050"/>
          <p14:tracePt t="79352" x="5233988" y="5362575"/>
          <p14:tracePt t="79369" x="5257800" y="5367338"/>
          <p14:tracePt t="79386" x="5272088" y="5367338"/>
          <p14:tracePt t="79402" x="5291138" y="5367338"/>
          <p14:tracePt t="79419" x="5310188" y="5367338"/>
          <p14:tracePt t="79436" x="5319713" y="5367338"/>
          <p14:tracePt t="79452" x="5329238" y="5367338"/>
          <p14:tracePt t="79469" x="5338763" y="5367338"/>
          <p14:tracePt t="79697" x="5319713" y="5367338"/>
          <p14:tracePt t="79704" x="5295900" y="5376863"/>
          <p14:tracePt t="79711" x="5281613" y="5376863"/>
          <p14:tracePt t="79719" x="5272088" y="5381625"/>
          <p14:tracePt t="79736" x="5248275" y="5381625"/>
          <p14:tracePt t="79753" x="5238750" y="5381625"/>
          <p14:tracePt t="79769" x="5229225" y="5381625"/>
          <p14:tracePt t="79785" x="5219700" y="5381625"/>
          <p14:tracePt t="79802" x="5210175" y="5381625"/>
          <p14:tracePt t="79835" x="5200650" y="5381625"/>
          <p14:tracePt t="79852" x="5181600" y="5381625"/>
          <p14:tracePt t="79869" x="5148263" y="5381625"/>
          <p14:tracePt t="79885" x="5095875" y="5381625"/>
          <p14:tracePt t="79902" x="4995863" y="5381625"/>
          <p14:tracePt t="79919" x="4933950" y="5381625"/>
          <p14:tracePt t="79935" x="4867275" y="5381625"/>
          <p14:tracePt t="79952" x="4776788" y="5381625"/>
          <p14:tracePt t="79969" x="4629150" y="5381625"/>
          <p14:tracePt t="79985" x="4552950" y="5381625"/>
          <p14:tracePt t="80002" x="4491038" y="5381625"/>
          <p14:tracePt t="80019" x="4405313" y="5381625"/>
          <p14:tracePt t="80036" x="4357688" y="5381625"/>
          <p14:tracePt t="80052" x="4310063" y="5381625"/>
          <p14:tracePt t="80069" x="4267200" y="5381625"/>
          <p14:tracePt t="80085" x="4219575" y="5372100"/>
          <p14:tracePt t="80102" x="4181475" y="5362575"/>
          <p14:tracePt t="80119" x="4157663" y="5357813"/>
          <p14:tracePt t="80135" x="4138613" y="5348288"/>
          <p14:tracePt t="80152" x="4119563" y="5338763"/>
          <p14:tracePt t="80169" x="4105275" y="5329238"/>
          <p14:tracePt t="80185" x="4095750" y="5324475"/>
          <p14:tracePt t="80202" x="4086225" y="5324475"/>
          <p14:tracePt t="80526" x="4043363" y="5334000"/>
          <p14:tracePt t="80533" x="3986213" y="5353050"/>
          <p14:tracePt t="80541" x="3933825" y="5367338"/>
          <p14:tracePt t="80552" x="3886200" y="5391150"/>
          <p14:tracePt t="80569" x="3790950" y="5434013"/>
          <p14:tracePt t="80586" x="3609975" y="5519738"/>
          <p14:tracePt t="80602" x="3524250" y="5567363"/>
          <p14:tracePt t="80619" x="3448050" y="5595938"/>
          <p14:tracePt t="80635" x="3367088" y="5629275"/>
          <p14:tracePt t="80652" x="3328988" y="5643563"/>
          <p14:tracePt t="80669" x="3286125" y="5662613"/>
          <p14:tracePt t="80685" x="3243263" y="5667375"/>
          <p14:tracePt t="80702" x="3186113" y="5676900"/>
          <p14:tracePt t="80719" x="3157538" y="5691188"/>
          <p14:tracePt t="80736" x="3119438" y="5695950"/>
          <p14:tracePt t="80752" x="3090863" y="5700713"/>
          <p14:tracePt t="80769" x="3057525" y="5710238"/>
          <p14:tracePt t="80785" x="3038475" y="5715000"/>
          <p14:tracePt t="80802" x="3014663" y="5724525"/>
          <p14:tracePt t="80819" x="2981325" y="5729288"/>
          <p14:tracePt t="80835" x="2967038" y="5729288"/>
          <p14:tracePt t="80852" x="2957513" y="5734050"/>
          <p14:tracePt t="80869" x="2947988" y="5734050"/>
          <p14:tracePt t="80885" x="2938463" y="5734050"/>
          <p14:tracePt t="80902" x="2928938" y="5734050"/>
          <p14:tracePt t="80919" x="2924175" y="5734050"/>
          <p14:tracePt t="80935" x="2919413" y="5734050"/>
          <p14:tracePt t="80953" x="2909888" y="5734050"/>
          <p14:tracePt t="80969" x="2905125" y="5734050"/>
          <p14:tracePt t="80985" x="2895600" y="5734050"/>
          <p14:tracePt t="81002" x="2890838" y="5734050"/>
          <p14:tracePt t="81019" x="2881313" y="5734050"/>
          <p14:tracePt t="81035" x="2876550" y="5734050"/>
          <p14:tracePt t="81052" x="2867025" y="5734050"/>
          <p14:tracePt t="81069" x="2857500" y="5734050"/>
          <p14:tracePt t="81085" x="2852738" y="5734050"/>
          <p14:tracePt t="81102" x="2843213" y="5734050"/>
          <p14:tracePt t="81119" x="2828925" y="5734050"/>
          <p14:tracePt t="81135" x="2814638" y="5734050"/>
          <p14:tracePt t="81152" x="2805113" y="5734050"/>
          <p14:tracePt t="81169" x="2800350" y="5734050"/>
          <p14:tracePt t="81185" x="2790825" y="5734050"/>
          <p14:tracePt t="81202" x="2781300" y="5734050"/>
          <p14:tracePt t="81219" x="2776538" y="5734050"/>
          <p14:tracePt t="81235" x="2771775" y="5734050"/>
          <p14:tracePt t="81252" x="2757488" y="5734050"/>
          <p14:tracePt t="81269" x="2743200" y="5734050"/>
          <p14:tracePt t="81285" x="2738438" y="5734050"/>
          <p14:tracePt t="81302" x="2728913" y="5734050"/>
          <p14:tracePt t="81319" x="2719388" y="5734050"/>
          <p14:tracePt t="81335" x="2714625" y="5734050"/>
          <p14:tracePt t="81352" x="2705100" y="5729288"/>
          <p14:tracePt t="81369" x="2700338" y="5719763"/>
          <p14:tracePt t="81385" x="2686050" y="5705475"/>
          <p14:tracePt t="81402" x="2676525" y="5691188"/>
          <p14:tracePt t="81419" x="2667000" y="5667375"/>
          <p14:tracePt t="81436" x="2657475" y="5634038"/>
          <p14:tracePt t="81452" x="2652713" y="5624513"/>
          <p14:tracePt t="81469" x="2643188" y="5605463"/>
          <p14:tracePt t="81485" x="2638425" y="5595938"/>
          <p14:tracePt t="81502" x="2633663" y="5576888"/>
          <p14:tracePt t="81519" x="2633663" y="5562600"/>
          <p14:tracePt t="81535" x="2633663" y="5553075"/>
          <p14:tracePt t="81552" x="2628900" y="5543550"/>
          <p14:tracePt t="81569" x="2628900" y="5519738"/>
          <p14:tracePt t="81585" x="2628900" y="5510213"/>
          <p14:tracePt t="81602" x="2628900" y="5495925"/>
          <p14:tracePt t="81619" x="2628900" y="5491163"/>
          <p14:tracePt t="81636" x="2628900" y="5476875"/>
          <p14:tracePt t="81652" x="2628900" y="5462588"/>
          <p14:tracePt t="81669" x="2628900" y="5453063"/>
          <p14:tracePt t="81685" x="2633663" y="5438775"/>
          <p14:tracePt t="81702" x="2638425" y="5424488"/>
          <p14:tracePt t="81719" x="2647950" y="5414963"/>
          <p14:tracePt t="81735" x="2652713" y="5400675"/>
          <p14:tracePt t="81752" x="2662238" y="5381625"/>
          <p14:tracePt t="81769" x="2667000" y="5372100"/>
          <p14:tracePt t="81786" x="2676525" y="5367338"/>
          <p14:tracePt t="81802" x="2681288" y="5362575"/>
          <p14:tracePt t="81819" x="2695575" y="5353050"/>
          <p14:tracePt t="81835" x="2709863" y="5343525"/>
          <p14:tracePt t="81852" x="2724150" y="5343525"/>
          <p14:tracePt t="81869" x="2743200" y="5343525"/>
          <p14:tracePt t="81885" x="2747963" y="5343525"/>
          <p14:tracePt t="81902" x="2752725" y="5343525"/>
          <p14:tracePt t="81919" x="2762250" y="5343525"/>
          <p14:tracePt t="81972" x="2767013" y="5343525"/>
          <p14:tracePt t="81979" x="2771775" y="5343525"/>
          <p14:tracePt t="81994" x="2776538" y="5343525"/>
          <p14:tracePt t="82002" x="2781300" y="5343525"/>
          <p14:tracePt t="82019" x="2786063" y="5348288"/>
          <p14:tracePt t="82035" x="2790825" y="5362575"/>
          <p14:tracePt t="82052" x="2800350" y="5372100"/>
          <p14:tracePt t="82069" x="2809875" y="5381625"/>
          <p14:tracePt t="82085" x="2814638" y="5386388"/>
          <p14:tracePt t="82102" x="2819400" y="5391150"/>
          <p14:tracePt t="82119" x="2828925" y="5400675"/>
          <p14:tracePt t="82135" x="2833688" y="5414963"/>
          <p14:tracePt t="82152" x="2833688" y="5419725"/>
          <p14:tracePt t="82169" x="2833688" y="5429250"/>
          <p14:tracePt t="82185" x="2838450" y="5438775"/>
          <p14:tracePt t="82202" x="2838450" y="5443538"/>
          <p14:tracePt t="82219" x="2838450" y="5448300"/>
          <p14:tracePt t="82235" x="2847975" y="5453063"/>
          <p14:tracePt t="82252" x="2852738" y="5467350"/>
          <p14:tracePt t="82269" x="2857500" y="5476875"/>
          <p14:tracePt t="82285" x="2857500" y="5486400"/>
          <p14:tracePt t="82302" x="2857500" y="5500688"/>
          <p14:tracePt t="82319" x="2862263" y="5510213"/>
          <p14:tracePt t="82335" x="2867025" y="5524500"/>
          <p14:tracePt t="82352" x="2867025" y="5534025"/>
          <p14:tracePt t="82369" x="2871788" y="5553075"/>
          <p14:tracePt t="82385" x="2871788" y="5557838"/>
          <p14:tracePt t="82402" x="2871788" y="5562600"/>
          <p14:tracePt t="82419" x="2871788" y="5567363"/>
          <p14:tracePt t="82435" x="2871788" y="5572125"/>
          <p14:tracePt t="82452" x="2871788" y="5576888"/>
          <p14:tracePt t="82469" x="2871788" y="5581650"/>
          <p14:tracePt t="82486" x="2871788" y="5595938"/>
          <p14:tracePt t="82502" x="2871788" y="5610225"/>
          <p14:tracePt t="82519" x="2871788" y="5624513"/>
          <p14:tracePt t="82535" x="2871788" y="5634038"/>
          <p14:tracePt t="82552" x="2871788" y="5643563"/>
          <p14:tracePt t="82569" x="2871788" y="5648325"/>
          <p14:tracePt t="82586" x="2871788" y="5653088"/>
          <p14:tracePt t="82619" x="2871788" y="5662613"/>
          <p14:tracePt t="82635" x="2871788" y="5667375"/>
          <p14:tracePt t="82652" x="2862263" y="5672138"/>
          <p14:tracePt t="82669" x="2862263" y="5681663"/>
          <p14:tracePt t="82702" x="2862263" y="5686425"/>
          <p14:tracePt t="82964" x="2862263" y="5691188"/>
          <p14:tracePt t="83198" x="2857500" y="5691188"/>
          <p14:tracePt t="83323" x="2852738" y="5691188"/>
          <p14:tracePt t="83367" x="2847975" y="5691188"/>
          <p14:tracePt t="83381" x="2843213" y="5691188"/>
          <p14:tracePt t="83402" x="2838450" y="5700713"/>
          <p14:tracePt t="83419" x="2828925" y="5705475"/>
          <p14:tracePt t="83435" x="2819400" y="5705475"/>
          <p14:tracePt t="83452" x="2814638" y="5705475"/>
          <p14:tracePt t="83468" x="2809875" y="5705475"/>
          <p14:tracePt t="84306" x="2805113" y="5705475"/>
          <p14:tracePt t="84313" x="2800350" y="5705475"/>
          <p14:tracePt t="84328" x="2790825" y="5705475"/>
          <p14:tracePt t="84336" x="2786063" y="5705475"/>
          <p14:tracePt t="84352" x="2771775" y="5705475"/>
          <p14:tracePt t="84369" x="2762250" y="5705475"/>
          <p14:tracePt t="84402" x="2728913" y="5705475"/>
          <p14:tracePt t="84435" x="2719388" y="5705475"/>
          <p14:tracePt t="84452" x="2709863" y="5705475"/>
          <p14:tracePt t="84469" x="2700338" y="5705475"/>
          <p14:tracePt t="84485" x="2690813" y="5705475"/>
          <p14:tracePt t="84502" x="2676525" y="5705475"/>
          <p14:tracePt t="84518" x="2667000" y="5705475"/>
          <p14:tracePt t="84535" x="2643188" y="5705475"/>
          <p14:tracePt t="84552" x="2633663" y="5705475"/>
          <p14:tracePt t="84569" x="2628900" y="5705475"/>
          <p14:tracePt t="84585" x="2619375" y="5705475"/>
          <p14:tracePt t="84602" x="2614613" y="5705475"/>
          <p14:tracePt t="84850" x="2624138" y="5705475"/>
          <p14:tracePt t="84858" x="2633663" y="5705475"/>
          <p14:tracePt t="84869" x="2638425" y="5705475"/>
          <p14:tracePt t="84885" x="2652713" y="5705475"/>
          <p14:tracePt t="84902" x="2676525" y="5705475"/>
          <p14:tracePt t="84918" x="2700338" y="5700713"/>
          <p14:tracePt t="84935" x="2719388" y="5700713"/>
          <p14:tracePt t="84952" x="2752725" y="5691188"/>
          <p14:tracePt t="84968" x="2771775" y="5691188"/>
          <p14:tracePt t="84985" x="2786063" y="5691188"/>
          <p14:tracePt t="85002" x="2800350" y="5686425"/>
          <p14:tracePt t="85018" x="2819400" y="5686425"/>
          <p14:tracePt t="85035" x="2828925" y="5686425"/>
          <p14:tracePt t="85052" x="2843213" y="5676900"/>
          <p14:tracePt t="85068" x="2857500" y="5676900"/>
          <p14:tracePt t="85085" x="2886075" y="5672138"/>
          <p14:tracePt t="85102" x="2900363" y="5667375"/>
          <p14:tracePt t="85118" x="2909888" y="5667375"/>
          <p14:tracePt t="85135" x="2919413" y="5667375"/>
          <p14:tracePt t="85152" x="2924175" y="5667375"/>
          <p14:tracePt t="85209" x="2928938" y="5667375"/>
          <p14:tracePt t="85965" x="2952750" y="5667375"/>
          <p14:tracePt t="85973" x="2971800" y="5672138"/>
          <p14:tracePt t="85985" x="2986088" y="5672138"/>
          <p14:tracePt t="86002" x="3033713" y="5686425"/>
          <p14:tracePt t="86018" x="3057525" y="5695950"/>
          <p14:tracePt t="86035" x="3081338" y="5705475"/>
          <p14:tracePt t="86068" x="3133725" y="5719763"/>
          <p14:tracePt t="86102" x="3176588" y="5719763"/>
          <p14:tracePt t="86118" x="3195638" y="5719763"/>
          <p14:tracePt t="86135" x="3214688" y="5719763"/>
          <p14:tracePt t="86152" x="3228975" y="5719763"/>
          <p14:tracePt t="86168" x="3238500" y="5719763"/>
          <p14:tracePt t="86185" x="3257550" y="5719763"/>
          <p14:tracePt t="86202" x="3271838" y="5719763"/>
          <p14:tracePt t="86218" x="3286125" y="5719763"/>
          <p14:tracePt t="86235" x="3295650" y="5719763"/>
          <p14:tracePt t="86252" x="3305175" y="5719763"/>
          <p14:tracePt t="86268" x="3309938" y="5719763"/>
          <p14:tracePt t="86376" x="3305175" y="5719763"/>
          <p14:tracePt t="86384" x="3295650" y="5719763"/>
          <p14:tracePt t="86391" x="3276600" y="5719763"/>
          <p14:tracePt t="86402" x="3252788" y="5719763"/>
          <p14:tracePt t="86418" x="3205163" y="5719763"/>
          <p14:tracePt t="86435" x="3157538" y="5719763"/>
          <p14:tracePt t="86451" x="3133725" y="5719763"/>
          <p14:tracePt t="86468" x="3114675" y="5719763"/>
          <p14:tracePt t="86485" x="3090863" y="5719763"/>
          <p14:tracePt t="86502" x="3057525" y="5700713"/>
          <p14:tracePt t="86518" x="3033713" y="5691188"/>
          <p14:tracePt t="86535" x="3009900" y="5672138"/>
          <p14:tracePt t="86552" x="2990850" y="5653088"/>
          <p14:tracePt t="86568" x="2967038" y="5643563"/>
          <p14:tracePt t="86585" x="2952750" y="5634038"/>
          <p14:tracePt t="86602" x="2947988" y="5629275"/>
          <p14:tracePt t="86603" x="2943225" y="5624513"/>
          <p14:tracePt t="86618" x="2938463" y="5619750"/>
          <p14:tracePt t="86635" x="2928938" y="5619750"/>
          <p14:tracePt t="86668" x="2919413" y="5619750"/>
          <p14:tracePt t="86685" x="2909888" y="5619750"/>
          <p14:tracePt t="86702" x="2900363" y="5619750"/>
          <p14:tracePt t="86719" x="2881313" y="5619750"/>
          <p14:tracePt t="86735" x="2857500" y="5629275"/>
          <p14:tracePt t="86752" x="2824163" y="5643563"/>
          <p14:tracePt t="86768" x="2800350" y="5657850"/>
          <p14:tracePt t="86785" x="2776538" y="5672138"/>
          <p14:tracePt t="86802" x="2757488" y="5681663"/>
          <p14:tracePt t="86818" x="2743200" y="5686425"/>
          <p14:tracePt t="86835" x="2728913" y="5700713"/>
          <p14:tracePt t="86852" x="2705100" y="5700713"/>
          <p14:tracePt t="86868" x="2681288" y="5700713"/>
          <p14:tracePt t="86885" x="2671763" y="5695950"/>
          <p14:tracePt t="86902" x="2657475" y="5681663"/>
          <p14:tracePt t="86918" x="2638425" y="5653088"/>
          <p14:tracePt t="86935" x="2624138" y="5586413"/>
          <p14:tracePt t="86951" x="2624138" y="5557838"/>
          <p14:tracePt t="86969" x="2624138" y="5534025"/>
          <p14:tracePt t="86985" x="2624138" y="5510213"/>
          <p14:tracePt t="87002" x="2624138" y="5495925"/>
          <p14:tracePt t="87018" x="2624138" y="5491163"/>
          <p14:tracePt t="87035" x="2624138" y="5486400"/>
          <p14:tracePt t="87052" x="2624138" y="5476875"/>
          <p14:tracePt t="87068" x="2628900" y="5467350"/>
          <p14:tracePt t="87085" x="2643188" y="5457825"/>
          <p14:tracePt t="87102" x="2657475" y="5448300"/>
          <p14:tracePt t="87103" x="2667000" y="5434013"/>
          <p14:tracePt t="87118" x="2686050" y="5434013"/>
          <p14:tracePt t="87135" x="2705100" y="5424488"/>
          <p14:tracePt t="87152" x="2719388" y="5419725"/>
          <p14:tracePt t="87168" x="2738438" y="5414963"/>
          <p14:tracePt t="87185" x="2752725" y="5414963"/>
          <p14:tracePt t="87201" x="2762250" y="5414963"/>
          <p14:tracePt t="87218" x="2771775" y="5414963"/>
          <p14:tracePt t="87235" x="2781300" y="5414963"/>
          <p14:tracePt t="87252" x="2790825" y="5419725"/>
          <p14:tracePt t="87268" x="2800350" y="5424488"/>
          <p14:tracePt t="87285" x="2809875" y="5429250"/>
          <p14:tracePt t="87302" x="2828925" y="5443538"/>
          <p14:tracePt t="87318" x="2838450" y="5457825"/>
          <p14:tracePt t="87335" x="2857500" y="5481638"/>
          <p14:tracePt t="87351" x="2876550" y="5505450"/>
          <p14:tracePt t="87368" x="2886075" y="5538788"/>
          <p14:tracePt t="87385" x="2895600" y="5557838"/>
          <p14:tracePt t="87402" x="2900363" y="5576888"/>
          <p14:tracePt t="87418" x="2914650" y="5595938"/>
          <p14:tracePt t="87435" x="2919413" y="5619750"/>
          <p14:tracePt t="87452" x="2928938" y="5634038"/>
          <p14:tracePt t="87468" x="2928938" y="5648325"/>
          <p14:tracePt t="87485" x="2928938" y="5667375"/>
          <p14:tracePt t="87501" x="2928938" y="5676900"/>
          <p14:tracePt t="87518" x="2919413" y="5695950"/>
          <p14:tracePt t="87535" x="2905125" y="5710238"/>
          <p14:tracePt t="87551" x="2852738" y="5734050"/>
          <p14:tracePt t="87568" x="2809875" y="5748338"/>
          <p14:tracePt t="87585" x="2767013" y="5753100"/>
          <p14:tracePt t="87602" x="2714625" y="5753100"/>
          <p14:tracePt t="87618" x="2676525" y="5753100"/>
          <p14:tracePt t="87635" x="2662238" y="5753100"/>
          <p14:tracePt t="87652" x="2652713" y="5753100"/>
          <p14:tracePt t="87668" x="2643188" y="5753100"/>
          <p14:tracePt t="87685" x="2638425" y="5753100"/>
          <p14:tracePt t="87735" x="2643188" y="5753100"/>
          <p14:tracePt t="87742" x="2647950" y="5753100"/>
          <p14:tracePt t="87752" x="2657475" y="5753100"/>
          <p14:tracePt t="87768" x="2700338" y="5757863"/>
          <p14:tracePt t="87785" x="2743200" y="5757863"/>
          <p14:tracePt t="87802" x="2819400" y="5767388"/>
          <p14:tracePt t="87818" x="2871788" y="5772150"/>
          <p14:tracePt t="87835" x="2890838" y="5772150"/>
          <p14:tracePt t="87852" x="2919413" y="5772150"/>
          <p14:tracePt t="87868" x="2924175" y="5772150"/>
          <p14:tracePt t="87885" x="2933700" y="5772150"/>
          <p14:tracePt t="87901" x="2938463" y="5772150"/>
          <p14:tracePt t="88255" x="2976563" y="5762625"/>
          <p14:tracePt t="88263" x="3014663" y="5748338"/>
          <p14:tracePt t="88271" x="3052763" y="5734050"/>
          <p14:tracePt t="88285" x="3124200" y="5719763"/>
          <p14:tracePt t="88301" x="3167063" y="5705475"/>
          <p14:tracePt t="88319" x="3195638" y="5700713"/>
          <p14:tracePt t="88352" x="3243263" y="5700713"/>
          <p14:tracePt t="88385" x="3252788" y="5700713"/>
          <p14:tracePt t="88461" x="3257550" y="5700713"/>
          <p14:tracePt t="88468" x="3262313" y="5700713"/>
          <p14:tracePt t="88484" x="3267075" y="5700713"/>
          <p14:tracePt t="88491" x="3271838" y="5695950"/>
          <p14:tracePt t="88505" x="3281363" y="5695950"/>
          <p14:tracePt t="88518" x="3286125" y="5695950"/>
          <p14:tracePt t="88535" x="3309938" y="5686425"/>
          <p14:tracePt t="88552" x="3324225" y="5686425"/>
          <p14:tracePt t="88568" x="3333750" y="5686425"/>
          <p14:tracePt t="88585" x="3352800" y="5686425"/>
          <p14:tracePt t="88602" x="3362325" y="5686425"/>
          <p14:tracePt t="88619" x="3371850" y="5686425"/>
          <p14:tracePt t="88635" x="3376613" y="5686425"/>
          <p14:tracePt t="88652" x="3381375" y="5686425"/>
          <p14:tracePt t="89526" x="3395663" y="5686425"/>
          <p14:tracePt t="89540" x="3424238" y="5686425"/>
          <p14:tracePt t="89547" x="3443288" y="5686425"/>
          <p14:tracePt t="89555" x="3462338" y="5686425"/>
          <p14:tracePt t="89568" x="3471863" y="5686425"/>
          <p14:tracePt t="89585" x="3490913" y="5686425"/>
          <p14:tracePt t="89601" x="3505200" y="5686425"/>
          <p14:tracePt t="89635" x="3533775" y="5686425"/>
          <p14:tracePt t="89668" x="3552825" y="5686425"/>
          <p14:tracePt t="89685" x="3562350" y="5686425"/>
          <p14:tracePt t="89703" x="3571875" y="5686425"/>
          <p14:tracePt t="89718" x="3581400" y="5686425"/>
          <p14:tracePt t="89820" x="3576638" y="5691188"/>
          <p14:tracePt t="89827" x="3567113" y="5695950"/>
          <p14:tracePt t="89835" x="3548063" y="5700713"/>
          <p14:tracePt t="89851" x="3514725" y="5719763"/>
          <p14:tracePt t="89868" x="3471863" y="5724525"/>
          <p14:tracePt t="89885" x="3409950" y="5734050"/>
          <p14:tracePt t="89901" x="3386138" y="5729288"/>
          <p14:tracePt t="89918" x="3362325" y="5724525"/>
          <p14:tracePt t="89935" x="3343275" y="5719763"/>
          <p14:tracePt t="89952" x="3324225" y="5710238"/>
          <p14:tracePt t="89968" x="3314700" y="5700713"/>
          <p14:tracePt t="89985" x="3305175" y="5695950"/>
          <p14:tracePt t="90001" x="3300413" y="5695950"/>
          <p14:tracePt t="90018" x="3290888" y="5695950"/>
          <p14:tracePt t="90035" x="3286125" y="5695950"/>
          <p14:tracePt t="90114" x="3290888" y="5695950"/>
          <p14:tracePt t="90122" x="3300413" y="5695950"/>
          <p14:tracePt t="90138" x="3333750" y="5695950"/>
          <p14:tracePt t="90151" x="3371850" y="5695950"/>
          <p14:tracePt t="90168" x="3414713" y="5695950"/>
          <p14:tracePt t="90185" x="3462338" y="5695950"/>
          <p14:tracePt t="90201" x="3538538" y="5695950"/>
          <p14:tracePt t="90218" x="3581400" y="5695950"/>
          <p14:tracePt t="90235" x="3624263" y="5695950"/>
          <p14:tracePt t="90252" x="3671888" y="5705475"/>
          <p14:tracePt t="90268" x="3690938" y="5705475"/>
          <p14:tracePt t="90285" x="3709988" y="5705475"/>
          <p14:tracePt t="90301" x="3724275" y="5705475"/>
          <p14:tracePt t="90318" x="3733800" y="5705475"/>
          <p14:tracePt t="90335" x="3738563" y="5705475"/>
          <p14:tracePt t="90351" x="3743325" y="5705475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Formatting Output: Example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95250" y="1196975"/>
            <a:ext cx="9682163" cy="4745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6213" algn="l"/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6213" algn="l"/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FormatTest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long n = 123456;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("%10d%n", n);	   // width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("%-10d%n", n);    	   // left-justified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("%010d%n", n);	   // leading zeroes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("%+10d%n", n);	   // sign character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("%,10d%n", n);	   // group character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System.out.format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("%d\t%1$#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x%n%n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n); // argument index and hexadecimal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double pi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Math.PI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n%f%n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pi);	    // fixed-point format 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e%n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pi);	    // exponential format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("%10.3f%n", pi);    // width/precision in fixed-point format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("%10.3e%n", pi);   // width/precision in exponential format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("%+-10.3f%n", pi); // sign character and left-justified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8132" name="직사각형 4"/>
          <p:cNvSpPr>
            <a:spLocks noChangeArrowheads="1"/>
          </p:cNvSpPr>
          <p:nvPr/>
        </p:nvSpPr>
        <p:spPr bwMode="auto">
          <a:xfrm>
            <a:off x="7761288" y="2133600"/>
            <a:ext cx="2016125" cy="329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123456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123456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123456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0000123456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+123456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123,456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123456   0x1e240</a:t>
            </a:r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3.141593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3.141593e+00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3.142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3.142e+00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+3.142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171"/>
    </mc:Choice>
    <mc:Fallback xmlns="">
      <p:transition spd="slow" advTm="106171"/>
    </mc:Fallback>
  </mc:AlternateContent>
  <p:extLst>
    <p:ext uri="{3A86A75C-4F4B-4683-9AE1-C65F6400EC91}">
      <p14:laserTraceLst xmlns:p14="http://schemas.microsoft.com/office/powerpoint/2010/main">
        <p14:tracePtLst>
          <p14:tracePt t="806" x="3757613" y="5572125"/>
          <p14:tracePt t="813" x="3786188" y="5295900"/>
          <p14:tracePt t="826" x="3800475" y="4886325"/>
          <p14:tracePt t="843" x="3800475" y="3957638"/>
          <p14:tracePt t="859" x="3800475" y="3457575"/>
          <p14:tracePt t="876" x="3800475" y="3086100"/>
          <p14:tracePt t="909" x="3800475" y="2609850"/>
          <p14:tracePt t="942" x="3800475" y="2471738"/>
          <p14:tracePt t="959" x="3800475" y="2424113"/>
          <p14:tracePt t="976" x="3795713" y="2376488"/>
          <p14:tracePt t="993" x="3795713" y="2366963"/>
          <p14:tracePt t="1009" x="3795713" y="2357438"/>
          <p14:tracePt t="1026" x="3795713" y="2352675"/>
          <p14:tracePt t="1297" x="3762375" y="2338388"/>
          <p14:tracePt t="1305" x="3714750" y="2314575"/>
          <p14:tracePt t="1313" x="3676650" y="2290763"/>
          <p14:tracePt t="1326" x="3629025" y="2286000"/>
          <p14:tracePt t="1343" x="3552825" y="2262188"/>
          <p14:tracePt t="1359" x="3500438" y="2262188"/>
          <p14:tracePt t="1376" x="3457575" y="2266950"/>
          <p14:tracePt t="1392" x="3419475" y="2276475"/>
          <p14:tracePt t="1409" x="3395663" y="2281238"/>
          <p14:tracePt t="1426" x="3381375" y="2281238"/>
          <p14:tracePt t="1442" x="3367088" y="2295525"/>
          <p14:tracePt t="1459" x="3352800" y="2300288"/>
          <p14:tracePt t="1476" x="3343275" y="2305050"/>
          <p14:tracePt t="1492" x="3333750" y="2314575"/>
          <p14:tracePt t="1509" x="3319463" y="2319338"/>
          <p14:tracePt t="1526" x="3305175" y="2324100"/>
          <p14:tracePt t="1542" x="3295650" y="2333625"/>
          <p14:tracePt t="1559" x="3290888" y="2333625"/>
          <p14:tracePt t="1576" x="3286125" y="2333625"/>
          <p14:tracePt t="1592" x="3276600" y="2333625"/>
          <p14:tracePt t="1626" x="3267075" y="2333625"/>
          <p14:tracePt t="1642" x="3257550" y="2343150"/>
          <p14:tracePt t="1659" x="3252788" y="2352675"/>
          <p14:tracePt t="1676" x="3248025" y="2352675"/>
          <p14:tracePt t="1692" x="3238500" y="2352675"/>
          <p14:tracePt t="2318" x="3224213" y="2357438"/>
          <p14:tracePt t="2326" x="3205163" y="2362200"/>
          <p14:tracePt t="2332" x="3181350" y="2366963"/>
          <p14:tracePt t="2342" x="3162300" y="2376488"/>
          <p14:tracePt t="2359" x="3133725" y="2381250"/>
          <p14:tracePt t="2376" x="3109913" y="2386013"/>
          <p14:tracePt t="2392" x="3090863" y="2386013"/>
          <p14:tracePt t="2426" x="3076575" y="2386013"/>
          <p14:tracePt t="2459" x="3024188" y="2400300"/>
          <p14:tracePt t="2476" x="2990850" y="2409825"/>
          <p14:tracePt t="2493" x="2957513" y="2419350"/>
          <p14:tracePt t="2510" x="2909888" y="2433638"/>
          <p14:tracePt t="2526" x="2871788" y="2433638"/>
          <p14:tracePt t="2542" x="2828925" y="2438400"/>
          <p14:tracePt t="2559" x="2786063" y="2438400"/>
          <p14:tracePt t="2576" x="2743200" y="2438400"/>
          <p14:tracePt t="2592" x="2719388" y="2438400"/>
          <p14:tracePt t="2609" x="2700338" y="2438400"/>
          <p14:tracePt t="2626" x="2676525" y="2438400"/>
          <p14:tracePt t="2642" x="2662238" y="2438400"/>
          <p14:tracePt t="2659" x="2647950" y="2438400"/>
          <p14:tracePt t="2676" x="2638425" y="2438400"/>
          <p14:tracePt t="2692" x="2619375" y="2438400"/>
          <p14:tracePt t="2709" x="2609850" y="2438400"/>
          <p14:tracePt t="2726" x="2595563" y="2438400"/>
          <p14:tracePt t="2742" x="2590800" y="2438400"/>
          <p14:tracePt t="2759" x="2581275" y="2438400"/>
          <p14:tracePt t="2776" x="2571750" y="2438400"/>
          <p14:tracePt t="2793" x="2562225" y="2428875"/>
          <p14:tracePt t="2809" x="2528888" y="2419350"/>
          <p14:tracePt t="2825" x="2490788" y="2409825"/>
          <p14:tracePt t="2842" x="2447925" y="2390775"/>
          <p14:tracePt t="2859" x="2419350" y="2381250"/>
          <p14:tracePt t="2876" x="2386013" y="2366963"/>
          <p14:tracePt t="2892" x="2376488" y="2362200"/>
          <p14:tracePt t="2909" x="2371725" y="2357438"/>
          <p14:tracePt t="3163" x="2333625" y="2347913"/>
          <p14:tracePt t="3170" x="2286000" y="2343150"/>
          <p14:tracePt t="3177" x="2238375" y="2324100"/>
          <p14:tracePt t="3192" x="2185988" y="2309813"/>
          <p14:tracePt t="3209" x="2133600" y="2305050"/>
          <p14:tracePt t="3225" x="2100263" y="2300288"/>
          <p14:tracePt t="3242" x="2052638" y="2286000"/>
          <p14:tracePt t="3259" x="2024063" y="2276475"/>
          <p14:tracePt t="3275" x="1995488" y="2271713"/>
          <p14:tracePt t="3292" x="1957388" y="2262188"/>
          <p14:tracePt t="3309" x="1914525" y="2252663"/>
          <p14:tracePt t="3325" x="1885950" y="2247900"/>
          <p14:tracePt t="3342" x="1866900" y="2243138"/>
          <p14:tracePt t="3359" x="1843088" y="2233613"/>
          <p14:tracePt t="3375" x="1809750" y="2228850"/>
          <p14:tracePt t="3392" x="1781175" y="2219325"/>
          <p14:tracePt t="3409" x="1752600" y="2209800"/>
          <p14:tracePt t="3426" x="1704975" y="2200275"/>
          <p14:tracePt t="3442" x="1676400" y="2195513"/>
          <p14:tracePt t="3459" x="1647825" y="2190750"/>
          <p14:tracePt t="3476" x="1619250" y="2190750"/>
          <p14:tracePt t="3494" x="1576388" y="2181225"/>
          <p14:tracePt t="3509" x="1557338" y="2181225"/>
          <p14:tracePt t="3526" x="1547813" y="2181225"/>
          <p14:tracePt t="3543" x="1538288" y="2181225"/>
          <p14:tracePt t="3559" x="1528763" y="2181225"/>
          <p14:tracePt t="3576" x="1519238" y="2181225"/>
          <p14:tracePt t="3619" x="1519238" y="2176463"/>
          <p14:tracePt t="3626" x="1519238" y="2171700"/>
          <p14:tracePt t="3642" x="1533525" y="2166938"/>
          <p14:tracePt t="3659" x="1576388" y="2162175"/>
          <p14:tracePt t="3676" x="1662113" y="2147888"/>
          <p14:tracePt t="3692" x="1724025" y="2133600"/>
          <p14:tracePt t="3709" x="1785938" y="2128838"/>
          <p14:tracePt t="3726" x="1847850" y="2119313"/>
          <p14:tracePt t="3742" x="1914525" y="2109788"/>
          <p14:tracePt t="3759" x="1952625" y="2095500"/>
          <p14:tracePt t="3776" x="1990725" y="2090738"/>
          <p14:tracePt t="3792" x="2009775" y="2090738"/>
          <p14:tracePt t="3809" x="2043113" y="2090738"/>
          <p14:tracePt t="3826" x="2052638" y="2090738"/>
          <p14:tracePt t="3842" x="2057400" y="2090738"/>
          <p14:tracePt t="3859" x="2066925" y="2090738"/>
          <p14:tracePt t="4381" x="2062163" y="2090738"/>
          <p14:tracePt t="4388" x="2047875" y="2090738"/>
          <p14:tracePt t="4395" x="2038350" y="2090738"/>
          <p14:tracePt t="4409" x="2014538" y="2090738"/>
          <p14:tracePt t="4425" x="1928813" y="2095500"/>
          <p14:tracePt t="4442" x="1881188" y="2100263"/>
          <p14:tracePt t="4459" x="1828800" y="2105025"/>
          <p14:tracePt t="4492" x="1676400" y="2119313"/>
          <p14:tracePt t="4526" x="1557338" y="2119313"/>
          <p14:tracePt t="4542" x="1485900" y="2109788"/>
          <p14:tracePt t="4559" x="1452563" y="2105025"/>
          <p14:tracePt t="4576" x="1423988" y="2095500"/>
          <p14:tracePt t="4592" x="1385888" y="2085975"/>
          <p14:tracePt t="4609" x="1338263" y="2076450"/>
          <p14:tracePt t="4626" x="1295400" y="2071688"/>
          <p14:tracePt t="4642" x="1252538" y="2057400"/>
          <p14:tracePt t="4659" x="1176338" y="2043113"/>
          <p14:tracePt t="4675" x="1123950" y="2038350"/>
          <p14:tracePt t="4692" x="1076325" y="2038350"/>
          <p14:tracePt t="4709" x="1023938" y="2038350"/>
          <p14:tracePt t="4726" x="947738" y="2033588"/>
          <p14:tracePt t="4743" x="881063" y="2033588"/>
          <p14:tracePt t="4759" x="823913" y="2033588"/>
          <p14:tracePt t="4775" x="766763" y="2033588"/>
          <p14:tracePt t="4792" x="704850" y="2033588"/>
          <p14:tracePt t="4809" x="661988" y="2038350"/>
          <p14:tracePt t="4826" x="623888" y="2052638"/>
          <p14:tracePt t="4842" x="590550" y="2057400"/>
          <p14:tracePt t="4859" x="523875" y="2076450"/>
          <p14:tracePt t="4875" x="481013" y="2095500"/>
          <p14:tracePt t="4892" x="447675" y="2105025"/>
          <p14:tracePt t="4909" x="404813" y="2124075"/>
          <p14:tracePt t="4925" x="381000" y="2128838"/>
          <p14:tracePt t="4942" x="371475" y="2133600"/>
          <p14:tracePt t="4959" x="366713" y="2133600"/>
          <p14:tracePt t="4975" x="357188" y="2133600"/>
          <p14:tracePt t="4992" x="352425" y="2133600"/>
          <p14:tracePt t="5009" x="342900" y="2133600"/>
          <p14:tracePt t="5025" x="338138" y="2133600"/>
          <p14:tracePt t="5042" x="333375" y="2133600"/>
          <p14:tracePt t="5086" x="338138" y="2133600"/>
          <p14:tracePt t="5093" x="342900" y="2133600"/>
          <p14:tracePt t="5109" x="366713" y="2133600"/>
          <p14:tracePt t="5126" x="385763" y="2133600"/>
          <p14:tracePt t="5142" x="414338" y="2133600"/>
          <p14:tracePt t="5159" x="447675" y="2133600"/>
          <p14:tracePt t="5175" x="471488" y="2128838"/>
          <p14:tracePt t="5192" x="500063" y="2124075"/>
          <p14:tracePt t="5209" x="533400" y="2114550"/>
          <p14:tracePt t="5225" x="595313" y="2109788"/>
          <p14:tracePt t="5242" x="657225" y="2105025"/>
          <p14:tracePt t="5259" x="738188" y="2095500"/>
          <p14:tracePt t="5275" x="795338" y="2090738"/>
          <p14:tracePt t="5292" x="866775" y="2076450"/>
          <p14:tracePt t="5309" x="909638" y="2071688"/>
          <p14:tracePt t="5325" x="952500" y="2066925"/>
          <p14:tracePt t="5342" x="1028700" y="2052638"/>
          <p14:tracePt t="5359" x="1090613" y="2038350"/>
          <p14:tracePt t="5375" x="1157288" y="2028825"/>
          <p14:tracePt t="5392" x="1219200" y="2024063"/>
          <p14:tracePt t="5409" x="1290638" y="2009775"/>
          <p14:tracePt t="5425" x="1338263" y="2005013"/>
          <p14:tracePt t="5442" x="1390650" y="2005013"/>
          <p14:tracePt t="5459" x="1438275" y="2000250"/>
          <p14:tracePt t="5475" x="1509713" y="2000250"/>
          <p14:tracePt t="5492" x="1557338" y="2000250"/>
          <p14:tracePt t="5509" x="1595438" y="2000250"/>
          <p14:tracePt t="5525" x="1647825" y="2000250"/>
          <p14:tracePt t="5542" x="1676400" y="2000250"/>
          <p14:tracePt t="5559" x="1704975" y="2000250"/>
          <p14:tracePt t="5575" x="1724025" y="2000250"/>
          <p14:tracePt t="5592" x="1762125" y="2000250"/>
          <p14:tracePt t="5609" x="1785938" y="2000250"/>
          <p14:tracePt t="5625" x="1804988" y="2000250"/>
          <p14:tracePt t="5642" x="1828800" y="2000250"/>
          <p14:tracePt t="5659" x="1862138" y="2000250"/>
          <p14:tracePt t="5675" x="1881188" y="2000250"/>
          <p14:tracePt t="5692" x="1890713" y="2000250"/>
          <p14:tracePt t="5709" x="1900238" y="2000250"/>
          <p14:tracePt t="5725" x="1909763" y="2000250"/>
          <p14:tracePt t="5742" x="1914525" y="2000250"/>
          <p14:tracePt t="5813" x="1919288" y="2000250"/>
          <p14:tracePt t="6907" x="1928813" y="2000250"/>
          <p14:tracePt t="6914" x="1933575" y="2009775"/>
          <p14:tracePt t="6925" x="1947863" y="2024063"/>
          <p14:tracePt t="6942" x="1962150" y="2038350"/>
          <p14:tracePt t="6959" x="1985963" y="2062163"/>
          <p14:tracePt t="6975" x="1995488" y="2085975"/>
          <p14:tracePt t="6992" x="2014538" y="2109788"/>
          <p14:tracePt t="7025" x="2057400" y="2176463"/>
          <p14:tracePt t="7058" x="2090738" y="2224088"/>
          <p14:tracePt t="7075" x="2114550" y="2247900"/>
          <p14:tracePt t="7092" x="2138363" y="2271713"/>
          <p14:tracePt t="7109" x="2152650" y="2305050"/>
          <p14:tracePt t="7126" x="2176463" y="2343150"/>
          <p14:tracePt t="7142" x="2190750" y="2366963"/>
          <p14:tracePt t="7158" x="2195513" y="2381250"/>
          <p14:tracePt t="7175" x="2205038" y="2390775"/>
          <p14:tracePt t="7192" x="2205038" y="2400300"/>
          <p14:tracePt t="7208" x="2205038" y="2405063"/>
          <p14:tracePt t="7242" x="2209800" y="2419350"/>
          <p14:tracePt t="7259" x="2214563" y="2447925"/>
          <p14:tracePt t="7275" x="2214563" y="2457450"/>
          <p14:tracePt t="7292" x="2214563" y="2471738"/>
          <p14:tracePt t="7308" x="2214563" y="2481263"/>
          <p14:tracePt t="7325" x="2214563" y="2490788"/>
          <p14:tracePt t="7342" x="2214563" y="2495550"/>
          <p14:tracePt t="7358" x="2214563" y="2500313"/>
          <p14:tracePt t="7375" x="2214563" y="2509838"/>
          <p14:tracePt t="7392" x="2214563" y="2519363"/>
          <p14:tracePt t="7409" x="2214563" y="2528888"/>
          <p14:tracePt t="7425" x="2214563" y="2533650"/>
          <p14:tracePt t="7442" x="2214563" y="2543175"/>
          <p14:tracePt t="7458" x="2214563" y="2547938"/>
          <p14:tracePt t="7475" x="2214563" y="2557463"/>
          <p14:tracePt t="7492" x="2214563" y="2562225"/>
          <p14:tracePt t="7509" x="2214563" y="2566988"/>
          <p14:tracePt t="8425" x="2219325" y="2566988"/>
          <p14:tracePt t="8433" x="2243138" y="2566988"/>
          <p14:tracePt t="8442" x="2257425" y="2557463"/>
          <p14:tracePt t="8458" x="2300288" y="2552700"/>
          <p14:tracePt t="8493" x="2395538" y="2547938"/>
          <p14:tracePt t="8525" x="2452688" y="2547938"/>
          <p14:tracePt t="8542" x="2481263" y="2547938"/>
          <p14:tracePt t="8558" x="2514600" y="2547938"/>
          <p14:tracePt t="8576" x="2533650" y="2547938"/>
          <p14:tracePt t="8592" x="2557463" y="2547938"/>
          <p14:tracePt t="8610" x="2581275" y="2543175"/>
          <p14:tracePt t="8626" x="2595563" y="2538413"/>
          <p14:tracePt t="8643" x="2614613" y="2538413"/>
          <p14:tracePt t="8659" x="2624138" y="2533650"/>
          <p14:tracePt t="8675" x="2643188" y="2533650"/>
          <p14:tracePt t="8692" x="2647950" y="2533650"/>
          <p14:tracePt t="8709" x="2652713" y="2533650"/>
          <p14:tracePt t="8725" x="2657475" y="2533650"/>
          <p14:tracePt t="9087" x="2643188" y="2533650"/>
          <p14:tracePt t="9094" x="2633663" y="2533650"/>
          <p14:tracePt t="9101" x="2614613" y="2533650"/>
          <p14:tracePt t="9109" x="2600325" y="2533650"/>
          <p14:tracePt t="9125" x="2571750" y="2533650"/>
          <p14:tracePt t="9142" x="2547938" y="2533650"/>
          <p14:tracePt t="9175" x="2505075" y="2533650"/>
          <p14:tracePt t="9208" x="2481263" y="2533650"/>
          <p14:tracePt t="9225" x="2471738" y="2533650"/>
          <p14:tracePt t="9242" x="2466975" y="2533650"/>
          <p14:tracePt t="9258" x="2462213" y="2533650"/>
          <p14:tracePt t="9673" x="2476500" y="2533650"/>
          <p14:tracePt t="9681" x="2486025" y="2533650"/>
          <p14:tracePt t="9692" x="2490788" y="2528888"/>
          <p14:tracePt t="9708" x="2500313" y="2528888"/>
          <p14:tracePt t="9725" x="2509838" y="2528888"/>
          <p14:tracePt t="9742" x="2514600" y="2528888"/>
          <p14:tracePt t="10078" x="2524125" y="2514600"/>
          <p14:tracePt t="10085" x="2538413" y="2505075"/>
          <p14:tracePt t="10093" x="2547938" y="2500313"/>
          <p14:tracePt t="10108" x="2562225" y="2490788"/>
          <p14:tracePt t="10125" x="2571750" y="2486025"/>
          <p14:tracePt t="10142" x="2576513" y="2476500"/>
          <p14:tracePt t="10158" x="2581275" y="2476500"/>
          <p14:tracePt t="10195" x="2581275" y="2471738"/>
          <p14:tracePt t="10217" x="2581275" y="2466975"/>
          <p14:tracePt t="10225" x="2576513" y="2466975"/>
          <p14:tracePt t="10242" x="2557463" y="2466975"/>
          <p14:tracePt t="10258" x="2533650" y="2452688"/>
          <p14:tracePt t="10275" x="2514600" y="2452688"/>
          <p14:tracePt t="10292" x="2505075" y="2452688"/>
          <p14:tracePt t="10308" x="2500313" y="2452688"/>
          <p14:tracePt t="10325" x="2495550" y="2452688"/>
          <p14:tracePt t="10342" x="2495550" y="2443163"/>
          <p14:tracePt t="10358" x="2495550" y="2433638"/>
          <p14:tracePt t="10375" x="2495550" y="2428875"/>
          <p14:tracePt t="10392" x="2509838" y="2424113"/>
          <p14:tracePt t="10408" x="2557463" y="2414588"/>
          <p14:tracePt t="10425" x="2600325" y="2409825"/>
          <p14:tracePt t="10442" x="2643188" y="2409825"/>
          <p14:tracePt t="10459" x="2681288" y="2409825"/>
          <p14:tracePt t="10475" x="2714625" y="2419350"/>
          <p14:tracePt t="10492" x="2733675" y="2433638"/>
          <p14:tracePt t="10508" x="2747963" y="2452688"/>
          <p14:tracePt t="10525" x="2771775" y="2495550"/>
          <p14:tracePt t="10542" x="2781300" y="2509838"/>
          <p14:tracePt t="10558" x="2786063" y="2528888"/>
          <p14:tracePt t="10575" x="2790825" y="2533650"/>
          <p14:tracePt t="10592" x="2790825" y="2543175"/>
          <p14:tracePt t="10608" x="2790825" y="2552700"/>
          <p14:tracePt t="10625" x="2790825" y="2557463"/>
          <p14:tracePt t="10642" x="2790825" y="2566988"/>
          <p14:tracePt t="10658" x="2790825" y="2581275"/>
          <p14:tracePt t="10675" x="2790825" y="2586038"/>
          <p14:tracePt t="10692" x="2790825" y="2595563"/>
          <p14:tracePt t="10709" x="2790825" y="2605088"/>
          <p14:tracePt t="11267" x="2800350" y="2595563"/>
          <p14:tracePt t="11274" x="2805113" y="2590800"/>
          <p14:tracePt t="11281" x="2809875" y="2586038"/>
          <p14:tracePt t="11296" x="2814638" y="2581275"/>
          <p14:tracePt t="11308" x="2819400" y="2576513"/>
          <p14:tracePt t="11325" x="2824163" y="2571750"/>
          <p14:tracePt t="11342" x="2828925" y="2566988"/>
          <p14:tracePt t="11423" x="2824163" y="2566988"/>
          <p14:tracePt t="11432" x="2819400" y="2571750"/>
          <p14:tracePt t="11442" x="2786063" y="2586038"/>
          <p14:tracePt t="11458" x="2738438" y="2609850"/>
          <p14:tracePt t="11475" x="2667000" y="2638425"/>
          <p14:tracePt t="11492" x="2609850" y="2662238"/>
          <p14:tracePt t="11509" x="2552700" y="2671763"/>
          <p14:tracePt t="11525" x="2524125" y="2671763"/>
          <p14:tracePt t="11542" x="2495550" y="2671763"/>
          <p14:tracePt t="11558" x="2471738" y="2671763"/>
          <p14:tracePt t="11575" x="2452688" y="2662238"/>
          <p14:tracePt t="11592" x="2428875" y="2657475"/>
          <p14:tracePt t="11608" x="2409825" y="2652713"/>
          <p14:tracePt t="11626" x="2371725" y="2638425"/>
          <p14:tracePt t="11642" x="2343150" y="2628900"/>
          <p14:tracePt t="11658" x="2309813" y="2619375"/>
          <p14:tracePt t="11675" x="2286000" y="2614613"/>
          <p14:tracePt t="11692" x="2262188" y="2605088"/>
          <p14:tracePt t="11708" x="2243138" y="2605088"/>
          <p14:tracePt t="11725" x="2238375" y="2605088"/>
          <p14:tracePt t="11742" x="2233613" y="2605088"/>
          <p14:tracePt t="11759" x="2224088" y="2605088"/>
          <p14:tracePt t="11775" x="2214563" y="2605088"/>
          <p14:tracePt t="11818" x="2209800" y="2605088"/>
          <p14:tracePt t="11825" x="2205038" y="2600325"/>
          <p14:tracePt t="11842" x="2195513" y="2595563"/>
          <p14:tracePt t="11858" x="2185988" y="2586038"/>
          <p14:tracePt t="11875" x="2171700" y="2576513"/>
          <p14:tracePt t="11891" x="2152650" y="2566988"/>
          <p14:tracePt t="11908" x="2138363" y="2562225"/>
          <p14:tracePt t="11925" x="2128838" y="2557463"/>
          <p14:tracePt t="11942" x="2119313" y="2547938"/>
          <p14:tracePt t="11958" x="2114550" y="2547938"/>
          <p14:tracePt t="11975" x="2109788" y="2547938"/>
          <p14:tracePt t="12265" x="2114550" y="2547938"/>
          <p14:tracePt t="12273" x="2128838" y="2547938"/>
          <p14:tracePt t="12281" x="2147888" y="2538413"/>
          <p14:tracePt t="12291" x="2162175" y="2533650"/>
          <p14:tracePt t="12308" x="2190750" y="2533650"/>
          <p14:tracePt t="12325" x="2200275" y="2533650"/>
          <p14:tracePt t="12342" x="2214563" y="2533650"/>
          <p14:tracePt t="12358" x="2233613" y="2533650"/>
          <p14:tracePt t="12375" x="2252663" y="2533650"/>
          <p14:tracePt t="12392" x="2262188" y="2533650"/>
          <p14:tracePt t="12408" x="2271713" y="2533650"/>
          <p14:tracePt t="12425" x="2281238" y="2533650"/>
          <p14:tracePt t="12441" x="2290763" y="2533650"/>
          <p14:tracePt t="12458" x="2295525" y="2533650"/>
          <p14:tracePt t="12846" x="2390775" y="2519363"/>
          <p14:tracePt t="12855" x="2595563" y="2519363"/>
          <p14:tracePt t="12863" x="2781300" y="2509838"/>
          <p14:tracePt t="12891" x="3748088" y="2543175"/>
          <p14:tracePt t="12925" x="4748213" y="2590800"/>
          <p14:tracePt t="12942" x="5029200" y="2590800"/>
          <p14:tracePt t="12958" x="5214938" y="2590800"/>
          <p14:tracePt t="12975" x="5381625" y="2590800"/>
          <p14:tracePt t="12991" x="5529263" y="2590800"/>
          <p14:tracePt t="13008" x="5562600" y="2590800"/>
          <p14:tracePt t="13025" x="5581650" y="2590800"/>
          <p14:tracePt t="13042" x="5591175" y="2590800"/>
          <p14:tracePt t="13075" x="5538788" y="2586038"/>
          <p14:tracePt t="13091" x="5348288" y="2557463"/>
          <p14:tracePt t="13109" x="4562475" y="2466975"/>
          <p14:tracePt t="13125" x="3981450" y="2409825"/>
          <p14:tracePt t="13142" x="3414713" y="2324100"/>
          <p14:tracePt t="13159" x="3033713" y="2286000"/>
          <p14:tracePt t="13175" x="2700338" y="2262188"/>
          <p14:tracePt t="13191" x="2576513" y="2252663"/>
          <p14:tracePt t="13208" x="2495550" y="2243138"/>
          <p14:tracePt t="13225" x="2433638" y="2228850"/>
          <p14:tracePt t="13241" x="2347913" y="2219325"/>
          <p14:tracePt t="13258" x="2276475" y="2209800"/>
          <p14:tracePt t="13275" x="2214563" y="2205038"/>
          <p14:tracePt t="13291" x="2133600" y="2190750"/>
          <p14:tracePt t="13308" x="2038350" y="2176463"/>
          <p14:tracePt t="13325" x="1981200" y="2166938"/>
          <p14:tracePt t="13341" x="1928813" y="2162175"/>
          <p14:tracePt t="13359" x="1876425" y="2147888"/>
          <p14:tracePt t="13375" x="1852613" y="2138363"/>
          <p14:tracePt t="13391" x="1838325" y="2133600"/>
          <p14:tracePt t="13408" x="1833563" y="2124075"/>
          <p14:tracePt t="13425" x="1824038" y="2105025"/>
          <p14:tracePt t="13441" x="1824038" y="2085975"/>
          <p14:tracePt t="13458" x="1824038" y="2081213"/>
          <p14:tracePt t="13475" x="1824038" y="2071688"/>
          <p14:tracePt t="13491" x="1828800" y="2062163"/>
          <p14:tracePt t="13508" x="1833563" y="2057400"/>
          <p14:tracePt t="13526" x="1833563" y="2052638"/>
          <p14:tracePt t="13698" x="2047875" y="2071688"/>
          <p14:tracePt t="13705" x="2438400" y="2100263"/>
          <p14:tracePt t="13716" x="2790825" y="2147888"/>
          <p14:tracePt t="13725" x="3671888" y="2276475"/>
          <p14:tracePt t="13742" x="4495800" y="2324100"/>
          <p14:tracePt t="13758" x="5267325" y="2338388"/>
          <p14:tracePt t="13775" x="5929313" y="2314575"/>
          <p14:tracePt t="13792" x="6715125" y="2347913"/>
          <p14:tracePt t="13808" x="7067550" y="2419350"/>
          <p14:tracePt t="13825" x="7258050" y="2471738"/>
          <p14:tracePt t="13841" x="7386638" y="2505075"/>
          <p14:tracePt t="13858" x="7453313" y="2533650"/>
          <p14:tracePt t="13875" x="7462838" y="2533650"/>
          <p14:tracePt t="14086" x="7510463" y="2514600"/>
          <p14:tracePt t="14093" x="7558088" y="2490788"/>
          <p14:tracePt t="14100" x="7605713" y="2466975"/>
          <p14:tracePt t="14108" x="7658100" y="2443163"/>
          <p14:tracePt t="14125" x="7720013" y="2414588"/>
          <p14:tracePt t="14141" x="7758113" y="2400300"/>
          <p14:tracePt t="14158" x="7791450" y="2390775"/>
          <p14:tracePt t="14175" x="7805738" y="2381250"/>
          <p14:tracePt t="14191" x="7829550" y="2376488"/>
          <p14:tracePt t="14208" x="7853363" y="2366963"/>
          <p14:tracePt t="14225" x="7900988" y="2357438"/>
          <p14:tracePt t="14241" x="7915275" y="2347913"/>
          <p14:tracePt t="14258" x="7929563" y="2343150"/>
          <p14:tracePt t="14275" x="7934325" y="2338388"/>
          <p14:tracePt t="14291" x="7943850" y="2338388"/>
          <p14:tracePt t="14325" x="7943850" y="2333625"/>
          <p14:tracePt t="14342" x="7943850" y="2305050"/>
          <p14:tracePt t="14358" x="7943850" y="2286000"/>
          <p14:tracePt t="14375" x="7934325" y="2262188"/>
          <p14:tracePt t="14391" x="7929563" y="2247900"/>
          <p14:tracePt t="14408" x="7920038" y="2238375"/>
          <p14:tracePt t="14425" x="7920038" y="2233613"/>
          <p14:tracePt t="14441" x="7920038" y="2228850"/>
          <p14:tracePt t="14475" x="7920038" y="2247900"/>
          <p14:tracePt t="14491" x="7939088" y="2328863"/>
          <p14:tracePt t="14508" x="7962900" y="2414588"/>
          <p14:tracePt t="14525" x="7967663" y="2466975"/>
          <p14:tracePt t="14541" x="7986713" y="2528888"/>
          <p14:tracePt t="14558" x="7991475" y="2547938"/>
          <p14:tracePt t="14575" x="7991475" y="2562225"/>
          <p14:tracePt t="14591" x="7991475" y="2571750"/>
          <p14:tracePt t="14680" x="7996238" y="2566988"/>
          <p14:tracePt t="14687" x="7996238" y="2547938"/>
          <p14:tracePt t="14694" x="8005763" y="2514600"/>
          <p14:tracePt t="14708" x="8010525" y="2490788"/>
          <p14:tracePt t="14725" x="8024813" y="2400300"/>
          <p14:tracePt t="14741" x="8039100" y="2362200"/>
          <p14:tracePt t="14758" x="8043863" y="2347913"/>
          <p14:tracePt t="14775" x="8053388" y="2333625"/>
          <p14:tracePt t="14791" x="8058150" y="2328863"/>
          <p14:tracePt t="14808" x="8067675" y="2324100"/>
          <p14:tracePt t="14825" x="8081963" y="2324100"/>
          <p14:tracePt t="14841" x="8105775" y="2371725"/>
          <p14:tracePt t="14858" x="8124825" y="2409825"/>
          <p14:tracePt t="14875" x="8129588" y="2428875"/>
          <p14:tracePt t="14891" x="8134350" y="2447925"/>
          <p14:tracePt t="14908" x="8139113" y="2457450"/>
          <p14:tracePt t="14925" x="8139113" y="2462213"/>
          <p14:tracePt t="14966" x="8143875" y="2457450"/>
          <p14:tracePt t="14974" x="8143875" y="2443163"/>
          <p14:tracePt t="14991" x="8158163" y="2409825"/>
          <p14:tracePt t="15008" x="8162925" y="2371725"/>
          <p14:tracePt t="15025" x="8172450" y="2338388"/>
          <p14:tracePt t="15041" x="8177213" y="2328863"/>
          <p14:tracePt t="15058" x="8191500" y="2324100"/>
          <p14:tracePt t="15074" x="8210550" y="2324100"/>
          <p14:tracePt t="15091" x="8243888" y="2328863"/>
          <p14:tracePt t="15108" x="8258175" y="2347913"/>
          <p14:tracePt t="15125" x="8277225" y="2357438"/>
          <p14:tracePt t="15142" x="8301038" y="2366963"/>
          <p14:tracePt t="15158" x="8324850" y="2366963"/>
          <p14:tracePt t="15175" x="8343900" y="2362200"/>
          <p14:tracePt t="15191" x="8367713" y="2338388"/>
          <p14:tracePt t="15208" x="8396288" y="2305050"/>
          <p14:tracePt t="15225" x="8405813" y="2295525"/>
          <p14:tracePt t="15241" x="8420100" y="2281238"/>
          <p14:tracePt t="15258" x="8429625" y="2271713"/>
          <p14:tracePt t="15275" x="8439150" y="2266950"/>
          <p14:tracePt t="15291" x="8439150" y="2262188"/>
          <p14:tracePt t="15308" x="8439150" y="2257425"/>
          <p14:tracePt t="15472" x="8215313" y="2243138"/>
          <p14:tracePt t="15480" x="7877175" y="2243138"/>
          <p14:tracePt t="15491" x="7558088" y="2243138"/>
          <p14:tracePt t="15508" x="6919913" y="2271713"/>
          <p14:tracePt t="15525" x="6086475" y="2324100"/>
          <p14:tracePt t="15542" x="5581650" y="2405063"/>
          <p14:tracePt t="15558" x="5310188" y="2471738"/>
          <p14:tracePt t="15575" x="5072063" y="2524125"/>
          <p14:tracePt t="15591" x="5010150" y="2538413"/>
          <p14:tracePt t="15608" x="4986338" y="2543175"/>
          <p14:tracePt t="15624" x="4981575" y="2543175"/>
          <p14:tracePt t="15818" x="4914900" y="2566988"/>
          <p14:tracePt t="15825" x="4772025" y="2595563"/>
          <p14:tracePt t="15833" x="4638675" y="2628900"/>
          <p14:tracePt t="15841" x="4524375" y="2652713"/>
          <p14:tracePt t="15858" x="4310063" y="2709863"/>
          <p14:tracePt t="15875" x="4105275" y="2757488"/>
          <p14:tracePt t="15891" x="3867150" y="2800350"/>
          <p14:tracePt t="15908" x="3719513" y="2819400"/>
          <p14:tracePt t="15925" x="3576638" y="2828925"/>
          <p14:tracePt t="15941" x="3457575" y="2814638"/>
          <p14:tracePt t="15958" x="3343275" y="2800350"/>
          <p14:tracePt t="15974" x="3281363" y="2795588"/>
          <p14:tracePt t="15991" x="3200400" y="2786063"/>
          <p14:tracePt t="16008" x="3067050" y="2786063"/>
          <p14:tracePt t="16025" x="2995613" y="2786063"/>
          <p14:tracePt t="16041" x="2928938" y="2786063"/>
          <p14:tracePt t="16058" x="2876550" y="2786063"/>
          <p14:tracePt t="16074" x="2800350" y="2790825"/>
          <p14:tracePt t="16091" x="2752725" y="2790825"/>
          <p14:tracePt t="16108" x="2709863" y="2790825"/>
          <p14:tracePt t="16124" x="2667000" y="2790825"/>
          <p14:tracePt t="16126" x="2657475" y="2790825"/>
          <p14:tracePt t="16141" x="2628900" y="2790825"/>
          <p14:tracePt t="16158" x="2605088" y="2790825"/>
          <p14:tracePt t="16175" x="2576513" y="2790825"/>
          <p14:tracePt t="16193" x="2533650" y="2790825"/>
          <p14:tracePt t="16212" x="2509838" y="2790825"/>
          <p14:tracePt t="16225" x="2490788" y="2790825"/>
          <p14:tracePt t="16241" x="2466975" y="2790825"/>
          <p14:tracePt t="16258" x="2438400" y="2781300"/>
          <p14:tracePt t="16274" x="2433638" y="2781300"/>
          <p14:tracePt t="16291" x="2424113" y="2781300"/>
          <p14:tracePt t="16655" x="2419350" y="2781300"/>
          <p14:tracePt t="16662" x="2414588" y="2776538"/>
          <p14:tracePt t="16675" x="2414588" y="2771775"/>
          <p14:tracePt t="16692" x="2405063" y="2771775"/>
          <p14:tracePt t="16708" x="2395538" y="2771775"/>
          <p14:tracePt t="16741" x="2386013" y="2771775"/>
          <p14:tracePt t="16846" x="2381250" y="2771775"/>
          <p14:tracePt t="16853" x="2376488" y="2771775"/>
          <p14:tracePt t="16868" x="2371725" y="2771775"/>
          <p14:tracePt t="16875" x="2366963" y="2771775"/>
          <p14:tracePt t="16891" x="2362200" y="2771775"/>
          <p14:tracePt t="16908" x="2357438" y="2771775"/>
          <p14:tracePt t="16925" x="2347913" y="2771775"/>
          <p14:tracePt t="17132" x="2338388" y="2771775"/>
          <p14:tracePt t="17140" x="2328863" y="2781300"/>
          <p14:tracePt t="17146" x="2319338" y="2781300"/>
          <p14:tracePt t="17158" x="2314575" y="2786063"/>
          <p14:tracePt t="17174" x="2295525" y="2790825"/>
          <p14:tracePt t="17191" x="2286000" y="2790825"/>
          <p14:tracePt t="17208" x="2281238" y="2790825"/>
          <p14:tracePt t="17278" x="2290763" y="2790825"/>
          <p14:tracePt t="17286" x="2295525" y="2790825"/>
          <p14:tracePt t="17293" x="2305050" y="2790825"/>
          <p14:tracePt t="17308" x="2333625" y="2790825"/>
          <p14:tracePt t="17325" x="2376488" y="2781300"/>
          <p14:tracePt t="17341" x="2409825" y="2776538"/>
          <p14:tracePt t="17358" x="2443163" y="2771775"/>
          <p14:tracePt t="17374" x="2452688" y="2771775"/>
          <p14:tracePt t="17391" x="2462213" y="2771775"/>
          <p14:tracePt t="17408" x="2466975" y="2771775"/>
          <p14:tracePt t="17977" x="2476500" y="2771775"/>
          <p14:tracePt t="17983" x="2490788" y="2771775"/>
          <p14:tracePt t="17991" x="2509838" y="2771775"/>
          <p14:tracePt t="18008" x="2533650" y="2771775"/>
          <p14:tracePt t="18025" x="2543175" y="2771775"/>
          <p14:tracePt t="18041" x="2552700" y="2771775"/>
          <p14:tracePt t="18074" x="2562225" y="2771775"/>
          <p14:tracePt t="18519" x="2814638" y="2757488"/>
          <p14:tracePt t="18526" x="3200400" y="2771775"/>
          <p14:tracePt t="18541" x="4138613" y="2852738"/>
          <p14:tracePt t="18575" x="5853113" y="2924175"/>
          <p14:tracePt t="18609" x="7329488" y="2733675"/>
          <p14:tracePt t="18625" x="7567613" y="2714625"/>
          <p14:tracePt t="18641" x="7662863" y="2695575"/>
          <p14:tracePt t="18658" x="7710488" y="2695575"/>
          <p14:tracePt t="18674" x="7739063" y="2695575"/>
          <p14:tracePt t="18691" x="7748588" y="2695575"/>
          <p14:tracePt t="18708" x="7758113" y="2690813"/>
          <p14:tracePt t="18724" x="7781925" y="2676525"/>
          <p14:tracePt t="18741" x="7815263" y="2652713"/>
          <p14:tracePt t="18758" x="7843838" y="2628900"/>
          <p14:tracePt t="18774" x="7891463" y="2590800"/>
          <p14:tracePt t="18791" x="7967663" y="2524125"/>
          <p14:tracePt t="18808" x="8005763" y="2486025"/>
          <p14:tracePt t="18824" x="8048625" y="2452688"/>
          <p14:tracePt t="18841" x="8096250" y="2428875"/>
          <p14:tracePt t="18858" x="8115300" y="2419350"/>
          <p14:tracePt t="18874" x="8134350" y="2414588"/>
          <p14:tracePt t="18891" x="8143875" y="2409825"/>
          <p14:tracePt t="18908" x="8153400" y="2409825"/>
          <p14:tracePt t="18924" x="8158163" y="2409825"/>
          <p14:tracePt t="19027" x="8153400" y="2409825"/>
          <p14:tracePt t="19034" x="8139113" y="2414588"/>
          <p14:tracePt t="19041" x="8129588" y="2414588"/>
          <p14:tracePt t="19058" x="8091488" y="2428875"/>
          <p14:tracePt t="19074" x="8058150" y="2428875"/>
          <p14:tracePt t="19091" x="8024813" y="2428875"/>
          <p14:tracePt t="19108" x="8005763" y="2428875"/>
          <p14:tracePt t="19124" x="7981950" y="2428875"/>
          <p14:tracePt t="19141" x="7962900" y="2428875"/>
          <p14:tracePt t="19158" x="7929563" y="2428875"/>
          <p14:tracePt t="19174" x="7905750" y="2428875"/>
          <p14:tracePt t="19191" x="7891463" y="2428875"/>
          <p14:tracePt t="19208" x="7877175" y="2428875"/>
          <p14:tracePt t="19224" x="7867650" y="2428875"/>
          <p14:tracePt t="19241" x="7862888" y="2428875"/>
          <p14:tracePt t="19258" x="7858125" y="2428875"/>
          <p14:tracePt t="19342" x="7853363" y="2428875"/>
          <p14:tracePt t="19349" x="7848600" y="2438400"/>
          <p14:tracePt t="19357" x="7848600" y="2462213"/>
          <p14:tracePt t="19374" x="7843838" y="2500313"/>
          <p14:tracePt t="19391" x="7843838" y="2543175"/>
          <p14:tracePt t="19408" x="7848600" y="2628900"/>
          <p14:tracePt t="19424" x="7858125" y="2728913"/>
          <p14:tracePt t="19441" x="7872413" y="2800350"/>
          <p14:tracePt t="19458" x="7877175" y="2852738"/>
          <p14:tracePt t="19474" x="7886700" y="2900363"/>
          <p14:tracePt t="19491" x="7886700" y="2909888"/>
          <p14:tracePt t="19508" x="7886700" y="2919413"/>
          <p14:tracePt t="19524" x="7886700" y="2928938"/>
          <p14:tracePt t="19848" x="7939088" y="2905125"/>
          <p14:tracePt t="19855" x="8010525" y="2871788"/>
          <p14:tracePt t="19862" x="8081963" y="2833688"/>
          <p14:tracePt t="19874" x="8139113" y="2800350"/>
          <p14:tracePt t="19891" x="8262938" y="2752725"/>
          <p14:tracePt t="19908" x="8310563" y="2733675"/>
          <p14:tracePt t="19941" x="8367713" y="2714625"/>
          <p14:tracePt t="19974" x="8424863" y="2695575"/>
          <p14:tracePt t="19991" x="8448675" y="2681288"/>
          <p14:tracePt t="20008" x="8472488" y="2671763"/>
          <p14:tracePt t="20024" x="8505825" y="2647950"/>
          <p14:tracePt t="20041" x="8529638" y="2633663"/>
          <p14:tracePt t="20058" x="8539163" y="2624138"/>
          <p14:tracePt t="20074" x="8553450" y="2619375"/>
          <p14:tracePt t="20091" x="8562975" y="2600325"/>
          <p14:tracePt t="20107" x="8567738" y="2590800"/>
          <p14:tracePt t="20124" x="8586788" y="2562225"/>
          <p14:tracePt t="20126" x="8591550" y="2543175"/>
          <p14:tracePt t="20141" x="8610600" y="2500313"/>
          <p14:tracePt t="20158" x="8629650" y="2466975"/>
          <p14:tracePt t="20174" x="8639175" y="2447925"/>
          <p14:tracePt t="20191" x="8653463" y="2428875"/>
          <p14:tracePt t="20208" x="8662988" y="2414588"/>
          <p14:tracePt t="20224" x="8672513" y="2405063"/>
          <p14:tracePt t="20241" x="8677275" y="2395538"/>
          <p14:tracePt t="20258" x="8682038" y="2390775"/>
          <p14:tracePt t="20274" x="8696325" y="2381250"/>
          <p14:tracePt t="20291" x="8701088" y="2376488"/>
          <p14:tracePt t="20308" x="8710613" y="2366963"/>
          <p14:tracePt t="20324" x="8715375" y="2362200"/>
          <p14:tracePt t="20362" x="8720138" y="2362200"/>
          <p14:tracePt t="20377" x="8724900" y="2362200"/>
          <p14:tracePt t="20391" x="8734425" y="2366963"/>
          <p14:tracePt t="20408" x="8758238" y="2414588"/>
          <p14:tracePt t="20424" x="8796338" y="2490788"/>
          <p14:tracePt t="20441" x="8824913" y="2557463"/>
          <p14:tracePt t="20458" x="8853488" y="2638425"/>
          <p14:tracePt t="20474" x="8863013" y="2681288"/>
          <p14:tracePt t="20491" x="8886825" y="2733675"/>
          <p14:tracePt t="20508" x="8905875" y="2843213"/>
          <p14:tracePt t="20524" x="8920163" y="2890838"/>
          <p14:tracePt t="20541" x="8924925" y="2928938"/>
          <p14:tracePt t="20558" x="8924925" y="2957513"/>
          <p14:tracePt t="20574" x="8924925" y="2967038"/>
          <p14:tracePt t="20591" x="8924925" y="2976563"/>
          <p14:tracePt t="20608" x="8924925" y="2981325"/>
          <p14:tracePt t="20634" x="8924925" y="2986088"/>
          <p14:tracePt t="20649" x="8924925" y="2990850"/>
          <p14:tracePt t="20657" x="8924925" y="2995613"/>
          <p14:tracePt t="20678" x="8924925" y="3000375"/>
          <p14:tracePt t="21177" x="8924925" y="2981325"/>
          <p14:tracePt t="21185" x="8920163" y="2947988"/>
          <p14:tracePt t="21192" x="8905875" y="2909888"/>
          <p14:tracePt t="21207" x="8891588" y="2871788"/>
          <p14:tracePt t="21224" x="8882063" y="2847975"/>
          <p14:tracePt t="21241" x="8877300" y="2833688"/>
          <p14:tracePt t="21257" x="8858250" y="2824163"/>
          <p14:tracePt t="21291" x="8810625" y="2805113"/>
          <p14:tracePt t="21324" x="8739188" y="2805113"/>
          <p14:tracePt t="21341" x="8696325" y="2805113"/>
          <p14:tracePt t="21358" x="8653463" y="2805113"/>
          <p14:tracePt t="21374" x="8605838" y="2800350"/>
          <p14:tracePt t="21391" x="8582025" y="2790825"/>
          <p14:tracePt t="21407" x="8553450" y="2771775"/>
          <p14:tracePt t="21424" x="8529638" y="2747963"/>
          <p14:tracePt t="21441" x="8486775" y="2705100"/>
          <p14:tracePt t="21457" x="8462963" y="2681288"/>
          <p14:tracePt t="21474" x="8429625" y="2657475"/>
          <p14:tracePt t="21491" x="8396288" y="2643188"/>
          <p14:tracePt t="21507" x="8334375" y="2624138"/>
          <p14:tracePt t="21524" x="8291513" y="2619375"/>
          <p14:tracePt t="21541" x="8253413" y="2619375"/>
          <p14:tracePt t="21558" x="8191500" y="2628900"/>
          <p14:tracePt t="21574" x="8158163" y="2633663"/>
          <p14:tracePt t="21591" x="8124825" y="2638425"/>
          <p14:tracePt t="21608" x="8096250" y="2647950"/>
          <p14:tracePt t="21624" x="8072438" y="2647950"/>
          <p14:tracePt t="21641" x="8067675" y="2647950"/>
          <p14:tracePt t="21657" x="8062913" y="2647950"/>
          <p14:tracePt t="21674" x="8053388" y="2647950"/>
          <p14:tracePt t="21691" x="8048625" y="2647950"/>
          <p14:tracePt t="21708" x="8048625" y="2643188"/>
          <p14:tracePt t="21724" x="8048625" y="2624138"/>
          <p14:tracePt t="21741" x="8072438" y="2605088"/>
          <p14:tracePt t="21758" x="8096250" y="2581275"/>
          <p14:tracePt t="21774" x="8134350" y="2557463"/>
          <p14:tracePt t="21791" x="8177213" y="2538413"/>
          <p14:tracePt t="21807" x="8239125" y="2519363"/>
          <p14:tracePt t="21824" x="8281988" y="2519363"/>
          <p14:tracePt t="21841" x="8315325" y="2519363"/>
          <p14:tracePt t="21857" x="8343900" y="2519363"/>
          <p14:tracePt t="21874" x="8377238" y="2519363"/>
          <p14:tracePt t="21891" x="8401050" y="2519363"/>
          <p14:tracePt t="21908" x="8420100" y="2524125"/>
          <p14:tracePt t="21924" x="8429625" y="2528888"/>
          <p14:tracePt t="21941" x="8453438" y="2533650"/>
          <p14:tracePt t="21958" x="8458200" y="2533650"/>
          <p14:tracePt t="21974" x="8462963" y="2533650"/>
          <p14:tracePt t="21991" x="8467725" y="2533650"/>
          <p14:tracePt t="22101" x="8472488" y="2533650"/>
          <p14:tracePt t="22630" x="8467725" y="2533650"/>
          <p14:tracePt t="22637" x="8467725" y="2538413"/>
          <p14:tracePt t="22644" x="8462963" y="2543175"/>
          <p14:tracePt t="22657" x="8458200" y="2543175"/>
          <p14:tracePt t="22674" x="8439150" y="2552700"/>
          <p14:tracePt t="22691" x="8434388" y="2562225"/>
          <p14:tracePt t="22724" x="8420100" y="2571750"/>
          <p14:tracePt t="22757" x="8405813" y="2571750"/>
          <p14:tracePt t="22774" x="8396288" y="2581275"/>
          <p14:tracePt t="22791" x="8358188" y="2600325"/>
          <p14:tracePt t="22807" x="8296275" y="2628900"/>
          <p14:tracePt t="22824" x="8186738" y="2681288"/>
          <p14:tracePt t="22841" x="8010525" y="2743200"/>
          <p14:tracePt t="22857" x="7591425" y="2805113"/>
          <p14:tracePt t="22874" x="7058025" y="2843213"/>
          <p14:tracePt t="22891" x="6648450" y="2843213"/>
          <p14:tracePt t="22907" x="6229350" y="2824163"/>
          <p14:tracePt t="22924" x="5748338" y="2781300"/>
          <p14:tracePt t="22941" x="5557838" y="2771775"/>
          <p14:tracePt t="22957" x="5453063" y="2786063"/>
          <p14:tracePt t="22974" x="5400675" y="2795588"/>
          <p14:tracePt t="22991" x="5381625" y="2800350"/>
          <p14:tracePt t="23202" x="5314950" y="2824163"/>
          <p14:tracePt t="23209" x="5186363" y="2852738"/>
          <p14:tracePt t="23217" x="4991100" y="2890838"/>
          <p14:tracePt t="23224" x="4795838" y="2914650"/>
          <p14:tracePt t="23241" x="4572000" y="2919413"/>
          <p14:tracePt t="23257" x="4405313" y="2890838"/>
          <p14:tracePt t="23274" x="4291013" y="2867025"/>
          <p14:tracePt t="23291" x="4224338" y="2847975"/>
          <p14:tracePt t="23307" x="4214813" y="2838450"/>
          <p14:tracePt t="23324" x="4205288" y="2838450"/>
          <p14:tracePt t="23341" x="4200525" y="2838450"/>
          <p14:tracePt t="23357" x="4195763" y="2838450"/>
          <p14:tracePt t="23408" x="4191000" y="2838450"/>
          <p14:tracePt t="23423" x="4186238" y="2838450"/>
          <p14:tracePt t="23445" x="4181475" y="2838450"/>
          <p14:tracePt t="23452" x="4176713" y="2833688"/>
          <p14:tracePt t="23459" x="4171950" y="2828925"/>
          <p14:tracePt t="23474" x="4157663" y="2819400"/>
          <p14:tracePt t="23491" x="4133850" y="2805113"/>
          <p14:tracePt t="23507" x="4114800" y="2800350"/>
          <p14:tracePt t="23524" x="4105275" y="2795588"/>
          <p14:tracePt t="23541" x="4095750" y="2786063"/>
          <p14:tracePt t="23557" x="4095750" y="2776538"/>
          <p14:tracePt t="23615" x="4095750" y="2771775"/>
          <p14:tracePt t="23623" x="4095750" y="2767013"/>
          <p14:tracePt t="23636" x="4095750" y="2762250"/>
          <p14:tracePt t="23646" x="4100513" y="2757488"/>
          <p14:tracePt t="23659" x="4110038" y="2752725"/>
          <p14:tracePt t="23674" x="4119563" y="2747963"/>
          <p14:tracePt t="23691" x="4129088" y="2743200"/>
          <p14:tracePt t="23707" x="4133850" y="2743200"/>
          <p14:tracePt t="23724" x="4138613" y="2743200"/>
          <p14:tracePt t="23741" x="4143375" y="2743200"/>
          <p14:tracePt t="23760" x="4148138" y="2738438"/>
          <p14:tracePt t="23774" x="4162425" y="2733675"/>
          <p14:tracePt t="23791" x="4191000" y="2724150"/>
          <p14:tracePt t="23807" x="4243388" y="2714625"/>
          <p14:tracePt t="23824" x="4291013" y="2705100"/>
          <p14:tracePt t="23841" x="4419600" y="2690813"/>
          <p14:tracePt t="23857" x="4524375" y="2681288"/>
          <p14:tracePt t="23874" x="4614863" y="2681288"/>
          <p14:tracePt t="23891" x="4672013" y="2681288"/>
          <p14:tracePt t="23907" x="4733925" y="2681288"/>
          <p14:tracePt t="23924" x="4762500" y="2681288"/>
          <p14:tracePt t="23941" x="4776788" y="2681288"/>
          <p14:tracePt t="23957" x="4786313" y="2681288"/>
          <p14:tracePt t="23974" x="4795838" y="2681288"/>
          <p14:tracePt t="23991" x="4800600" y="2681288"/>
          <p14:tracePt t="24679" x="4724400" y="2686050"/>
          <p14:tracePt t="24685" x="4567238" y="2695575"/>
          <p14:tracePt t="24693" x="4424363" y="2705100"/>
          <p14:tracePt t="24724" x="3810000" y="2714625"/>
          <p14:tracePt t="24757" x="3452813" y="2714625"/>
          <p14:tracePt t="24774" x="3228975" y="2733675"/>
          <p14:tracePt t="24790" x="3138488" y="2747963"/>
          <p14:tracePt t="24807" x="3062288" y="2771775"/>
          <p14:tracePt t="24825" x="2943225" y="2800350"/>
          <p14:tracePt t="24841" x="2867025" y="2838450"/>
          <p14:tracePt t="24857" x="2800350" y="2867025"/>
          <p14:tracePt t="24874" x="2743200" y="2895600"/>
          <p14:tracePt t="24891" x="2686050" y="2928938"/>
          <p14:tracePt t="24907" x="2657475" y="2938463"/>
          <p14:tracePt t="24924" x="2619375" y="2952750"/>
          <p14:tracePt t="24941" x="2586038" y="2962275"/>
          <p14:tracePt t="24957" x="2524125" y="2976563"/>
          <p14:tracePt t="24974" x="2495550" y="2986088"/>
          <p14:tracePt t="24991" x="2466975" y="2986088"/>
          <p14:tracePt t="25007" x="2457450" y="2986088"/>
          <p14:tracePt t="25024" x="2447925" y="2986088"/>
          <p14:tracePt t="25041" x="2438400" y="2986088"/>
          <p14:tracePt t="25057" x="2433638" y="2986088"/>
          <p14:tracePt t="25074" x="2424113" y="2986088"/>
          <p14:tracePt t="25177" x="2419350" y="2986088"/>
          <p14:tracePt t="25192" x="2414588" y="2990850"/>
          <p14:tracePt t="25199" x="2409825" y="2995613"/>
          <p14:tracePt t="25207" x="2405063" y="2995613"/>
          <p14:tracePt t="25224" x="2386013" y="3005138"/>
          <p14:tracePt t="25240" x="2376488" y="3009900"/>
          <p14:tracePt t="25257" x="2362200" y="3014663"/>
          <p14:tracePt t="25274" x="2357438" y="3014663"/>
          <p14:tracePt t="25290" x="2347913" y="3014663"/>
          <p14:tracePt t="25307" x="2343150" y="3014663"/>
          <p14:tracePt t="25375" x="2338388" y="3014663"/>
          <p14:tracePt t="25831" x="2333625" y="3014663"/>
          <p14:tracePt t="26205" x="2338388" y="3014663"/>
          <p14:tracePt t="26212" x="2352675" y="3014663"/>
          <p14:tracePt t="26224" x="2357438" y="3009900"/>
          <p14:tracePt t="26240" x="2366963" y="3005138"/>
          <p14:tracePt t="26257" x="2381250" y="3005138"/>
          <p14:tracePt t="26274" x="2395538" y="3005138"/>
          <p14:tracePt t="26307" x="2424113" y="3005138"/>
          <p14:tracePt t="26340" x="2447925" y="3005138"/>
          <p14:tracePt t="26358" x="2452688" y="3005138"/>
          <p14:tracePt t="26375" x="2462213" y="3005138"/>
          <p14:tracePt t="26391" x="2471738" y="3009900"/>
          <p14:tracePt t="26407" x="2476500" y="3009900"/>
          <p14:tracePt t="26424" x="2481263" y="3014663"/>
          <p14:tracePt t="26440" x="2490788" y="3014663"/>
          <p14:tracePt t="26457" x="2495550" y="3014663"/>
          <p14:tracePt t="27130" x="2500313" y="3009900"/>
          <p14:tracePt t="27137" x="2500313" y="3005138"/>
          <p14:tracePt t="27145" x="2505075" y="2995613"/>
          <p14:tracePt t="27157" x="2509838" y="2990850"/>
          <p14:tracePt t="27174" x="2509838" y="2981325"/>
          <p14:tracePt t="27191" x="2509838" y="2971800"/>
          <p14:tracePt t="27224" x="2519363" y="2967038"/>
          <p14:tracePt t="27257" x="2538413" y="2971800"/>
          <p14:tracePt t="27274" x="2543175" y="2976563"/>
          <p14:tracePt t="27290" x="2547938" y="2976563"/>
          <p14:tracePt t="27307" x="2547938" y="2981325"/>
          <p14:tracePt t="27324" x="2547938" y="2986088"/>
          <p14:tracePt t="27340" x="2547938" y="2995613"/>
          <p14:tracePt t="27357" x="2533650" y="3014663"/>
          <p14:tracePt t="27374" x="2519363" y="3019425"/>
          <p14:tracePt t="27390" x="2505075" y="3028950"/>
          <p14:tracePt t="27407" x="2500313" y="3028950"/>
          <p14:tracePt t="27424" x="2490788" y="3028950"/>
          <p14:tracePt t="27440" x="2486025" y="3024188"/>
          <p14:tracePt t="27457" x="2476500" y="3000375"/>
          <p14:tracePt t="27474" x="2466975" y="2981325"/>
          <p14:tracePt t="27490" x="2466975" y="2947988"/>
          <p14:tracePt t="27507" x="2466975" y="2928938"/>
          <p14:tracePt t="27524" x="2466975" y="2919413"/>
          <p14:tracePt t="27541" x="2466975" y="2900363"/>
          <p14:tracePt t="27557" x="2466975" y="2890838"/>
          <p14:tracePt t="27574" x="2466975" y="2886075"/>
          <p14:tracePt t="27590" x="2466975" y="2881313"/>
          <p14:tracePt t="27607" x="2466975" y="2871788"/>
          <p14:tracePt t="27624" x="2486025" y="2862263"/>
          <p14:tracePt t="27641" x="2505075" y="2857500"/>
          <p14:tracePt t="27657" x="2533650" y="2857500"/>
          <p14:tracePt t="27674" x="2571750" y="2857500"/>
          <p14:tracePt t="27690" x="2595563" y="2857500"/>
          <p14:tracePt t="27707" x="2609850" y="2857500"/>
          <p14:tracePt t="27724" x="2619375" y="2867025"/>
          <p14:tracePt t="27740" x="2624138" y="2871788"/>
          <p14:tracePt t="27757" x="2628900" y="2886075"/>
          <p14:tracePt t="27774" x="2633663" y="2895600"/>
          <p14:tracePt t="27791" x="2633663" y="2914650"/>
          <p14:tracePt t="27807" x="2633663" y="2938463"/>
          <p14:tracePt t="27824" x="2633663" y="2947988"/>
          <p14:tracePt t="27841" x="2633663" y="2957513"/>
          <p14:tracePt t="27857" x="2633663" y="2967038"/>
          <p14:tracePt t="27891" x="2633663" y="2971800"/>
          <p14:tracePt t="27908" x="2628900" y="2971800"/>
          <p14:tracePt t="27924" x="2624138" y="2971800"/>
          <p14:tracePt t="27940" x="2605088" y="2971800"/>
          <p14:tracePt t="27957" x="2581275" y="2971800"/>
          <p14:tracePt t="27974" x="2543175" y="2962275"/>
          <p14:tracePt t="27990" x="2519363" y="2957513"/>
          <p14:tracePt t="28007" x="2505075" y="2947988"/>
          <p14:tracePt t="28024" x="2486025" y="2943225"/>
          <p14:tracePt t="28040" x="2476500" y="2933700"/>
          <p14:tracePt t="28057" x="2471738" y="2928938"/>
          <p14:tracePt t="28074" x="2462213" y="2928938"/>
          <p14:tracePt t="28090" x="2462213" y="2924175"/>
          <p14:tracePt t="28107" x="2462213" y="2914650"/>
          <p14:tracePt t="28124" x="2462213" y="2900363"/>
          <p14:tracePt t="28140" x="2462213" y="2871788"/>
          <p14:tracePt t="28157" x="2471738" y="2814638"/>
          <p14:tracePt t="28174" x="2481263" y="2795588"/>
          <p14:tracePt t="28190" x="2481263" y="2786063"/>
          <p14:tracePt t="28207" x="2481263" y="2776538"/>
          <p14:tracePt t="28224" x="2481263" y="2771775"/>
          <p14:tracePt t="28257" x="2486025" y="2771775"/>
          <p14:tracePt t="28274" x="2490788" y="2771775"/>
          <p14:tracePt t="28290" x="2519363" y="2776538"/>
          <p14:tracePt t="28307" x="2543175" y="2795588"/>
          <p14:tracePt t="28324" x="2562225" y="2805113"/>
          <p14:tracePt t="28340" x="2586038" y="2819400"/>
          <p14:tracePt t="28357" x="2590800" y="2824163"/>
          <p14:tracePt t="28374" x="2600325" y="2833688"/>
          <p14:tracePt t="28407" x="2605088" y="2838450"/>
          <p14:tracePt t="28423" x="2605088" y="2847975"/>
          <p14:tracePt t="28441" x="2605088" y="2862263"/>
          <p14:tracePt t="28457" x="2605088" y="2886075"/>
          <p14:tracePt t="28474" x="2590800" y="2928938"/>
          <p14:tracePt t="28490" x="2586038" y="2943225"/>
          <p14:tracePt t="28508" x="2581275" y="2957513"/>
          <p14:tracePt t="28526" x="2581275" y="2967038"/>
          <p14:tracePt t="28541" x="2581275" y="2971800"/>
          <p14:tracePt t="28558" x="2581275" y="2976563"/>
          <p14:tracePt t="28960" x="2571750" y="2976563"/>
          <p14:tracePt t="28977" x="2552700" y="2976563"/>
          <p14:tracePt t="28990" x="2543175" y="2976563"/>
          <p14:tracePt t="29007" x="2533650" y="2976563"/>
          <p14:tracePt t="29024" x="2524125" y="2976563"/>
          <p14:tracePt t="29040" x="2519363" y="2976563"/>
          <p14:tracePt t="29074" x="2514600" y="2976563"/>
          <p14:tracePt t="29107" x="2509838" y="2976563"/>
          <p14:tracePt t="29149" x="2505075" y="2976563"/>
          <p14:tracePt t="29185" x="2500313" y="2976563"/>
          <p14:tracePt t="29192" x="2495550" y="2976563"/>
          <p14:tracePt t="29207" x="2481263" y="2976563"/>
          <p14:tracePt t="29224" x="2476500" y="2976563"/>
          <p14:tracePt t="29240" x="2452688" y="2976563"/>
          <p14:tracePt t="29257" x="2433638" y="2981325"/>
          <p14:tracePt t="29273" x="2400300" y="2986088"/>
          <p14:tracePt t="29290" x="2381250" y="2995613"/>
          <p14:tracePt t="29307" x="2371725" y="2995613"/>
          <p14:tracePt t="29324" x="2366963" y="2995613"/>
          <p14:tracePt t="29340" x="2357438" y="2995613"/>
          <p14:tracePt t="29357" x="2347913" y="2995613"/>
          <p14:tracePt t="29374" x="2343150" y="2995613"/>
          <p14:tracePt t="29391" x="2324100" y="2990850"/>
          <p14:tracePt t="29411" x="2309813" y="2971800"/>
          <p14:tracePt t="29424" x="2300288" y="2962275"/>
          <p14:tracePt t="29441" x="2286000" y="2947988"/>
          <p14:tracePt t="29457" x="2271713" y="2928938"/>
          <p14:tracePt t="29474" x="2262188" y="2905125"/>
          <p14:tracePt t="29490" x="2257425" y="2890838"/>
          <p14:tracePt t="29507" x="2257425" y="2876550"/>
          <p14:tracePt t="29523" x="2257425" y="2862263"/>
          <p14:tracePt t="29540" x="2257425" y="2857500"/>
          <p14:tracePt t="29557" x="2262188" y="2847975"/>
          <p14:tracePt t="29574" x="2266950" y="2847975"/>
          <p14:tracePt t="29590" x="2281238" y="2847975"/>
          <p14:tracePt t="29607" x="2290763" y="2847975"/>
          <p14:tracePt t="29624" x="2295525" y="2847975"/>
          <p14:tracePt t="29640" x="2305050" y="2847975"/>
          <p14:tracePt t="29657" x="2309813" y="2847975"/>
          <p14:tracePt t="29706" x="2314575" y="2847975"/>
          <p14:tracePt t="29743" x="2319338" y="2847975"/>
          <p14:tracePt t="29758" x="2319338" y="2852738"/>
          <p14:tracePt t="31021" x="2319338" y="2857500"/>
          <p14:tracePt t="31028" x="2324100" y="2862263"/>
          <p14:tracePt t="31040" x="2328863" y="2871788"/>
          <p14:tracePt t="31057" x="2338388" y="2890838"/>
          <p14:tracePt t="31073" x="2347913" y="2905125"/>
          <p14:tracePt t="31090" x="2352675" y="2924175"/>
          <p14:tracePt t="31124" x="2362200" y="2976563"/>
          <p14:tracePt t="31157" x="2362200" y="3019425"/>
          <p14:tracePt t="31174" x="2362200" y="3038475"/>
          <p14:tracePt t="31190" x="2362200" y="3067050"/>
          <p14:tracePt t="31207" x="2366963" y="3081338"/>
          <p14:tracePt t="31223" x="2366963" y="3095625"/>
          <p14:tracePt t="31240" x="2366963" y="3114675"/>
          <p14:tracePt t="31257" x="2371725" y="3124200"/>
          <p14:tracePt t="31273" x="2371725" y="3133725"/>
          <p14:tracePt t="31290" x="2371725" y="3143250"/>
          <p14:tracePt t="31307" x="2376488" y="3152775"/>
          <p14:tracePt t="31323" x="2376488" y="3162300"/>
          <p14:tracePt t="31821" x="2376488" y="3167063"/>
          <p14:tracePt t="32600" x="2381250" y="3167063"/>
          <p14:tracePt t="32606" x="2390775" y="3167063"/>
          <p14:tracePt t="32613" x="2395538" y="3171825"/>
          <p14:tracePt t="32623" x="2405063" y="3171825"/>
          <p14:tracePt t="32640" x="2414588" y="3176588"/>
          <p14:tracePt t="32657" x="2433638" y="3181350"/>
          <p14:tracePt t="32690" x="2466975" y="3186113"/>
          <p14:tracePt t="32724" x="2495550" y="3190875"/>
          <p14:tracePt t="32740" x="2505075" y="3190875"/>
          <p14:tracePt t="32757" x="2514600" y="3190875"/>
          <p14:tracePt t="32773" x="2519363" y="3190875"/>
          <p14:tracePt t="32790" x="2528888" y="3190875"/>
          <p14:tracePt t="32807" x="2533650" y="3190875"/>
          <p14:tracePt t="32823" x="2538413" y="3195638"/>
          <p14:tracePt t="32841" x="2547938" y="3195638"/>
          <p14:tracePt t="32857" x="2552700" y="3195638"/>
          <p14:tracePt t="32873" x="2562225" y="3195638"/>
          <p14:tracePt t="32890" x="2566988" y="3195638"/>
          <p14:tracePt t="32907" x="2576513" y="3195638"/>
          <p14:tracePt t="32923" x="2581275" y="3195638"/>
          <p14:tracePt t="33994" x="2790825" y="3195638"/>
          <p14:tracePt t="34001" x="3171825" y="3195638"/>
          <p14:tracePt t="34009" x="3557588" y="3195638"/>
          <p14:tracePt t="34025" x="4405313" y="3262313"/>
          <p14:tracePt t="34046" x="5572125" y="3295650"/>
          <p14:tracePt t="34057" x="5934075" y="3295650"/>
          <p14:tracePt t="34074" x="6929438" y="3209925"/>
          <p14:tracePt t="34107" x="7634288" y="3171825"/>
          <p14:tracePt t="34141" x="7905750" y="3157538"/>
          <p14:tracePt t="34157" x="7929563" y="3157538"/>
          <p14:tracePt t="34173" x="7939088" y="3152775"/>
          <p14:tracePt t="34190" x="7943850" y="3152775"/>
          <p14:tracePt t="34390" x="7886700" y="3143250"/>
          <p14:tracePt t="34397" x="7748588" y="3133725"/>
          <p14:tracePt t="34406" x="7472363" y="3119438"/>
          <p14:tracePt t="34423" x="6924675" y="3109913"/>
          <p14:tracePt t="34440" x="6224588" y="3109913"/>
          <p14:tracePt t="34457" x="5334000" y="3133725"/>
          <p14:tracePt t="34473" x="4895850" y="3124200"/>
          <p14:tracePt t="34490" x="4662488" y="3124200"/>
          <p14:tracePt t="34507" x="4481513" y="3114675"/>
          <p14:tracePt t="34523" x="4410075" y="3109913"/>
          <p14:tracePt t="34540" x="4386263" y="3109913"/>
          <p14:tracePt t="34556" x="4371975" y="3109913"/>
          <p14:tracePt t="34573" x="4367213" y="3109913"/>
          <p14:tracePt t="34772" x="4238625" y="3109913"/>
          <p14:tracePt t="34779" x="4100513" y="3109913"/>
          <p14:tracePt t="34790" x="3976688" y="3114675"/>
          <p14:tracePt t="34806" x="3748088" y="3124200"/>
          <p14:tracePt t="34823" x="3500438" y="3133725"/>
          <p14:tracePt t="34840" x="3409950" y="3133725"/>
          <p14:tracePt t="34857" x="3352800" y="3133725"/>
          <p14:tracePt t="34873" x="3309938" y="3133725"/>
          <p14:tracePt t="34890" x="3248025" y="3133725"/>
          <p14:tracePt t="34907" x="3214688" y="3133725"/>
          <p14:tracePt t="34923" x="3171825" y="3133725"/>
          <p14:tracePt t="34940" x="3109913" y="3133725"/>
          <p14:tracePt t="34957" x="3076575" y="3138488"/>
          <p14:tracePt t="34973" x="3057525" y="3138488"/>
          <p14:tracePt t="34990" x="3043238" y="3138488"/>
          <p14:tracePt t="35007" x="3033713" y="3138488"/>
          <p14:tracePt t="35023" x="3028950" y="3138488"/>
          <p14:tracePt t="35040" x="3014663" y="3138488"/>
          <p14:tracePt t="35056" x="3000375" y="3138488"/>
          <p14:tracePt t="35073" x="2967038" y="3148013"/>
          <p14:tracePt t="35090" x="2943225" y="3162300"/>
          <p14:tracePt t="35107" x="2924175" y="3167063"/>
          <p14:tracePt t="35123" x="2900363" y="3171825"/>
          <p14:tracePt t="35125" x="2895600" y="3176588"/>
          <p14:tracePt t="35140" x="2881313" y="3181350"/>
          <p14:tracePt t="35157" x="2876550" y="3181350"/>
          <p14:tracePt t="35173" x="2871788" y="3181350"/>
          <p14:tracePt t="35190" x="2895600" y="3176588"/>
          <p14:tracePt t="35206" x="3090863" y="3138488"/>
          <p14:tracePt t="35223" x="3519488" y="3090863"/>
          <p14:tracePt t="35240" x="4224338" y="3057525"/>
          <p14:tracePt t="35257" x="5310188" y="3057525"/>
          <p14:tracePt t="35274" x="5995988" y="3086100"/>
          <p14:tracePt t="35290" x="6586538" y="3086100"/>
          <p14:tracePt t="35307" x="7234238" y="3052763"/>
          <p14:tracePt t="35323" x="7562850" y="3038475"/>
          <p14:tracePt t="35340" x="7753350" y="3024188"/>
          <p14:tracePt t="35356" x="7872413" y="3024188"/>
          <p14:tracePt t="35373" x="7986713" y="3024188"/>
          <p14:tracePt t="35390" x="8048625" y="3014663"/>
          <p14:tracePt t="35406" x="8101013" y="3009900"/>
          <p14:tracePt t="35423" x="8143875" y="3005138"/>
          <p14:tracePt t="35440" x="8196263" y="2990850"/>
          <p14:tracePt t="35456" x="8224838" y="2986088"/>
          <p14:tracePt t="35473" x="8272463" y="2967038"/>
          <p14:tracePt t="35490" x="8315325" y="2947988"/>
          <p14:tracePt t="35506" x="8377238" y="2919413"/>
          <p14:tracePt t="35523" x="8401050" y="2914650"/>
          <p14:tracePt t="35540" x="8424863" y="2909888"/>
          <p14:tracePt t="35557" x="8439150" y="2900363"/>
          <p14:tracePt t="35590" x="8448675" y="2900363"/>
          <p14:tracePt t="35606" x="8467725" y="2900363"/>
          <p14:tracePt t="35623" x="8505825" y="2905125"/>
          <p14:tracePt t="35640" x="8529638" y="2924175"/>
          <p14:tracePt t="35657" x="8539163" y="2928938"/>
          <p14:tracePt t="35673" x="8553450" y="2938463"/>
          <p14:tracePt t="35690" x="8562975" y="2947988"/>
          <p14:tracePt t="35706" x="8567738" y="2952750"/>
          <p14:tracePt t="35723" x="8577263" y="2957513"/>
          <p14:tracePt t="35740" x="8586788" y="2976563"/>
          <p14:tracePt t="35757" x="8586788" y="2986088"/>
          <p14:tracePt t="35773" x="8586788" y="3000375"/>
          <p14:tracePt t="35790" x="8586788" y="3009900"/>
          <p14:tracePt t="35806" x="8586788" y="3014663"/>
          <p14:tracePt t="35823" x="8586788" y="3024188"/>
          <p14:tracePt t="35866" x="8582025" y="3028950"/>
          <p14:tracePt t="35873" x="8582025" y="3033713"/>
          <p14:tracePt t="35890" x="8572500" y="3033713"/>
          <p14:tracePt t="35906" x="8562975" y="3038475"/>
          <p14:tracePt t="36145" x="8591550" y="3038475"/>
          <p14:tracePt t="36153" x="8624888" y="3038475"/>
          <p14:tracePt t="36159" x="8648700" y="3038475"/>
          <p14:tracePt t="36173" x="8701088" y="3038475"/>
          <p14:tracePt t="36190" x="8743950" y="3038475"/>
          <p14:tracePt t="36206" x="8777288" y="3038475"/>
          <p14:tracePt t="36223" x="8805863" y="3038475"/>
          <p14:tracePt t="36240" x="8834438" y="3038475"/>
          <p14:tracePt t="36256" x="8848725" y="3038475"/>
          <p14:tracePt t="36273" x="8853488" y="3038475"/>
          <p14:tracePt t="36290" x="8858250" y="3038475"/>
          <p14:tracePt t="36306" x="8867775" y="3038475"/>
          <p14:tracePt t="36357" x="8858250" y="3048000"/>
          <p14:tracePt t="36364" x="8839200" y="3052763"/>
          <p14:tracePt t="36373" x="8801100" y="3067050"/>
          <p14:tracePt t="36390" x="8696325" y="3081338"/>
          <p14:tracePt t="36406" x="8539163" y="3109913"/>
          <p14:tracePt t="36423" x="8315325" y="3133725"/>
          <p14:tracePt t="36440" x="8243888" y="3133725"/>
          <p14:tracePt t="36456" x="8201025" y="3133725"/>
          <p14:tracePt t="36473" x="8181975" y="3133725"/>
          <p14:tracePt t="36490" x="8158163" y="3133725"/>
          <p14:tracePt t="36507" x="8143875" y="3133725"/>
          <p14:tracePt t="36523" x="8134350" y="3133725"/>
          <p14:tracePt t="36540" x="8115300" y="3133725"/>
          <p14:tracePt t="36556" x="8096250" y="3133725"/>
          <p14:tracePt t="36573" x="8086725" y="3133725"/>
          <p14:tracePt t="36590" x="8072438" y="3133725"/>
          <p14:tracePt t="36606" x="8058150" y="3133725"/>
          <p14:tracePt t="36623" x="8048625" y="3133725"/>
          <p14:tracePt t="36640" x="8043863" y="3133725"/>
          <p14:tracePt t="36656" x="8039100" y="3133725"/>
          <p14:tracePt t="36681" x="8034338" y="3133725"/>
          <p14:tracePt t="36725" x="8029575" y="3133725"/>
          <p14:tracePt t="36739" x="8024813" y="3133725"/>
          <p14:tracePt t="36746" x="8020050" y="3133725"/>
          <p14:tracePt t="36756" x="8020050" y="3138488"/>
          <p14:tracePt t="36774" x="8010525" y="3143250"/>
          <p14:tracePt t="36790" x="7977188" y="3167063"/>
          <p14:tracePt t="36807" x="7953375" y="3181350"/>
          <p14:tracePt t="36823" x="7934325" y="3190875"/>
          <p14:tracePt t="36840" x="7920038" y="3200400"/>
          <p14:tracePt t="36857" x="7900988" y="3200400"/>
          <p14:tracePt t="36873" x="7896225" y="3195638"/>
          <p14:tracePt t="36890" x="7891463" y="3186113"/>
          <p14:tracePt t="36906" x="7881938" y="3176588"/>
          <p14:tracePt t="36923" x="7877175" y="3152775"/>
          <p14:tracePt t="36940" x="7877175" y="3133725"/>
          <p14:tracePt t="36956" x="7877175" y="3119438"/>
          <p14:tracePt t="36974" x="7891463" y="3086100"/>
          <p14:tracePt t="36990" x="7905750" y="3067050"/>
          <p14:tracePt t="37006" x="7939088" y="3043238"/>
          <p14:tracePt t="37023" x="7972425" y="3024188"/>
          <p14:tracePt t="37040" x="8029575" y="3009900"/>
          <p14:tracePt t="37056" x="8058150" y="3000375"/>
          <p14:tracePt t="37073" x="8096250" y="3000375"/>
          <p14:tracePt t="37090" x="8124825" y="3000375"/>
          <p14:tracePt t="37106" x="8162925" y="3009900"/>
          <p14:tracePt t="37123" x="8186738" y="3014663"/>
          <p14:tracePt t="37140" x="8201025" y="3024188"/>
          <p14:tracePt t="37156" x="8210550" y="3028950"/>
          <p14:tracePt t="37173" x="8220075" y="3033713"/>
          <p14:tracePt t="37190" x="8224838" y="3043238"/>
          <p14:tracePt t="37206" x="8224838" y="3048000"/>
          <p14:tracePt t="37223" x="8224838" y="3052763"/>
          <p14:tracePt t="37240" x="8224838" y="3062288"/>
          <p14:tracePt t="37256" x="8220075" y="3062288"/>
          <p14:tracePt t="37273" x="8210550" y="3067050"/>
          <p14:tracePt t="37290" x="8162925" y="3081338"/>
          <p14:tracePt t="37306" x="7939088" y="3090863"/>
          <p14:tracePt t="37323" x="7434263" y="3100388"/>
          <p14:tracePt t="37340" x="6753225" y="3114675"/>
          <p14:tracePt t="37356" x="5405438" y="3195638"/>
          <p14:tracePt t="37373" x="4795838" y="3286125"/>
          <p14:tracePt t="37390" x="4362450" y="3348038"/>
          <p14:tracePt t="37407" x="4157663" y="3367088"/>
          <p14:tracePt t="37423" x="4124325" y="3367088"/>
          <p14:tracePt t="37440" x="4105275" y="3352800"/>
          <p14:tracePt t="37679" x="4100513" y="3343275"/>
          <p14:tracePt t="37686" x="4095750" y="3333750"/>
          <p14:tracePt t="37693" x="4095750" y="3305175"/>
          <p14:tracePt t="37706" x="4095750" y="3295650"/>
          <p14:tracePt t="37723" x="4110038" y="3248025"/>
          <p14:tracePt t="37740" x="4133850" y="3224213"/>
          <p14:tracePt t="37756" x="4171950" y="3190875"/>
          <p14:tracePt t="37773" x="4295775" y="3138488"/>
          <p14:tracePt t="37790" x="4381500" y="3114675"/>
          <p14:tracePt t="37806" x="4443413" y="3095625"/>
          <p14:tracePt t="37823" x="4481513" y="3086100"/>
          <p14:tracePt t="37840" x="4514850" y="3076575"/>
          <p14:tracePt t="37856" x="4529138" y="3076575"/>
          <p14:tracePt t="37873" x="4543425" y="3076575"/>
          <p14:tracePt t="37889" x="4552950" y="3076575"/>
          <p14:tracePt t="37906" x="4562475" y="3076575"/>
          <p14:tracePt t="37923" x="4567238" y="3076575"/>
          <p14:tracePt t="37940" x="4572000" y="3076575"/>
          <p14:tracePt t="37980" x="4576763" y="3076575"/>
          <p14:tracePt t="38038" x="4581525" y="3076575"/>
          <p14:tracePt t="38053" x="4586288" y="3076575"/>
          <p14:tracePt t="38060" x="4591050" y="3076575"/>
          <p14:tracePt t="38075" x="4595813" y="3076575"/>
          <p14:tracePt t="38090" x="4600575" y="3086100"/>
          <p14:tracePt t="38106" x="4610100" y="3086100"/>
          <p14:tracePt t="38123" x="4614863" y="3086100"/>
          <p14:tracePt t="38139" x="4619625" y="3086100"/>
          <p14:tracePt t="38156" x="4624388" y="3086100"/>
          <p14:tracePt t="38325" x="4838700" y="3071813"/>
          <p14:tracePt t="38332" x="5167313" y="3024188"/>
          <p14:tracePt t="38340" x="5534025" y="2995613"/>
          <p14:tracePt t="38356" x="6200775" y="2947988"/>
          <p14:tracePt t="38373" x="6848475" y="2905125"/>
          <p14:tracePt t="38390" x="7339013" y="2881313"/>
          <p14:tracePt t="38407" x="7539038" y="2895600"/>
          <p14:tracePt t="38423" x="7653338" y="2914650"/>
          <p14:tracePt t="38439" x="7710488" y="2928938"/>
          <p14:tracePt t="38456" x="7743825" y="2938463"/>
          <p14:tracePt t="38473" x="7753350" y="2943225"/>
          <p14:tracePt t="38489" x="7758113" y="2943225"/>
          <p14:tracePt t="38506" x="7772400" y="2943225"/>
          <p14:tracePt t="38523" x="7791450" y="2943225"/>
          <p14:tracePt t="38539" x="7805738" y="2943225"/>
          <p14:tracePt t="38556" x="7810500" y="2943225"/>
          <p14:tracePt t="38573" x="7815263" y="2943225"/>
          <p14:tracePt t="38589" x="7824788" y="2943225"/>
          <p14:tracePt t="38684" x="7824788" y="2947988"/>
          <p14:tracePt t="38699" x="7824788" y="2957513"/>
          <p14:tracePt t="38706" x="7824788" y="2962275"/>
          <p14:tracePt t="38716" x="7824788" y="2976563"/>
          <p14:tracePt t="38731" x="7810500" y="2990850"/>
          <p14:tracePt t="38745" x="7800975" y="3014663"/>
          <p14:tracePt t="38758" x="7786688" y="3028950"/>
          <p14:tracePt t="38774" x="7781925" y="3043238"/>
          <p14:tracePt t="38790" x="7777163" y="3052763"/>
          <p14:tracePt t="38806" x="7777163" y="3057525"/>
          <p14:tracePt t="38823" x="7791450" y="3067050"/>
          <p14:tracePt t="38839" x="7843838" y="3081338"/>
          <p14:tracePt t="38856" x="7915275" y="3086100"/>
          <p14:tracePt t="38873" x="8005763" y="3095625"/>
          <p14:tracePt t="38890" x="8110538" y="3095625"/>
          <p14:tracePt t="38906" x="8153400" y="3095625"/>
          <p14:tracePt t="38923" x="8186738" y="3095625"/>
          <p14:tracePt t="38939" x="8210550" y="3095625"/>
          <p14:tracePt t="38956" x="8224838" y="3095625"/>
          <p14:tracePt t="38973" x="8229600" y="3095625"/>
          <p14:tracePt t="38990" x="8234363" y="3095625"/>
          <p14:tracePt t="39030" x="8234363" y="3100388"/>
          <p14:tracePt t="39039" x="8234363" y="3105150"/>
          <p14:tracePt t="39056" x="8215313" y="3114675"/>
          <p14:tracePt t="39073" x="7948613" y="3186113"/>
          <p14:tracePt t="39090" x="7453313" y="3238500"/>
          <p14:tracePt t="39107" x="6738938" y="3300413"/>
          <p14:tracePt t="39123" x="5872163" y="3348038"/>
          <p14:tracePt t="39125" x="5462588" y="3381375"/>
          <p14:tracePt t="39140" x="4724400" y="3429000"/>
          <p14:tracePt t="39157" x="4110038" y="3419475"/>
          <p14:tracePt t="39173" x="3495675" y="3405188"/>
          <p14:tracePt t="39190" x="3100388" y="3376613"/>
          <p14:tracePt t="39206" x="2776538" y="3348038"/>
          <p14:tracePt t="39223" x="2695575" y="3343275"/>
          <p14:tracePt t="39239" x="2667000" y="3328988"/>
          <p14:tracePt t="39256" x="2657475" y="3328988"/>
          <p14:tracePt t="39470" x="2614613" y="3305175"/>
          <p14:tracePt t="39477" x="2566988" y="3271838"/>
          <p14:tracePt t="39489" x="2538413" y="3238500"/>
          <p14:tracePt t="39506" x="2476500" y="3186113"/>
          <p14:tracePt t="39523" x="2462213" y="3176588"/>
          <p14:tracePt t="39539" x="2457450" y="3167063"/>
          <p14:tracePt t="39556" x="2452688" y="3162300"/>
          <p14:tracePt t="39573" x="2443163" y="3152775"/>
          <p14:tracePt t="39589" x="2433638" y="3152775"/>
          <p14:tracePt t="40161" x="2428875" y="3157538"/>
          <p14:tracePt t="40168" x="2424113" y="3162300"/>
          <p14:tracePt t="40175" x="2424113" y="3176588"/>
          <p14:tracePt t="40189" x="2424113" y="3190875"/>
          <p14:tracePt t="40206" x="2424113" y="3209925"/>
          <p14:tracePt t="40223" x="2424113" y="3233738"/>
          <p14:tracePt t="40239" x="2424113" y="3252788"/>
          <p14:tracePt t="40273" x="2424113" y="3281363"/>
          <p14:tracePt t="40306" x="2424113" y="3300413"/>
          <p14:tracePt t="40339" x="2424113" y="3305175"/>
          <p14:tracePt t="40356" x="2419350" y="3309938"/>
          <p14:tracePt t="40373" x="2405063" y="3333750"/>
          <p14:tracePt t="40389" x="2400300" y="3343275"/>
          <p14:tracePt t="40406" x="2395538" y="3357563"/>
          <p14:tracePt t="40423" x="2395538" y="3367088"/>
          <p14:tracePt t="40439" x="2386013" y="3386138"/>
          <p14:tracePt t="40456" x="2386013" y="3395663"/>
          <p14:tracePt t="40473" x="2386013" y="3400425"/>
          <p14:tracePt t="40490" x="2386013" y="3409950"/>
          <p14:tracePt t="40506" x="2386013" y="3419475"/>
          <p14:tracePt t="40523" x="2386013" y="3424238"/>
          <p14:tracePt t="40539" x="2386013" y="3429000"/>
          <p14:tracePt t="41813" x="2652713" y="3414713"/>
          <p14:tracePt t="41819" x="3062288" y="3381375"/>
          <p14:tracePt t="41827" x="3467100" y="3381375"/>
          <p14:tracePt t="41840" x="3924300" y="3348038"/>
          <p14:tracePt t="41856" x="5181600" y="3286125"/>
          <p14:tracePt t="41873" x="6057900" y="3190875"/>
          <p14:tracePt t="41890" x="6638925" y="3133725"/>
          <p14:tracePt t="41923" x="7334250" y="3100388"/>
          <p14:tracePt t="41957" x="7500938" y="3138488"/>
          <p14:tracePt t="41973" x="7529513" y="3148013"/>
          <p14:tracePt t="41989" x="7534275" y="3148013"/>
          <p14:tracePt t="42172" x="7572375" y="3148013"/>
          <p14:tracePt t="42180" x="7615238" y="3148013"/>
          <p14:tracePt t="42189" x="7648575" y="3148013"/>
          <p14:tracePt t="42206" x="7739063" y="3148013"/>
          <p14:tracePt t="42222" x="7867650" y="3152775"/>
          <p14:tracePt t="42239" x="7915275" y="3162300"/>
          <p14:tracePt t="42256" x="7953375" y="3171825"/>
          <p14:tracePt t="42273" x="7977188" y="3176588"/>
          <p14:tracePt t="42289" x="8010525" y="3190875"/>
          <p14:tracePt t="42306" x="8020050" y="3200400"/>
          <p14:tracePt t="42323" x="8034338" y="3209925"/>
          <p14:tracePt t="42339" x="8048625" y="3224213"/>
          <p14:tracePt t="42356" x="8072438" y="3252788"/>
          <p14:tracePt t="42373" x="8077200" y="3267075"/>
          <p14:tracePt t="42389" x="8081963" y="3271838"/>
          <p14:tracePt t="42406" x="8091488" y="3286125"/>
          <p14:tracePt t="42422" x="8091488" y="3305175"/>
          <p14:tracePt t="42439" x="8091488" y="3333750"/>
          <p14:tracePt t="42456" x="8091488" y="3357563"/>
          <p14:tracePt t="42473" x="8091488" y="3376613"/>
          <p14:tracePt t="42489" x="8091488" y="3381375"/>
          <p14:tracePt t="42506" x="8091488" y="3386138"/>
          <p14:tracePt t="42522" x="8091488" y="3395663"/>
          <p14:tracePt t="42556" x="8091488" y="3405188"/>
          <p14:tracePt t="42573" x="8091488" y="3409950"/>
          <p14:tracePt t="42589" x="8091488" y="3414713"/>
          <p14:tracePt t="42701" x="8086725" y="3414713"/>
          <p14:tracePt t="42715" x="8081963" y="3414713"/>
          <p14:tracePt t="42722" x="8077200" y="3409950"/>
          <p14:tracePt t="42729" x="8077200" y="3405188"/>
          <p14:tracePt t="42739" x="8067675" y="3395663"/>
          <p14:tracePt t="42756" x="8058150" y="3362325"/>
          <p14:tracePt t="42773" x="8048625" y="3309938"/>
          <p14:tracePt t="42789" x="8048625" y="3281363"/>
          <p14:tracePt t="42806" x="8048625" y="3257550"/>
          <p14:tracePt t="42822" x="8053388" y="3238500"/>
          <p14:tracePt t="42839" x="8077200" y="3209925"/>
          <p14:tracePt t="42856" x="8091488" y="3200400"/>
          <p14:tracePt t="42872" x="8101013" y="3190875"/>
          <p14:tracePt t="42889" x="8110538" y="3186113"/>
          <p14:tracePt t="42906" x="8120063" y="3181350"/>
          <p14:tracePt t="42957" x="8124825" y="3181350"/>
          <p14:tracePt t="42965" x="8129588" y="3186113"/>
          <p14:tracePt t="42973" x="8129588" y="3195638"/>
          <p14:tracePt t="42989" x="8134350" y="3214688"/>
          <p14:tracePt t="43006" x="8134350" y="3243263"/>
          <p14:tracePt t="43023" x="8134350" y="3267075"/>
          <p14:tracePt t="43039" x="8134350" y="3276600"/>
          <p14:tracePt t="43056" x="8134350" y="3281363"/>
          <p14:tracePt t="43073" x="8134350" y="3286125"/>
          <p14:tracePt t="43089" x="8134350" y="3295650"/>
          <p14:tracePt t="43106" x="8134350" y="3309938"/>
          <p14:tracePt t="43122" x="8134350" y="3324225"/>
          <p14:tracePt t="43141" x="8134350" y="3333750"/>
          <p14:tracePt t="43156" x="8134350" y="3338513"/>
          <p14:tracePt t="43172" x="8134350" y="3343275"/>
          <p14:tracePt t="43189" x="8134350" y="3348038"/>
          <p14:tracePt t="43236" x="8129588" y="3352800"/>
          <p14:tracePt t="43243" x="8124825" y="3352800"/>
          <p14:tracePt t="43256" x="8120063" y="3352800"/>
          <p14:tracePt t="43272" x="8101013" y="3352800"/>
          <p14:tracePt t="43289" x="8086725" y="3348038"/>
          <p14:tracePt t="43306" x="8077200" y="3338513"/>
          <p14:tracePt t="43323" x="8062913" y="3300413"/>
          <p14:tracePt t="43339" x="8048625" y="3267075"/>
          <p14:tracePt t="43356" x="8048625" y="3252788"/>
          <p14:tracePt t="43373" x="8048625" y="3243263"/>
          <p14:tracePt t="43389" x="8053388" y="3233738"/>
          <p14:tracePt t="43406" x="8081963" y="3228975"/>
          <p14:tracePt t="43422" x="8096250" y="3228975"/>
          <p14:tracePt t="43439" x="8115300" y="3228975"/>
          <p14:tracePt t="43456" x="8143875" y="3233738"/>
          <p14:tracePt t="43473" x="8148638" y="3238500"/>
          <p14:tracePt t="43489" x="8153400" y="3238500"/>
          <p14:tracePt t="43506" x="8162925" y="3238500"/>
          <p14:tracePt t="43523" x="8167688" y="3238500"/>
          <p14:tracePt t="43582" x="8172450" y="3238500"/>
          <p14:tracePt t="43669" x="8172450" y="3243263"/>
          <p14:tracePt t="43676" x="8172450" y="3248025"/>
          <p14:tracePt t="43691" x="8167688" y="3252788"/>
          <p14:tracePt t="43706" x="8096250" y="3267075"/>
          <p14:tracePt t="43723" x="7843838" y="3295650"/>
          <p14:tracePt t="43739" x="7400925" y="3319463"/>
          <p14:tracePt t="43756" x="6877050" y="3333750"/>
          <p14:tracePt t="43772" x="6000750" y="3357563"/>
          <p14:tracePt t="43789" x="5562600" y="3328988"/>
          <p14:tracePt t="43806" x="5224463" y="3295650"/>
          <p14:tracePt t="43823" x="4848225" y="3248025"/>
          <p14:tracePt t="43839" x="4676775" y="3228975"/>
          <p14:tracePt t="43856" x="4576763" y="3214688"/>
          <p14:tracePt t="43873" x="4505325" y="3205163"/>
          <p14:tracePt t="43890" x="4410075" y="3200400"/>
          <p14:tracePt t="43906" x="4367213" y="3200400"/>
          <p14:tracePt t="43922" x="4324350" y="3200400"/>
          <p14:tracePt t="43939" x="4295775" y="3200400"/>
          <p14:tracePt t="43956" x="4252913" y="3200400"/>
          <p14:tracePt t="43973" x="4233863" y="3200400"/>
          <p14:tracePt t="43989" x="4210050" y="3200400"/>
          <p14:tracePt t="44006" x="4181475" y="3200400"/>
          <p14:tracePt t="44022" x="4171950" y="3200400"/>
          <p14:tracePt t="44039" x="4162425" y="3200400"/>
          <p14:tracePt t="44056" x="4152900" y="3200400"/>
          <p14:tracePt t="44073" x="4143375" y="3200400"/>
          <p14:tracePt t="44089" x="4138613" y="3200400"/>
          <p14:tracePt t="44106" x="4133850" y="3200400"/>
          <p14:tracePt t="44139" x="4133850" y="3205163"/>
          <p14:tracePt t="45152" x="4086225" y="3243263"/>
          <p14:tracePt t="45159" x="4014788" y="3290888"/>
          <p14:tracePt t="45172" x="3929063" y="3333750"/>
          <p14:tracePt t="45189" x="3695700" y="3443288"/>
          <p14:tracePt t="45206" x="3514725" y="3495675"/>
          <p14:tracePt t="45222" x="3367088" y="3533775"/>
          <p14:tracePt t="45239" x="3238500" y="3567113"/>
          <p14:tracePt t="45272" x="2905125" y="3662363"/>
          <p14:tracePt t="45306" x="2700338" y="3705225"/>
          <p14:tracePt t="45322" x="2633663" y="3724275"/>
          <p14:tracePt t="45339" x="2571750" y="3748088"/>
          <p14:tracePt t="45356" x="2519363" y="3752850"/>
          <p14:tracePt t="45372" x="2476500" y="3762375"/>
          <p14:tracePt t="45389" x="2452688" y="3762375"/>
          <p14:tracePt t="45406" x="2433638" y="3762375"/>
          <p14:tracePt t="45422" x="2409825" y="3762375"/>
          <p14:tracePt t="45439" x="2376488" y="3757613"/>
          <p14:tracePt t="45456" x="2357438" y="3752850"/>
          <p14:tracePt t="45472" x="2333625" y="3743325"/>
          <p14:tracePt t="45489" x="2314575" y="3733800"/>
          <p14:tracePt t="45506" x="2305050" y="3729038"/>
          <p14:tracePt t="45522" x="2290763" y="3724275"/>
          <p14:tracePt t="45539" x="2271713" y="3719513"/>
          <p14:tracePt t="45556" x="2262188" y="3709988"/>
          <p14:tracePt t="45572" x="2252663" y="3709988"/>
          <p14:tracePt t="45606" x="2247900" y="3705225"/>
          <p14:tracePt t="45622" x="2243138" y="3686175"/>
          <p14:tracePt t="45639" x="2243138" y="3676650"/>
          <p14:tracePt t="45656" x="2243138" y="3662363"/>
          <p14:tracePt t="45673" x="2243138" y="3648075"/>
          <p14:tracePt t="45689" x="2243138" y="3633788"/>
          <p14:tracePt t="45706" x="2252663" y="3629025"/>
          <p14:tracePt t="45722" x="2257425" y="3619500"/>
          <p14:tracePt t="45739" x="2266950" y="3609975"/>
          <p14:tracePt t="45756" x="2271713" y="3605213"/>
          <p14:tracePt t="45772" x="2281238" y="3605213"/>
          <p14:tracePt t="45789" x="2286000" y="3605213"/>
          <p14:tracePt t="45806" x="2290763" y="3605213"/>
          <p14:tracePt t="45822" x="2290763" y="3609975"/>
          <p14:tracePt t="45839" x="2290763" y="3624263"/>
          <p14:tracePt t="45856" x="2290763" y="3643313"/>
          <p14:tracePt t="45872" x="2286000" y="3705225"/>
          <p14:tracePt t="45889" x="2281238" y="3733800"/>
          <p14:tracePt t="45906" x="2271713" y="3767138"/>
          <p14:tracePt t="45922" x="2262188" y="3781425"/>
          <p14:tracePt t="45939" x="2262188" y="3790950"/>
          <p14:tracePt t="45956" x="2262188" y="3795713"/>
          <p14:tracePt t="45989" x="2262188" y="3800475"/>
          <p14:tracePt t="47576" x="2271713" y="3800475"/>
          <p14:tracePt t="47583" x="2290763" y="3790950"/>
          <p14:tracePt t="47591" x="2300288" y="3786188"/>
          <p14:tracePt t="47606" x="2324100" y="3781425"/>
          <p14:tracePt t="47622" x="2338388" y="3771900"/>
          <p14:tracePt t="47639" x="2347913" y="3771900"/>
          <p14:tracePt t="47656" x="2366963" y="3771900"/>
          <p14:tracePt t="47689" x="2390775" y="3762375"/>
          <p14:tracePt t="47722" x="2405063" y="3757613"/>
          <p14:tracePt t="47739" x="2414588" y="3757613"/>
          <p14:tracePt t="48001" x="2414588" y="3752850"/>
          <p14:tracePt t="48008" x="2419350" y="3752850"/>
          <p14:tracePt t="48022" x="2433638" y="3743325"/>
          <p14:tracePt t="48039" x="2476500" y="3733800"/>
          <p14:tracePt t="48056" x="2571750" y="3729038"/>
          <p14:tracePt t="48072" x="2671763" y="3729038"/>
          <p14:tracePt t="48089" x="2843213" y="3738563"/>
          <p14:tracePt t="48106" x="2981325" y="3757613"/>
          <p14:tracePt t="48122" x="3100388" y="3757613"/>
          <p14:tracePt t="48139" x="3214688" y="3767138"/>
          <p14:tracePt t="48156" x="3367088" y="3781425"/>
          <p14:tracePt t="48172" x="3457575" y="3795713"/>
          <p14:tracePt t="48189" x="3538538" y="3795713"/>
          <p14:tracePt t="48206" x="3633788" y="3795713"/>
          <p14:tracePt t="48222" x="3676650" y="3790950"/>
          <p14:tracePt t="48239" x="3719513" y="3767138"/>
          <p14:tracePt t="48255" x="3762375" y="3757613"/>
          <p14:tracePt t="48272" x="3848100" y="3743325"/>
          <p14:tracePt t="48289" x="3914775" y="3729038"/>
          <p14:tracePt t="48305" x="3981450" y="3714750"/>
          <p14:tracePt t="48322" x="4033838" y="3695700"/>
          <p14:tracePt t="48339" x="4114800" y="3676650"/>
          <p14:tracePt t="48355" x="4186238" y="3662363"/>
          <p14:tracePt t="48372" x="4257675" y="3652838"/>
          <p14:tracePt t="48389" x="4386263" y="3638550"/>
          <p14:tracePt t="48405" x="4467225" y="3629025"/>
          <p14:tracePt t="48422" x="4529138" y="3614738"/>
          <p14:tracePt t="48439" x="4572000" y="3609975"/>
          <p14:tracePt t="48455" x="4633913" y="3600450"/>
          <p14:tracePt t="48472" x="4662488" y="3590925"/>
          <p14:tracePt t="48489" x="4691063" y="3581400"/>
          <p14:tracePt t="48505" x="4714875" y="3576638"/>
          <p14:tracePt t="48522" x="4748213" y="3567113"/>
          <p14:tracePt t="48539" x="4767263" y="3567113"/>
          <p14:tracePt t="48555" x="4776788" y="3567113"/>
          <p14:tracePt t="48572" x="4795838" y="3567113"/>
          <p14:tracePt t="48589" x="4805363" y="3567113"/>
          <p14:tracePt t="48605" x="4810125" y="3567113"/>
          <p14:tracePt t="48622" x="4814888" y="3567113"/>
          <p14:tracePt t="48624" x="4819650" y="3567113"/>
          <p14:tracePt t="48940" x="4776788" y="3576638"/>
          <p14:tracePt t="48947" x="4710113" y="3595688"/>
          <p14:tracePt t="48955" x="4629150" y="3619500"/>
          <p14:tracePt t="48972" x="4491038" y="3657600"/>
          <p14:tracePt t="48989" x="4362450" y="3709988"/>
          <p14:tracePt t="49005" x="4119563" y="3795713"/>
          <p14:tracePt t="49022" x="3981450" y="3848100"/>
          <p14:tracePt t="49039" x="3881438" y="3890963"/>
          <p14:tracePt t="49055" x="3786188" y="3933825"/>
          <p14:tracePt t="49072" x="3629025" y="3990975"/>
          <p14:tracePt t="49089" x="3533775" y="4019550"/>
          <p14:tracePt t="49105" x="3471863" y="4033838"/>
          <p14:tracePt t="49122" x="3419475" y="4038600"/>
          <p14:tracePt t="49124" x="3395663" y="4048125"/>
          <p14:tracePt t="49139" x="3357563" y="4052888"/>
          <p14:tracePt t="49155" x="3314700" y="4052888"/>
          <p14:tracePt t="49172" x="3281363" y="4052888"/>
          <p14:tracePt t="49189" x="3243263" y="4052888"/>
          <p14:tracePt t="49205" x="3190875" y="4052888"/>
          <p14:tracePt t="49222" x="3162300" y="4052888"/>
          <p14:tracePt t="49239" x="3128963" y="4052888"/>
          <p14:tracePt t="49255" x="3081338" y="4052888"/>
          <p14:tracePt t="49272" x="3052763" y="4052888"/>
          <p14:tracePt t="49289" x="3024188" y="4052888"/>
          <p14:tracePt t="49305" x="2986088" y="4052888"/>
          <p14:tracePt t="49322" x="2952750" y="4038600"/>
          <p14:tracePt t="49339" x="2933700" y="4038600"/>
          <p14:tracePt t="49355" x="2924175" y="4038600"/>
          <p14:tracePt t="49372" x="2909888" y="4033838"/>
          <p14:tracePt t="49389" x="2900363" y="4033838"/>
          <p14:tracePt t="49405" x="2895600" y="4033838"/>
          <p14:tracePt t="49422" x="2890838" y="4033838"/>
          <p14:tracePt t="50608" x="2867025" y="4024313"/>
          <p14:tracePt t="50614" x="2838450" y="4010025"/>
          <p14:tracePt t="50622" x="2809875" y="3995738"/>
          <p14:tracePt t="50639" x="2771775" y="3971925"/>
          <p14:tracePt t="50655" x="2743200" y="3957638"/>
          <p14:tracePt t="50672" x="2709863" y="3943350"/>
          <p14:tracePt t="50705" x="2686050" y="3929063"/>
          <p14:tracePt t="50739" x="2667000" y="3919538"/>
          <p14:tracePt t="50755" x="2662238" y="3919538"/>
          <p14:tracePt t="50772" x="2647950" y="3914775"/>
          <p14:tracePt t="50789" x="2633663" y="3910013"/>
          <p14:tracePt t="50805" x="2614613" y="3900488"/>
          <p14:tracePt t="50822" x="2605088" y="3890963"/>
          <p14:tracePt t="50839" x="2595563" y="3890963"/>
          <p14:tracePt t="50856" x="2586038" y="3890963"/>
          <p14:tracePt t="50872" x="2576513" y="3890963"/>
          <p14:tracePt t="50889" x="2571750" y="3890963"/>
          <p14:tracePt t="50905" x="2566988" y="3890963"/>
          <p14:tracePt t="50922" x="2557463" y="3890963"/>
          <p14:tracePt t="50938" x="2552700" y="3890963"/>
          <p14:tracePt t="50955" x="2533650" y="3890963"/>
          <p14:tracePt t="50972" x="2524125" y="3890963"/>
          <p14:tracePt t="50989" x="2495550" y="3905250"/>
          <p14:tracePt t="51005" x="2471738" y="3919538"/>
          <p14:tracePt t="51022" x="2457450" y="3924300"/>
          <p14:tracePt t="51039" x="2438400" y="3929063"/>
          <p14:tracePt t="51055" x="2428875" y="3938588"/>
          <p14:tracePt t="51072" x="2424113" y="3938588"/>
          <p14:tracePt t="51088" x="2419350" y="3938588"/>
          <p14:tracePt t="51105" x="2405063" y="3938588"/>
          <p14:tracePt t="51122" x="2390775" y="3943350"/>
          <p14:tracePt t="51138" x="2381250" y="3943350"/>
          <p14:tracePt t="51155" x="2366963" y="3943350"/>
          <p14:tracePt t="51172" x="2343150" y="3943350"/>
          <p14:tracePt t="51188" x="2333625" y="3943350"/>
          <p14:tracePt t="51205" x="2319338" y="3933825"/>
          <p14:tracePt t="51222" x="2300288" y="3924300"/>
          <p14:tracePt t="51238" x="2290763" y="3900488"/>
          <p14:tracePt t="51255" x="2281238" y="3881438"/>
          <p14:tracePt t="51272" x="2281238" y="3857625"/>
          <p14:tracePt t="51289" x="2281238" y="3810000"/>
          <p14:tracePt t="51305" x="2281238" y="3776663"/>
          <p14:tracePt t="51322" x="2286000" y="3748088"/>
          <p14:tracePt t="51339" x="2295525" y="3719513"/>
          <p14:tracePt t="51355" x="2305050" y="3690938"/>
          <p14:tracePt t="51372" x="2309813" y="3681413"/>
          <p14:tracePt t="51389" x="2319338" y="3667125"/>
          <p14:tracePt t="51405" x="2328863" y="3652838"/>
          <p14:tracePt t="51422" x="2347913" y="3643313"/>
          <p14:tracePt t="51439" x="2371725" y="3633788"/>
          <p14:tracePt t="51455" x="2386013" y="3633788"/>
          <p14:tracePt t="51472" x="2405063" y="3633788"/>
          <p14:tracePt t="51489" x="2419350" y="3633788"/>
          <p14:tracePt t="51505" x="2428875" y="3643313"/>
          <p14:tracePt t="51522" x="2438400" y="3648075"/>
          <p14:tracePt t="51539" x="2452688" y="3662363"/>
          <p14:tracePt t="51555" x="2457450" y="3686175"/>
          <p14:tracePt t="51572" x="2471738" y="3700463"/>
          <p14:tracePt t="51589" x="2476500" y="3724275"/>
          <p14:tracePt t="51605" x="2481263" y="3743325"/>
          <p14:tracePt t="51622" x="2481263" y="3752850"/>
          <p14:tracePt t="51638" x="2481263" y="3762375"/>
          <p14:tracePt t="51656" x="2481263" y="3771900"/>
          <p14:tracePt t="51672" x="2481263" y="3781425"/>
          <p14:tracePt t="51689" x="2481263" y="3786188"/>
          <p14:tracePt t="51706" x="2481263" y="3790950"/>
          <p14:tracePt t="51972" x="2481263" y="3800475"/>
          <p14:tracePt t="51979" x="2481263" y="3805238"/>
          <p14:tracePt t="51989" x="2481263" y="3810000"/>
          <p14:tracePt t="52005" x="2481263" y="3819525"/>
          <p14:tracePt t="52022" x="2481263" y="3824288"/>
          <p14:tracePt t="52039" x="2481263" y="3833813"/>
          <p14:tracePt t="52055" x="2486025" y="3838575"/>
          <p14:tracePt t="52072" x="2500313" y="3838575"/>
          <p14:tracePt t="52089" x="2543175" y="3838575"/>
          <p14:tracePt t="52105" x="2695575" y="3838575"/>
          <p14:tracePt t="52122" x="2809875" y="3838575"/>
          <p14:tracePt t="52139" x="2943225" y="3838575"/>
          <p14:tracePt t="52155" x="3181350" y="3890963"/>
          <p14:tracePt t="52172" x="3295650" y="3910013"/>
          <p14:tracePt t="52189" x="3390900" y="3924300"/>
          <p14:tracePt t="52205" x="3471863" y="3938588"/>
          <p14:tracePt t="52222" x="3557588" y="3943350"/>
          <p14:tracePt t="52238" x="3595688" y="3943350"/>
          <p14:tracePt t="52255" x="3638550" y="3952875"/>
          <p14:tracePt t="52272" x="3705225" y="3957638"/>
          <p14:tracePt t="52288" x="3757613" y="3962400"/>
          <p14:tracePt t="52305" x="3824288" y="3962400"/>
          <p14:tracePt t="52322" x="3890963" y="3962400"/>
          <p14:tracePt t="52338" x="3957638" y="3962400"/>
          <p14:tracePt t="52355" x="3990975" y="3962400"/>
          <p14:tracePt t="52372" x="4005263" y="3962400"/>
          <p14:tracePt t="52388" x="4010025" y="3962400"/>
          <p14:tracePt t="52581" x="4038600" y="3948113"/>
          <p14:tracePt t="52588" x="4076700" y="3929063"/>
          <p14:tracePt t="52596" x="4114800" y="3910013"/>
          <p14:tracePt t="52605" x="4143375" y="3900488"/>
          <p14:tracePt t="52622" x="4191000" y="3876675"/>
          <p14:tracePt t="52638" x="4210050" y="3867150"/>
          <p14:tracePt t="52655" x="4238625" y="3857625"/>
          <p14:tracePt t="52672" x="4248150" y="3857625"/>
          <p14:tracePt t="52688" x="4252913" y="3857625"/>
          <p14:tracePt t="52705" x="4262438" y="3857625"/>
          <p14:tracePt t="52722" x="4267200" y="3857625"/>
          <p14:tracePt t="52738" x="4271963" y="3852863"/>
          <p14:tracePt t="52755" x="4281488" y="3852863"/>
          <p14:tracePt t="52772" x="4300538" y="3852863"/>
          <p14:tracePt t="52788" x="4305300" y="3852863"/>
          <p14:tracePt t="52805" x="4310063" y="3852863"/>
          <p14:tracePt t="52822" x="4314825" y="3852863"/>
          <p14:tracePt t="52838" x="4314825" y="3857625"/>
          <p14:tracePt t="52855" x="4310063" y="3876675"/>
          <p14:tracePt t="52872" x="4286250" y="3910013"/>
          <p14:tracePt t="52888" x="4262438" y="3933825"/>
          <p14:tracePt t="52905" x="4238625" y="3948113"/>
          <p14:tracePt t="52922" x="4229100" y="3952875"/>
          <p14:tracePt t="52938" x="4224338" y="3957638"/>
          <p14:tracePt t="52955" x="4210050" y="3952875"/>
          <p14:tracePt t="52972" x="4195763" y="3933825"/>
          <p14:tracePt t="52988" x="4181475" y="3905250"/>
          <p14:tracePt t="53005" x="4162425" y="3867150"/>
          <p14:tracePt t="53022" x="4138613" y="3814763"/>
          <p14:tracePt t="53038" x="4129088" y="3786188"/>
          <p14:tracePt t="53055" x="4124325" y="3767138"/>
          <p14:tracePt t="53072" x="4110038" y="3743325"/>
          <p14:tracePt t="53088" x="4110038" y="3705225"/>
          <p14:tracePt t="53105" x="4110038" y="3681413"/>
          <p14:tracePt t="53122" x="4119563" y="3652838"/>
          <p14:tracePt t="53138" x="4143375" y="3619500"/>
          <p14:tracePt t="53155" x="4157663" y="3600450"/>
          <p14:tracePt t="53172" x="4191000" y="3581400"/>
          <p14:tracePt t="53188" x="4224338" y="3581400"/>
          <p14:tracePt t="53205" x="4271963" y="3600450"/>
          <p14:tracePt t="53222" x="4295775" y="3624263"/>
          <p14:tracePt t="53238" x="4319588" y="3662363"/>
          <p14:tracePt t="53255" x="4338638" y="3695700"/>
          <p14:tracePt t="53272" x="4357688" y="3729038"/>
          <p14:tracePt t="53288" x="4357688" y="3748088"/>
          <p14:tracePt t="53305" x="4357688" y="3771900"/>
          <p14:tracePt t="53322" x="4352925" y="3819525"/>
          <p14:tracePt t="53338" x="4348163" y="3852863"/>
          <p14:tracePt t="53355" x="4338638" y="3881438"/>
          <p14:tracePt t="53372" x="4333875" y="3905250"/>
          <p14:tracePt t="53388" x="4324350" y="3924300"/>
          <p14:tracePt t="53405" x="4319588" y="3929063"/>
          <p14:tracePt t="53422" x="4310063" y="3938588"/>
          <p14:tracePt t="53484" x="4305300" y="3943350"/>
          <p14:tracePt t="53491" x="4300538" y="3948113"/>
          <p14:tracePt t="53499" x="4286250" y="3948113"/>
          <p14:tracePt t="53506" x="4276725" y="3952875"/>
          <p14:tracePt t="53522" x="4257675" y="3952875"/>
          <p14:tracePt t="53538" x="4224338" y="3952875"/>
          <p14:tracePt t="53555" x="4205288" y="3943350"/>
          <p14:tracePt t="53572" x="4171950" y="3919538"/>
          <p14:tracePt t="53588" x="4143375" y="3886200"/>
          <p14:tracePt t="53605" x="4129088" y="3857625"/>
          <p14:tracePt t="53622" x="4114800" y="3829050"/>
          <p14:tracePt t="53623" x="4110038" y="3814763"/>
          <p14:tracePt t="53638" x="4105275" y="3795713"/>
          <p14:tracePt t="53655" x="4105275" y="3771900"/>
          <p14:tracePt t="53672" x="4105275" y="3757613"/>
          <p14:tracePt t="53688" x="4105275" y="3743325"/>
          <p14:tracePt t="53705" x="4110038" y="3714750"/>
          <p14:tracePt t="53722" x="4119563" y="3700463"/>
          <p14:tracePt t="53738" x="4133850" y="3695700"/>
          <p14:tracePt t="53755" x="4195763" y="3690938"/>
          <p14:tracePt t="53772" x="4248150" y="3695700"/>
          <p14:tracePt t="53788" x="4291013" y="3709988"/>
          <p14:tracePt t="53806" x="4319588" y="3719513"/>
          <p14:tracePt t="53823" x="4348163" y="3743325"/>
          <p14:tracePt t="53838" x="4367213" y="3762375"/>
          <p14:tracePt t="53855" x="4376738" y="3795713"/>
          <p14:tracePt t="53872" x="4386263" y="3857625"/>
          <p14:tracePt t="53888" x="4386263" y="3910013"/>
          <p14:tracePt t="53905" x="4386263" y="3924300"/>
          <p14:tracePt t="53922" x="4386263" y="3933825"/>
          <p14:tracePt t="53938" x="4386263" y="3938588"/>
          <p14:tracePt t="53955" x="4386263" y="3948113"/>
          <p14:tracePt t="53972" x="4381500" y="3952875"/>
          <p14:tracePt t="53988" x="4367213" y="3967163"/>
          <p14:tracePt t="54005" x="4348163" y="3990975"/>
          <p14:tracePt t="54022" x="4324350" y="4014788"/>
          <p14:tracePt t="54038" x="4300538" y="4024313"/>
          <p14:tracePt t="54055" x="4291013" y="4033838"/>
          <p14:tracePt t="54072" x="4281488" y="4043363"/>
          <p14:tracePt t="54089" x="4271963" y="4043363"/>
          <p14:tracePt t="54105" x="4267200" y="4043363"/>
          <p14:tracePt t="54122" x="4257675" y="4038600"/>
          <p14:tracePt t="54124" x="4248150" y="4014788"/>
          <p14:tracePt t="54138" x="4219575" y="3938588"/>
          <p14:tracePt t="54155" x="4195763" y="3867150"/>
          <p14:tracePt t="54172" x="4181475" y="3805238"/>
          <p14:tracePt t="54188" x="4176713" y="3733800"/>
          <p14:tracePt t="54205" x="4191000" y="3705225"/>
          <p14:tracePt t="54223" x="4205288" y="3690938"/>
          <p14:tracePt t="54238" x="4243388" y="3676650"/>
          <p14:tracePt t="54255" x="4295775" y="3676650"/>
          <p14:tracePt t="54272" x="4324350" y="3686175"/>
          <p14:tracePt t="54288" x="4338638" y="3690938"/>
          <p14:tracePt t="54305" x="4343400" y="3695700"/>
          <p14:tracePt t="54322" x="4343400" y="3719513"/>
          <p14:tracePt t="54338" x="4295775" y="3767138"/>
          <p14:tracePt t="54355" x="4181475" y="3857625"/>
          <p14:tracePt t="54372" x="3829050" y="4014788"/>
          <p14:tracePt t="54389" x="3609975" y="4081463"/>
          <p14:tracePt t="54405" x="3405188" y="4129088"/>
          <p14:tracePt t="54422" x="3238500" y="4129088"/>
          <p14:tracePt t="54438" x="3114675" y="4124325"/>
          <p14:tracePt t="54455" x="3071813" y="4119563"/>
          <p14:tracePt t="54472" x="3038475" y="4100513"/>
          <p14:tracePt t="54489" x="3019425" y="4081463"/>
          <p14:tracePt t="54505" x="2986088" y="4052888"/>
          <p14:tracePt t="54522" x="2962275" y="4029075"/>
          <p14:tracePt t="54538" x="2947988" y="4005263"/>
          <p14:tracePt t="54555" x="2928938" y="3990975"/>
          <p14:tracePt t="54572" x="2909888" y="3967163"/>
          <p14:tracePt t="54588" x="2886075" y="3952875"/>
          <p14:tracePt t="54605" x="2862263" y="3933825"/>
          <p14:tracePt t="54623" x="2828925" y="3924300"/>
          <p14:tracePt t="54639" x="2805113" y="3914775"/>
          <p14:tracePt t="54655" x="2786063" y="3910013"/>
          <p14:tracePt t="54672" x="2762250" y="3900488"/>
          <p14:tracePt t="54688" x="2733675" y="3890963"/>
          <p14:tracePt t="54705" x="2719388" y="3890963"/>
          <p14:tracePt t="54722" x="2709863" y="3890963"/>
          <p14:tracePt t="54738" x="2695575" y="3890963"/>
          <p14:tracePt t="54755" x="2667000" y="3890963"/>
          <p14:tracePt t="54772" x="2638425" y="3890963"/>
          <p14:tracePt t="54788" x="2609850" y="3890963"/>
          <p14:tracePt t="54805" x="2552700" y="3895725"/>
          <p14:tracePt t="54822" x="2524125" y="3910013"/>
          <p14:tracePt t="54838" x="2495550" y="3914775"/>
          <p14:tracePt t="54855" x="2457450" y="3919538"/>
          <p14:tracePt t="54872" x="2409825" y="3933825"/>
          <p14:tracePt t="54888" x="2386013" y="3943350"/>
          <p14:tracePt t="54905" x="2366963" y="3948113"/>
          <p14:tracePt t="54922" x="2343150" y="3948113"/>
          <p14:tracePt t="54938" x="2324100" y="3948113"/>
          <p14:tracePt t="54955" x="2309813" y="3948113"/>
          <p14:tracePt t="54972" x="2295525" y="3948113"/>
          <p14:tracePt t="54989" x="2276475" y="3938588"/>
          <p14:tracePt t="55005" x="2262188" y="3933825"/>
          <p14:tracePt t="55022" x="2252663" y="3924300"/>
          <p14:tracePt t="55038" x="2238375" y="3905250"/>
          <p14:tracePt t="55055" x="2214563" y="3857625"/>
          <p14:tracePt t="55072" x="2209800" y="3829050"/>
          <p14:tracePt t="55088" x="2195513" y="3805238"/>
          <p14:tracePt t="55105" x="2190750" y="3790950"/>
          <p14:tracePt t="55122" x="2190750" y="3781425"/>
          <p14:tracePt t="55138" x="2190750" y="3776663"/>
          <p14:tracePt t="55155" x="2190750" y="3762375"/>
          <p14:tracePt t="55172" x="2195513" y="3733800"/>
          <p14:tracePt t="55188" x="2214563" y="3719513"/>
          <p14:tracePt t="55205" x="2224088" y="3705225"/>
          <p14:tracePt t="55222" x="2243138" y="3686175"/>
          <p14:tracePt t="55238" x="2276475" y="3671888"/>
          <p14:tracePt t="55255" x="2300288" y="3657600"/>
          <p14:tracePt t="55272" x="2309813" y="3657600"/>
          <p14:tracePt t="55288" x="2324100" y="3657600"/>
          <p14:tracePt t="55305" x="2343150" y="3657600"/>
          <p14:tracePt t="55321" x="2362200" y="3657600"/>
          <p14:tracePt t="55338" x="2371725" y="3657600"/>
          <p14:tracePt t="55355" x="2386013" y="3662363"/>
          <p14:tracePt t="55372" x="2400300" y="3671888"/>
          <p14:tracePt t="55388" x="2405063" y="3681413"/>
          <p14:tracePt t="55405" x="2409825" y="3686175"/>
          <p14:tracePt t="55422" x="2419350" y="3700463"/>
          <p14:tracePt t="55438" x="2428875" y="3709988"/>
          <p14:tracePt t="55455" x="2433638" y="3733800"/>
          <p14:tracePt t="55472" x="2438400" y="3743325"/>
          <p14:tracePt t="55488" x="2438400" y="3757613"/>
          <p14:tracePt t="55505" x="2438400" y="3762375"/>
          <p14:tracePt t="55522" x="2438400" y="3771900"/>
          <p14:tracePt t="55538" x="2438400" y="3786188"/>
          <p14:tracePt t="55555" x="2428875" y="3814763"/>
          <p14:tracePt t="55572" x="2409825" y="3829050"/>
          <p14:tracePt t="55588" x="2400300" y="3852863"/>
          <p14:tracePt t="55605" x="2362200" y="3890963"/>
          <p14:tracePt t="55622" x="2347913" y="3905250"/>
          <p14:tracePt t="55638" x="2333625" y="3914775"/>
          <p14:tracePt t="55655" x="2324100" y="3919538"/>
          <p14:tracePt t="55672" x="2300288" y="3924300"/>
          <p14:tracePt t="55688" x="2286000" y="3924300"/>
          <p14:tracePt t="55705" x="2271713" y="3919538"/>
          <p14:tracePt t="55722" x="2262188" y="3914775"/>
          <p14:tracePt t="55738" x="2243138" y="3890963"/>
          <p14:tracePt t="55755" x="2228850" y="3857625"/>
          <p14:tracePt t="55772" x="2224088" y="3824288"/>
          <p14:tracePt t="55789" x="2224088" y="3757613"/>
          <p14:tracePt t="55805" x="2224088" y="3719513"/>
          <p14:tracePt t="55822" x="2238375" y="3681413"/>
          <p14:tracePt t="55838" x="2243138" y="3652838"/>
          <p14:tracePt t="55855" x="2252663" y="3638550"/>
          <p14:tracePt t="55872" x="2266950" y="3629025"/>
          <p14:tracePt t="55888" x="2281238" y="3629025"/>
          <p14:tracePt t="55905" x="2300288" y="3633788"/>
          <p14:tracePt t="55921" x="2333625" y="3671888"/>
          <p14:tracePt t="55938" x="2347913" y="3714750"/>
          <p14:tracePt t="55955" x="2357438" y="3748088"/>
          <p14:tracePt t="55971" x="2371725" y="3771900"/>
          <p14:tracePt t="55988" x="2371725" y="3790950"/>
          <p14:tracePt t="56005" x="2371725" y="3800475"/>
          <p14:tracePt t="56021" x="2371725" y="3805238"/>
          <p14:tracePt t="56038" x="2371725" y="3814763"/>
          <p14:tracePt t="56071" x="2371725" y="3819525"/>
          <p14:tracePt t="56088" x="2371725" y="3833813"/>
          <p14:tracePt t="56105" x="2371725" y="3852863"/>
          <p14:tracePt t="56122" x="2371725" y="3871913"/>
          <p14:tracePt t="56138" x="2371725" y="3881438"/>
          <p14:tracePt t="56155" x="2371725" y="3895725"/>
          <p14:tracePt t="56171" x="2371725" y="3905250"/>
          <p14:tracePt t="56188" x="2371725" y="3910013"/>
          <p14:tracePt t="56205" x="2371725" y="3914775"/>
          <p14:tracePt t="56221" x="2371725" y="3919538"/>
          <p14:tracePt t="56604" x="2386013" y="3919538"/>
          <p14:tracePt t="56612" x="2405063" y="3919538"/>
          <p14:tracePt t="56621" x="2428875" y="3919538"/>
          <p14:tracePt t="56639" x="2466975" y="3919538"/>
          <p14:tracePt t="56655" x="2524125" y="3919538"/>
          <p14:tracePt t="56672" x="2566988" y="3919538"/>
          <p14:tracePt t="56705" x="2647950" y="3919538"/>
          <p14:tracePt t="56738" x="2743200" y="3919538"/>
          <p14:tracePt t="56755" x="2771775" y="3919538"/>
          <p14:tracePt t="56771" x="2800350" y="3919538"/>
          <p14:tracePt t="56788" x="2847975" y="3919538"/>
          <p14:tracePt t="56805" x="2867025" y="3919538"/>
          <p14:tracePt t="56822" x="2890838" y="3919538"/>
          <p14:tracePt t="56838" x="2909888" y="3919538"/>
          <p14:tracePt t="56855" x="2919413" y="3919538"/>
          <p14:tracePt t="56872" x="2928938" y="3919538"/>
          <p14:tracePt t="56888" x="2933700" y="3919538"/>
          <p14:tracePt t="56905" x="2943225" y="3919538"/>
          <p14:tracePt t="56921" x="2947988" y="3919538"/>
          <p14:tracePt t="56938" x="2957513" y="3919538"/>
          <p14:tracePt t="56955" x="2967038" y="3919538"/>
          <p14:tracePt t="56971" x="2976563" y="3919538"/>
          <p14:tracePt t="56988" x="2990850" y="3919538"/>
          <p14:tracePt t="57005" x="3005138" y="3919538"/>
          <p14:tracePt t="57022" x="3024188" y="3919538"/>
          <p14:tracePt t="57038" x="3033713" y="3919538"/>
          <p14:tracePt t="57055" x="3043238" y="3924300"/>
          <p14:tracePt t="57072" x="3052763" y="3924300"/>
          <p14:tracePt t="57088" x="3062288" y="3924300"/>
          <p14:tracePt t="57199" x="3057525" y="3924300"/>
          <p14:tracePt t="57206" x="3048000" y="3924300"/>
          <p14:tracePt t="57213" x="3043238" y="3924300"/>
          <p14:tracePt t="57221" x="3038475" y="3924300"/>
          <p14:tracePt t="57238" x="3024188" y="3924300"/>
          <p14:tracePt t="57255" x="3014663" y="3924300"/>
          <p14:tracePt t="57271" x="3005138" y="3924300"/>
          <p14:tracePt t="57288" x="3000375" y="3924300"/>
          <p14:tracePt t="57305" x="2990850" y="3924300"/>
          <p14:tracePt t="57321" x="2986088" y="3924300"/>
          <p14:tracePt t="57338" x="2976563" y="3924300"/>
          <p14:tracePt t="57356" x="2962275" y="3929063"/>
          <p14:tracePt t="57372" x="2952750" y="3938588"/>
          <p14:tracePt t="57390" x="2933700" y="3948113"/>
          <p14:tracePt t="57405" x="2924175" y="3948113"/>
          <p14:tracePt t="57421" x="2914650" y="3948113"/>
          <p14:tracePt t="57438" x="2909888" y="3948113"/>
          <p14:tracePt t="57455" x="2900363" y="3948113"/>
          <p14:tracePt t="57506" x="2895600" y="3948113"/>
          <p14:tracePt t="57596" x="2890838" y="3948113"/>
          <p14:tracePt t="57611" x="2886075" y="3948113"/>
          <p14:tracePt t="57617" x="2881313" y="3948113"/>
          <p14:tracePt t="57625" x="2876550" y="3948113"/>
          <p14:tracePt t="57638" x="2862263" y="3948113"/>
          <p14:tracePt t="57655" x="2847975" y="3948113"/>
          <p14:tracePt t="57671" x="2833688" y="3948113"/>
          <p14:tracePt t="57688" x="2828925" y="3948113"/>
          <p14:tracePt t="57705" x="2819400" y="3948113"/>
          <p14:tracePt t="57721" x="2809875" y="3948113"/>
          <p14:tracePt t="57831" x="2809875" y="3943350"/>
          <p14:tracePt t="57837" x="2814638" y="3943350"/>
          <p14:tracePt t="57845" x="2819400" y="3938588"/>
          <p14:tracePt t="57855" x="2824163" y="3933825"/>
          <p14:tracePt t="57871" x="2838450" y="3929063"/>
          <p14:tracePt t="57888" x="2862263" y="3924300"/>
          <p14:tracePt t="57905" x="2876550" y="3924300"/>
          <p14:tracePt t="57921" x="2890838" y="3924300"/>
          <p14:tracePt t="57938" x="2900363" y="3924300"/>
          <p14:tracePt t="57955" x="2909888" y="3924300"/>
          <p14:tracePt t="57971" x="2914650" y="3924300"/>
          <p14:tracePt t="57988" x="2919413" y="3924300"/>
          <p14:tracePt t="58021" x="2928938" y="3924300"/>
          <p14:tracePt t="58038" x="2938463" y="3924300"/>
          <p14:tracePt t="58055" x="2947988" y="3924300"/>
          <p14:tracePt t="58071" x="2957513" y="3924300"/>
          <p14:tracePt t="58088" x="2967038" y="3924300"/>
          <p14:tracePt t="58105" x="2971800" y="3924300"/>
          <p14:tracePt t="58121" x="2976563" y="3924300"/>
          <p14:tracePt t="58153" x="2981325" y="3924300"/>
          <p14:tracePt t="58161" x="2986088" y="3924300"/>
          <p14:tracePt t="58175" x="2990850" y="3924300"/>
          <p14:tracePt t="58188" x="2995613" y="3924300"/>
          <p14:tracePt t="58206" x="3005138" y="3924300"/>
          <p14:tracePt t="58238" x="3009900" y="3924300"/>
          <p14:tracePt t="58255" x="3019425" y="3929063"/>
          <p14:tracePt t="58271" x="3033713" y="3933825"/>
          <p14:tracePt t="58288" x="3043238" y="3938588"/>
          <p14:tracePt t="58305" x="3052763" y="3938588"/>
          <p14:tracePt t="58321" x="3062288" y="3938588"/>
          <p14:tracePt t="58338" x="3071813" y="3938588"/>
          <p14:tracePt t="58355" x="3076575" y="3938588"/>
          <p14:tracePt t="58607" x="3071813" y="3938588"/>
          <p14:tracePt t="58615" x="3067050" y="3938588"/>
          <p14:tracePt t="58623" x="3062288" y="3938588"/>
          <p14:tracePt t="58638" x="3052763" y="3938588"/>
          <p14:tracePt t="58655" x="3043238" y="3938588"/>
          <p14:tracePt t="58671" x="3038475" y="3938588"/>
          <p14:tracePt t="58689" x="3033713" y="3938588"/>
          <p14:tracePt t="58705" x="3028950" y="3938588"/>
          <p14:tracePt t="58741" x="3024188" y="3938588"/>
          <p14:tracePt t="58792" x="3019425" y="3938588"/>
          <p14:tracePt t="58813" x="3014663" y="3938588"/>
          <p14:tracePt t="59093" x="3019425" y="3938588"/>
          <p14:tracePt t="59100" x="3024188" y="3933825"/>
          <p14:tracePt t="59107" x="3028950" y="3933825"/>
          <p14:tracePt t="59121" x="3033713" y="3929063"/>
          <p14:tracePt t="59138" x="3038475" y="3929063"/>
          <p14:tracePt t="59155" x="3043238" y="3929063"/>
          <p14:tracePt t="59171" x="3048000" y="3929063"/>
          <p14:tracePt t="59188" x="3057525" y="3924300"/>
          <p14:tracePt t="59205" x="3076575" y="3924300"/>
          <p14:tracePt t="59221" x="3086100" y="3919538"/>
          <p14:tracePt t="59238" x="3090863" y="3919538"/>
          <p14:tracePt t="59255" x="3095625" y="3919538"/>
          <p14:tracePt t="59271" x="3105150" y="3919538"/>
          <p14:tracePt t="60201" x="3100388" y="3919538"/>
          <p14:tracePt t="60215" x="3095625" y="3919538"/>
          <p14:tracePt t="60237" x="3090863" y="3919538"/>
          <p14:tracePt t="60244" x="3086100" y="3919538"/>
          <p14:tracePt t="60259" x="3071813" y="3919538"/>
          <p14:tracePt t="60271" x="3067050" y="3919538"/>
          <p14:tracePt t="60304" x="3033713" y="3919538"/>
          <p14:tracePt t="60338" x="3019425" y="3919538"/>
          <p14:tracePt t="60354" x="3009900" y="3919538"/>
          <p14:tracePt t="60371" x="3005138" y="3919538"/>
          <p14:tracePt t="60404" x="3000375" y="3919538"/>
          <p14:tracePt t="60443" x="2995613" y="3919538"/>
          <p14:tracePt t="60824" x="3076575" y="3919538"/>
          <p14:tracePt t="60832" x="3186113" y="3910013"/>
          <p14:tracePt t="60840" x="3286125" y="3910013"/>
          <p14:tracePt t="60854" x="3467100" y="3890963"/>
          <p14:tracePt t="60871" x="3662363" y="3881438"/>
          <p14:tracePt t="60888" x="3843338" y="3881438"/>
          <p14:tracePt t="60905" x="4024313" y="3886200"/>
          <p14:tracePt t="60938" x="4129088" y="3895725"/>
          <p14:tracePt t="60971" x="4171950" y="3895725"/>
          <p14:tracePt t="60988" x="4176713" y="3895725"/>
          <p14:tracePt t="61004" x="4181475" y="3895725"/>
          <p14:tracePt t="61059" x="4181475" y="3900488"/>
          <p14:tracePt t="61067" x="4181475" y="3905250"/>
          <p14:tracePt t="61074" x="4176713" y="3905250"/>
          <p14:tracePt t="61088" x="4167188" y="3910013"/>
          <p14:tracePt t="61104" x="4105275" y="3919538"/>
          <p14:tracePt t="61121" x="4067175" y="3919538"/>
          <p14:tracePt t="61138" x="4033838" y="3914775"/>
          <p14:tracePt t="61154" x="4000500" y="3914775"/>
          <p14:tracePt t="61171" x="3995738" y="3914775"/>
          <p14:tracePt t="61188" x="3990975" y="3914775"/>
          <p14:tracePt t="61204" x="3990975" y="3910013"/>
          <p14:tracePt t="61221" x="3995738" y="3900488"/>
          <p14:tracePt t="61238" x="4005263" y="3895725"/>
          <p14:tracePt t="61254" x="4033838" y="3890963"/>
          <p14:tracePt t="61271" x="4062413" y="3881438"/>
          <p14:tracePt t="61288" x="4114800" y="3867150"/>
          <p14:tracePt t="61304" x="4157663" y="3867150"/>
          <p14:tracePt t="61321" x="4195763" y="3867150"/>
          <p14:tracePt t="61338" x="4229100" y="3867150"/>
          <p14:tracePt t="61354" x="4238625" y="3867150"/>
          <p14:tracePt t="61371" x="4243388" y="3867150"/>
          <p14:tracePt t="61388" x="4248150" y="3867150"/>
          <p14:tracePt t="61404" x="4257675" y="3867150"/>
          <p14:tracePt t="61421" x="4267200" y="3871913"/>
          <p14:tracePt t="61438" x="4267200" y="3881438"/>
          <p14:tracePt t="61471" x="4267200" y="3890963"/>
          <p14:tracePt t="61488" x="4267200" y="3900488"/>
          <p14:tracePt t="61504" x="4262438" y="3905250"/>
          <p14:tracePt t="61521" x="4238625" y="3910013"/>
          <p14:tracePt t="61538" x="4219575" y="3910013"/>
          <p14:tracePt t="61554" x="4200525" y="3910013"/>
          <p14:tracePt t="61571" x="4176713" y="3905250"/>
          <p14:tracePt t="61588" x="4143375" y="3881438"/>
          <p14:tracePt t="61604" x="4124325" y="3862388"/>
          <p14:tracePt t="61621" x="4105275" y="3833813"/>
          <p14:tracePt t="61638" x="4095750" y="3790950"/>
          <p14:tracePt t="61654" x="4081463" y="3729038"/>
          <p14:tracePt t="61671" x="4081463" y="3690938"/>
          <p14:tracePt t="61688" x="4081463" y="3671888"/>
          <p14:tracePt t="61705" x="4081463" y="3652838"/>
          <p14:tracePt t="61721" x="4086225" y="3648075"/>
          <p14:tracePt t="61738" x="4100513" y="3643313"/>
          <p14:tracePt t="61754" x="4124325" y="3643313"/>
          <p14:tracePt t="61771" x="4162425" y="3662363"/>
          <p14:tracePt t="61788" x="4186238" y="3686175"/>
          <p14:tracePt t="61804" x="4205288" y="3705225"/>
          <p14:tracePt t="61821" x="4224338" y="3729038"/>
          <p14:tracePt t="61838" x="4233863" y="3757613"/>
          <p14:tracePt t="61854" x="4238625" y="3767138"/>
          <p14:tracePt t="61871" x="4238625" y="3771900"/>
          <p14:tracePt t="61888" x="4238625" y="3776663"/>
          <p14:tracePt t="61904" x="4238625" y="3786188"/>
          <p14:tracePt t="62278" x="4238625" y="3795713"/>
          <p14:tracePt t="62292" x="4238625" y="3800475"/>
          <p14:tracePt t="62300" x="4238625" y="3805238"/>
          <p14:tracePt t="62315" x="4238625" y="3810000"/>
          <p14:tracePt t="62323" x="4238625" y="3814763"/>
          <p14:tracePt t="62354" x="4238625" y="3819525"/>
          <p14:tracePt t="62403" x="4238625" y="3824288"/>
          <p14:tracePt t="62418" x="4238625" y="3833813"/>
          <p14:tracePt t="62433" x="4238625" y="3843338"/>
          <p14:tracePt t="62440" x="4229100" y="3852863"/>
          <p14:tracePt t="62454" x="4224338" y="3876675"/>
          <p14:tracePt t="62471" x="4214813" y="3895725"/>
          <p14:tracePt t="62488" x="4200525" y="3910013"/>
          <p14:tracePt t="62504" x="4186238" y="3924300"/>
          <p14:tracePt t="62521" x="4176713" y="3929063"/>
          <p14:tracePt t="62538" x="4167188" y="3929063"/>
          <p14:tracePt t="62554" x="4157663" y="3924300"/>
          <p14:tracePt t="62571" x="4133850" y="3876675"/>
          <p14:tracePt t="62588" x="4124325" y="3838575"/>
          <p14:tracePt t="62604" x="4119563" y="3814763"/>
          <p14:tracePt t="62621" x="4119563" y="3795713"/>
          <p14:tracePt t="62623" x="4119563" y="3781425"/>
          <p14:tracePt t="62638" x="4124325" y="3771900"/>
          <p14:tracePt t="62654" x="4133850" y="3762375"/>
          <p14:tracePt t="62671" x="4148138" y="3757613"/>
          <p14:tracePt t="62688" x="4167188" y="3757613"/>
          <p14:tracePt t="62704" x="4200525" y="3762375"/>
          <p14:tracePt t="62721" x="4214813" y="3771900"/>
          <p14:tracePt t="62738" x="4219575" y="3771900"/>
          <p14:tracePt t="62754" x="4229100" y="3771900"/>
          <p14:tracePt t="62866" x="4224338" y="3776663"/>
          <p14:tracePt t="62873" x="4210050" y="3781425"/>
          <p14:tracePt t="62880" x="4181475" y="3795713"/>
          <p14:tracePt t="62888" x="4124325" y="3810000"/>
          <p14:tracePt t="62904" x="3952875" y="3848100"/>
          <p14:tracePt t="62921" x="3762375" y="3900488"/>
          <p14:tracePt t="62938" x="3543300" y="3971925"/>
          <p14:tracePt t="62954" x="3414713" y="4014788"/>
          <p14:tracePt t="62971" x="3319463" y="4038600"/>
          <p14:tracePt t="62988" x="3248025" y="4043363"/>
          <p14:tracePt t="63004" x="3176588" y="4052888"/>
          <p14:tracePt t="63021" x="3138488" y="4043363"/>
          <p14:tracePt t="63038" x="3105150" y="4038600"/>
          <p14:tracePt t="63054" x="3081338" y="4033838"/>
          <p14:tracePt t="63071" x="3062288" y="4024313"/>
          <p14:tracePt t="63088" x="3052763" y="4019550"/>
          <p14:tracePt t="63104" x="3048000" y="4019550"/>
          <p14:tracePt t="63121" x="3038475" y="4019550"/>
          <p14:tracePt t="63138" x="3028950" y="4019550"/>
          <p14:tracePt t="63203" x="3024188" y="4019550"/>
          <p14:tracePt t="63217" x="3019425" y="4014788"/>
          <p14:tracePt t="63261" x="3019425" y="4010025"/>
          <p14:tracePt t="63329" x="3019425" y="4005263"/>
          <p14:tracePt t="63357" x="3019425" y="4000500"/>
          <p14:tracePt t="63409" x="3019425" y="3995738"/>
          <p14:tracePt t="63467" x="3019425" y="3990975"/>
          <p14:tracePt t="63474" x="3019425" y="3986213"/>
          <p14:tracePt t="63490" x="3019425" y="3981450"/>
          <p14:tracePt t="63506" x="3019425" y="3976688"/>
          <p14:tracePt t="63541" x="3019425" y="3971925"/>
          <p14:tracePt t="63556" x="3019425" y="3967163"/>
          <p14:tracePt t="63651" x="3019425" y="3962400"/>
          <p14:tracePt t="63658" x="3019425" y="3957638"/>
          <p14:tracePt t="63673" x="3019425" y="3952875"/>
          <p14:tracePt t="63688" x="3019425" y="3948113"/>
          <p14:tracePt t="63704" x="3019425" y="3938588"/>
          <p14:tracePt t="64437" x="3000375" y="3938588"/>
          <p14:tracePt t="64444" x="2981325" y="3938588"/>
          <p14:tracePt t="64454" x="2971800" y="3938588"/>
          <p14:tracePt t="64471" x="2943225" y="3938588"/>
          <p14:tracePt t="64488" x="2909888" y="3938588"/>
          <p14:tracePt t="64504" x="2895600" y="3938588"/>
          <p14:tracePt t="64521" x="2886075" y="3938588"/>
          <p14:tracePt t="64554" x="2847975" y="3938588"/>
          <p14:tracePt t="64587" x="2819400" y="3938588"/>
          <p14:tracePt t="64604" x="2795588" y="3938588"/>
          <p14:tracePt t="64621" x="2781300" y="3938588"/>
          <p14:tracePt t="64637" x="2771775" y="3938588"/>
          <p14:tracePt t="64654" x="2757488" y="3938588"/>
          <p14:tracePt t="64671" x="2747963" y="3938588"/>
          <p14:tracePt t="64687" x="2743200" y="3938588"/>
          <p14:tracePt t="64704" x="2738438" y="3938588"/>
          <p14:tracePt t="64721" x="2728913" y="3938588"/>
          <p14:tracePt t="64737" x="2719388" y="3938588"/>
          <p14:tracePt t="64754" x="2714625" y="3938588"/>
          <p14:tracePt t="64771" x="2709863" y="3938588"/>
          <p14:tracePt t="64788" x="2700338" y="3938588"/>
          <p14:tracePt t="64804" x="2686050" y="3938588"/>
          <p14:tracePt t="64821" x="2676525" y="3938588"/>
          <p14:tracePt t="64838" x="2671763" y="3938588"/>
          <p14:tracePt t="64854" x="2662238" y="3938588"/>
          <p14:tracePt t="64871" x="2652713" y="3938588"/>
          <p14:tracePt t="65200" x="2647950" y="3938588"/>
          <p14:tracePt t="65560" x="2647950" y="3948113"/>
          <p14:tracePt t="65566" x="2643188" y="3957638"/>
          <p14:tracePt t="65574" x="2638425" y="3962400"/>
          <p14:tracePt t="65588" x="2633663" y="3981450"/>
          <p14:tracePt t="65604" x="2628900" y="3990975"/>
          <p14:tracePt t="65621" x="2619375" y="3995738"/>
          <p14:tracePt t="65654" x="2609850" y="4005263"/>
          <p14:tracePt t="65687" x="2590800" y="4014788"/>
          <p14:tracePt t="65704" x="2566988" y="4014788"/>
          <p14:tracePt t="65721" x="2538413" y="4010025"/>
          <p14:tracePt t="65738" x="2519363" y="4005263"/>
          <p14:tracePt t="65754" x="2505075" y="4000500"/>
          <p14:tracePt t="65771" x="2495550" y="3990975"/>
          <p14:tracePt t="65787" x="2476500" y="3971925"/>
          <p14:tracePt t="65804" x="2462213" y="3948113"/>
          <p14:tracePt t="65821" x="2452688" y="3924300"/>
          <p14:tracePt t="65838" x="2452688" y="3876675"/>
          <p14:tracePt t="65854" x="2452688" y="3857625"/>
          <p14:tracePt t="65871" x="2452688" y="3833813"/>
          <p14:tracePt t="65887" x="2452688" y="3819525"/>
          <p14:tracePt t="65904" x="2457450" y="3795713"/>
          <p14:tracePt t="65921" x="2466975" y="3776663"/>
          <p14:tracePt t="65938" x="2471738" y="3757613"/>
          <p14:tracePt t="65956" x="2486025" y="3724275"/>
          <p14:tracePt t="65971" x="2505075" y="3695700"/>
          <p14:tracePt t="65987" x="2514600" y="3662363"/>
          <p14:tracePt t="66004" x="2533650" y="3638550"/>
          <p14:tracePt t="66021" x="2547938" y="3619500"/>
          <p14:tracePt t="66038" x="2557463" y="3609975"/>
          <p14:tracePt t="66054" x="2576513" y="3600450"/>
          <p14:tracePt t="66071" x="2600325" y="3600450"/>
          <p14:tracePt t="66087" x="2638425" y="3600450"/>
          <p14:tracePt t="66104" x="2662238" y="3605213"/>
          <p14:tracePt t="66121" x="2686050" y="3619500"/>
          <p14:tracePt t="66137" x="2709863" y="3633788"/>
          <p14:tracePt t="66154" x="2733675" y="3652838"/>
          <p14:tracePt t="66171" x="2738438" y="3667125"/>
          <p14:tracePt t="66188" x="2743200" y="3676650"/>
          <p14:tracePt t="66204" x="2752725" y="3690938"/>
          <p14:tracePt t="66221" x="2752725" y="3724275"/>
          <p14:tracePt t="66237" x="2752725" y="3757613"/>
          <p14:tracePt t="66254" x="2752725" y="3800475"/>
          <p14:tracePt t="66271" x="2752725" y="3848100"/>
          <p14:tracePt t="66287" x="2752725" y="3862388"/>
          <p14:tracePt t="66304" x="2752725" y="3871913"/>
          <p14:tracePt t="66321" x="2752725" y="3876675"/>
          <p14:tracePt t="66337" x="2752725" y="3886200"/>
          <p14:tracePt t="66354" x="2752725" y="3895725"/>
          <p14:tracePt t="66371" x="2752725" y="3919538"/>
          <p14:tracePt t="66388" x="2752725" y="3929063"/>
          <p14:tracePt t="66404" x="2752725" y="3962400"/>
          <p14:tracePt t="66421" x="2752725" y="3971925"/>
          <p14:tracePt t="66437" x="2752725" y="3981450"/>
          <p14:tracePt t="66454" x="2752725" y="3990975"/>
          <p14:tracePt t="66471" x="2752725" y="4000500"/>
          <p14:tracePt t="66487" x="2752725" y="4005263"/>
          <p14:tracePt t="66947" x="2757488" y="4005263"/>
          <p14:tracePt t="66955" x="2776538" y="3995738"/>
          <p14:tracePt t="66962" x="2795588" y="3995738"/>
          <p14:tracePt t="66971" x="2805113" y="3990975"/>
          <p14:tracePt t="66988" x="2828925" y="3986213"/>
          <p14:tracePt t="67004" x="2852738" y="3971925"/>
          <p14:tracePt t="67021" x="2886075" y="3967163"/>
          <p14:tracePt t="67054" x="2914650" y="3967163"/>
          <p14:tracePt t="67087" x="2943225" y="3967163"/>
          <p14:tracePt t="67104" x="2952750" y="3967163"/>
          <p14:tracePt t="67138" x="2957513" y="3967163"/>
          <p14:tracePt t="67154" x="2962275" y="3967163"/>
          <p14:tracePt t="67171" x="2976563" y="3962400"/>
          <p14:tracePt t="67187" x="2995613" y="3957638"/>
          <p14:tracePt t="67204" x="3014663" y="3952875"/>
          <p14:tracePt t="67221" x="3024188" y="3952875"/>
          <p14:tracePt t="67237" x="3028950" y="3952875"/>
          <p14:tracePt t="67254" x="3033713" y="3952875"/>
          <p14:tracePt t="67287" x="3038475" y="3952875"/>
          <p14:tracePt t="67386" x="3033713" y="3952875"/>
          <p14:tracePt t="67394" x="3028950" y="3952875"/>
          <p14:tracePt t="67404" x="3019425" y="3952875"/>
          <p14:tracePt t="67421" x="3009900" y="3952875"/>
          <p14:tracePt t="67437" x="3000375" y="3952875"/>
          <p14:tracePt t="67454" x="2995613" y="3952875"/>
          <p14:tracePt t="67471" x="2990850" y="3952875"/>
          <p14:tracePt t="67487" x="2986088" y="3952875"/>
          <p14:tracePt t="67521" x="2981325" y="3952875"/>
          <p14:tracePt t="67548" x="2976563" y="3952875"/>
          <p14:tracePt t="67555" x="2971800" y="3952875"/>
          <p14:tracePt t="67571" x="2957513" y="3952875"/>
          <p14:tracePt t="67587" x="2938463" y="3952875"/>
          <p14:tracePt t="67604" x="2928938" y="3952875"/>
          <p14:tracePt t="67621" x="2924175" y="3952875"/>
          <p14:tracePt t="67622" x="2919413" y="3952875"/>
          <p14:tracePt t="67637" x="2914650" y="3952875"/>
          <p14:tracePt t="67739" x="2914650" y="3948113"/>
          <p14:tracePt t="67746" x="2919413" y="3948113"/>
          <p14:tracePt t="67754" x="2933700" y="3943350"/>
          <p14:tracePt t="67771" x="2952750" y="3938588"/>
          <p14:tracePt t="67787" x="2986088" y="3924300"/>
          <p14:tracePt t="67804" x="3000375" y="3919538"/>
          <p14:tracePt t="67821" x="3014663" y="3919538"/>
          <p14:tracePt t="67837" x="3019425" y="3919538"/>
          <p14:tracePt t="67854" x="3024188" y="3919538"/>
          <p14:tracePt t="67930" x="3028950" y="3919538"/>
          <p14:tracePt t="67988" x="3033713" y="3919538"/>
          <p14:tracePt t="68003" x="3043238" y="3919538"/>
          <p14:tracePt t="68010" x="3048000" y="3919538"/>
          <p14:tracePt t="68021" x="3052763" y="3919538"/>
          <p14:tracePt t="68037" x="3067050" y="3919538"/>
          <p14:tracePt t="68054" x="3076575" y="3919538"/>
          <p14:tracePt t="68071" x="3086100" y="3919538"/>
          <p14:tracePt t="68087" x="3090863" y="3919538"/>
          <p14:tracePt t="68385" x="3086100" y="3919538"/>
          <p14:tracePt t="68392" x="3081338" y="3919538"/>
          <p14:tracePt t="68473" x="3086100" y="3919538"/>
          <p14:tracePt t="68480" x="3095625" y="3914775"/>
          <p14:tracePt t="68488" x="3100388" y="3910013"/>
          <p14:tracePt t="68504" x="3114675" y="3905250"/>
          <p14:tracePt t="68521" x="3124200" y="3900488"/>
          <p14:tracePt t="68537" x="3133725" y="3900488"/>
          <p14:tracePt t="68554" x="3143250" y="3900488"/>
          <p14:tracePt t="68571" x="3148013" y="3900488"/>
          <p14:tracePt t="68987" x="3143250" y="3900488"/>
          <p14:tracePt t="69002" x="3138488" y="3900488"/>
          <p14:tracePt t="69009" x="3133725" y="3900488"/>
          <p14:tracePt t="69021" x="3124200" y="3900488"/>
          <p14:tracePt t="69037" x="3114675" y="3905250"/>
          <p14:tracePt t="69055" x="3090863" y="3905250"/>
          <p14:tracePt t="69087" x="3067050" y="3905250"/>
          <p14:tracePt t="69121" x="3033713" y="3905250"/>
          <p14:tracePt t="69137" x="3024188" y="3905250"/>
          <p14:tracePt t="69154" x="3009900" y="3905250"/>
          <p14:tracePt t="69171" x="3000375" y="3905250"/>
          <p14:tracePt t="69187" x="2986088" y="3905250"/>
          <p14:tracePt t="69204" x="2981325" y="3895725"/>
          <p14:tracePt t="69220" x="2971800" y="3890963"/>
          <p14:tracePt t="69237" x="2962275" y="3886200"/>
          <p14:tracePt t="69254" x="2957513" y="3886200"/>
          <p14:tracePt t="69270" x="2947988" y="3886200"/>
          <p14:tracePt t="69304" x="2943225" y="3886200"/>
          <p14:tracePt t="69321" x="2938463" y="3886200"/>
          <p14:tracePt t="69337" x="2938463" y="3881438"/>
          <p14:tracePt t="69355" x="2938463" y="3876675"/>
          <p14:tracePt t="69371" x="2938463" y="3871913"/>
          <p14:tracePt t="69387" x="2928938" y="3862388"/>
          <p14:tracePt t="69404" x="2928938" y="3833813"/>
          <p14:tracePt t="69420" x="2928938" y="3781425"/>
          <p14:tracePt t="69437" x="2928938" y="3752850"/>
          <p14:tracePt t="69454" x="2928938" y="3724275"/>
          <p14:tracePt t="69471" x="2928938" y="3705225"/>
          <p14:tracePt t="69487" x="2928938" y="3690938"/>
          <p14:tracePt t="69504" x="2928938" y="3681413"/>
          <p14:tracePt t="69521" x="2928938" y="3676650"/>
          <p14:tracePt t="69537" x="2928938" y="3667125"/>
          <p14:tracePt t="69554" x="2933700" y="3652838"/>
          <p14:tracePt t="69571" x="2943225" y="3643313"/>
          <p14:tracePt t="69587" x="2947988" y="3629025"/>
          <p14:tracePt t="69604" x="2957513" y="3605213"/>
          <p14:tracePt t="69620" x="2962275" y="3600450"/>
          <p14:tracePt t="69637" x="2971800" y="3590925"/>
          <p14:tracePt t="69654" x="2981325" y="3581400"/>
          <p14:tracePt t="69670" x="3000375" y="3576638"/>
          <p14:tracePt t="69687" x="3014663" y="3571875"/>
          <p14:tracePt t="69704" x="3024188" y="3567113"/>
          <p14:tracePt t="69721" x="3043238" y="3567113"/>
          <p14:tracePt t="69737" x="3048000" y="3567113"/>
          <p14:tracePt t="69754" x="3052763" y="3567113"/>
          <p14:tracePt t="69771" x="3062288" y="3567113"/>
          <p14:tracePt t="69787" x="3071813" y="3567113"/>
          <p14:tracePt t="69804" x="3076575" y="3571875"/>
          <p14:tracePt t="69821" x="3086100" y="3576638"/>
          <p14:tracePt t="69837" x="3095625" y="3586163"/>
          <p14:tracePt t="69854" x="3105150" y="3609975"/>
          <p14:tracePt t="69870" x="3109913" y="3624263"/>
          <p14:tracePt t="69887" x="3119438" y="3633788"/>
          <p14:tracePt t="69904" x="3124200" y="3643313"/>
          <p14:tracePt t="69920" x="3124200" y="3648075"/>
          <p14:tracePt t="69937" x="3124200" y="3657600"/>
          <p14:tracePt t="69954" x="3128963" y="3667125"/>
          <p14:tracePt t="69971" x="3133725" y="3705225"/>
          <p14:tracePt t="69987" x="3138488" y="3748088"/>
          <p14:tracePt t="70004" x="3138488" y="3776663"/>
          <p14:tracePt t="70020" x="3138488" y="3795713"/>
          <p14:tracePt t="70037" x="3138488" y="3810000"/>
          <p14:tracePt t="70054" x="3138488" y="3814763"/>
          <p14:tracePt t="70070" x="3138488" y="3824288"/>
          <p14:tracePt t="70087" x="3138488" y="3833813"/>
          <p14:tracePt t="70104" x="3138488" y="3848100"/>
          <p14:tracePt t="70120" x="3138488" y="3862388"/>
          <p14:tracePt t="70137" x="3138488" y="3871913"/>
          <p14:tracePt t="70154" x="3138488" y="3890963"/>
          <p14:tracePt t="70171" x="3138488" y="3895725"/>
          <p14:tracePt t="70187" x="3138488" y="3900488"/>
          <p14:tracePt t="70204" x="3138488" y="3910013"/>
          <p14:tracePt t="70237" x="3138488" y="3914775"/>
          <p14:tracePt t="70254" x="3138488" y="3924300"/>
          <p14:tracePt t="70271" x="3133725" y="3938588"/>
          <p14:tracePt t="70287" x="3128963" y="3943350"/>
          <p14:tracePt t="70304" x="3124200" y="3952875"/>
          <p14:tracePt t="70321" x="3124200" y="3962400"/>
          <p14:tracePt t="70337" x="3124200" y="3971925"/>
          <p14:tracePt t="70396" x="3124200" y="3976688"/>
          <p14:tracePt t="73016" x="3128963" y="3976688"/>
          <p14:tracePt t="73024" x="3133725" y="3976688"/>
          <p14:tracePt t="73032" x="3138488" y="3976688"/>
          <p14:tracePt t="73047" x="3143250" y="3976688"/>
          <p14:tracePt t="73053" x="3148013" y="3976688"/>
          <p14:tracePt t="73113" x="3152775" y="3976688"/>
          <p14:tracePt t="73119" x="3157538" y="3976688"/>
          <p14:tracePt t="73137" x="3167063" y="3976688"/>
          <p14:tracePt t="73154" x="3176588" y="3976688"/>
          <p14:tracePt t="73170" x="3200400" y="3976688"/>
          <p14:tracePt t="73187" x="3209925" y="3971925"/>
          <p14:tracePt t="73203" x="3219450" y="3971925"/>
          <p14:tracePt t="73220" x="3228975" y="3971925"/>
          <p14:tracePt t="73237" x="3233738" y="3971925"/>
          <p14:tracePt t="73273" x="3238500" y="3971925"/>
          <p14:tracePt t="73287" x="3243263" y="3971925"/>
          <p14:tracePt t="73304" x="3252788" y="3971925"/>
          <p14:tracePt t="73320" x="3262313" y="3971925"/>
          <p14:tracePt t="73337" x="3271838" y="3967163"/>
          <p14:tracePt t="73354" x="3281363" y="3967163"/>
          <p14:tracePt t="73370" x="3290888" y="3967163"/>
          <p14:tracePt t="73387" x="3295650" y="3967163"/>
          <p14:tracePt t="74198" x="3295650" y="3962400"/>
          <p14:tracePt t="74206" x="3295650" y="3957638"/>
          <p14:tracePt t="74213" x="3300413" y="3957638"/>
          <p14:tracePt t="74221" x="3309938" y="3948113"/>
          <p14:tracePt t="74237" x="3319463" y="3933825"/>
          <p14:tracePt t="74253" x="3333750" y="3905250"/>
          <p14:tracePt t="74287" x="3371850" y="3838575"/>
          <p14:tracePt t="74320" x="3386138" y="3819525"/>
          <p14:tracePt t="74337" x="3390900" y="3810000"/>
          <p14:tracePt t="74353" x="3390900" y="3805238"/>
          <p14:tracePt t="74698" x="3390900" y="3810000"/>
          <p14:tracePt t="74713" x="3390900" y="3814763"/>
          <p14:tracePt t="74719" x="3390900" y="3819525"/>
          <p14:tracePt t="74771" x="3386138" y="3819525"/>
          <p14:tracePt t="74779" x="3386138" y="3824288"/>
          <p14:tracePt t="74787" x="3381375" y="3829050"/>
          <p14:tracePt t="74820" x="3333750" y="3852863"/>
          <p14:tracePt t="74853" x="3252788" y="3876675"/>
          <p14:tracePt t="74870" x="3224213" y="3876675"/>
          <p14:tracePt t="74887" x="3195638" y="3886200"/>
          <p14:tracePt t="74903" x="3152775" y="3890963"/>
          <p14:tracePt t="74920" x="3124200" y="3890963"/>
          <p14:tracePt t="74937" x="3105150" y="3890963"/>
          <p14:tracePt t="74954" x="3086100" y="3890963"/>
          <p14:tracePt t="74970" x="3081338" y="3890963"/>
          <p14:tracePt t="74987" x="3076575" y="3890963"/>
          <p14:tracePt t="75003" x="3067050" y="3890963"/>
          <p14:tracePt t="75020" x="3057525" y="3890963"/>
          <p14:tracePt t="75037" x="3048000" y="3890963"/>
          <p14:tracePt t="75053" x="3019425" y="3890963"/>
          <p14:tracePt t="75070" x="2990850" y="3890963"/>
          <p14:tracePt t="75087" x="2957513" y="3890963"/>
          <p14:tracePt t="75103" x="2943225" y="3890963"/>
          <p14:tracePt t="75120" x="2933700" y="3890963"/>
          <p14:tracePt t="75137" x="2924175" y="3890963"/>
          <p14:tracePt t="75153" x="2919413" y="3890963"/>
          <p14:tracePt t="75189" x="2914650" y="3890963"/>
          <p14:tracePt t="75226" x="2909888" y="3890963"/>
          <p14:tracePt t="75321" x="2905125" y="3890963"/>
          <p14:tracePt t="75336" x="2900363" y="3890963"/>
          <p14:tracePt t="75350" x="2895600" y="3890963"/>
          <p14:tracePt t="75358" x="2890838" y="3890963"/>
          <p14:tracePt t="75372" x="2886075" y="3890963"/>
          <p14:tracePt t="75387" x="2881313" y="3890963"/>
          <p14:tracePt t="75403" x="2871788" y="3890963"/>
          <p14:tracePt t="75439" x="2867025" y="3890963"/>
          <p14:tracePt t="75644" x="2871788" y="3890963"/>
          <p14:tracePt t="75651" x="2881313" y="3890963"/>
          <p14:tracePt t="75659" x="2890838" y="3890963"/>
          <p14:tracePt t="75670" x="2905125" y="3890963"/>
          <p14:tracePt t="75687" x="2924175" y="3890963"/>
          <p14:tracePt t="75703" x="2957513" y="3890963"/>
          <p14:tracePt t="75720" x="2976563" y="3890963"/>
          <p14:tracePt t="75737" x="2990850" y="3890963"/>
          <p14:tracePt t="75753" x="3014663" y="3890963"/>
          <p14:tracePt t="75770" x="3048000" y="3890963"/>
          <p14:tracePt t="75787" x="3062288" y="3890963"/>
          <p14:tracePt t="75803" x="3076575" y="3890963"/>
          <p14:tracePt t="75820" x="3100388" y="3890963"/>
          <p14:tracePt t="75837" x="3114675" y="3890963"/>
          <p14:tracePt t="75853" x="3138488" y="3890963"/>
          <p14:tracePt t="75870" x="3152775" y="3890963"/>
          <p14:tracePt t="75887" x="3176588" y="3890963"/>
          <p14:tracePt t="75903" x="3186113" y="3890963"/>
          <p14:tracePt t="75920" x="3200400" y="3890963"/>
          <p14:tracePt t="75937" x="3219450" y="3890963"/>
          <p14:tracePt t="75953" x="3228975" y="3890963"/>
          <p14:tracePt t="75970" x="3238500" y="3890963"/>
          <p14:tracePt t="75987" x="3248025" y="3890963"/>
          <p14:tracePt t="76003" x="3257550" y="3890963"/>
          <p14:tracePt t="76020" x="3262313" y="3890963"/>
          <p14:tracePt t="76037" x="3271838" y="3890963"/>
          <p14:tracePt t="76053" x="3276600" y="3890963"/>
          <p14:tracePt t="76070" x="3290888" y="3890963"/>
          <p14:tracePt t="76087" x="3300413" y="3890963"/>
          <p14:tracePt t="76103" x="3309938" y="3890963"/>
          <p14:tracePt t="76120" x="3324225" y="3890963"/>
          <p14:tracePt t="76121" x="3328988" y="3890963"/>
          <p14:tracePt t="76137" x="3338513" y="3890963"/>
          <p14:tracePt t="76153" x="3343275" y="3890963"/>
          <p14:tracePt t="76170" x="3348038" y="3890963"/>
          <p14:tracePt t="76187" x="3357563" y="3890963"/>
          <p14:tracePt t="76224" x="3362325" y="3890963"/>
          <p14:tracePt t="79036" x="3357563" y="3890963"/>
          <p14:tracePt t="79043" x="3352800" y="3890963"/>
          <p14:tracePt t="79053" x="3348038" y="3890963"/>
          <p14:tracePt t="79070" x="3338513" y="3890963"/>
          <p14:tracePt t="79087" x="3328988" y="3890963"/>
          <p14:tracePt t="79103" x="3324225" y="3890963"/>
          <p14:tracePt t="79137" x="3319463" y="3890963"/>
          <p14:tracePt t="79170" x="3305175" y="3890963"/>
          <p14:tracePt t="79187" x="3295650" y="3890963"/>
          <p14:tracePt t="79203" x="3290888" y="3890963"/>
          <p14:tracePt t="79220" x="3276600" y="3890963"/>
          <p14:tracePt t="79236" x="3262313" y="3890963"/>
          <p14:tracePt t="79253" x="3248025" y="3890963"/>
          <p14:tracePt t="79270" x="3238500" y="3890963"/>
          <p14:tracePt t="79286" x="3228975" y="3890963"/>
          <p14:tracePt t="79303" x="3224213" y="3890963"/>
          <p14:tracePt t="79336" x="3219450" y="3890963"/>
          <p14:tracePt t="79366" x="3209925" y="3890963"/>
          <p14:tracePt t="79374" x="3205163" y="3890963"/>
          <p14:tracePt t="79386" x="3200400" y="3890963"/>
          <p14:tracePt t="79403" x="3190875" y="3890963"/>
          <p14:tracePt t="79420" x="3181350" y="3890963"/>
          <p14:tracePt t="79436" x="3176588" y="3890963"/>
          <p14:tracePt t="79453" x="3162300" y="3886200"/>
          <p14:tracePt t="79470" x="3138488" y="3871913"/>
          <p14:tracePt t="79487" x="3128963" y="3843338"/>
          <p14:tracePt t="79503" x="3109913" y="3805238"/>
          <p14:tracePt t="79520" x="3095625" y="3738563"/>
          <p14:tracePt t="79537" x="3090863" y="3700463"/>
          <p14:tracePt t="79553" x="3090863" y="3671888"/>
          <p14:tracePt t="79570" x="3090863" y="3657600"/>
          <p14:tracePt t="79586" x="3090863" y="3638550"/>
          <p14:tracePt t="79603" x="3095625" y="3624263"/>
          <p14:tracePt t="79620" x="3105150" y="3614738"/>
          <p14:tracePt t="79637" x="3114675" y="3595688"/>
          <p14:tracePt t="79653" x="3128963" y="3581400"/>
          <p14:tracePt t="79670" x="3143250" y="3571875"/>
          <p14:tracePt t="79686" x="3162300" y="3567113"/>
          <p14:tracePt t="79703" x="3186113" y="3562350"/>
          <p14:tracePt t="79720" x="3195638" y="3562350"/>
          <p14:tracePt t="79736" x="3205163" y="3562350"/>
          <p14:tracePt t="79753" x="3214688" y="3562350"/>
          <p14:tracePt t="79770" x="3224213" y="3562350"/>
          <p14:tracePt t="79786" x="3233738" y="3571875"/>
          <p14:tracePt t="79803" x="3248025" y="3609975"/>
          <p14:tracePt t="79820" x="3257550" y="3662363"/>
          <p14:tracePt t="79836" x="3271838" y="3729038"/>
          <p14:tracePt t="79853" x="3271838" y="3767138"/>
          <p14:tracePt t="79870" x="3271838" y="3786188"/>
          <p14:tracePt t="79887" x="3271838" y="3805238"/>
          <p14:tracePt t="79903" x="3271838" y="3814763"/>
          <p14:tracePt t="79920" x="3271838" y="3829050"/>
          <p14:tracePt t="79936" x="3271838" y="3848100"/>
          <p14:tracePt t="79953" x="3267075" y="3871913"/>
          <p14:tracePt t="79970" x="3262313" y="3886200"/>
          <p14:tracePt t="79986" x="3257550" y="3890963"/>
          <p14:tracePt t="80003" x="3257550" y="3895725"/>
          <p14:tracePt t="80020" x="3257550" y="3905250"/>
          <p14:tracePt t="80036" x="3257550" y="3910013"/>
          <p14:tracePt t="80313" x="3424238" y="3910013"/>
          <p14:tracePt t="80322" x="3714750" y="3910013"/>
          <p14:tracePt t="80328" x="4086225" y="3943350"/>
          <p14:tracePt t="80336" x="4548188" y="4010025"/>
          <p14:tracePt t="80353" x="5386388" y="4152900"/>
          <p14:tracePt t="80370" x="6157913" y="4276725"/>
          <p14:tracePt t="80387" x="7177088" y="4367213"/>
          <p14:tracePt t="80420" x="8081963" y="4419600"/>
          <p14:tracePt t="80454" x="8582025" y="4586288"/>
          <p14:tracePt t="80470" x="8682038" y="4643438"/>
          <p14:tracePt t="80487" x="8710613" y="4662488"/>
          <p14:tracePt t="80503" x="8729663" y="4672013"/>
          <p14:tracePt t="80695" x="8801100" y="4619625"/>
          <p14:tracePt t="80702" x="8872538" y="4567238"/>
          <p14:tracePt t="80709" x="8934450" y="4524375"/>
          <p14:tracePt t="80720" x="8982075" y="4491038"/>
          <p14:tracePt t="80736" x="9053513" y="4429125"/>
          <p14:tracePt t="80753" x="9096375" y="4391025"/>
          <p14:tracePt t="80770" x="9110663" y="4376738"/>
          <p14:tracePt t="80786" x="9120188" y="4367213"/>
          <p14:tracePt t="80803" x="9124950" y="4362450"/>
          <p14:tracePt t="80820" x="9124950" y="4352925"/>
          <p14:tracePt t="80836" x="9124950" y="4348163"/>
          <p14:tracePt t="80853" x="9124950" y="4338638"/>
          <p14:tracePt t="80870" x="9124950" y="4324350"/>
          <p14:tracePt t="80886" x="9115425" y="4310063"/>
          <p14:tracePt t="80903" x="9105900" y="4300538"/>
          <p14:tracePt t="80920" x="9091613" y="4286250"/>
          <p14:tracePt t="80936" x="9058275" y="4262438"/>
          <p14:tracePt t="80953" x="9029700" y="4257675"/>
          <p14:tracePt t="80970" x="9005888" y="4238625"/>
          <p14:tracePt t="80986" x="8986838" y="4219575"/>
          <p14:tracePt t="81003" x="8967788" y="4200525"/>
          <p14:tracePt t="81020" x="8948738" y="4176713"/>
          <p14:tracePt t="81036" x="8929688" y="4148138"/>
          <p14:tracePt t="81053" x="8924925" y="4110038"/>
          <p14:tracePt t="81070" x="8905875" y="4071938"/>
          <p14:tracePt t="81086" x="8901113" y="4043363"/>
          <p14:tracePt t="81103" x="8896350" y="4019550"/>
          <p14:tracePt t="81120" x="8886825" y="4000500"/>
          <p14:tracePt t="81137" x="8877300" y="3990975"/>
          <p14:tracePt t="81153" x="8872538" y="3986213"/>
          <p14:tracePt t="81170" x="8863013" y="3981450"/>
          <p14:tracePt t="81186" x="8848725" y="3971925"/>
          <p14:tracePt t="81203" x="8848725" y="3962400"/>
          <p14:tracePt t="81219" x="8839200" y="3962400"/>
          <p14:tracePt t="81236" x="8834438" y="3957638"/>
          <p14:tracePt t="81253" x="8829675" y="3957638"/>
          <p14:tracePt t="81458" x="8834438" y="3957638"/>
          <p14:tracePt t="81465" x="8858250" y="3957638"/>
          <p14:tracePt t="81472" x="8867775" y="3957638"/>
          <p14:tracePt t="81486" x="8896350" y="3957638"/>
          <p14:tracePt t="81503" x="8920163" y="3957638"/>
          <p14:tracePt t="81520" x="8934450" y="3957638"/>
          <p14:tracePt t="81536" x="8943975" y="3957638"/>
          <p14:tracePt t="81553" x="8953500" y="3957638"/>
          <p14:tracePt t="81570" x="8963025" y="3957638"/>
          <p14:tracePt t="81586" x="8972550" y="3962400"/>
          <p14:tracePt t="81603" x="8986838" y="3962400"/>
          <p14:tracePt t="81620" x="9005888" y="3962400"/>
          <p14:tracePt t="81636" x="9020175" y="3962400"/>
          <p14:tracePt t="81653" x="9034463" y="3962400"/>
          <p14:tracePt t="81670" x="9048750" y="3962400"/>
          <p14:tracePt t="81686" x="9058275" y="3962400"/>
          <p14:tracePt t="81703" x="9063038" y="3962400"/>
          <p14:tracePt t="81720" x="9072563" y="3962400"/>
          <p14:tracePt t="81796" x="9077325" y="3962400"/>
          <p14:tracePt t="81803" x="9082088" y="3962400"/>
          <p14:tracePt t="83263" x="9029700" y="3990975"/>
          <p14:tracePt t="83272" x="8929688" y="4038600"/>
          <p14:tracePt t="83278" x="8801100" y="4067175"/>
          <p14:tracePt t="83286" x="8558213" y="4105275"/>
          <p14:tracePt t="83303" x="8010525" y="4119563"/>
          <p14:tracePt t="83320" x="7234238" y="4076700"/>
          <p14:tracePt t="83353" x="5667375" y="3976688"/>
          <p14:tracePt t="83387" x="4862513" y="3948113"/>
          <p14:tracePt t="83403" x="4548188" y="3948113"/>
          <p14:tracePt t="83420" x="4410075" y="3952875"/>
          <p14:tracePt t="83436" x="4310063" y="3962400"/>
          <p14:tracePt t="83453" x="4252913" y="3967163"/>
          <p14:tracePt t="83469" x="4224338" y="3967163"/>
          <p14:tracePt t="83486" x="4219575" y="3971925"/>
          <p14:tracePt t="83682" x="4133850" y="3995738"/>
          <p14:tracePt t="83689" x="4019550" y="4024313"/>
          <p14:tracePt t="83696" x="3910013" y="4048125"/>
          <p14:tracePt t="83704" x="3781425" y="4081463"/>
          <p14:tracePt t="83719" x="3557588" y="4129088"/>
          <p14:tracePt t="83736" x="3395663" y="4143375"/>
          <p14:tracePt t="83753" x="3305175" y="4143375"/>
          <p14:tracePt t="83769" x="3228975" y="4133850"/>
          <p14:tracePt t="83786" x="3200400" y="4124325"/>
          <p14:tracePt t="83803" x="3176588" y="4105275"/>
          <p14:tracePt t="83820" x="3152775" y="4095750"/>
          <p14:tracePt t="83836" x="3109913" y="4081463"/>
          <p14:tracePt t="83853" x="3076575" y="4071938"/>
          <p14:tracePt t="83869" x="3038475" y="4067175"/>
          <p14:tracePt t="83886" x="3009900" y="4067175"/>
          <p14:tracePt t="83903" x="2971800" y="4067175"/>
          <p14:tracePt t="83919" x="2957513" y="4067175"/>
          <p14:tracePt t="83936" x="2943225" y="4067175"/>
          <p14:tracePt t="83953" x="2933700" y="4067175"/>
          <p14:tracePt t="83969" x="2924175" y="4062413"/>
          <p14:tracePt t="83986" x="2914650" y="4052888"/>
          <p14:tracePt t="84003" x="2909888" y="4048125"/>
          <p14:tracePt t="84020" x="2900363" y="4048125"/>
          <p14:tracePt t="84036" x="2895600" y="4048125"/>
          <p14:tracePt t="84053" x="2886075" y="4048125"/>
          <p14:tracePt t="84069" x="2881313" y="4043363"/>
          <p14:tracePt t="84086" x="2871788" y="4033838"/>
          <p14:tracePt t="84103" x="2867025" y="4024313"/>
          <p14:tracePt t="84119" x="2852738" y="3986213"/>
          <p14:tracePt t="84138" x="2852738" y="3957638"/>
          <p14:tracePt t="84153" x="2852738" y="3952875"/>
          <p14:tracePt t="84169" x="2852738" y="3943350"/>
          <p14:tracePt t="84186" x="2852738" y="3938588"/>
          <p14:tracePt t="84203" x="2838450" y="3929063"/>
          <p14:tracePt t="84219" x="2824163" y="3924300"/>
          <p14:tracePt t="84236" x="2800350" y="3910013"/>
          <p14:tracePt t="84253" x="2781300" y="3905250"/>
          <p14:tracePt t="84269" x="2762250" y="3895725"/>
          <p14:tracePt t="84286" x="2757488" y="3890963"/>
          <p14:tracePt t="84303" x="2752725" y="3886200"/>
          <p14:tracePt t="84319" x="2743200" y="3886200"/>
          <p14:tracePt t="84336" x="2738438" y="3886200"/>
          <p14:tracePt t="84353" x="2738438" y="3881438"/>
          <p14:tracePt t="84369" x="2738438" y="3871913"/>
          <p14:tracePt t="84386" x="2738438" y="3862388"/>
          <p14:tracePt t="84403" x="2747963" y="3857625"/>
          <p14:tracePt t="84419" x="2771775" y="3852863"/>
          <p14:tracePt t="84436" x="2805113" y="3838575"/>
          <p14:tracePt t="84453" x="2867025" y="3829050"/>
          <p14:tracePt t="84469" x="2909888" y="3829050"/>
          <p14:tracePt t="84486" x="2952750" y="3829050"/>
          <p14:tracePt t="84503" x="3000375" y="3829050"/>
          <p14:tracePt t="84519" x="3062288" y="3829050"/>
          <p14:tracePt t="84536" x="3095625" y="3829050"/>
          <p14:tracePt t="84553" x="3133725" y="3829050"/>
          <p14:tracePt t="84569" x="3167063" y="3829050"/>
          <p14:tracePt t="84586" x="3176588" y="3829050"/>
          <p14:tracePt t="84603" x="3190875" y="3829050"/>
          <p14:tracePt t="84619" x="3195638" y="3829050"/>
          <p14:tracePt t="84621" x="3200400" y="3829050"/>
          <p14:tracePt t="84636" x="3205163" y="3829050"/>
          <p14:tracePt t="84653" x="3209925" y="3829050"/>
          <p14:tracePt t="84670" x="3214688" y="3829050"/>
          <p14:tracePt t="84753" x="3214688" y="3833813"/>
          <p14:tracePt t="84768" x="3209925" y="3838575"/>
          <p14:tracePt t="84775" x="3195638" y="3843338"/>
          <p14:tracePt t="84786" x="3171825" y="3857625"/>
          <p14:tracePt t="84803" x="3090863" y="3910013"/>
          <p14:tracePt t="84820" x="2943225" y="3995738"/>
          <p14:tracePt t="84836" x="2867025" y="4033838"/>
          <p14:tracePt t="84853" x="2790825" y="4062413"/>
          <p14:tracePt t="84869" x="2738438" y="4081463"/>
          <p14:tracePt t="84886" x="2690813" y="4095750"/>
          <p14:tracePt t="84902" x="2681288" y="4095750"/>
          <p14:tracePt t="84919" x="2671763" y="4095750"/>
          <p14:tracePt t="84936" x="2667000" y="4095750"/>
          <p14:tracePt t="84953" x="2657475" y="4095750"/>
          <p14:tracePt t="84969" x="2652713" y="4095750"/>
          <p14:tracePt t="85034" x="2657475" y="4095750"/>
          <p14:tracePt t="85040" x="2667000" y="4095750"/>
          <p14:tracePt t="85053" x="2686050" y="4090988"/>
          <p14:tracePt t="85069" x="2743200" y="4062413"/>
          <p14:tracePt t="85086" x="2786063" y="4052888"/>
          <p14:tracePt t="85103" x="2828925" y="4038600"/>
          <p14:tracePt t="85119" x="2867025" y="4033838"/>
          <p14:tracePt t="85121" x="2890838" y="4029075"/>
          <p14:tracePt t="85136" x="2919413" y="4019550"/>
          <p14:tracePt t="85153" x="2947988" y="4014788"/>
          <p14:tracePt t="85169" x="2971800" y="4010025"/>
          <p14:tracePt t="85186" x="2995613" y="4005263"/>
          <p14:tracePt t="85203" x="3005138" y="4005263"/>
          <p14:tracePt t="85219" x="3009900" y="4005263"/>
          <p14:tracePt t="85236" x="3019425" y="4005263"/>
          <p14:tracePt t="86428" x="3100388" y="3990975"/>
          <p14:tracePt t="86435" x="3200400" y="3981450"/>
          <p14:tracePt t="86442" x="3324225" y="3962400"/>
          <p14:tracePt t="86453" x="3433763" y="3952875"/>
          <p14:tracePt t="86469" x="3605213" y="3924300"/>
          <p14:tracePt t="86486" x="3795713" y="3890963"/>
          <p14:tracePt t="86503" x="3900488" y="3876675"/>
          <p14:tracePt t="86536" x="4000500" y="3862388"/>
          <p14:tracePt t="86569" x="4029075" y="3862388"/>
          <p14:tracePt t="86586" x="4033838" y="3862388"/>
          <p14:tracePt t="86603" x="4038600" y="3862388"/>
          <p14:tracePt t="86619" x="4043363" y="3862388"/>
          <p14:tracePt t="86636" x="4057650" y="3857625"/>
          <p14:tracePt t="86652" x="4081463" y="3852863"/>
          <p14:tracePt t="86669" x="4105275" y="3838575"/>
          <p14:tracePt t="86686" x="4119563" y="3838575"/>
          <p14:tracePt t="86703" x="4129088" y="3838575"/>
          <p14:tracePt t="86719" x="4138613" y="3838575"/>
          <p14:tracePt t="86736" x="4162425" y="3838575"/>
          <p14:tracePt t="86753" x="4176713" y="3838575"/>
          <p14:tracePt t="86769" x="4191000" y="3833813"/>
          <p14:tracePt t="86786" x="4210050" y="3833813"/>
          <p14:tracePt t="86802" x="4219575" y="3833813"/>
          <p14:tracePt t="86819" x="4224338" y="3833813"/>
          <p14:tracePt t="86836" x="4229100" y="3833813"/>
          <p14:tracePt t="86852" x="4233863" y="3833813"/>
          <p14:tracePt t="87234" x="4238625" y="3829050"/>
          <p14:tracePt t="87242" x="4248150" y="3824288"/>
          <p14:tracePt t="87252" x="4267200" y="3814763"/>
          <p14:tracePt t="87269" x="4305300" y="3800475"/>
          <p14:tracePt t="87286" x="4410075" y="3786188"/>
          <p14:tracePt t="87319" x="4567238" y="3762375"/>
          <p14:tracePt t="87352" x="4743450" y="3743325"/>
          <p14:tracePt t="87369" x="4833938" y="3743325"/>
          <p14:tracePt t="87386" x="4905375" y="3733800"/>
          <p14:tracePt t="87403" x="4972050" y="3733800"/>
          <p14:tracePt t="87419" x="5043488" y="3729038"/>
          <p14:tracePt t="87436" x="5076825" y="3729038"/>
          <p14:tracePt t="87453" x="5105400" y="3729038"/>
          <p14:tracePt t="87469" x="5153025" y="3724275"/>
          <p14:tracePt t="87486" x="5181600" y="3719513"/>
          <p14:tracePt t="87502" x="5195888" y="3719513"/>
          <p14:tracePt t="87519" x="5210175" y="3719513"/>
          <p14:tracePt t="87536" x="5219700" y="3719513"/>
          <p14:tracePt t="87553" x="5224463" y="3719513"/>
          <p14:tracePt t="87660" x="5210175" y="3719513"/>
          <p14:tracePt t="87668" x="5205413" y="3719513"/>
          <p14:tracePt t="87676" x="5200650" y="3719513"/>
          <p14:tracePt t="87686" x="5191125" y="3719513"/>
          <p14:tracePt t="87702" x="5181600" y="3719513"/>
          <p14:tracePt t="87719" x="5172075" y="3719513"/>
          <p14:tracePt t="87736" x="5167313" y="3719513"/>
          <p14:tracePt t="87786" x="5162550" y="3719513"/>
          <p14:tracePt t="88087" x="5110163" y="3724275"/>
          <p14:tracePt t="88093" x="5038725" y="3762375"/>
          <p14:tracePt t="88102" x="4981575" y="3795713"/>
          <p14:tracePt t="88119" x="4862513" y="3829050"/>
          <p14:tracePt t="88123" x="4824413" y="3843338"/>
          <p14:tracePt t="88136" x="4786313" y="3857625"/>
          <p14:tracePt t="88152" x="4724400" y="3867150"/>
          <p14:tracePt t="88169" x="4705350" y="3867150"/>
          <p14:tracePt t="88202" x="4681538" y="3862388"/>
          <p14:tracePt t="88236" x="4633913" y="3843338"/>
          <p14:tracePt t="88252" x="4610100" y="3833813"/>
          <p14:tracePt t="88269" x="4576763" y="3824288"/>
          <p14:tracePt t="88286" x="4548188" y="3824288"/>
          <p14:tracePt t="88302" x="4519613" y="3824288"/>
          <p14:tracePt t="88319" x="4491038" y="3824288"/>
          <p14:tracePt t="88336" x="4467225" y="3824288"/>
          <p14:tracePt t="88352" x="4462463" y="3824288"/>
          <p14:tracePt t="88369" x="4452938" y="3824288"/>
          <p14:tracePt t="88386" x="4448175" y="3824288"/>
          <p14:tracePt t="88402" x="4438650" y="3824288"/>
          <p14:tracePt t="88419" x="4433888" y="3824288"/>
          <p14:tracePt t="88436" x="4414838" y="3824288"/>
          <p14:tracePt t="88453" x="4391025" y="3824288"/>
          <p14:tracePt t="88469" x="4371975" y="3824288"/>
          <p14:tracePt t="88486" x="4348163" y="3824288"/>
          <p14:tracePt t="88503" x="4338638" y="3824288"/>
          <p14:tracePt t="88519" x="4319588" y="3824288"/>
          <p14:tracePt t="88536" x="4310063" y="3824288"/>
          <p14:tracePt t="88552" x="4300538" y="3824288"/>
          <p14:tracePt t="88569" x="4295775" y="3824288"/>
          <p14:tracePt t="88586" x="4286250" y="3824288"/>
          <p14:tracePt t="88603" x="4281488" y="3824288"/>
          <p14:tracePt t="88637" x="4276725" y="3824288"/>
          <p14:tracePt t="88652" x="4271963" y="3829050"/>
          <p14:tracePt t="88669" x="4262438" y="3833813"/>
          <p14:tracePt t="88686" x="4248150" y="3838575"/>
          <p14:tracePt t="88703" x="4229100" y="3848100"/>
          <p14:tracePt t="88719" x="4210050" y="3857625"/>
          <p14:tracePt t="88736" x="4200525" y="3867150"/>
          <p14:tracePt t="88752" x="4186238" y="3871913"/>
          <p14:tracePt t="88769" x="4167188" y="3881438"/>
          <p14:tracePt t="88786" x="4152900" y="3881438"/>
          <p14:tracePt t="88803" x="4143375" y="3881438"/>
          <p14:tracePt t="88819" x="4129088" y="3881438"/>
          <p14:tracePt t="88836" x="4110038" y="3871913"/>
          <p14:tracePt t="88852" x="4090988" y="3862388"/>
          <p14:tracePt t="88869" x="4081463" y="3848100"/>
          <p14:tracePt t="88886" x="4067175" y="3805238"/>
          <p14:tracePt t="88902" x="4057650" y="3781425"/>
          <p14:tracePt t="88919" x="4052888" y="3762375"/>
          <p14:tracePt t="88936" x="4052888" y="3752850"/>
          <p14:tracePt t="88953" x="4052888" y="3733800"/>
          <p14:tracePt t="88969" x="4052888" y="3724275"/>
          <p14:tracePt t="88986" x="4057650" y="3709988"/>
          <p14:tracePt t="89002" x="4071938" y="3700463"/>
          <p14:tracePt t="89019" x="4110038" y="3686175"/>
          <p14:tracePt t="89036" x="4129088" y="3676650"/>
          <p14:tracePt t="89052" x="4152900" y="3667125"/>
          <p14:tracePt t="89069" x="4167188" y="3662363"/>
          <p14:tracePt t="89086" x="4186238" y="3662363"/>
          <p14:tracePt t="89102" x="4200525" y="3662363"/>
          <p14:tracePt t="89119" x="4210050" y="3662363"/>
          <p14:tracePt t="89121" x="4214813" y="3662363"/>
          <p14:tracePt t="89136" x="4219575" y="3662363"/>
          <p14:tracePt t="89152" x="4229100" y="3667125"/>
          <p14:tracePt t="89169" x="4243388" y="3671888"/>
          <p14:tracePt t="89186" x="4252913" y="3681413"/>
          <p14:tracePt t="89202" x="4276725" y="3714750"/>
          <p14:tracePt t="89219" x="4286250" y="3733800"/>
          <p14:tracePt t="89236" x="4291013" y="3748088"/>
          <p14:tracePt t="89252" x="4295775" y="3752850"/>
          <p14:tracePt t="89269" x="4295775" y="3757613"/>
          <p14:tracePt t="89286" x="4295775" y="3767138"/>
          <p14:tracePt t="89327" x="4295775" y="3771900"/>
          <p14:tracePt t="89336" x="4300538" y="3776663"/>
          <p14:tracePt t="89353" x="4300538" y="3795713"/>
          <p14:tracePt t="89369" x="4300538" y="3819525"/>
          <p14:tracePt t="89386" x="4300538" y="3848100"/>
          <p14:tracePt t="89402" x="4300538" y="3867150"/>
          <p14:tracePt t="89419" x="4300538" y="3876675"/>
          <p14:tracePt t="89436" x="4300538" y="3886200"/>
          <p14:tracePt t="89452" x="4300538" y="3895725"/>
          <p14:tracePt t="89489" x="4300538" y="3900488"/>
          <p14:tracePt t="89503" x="4300538" y="3905250"/>
          <p14:tracePt t="89519" x="4291013" y="3905250"/>
          <p14:tracePt t="89536" x="4281488" y="3910013"/>
          <p14:tracePt t="89552" x="4271963" y="3914775"/>
          <p14:tracePt t="89569" x="4248150" y="3914775"/>
          <p14:tracePt t="89586" x="4229100" y="3914775"/>
          <p14:tracePt t="89602" x="4219575" y="3910013"/>
          <p14:tracePt t="89619" x="4205288" y="3890963"/>
          <p14:tracePt t="89621" x="4200525" y="3871913"/>
          <p14:tracePt t="89636" x="4186238" y="3843338"/>
          <p14:tracePt t="89653" x="4181475" y="3795713"/>
          <p14:tracePt t="89669" x="4181475" y="3757613"/>
          <p14:tracePt t="89686" x="4181475" y="3733800"/>
          <p14:tracePt t="89702" x="4186238" y="3705225"/>
          <p14:tracePt t="89719" x="4191000" y="3695700"/>
          <p14:tracePt t="89736" x="4200525" y="3681413"/>
          <p14:tracePt t="89752" x="4224338" y="3671888"/>
          <p14:tracePt t="89769" x="4257675" y="3662363"/>
          <p14:tracePt t="89786" x="4300538" y="3662363"/>
          <p14:tracePt t="89802" x="4352925" y="3662363"/>
          <p14:tracePt t="89819" x="4405313" y="3662363"/>
          <p14:tracePt t="89836" x="4433888" y="3667125"/>
          <p14:tracePt t="89852" x="4452938" y="3676650"/>
          <p14:tracePt t="89869" x="4467225" y="3681413"/>
          <p14:tracePt t="89886" x="4476750" y="3690938"/>
          <p14:tracePt t="89902" x="4481513" y="3709988"/>
          <p14:tracePt t="89919" x="4491038" y="3714750"/>
          <p14:tracePt t="89936" x="4500563" y="3724275"/>
          <p14:tracePt t="89952" x="4500563" y="3729038"/>
          <p14:tracePt t="89969" x="4500563" y="3733800"/>
          <p14:tracePt t="89986" x="4505325" y="3738563"/>
          <p14:tracePt t="90002" x="4519613" y="3748088"/>
          <p14:tracePt t="90019" x="4529138" y="3762375"/>
          <p14:tracePt t="90035" x="4552950" y="3771900"/>
          <p14:tracePt t="90052" x="4572000" y="3776663"/>
          <p14:tracePt t="90069" x="4619625" y="3790950"/>
          <p14:tracePt t="90085" x="4662488" y="3795713"/>
          <p14:tracePt t="90102" x="4705350" y="3795713"/>
          <p14:tracePt t="90119" x="4767263" y="3795713"/>
          <p14:tracePt t="90135" x="4800600" y="3795713"/>
          <p14:tracePt t="90152" x="4838700" y="3795713"/>
          <p14:tracePt t="90169" x="4867275" y="3795713"/>
          <p14:tracePt t="90186" x="4905375" y="3795713"/>
          <p14:tracePt t="90202" x="4929188" y="3795713"/>
          <p14:tracePt t="90219" x="4957763" y="3795713"/>
          <p14:tracePt t="90236" x="4976813" y="3795713"/>
          <p14:tracePt t="90252" x="5024438" y="3805238"/>
          <p14:tracePt t="90269" x="5043488" y="3805238"/>
          <p14:tracePt t="90286" x="5081588" y="3805238"/>
          <p14:tracePt t="90302" x="5129213" y="3805238"/>
          <p14:tracePt t="90319" x="5172075" y="3810000"/>
          <p14:tracePt t="90335" x="5205413" y="3814763"/>
          <p14:tracePt t="90352" x="5243513" y="3819525"/>
          <p14:tracePt t="90369" x="5295900" y="3833813"/>
          <p14:tracePt t="90385" x="5338763" y="3838575"/>
          <p14:tracePt t="90402" x="5376863" y="3848100"/>
          <p14:tracePt t="90419" x="5405438" y="3857625"/>
          <p14:tracePt t="90435" x="5434013" y="3867150"/>
          <p14:tracePt t="90452" x="5448300" y="3871913"/>
          <p14:tracePt t="90469" x="5457825" y="3876675"/>
          <p14:tracePt t="90485" x="5462588" y="3876675"/>
          <p14:tracePt t="90502" x="5472113" y="3876675"/>
          <p14:tracePt t="90519" x="5476875" y="3876675"/>
          <p14:tracePt t="91963" x="5429250" y="3886200"/>
          <p14:tracePt t="91970" x="5357813" y="3900488"/>
          <p14:tracePt t="91977" x="5291138" y="3919538"/>
          <p14:tracePt t="91985" x="5243513" y="3929063"/>
          <p14:tracePt t="92002" x="5129213" y="3933825"/>
          <p14:tracePt t="92019" x="5014913" y="3943350"/>
          <p14:tracePt t="92036" x="4891088" y="3943350"/>
          <p14:tracePt t="92069" x="4791075" y="3943350"/>
          <p14:tracePt t="92102" x="4662488" y="3929063"/>
          <p14:tracePt t="92119" x="4619625" y="3924300"/>
          <p14:tracePt t="92136" x="4576763" y="3914775"/>
          <p14:tracePt t="92154" x="4514850" y="3905250"/>
          <p14:tracePt t="92169" x="4471988" y="3900488"/>
          <p14:tracePt t="92186" x="4429125" y="3890963"/>
          <p14:tracePt t="92202" x="4391025" y="3881438"/>
          <p14:tracePt t="92219" x="4329113" y="3867150"/>
          <p14:tracePt t="92235" x="4300538" y="3862388"/>
          <p14:tracePt t="92252" x="4281488" y="3857625"/>
          <p14:tracePt t="92269" x="4262438" y="3843338"/>
          <p14:tracePt t="92285" x="4243388" y="3838575"/>
          <p14:tracePt t="92302" x="4229100" y="3838575"/>
          <p14:tracePt t="92319" x="4224338" y="3838575"/>
          <p14:tracePt t="92336" x="4214813" y="3838575"/>
          <p14:tracePt t="92543" x="4081463" y="3852863"/>
          <p14:tracePt t="92550" x="3914775" y="3862388"/>
          <p14:tracePt t="92557" x="3771900" y="3871913"/>
          <p14:tracePt t="92569" x="3600450" y="3895725"/>
          <p14:tracePt t="92586" x="3276600" y="3895725"/>
          <p14:tracePt t="92602" x="3171825" y="3895725"/>
          <p14:tracePt t="92619" x="3109913" y="3886200"/>
          <p14:tracePt t="92636" x="3086100" y="3876675"/>
          <p14:tracePt t="92652" x="3067050" y="3871913"/>
          <p14:tracePt t="92669" x="3062288" y="3871913"/>
          <p14:tracePt t="92685" x="3057525" y="3871913"/>
          <p14:tracePt t="92702" x="3048000" y="3871913"/>
          <p14:tracePt t="92822" x="3043238" y="3871913"/>
          <p14:tracePt t="92829" x="3038475" y="3871913"/>
          <p14:tracePt t="92836" x="3033713" y="3871913"/>
          <p14:tracePt t="92853" x="3000375" y="3871913"/>
          <p14:tracePt t="92869" x="2924175" y="3871913"/>
          <p14:tracePt t="92885" x="2819400" y="3876675"/>
          <p14:tracePt t="92902" x="2624138" y="3924300"/>
          <p14:tracePt t="92919" x="2486025" y="3962400"/>
          <p14:tracePt t="92935" x="2390775" y="3986213"/>
          <p14:tracePt t="92952" x="2314575" y="3995738"/>
          <p14:tracePt t="92969" x="2286000" y="3995738"/>
          <p14:tracePt t="92985" x="2257425" y="3995738"/>
          <p14:tracePt t="93002" x="2247900" y="3995738"/>
          <p14:tracePt t="93019" x="2238375" y="3995738"/>
          <p14:tracePt t="93035" x="2233613" y="3990975"/>
          <p14:tracePt t="93052" x="2233613" y="3986213"/>
          <p14:tracePt t="93069" x="2243138" y="3976688"/>
          <p14:tracePt t="93085" x="2371725" y="3948113"/>
          <p14:tracePt t="93102" x="2509838" y="3929063"/>
          <p14:tracePt t="93119" x="2676525" y="3919538"/>
          <p14:tracePt t="93135" x="2886075" y="3910013"/>
          <p14:tracePt t="93152" x="3100388" y="3895725"/>
          <p14:tracePt t="93169" x="3205163" y="3886200"/>
          <p14:tracePt t="93185" x="3305175" y="3876675"/>
          <p14:tracePt t="93202" x="3405188" y="3867150"/>
          <p14:tracePt t="93219" x="3452813" y="3857625"/>
          <p14:tracePt t="93235" x="3490913" y="3852863"/>
          <p14:tracePt t="93252" x="3509963" y="3852863"/>
          <p14:tracePt t="93269" x="3543300" y="3852863"/>
          <p14:tracePt t="93285" x="3557588" y="3852863"/>
          <p14:tracePt t="93302" x="3571875" y="3852863"/>
          <p14:tracePt t="93319" x="3586163" y="3852863"/>
          <p14:tracePt t="93336" x="3595688" y="3852863"/>
          <p14:tracePt t="93352" x="3605213" y="3852863"/>
          <p14:tracePt t="93369" x="3609975" y="3852863"/>
          <p14:tracePt t="94848" x="3657600" y="3848100"/>
          <p14:tracePt t="94855" x="3714750" y="3838575"/>
          <p14:tracePt t="94862" x="3771900" y="3819525"/>
          <p14:tracePt t="94871" x="3810000" y="3814763"/>
          <p14:tracePt t="94885" x="3881438" y="3800475"/>
          <p14:tracePt t="94902" x="3943350" y="3795713"/>
          <p14:tracePt t="94935" x="4076700" y="3786188"/>
          <p14:tracePt t="94968" x="4129088" y="3786188"/>
          <p14:tracePt t="94985" x="4148138" y="3786188"/>
          <p14:tracePt t="95002" x="4171950" y="3786188"/>
          <p14:tracePt t="95018" x="4195763" y="3786188"/>
          <p14:tracePt t="95035" x="4205288" y="3781425"/>
          <p14:tracePt t="95052" x="4229100" y="3771900"/>
          <p14:tracePt t="95068" x="4238625" y="3771900"/>
          <p14:tracePt t="95085" x="4252913" y="3771900"/>
          <p14:tracePt t="95102" x="4271963" y="3771900"/>
          <p14:tracePt t="95119" x="4291013" y="3771900"/>
          <p14:tracePt t="95135" x="4300538" y="3771900"/>
          <p14:tracePt t="95152" x="4310063" y="3771900"/>
          <p14:tracePt t="95169" x="4319588" y="3771900"/>
          <p14:tracePt t="95185" x="4338638" y="3771900"/>
          <p14:tracePt t="95202" x="4352925" y="3771900"/>
          <p14:tracePt t="95219" x="4367213" y="3771900"/>
          <p14:tracePt t="95235" x="4376738" y="3771900"/>
          <p14:tracePt t="95252" x="4386263" y="3771900"/>
          <p14:tracePt t="95268" x="4391025" y="3771900"/>
          <p14:tracePt t="95302" x="4395788" y="3776663"/>
          <p14:tracePt t="95318" x="4395788" y="3786188"/>
          <p14:tracePt t="95335" x="4395788" y="3795713"/>
          <p14:tracePt t="95352" x="4395788" y="3810000"/>
          <p14:tracePt t="95368" x="4391025" y="3843338"/>
          <p14:tracePt t="95385" x="4376738" y="3871913"/>
          <p14:tracePt t="95402" x="4367213" y="3895725"/>
          <p14:tracePt t="95419" x="4357688" y="3910013"/>
          <p14:tracePt t="95435" x="4348163" y="3924300"/>
          <p14:tracePt t="95452" x="4343400" y="3929063"/>
          <p14:tracePt t="95469" x="4343400" y="3933825"/>
          <p14:tracePt t="95664" x="4281488" y="3948113"/>
          <p14:tracePt t="95670" x="4181475" y="3967163"/>
          <p14:tracePt t="95685" x="3943350" y="4005263"/>
          <p14:tracePt t="95702" x="3752850" y="4029075"/>
          <p14:tracePt t="95719" x="3562350" y="4048125"/>
          <p14:tracePt t="95736" x="3305175" y="4086225"/>
          <p14:tracePt t="95752" x="3205163" y="4086225"/>
          <p14:tracePt t="95768" x="3152775" y="4086225"/>
          <p14:tracePt t="95785" x="3114675" y="4076700"/>
          <p14:tracePt t="95802" x="3076575" y="4067175"/>
          <p14:tracePt t="95819" x="3062288" y="4052888"/>
          <p14:tracePt t="95835" x="3052763" y="4043363"/>
          <p14:tracePt t="95852" x="3043238" y="4029075"/>
          <p14:tracePt t="95868" x="3043238" y="4010025"/>
          <p14:tracePt t="95885" x="3043238" y="4000500"/>
          <p14:tracePt t="95902" x="3048000" y="3986213"/>
          <p14:tracePt t="95919" x="3109913" y="3952875"/>
          <p14:tracePt t="95935" x="3214688" y="3929063"/>
          <p14:tracePt t="95952" x="3343275" y="3914775"/>
          <p14:tracePt t="95969" x="3476625" y="3895725"/>
          <p14:tracePt t="95985" x="3743325" y="3876675"/>
          <p14:tracePt t="96002" x="3924300" y="3867150"/>
          <p14:tracePt t="96018" x="4048125" y="3867150"/>
          <p14:tracePt t="96035" x="4148138" y="3867150"/>
          <p14:tracePt t="96052" x="4229100" y="3867150"/>
          <p14:tracePt t="96068" x="4267200" y="3867150"/>
          <p14:tracePt t="96085" x="4286250" y="3867150"/>
          <p14:tracePt t="96102" x="4300538" y="3867150"/>
          <p14:tracePt t="96118" x="4310063" y="3867150"/>
          <p14:tracePt t="96135" x="4314825" y="3867150"/>
          <p14:tracePt t="96152" x="4319588" y="3867150"/>
          <p14:tracePt t="96168" x="4329113" y="3867150"/>
          <p14:tracePt t="96185" x="4338638" y="3867150"/>
          <p14:tracePt t="96202" x="4357688" y="3857625"/>
          <p14:tracePt t="96218" x="4371975" y="3852863"/>
          <p14:tracePt t="96235" x="4395788" y="3843338"/>
          <p14:tracePt t="96252" x="4414838" y="3838575"/>
          <p14:tracePt t="96268" x="4429125" y="3829050"/>
          <p14:tracePt t="96285" x="4438650" y="3819525"/>
          <p14:tracePt t="96302" x="4448175" y="3819525"/>
          <p14:tracePt t="96367" x="4443413" y="3819525"/>
          <p14:tracePt t="96374" x="4438650" y="3824288"/>
          <p14:tracePt t="96385" x="4429125" y="3824288"/>
          <p14:tracePt t="96402" x="4405313" y="3843338"/>
          <p14:tracePt t="96419" x="4362450" y="3867150"/>
          <p14:tracePt t="96435" x="4348163" y="3871913"/>
          <p14:tracePt t="96452" x="4338638" y="3881438"/>
          <p14:tracePt t="96469" x="4329113" y="3886200"/>
          <p14:tracePt t="96485" x="4314825" y="3890963"/>
          <p14:tracePt t="96502" x="4300538" y="3890963"/>
          <p14:tracePt t="96518" x="4276725" y="3890963"/>
          <p14:tracePt t="96535" x="4229100" y="3890963"/>
          <p14:tracePt t="96552" x="4210050" y="3890963"/>
          <p14:tracePt t="96569" x="4186238" y="3881438"/>
          <p14:tracePt t="96585" x="4176713" y="3876675"/>
          <p14:tracePt t="96602" x="4157663" y="3857625"/>
          <p14:tracePt t="96619" x="4138613" y="3838575"/>
          <p14:tracePt t="96635" x="4129088" y="3814763"/>
          <p14:tracePt t="96652" x="4124325" y="3795713"/>
          <p14:tracePt t="96668" x="4119563" y="3762375"/>
          <p14:tracePt t="96685" x="4119563" y="3738563"/>
          <p14:tracePt t="96702" x="4119563" y="3705225"/>
          <p14:tracePt t="96719" x="4129088" y="3648075"/>
          <p14:tracePt t="96735" x="4143375" y="3619500"/>
          <p14:tracePt t="96752" x="4148138" y="3605213"/>
          <p14:tracePt t="96768" x="4157663" y="3595688"/>
          <p14:tracePt t="96785" x="4181475" y="3586163"/>
          <p14:tracePt t="96802" x="4205288" y="3586163"/>
          <p14:tracePt t="96818" x="4224338" y="3586163"/>
          <p14:tracePt t="96835" x="4243388" y="3595688"/>
          <p14:tracePt t="96852" x="4262438" y="3619500"/>
          <p14:tracePt t="96868" x="4276725" y="3638550"/>
          <p14:tracePt t="96885" x="4281488" y="3662363"/>
          <p14:tracePt t="96902" x="4286250" y="3709988"/>
          <p14:tracePt t="96918" x="4286250" y="3738563"/>
          <p14:tracePt t="96935" x="4286250" y="3767138"/>
          <p14:tracePt t="96952" x="4271963" y="3795713"/>
          <p14:tracePt t="96969" x="4262438" y="3838575"/>
          <p14:tracePt t="96985" x="4257675" y="3857625"/>
          <p14:tracePt t="97002" x="4252913" y="3867150"/>
          <p14:tracePt t="97018" x="4243388" y="3876675"/>
          <p14:tracePt t="97035" x="4243388" y="3886200"/>
          <p14:tracePt t="97052" x="4243388" y="3895725"/>
          <p14:tracePt t="97460" x="4162425" y="3910013"/>
          <p14:tracePt t="97468" x="4019550" y="3943350"/>
          <p14:tracePt t="97475" x="3848100" y="3967163"/>
          <p14:tracePt t="97502" x="3490913" y="3986213"/>
          <p14:tracePt t="97535" x="3119438" y="3938588"/>
          <p14:tracePt t="97552" x="3067050" y="3919538"/>
          <p14:tracePt t="97568" x="3028950" y="3905250"/>
          <p14:tracePt t="97585" x="2986088" y="3881438"/>
          <p14:tracePt t="97602" x="2962275" y="3871913"/>
          <p14:tracePt t="97618" x="2943225" y="3867150"/>
          <p14:tracePt t="97635" x="2914650" y="3867150"/>
          <p14:tracePt t="97652" x="2867025" y="3867150"/>
          <p14:tracePt t="97668" x="2833688" y="3867150"/>
          <p14:tracePt t="97685" x="2795588" y="3871913"/>
          <p14:tracePt t="97702" x="2757488" y="3876675"/>
          <p14:tracePt t="97718" x="2714625" y="3886200"/>
          <p14:tracePt t="97735" x="2676525" y="3890963"/>
          <p14:tracePt t="97752" x="2633663" y="3905250"/>
          <p14:tracePt t="97768" x="2562225" y="3914775"/>
          <p14:tracePt t="97785" x="2514600" y="3914775"/>
          <p14:tracePt t="97802" x="2462213" y="3914775"/>
          <p14:tracePt t="97818" x="2428875" y="3914775"/>
          <p14:tracePt t="97835" x="2395538" y="3914775"/>
          <p14:tracePt t="97852" x="2381250" y="3914775"/>
          <p14:tracePt t="97868" x="2376488" y="3914775"/>
          <p14:tracePt t="97885" x="2371725" y="3914775"/>
          <p14:tracePt t="97918" x="2390775" y="3914775"/>
          <p14:tracePt t="97935" x="2443163" y="3895725"/>
          <p14:tracePt t="97952" x="2671763" y="3843338"/>
          <p14:tracePt t="97968" x="2862263" y="3814763"/>
          <p14:tracePt t="97985" x="3000375" y="3805238"/>
          <p14:tracePt t="98002" x="3124200" y="3800475"/>
          <p14:tracePt t="98018" x="3314700" y="3800475"/>
          <p14:tracePt t="98035" x="3390900" y="3800475"/>
          <p14:tracePt t="98052" x="3452813" y="3800475"/>
          <p14:tracePt t="98068" x="3481388" y="3790950"/>
          <p14:tracePt t="98085" x="3514725" y="3790950"/>
          <p14:tracePt t="98102" x="3529013" y="3790950"/>
          <p14:tracePt t="98118" x="3538538" y="3790950"/>
          <p14:tracePt t="98135" x="3557588" y="3790950"/>
          <p14:tracePt t="98152" x="3571875" y="3790950"/>
          <p14:tracePt t="98168" x="3586163" y="3786188"/>
          <p14:tracePt t="98185" x="3609975" y="3781425"/>
          <p14:tracePt t="98202" x="3629025" y="3776663"/>
          <p14:tracePt t="98218" x="3633788" y="3776663"/>
          <p14:tracePt t="98235" x="3638550" y="3776663"/>
          <p14:tracePt t="98252" x="3648075" y="3776663"/>
          <p14:tracePt t="98356" x="3652838" y="3776663"/>
          <p14:tracePt t="98730" x="3681413" y="3776663"/>
          <p14:tracePt t="98738" x="3714750" y="3781425"/>
          <p14:tracePt t="98745" x="3752850" y="3786188"/>
          <p14:tracePt t="98753" x="3786188" y="3786188"/>
          <p14:tracePt t="98768" x="3848100" y="3795713"/>
          <p14:tracePt t="98785" x="3895725" y="3795713"/>
          <p14:tracePt t="98802" x="3933825" y="3795713"/>
          <p14:tracePt t="98835" x="4014788" y="3795713"/>
          <p14:tracePt t="98868" x="4057650" y="3795713"/>
          <p14:tracePt t="98885" x="4076700" y="3795713"/>
          <p14:tracePt t="98902" x="4086225" y="3795713"/>
          <p14:tracePt t="98918" x="4090988" y="3795713"/>
          <p14:tracePt t="98935" x="4095750" y="3795713"/>
          <p14:tracePt t="98952" x="4100513" y="3795713"/>
          <p14:tracePt t="99009" x="4105275" y="3795713"/>
          <p14:tracePt t="99016" x="4105275" y="3800475"/>
          <p14:tracePt t="100103" x="4071938" y="3838575"/>
          <p14:tracePt t="100111" x="4029075" y="3890963"/>
          <p14:tracePt t="100118" x="3967163" y="3943350"/>
          <p14:tracePt t="100135" x="3833813" y="4029075"/>
          <p14:tracePt t="100152" x="3724275" y="4081463"/>
          <p14:tracePt t="100169" x="3600450" y="4143375"/>
          <p14:tracePt t="100185" x="3500438" y="4186238"/>
          <p14:tracePt t="100218" x="3309938" y="4257675"/>
          <p14:tracePt t="100251" x="3109913" y="4343400"/>
          <p14:tracePt t="100268" x="3033713" y="4371975"/>
          <p14:tracePt t="100285" x="2967038" y="4410075"/>
          <p14:tracePt t="100301" x="2852738" y="4462463"/>
          <p14:tracePt t="100318" x="2776538" y="4491038"/>
          <p14:tracePt t="100335" x="2709863" y="4519613"/>
          <p14:tracePt t="100352" x="2662238" y="4533900"/>
          <p14:tracePt t="100368" x="2581275" y="4552950"/>
          <p14:tracePt t="100385" x="2533650" y="4562475"/>
          <p14:tracePt t="100401" x="2481263" y="4572000"/>
          <p14:tracePt t="100418" x="2419350" y="4572000"/>
          <p14:tracePt t="100435" x="2376488" y="4572000"/>
          <p14:tracePt t="100451" x="2343150" y="4572000"/>
          <p14:tracePt t="100468" x="2305050" y="4572000"/>
          <p14:tracePt t="100485" x="2243138" y="4572000"/>
          <p14:tracePt t="100501" x="2200275" y="4572000"/>
          <p14:tracePt t="100518" x="2166938" y="4572000"/>
          <p14:tracePt t="100535" x="2128838" y="4572000"/>
          <p14:tracePt t="100551" x="2085975" y="4567238"/>
          <p14:tracePt t="100568" x="2052638" y="4557713"/>
          <p14:tracePt t="100585" x="2024063" y="4552950"/>
          <p14:tracePt t="100602" x="1962150" y="4543425"/>
          <p14:tracePt t="100618" x="1928813" y="4529138"/>
          <p14:tracePt t="100635" x="1890713" y="4510088"/>
          <p14:tracePt t="100652" x="1852613" y="4500563"/>
          <p14:tracePt t="100668" x="1804988" y="4486275"/>
          <p14:tracePt t="100685" x="1785938" y="4481513"/>
          <p14:tracePt t="100702" x="1757363" y="4481513"/>
          <p14:tracePt t="100718" x="1728788" y="4481513"/>
          <p14:tracePt t="100735" x="1695450" y="4481513"/>
          <p14:tracePt t="100752" x="1676400" y="4481513"/>
          <p14:tracePt t="100769" x="1652588" y="4467225"/>
          <p14:tracePt t="100785" x="1619250" y="4467225"/>
          <p14:tracePt t="100801" x="1604963" y="4462463"/>
          <p14:tracePt t="100818" x="1581150" y="4462463"/>
          <p14:tracePt t="100835" x="1562100" y="4462463"/>
          <p14:tracePt t="100852" x="1538288" y="4457700"/>
          <p14:tracePt t="100868" x="1519238" y="4448175"/>
          <p14:tracePt t="100885" x="1504950" y="4443413"/>
          <p14:tracePt t="100901" x="1495425" y="4443413"/>
          <p14:tracePt t="100918" x="1485900" y="4443413"/>
          <p14:tracePt t="100935" x="1481138" y="4443413"/>
          <p14:tracePt t="100952" x="1476375" y="4443413"/>
          <p14:tracePt t="100968" x="1466850" y="4443413"/>
          <p14:tracePt t="100985" x="1466850" y="4433888"/>
          <p14:tracePt t="101001" x="1466850" y="4424363"/>
          <p14:tracePt t="101018" x="1466850" y="4419600"/>
          <p14:tracePt t="101035" x="1466850" y="4410075"/>
          <p14:tracePt t="101052" x="1466850" y="4405313"/>
          <p14:tracePt t="101094" x="1466850" y="4400550"/>
          <p14:tracePt t="101359" x="1485900" y="4400550"/>
          <p14:tracePt t="101366" x="1519238" y="4400550"/>
          <p14:tracePt t="101373" x="1552575" y="4400550"/>
          <p14:tracePt t="101385" x="1576388" y="4400550"/>
          <p14:tracePt t="101401" x="1614488" y="4400550"/>
          <p14:tracePt t="101418" x="1643063" y="4400550"/>
          <p14:tracePt t="101435" x="1662113" y="4400550"/>
          <p14:tracePt t="101451" x="1666875" y="4400550"/>
          <p14:tracePt t="101468" x="1676400" y="4400550"/>
          <p14:tracePt t="101485" x="1685925" y="4400550"/>
          <p14:tracePt t="101518" x="1704975" y="4400550"/>
          <p14:tracePt t="101535" x="1738313" y="4391025"/>
          <p14:tracePt t="101551" x="1771650" y="4376738"/>
          <p14:tracePt t="101568" x="1800225" y="4371975"/>
          <p14:tracePt t="101585" x="1828800" y="4367213"/>
          <p14:tracePt t="101601" x="1843088" y="4357688"/>
          <p14:tracePt t="101618" x="1847850" y="4357688"/>
          <p14:tracePt t="101635" x="1857375" y="4357688"/>
          <p14:tracePt t="101652" x="1862138" y="4357688"/>
          <p14:tracePt t="101685" x="1866900" y="4357688"/>
          <p14:tracePt t="101701" x="1871663" y="4362450"/>
          <p14:tracePt t="101718" x="1890713" y="4400550"/>
          <p14:tracePt t="101735" x="1928813" y="4505325"/>
          <p14:tracePt t="101752" x="1971675" y="4600575"/>
          <p14:tracePt t="101768" x="2000250" y="4676775"/>
          <p14:tracePt t="101785" x="2052638" y="4781550"/>
          <p14:tracePt t="101802" x="2100263" y="4867275"/>
          <p14:tracePt t="101818" x="2147888" y="4957763"/>
          <p14:tracePt t="101835" x="2247900" y="5086350"/>
          <p14:tracePt t="101852" x="2305050" y="5148263"/>
          <p14:tracePt t="101868" x="2362200" y="5191125"/>
          <p14:tracePt t="101885" x="2400300" y="5224463"/>
          <p14:tracePt t="101901" x="2462213" y="5267325"/>
          <p14:tracePt t="101918" x="2490788" y="5291138"/>
          <p14:tracePt t="101935" x="2528888" y="5314950"/>
          <p14:tracePt t="101951" x="2566988" y="5348288"/>
          <p14:tracePt t="101968" x="2628900" y="5372100"/>
          <p14:tracePt t="101985" x="2676525" y="5372100"/>
          <p14:tracePt t="102001" x="2719388" y="5372100"/>
          <p14:tracePt t="102018" x="2781300" y="5362575"/>
          <p14:tracePt t="102035" x="2871788" y="5353050"/>
          <p14:tracePt t="102051" x="2943225" y="5319713"/>
          <p14:tracePt t="102068" x="3052763" y="5286375"/>
          <p14:tracePt t="102085" x="3186113" y="5224463"/>
          <p14:tracePt t="102101" x="3267075" y="5157788"/>
          <p14:tracePt t="102118" x="3328988" y="5100638"/>
          <p14:tracePt t="102135" x="3381375" y="5019675"/>
          <p14:tracePt t="102151" x="3429000" y="4929188"/>
          <p14:tracePt t="102168" x="3438525" y="4886325"/>
          <p14:tracePt t="102185" x="3438525" y="4824413"/>
          <p14:tracePt t="102201" x="3409950" y="4710113"/>
          <p14:tracePt t="102218" x="3309938" y="4548188"/>
          <p14:tracePt t="102235" x="3238500" y="4476750"/>
          <p14:tracePt t="102251" x="3167063" y="4414838"/>
          <p14:tracePt t="102268" x="3071813" y="4357688"/>
          <p14:tracePt t="102285" x="3028950" y="4329113"/>
          <p14:tracePt t="102301" x="2990850" y="4319588"/>
          <p14:tracePt t="102318" x="2952750" y="4305300"/>
          <p14:tracePt t="102335" x="2905125" y="4291013"/>
          <p14:tracePt t="102351" x="2881313" y="4281488"/>
          <p14:tracePt t="102368" x="2847975" y="4281488"/>
          <p14:tracePt t="102385" x="2809875" y="4281488"/>
          <p14:tracePt t="102401" x="2738438" y="4281488"/>
          <p14:tracePt t="102418" x="2686050" y="4281488"/>
          <p14:tracePt t="102435" x="2595563" y="4267200"/>
          <p14:tracePt t="102452" x="2447925" y="4252913"/>
          <p14:tracePt t="102468" x="2366963" y="4252913"/>
          <p14:tracePt t="102485" x="2300288" y="4252913"/>
          <p14:tracePt t="102501" x="2247900" y="4252913"/>
          <p14:tracePt t="102518" x="2190750" y="4257675"/>
          <p14:tracePt t="102535" x="2138363" y="4267200"/>
          <p14:tracePt t="102551" x="2095500" y="4276725"/>
          <p14:tracePt t="102568" x="2043113" y="4291013"/>
          <p14:tracePt t="102585" x="1981200" y="4310063"/>
          <p14:tracePt t="102601" x="1943100" y="4319588"/>
          <p14:tracePt t="102618" x="1919288" y="4333875"/>
          <p14:tracePt t="102635" x="1905000" y="4343400"/>
          <p14:tracePt t="102636" x="1900238" y="4352925"/>
          <p14:tracePt t="102651" x="1866900" y="4386263"/>
          <p14:tracePt t="102668" x="1828800" y="4481513"/>
          <p14:tracePt t="102685" x="1795463" y="4600575"/>
          <p14:tracePt t="102701" x="1766888" y="4710113"/>
          <p14:tracePt t="102718" x="1752600" y="4781550"/>
          <p14:tracePt t="102735" x="1743075" y="4862513"/>
          <p14:tracePt t="102751" x="1738313" y="4924425"/>
          <p14:tracePt t="102768" x="1738313" y="4995863"/>
          <p14:tracePt t="102785" x="1738313" y="5038725"/>
          <p14:tracePt t="102801" x="1743075" y="5076825"/>
          <p14:tracePt t="102818" x="1766888" y="5114925"/>
          <p14:tracePt t="102835" x="1828800" y="5176838"/>
          <p14:tracePt t="102851" x="1900238" y="5229225"/>
          <p14:tracePt t="102868" x="1976438" y="5276850"/>
          <p14:tracePt t="102885" x="2071688" y="5334000"/>
          <p14:tracePt t="102901" x="2128838" y="5362575"/>
          <p14:tracePt t="102918" x="2185988" y="5405438"/>
          <p14:tracePt t="102935" x="2276475" y="5462588"/>
          <p14:tracePt t="102952" x="2433638" y="5529263"/>
          <p14:tracePt t="102968" x="2519363" y="5557838"/>
          <p14:tracePt t="102985" x="2581275" y="5581650"/>
          <p14:tracePt t="103001" x="2652713" y="5595938"/>
          <p14:tracePt t="103018" x="2781300" y="5610225"/>
          <p14:tracePt t="103035" x="2886075" y="5619750"/>
          <p14:tracePt t="103051" x="2967038" y="5624513"/>
          <p14:tracePt t="103068" x="3028950" y="5638800"/>
          <p14:tracePt t="103084" x="3086100" y="5638800"/>
          <p14:tracePt t="103101" x="3124200" y="5638800"/>
          <p14:tracePt t="103118" x="3171825" y="5638800"/>
          <p14:tracePt t="103135" x="3267075" y="5638800"/>
          <p14:tracePt t="103151" x="3314700" y="5638800"/>
          <p14:tracePt t="103168" x="3367088" y="5629275"/>
          <p14:tracePt t="103184" x="3419475" y="5619750"/>
          <p14:tracePt t="103201" x="3505200" y="5562600"/>
          <p14:tracePt t="103218" x="3576638" y="5491163"/>
          <p14:tracePt t="103235" x="3652838" y="5386388"/>
          <p14:tracePt t="103252" x="3738563" y="5248275"/>
          <p14:tracePt t="103268" x="3776663" y="5172075"/>
          <p14:tracePt t="103285" x="3805238" y="5057775"/>
          <p14:tracePt t="103301" x="3814763" y="4943475"/>
          <p14:tracePt t="103318" x="3786188" y="4824413"/>
          <p14:tracePt t="103336" x="3752850" y="4767263"/>
          <p14:tracePt t="103351" x="3705225" y="4695825"/>
          <p14:tracePt t="103368" x="3657600" y="4619625"/>
          <p14:tracePt t="103385" x="3595688" y="4533900"/>
          <p14:tracePt t="103401" x="3552825" y="4476750"/>
          <p14:tracePt t="103418" x="3471863" y="4429125"/>
          <p14:tracePt t="103435" x="3395663" y="4381500"/>
          <p14:tracePt t="103451" x="3324225" y="4348163"/>
          <p14:tracePt t="103468" x="3290888" y="4329113"/>
          <p14:tracePt t="103485" x="3262313" y="4324350"/>
          <p14:tracePt t="103501" x="3238500" y="4314825"/>
          <p14:tracePt t="103518" x="3219450" y="4310063"/>
          <p14:tracePt t="103535" x="3200400" y="4295775"/>
          <p14:tracePt t="103551" x="3176588" y="4291013"/>
          <p14:tracePt t="103568" x="3133725" y="4276725"/>
          <p14:tracePt t="103585" x="3114675" y="4267200"/>
          <p14:tracePt t="103601" x="3086100" y="4262438"/>
          <p14:tracePt t="103618" x="3062288" y="4252913"/>
          <p14:tracePt t="103619" x="3057525" y="4252913"/>
          <p14:tracePt t="103634" x="3043238" y="4243388"/>
          <p14:tracePt t="103651" x="3028950" y="4243388"/>
          <p14:tracePt t="103668" x="3019425" y="4243388"/>
          <p14:tracePt t="103685" x="2990850" y="4243388"/>
          <p14:tracePt t="103701" x="2976563" y="4243388"/>
          <p14:tracePt t="103718" x="2967038" y="4243388"/>
          <p14:tracePt t="103735" x="2952750" y="4243388"/>
          <p14:tracePt t="103751" x="2938463" y="4243388"/>
          <p14:tracePt t="103768" x="2928938" y="4243388"/>
          <p14:tracePt t="103785" x="2924175" y="4243388"/>
          <p14:tracePt t="103801" x="2919413" y="4243388"/>
          <p14:tracePt t="103835" x="2914650" y="4243388"/>
          <p14:tracePt t="103851" x="2909888" y="4243388"/>
          <p14:tracePt t="103870" x="2905125" y="4243388"/>
          <p14:tracePt t="103884" x="2895600" y="4243388"/>
          <p14:tracePt t="103901" x="2881313" y="4243388"/>
          <p14:tracePt t="103918" x="2871788" y="4243388"/>
          <p14:tracePt t="103935" x="2838450" y="4233863"/>
          <p14:tracePt t="103951" x="2809875" y="4229100"/>
          <p14:tracePt t="103968" x="2781300" y="4229100"/>
          <p14:tracePt t="103985" x="2747963" y="4229100"/>
          <p14:tracePt t="104001" x="2714625" y="4229100"/>
          <p14:tracePt t="104018" x="2686050" y="4229100"/>
          <p14:tracePt t="104034" x="2657475" y="4229100"/>
          <p14:tracePt t="104051" x="2638425" y="4229100"/>
          <p14:tracePt t="104068" x="2590800" y="4229100"/>
          <p14:tracePt t="104085" x="2566988" y="4229100"/>
          <p14:tracePt t="104101" x="2538413" y="4229100"/>
          <p14:tracePt t="104118" x="2495550" y="4229100"/>
          <p14:tracePt t="104135" x="2457450" y="4229100"/>
          <p14:tracePt t="104151" x="2414588" y="4238625"/>
          <p14:tracePt t="104168" x="2371725" y="4248150"/>
          <p14:tracePt t="104185" x="2324100" y="4257675"/>
          <p14:tracePt t="104201" x="2295525" y="4262438"/>
          <p14:tracePt t="104218" x="2271713" y="4271963"/>
          <p14:tracePt t="104234" x="2252663" y="4271963"/>
          <p14:tracePt t="104251" x="2224088" y="4281488"/>
          <p14:tracePt t="104268" x="2200275" y="4295775"/>
          <p14:tracePt t="104284" x="2181225" y="4305300"/>
          <p14:tracePt t="104301" x="2128838" y="4371975"/>
          <p14:tracePt t="104318" x="2090738" y="4429125"/>
          <p14:tracePt t="104335" x="2066925" y="4467225"/>
          <p14:tracePt t="104351" x="2047875" y="4500563"/>
          <p14:tracePt t="104368" x="2038350" y="4519613"/>
          <p14:tracePt t="104385" x="2033588" y="4529138"/>
          <p14:tracePt t="104401" x="2028825" y="4548188"/>
          <p14:tracePt t="104418" x="2028825" y="4576763"/>
          <p14:tracePt t="104434" x="2028825" y="4629150"/>
          <p14:tracePt t="104451" x="2033588" y="4681538"/>
          <p14:tracePt t="104468" x="2043113" y="4752975"/>
          <p14:tracePt t="104485" x="2057400" y="4805363"/>
          <p14:tracePt t="104501" x="2081213" y="4876800"/>
          <p14:tracePt t="104518" x="2100263" y="4914900"/>
          <p14:tracePt t="104534" x="2124075" y="4948238"/>
          <p14:tracePt t="104551" x="2181225" y="5024438"/>
          <p14:tracePt t="104568" x="2233613" y="5086350"/>
          <p14:tracePt t="104585" x="2276475" y="5143500"/>
          <p14:tracePt t="104601" x="2300288" y="5172075"/>
          <p14:tracePt t="104618" x="2328863" y="5200650"/>
          <p14:tracePt t="104635" x="2338388" y="5224463"/>
          <p14:tracePt t="104651" x="2362200" y="5248275"/>
          <p14:tracePt t="104668" x="2386013" y="5272088"/>
          <p14:tracePt t="104685" x="2424113" y="5300663"/>
          <p14:tracePt t="104701" x="2447925" y="5319713"/>
          <p14:tracePt t="104718" x="2457450" y="5329238"/>
          <p14:tracePt t="104735" x="2476500" y="5338763"/>
          <p14:tracePt t="104751" x="2490788" y="5348288"/>
          <p14:tracePt t="104768" x="2514600" y="5357813"/>
          <p14:tracePt t="104785" x="2538413" y="5376863"/>
          <p14:tracePt t="104801" x="2586038" y="5400675"/>
          <p14:tracePt t="104818" x="2609850" y="5414963"/>
          <p14:tracePt t="104835" x="2628900" y="5419725"/>
          <p14:tracePt t="104851" x="2643188" y="5429250"/>
          <p14:tracePt t="104868" x="2676525" y="5434013"/>
          <p14:tracePt t="104884" x="2705100" y="5438775"/>
          <p14:tracePt t="104901" x="2743200" y="5438775"/>
          <p14:tracePt t="104918" x="2790825" y="5438775"/>
          <p14:tracePt t="104934" x="2809875" y="5438775"/>
          <p14:tracePt t="104951" x="2833688" y="5438775"/>
          <p14:tracePt t="104968" x="2862263" y="5438775"/>
          <p14:tracePt t="104985" x="2890838" y="5438775"/>
          <p14:tracePt t="105001" x="2905125" y="5438775"/>
          <p14:tracePt t="105018" x="2914650" y="5438775"/>
          <p14:tracePt t="105034" x="2919413" y="5438775"/>
          <p14:tracePt t="105051" x="2928938" y="54387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Operators in Java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308341"/>
              </p:ext>
            </p:extLst>
          </p:nvPr>
        </p:nvGraphicFramePr>
        <p:xfrm>
          <a:off x="560388" y="1390118"/>
          <a:ext cx="8810625" cy="48471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27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Categories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Operators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Assignment 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=, +=, -=, *=, /=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Arithmetic 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-, *, /, %, ++,, --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Equality and Relational Operators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==, !=, &gt;, &gt;=, &lt;, &lt;=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Conditional 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&amp;&amp;,</a:t>
                      </a: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||, ? : (= if then else)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Comparison 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instanceof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Bitwise and Bit Shift 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&amp;, ^, |, ~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&lt;&lt;, &gt;&gt;, &gt;&gt;&gt;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3387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137160" marT="137189" marB="13718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65"/>
    </mc:Choice>
    <mc:Fallback xmlns="">
      <p:transition spd="slow" advTm="34065"/>
    </mc:Fallback>
  </mc:AlternateContent>
  <p:extLst>
    <p:ext uri="{3A86A75C-4F4B-4683-9AE1-C65F6400EC91}">
      <p14:laserTraceLst xmlns:p14="http://schemas.microsoft.com/office/powerpoint/2010/main">
        <p14:tracePtLst>
          <p14:tracePt t="874" x="4976813" y="4405313"/>
          <p14:tracePt t="882" x="5014913" y="4162425"/>
          <p14:tracePt t="892" x="5076825" y="3786188"/>
          <p14:tracePt t="910" x="5186363" y="2962275"/>
          <p14:tracePt t="926" x="5233988" y="2595563"/>
          <p14:tracePt t="943" x="5286375" y="2166938"/>
          <p14:tracePt t="976" x="5300663" y="1785938"/>
          <p14:tracePt t="1009" x="5276850" y="1590675"/>
          <p14:tracePt t="1026" x="5248275" y="1543050"/>
          <p14:tracePt t="1042" x="5219700" y="1485900"/>
          <p14:tracePt t="1059" x="5195888" y="1447800"/>
          <p14:tracePt t="1075" x="5176838" y="1428750"/>
          <p14:tracePt t="1092" x="5133975" y="1376363"/>
          <p14:tracePt t="1109" x="5110163" y="1347788"/>
          <p14:tracePt t="1126" x="5086350" y="1314450"/>
          <p14:tracePt t="1143" x="5053013" y="1271588"/>
          <p14:tracePt t="1159" x="4962525" y="1190625"/>
          <p14:tracePt t="1176" x="4881563" y="1123950"/>
          <p14:tracePt t="1192" x="4791075" y="1057275"/>
          <p14:tracePt t="1209" x="4695825" y="1000125"/>
          <p14:tracePt t="1225" x="4576763" y="923925"/>
          <p14:tracePt t="1242" x="4524375" y="900113"/>
          <p14:tracePt t="1259" x="4486275" y="890588"/>
          <p14:tracePt t="1276" x="4448175" y="881063"/>
          <p14:tracePt t="1292" x="4419600" y="881063"/>
          <p14:tracePt t="1309" x="4395788" y="881063"/>
          <p14:tracePt t="1326" x="4391025" y="881063"/>
          <p14:tracePt t="1549" x="4338638" y="885825"/>
          <p14:tracePt t="1556" x="4281488" y="895350"/>
          <p14:tracePt t="1564" x="4238625" y="895350"/>
          <p14:tracePt t="1576" x="4200525" y="900113"/>
          <p14:tracePt t="1592" x="4095750" y="914400"/>
          <p14:tracePt t="1609" x="4033838" y="923925"/>
          <p14:tracePt t="1626" x="3995738" y="933450"/>
          <p14:tracePt t="1642" x="3971925" y="938213"/>
          <p14:tracePt t="1659" x="3957638" y="947738"/>
          <p14:tracePt t="1675" x="3952875" y="947738"/>
          <p14:tracePt t="1717" x="3957638" y="947738"/>
          <p14:tracePt t="1725" x="3962400" y="952500"/>
          <p14:tracePt t="1742" x="3990975" y="957263"/>
          <p14:tracePt t="1759" x="4033838" y="957263"/>
          <p14:tracePt t="1776" x="4157663" y="962025"/>
          <p14:tracePt t="1792" x="4262438" y="962025"/>
          <p14:tracePt t="1809" x="4362450" y="962025"/>
          <p14:tracePt t="1826" x="4433888" y="962025"/>
          <p14:tracePt t="1842" x="4533900" y="962025"/>
          <p14:tracePt t="1859" x="4595813" y="962025"/>
          <p14:tracePt t="1875" x="4643438" y="962025"/>
          <p14:tracePt t="1894" x="4719638" y="962025"/>
          <p14:tracePt t="1909" x="4752975" y="962025"/>
          <p14:tracePt t="1926" x="4781550" y="962025"/>
          <p14:tracePt t="1943" x="4805363" y="962025"/>
          <p14:tracePt t="1960" x="4824413" y="962025"/>
          <p14:tracePt t="1976" x="4833938" y="962025"/>
          <p14:tracePt t="1992" x="4838700" y="962025"/>
          <p14:tracePt t="2009" x="4848225" y="962025"/>
          <p14:tracePt t="2025" x="4852988" y="962025"/>
          <p14:tracePt t="3739" x="4829175" y="985838"/>
          <p14:tracePt t="3745" x="4805363" y="1023938"/>
          <p14:tracePt t="3752" x="4781550" y="1085850"/>
          <p14:tracePt t="3761" x="4748213" y="1138238"/>
          <p14:tracePt t="3775" x="4676775" y="1266825"/>
          <p14:tracePt t="3792" x="4629150" y="1385888"/>
          <p14:tracePt t="3809" x="4557713" y="1538288"/>
          <p14:tracePt t="3842" x="4400550" y="1962150"/>
          <p14:tracePt t="3875" x="4291013" y="2166938"/>
          <p14:tracePt t="3893" x="4210050" y="2338388"/>
          <p14:tracePt t="3909" x="4152900" y="2419350"/>
          <p14:tracePt t="3925" x="4100513" y="2486025"/>
          <p14:tracePt t="3942" x="4057650" y="2543175"/>
          <p14:tracePt t="3959" x="3995738" y="2609850"/>
          <p14:tracePt t="3975" x="3938588" y="2647950"/>
          <p14:tracePt t="3992" x="3895725" y="2667000"/>
          <p14:tracePt t="4009" x="3824288" y="2671763"/>
          <p14:tracePt t="4025" x="3781425" y="2671763"/>
          <p14:tracePt t="4042" x="3733800" y="2671763"/>
          <p14:tracePt t="4059" x="3681413" y="2657475"/>
          <p14:tracePt t="4075" x="3548063" y="2628900"/>
          <p14:tracePt t="4092" x="3443288" y="2605088"/>
          <p14:tracePt t="4109" x="3357563" y="2581275"/>
          <p14:tracePt t="4127" x="3262313" y="2552700"/>
          <p14:tracePt t="4142" x="3205163" y="2533650"/>
          <p14:tracePt t="4159" x="3152775" y="2505075"/>
          <p14:tracePt t="4175" x="3090863" y="2481263"/>
          <p14:tracePt t="4192" x="3028950" y="2466975"/>
          <p14:tracePt t="4209" x="2952750" y="2462213"/>
          <p14:tracePt t="4225" x="2914650" y="2471738"/>
          <p14:tracePt t="4242" x="2890838" y="2476500"/>
          <p14:tracePt t="4259" x="2867025" y="2490788"/>
          <p14:tracePt t="4275" x="2862263" y="2495550"/>
          <p14:tracePt t="4292" x="2857500" y="2495550"/>
          <p14:tracePt t="4502" x="2857500" y="2586038"/>
          <p14:tracePt t="4509" x="2857500" y="2805113"/>
          <p14:tracePt t="4517" x="2876550" y="3043238"/>
          <p14:tracePt t="4526" x="2900363" y="3190875"/>
          <p14:tracePt t="4542" x="2971800" y="3819525"/>
          <p14:tracePt t="4559" x="3033713" y="4210050"/>
          <p14:tracePt t="4576" x="3081338" y="4791075"/>
          <p14:tracePt t="4592" x="3124200" y="5091113"/>
          <p14:tracePt t="4609" x="3162300" y="5353050"/>
          <p14:tracePt t="4626" x="3219450" y="5667375"/>
          <p14:tracePt t="4642" x="3243263" y="5805488"/>
          <p14:tracePt t="4659" x="3267075" y="5876925"/>
          <p14:tracePt t="4676" x="3271838" y="5929313"/>
          <p14:tracePt t="4692" x="3286125" y="5962650"/>
          <p14:tracePt t="4709" x="3290888" y="5986463"/>
          <p14:tracePt t="4725" x="3300413" y="6005513"/>
          <p14:tracePt t="4742" x="3314700" y="6043613"/>
          <p14:tracePt t="4759" x="3338513" y="6091238"/>
          <p14:tracePt t="4775" x="3352800" y="6115050"/>
          <p14:tracePt t="4792" x="3362325" y="6129338"/>
          <p14:tracePt t="4809" x="3371850" y="6134100"/>
          <p14:tracePt t="4825" x="3381375" y="6148388"/>
          <p14:tracePt t="4842" x="3390900" y="6157913"/>
          <p14:tracePt t="4859" x="3419475" y="6167438"/>
          <p14:tracePt t="4875" x="3462338" y="6162675"/>
          <p14:tracePt t="4892" x="3562350" y="6129338"/>
          <p14:tracePt t="4909" x="3648075" y="6076950"/>
          <p14:tracePt t="4925" x="3748088" y="6038850"/>
          <p14:tracePt t="4942" x="3914775" y="5972175"/>
          <p14:tracePt t="4959" x="4043363" y="5910263"/>
          <p14:tracePt t="4975" x="4205288" y="5838825"/>
          <p14:tracePt t="4992" x="4357688" y="5767388"/>
          <p14:tracePt t="5009" x="4562475" y="5643563"/>
          <p14:tracePt t="5025" x="4729163" y="5553075"/>
          <p14:tracePt t="5042" x="4881563" y="5443538"/>
          <p14:tracePt t="5058" x="5038725" y="5324475"/>
          <p14:tracePt t="5075" x="5257800" y="5133975"/>
          <p14:tracePt t="5092" x="5381625" y="5014913"/>
          <p14:tracePt t="5109" x="5481638" y="4929188"/>
          <p14:tracePt t="5126" x="5610225" y="4786313"/>
          <p14:tracePt t="5142" x="5676900" y="4676775"/>
          <p14:tracePt t="5159" x="5734050" y="4567238"/>
          <p14:tracePt t="5175" x="5776913" y="4448175"/>
          <p14:tracePt t="5192" x="5786438" y="4214813"/>
          <p14:tracePt t="5209" x="5772150" y="4038600"/>
          <p14:tracePt t="5227" x="5748338" y="3848100"/>
          <p14:tracePt t="5242" x="5700713" y="3686175"/>
          <p14:tracePt t="5259" x="5619750" y="3529013"/>
          <p14:tracePt t="5275" x="5548313" y="3452813"/>
          <p14:tracePt t="5292" x="5443538" y="3371850"/>
          <p14:tracePt t="5309" x="5314950" y="3300413"/>
          <p14:tracePt t="5325" x="5081588" y="3228975"/>
          <p14:tracePt t="5342" x="4933950" y="3195638"/>
          <p14:tracePt t="5359" x="4805363" y="3162300"/>
          <p14:tracePt t="5375" x="4576763" y="3109913"/>
          <p14:tracePt t="5392" x="4386263" y="3043238"/>
          <p14:tracePt t="5408" x="4224338" y="3000375"/>
          <p14:tracePt t="5425" x="4052888" y="2952750"/>
          <p14:tracePt t="5442" x="3848100" y="2919413"/>
          <p14:tracePt t="5458" x="3733800" y="2900363"/>
          <p14:tracePt t="5475" x="3619500" y="2886075"/>
          <p14:tracePt t="5492" x="3471863" y="2867025"/>
          <p14:tracePt t="5509" x="3267075" y="2843213"/>
          <p14:tracePt t="5525" x="3162300" y="2828925"/>
          <p14:tracePt t="5542" x="3081338" y="2814638"/>
          <p14:tracePt t="5559" x="2952750" y="2790825"/>
          <p14:tracePt t="5575" x="2886075" y="2767013"/>
          <p14:tracePt t="5592" x="2824163" y="2752725"/>
          <p14:tracePt t="5609" x="2781300" y="2747963"/>
          <p14:tracePt t="5625" x="2728913" y="2743200"/>
          <p14:tracePt t="5642" x="2705100" y="2743200"/>
          <p14:tracePt t="5658" x="2695575" y="2743200"/>
          <p14:tracePt t="5926" x="2657475" y="2738438"/>
          <p14:tracePt t="5934" x="2609850" y="2719388"/>
          <p14:tracePt t="5942" x="2552700" y="2705100"/>
          <p14:tracePt t="5959" x="2457450" y="2671763"/>
          <p14:tracePt t="5975" x="2381250" y="2647950"/>
          <p14:tracePt t="5992" x="2295525" y="2619375"/>
          <p14:tracePt t="6009" x="2257425" y="2614613"/>
          <p14:tracePt t="6025" x="2233613" y="2605088"/>
          <p14:tracePt t="6042" x="2224088" y="2600325"/>
          <p14:tracePt t="6058" x="2219325" y="2600325"/>
          <p14:tracePt t="6075" x="2219325" y="2595563"/>
          <p14:tracePt t="6092" x="2224088" y="2586038"/>
          <p14:tracePt t="6108" x="2286000" y="2557463"/>
          <p14:tracePt t="6125" x="2571750" y="2500313"/>
          <p14:tracePt t="6142" x="2819400" y="2481263"/>
          <p14:tracePt t="6159" x="3171825" y="2457450"/>
          <p14:tracePt t="6176" x="3524250" y="2438400"/>
          <p14:tracePt t="6192" x="4010025" y="2424113"/>
          <p14:tracePt t="6209" x="4357688" y="2414588"/>
          <p14:tracePt t="6225" x="4595813" y="2414588"/>
          <p14:tracePt t="6242" x="4786313" y="2428875"/>
          <p14:tracePt t="6243" x="4872038" y="2428875"/>
          <p14:tracePt t="6259" x="5029200" y="2428875"/>
          <p14:tracePt t="6275" x="5119688" y="2428875"/>
          <p14:tracePt t="6292" x="5167313" y="2428875"/>
          <p14:tracePt t="6308" x="5195888" y="2428875"/>
          <p14:tracePt t="6325" x="5200650" y="2428875"/>
          <p14:tracePt t="6537" x="5253038" y="2428875"/>
          <p14:tracePt t="6544" x="5310188" y="2428875"/>
          <p14:tracePt t="6551" x="5362575" y="2428875"/>
          <p14:tracePt t="6558" x="5429250" y="2428875"/>
          <p14:tracePt t="6575" x="5543550" y="2424113"/>
          <p14:tracePt t="6592" x="5648325" y="2424113"/>
          <p14:tracePt t="6608" x="5729288" y="2428875"/>
          <p14:tracePt t="6625" x="5805488" y="2438400"/>
          <p14:tracePt t="6642" x="5838825" y="2447925"/>
          <p14:tracePt t="6659" x="5891213" y="2452688"/>
          <p14:tracePt t="6676" x="5976938" y="2466975"/>
          <p14:tracePt t="6692" x="6038850" y="2481263"/>
          <p14:tracePt t="6708" x="6096000" y="2486025"/>
          <p14:tracePt t="6725" x="6148388" y="2490788"/>
          <p14:tracePt t="6727" x="6172200" y="2500313"/>
          <p14:tracePt t="6742" x="6210300" y="2505075"/>
          <p14:tracePt t="6759" x="6229350" y="2505075"/>
          <p14:tracePt t="6775" x="6253163" y="2505075"/>
          <p14:tracePt t="6792" x="6267450" y="2505075"/>
          <p14:tracePt t="6808" x="6291263" y="2505075"/>
          <p14:tracePt t="6825" x="6315075" y="2505075"/>
          <p14:tracePt t="6842" x="6334125" y="2505075"/>
          <p14:tracePt t="6858" x="6362700" y="2505075"/>
          <p14:tracePt t="6875" x="6396038" y="2505075"/>
          <p14:tracePt t="6892" x="6410325" y="2505075"/>
          <p14:tracePt t="6909" x="6419850" y="2505075"/>
          <p14:tracePt t="6925" x="6429375" y="2505075"/>
          <p14:tracePt t="6958" x="6429375" y="2509838"/>
          <p14:tracePt t="6975" x="6419850" y="2519363"/>
          <p14:tracePt t="6992" x="6324600" y="2566988"/>
          <p14:tracePt t="7008" x="6186488" y="2628900"/>
          <p14:tracePt t="7025" x="6038850" y="2667000"/>
          <p14:tracePt t="7042" x="5910263" y="2681288"/>
          <p14:tracePt t="7058" x="5795963" y="2681288"/>
          <p14:tracePt t="7075" x="5743575" y="2657475"/>
          <p14:tracePt t="7092" x="5695950" y="2628900"/>
          <p14:tracePt t="7108" x="5643563" y="2590800"/>
          <p14:tracePt t="7125" x="5619750" y="2552700"/>
          <p14:tracePt t="7142" x="5605463" y="2509838"/>
          <p14:tracePt t="7158" x="5614988" y="2447925"/>
          <p14:tracePt t="7175" x="5695950" y="2319338"/>
          <p14:tracePt t="7192" x="5795963" y="2243138"/>
          <p14:tracePt t="7208" x="5924550" y="2181225"/>
          <p14:tracePt t="7225" x="6043613" y="2157413"/>
          <p14:tracePt t="7226" x="6076950" y="2152650"/>
          <p14:tracePt t="7242" x="6119813" y="2152650"/>
          <p14:tracePt t="7258" x="6153150" y="2157413"/>
          <p14:tracePt t="7275" x="6176963" y="2181225"/>
          <p14:tracePt t="7292" x="6196013" y="2233613"/>
          <p14:tracePt t="7308" x="6210300" y="2371725"/>
          <p14:tracePt t="7325" x="6210300" y="2462213"/>
          <p14:tracePt t="7342" x="6191250" y="2538413"/>
          <p14:tracePt t="7358" x="6162675" y="2619375"/>
          <p14:tracePt t="7375" x="6148388" y="2647950"/>
          <p14:tracePt t="7392" x="6134100" y="2671763"/>
          <p14:tracePt t="7408" x="6124575" y="2681288"/>
          <p14:tracePt t="7425" x="6115050" y="2690813"/>
          <p14:tracePt t="7458" x="6105525" y="2690813"/>
          <p14:tracePt t="7513" x="6100763" y="2690813"/>
          <p14:tracePt t="7528" x="6096000" y="2690813"/>
          <p14:tracePt t="7542" x="6091238" y="2695575"/>
          <p14:tracePt t="7550" x="6086475" y="2700338"/>
          <p14:tracePt t="7558" x="6081713" y="2700338"/>
          <p14:tracePt t="7575" x="6067425" y="2700338"/>
          <p14:tracePt t="7592" x="6034088" y="2705100"/>
          <p14:tracePt t="7608" x="5962650" y="2705100"/>
          <p14:tracePt t="7625" x="5919788" y="2705100"/>
          <p14:tracePt t="7642" x="5862638" y="2705100"/>
          <p14:tracePt t="7658" x="5810250" y="2700338"/>
          <p14:tracePt t="7675" x="5743575" y="2671763"/>
          <p14:tracePt t="7692" x="5710238" y="2647950"/>
          <p14:tracePt t="7708" x="5686425" y="2619375"/>
          <p14:tracePt t="7725" x="5667375" y="2566988"/>
          <p14:tracePt t="7726" x="5662613" y="2528888"/>
          <p14:tracePt t="7742" x="5662613" y="2438400"/>
          <p14:tracePt t="7758" x="5705475" y="2309813"/>
          <p14:tracePt t="7775" x="5767388" y="2200275"/>
          <p14:tracePt t="7792" x="5829300" y="2114550"/>
          <p14:tracePt t="7808" x="5876925" y="2071688"/>
          <p14:tracePt t="7825" x="5953125" y="2043113"/>
          <p14:tracePt t="7842" x="6024563" y="2024063"/>
          <p14:tracePt t="7858" x="6100763" y="2024063"/>
          <p14:tracePt t="7875" x="6129338" y="2033588"/>
          <p14:tracePt t="7892" x="6143625" y="2038350"/>
          <p14:tracePt t="7908" x="6167438" y="2066925"/>
          <p14:tracePt t="7925" x="6196013" y="2166938"/>
          <p14:tracePt t="7942" x="6196013" y="2209800"/>
          <p14:tracePt t="7958" x="6196013" y="2243138"/>
          <p14:tracePt t="7975" x="6196013" y="2266950"/>
          <p14:tracePt t="7992" x="6196013" y="2286000"/>
          <p14:tracePt t="8008" x="6196013" y="2290763"/>
          <p14:tracePt t="8025" x="6196013" y="2300288"/>
          <p14:tracePt t="8042" x="6196013" y="2305050"/>
          <p14:tracePt t="8137" x="6196013" y="2309813"/>
          <p14:tracePt t="8174" x="6191250" y="2319338"/>
          <p14:tracePt t="8182" x="6181725" y="2324100"/>
          <p14:tracePt t="8192" x="6167438" y="2338388"/>
          <p14:tracePt t="8208" x="6129338" y="2366963"/>
          <p14:tracePt t="8225" x="6057900" y="2447925"/>
          <p14:tracePt t="8242" x="6000750" y="2509838"/>
          <p14:tracePt t="8258" x="5967413" y="2543175"/>
          <p14:tracePt t="8275" x="5943600" y="2586038"/>
          <p14:tracePt t="8292" x="5919788" y="2633663"/>
          <p14:tracePt t="8308" x="5905500" y="2676525"/>
          <p14:tracePt t="8325" x="5905500" y="2719388"/>
          <p14:tracePt t="8342" x="5915025" y="2757488"/>
          <p14:tracePt t="8358" x="5924550" y="2805113"/>
          <p14:tracePt t="8375" x="5924550" y="2819400"/>
          <p14:tracePt t="8392" x="5924550" y="2828925"/>
          <p14:tracePt t="8408" x="5929313" y="2838450"/>
          <p14:tracePt t="8425" x="5943600" y="2876550"/>
          <p14:tracePt t="8442" x="5948363" y="2900363"/>
          <p14:tracePt t="8458" x="5957888" y="2924175"/>
          <p14:tracePt t="8475" x="5967413" y="2943225"/>
          <p14:tracePt t="8492" x="5972175" y="2952750"/>
          <p14:tracePt t="8508" x="5976938" y="2957513"/>
          <p14:tracePt t="8525" x="5976938" y="2962275"/>
          <p14:tracePt t="8542" x="5981700" y="2971800"/>
          <p14:tracePt t="8558" x="5991225" y="2981325"/>
          <p14:tracePt t="8575" x="5995988" y="2995613"/>
          <p14:tracePt t="8592" x="6000750" y="3000375"/>
          <p14:tracePt t="8608" x="6010275" y="3009900"/>
          <p14:tracePt t="8625" x="6015038" y="3019425"/>
          <p14:tracePt t="8660" x="6015038" y="3024188"/>
          <p14:tracePt t="8675" x="6019800" y="3028950"/>
          <p14:tracePt t="8692" x="6019800" y="3038475"/>
          <p14:tracePt t="8708" x="6019800" y="3048000"/>
          <p14:tracePt t="8725" x="6019800" y="3081338"/>
          <p14:tracePt t="8742" x="6015038" y="3105150"/>
          <p14:tracePt t="8758" x="6000750" y="3124200"/>
          <p14:tracePt t="8775" x="5991225" y="3148013"/>
          <p14:tracePt t="8792" x="5981700" y="3171825"/>
          <p14:tracePt t="8808" x="5972175" y="3181350"/>
          <p14:tracePt t="8825" x="5967413" y="3186113"/>
          <p14:tracePt t="8842" x="5962650" y="3190875"/>
          <p14:tracePt t="8858" x="5953125" y="3200400"/>
          <p14:tracePt t="8875" x="5943600" y="3209925"/>
          <p14:tracePt t="8892" x="5929313" y="3219450"/>
          <p14:tracePt t="8908" x="5919788" y="3228975"/>
          <p14:tracePt t="8925" x="5895975" y="3238500"/>
          <p14:tracePt t="8942" x="5891213" y="3248025"/>
          <p14:tracePt t="8958" x="5886450" y="3248025"/>
          <p14:tracePt t="8975" x="5867400" y="3248025"/>
          <p14:tracePt t="8992" x="5838825" y="3248025"/>
          <p14:tracePt t="9008" x="5795963" y="3238500"/>
          <p14:tracePt t="9025" x="5743575" y="3233738"/>
          <p14:tracePt t="9042" x="5681663" y="3209925"/>
          <p14:tracePt t="9058" x="5657850" y="3190875"/>
          <p14:tracePt t="9075" x="5638800" y="3181350"/>
          <p14:tracePt t="9092" x="5614988" y="3143250"/>
          <p14:tracePt t="9108" x="5610225" y="3124200"/>
          <p14:tracePt t="9125" x="5600700" y="3100388"/>
          <p14:tracePt t="9142" x="5595938" y="3081338"/>
          <p14:tracePt t="9158" x="5595938" y="3038475"/>
          <p14:tracePt t="9175" x="5610225" y="3009900"/>
          <p14:tracePt t="9192" x="5634038" y="2971800"/>
          <p14:tracePt t="9209" x="5667375" y="2947988"/>
          <p14:tracePt t="9225" x="5729288" y="2909888"/>
          <p14:tracePt t="9242" x="5767388" y="2890838"/>
          <p14:tracePt t="9258" x="5786438" y="2886075"/>
          <p14:tracePt t="9275" x="5800725" y="2886075"/>
          <p14:tracePt t="9292" x="5824538" y="2886075"/>
          <p14:tracePt t="9308" x="5834063" y="2890838"/>
          <p14:tracePt t="9325" x="5853113" y="2919413"/>
          <p14:tracePt t="9342" x="5886450" y="2990850"/>
          <p14:tracePt t="9358" x="5900738" y="3028950"/>
          <p14:tracePt t="9375" x="5905500" y="3048000"/>
          <p14:tracePt t="9392" x="5910263" y="3067050"/>
          <p14:tracePt t="9408" x="5910263" y="3076575"/>
          <p14:tracePt t="9425" x="5910263" y="3086100"/>
          <p14:tracePt t="9442" x="5910263" y="3100388"/>
          <p14:tracePt t="9458" x="5905500" y="3128963"/>
          <p14:tracePt t="9475" x="5891213" y="3162300"/>
          <p14:tracePt t="9492" x="5886450" y="3176588"/>
          <p14:tracePt t="9508" x="5876925" y="3186113"/>
          <p14:tracePt t="9525" x="5876925" y="3190875"/>
          <p14:tracePt t="9542" x="5876925" y="3195638"/>
          <p14:tracePt t="9563" x="5881688" y="3195638"/>
          <p14:tracePt t="9575" x="5886450" y="3195638"/>
          <p14:tracePt t="9592" x="5948363" y="3205163"/>
          <p14:tracePt t="9608" x="6015038" y="3205163"/>
          <p14:tracePt t="9625" x="6086475" y="3205163"/>
          <p14:tracePt t="9642" x="6134100" y="3200400"/>
          <p14:tracePt t="9658" x="6181725" y="3195638"/>
          <p14:tracePt t="9675" x="6205538" y="3195638"/>
          <p14:tracePt t="9692" x="6215063" y="3195638"/>
          <p14:tracePt t="9708" x="6229350" y="3195638"/>
          <p14:tracePt t="9725" x="6243638" y="3195638"/>
          <p14:tracePt t="9741" x="6248400" y="3195638"/>
          <p14:tracePt t="9758" x="6253163" y="3195638"/>
          <p14:tracePt t="9775" x="6262688" y="3195638"/>
          <p14:tracePt t="9792" x="6267450" y="3195638"/>
          <p14:tracePt t="10099" x="6286500" y="3190875"/>
          <p14:tracePt t="10106" x="6324600" y="3181350"/>
          <p14:tracePt t="10113" x="6362700" y="3167063"/>
          <p14:tracePt t="10125" x="6386513" y="3167063"/>
          <p14:tracePt t="10142" x="6438900" y="3152775"/>
          <p14:tracePt t="10158" x="6500813" y="3152775"/>
          <p14:tracePt t="10175" x="6529388" y="3152775"/>
          <p14:tracePt t="10192" x="6548438" y="3152775"/>
          <p14:tracePt t="10208" x="6581775" y="3152775"/>
          <p14:tracePt t="10225" x="6600825" y="3152775"/>
          <p14:tracePt t="10241" x="6624638" y="3152775"/>
          <p14:tracePt t="10258" x="6638925" y="3152775"/>
          <p14:tracePt t="10276" x="6657975" y="3152775"/>
          <p14:tracePt t="10292" x="6667500" y="3152775"/>
          <p14:tracePt t="10309" x="6672263" y="3152775"/>
          <p14:tracePt t="10327" x="6681788" y="3152775"/>
          <p14:tracePt t="10342" x="6686550" y="3152775"/>
          <p14:tracePt t="10430" x="6681788" y="3152775"/>
          <p14:tracePt t="10437" x="6667500" y="3157538"/>
          <p14:tracePt t="10444" x="6648450" y="3162300"/>
          <p14:tracePt t="10458" x="6586538" y="3176588"/>
          <p14:tracePt t="10475" x="6505575" y="3190875"/>
          <p14:tracePt t="10492" x="6429375" y="3205163"/>
          <p14:tracePt t="10508" x="6381750" y="3209925"/>
          <p14:tracePt t="10525" x="6305550" y="3209925"/>
          <p14:tracePt t="10542" x="6267450" y="3209925"/>
          <p14:tracePt t="10558" x="6224588" y="3195638"/>
          <p14:tracePt t="10575" x="6196013" y="3195638"/>
          <p14:tracePt t="10592" x="6162675" y="3186113"/>
          <p14:tracePt t="10608" x="6153150" y="3186113"/>
          <p14:tracePt t="10625" x="6148388" y="3186113"/>
          <p14:tracePt t="10642" x="6143625" y="3186113"/>
          <p14:tracePt t="10687" x="6148388" y="3181350"/>
          <p14:tracePt t="10695" x="6157913" y="3176588"/>
          <p14:tracePt t="10708" x="6191250" y="3171825"/>
          <p14:tracePt t="10725" x="6234113" y="3162300"/>
          <p14:tracePt t="10742" x="6315075" y="3148013"/>
          <p14:tracePt t="10758" x="6405563" y="3143250"/>
          <p14:tracePt t="10775" x="6538913" y="3143250"/>
          <p14:tracePt t="10791" x="6619875" y="3143250"/>
          <p14:tracePt t="10808" x="6677025" y="3143250"/>
          <p14:tracePt t="10825" x="6738938" y="3143250"/>
          <p14:tracePt t="10841" x="6815138" y="3128963"/>
          <p14:tracePt t="10858" x="6862763" y="3124200"/>
          <p14:tracePt t="10875" x="6905625" y="3114675"/>
          <p14:tracePt t="10892" x="6967538" y="3105150"/>
          <p14:tracePt t="10908" x="7015163" y="3095625"/>
          <p14:tracePt t="10925" x="7058025" y="3086100"/>
          <p14:tracePt t="10942" x="7091363" y="3076575"/>
          <p14:tracePt t="10958" x="7153275" y="3057525"/>
          <p14:tracePt t="10975" x="7191375" y="3052763"/>
          <p14:tracePt t="10991" x="7229475" y="3038475"/>
          <p14:tracePt t="11008" x="7248525" y="3033713"/>
          <p14:tracePt t="11025" x="7267575" y="3024188"/>
          <p14:tracePt t="11041" x="7277100" y="3019425"/>
          <p14:tracePt t="11058" x="7286625" y="3019425"/>
          <p14:tracePt t="11075" x="7291388" y="3019425"/>
          <p14:tracePt t="11091" x="7300913" y="3019425"/>
          <p14:tracePt t="11108" x="7305675" y="3019425"/>
          <p14:tracePt t="11489" x="7305675" y="3033713"/>
          <p14:tracePt t="11495" x="7305675" y="3057525"/>
          <p14:tracePt t="11508" x="7305675" y="3081338"/>
          <p14:tracePt t="11525" x="7286625" y="3157538"/>
          <p14:tracePt t="11542" x="7262813" y="3195638"/>
          <p14:tracePt t="11575" x="7162800" y="3309938"/>
          <p14:tracePt t="11608" x="7077075" y="3390900"/>
          <p14:tracePt t="11625" x="7029450" y="3424238"/>
          <p14:tracePt t="11641" x="6977063" y="3476625"/>
          <p14:tracePt t="11658" x="6948488" y="3500438"/>
          <p14:tracePt t="11675" x="6905625" y="3524250"/>
          <p14:tracePt t="11691" x="6862763" y="3548063"/>
          <p14:tracePt t="11708" x="6815138" y="3576638"/>
          <p14:tracePt t="11725" x="6786563" y="3586163"/>
          <p14:tracePt t="11741" x="6762750" y="3595688"/>
          <p14:tracePt t="11758" x="6719888" y="3609975"/>
          <p14:tracePt t="11775" x="6691313" y="3619500"/>
          <p14:tracePt t="11792" x="6667500" y="3633788"/>
          <p14:tracePt t="11808" x="6638925" y="3643313"/>
          <p14:tracePt t="11825" x="6600825" y="3657600"/>
          <p14:tracePt t="11842" x="6577013" y="3667125"/>
          <p14:tracePt t="11858" x="6548438" y="3681413"/>
          <p14:tracePt t="11875" x="6515100" y="3690938"/>
          <p14:tracePt t="11891" x="6467475" y="3709988"/>
          <p14:tracePt t="11908" x="6434138" y="3719513"/>
          <p14:tracePt t="11925" x="6396038" y="3729038"/>
          <p14:tracePt t="11941" x="6367463" y="3738563"/>
          <p14:tracePt t="11958" x="6319838" y="3752850"/>
          <p14:tracePt t="11975" x="6296025" y="3757613"/>
          <p14:tracePt t="11991" x="6272213" y="3762375"/>
          <p14:tracePt t="12008" x="6248400" y="3771900"/>
          <p14:tracePt t="12025" x="6224588" y="3786188"/>
          <p14:tracePt t="12041" x="6215063" y="3790950"/>
          <p14:tracePt t="12058" x="6200775" y="3790950"/>
          <p14:tracePt t="12075" x="6186488" y="3790950"/>
          <p14:tracePt t="12091" x="6181725" y="3790950"/>
          <p14:tracePt t="12108" x="6176963" y="3790950"/>
          <p14:tracePt t="12125" x="6172200" y="3790950"/>
          <p14:tracePt t="12141" x="6157913" y="3795713"/>
          <p14:tracePt t="12158" x="6143625" y="3805238"/>
          <p14:tracePt t="12175" x="6110288" y="3814763"/>
          <p14:tracePt t="12191" x="6081713" y="3829050"/>
          <p14:tracePt t="12208" x="6043613" y="3838575"/>
          <p14:tracePt t="12225" x="6019800" y="3848100"/>
          <p14:tracePt t="12242" x="5995988" y="3857625"/>
          <p14:tracePt t="12258" x="5957888" y="3862388"/>
          <p14:tracePt t="12275" x="5929313" y="3862388"/>
          <p14:tracePt t="12291" x="5900738" y="3862388"/>
          <p14:tracePt t="12308" x="5872163" y="3852863"/>
          <p14:tracePt t="12325" x="5838825" y="3843338"/>
          <p14:tracePt t="12341" x="5815013" y="3829050"/>
          <p14:tracePt t="12358" x="5805488" y="3824288"/>
          <p14:tracePt t="12376" x="5795963" y="3814763"/>
          <p14:tracePt t="12392" x="5795963" y="3790950"/>
          <p14:tracePt t="12409" x="5800725" y="3767138"/>
          <p14:tracePt t="12425" x="5819775" y="3743325"/>
          <p14:tracePt t="12442" x="5895975" y="3690938"/>
          <p14:tracePt t="12459" x="5967413" y="3667125"/>
          <p14:tracePt t="12475" x="6043613" y="3662363"/>
          <p14:tracePt t="12491" x="6091238" y="3662363"/>
          <p14:tracePt t="12509" x="6143625" y="3662363"/>
          <p14:tracePt t="12525" x="6167438" y="3662363"/>
          <p14:tracePt t="12541" x="6181725" y="3667125"/>
          <p14:tracePt t="12558" x="6191250" y="3671888"/>
          <p14:tracePt t="12575" x="6210300" y="3686175"/>
          <p14:tracePt t="12591" x="6219825" y="3709988"/>
          <p14:tracePt t="12608" x="6229350" y="3729038"/>
          <p14:tracePt t="12625" x="6234113" y="3748088"/>
          <p14:tracePt t="12642" x="6234113" y="3757613"/>
          <p14:tracePt t="12658" x="6234113" y="3762375"/>
          <p14:tracePt t="12675" x="6234113" y="3767138"/>
          <p14:tracePt t="12965" x="6248400" y="3767138"/>
          <p14:tracePt t="12972" x="6267450" y="3767138"/>
          <p14:tracePt t="12979" x="6291263" y="3767138"/>
          <p14:tracePt t="12991" x="6310313" y="3767138"/>
          <p14:tracePt t="13008" x="6372225" y="3757613"/>
          <p14:tracePt t="13025" x="6405563" y="3757613"/>
          <p14:tracePt t="13041" x="6429375" y="3752850"/>
          <p14:tracePt t="13058" x="6443663" y="3752850"/>
          <p14:tracePt t="13075" x="6453188" y="3752850"/>
          <p14:tracePt t="13091" x="6462713" y="3752850"/>
          <p14:tracePt t="13108" x="6467475" y="3752850"/>
          <p14:tracePt t="13125" x="6472238" y="3752850"/>
          <p14:tracePt t="13141" x="6477000" y="3752850"/>
          <p14:tracePt t="13158" x="6481763" y="3752850"/>
          <p14:tracePt t="13175" x="6491288" y="3752850"/>
          <p14:tracePt t="13191" x="6505575" y="3752850"/>
          <p14:tracePt t="13208" x="6529388" y="3748088"/>
          <p14:tracePt t="13225" x="6548438" y="3748088"/>
          <p14:tracePt t="13241" x="6572250" y="3738563"/>
          <p14:tracePt t="13258" x="6610350" y="3733800"/>
          <p14:tracePt t="13275" x="6634163" y="3733800"/>
          <p14:tracePt t="13291" x="6653213" y="3733800"/>
          <p14:tracePt t="13308" x="6667500" y="3729038"/>
          <p14:tracePt t="13325" x="6696075" y="3729038"/>
          <p14:tracePt t="13341" x="6710363" y="3729038"/>
          <p14:tracePt t="13358" x="6724650" y="3729038"/>
          <p14:tracePt t="13375" x="6743700" y="3724275"/>
          <p14:tracePt t="13391" x="6753225" y="3719513"/>
          <p14:tracePt t="13408" x="6767513" y="3714750"/>
          <p14:tracePt t="13425" x="6786563" y="3714750"/>
          <p14:tracePt t="13441" x="6819900" y="3709988"/>
          <p14:tracePt t="13458" x="6848475" y="3709988"/>
          <p14:tracePt t="13475" x="6886575" y="3709988"/>
          <p14:tracePt t="13491" x="6915150" y="3709988"/>
          <p14:tracePt t="13508" x="6967538" y="3709988"/>
          <p14:tracePt t="13525" x="7010400" y="3709988"/>
          <p14:tracePt t="13541" x="7053263" y="3719513"/>
          <p14:tracePt t="13558" x="7091363" y="3724275"/>
          <p14:tracePt t="13575" x="7167563" y="3729038"/>
          <p14:tracePt t="13591" x="7210425" y="3729038"/>
          <p14:tracePt t="13608" x="7258050" y="3729038"/>
          <p14:tracePt t="13625" x="7334250" y="3729038"/>
          <p14:tracePt t="13641" x="7400925" y="3738563"/>
          <p14:tracePt t="13658" x="7453313" y="3743325"/>
          <p14:tracePt t="13675" x="7496175" y="3748088"/>
          <p14:tracePt t="13691" x="7562850" y="3757613"/>
          <p14:tracePt t="13708" x="7600950" y="3757613"/>
          <p14:tracePt t="13725" x="7634288" y="3757613"/>
          <p14:tracePt t="13741" x="7677150" y="3757613"/>
          <p14:tracePt t="13758" x="7729538" y="3757613"/>
          <p14:tracePt t="13775" x="7767638" y="3757613"/>
          <p14:tracePt t="13791" x="7796213" y="3757613"/>
          <p14:tracePt t="13808" x="7834313" y="3757613"/>
          <p14:tracePt t="13825" x="7862888" y="3757613"/>
          <p14:tracePt t="13841" x="7891463" y="3757613"/>
          <p14:tracePt t="13858" x="7920038" y="3757613"/>
          <p14:tracePt t="13875" x="7967663" y="3757613"/>
          <p14:tracePt t="13891" x="7996238" y="3757613"/>
          <p14:tracePt t="13908" x="8024813" y="3757613"/>
          <p14:tracePt t="13925" x="8053388" y="3757613"/>
          <p14:tracePt t="13942" x="8101013" y="3757613"/>
          <p14:tracePt t="13958" x="8129588" y="3762375"/>
          <p14:tracePt t="13974" x="8148638" y="3762375"/>
          <p14:tracePt t="13991" x="8181975" y="3762375"/>
          <p14:tracePt t="14008" x="8196263" y="3762375"/>
          <p14:tracePt t="14025" x="8210550" y="3762375"/>
          <p14:tracePt t="14041" x="8224838" y="3757613"/>
          <p14:tracePt t="14058" x="8234363" y="3757613"/>
          <p14:tracePt t="14075" x="8239125" y="3757613"/>
          <p14:tracePt t="14346" x="8262938" y="3757613"/>
          <p14:tracePt t="14352" x="8286750" y="3752850"/>
          <p14:tracePt t="14359" x="8315325" y="3743325"/>
          <p14:tracePt t="14375" x="8348663" y="3743325"/>
          <p14:tracePt t="14391" x="8386763" y="3738563"/>
          <p14:tracePt t="14408" x="8420100" y="3733800"/>
          <p14:tracePt t="14425" x="8453438" y="3719513"/>
          <p14:tracePt t="14441" x="8472488" y="3719513"/>
          <p14:tracePt t="14458" x="8482013" y="3719513"/>
          <p14:tracePt t="14475" x="8486775" y="3719513"/>
          <p14:tracePt t="14491" x="8496300" y="3719513"/>
          <p14:tracePt t="14508" x="8505825" y="3719513"/>
          <p14:tracePt t="14763" x="8486775" y="3733800"/>
          <p14:tracePt t="14771" x="8458200" y="3757613"/>
          <p14:tracePt t="14778" x="8429625" y="3767138"/>
          <p14:tracePt t="14791" x="8386763" y="3800475"/>
          <p14:tracePt t="14808" x="8281988" y="3862388"/>
          <p14:tracePt t="14824" x="8205788" y="3900488"/>
          <p14:tracePt t="14841" x="8129588" y="3929063"/>
          <p14:tracePt t="14858" x="8053388" y="3957638"/>
          <p14:tracePt t="14874" x="7962900" y="4000500"/>
          <p14:tracePt t="14891" x="7886700" y="4033838"/>
          <p14:tracePt t="14908" x="7800975" y="4057650"/>
          <p14:tracePt t="14925" x="7691438" y="4090988"/>
          <p14:tracePt t="14941" x="7615238" y="4114800"/>
          <p14:tracePt t="14958" x="7562850" y="4133850"/>
          <p14:tracePt t="14974" x="7510463" y="4162425"/>
          <p14:tracePt t="14991" x="7410450" y="4200525"/>
          <p14:tracePt t="15008" x="7353300" y="4219575"/>
          <p14:tracePt t="15025" x="7281863" y="4233863"/>
          <p14:tracePt t="15041" x="7229475" y="4252913"/>
          <p14:tracePt t="15058" x="7138988" y="4276725"/>
          <p14:tracePt t="15074" x="7096125" y="4286250"/>
          <p14:tracePt t="15091" x="7038975" y="4295775"/>
          <p14:tracePt t="15108" x="6934200" y="4310063"/>
          <p14:tracePt t="15124" x="6862763" y="4314825"/>
          <p14:tracePt t="15141" x="6781800" y="4329113"/>
          <p14:tracePt t="15158" x="6700838" y="4338638"/>
          <p14:tracePt t="15175" x="6538913" y="4348163"/>
          <p14:tracePt t="15191" x="6415088" y="4352925"/>
          <p14:tracePt t="15208" x="6315075" y="4362450"/>
          <p14:tracePt t="15224" x="6234113" y="4362450"/>
          <p14:tracePt t="15226" x="6200775" y="4362450"/>
          <p14:tracePt t="15241" x="6138863" y="4371975"/>
          <p14:tracePt t="15258" x="6081713" y="4376738"/>
          <p14:tracePt t="15275" x="6029325" y="4376738"/>
          <p14:tracePt t="15291" x="5981700" y="4376738"/>
          <p14:tracePt t="15308" x="5962650" y="4376738"/>
          <p14:tracePt t="15324" x="5957888" y="4376738"/>
          <p14:tracePt t="15341" x="5953125" y="4376738"/>
          <p14:tracePt t="15395" x="5957888" y="4376738"/>
          <p14:tracePt t="15402" x="5981700" y="4376738"/>
          <p14:tracePt t="15410" x="6010275" y="4376738"/>
          <p14:tracePt t="15425" x="6110288" y="4367213"/>
          <p14:tracePt t="15441" x="6257925" y="4338638"/>
          <p14:tracePt t="15458" x="6429375" y="4324350"/>
          <p14:tracePt t="15474" x="6562725" y="4314825"/>
          <p14:tracePt t="15491" x="6786563" y="4286250"/>
          <p14:tracePt t="15508" x="6934200" y="4281488"/>
          <p14:tracePt t="15524" x="7024688" y="4262438"/>
          <p14:tracePt t="15541" x="7143750" y="4248150"/>
          <p14:tracePt t="15558" x="7215188" y="4243388"/>
          <p14:tracePt t="15574" x="7286625" y="4233863"/>
          <p14:tracePt t="15591" x="7353300" y="4233863"/>
          <p14:tracePt t="15608" x="7458075" y="4233863"/>
          <p14:tracePt t="15624" x="7505700" y="4229100"/>
          <p14:tracePt t="15641" x="7558088" y="4219575"/>
          <p14:tracePt t="15658" x="7600950" y="4214813"/>
          <p14:tracePt t="15674" x="7681913" y="4214813"/>
          <p14:tracePt t="15691" x="7743825" y="4219575"/>
          <p14:tracePt t="15708" x="7800975" y="4219575"/>
          <p14:tracePt t="15724" x="7843838" y="4219575"/>
          <p14:tracePt t="15726" x="7872413" y="4219575"/>
          <p14:tracePt t="15741" x="7905750" y="4219575"/>
          <p14:tracePt t="15758" x="7958138" y="4219575"/>
          <p14:tracePt t="15774" x="8005763" y="4219575"/>
          <p14:tracePt t="15791" x="8072438" y="4219575"/>
          <p14:tracePt t="15808" x="8110538" y="4219575"/>
          <p14:tracePt t="15824" x="8143875" y="4219575"/>
          <p14:tracePt t="15841" x="8181975" y="4219575"/>
          <p14:tracePt t="15858" x="8210550" y="4219575"/>
          <p14:tracePt t="15874" x="8234363" y="4219575"/>
          <p14:tracePt t="15891" x="8243888" y="4219575"/>
          <p14:tracePt t="15908" x="8253413" y="4219575"/>
          <p14:tracePt t="15925" x="8262938" y="4219575"/>
          <p14:tracePt t="15941" x="8267700" y="4219575"/>
          <p14:tracePt t="15958" x="8272463" y="4219575"/>
          <p14:tracePt t="16329" x="8239125" y="4243388"/>
          <p14:tracePt t="16335" x="8177213" y="4276725"/>
          <p14:tracePt t="16344" x="8115300" y="4314825"/>
          <p14:tracePt t="16358" x="7996238" y="4371975"/>
          <p14:tracePt t="16375" x="7886700" y="4443413"/>
          <p14:tracePt t="16392" x="7786688" y="4481513"/>
          <p14:tracePt t="16408" x="7677150" y="4529138"/>
          <p14:tracePt t="16441" x="7548563" y="4576763"/>
          <p14:tracePt t="16474" x="7405688" y="4619625"/>
          <p14:tracePt t="16491" x="7343775" y="4638675"/>
          <p14:tracePt t="16508" x="7258050" y="4662488"/>
          <p14:tracePt t="16524" x="7186613" y="4676775"/>
          <p14:tracePt t="16541" x="7062788" y="4705350"/>
          <p14:tracePt t="16558" x="6991350" y="4729163"/>
          <p14:tracePt t="16575" x="6915150" y="4752975"/>
          <p14:tracePt t="16591" x="6848475" y="4757738"/>
          <p14:tracePt t="16608" x="6710363" y="4781550"/>
          <p14:tracePt t="16624" x="6605588" y="4791075"/>
          <p14:tracePt t="16641" x="6524625" y="4795838"/>
          <p14:tracePt t="16658" x="6462713" y="4805363"/>
          <p14:tracePt t="16674" x="6391275" y="4805363"/>
          <p14:tracePt t="16691" x="6334125" y="4805363"/>
          <p14:tracePt t="16708" x="6272213" y="4805363"/>
          <p14:tracePt t="16724" x="6205538" y="4805363"/>
          <p14:tracePt t="16741" x="6162675" y="4805363"/>
          <p14:tracePt t="16758" x="6134100" y="4805363"/>
          <p14:tracePt t="16774" x="6115050" y="4805363"/>
          <p14:tracePt t="16791" x="6081713" y="4810125"/>
          <p14:tracePt t="16808" x="6057900" y="4819650"/>
          <p14:tracePt t="16825" x="6034088" y="4824413"/>
          <p14:tracePt t="16841" x="6000750" y="4838700"/>
          <p14:tracePt t="16858" x="5934075" y="4862513"/>
          <p14:tracePt t="16874" x="5900738" y="4876800"/>
          <p14:tracePt t="16891" x="5862638" y="4881563"/>
          <p14:tracePt t="16908" x="5800725" y="4895850"/>
          <p14:tracePt t="16925" x="5767388" y="4900613"/>
          <p14:tracePt t="16941" x="5715000" y="4914900"/>
          <p14:tracePt t="16958" x="5676900" y="4924425"/>
          <p14:tracePt t="16974" x="5624513" y="4938713"/>
          <p14:tracePt t="16991" x="5591175" y="4953000"/>
          <p14:tracePt t="17008" x="5572125" y="4957763"/>
          <p14:tracePt t="17024" x="5562600" y="4957763"/>
          <p14:tracePt t="17041" x="5553075" y="4957763"/>
          <p14:tracePt t="17299" x="5567363" y="4962525"/>
          <p14:tracePt t="17305" x="5605463" y="4967288"/>
          <p14:tracePt t="17312" x="5653088" y="4986338"/>
          <p14:tracePt t="17325" x="5686425" y="4986338"/>
          <p14:tracePt t="17358" x="5819775" y="5010150"/>
          <p14:tracePt t="17391" x="5876925" y="5029200"/>
          <p14:tracePt t="17408" x="5895975" y="5033963"/>
          <p14:tracePt t="17424" x="5900738" y="5033963"/>
          <p14:tracePt t="17441" x="5910263" y="5033963"/>
          <p14:tracePt t="17458" x="5915025" y="5033963"/>
          <p14:tracePt t="17474" x="5929313" y="5038725"/>
          <p14:tracePt t="17491" x="5948363" y="5038725"/>
          <p14:tracePt t="17508" x="5986463" y="5038725"/>
          <p14:tracePt t="17525" x="6034088" y="5038725"/>
          <p14:tracePt t="17541" x="6067425" y="5038725"/>
          <p14:tracePt t="17558" x="6110288" y="5038725"/>
          <p14:tracePt t="17574" x="6153150" y="5038725"/>
          <p14:tracePt t="17591" x="6215063" y="5038725"/>
          <p14:tracePt t="17608" x="6257925" y="5038725"/>
          <p14:tracePt t="17624" x="6300788" y="5038725"/>
          <p14:tracePt t="17641" x="6329363" y="5038725"/>
          <p14:tracePt t="17658" x="6367463" y="5033963"/>
          <p14:tracePt t="17674" x="6405563" y="5033963"/>
          <p14:tracePt t="17691" x="6434138" y="5024438"/>
          <p14:tracePt t="17708" x="6462713" y="5024438"/>
          <p14:tracePt t="17724" x="6524625" y="5019675"/>
          <p14:tracePt t="17742" x="6557963" y="5014913"/>
          <p14:tracePt t="17758" x="6586538" y="5014913"/>
          <p14:tracePt t="17774" x="6615113" y="5014913"/>
          <p14:tracePt t="17791" x="6648450" y="5010150"/>
          <p14:tracePt t="17808" x="6662738" y="5010150"/>
          <p14:tracePt t="17824" x="6677025" y="5010150"/>
          <p14:tracePt t="17841" x="6710363" y="5010150"/>
          <p14:tracePt t="17858" x="6724650" y="5010150"/>
          <p14:tracePt t="17874" x="6748463" y="5005388"/>
          <p14:tracePt t="17891" x="6762750" y="5005388"/>
          <p14:tracePt t="17908" x="6781800" y="5005388"/>
          <p14:tracePt t="17924" x="6796088" y="5005388"/>
          <p14:tracePt t="17941" x="6810375" y="5005388"/>
          <p14:tracePt t="17958" x="6819900" y="5005388"/>
          <p14:tracePt t="17974" x="6843713" y="5005388"/>
          <p14:tracePt t="17991" x="6862763" y="4995863"/>
          <p14:tracePt t="18008" x="6886575" y="4991100"/>
          <p14:tracePt t="18024" x="6905625" y="4991100"/>
          <p14:tracePt t="18041" x="6915150" y="4991100"/>
          <p14:tracePt t="18058" x="6924675" y="4991100"/>
          <p14:tracePt t="18074" x="6929438" y="4991100"/>
          <p14:tracePt t="18091" x="6938963" y="4991100"/>
          <p14:tracePt t="18108" x="6943725" y="4991100"/>
          <p14:tracePt t="18124" x="6953250" y="4991100"/>
          <p14:tracePt t="18141" x="6958013" y="4991100"/>
          <p14:tracePt t="18158" x="6972300" y="4991100"/>
          <p14:tracePt t="18174" x="6981825" y="4991100"/>
          <p14:tracePt t="18191" x="6991350" y="4991100"/>
          <p14:tracePt t="18208" x="7000875" y="4991100"/>
          <p14:tracePt t="18224" x="7010400" y="4991100"/>
          <p14:tracePt t="18241" x="7019925" y="4991100"/>
          <p14:tracePt t="18258" x="7034213" y="4991100"/>
          <p14:tracePt t="18274" x="7048500" y="4991100"/>
          <p14:tracePt t="18291" x="7053263" y="4991100"/>
          <p14:tracePt t="18308" x="7062788" y="4991100"/>
          <p14:tracePt t="18324" x="7067550" y="4991100"/>
          <p14:tracePt t="18341" x="7081838" y="4991100"/>
          <p14:tracePt t="18358" x="7086600" y="4991100"/>
          <p14:tracePt t="18374" x="7096125" y="4991100"/>
          <p14:tracePt t="18391" x="7100888" y="4991100"/>
          <p14:tracePt t="18459" x="7105650" y="4991100"/>
          <p14:tracePt t="18474" x="7110413" y="4991100"/>
          <p14:tracePt t="18480" x="7115175" y="4991100"/>
          <p14:tracePt t="18502" x="7119938" y="4991100"/>
          <p14:tracePt t="18509" x="7124700" y="4991100"/>
          <p14:tracePt t="18539" x="7129463" y="4991100"/>
          <p14:tracePt t="18546" x="7134225" y="4991100"/>
          <p14:tracePt t="18569" x="7138988" y="4991100"/>
          <p14:tracePt t="18575" x="7143750" y="4991100"/>
          <p14:tracePt t="18591" x="7148513" y="4991100"/>
          <p14:tracePt t="20369" x="7143750" y="4991100"/>
          <p14:tracePt t="20376" x="7138988" y="4991100"/>
          <p14:tracePt t="20383" x="7134225" y="4991100"/>
          <p14:tracePt t="20391" x="7129463" y="4991100"/>
          <p14:tracePt t="20408" x="7124700" y="4995863"/>
          <p14:tracePt t="20424" x="7115175" y="4995863"/>
          <p14:tracePt t="20441" x="7096125" y="4995863"/>
          <p14:tracePt t="20474" x="7062788" y="5005388"/>
          <p14:tracePt t="20507" x="6981825" y="5024438"/>
          <p14:tracePt t="20524" x="6953250" y="5024438"/>
          <p14:tracePt t="20541" x="6915150" y="5029200"/>
          <p14:tracePt t="20557" x="6886575" y="5038725"/>
          <p14:tracePt t="20574" x="6838950" y="5043488"/>
          <p14:tracePt t="20591" x="6805613" y="5043488"/>
          <p14:tracePt t="20607" x="6781800" y="5043488"/>
          <p14:tracePt t="20624" x="6748463" y="5043488"/>
          <p14:tracePt t="20641" x="6729413" y="5048250"/>
          <p14:tracePt t="20657" x="6715125" y="5053013"/>
          <p14:tracePt t="20674" x="6696075" y="5053013"/>
          <p14:tracePt t="20691" x="6681788" y="5053013"/>
          <p14:tracePt t="20707" x="6677025" y="5053013"/>
          <p14:tracePt t="20724" x="6667500" y="5053013"/>
          <p14:tracePt t="20741" x="6662738" y="5053013"/>
          <p14:tracePt t="20757" x="6648450" y="5053013"/>
          <p14:tracePt t="20774" x="6638925" y="5053013"/>
          <p14:tracePt t="20791" x="6619875" y="5062538"/>
          <p14:tracePt t="20807" x="6591300" y="5072063"/>
          <p14:tracePt t="20824" x="6534150" y="5081588"/>
          <p14:tracePt t="20841" x="6500813" y="5091113"/>
          <p14:tracePt t="20857" x="6472238" y="5091113"/>
          <p14:tracePt t="20875" x="6448425" y="5091113"/>
          <p14:tracePt t="20891" x="6415088" y="5091113"/>
          <p14:tracePt t="20907" x="6391275" y="5091113"/>
          <p14:tracePt t="20924" x="6353175" y="5091113"/>
          <p14:tracePt t="20941" x="6300788" y="5081588"/>
          <p14:tracePt t="20957" x="6262688" y="5081588"/>
          <p14:tracePt t="20974" x="6234113" y="5081588"/>
          <p14:tracePt t="20991" x="6200775" y="5076825"/>
          <p14:tracePt t="21008" x="6153150" y="5067300"/>
          <p14:tracePt t="21024" x="6115050" y="5067300"/>
          <p14:tracePt t="21041" x="6086475" y="5067300"/>
          <p14:tracePt t="21058" x="6043613" y="5067300"/>
          <p14:tracePt t="21074" x="6015038" y="5067300"/>
          <p14:tracePt t="21091" x="5976938" y="5067300"/>
          <p14:tracePt t="21107" x="5957888" y="5067300"/>
          <p14:tracePt t="21124" x="5929313" y="5067300"/>
          <p14:tracePt t="21141" x="5915025" y="5067300"/>
          <p14:tracePt t="21157" x="5910263" y="5067300"/>
          <p14:tracePt t="21174" x="5905500" y="5067300"/>
          <p14:tracePt t="21191" x="5895975" y="5067300"/>
          <p14:tracePt t="21316" x="5900738" y="5067300"/>
          <p14:tracePt t="21323" x="5905500" y="5067300"/>
          <p14:tracePt t="21330" x="5915025" y="5062538"/>
          <p14:tracePt t="21341" x="5929313" y="5057775"/>
          <p14:tracePt t="21358" x="5957888" y="5053013"/>
          <p14:tracePt t="21374" x="6010275" y="5033963"/>
          <p14:tracePt t="21391" x="6053138" y="5029200"/>
          <p14:tracePt t="21407" x="6096000" y="5019675"/>
          <p14:tracePt t="21424" x="6143625" y="5010150"/>
          <p14:tracePt t="21441" x="6205538" y="4995863"/>
          <p14:tracePt t="21457" x="6238875" y="4995863"/>
          <p14:tracePt t="21474" x="6281738" y="4991100"/>
          <p14:tracePt t="21491" x="6310313" y="4981575"/>
          <p14:tracePt t="21507" x="6357938" y="4972050"/>
          <p14:tracePt t="21524" x="6396038" y="4967288"/>
          <p14:tracePt t="21541" x="6424613" y="4967288"/>
          <p14:tracePt t="21558" x="6477000" y="4957763"/>
          <p14:tracePt t="21574" x="6515100" y="4957763"/>
          <p14:tracePt t="21591" x="6548438" y="4957763"/>
          <p14:tracePt t="21607" x="6586538" y="4957763"/>
          <p14:tracePt t="21624" x="6629400" y="4957763"/>
          <p14:tracePt t="21641" x="6653213" y="4957763"/>
          <p14:tracePt t="21657" x="6672263" y="4957763"/>
          <p14:tracePt t="21674" x="6686550" y="4957763"/>
          <p14:tracePt t="21691" x="6719888" y="4957763"/>
          <p14:tracePt t="21707" x="6743700" y="4957763"/>
          <p14:tracePt t="21724" x="6762750" y="4957763"/>
          <p14:tracePt t="21741" x="6796088" y="4957763"/>
          <p14:tracePt t="21757" x="6810375" y="4957763"/>
          <p14:tracePt t="21774" x="6829425" y="4957763"/>
          <p14:tracePt t="21791" x="6853238" y="4957763"/>
          <p14:tracePt t="21807" x="6900863" y="4962525"/>
          <p14:tracePt t="21824" x="6919913" y="4967288"/>
          <p14:tracePt t="21841" x="6943725" y="4972050"/>
          <p14:tracePt t="21857" x="6967538" y="4976813"/>
          <p14:tracePt t="21874" x="6991350" y="4986338"/>
          <p14:tracePt t="21891" x="7005638" y="4986338"/>
          <p14:tracePt t="21907" x="7015163" y="4986338"/>
          <p14:tracePt t="21924" x="7034213" y="4995863"/>
          <p14:tracePt t="21941" x="7043738" y="4995863"/>
          <p14:tracePt t="21957" x="7048500" y="4995863"/>
          <p14:tracePt t="21974" x="7053263" y="4995863"/>
          <p14:tracePt t="21991" x="7058025" y="4995863"/>
          <p14:tracePt t="22057" x="7062788" y="4995863"/>
          <p14:tracePt t="22072" x="7067550" y="4995863"/>
          <p14:tracePt t="22079" x="7072313" y="4995863"/>
          <p14:tracePt t="22101" x="7077075" y="4995863"/>
          <p14:tracePt t="22116" x="7081838" y="4995863"/>
          <p14:tracePt t="22153" x="7086600" y="4995863"/>
          <p14:tracePt t="22160" x="7091363" y="5000625"/>
          <p14:tracePt t="22167" x="7091363" y="5005388"/>
          <p14:tracePt t="22174" x="7096125" y="5005388"/>
          <p14:tracePt t="22191" x="7100888" y="5005388"/>
          <p14:tracePt t="22207" x="7110413" y="5005388"/>
          <p14:tracePt t="22321" x="7110413" y="5010150"/>
          <p14:tracePt t="22351" x="7110413" y="5014913"/>
          <p14:tracePt t="22373" x="7110413" y="5019675"/>
          <p14:tracePt t="22380" x="7105650" y="5024438"/>
          <p14:tracePt t="22395" x="7096125" y="5033963"/>
          <p14:tracePt t="22407" x="7086600" y="5038725"/>
          <p14:tracePt t="22424" x="7005638" y="5062538"/>
          <p14:tracePt t="22441" x="6910388" y="5086350"/>
          <p14:tracePt t="22457" x="6815138" y="5105400"/>
          <p14:tracePt t="22474" x="6748463" y="5110163"/>
          <p14:tracePt t="22491" x="6672263" y="5124450"/>
          <p14:tracePt t="22507" x="6600825" y="5138738"/>
          <p14:tracePt t="22524" x="6529388" y="5153025"/>
          <p14:tracePt t="22540" x="6457950" y="5157788"/>
          <p14:tracePt t="22557" x="6343650" y="5167313"/>
          <p14:tracePt t="22574" x="6238875" y="5167313"/>
          <p14:tracePt t="22590" x="6119813" y="5167313"/>
          <p14:tracePt t="22607" x="5948363" y="5153025"/>
          <p14:tracePt t="22624" x="5843588" y="5138738"/>
          <p14:tracePt t="22641" x="5772150" y="5138738"/>
          <p14:tracePt t="22657" x="5715000" y="5133975"/>
          <p14:tracePt t="22674" x="5629275" y="5133975"/>
          <p14:tracePt t="22691" x="5600700" y="5124450"/>
          <p14:tracePt t="22707" x="5586413" y="5124450"/>
          <p14:tracePt t="22724" x="5576888" y="5124450"/>
          <p14:tracePt t="22784" x="5581650" y="5124450"/>
          <p14:tracePt t="22792" x="5595938" y="5119688"/>
          <p14:tracePt t="22799" x="5605463" y="5114925"/>
          <p14:tracePt t="22807" x="5629275" y="5114925"/>
          <p14:tracePt t="22824" x="5729288" y="5100638"/>
          <p14:tracePt t="22841" x="5895975" y="5100638"/>
          <p14:tracePt t="22857" x="6119813" y="5091113"/>
          <p14:tracePt t="22874" x="6262688" y="5091113"/>
          <p14:tracePt t="22890" x="6410325" y="5081588"/>
          <p14:tracePt t="22907" x="6534150" y="5072063"/>
          <p14:tracePt t="22924" x="6662738" y="5067300"/>
          <p14:tracePt t="22940" x="6729413" y="5067300"/>
          <p14:tracePt t="22957" x="6800850" y="5057775"/>
          <p14:tracePt t="22974" x="6848475" y="5053013"/>
          <p14:tracePt t="22991" x="6924675" y="5053013"/>
          <p14:tracePt t="23007" x="6967538" y="5053013"/>
          <p14:tracePt t="23024" x="7010400" y="5053013"/>
          <p14:tracePt t="23041" x="7043738" y="5053013"/>
          <p14:tracePt t="23057" x="7062788" y="5053013"/>
          <p14:tracePt t="23074" x="7072313" y="5053013"/>
          <p14:tracePt t="23091" x="7081838" y="5053013"/>
          <p14:tracePt t="23107" x="7091363" y="5053013"/>
          <p14:tracePt t="23140" x="7096125" y="5053013"/>
          <p14:tracePt t="24025" x="7091363" y="5057775"/>
          <p14:tracePt t="24033" x="7072313" y="5072063"/>
          <p14:tracePt t="24040" x="7053263" y="5100638"/>
          <p14:tracePt t="24057" x="6991350" y="5157788"/>
          <p14:tracePt t="24074" x="6919913" y="5219700"/>
          <p14:tracePt t="24091" x="6843713" y="5286375"/>
          <p14:tracePt t="24124" x="6634163" y="5419725"/>
          <p14:tracePt t="24157" x="6510338" y="5510213"/>
          <p14:tracePt t="24174" x="6457950" y="5543550"/>
          <p14:tracePt t="24191" x="6400800" y="5576888"/>
          <p14:tracePt t="24207" x="6343650" y="5605463"/>
          <p14:tracePt t="24224" x="6281738" y="5643563"/>
          <p14:tracePt t="24240" x="6224588" y="5672138"/>
          <p14:tracePt t="24257" x="6172200" y="5691188"/>
          <p14:tracePt t="24274" x="6119813" y="5715000"/>
          <p14:tracePt t="24290" x="6029325" y="5738813"/>
          <p14:tracePt t="24307" x="5953125" y="5762625"/>
          <p14:tracePt t="24324" x="5891213" y="5776913"/>
          <p14:tracePt t="24340" x="5824538" y="5781675"/>
          <p14:tracePt t="24357" x="5753100" y="5791200"/>
          <p14:tracePt t="24374" x="5710238" y="5791200"/>
          <p14:tracePt t="24391" x="5676900" y="5791200"/>
          <p14:tracePt t="24407" x="5624513" y="5791200"/>
          <p14:tracePt t="24424" x="5605463" y="5791200"/>
          <p14:tracePt t="24441" x="5595938" y="5791200"/>
          <p14:tracePt t="24457" x="5586413" y="5791200"/>
          <p14:tracePt t="24474" x="5581650" y="5791200"/>
          <p14:tracePt t="24680" x="5586413" y="5791200"/>
          <p14:tracePt t="24687" x="5600700" y="5795963"/>
          <p14:tracePt t="24695" x="5619750" y="5795963"/>
          <p14:tracePt t="24707" x="5634038" y="5795963"/>
          <p14:tracePt t="24724" x="5667375" y="5795963"/>
          <p14:tracePt t="24740" x="5676900" y="5795963"/>
          <p14:tracePt t="24757" x="5691188" y="5795963"/>
          <p14:tracePt t="24774" x="5695950" y="5795963"/>
          <p14:tracePt t="24790" x="5705475" y="5795963"/>
          <p14:tracePt t="24807" x="5715000" y="5795963"/>
          <p14:tracePt t="25540" x="5667375" y="5795963"/>
          <p14:tracePt t="25547" x="5600700" y="5805488"/>
          <p14:tracePt t="25557" x="5543550" y="5810250"/>
          <p14:tracePt t="25574" x="5419725" y="5810250"/>
          <p14:tracePt t="25590" x="5186363" y="5819775"/>
          <p14:tracePt t="25608" x="5029200" y="5819775"/>
          <p14:tracePt t="25624" x="4919663" y="5819775"/>
          <p14:tracePt t="25657" x="4614863" y="5819775"/>
          <p14:tracePt t="25690" x="4433888" y="5829300"/>
          <p14:tracePt t="25708" x="4314825" y="5843588"/>
          <p14:tracePt t="25724" x="4238625" y="5843588"/>
          <p14:tracePt t="25740" x="4167188" y="5843588"/>
          <p14:tracePt t="25757" x="4110038" y="5848350"/>
          <p14:tracePt t="25774" x="4024313" y="5857875"/>
          <p14:tracePt t="25790" x="3981450" y="5857875"/>
          <p14:tracePt t="25807" x="3938588" y="5857875"/>
          <p14:tracePt t="25824" x="3886200" y="5862638"/>
          <p14:tracePt t="25841" x="3829050" y="5867400"/>
          <p14:tracePt t="25857" x="3776663" y="5881688"/>
          <p14:tracePt t="25874" x="3733800" y="5886450"/>
          <p14:tracePt t="25891" x="3671888" y="5895975"/>
          <p14:tracePt t="25907" x="3643313" y="5900738"/>
          <p14:tracePt t="25924" x="3605213" y="5905500"/>
          <p14:tracePt t="25941" x="3586163" y="5910263"/>
          <p14:tracePt t="25957" x="3543300" y="5919788"/>
          <p14:tracePt t="25974" x="3514725" y="5924550"/>
          <p14:tracePt t="25990" x="3486150" y="5929313"/>
          <p14:tracePt t="26007" x="3457575" y="5929313"/>
          <p14:tracePt t="26024" x="3409950" y="5929313"/>
          <p14:tracePt t="26040" x="3376613" y="5929313"/>
          <p14:tracePt t="26057" x="3352800" y="5929313"/>
          <p14:tracePt t="26074" x="3333750" y="5929313"/>
          <p14:tracePt t="26090" x="3319463" y="5929313"/>
          <p14:tracePt t="26107" x="3314700" y="5929313"/>
          <p14:tracePt t="26124" x="3305175" y="5929313"/>
          <p14:tracePt t="26141" x="3295650" y="5929313"/>
          <p14:tracePt t="26174" x="3295650" y="5924550"/>
          <p14:tracePt t="26190" x="3328988" y="5915025"/>
          <p14:tracePt t="26207" x="3448050" y="5876925"/>
          <p14:tracePt t="26224" x="3567113" y="5853113"/>
          <p14:tracePt t="26241" x="3743325" y="5834063"/>
          <p14:tracePt t="26257" x="3890963" y="5815013"/>
          <p14:tracePt t="26274" x="4062413" y="5805488"/>
          <p14:tracePt t="26290" x="4171950" y="5800725"/>
          <p14:tracePt t="26307" x="4267200" y="5781675"/>
          <p14:tracePt t="26324" x="4367213" y="5781675"/>
          <p14:tracePt t="26340" x="4495800" y="5767388"/>
          <p14:tracePt t="26357" x="4610100" y="5767388"/>
          <p14:tracePt t="26374" x="4729163" y="5767388"/>
          <p14:tracePt t="26390" x="4900613" y="5767388"/>
          <p14:tracePt t="26407" x="4991100" y="5753100"/>
          <p14:tracePt t="26424" x="5072063" y="5743575"/>
          <p14:tracePt t="26440" x="5176838" y="5738813"/>
          <p14:tracePt t="26457" x="5324475" y="5729288"/>
          <p14:tracePt t="26474" x="5405438" y="5724525"/>
          <p14:tracePt t="26490" x="5462588" y="5724525"/>
          <p14:tracePt t="26507" x="5524500" y="5710238"/>
          <p14:tracePt t="26524" x="5619750" y="5695950"/>
          <p14:tracePt t="26540" x="5681663" y="5686425"/>
          <p14:tracePt t="26557" x="5743575" y="5681663"/>
          <p14:tracePt t="26574" x="5834063" y="5667375"/>
          <p14:tracePt t="26590" x="5886450" y="5653088"/>
          <p14:tracePt t="26607" x="5929313" y="5653088"/>
          <p14:tracePt t="26624" x="5981700" y="5653088"/>
          <p14:tracePt t="26640" x="6057900" y="5648325"/>
          <p14:tracePt t="26657" x="6115050" y="5648325"/>
          <p14:tracePt t="26674" x="6172200" y="5648325"/>
          <p14:tracePt t="26690" x="6229350" y="5648325"/>
          <p14:tracePt t="26707" x="6305550" y="5648325"/>
          <p14:tracePt t="26724" x="6357938" y="5648325"/>
          <p14:tracePt t="26741" x="6415088" y="5648325"/>
          <p14:tracePt t="26757" x="6477000" y="5662613"/>
          <p14:tracePt t="26774" x="6553200" y="5676900"/>
          <p14:tracePt t="26790" x="6600825" y="5681663"/>
          <p14:tracePt t="26807" x="6653213" y="5686425"/>
          <p14:tracePt t="26824" x="6715125" y="5715000"/>
          <p14:tracePt t="26840" x="6738938" y="5719763"/>
          <p14:tracePt t="26857" x="6757988" y="5724525"/>
          <p14:tracePt t="26874" x="6767513" y="5734050"/>
          <p14:tracePt t="26890" x="6786563" y="5757863"/>
          <p14:tracePt t="26907" x="6791325" y="5795963"/>
          <p14:tracePt t="26924" x="6791325" y="5848350"/>
          <p14:tracePt t="26940" x="6781800" y="5895975"/>
          <p14:tracePt t="26957" x="6757988" y="5957888"/>
          <p14:tracePt t="26974" x="6734175" y="5995988"/>
          <p14:tracePt t="26990" x="6696075" y="6029325"/>
          <p14:tracePt t="27007" x="6629400" y="6081713"/>
          <p14:tracePt t="27024" x="6581775" y="6105525"/>
          <p14:tracePt t="27040" x="6543675" y="6124575"/>
          <p14:tracePt t="27057" x="6515100" y="6138863"/>
          <p14:tracePt t="27074" x="6477000" y="6143625"/>
          <p14:tracePt t="27090" x="6438900" y="6143625"/>
          <p14:tracePt t="27107" x="6357938" y="6119813"/>
          <p14:tracePt t="27124" x="6215063" y="6067425"/>
          <p14:tracePt t="27140" x="5976938" y="5900738"/>
          <p14:tracePt t="27157" x="5834063" y="5781675"/>
          <p14:tracePt t="27174" x="5691188" y="5676900"/>
          <p14:tracePt t="27191" x="5567363" y="5576888"/>
          <p14:tracePt t="27207" x="5391150" y="5348288"/>
          <p14:tracePt t="27224" x="5314950" y="5238750"/>
          <p14:tracePt t="27240" x="5267325" y="5138738"/>
          <p14:tracePt t="27257" x="5219700" y="5029200"/>
          <p14:tracePt t="27274" x="5205413" y="4981575"/>
          <p14:tracePt t="27290" x="5195888" y="4967288"/>
          <p14:tracePt t="27307" x="5195888" y="4957763"/>
          <p14:tracePt t="27324" x="5195888" y="4953000"/>
          <p14:tracePt t="29205" x="5195888" y="4914900"/>
          <p14:tracePt t="29212" x="5191125" y="4867275"/>
          <p14:tracePt t="29223" x="5181600" y="4819650"/>
          <p14:tracePt t="29240" x="5167313" y="4738688"/>
          <p14:tracePt t="29257" x="5162550" y="4695825"/>
          <p14:tracePt t="29274" x="5157788" y="4657725"/>
          <p14:tracePt t="29307" x="5143500" y="4605338"/>
          <p14:tracePt t="29340" x="5133975" y="4567238"/>
          <p14:tracePt t="29357" x="5124450" y="4557713"/>
          <p14:tracePt t="29374" x="5114925" y="4529138"/>
          <p14:tracePt t="29390" x="5105400" y="4514850"/>
          <p14:tracePt t="29407" x="5086350" y="4505325"/>
          <p14:tracePt t="29424" x="5048250" y="4481513"/>
          <p14:tracePt t="29440" x="5019675" y="4467225"/>
          <p14:tracePt t="29457" x="4986338" y="4457700"/>
          <p14:tracePt t="29474" x="4953000" y="4448175"/>
          <p14:tracePt t="29490" x="4919663" y="4433888"/>
          <p14:tracePt t="29507" x="4895850" y="4429125"/>
          <p14:tracePt t="29523" x="4876800" y="4424363"/>
          <p14:tracePt t="29540" x="4852988" y="4414838"/>
          <p14:tracePt t="29557" x="4819650" y="4400550"/>
          <p14:tracePt t="29573" x="4795838" y="4395788"/>
          <p14:tracePt t="29590" x="4772025" y="4391025"/>
          <p14:tracePt t="29607" x="4752975" y="4376738"/>
          <p14:tracePt t="29623" x="4729163" y="4367213"/>
          <p14:tracePt t="29640" x="4719638" y="4367213"/>
          <p14:tracePt t="29657" x="4710113" y="4367213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Date &amp; time</a:t>
            </a:r>
            <a:endParaRPr lang="ko-KR" altLang="en-US" dirty="0"/>
          </a:p>
        </p:txBody>
      </p:sp>
      <p:sp>
        <p:nvSpPr>
          <p:cNvPr id="49155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2"/>
    </mc:Choice>
    <mc:Fallback xmlns="">
      <p:transition spd="slow" advTm="8082"/>
    </mc:Fallback>
  </mc:AlternateContent>
  <p:extLst>
    <p:ext uri="{3A86A75C-4F4B-4683-9AE1-C65F6400EC91}">
      <p14:laserTraceLst xmlns:p14="http://schemas.microsoft.com/office/powerpoint/2010/main">
        <p14:tracePtLst>
          <p14:tracePt t="1149" x="2909888" y="5434013"/>
          <p14:tracePt t="1156" x="2886075" y="5419725"/>
          <p14:tracePt t="1163" x="2838450" y="5405438"/>
          <p14:tracePt t="1180" x="2762250" y="5381625"/>
          <p14:tracePt t="1197" x="2667000" y="5367338"/>
          <p14:tracePt t="1213" x="2619375" y="5357813"/>
          <p14:tracePt t="1247" x="2524125" y="5353050"/>
          <p14:tracePt t="1280" x="2476500" y="5353050"/>
          <p14:tracePt t="1297" x="2471738" y="5353050"/>
          <p14:tracePt t="1313" x="2462213" y="5353050"/>
          <p14:tracePt t="1330" x="2457450" y="5353050"/>
          <p14:tracePt t="1346" x="2438400" y="5353050"/>
          <p14:tracePt t="1363" x="2428875" y="5353050"/>
          <p14:tracePt t="1380" x="2409825" y="5353050"/>
          <p14:tracePt t="1396" x="2381250" y="5353050"/>
          <p14:tracePt t="1413" x="2333625" y="5353050"/>
          <p14:tracePt t="1430" x="2300288" y="5353050"/>
          <p14:tracePt t="1446" x="2276475" y="5362575"/>
          <p14:tracePt t="1463" x="2243138" y="5362575"/>
          <p14:tracePt t="1480" x="2224088" y="5367338"/>
          <p14:tracePt t="1497" x="2200275" y="5376863"/>
          <p14:tracePt t="1513" x="2181225" y="5376863"/>
          <p14:tracePt t="1530" x="2147888" y="5376863"/>
          <p14:tracePt t="1547" x="2133600" y="5376863"/>
          <p14:tracePt t="1563" x="2114550" y="5376863"/>
          <p14:tracePt t="1580" x="2095500" y="5376863"/>
          <p14:tracePt t="1597" x="2047875" y="5376863"/>
          <p14:tracePt t="1613" x="2014538" y="5376863"/>
          <p14:tracePt t="1630" x="1971675" y="5376863"/>
          <p14:tracePt t="1647" x="1919288" y="5376863"/>
          <p14:tracePt t="1663" x="1881188" y="5376863"/>
          <p14:tracePt t="1680" x="1847850" y="5376863"/>
          <p14:tracePt t="1697" x="1819275" y="5376863"/>
          <p14:tracePt t="1713" x="1757363" y="5367338"/>
          <p14:tracePt t="1730" x="1728788" y="5367338"/>
          <p14:tracePt t="1747" x="1690688" y="5362575"/>
          <p14:tracePt t="1763" x="1662113" y="5357813"/>
          <p14:tracePt t="1780" x="1624013" y="5357813"/>
          <p14:tracePt t="1797" x="1600200" y="5357813"/>
          <p14:tracePt t="1813" x="1581150" y="5357813"/>
          <p14:tracePt t="1830" x="1557338" y="5357813"/>
          <p14:tracePt t="1847" x="1533525" y="5357813"/>
          <p14:tracePt t="1863" x="1519238" y="5357813"/>
          <p14:tracePt t="1880" x="1504950" y="5357813"/>
          <p14:tracePt t="1896" x="1485900" y="5357813"/>
          <p14:tracePt t="1913" x="1466850" y="5357813"/>
          <p14:tracePt t="1930" x="1457325" y="5357813"/>
          <p14:tracePt t="1946" x="1443038" y="5357813"/>
          <p14:tracePt t="1948" x="1438275" y="5357813"/>
          <p14:tracePt t="1963" x="1428750" y="5357813"/>
          <p14:tracePt t="1980" x="1423988" y="5357813"/>
          <p14:tracePt t="1997" x="1419225" y="5357813"/>
          <p14:tracePt t="2013" x="1409700" y="5357813"/>
          <p14:tracePt t="2030" x="1400175" y="5357813"/>
          <p14:tracePt t="2073" x="1395413" y="5357813"/>
          <p14:tracePt t="2823" x="1395413" y="5353050"/>
          <p14:tracePt t="2830" x="1409700" y="5348288"/>
          <p14:tracePt t="2837" x="1419225" y="5334000"/>
          <p14:tracePt t="2847" x="1438275" y="5329238"/>
          <p14:tracePt t="2864" x="1466850" y="5310188"/>
          <p14:tracePt t="2880" x="1524000" y="5300663"/>
          <p14:tracePt t="2913" x="1600200" y="5281613"/>
          <p14:tracePt t="2946" x="1728788" y="5262563"/>
          <p14:tracePt t="2963" x="1814513" y="5248275"/>
          <p14:tracePt t="2980" x="1885950" y="5238750"/>
          <p14:tracePt t="2997" x="1952625" y="5233988"/>
          <p14:tracePt t="3013" x="2105025" y="5214938"/>
          <p14:tracePt t="3030" x="2228850" y="5200650"/>
          <p14:tracePt t="3046" x="2343150" y="5181600"/>
          <p14:tracePt t="3063" x="2509838" y="5133975"/>
          <p14:tracePt t="3080" x="2595563" y="5100638"/>
          <p14:tracePt t="3096" x="2681288" y="5081588"/>
          <p14:tracePt t="3113" x="2743200" y="5067300"/>
          <p14:tracePt t="3130" x="2819400" y="5048250"/>
          <p14:tracePt t="3147" x="2857500" y="5038725"/>
          <p14:tracePt t="3163" x="2905125" y="5043488"/>
          <p14:tracePt t="3180" x="2976563" y="5048250"/>
          <p14:tracePt t="3196" x="3105150" y="5072063"/>
          <p14:tracePt t="3213" x="3186113" y="5076825"/>
          <p14:tracePt t="3230" x="3248025" y="5091113"/>
          <p14:tracePt t="3246" x="3286125" y="5091113"/>
          <p14:tracePt t="3263" x="3319463" y="5091113"/>
          <p14:tracePt t="3280" x="3333750" y="5091113"/>
          <p14:tracePt t="3296" x="3338513" y="5091113"/>
          <p14:tracePt t="3313" x="3343275" y="5091113"/>
          <p14:tracePt t="3526" x="3367088" y="5091113"/>
          <p14:tracePt t="3534" x="3400425" y="5081588"/>
          <p14:tracePt t="3546" x="3429000" y="5072063"/>
          <p14:tracePt t="3564" x="3514725" y="5062538"/>
          <p14:tracePt t="3581" x="3562350" y="5067300"/>
          <p14:tracePt t="3598" x="3609975" y="5072063"/>
          <p14:tracePt t="3615" x="3662363" y="5091113"/>
          <p14:tracePt t="3630" x="3690938" y="5105400"/>
          <p14:tracePt t="3646" x="3714750" y="5119688"/>
          <p14:tracePt t="3663" x="3733800" y="5129213"/>
          <p14:tracePt t="3680" x="3748088" y="5133975"/>
          <p14:tracePt t="3696" x="3757613" y="5138738"/>
          <p14:tracePt t="3713" x="3767138" y="5138738"/>
          <p14:tracePt t="3730" x="3771900" y="5138738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Getting Current Date and Time</a:t>
            </a:r>
            <a:endParaRPr lang="ko-KR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95300" y="1628800"/>
            <a:ext cx="8915400" cy="280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java.util.Date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CurrentDateTime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Date date = new Date();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date.toString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0181" name="직사각형 4"/>
          <p:cNvSpPr>
            <a:spLocks noChangeArrowheads="1"/>
          </p:cNvSpPr>
          <p:nvPr/>
        </p:nvSpPr>
        <p:spPr bwMode="auto">
          <a:xfrm>
            <a:off x="776288" y="4797425"/>
            <a:ext cx="3463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Wed Sep 09 15:06:38 KST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70"/>
    </mc:Choice>
    <mc:Fallback xmlns="">
      <p:transition spd="slow" advTm="39170"/>
    </mc:Fallback>
  </mc:AlternateContent>
  <p:extLst>
    <p:ext uri="{3A86A75C-4F4B-4683-9AE1-C65F6400EC91}">
      <p14:laserTraceLst xmlns:p14="http://schemas.microsoft.com/office/powerpoint/2010/main">
        <p14:tracePtLst>
          <p14:tracePt t="709" x="3771900" y="4962525"/>
          <p14:tracePt t="717" x="3771900" y="4776788"/>
          <p14:tracePt t="723" x="3771900" y="4619625"/>
          <p14:tracePt t="731" x="3762375" y="4343400"/>
          <p14:tracePt t="748" x="3729038" y="3962400"/>
          <p14:tracePt t="764" x="3719513" y="3657600"/>
          <p14:tracePt t="781" x="3700463" y="3400425"/>
          <p14:tracePt t="814" x="3676650" y="3257550"/>
          <p14:tracePt t="847" x="3657600" y="3128963"/>
          <p14:tracePt t="864" x="3652838" y="3100388"/>
          <p14:tracePt t="881" x="3652838" y="3071813"/>
          <p14:tracePt t="897" x="3652838" y="3057525"/>
          <p14:tracePt t="914" x="3652838" y="3043238"/>
          <p14:tracePt t="931" x="3652838" y="3038475"/>
          <p14:tracePt t="948" x="3652838" y="3033713"/>
          <p14:tracePt t="1060" x="3648075" y="3033713"/>
          <p14:tracePt t="1069" x="3643313" y="3033713"/>
          <p14:tracePt t="1083" x="3638550" y="3033713"/>
          <p14:tracePt t="1097" x="3624263" y="3033713"/>
          <p14:tracePt t="1114" x="3609975" y="3043238"/>
          <p14:tracePt t="1131" x="3586163" y="3057525"/>
          <p14:tracePt t="1147" x="3562350" y="3081338"/>
          <p14:tracePt t="1164" x="3524250" y="3119438"/>
          <p14:tracePt t="1181" x="3500438" y="3143250"/>
          <p14:tracePt t="1197" x="3481388" y="3152775"/>
          <p14:tracePt t="1214" x="3457575" y="3176588"/>
          <p14:tracePt t="1231" x="3443288" y="3190875"/>
          <p14:tracePt t="1247" x="3429000" y="3195638"/>
          <p14:tracePt t="1264" x="3424238" y="3205163"/>
          <p14:tracePt t="1281" x="3414713" y="3214688"/>
          <p14:tracePt t="1297" x="3409950" y="3214688"/>
          <p14:tracePt t="1314" x="3405188" y="3214688"/>
          <p14:tracePt t="1399" x="3405188" y="3219450"/>
          <p14:tracePt t="1406" x="3405188" y="3224213"/>
          <p14:tracePt t="1414" x="3414713" y="3224213"/>
          <p14:tracePt t="1431" x="3438525" y="3233738"/>
          <p14:tracePt t="1447" x="3471863" y="3243263"/>
          <p14:tracePt t="1464" x="3562350" y="3257550"/>
          <p14:tracePt t="1481" x="3643313" y="3262313"/>
          <p14:tracePt t="1497" x="3724275" y="3276600"/>
          <p14:tracePt t="1514" x="3795713" y="3286125"/>
          <p14:tracePt t="1531" x="3857625" y="3290888"/>
          <p14:tracePt t="1547" x="3890963" y="3290888"/>
          <p14:tracePt t="1564" x="3929063" y="3290888"/>
          <p14:tracePt t="1580" x="3962400" y="3290888"/>
          <p14:tracePt t="1598" x="4010025" y="3290888"/>
          <p14:tracePt t="1614" x="4043363" y="3290888"/>
          <p14:tracePt t="1631" x="4071938" y="3290888"/>
          <p14:tracePt t="1647" x="4114800" y="3276600"/>
          <p14:tracePt t="1664" x="4138613" y="3271838"/>
          <p14:tracePt t="1681" x="4157663" y="3262313"/>
          <p14:tracePt t="1697" x="4176713" y="3257550"/>
          <p14:tracePt t="1714" x="4191000" y="3248025"/>
          <p14:tracePt t="1731" x="4200525" y="3238500"/>
          <p14:tracePt t="1748" x="4200525" y="3224213"/>
          <p14:tracePt t="1764" x="4195763" y="3209925"/>
          <p14:tracePt t="1780" x="4152900" y="3167063"/>
          <p14:tracePt t="1797" x="4086225" y="3133725"/>
          <p14:tracePt t="1814" x="4010025" y="3105150"/>
          <p14:tracePt t="1831" x="3929063" y="3081338"/>
          <p14:tracePt t="1847" x="3881438" y="3067050"/>
          <p14:tracePt t="1864" x="3829050" y="3062288"/>
          <p14:tracePt t="1881" x="3786188" y="3062288"/>
          <p14:tracePt t="1897" x="3724275" y="3067050"/>
          <p14:tracePt t="1914" x="3681413" y="3086100"/>
          <p14:tracePt t="1931" x="3633788" y="3100388"/>
          <p14:tracePt t="1947" x="3605213" y="3119438"/>
          <p14:tracePt t="1964" x="3557588" y="3143250"/>
          <p14:tracePt t="1981" x="3533775" y="3152775"/>
          <p14:tracePt t="1997" x="3514725" y="3157538"/>
          <p14:tracePt t="2014" x="3490913" y="3167063"/>
          <p14:tracePt t="2031" x="3481388" y="3181350"/>
          <p14:tracePt t="2047" x="3467100" y="3190875"/>
          <p14:tracePt t="2064" x="3457575" y="3205163"/>
          <p14:tracePt t="2081" x="3448050" y="3233738"/>
          <p14:tracePt t="2097" x="3433763" y="3252788"/>
          <p14:tracePt t="2114" x="3433763" y="3276600"/>
          <p14:tracePt t="2131" x="3433763" y="3286125"/>
          <p14:tracePt t="2147" x="3433763" y="3305175"/>
          <p14:tracePt t="2164" x="3438525" y="3314700"/>
          <p14:tracePt t="2181" x="3462338" y="3324225"/>
          <p14:tracePt t="2197" x="3490913" y="3343275"/>
          <p14:tracePt t="2214" x="3552825" y="3367088"/>
          <p14:tracePt t="2231" x="3595688" y="3376613"/>
          <p14:tracePt t="2247" x="3643313" y="3386138"/>
          <p14:tracePt t="2265" x="3700463" y="3395663"/>
          <p14:tracePt t="2281" x="3738563" y="3400425"/>
          <p14:tracePt t="2297" x="3762375" y="3400425"/>
          <p14:tracePt t="2314" x="3786188" y="3400425"/>
          <p14:tracePt t="2331" x="3829050" y="3400425"/>
          <p14:tracePt t="2347" x="3848100" y="3400425"/>
          <p14:tracePt t="2364" x="3871913" y="3390900"/>
          <p14:tracePt t="2381" x="3886200" y="3381375"/>
          <p14:tracePt t="2397" x="3919538" y="3367088"/>
          <p14:tracePt t="2414" x="3943350" y="3348038"/>
          <p14:tracePt t="2431" x="3967163" y="3338513"/>
          <p14:tracePt t="2447" x="4010025" y="3314700"/>
          <p14:tracePt t="2464" x="4024313" y="3300413"/>
          <p14:tracePt t="2480" x="4033838" y="3295650"/>
          <p14:tracePt t="2497" x="4038600" y="3290888"/>
          <p14:tracePt t="2514" x="4043363" y="3286125"/>
          <p14:tracePt t="2547" x="4043363" y="3281363"/>
          <p14:tracePt t="2564" x="4043363" y="3271838"/>
          <p14:tracePt t="2580" x="4014788" y="3257550"/>
          <p14:tracePt t="2597" x="3971925" y="3233738"/>
          <p14:tracePt t="2614" x="3924300" y="3205163"/>
          <p14:tracePt t="2631" x="3843338" y="3162300"/>
          <p14:tracePt t="2647" x="3790950" y="3138488"/>
          <p14:tracePt t="2664" x="3733800" y="3109913"/>
          <p14:tracePt t="2681" x="3705225" y="3090863"/>
          <p14:tracePt t="2697" x="3657600" y="3081338"/>
          <p14:tracePt t="2714" x="3633788" y="3067050"/>
          <p14:tracePt t="2730" x="3624263" y="3067050"/>
          <p14:tracePt t="2747" x="3614738" y="3067050"/>
          <p14:tracePt t="2764" x="3609975" y="3067050"/>
          <p14:tracePt t="2954" x="3533775" y="3048000"/>
          <p14:tracePt t="2962" x="3433763" y="3019425"/>
          <p14:tracePt t="2969" x="3338513" y="2990850"/>
          <p14:tracePt t="2981" x="3257550" y="2967038"/>
          <p14:tracePt t="2997" x="3067050" y="2890838"/>
          <p14:tracePt t="3014" x="2843213" y="2767013"/>
          <p14:tracePt t="3030" x="2752725" y="2700338"/>
          <p14:tracePt t="3047" x="2681288" y="2647950"/>
          <p14:tracePt t="3064" x="2595563" y="2590800"/>
          <p14:tracePt t="3080" x="2543175" y="2562225"/>
          <p14:tracePt t="3097" x="2486025" y="2533650"/>
          <p14:tracePt t="3114" x="2433638" y="2505075"/>
          <p14:tracePt t="3131" x="2357438" y="2481263"/>
          <p14:tracePt t="3147" x="2314575" y="2462213"/>
          <p14:tracePt t="3164" x="2286000" y="2443163"/>
          <p14:tracePt t="3181" x="2247900" y="2428875"/>
          <p14:tracePt t="3197" x="2185988" y="2405063"/>
          <p14:tracePt t="3214" x="2143125" y="2395538"/>
          <p14:tracePt t="3231" x="2105025" y="2381250"/>
          <p14:tracePt t="3247" x="2062163" y="2366963"/>
          <p14:tracePt t="3264" x="2000250" y="2343150"/>
          <p14:tracePt t="3280" x="1952625" y="2324100"/>
          <p14:tracePt t="3297" x="1919288" y="2305050"/>
          <p14:tracePt t="3314" x="1866900" y="2266950"/>
          <p14:tracePt t="3331" x="1828800" y="2243138"/>
          <p14:tracePt t="3347" x="1790700" y="2219325"/>
          <p14:tracePt t="3364" x="1752600" y="2200275"/>
          <p14:tracePt t="3366" x="1728788" y="2195513"/>
          <p14:tracePt t="3380" x="1690688" y="2176463"/>
          <p14:tracePt t="3397" x="1662113" y="2171700"/>
          <p14:tracePt t="3414" x="1633538" y="2157413"/>
          <p14:tracePt t="3431" x="1609725" y="2152650"/>
          <p14:tracePt t="3447" x="1576388" y="2152650"/>
          <p14:tracePt t="3464" x="1571625" y="2152650"/>
          <p14:tracePt t="3481" x="1566863" y="2152650"/>
          <p14:tracePt t="3498" x="1557338" y="2152650"/>
          <p14:tracePt t="3514" x="1552575" y="2152650"/>
          <p14:tracePt t="3531" x="1547813" y="2152650"/>
          <p14:tracePt t="3564" x="1543050" y="2152650"/>
          <p14:tracePt t="3609" x="1543050" y="2147888"/>
          <p14:tracePt t="3623" x="1543050" y="2143125"/>
          <p14:tracePt t="3630" x="1547813" y="2138363"/>
          <p14:tracePt t="3637" x="1552575" y="2138363"/>
          <p14:tracePt t="3647" x="1562100" y="2128838"/>
          <p14:tracePt t="3664" x="1590675" y="2114550"/>
          <p14:tracePt t="3681" x="1652588" y="2090738"/>
          <p14:tracePt t="3697" x="1700213" y="2071688"/>
          <p14:tracePt t="3714" x="1743075" y="2062163"/>
          <p14:tracePt t="3730" x="1795463" y="2052638"/>
          <p14:tracePt t="3747" x="1871663" y="2038350"/>
          <p14:tracePt t="3764" x="1919288" y="2033588"/>
          <p14:tracePt t="3780" x="1971675" y="2033588"/>
          <p14:tracePt t="3797" x="2019300" y="2033588"/>
          <p14:tracePt t="3814" x="2066925" y="2033588"/>
          <p14:tracePt t="3830" x="2095500" y="2033588"/>
          <p14:tracePt t="3847" x="2109788" y="2033588"/>
          <p14:tracePt t="3864" x="2124075" y="2033588"/>
          <p14:tracePt t="3865" x="2128838" y="2033588"/>
          <p14:tracePt t="3880" x="2143125" y="2033588"/>
          <p14:tracePt t="3897" x="2152650" y="2033588"/>
          <p14:tracePt t="3914" x="2157413" y="2033588"/>
          <p14:tracePt t="3931" x="2162175" y="2033588"/>
          <p14:tracePt t="4775" x="2181225" y="2038350"/>
          <p14:tracePt t="4782" x="2209800" y="2062163"/>
          <p14:tracePt t="4790" x="2262188" y="2085975"/>
          <p14:tracePt t="4798" x="2309813" y="2119313"/>
          <p14:tracePt t="4814" x="2390775" y="2181225"/>
          <p14:tracePt t="4830" x="2495550" y="2286000"/>
          <p14:tracePt t="4864" x="2724150" y="2533650"/>
          <p14:tracePt t="4897" x="2876550" y="2676525"/>
          <p14:tracePt t="4914" x="2981325" y="2809875"/>
          <p14:tracePt t="4930" x="3028950" y="2867025"/>
          <p14:tracePt t="4947" x="3071813" y="2924175"/>
          <p14:tracePt t="4964" x="3119438" y="2967038"/>
          <p14:tracePt t="4980" x="3186113" y="3019425"/>
          <p14:tracePt t="4997" x="3224213" y="3057525"/>
          <p14:tracePt t="5014" x="3257550" y="3095625"/>
          <p14:tracePt t="5030" x="3286125" y="3133725"/>
          <p14:tracePt t="5047" x="3324225" y="3200400"/>
          <p14:tracePt t="5064" x="3352800" y="3238500"/>
          <p14:tracePt t="5080" x="3367088" y="3262313"/>
          <p14:tracePt t="5097" x="3381375" y="3281363"/>
          <p14:tracePt t="5114" x="3390900" y="3314700"/>
          <p14:tracePt t="5130" x="3400425" y="3324225"/>
          <p14:tracePt t="5147" x="3405188" y="3333750"/>
          <p14:tracePt t="5164" x="3409950" y="3343275"/>
          <p14:tracePt t="5224" x="3409950" y="3348038"/>
          <p14:tracePt t="5268" x="3409950" y="3352800"/>
          <p14:tracePt t="5289" x="3409950" y="3357563"/>
          <p14:tracePt t="5296" x="3400425" y="3362325"/>
          <p14:tracePt t="5304" x="3390900" y="3362325"/>
          <p14:tracePt t="5314" x="3371850" y="3371850"/>
          <p14:tracePt t="5330" x="3328988" y="3376613"/>
          <p14:tracePt t="5347" x="3262313" y="3376613"/>
          <p14:tracePt t="5364" x="3233738" y="3376613"/>
          <p14:tracePt t="5380" x="3205163" y="3376613"/>
          <p14:tracePt t="5397" x="3181350" y="3376613"/>
          <p14:tracePt t="5414" x="3143250" y="3367088"/>
          <p14:tracePt t="5430" x="3119438" y="3348038"/>
          <p14:tracePt t="5447" x="3095625" y="3333750"/>
          <p14:tracePt t="5464" x="3071813" y="3319463"/>
          <p14:tracePt t="5480" x="3057525" y="3305175"/>
          <p14:tracePt t="5497" x="3052763" y="3300413"/>
          <p14:tracePt t="5514" x="3043238" y="3295650"/>
          <p14:tracePt t="7426" x="3048000" y="3290888"/>
          <p14:tracePt t="7433" x="3057525" y="3286125"/>
          <p14:tracePt t="7447" x="3095625" y="3286125"/>
          <p14:tracePt t="7480" x="3186113" y="3271838"/>
          <p14:tracePt t="7514" x="3362325" y="3257550"/>
          <p14:tracePt t="7530" x="3433763" y="3257550"/>
          <p14:tracePt t="7547" x="3490913" y="3257550"/>
          <p14:tracePt t="7563" x="3538538" y="3252788"/>
          <p14:tracePt t="7580" x="3614738" y="3252788"/>
          <p14:tracePt t="7597" x="3667125" y="3252788"/>
          <p14:tracePt t="7613" x="3724275" y="3252788"/>
          <p14:tracePt t="7630" x="3814763" y="3252788"/>
          <p14:tracePt t="7647" x="3867150" y="3248025"/>
          <p14:tracePt t="7664" x="3914775" y="3248025"/>
          <p14:tracePt t="7680" x="3967163" y="3248025"/>
          <p14:tracePt t="7697" x="4033838" y="3238500"/>
          <p14:tracePt t="7714" x="4086225" y="3238500"/>
          <p14:tracePt t="7730" x="4133850" y="3233738"/>
          <p14:tracePt t="7747" x="4186238" y="3233738"/>
          <p14:tracePt t="7763" x="4243388" y="3228975"/>
          <p14:tracePt t="7780" x="4276725" y="3219450"/>
          <p14:tracePt t="7797" x="4305300" y="3214688"/>
          <p14:tracePt t="7814" x="4338638" y="3205163"/>
          <p14:tracePt t="7830" x="4357688" y="3195638"/>
          <p14:tracePt t="7847" x="4367213" y="3190875"/>
          <p14:tracePt t="7863" x="4376738" y="3186113"/>
          <p14:tracePt t="7880" x="4386263" y="3186113"/>
          <p14:tracePt t="7913" x="4386263" y="3181350"/>
          <p14:tracePt t="7930" x="4386263" y="3176588"/>
          <p14:tracePt t="7947" x="4386263" y="3171825"/>
          <p14:tracePt t="7963" x="4386263" y="3157538"/>
          <p14:tracePt t="7980" x="4386263" y="3143250"/>
          <p14:tracePt t="7997" x="4362450" y="3095625"/>
          <p14:tracePt t="8013" x="4324350" y="3062288"/>
          <p14:tracePt t="8030" x="4257675" y="3028950"/>
          <p14:tracePt t="8047" x="4181475" y="2981325"/>
          <p14:tracePt t="8063" x="4100513" y="2947988"/>
          <p14:tracePt t="8080" x="4048125" y="2928938"/>
          <p14:tracePt t="8097" x="4019550" y="2919413"/>
          <p14:tracePt t="8113" x="3990975" y="2914650"/>
          <p14:tracePt t="8130" x="3943350" y="2905125"/>
          <p14:tracePt t="8147" x="3910013" y="2890838"/>
          <p14:tracePt t="8164" x="3881438" y="2890838"/>
          <p14:tracePt t="8180" x="3838575" y="2890838"/>
          <p14:tracePt t="8197" x="3786188" y="2890838"/>
          <p14:tracePt t="8213" x="3743325" y="2890838"/>
          <p14:tracePt t="8230" x="3709988" y="2890838"/>
          <p14:tracePt t="8247" x="3652838" y="2890838"/>
          <p14:tracePt t="8263" x="3624263" y="2890838"/>
          <p14:tracePt t="8280" x="3600450" y="2890838"/>
          <p14:tracePt t="8297" x="3562350" y="2890838"/>
          <p14:tracePt t="8314" x="3500438" y="2890838"/>
          <p14:tracePt t="8330" x="3457575" y="2890838"/>
          <p14:tracePt t="8347" x="3429000" y="2890838"/>
          <p14:tracePt t="8363" x="3400425" y="2890838"/>
          <p14:tracePt t="8366" x="3376613" y="2890838"/>
          <p14:tracePt t="8380" x="3348038" y="2900363"/>
          <p14:tracePt t="8397" x="3319463" y="2900363"/>
          <p14:tracePt t="8413" x="3281363" y="2905125"/>
          <p14:tracePt t="8430" x="3228975" y="2909888"/>
          <p14:tracePt t="8447" x="3190875" y="2924175"/>
          <p14:tracePt t="8464" x="3157538" y="2928938"/>
          <p14:tracePt t="8480" x="3128963" y="2933700"/>
          <p14:tracePt t="8498" x="3081338" y="2957513"/>
          <p14:tracePt t="8514" x="3062288" y="2971800"/>
          <p14:tracePt t="8530" x="3048000" y="2981325"/>
          <p14:tracePt t="8547" x="3043238" y="2986088"/>
          <p14:tracePt t="8563" x="3033713" y="2986088"/>
          <p14:tracePt t="8580" x="3028950" y="2986088"/>
          <p14:tracePt t="8613" x="3024188" y="2986088"/>
          <p14:tracePt t="8652" x="3024188" y="2990850"/>
          <p14:tracePt t="8667" x="3024188" y="2995613"/>
          <p14:tracePt t="8673" x="3024188" y="3000375"/>
          <p14:tracePt t="8681" x="3024188" y="3005138"/>
          <p14:tracePt t="8697" x="3048000" y="3019425"/>
          <p14:tracePt t="8714" x="3076575" y="3052763"/>
          <p14:tracePt t="8730" x="3124200" y="3086100"/>
          <p14:tracePt t="8747" x="3181350" y="3109913"/>
          <p14:tracePt t="8764" x="3209925" y="3128963"/>
          <p14:tracePt t="8780" x="3233738" y="3133725"/>
          <p14:tracePt t="8797" x="3252788" y="3143250"/>
          <p14:tracePt t="8813" x="3276600" y="3152775"/>
          <p14:tracePt t="8830" x="3286125" y="3152775"/>
          <p14:tracePt t="8847" x="3290888" y="3152775"/>
          <p14:tracePt t="8864" x="3300413" y="3152775"/>
          <p14:tracePt t="8894" x="3305175" y="3152775"/>
          <p14:tracePt t="8989" x="3309938" y="3152775"/>
          <p14:tracePt t="9269" x="3295650" y="3152775"/>
          <p14:tracePt t="9276" x="3271838" y="3157538"/>
          <p14:tracePt t="9283" x="3243263" y="3162300"/>
          <p14:tracePt t="9297" x="3195638" y="3171825"/>
          <p14:tracePt t="9314" x="3152775" y="3176588"/>
          <p14:tracePt t="9330" x="3114675" y="3181350"/>
          <p14:tracePt t="9347" x="3081338" y="3181350"/>
          <p14:tracePt t="9380" x="2995613" y="3195638"/>
          <p14:tracePt t="9413" x="2938463" y="3205163"/>
          <p14:tracePt t="9430" x="2900363" y="3219450"/>
          <p14:tracePt t="9447" x="2890838" y="3219450"/>
          <p14:tracePt t="9463" x="2881313" y="3219450"/>
          <p14:tracePt t="9481" x="2871788" y="3219450"/>
          <p14:tracePt t="9497" x="2867025" y="3219450"/>
          <p14:tracePt t="9513" x="2862263" y="3219450"/>
          <p14:tracePt t="10016" x="2886075" y="3219450"/>
          <p14:tracePt t="10024" x="2919413" y="3219450"/>
          <p14:tracePt t="10032" x="2947988" y="3209925"/>
          <p14:tracePt t="10047" x="3014663" y="3205163"/>
          <p14:tracePt t="10063" x="3067050" y="3190875"/>
          <p14:tracePt t="10080" x="3105150" y="3186113"/>
          <p14:tracePt t="10113" x="3171825" y="3186113"/>
          <p14:tracePt t="10147" x="3190875" y="3186113"/>
          <p14:tracePt t="10163" x="3200400" y="3186113"/>
          <p14:tracePt t="10180" x="3205163" y="3186113"/>
          <p14:tracePt t="10926" x="3195638" y="3276600"/>
          <p14:tracePt t="10935" x="3176588" y="3367088"/>
          <p14:tracePt t="10947" x="3157538" y="3443288"/>
          <p14:tracePt t="10963" x="3076575" y="3881438"/>
          <p14:tracePt t="10980" x="3038475" y="4038600"/>
          <p14:tracePt t="10997" x="3005138" y="4186238"/>
          <p14:tracePt t="11030" x="2919413" y="4500563"/>
          <p14:tracePt t="11063" x="2881313" y="4576763"/>
          <p14:tracePt t="11080" x="2871788" y="4600575"/>
          <p14:tracePt t="11097" x="2843213" y="4629150"/>
          <p14:tracePt t="11113" x="2814638" y="4652963"/>
          <p14:tracePt t="11130" x="2747963" y="4681538"/>
          <p14:tracePt t="11148" x="2586038" y="4729163"/>
          <p14:tracePt t="11163" x="2490788" y="4743450"/>
          <p14:tracePt t="11180" x="2419350" y="4757738"/>
          <p14:tracePt t="11196" x="2333625" y="4776788"/>
          <p14:tracePt t="11213" x="2205038" y="4805363"/>
          <p14:tracePt t="11230" x="2128838" y="4829175"/>
          <p14:tracePt t="11247" x="2066925" y="4857750"/>
          <p14:tracePt t="11263" x="2000250" y="4886325"/>
          <p14:tracePt t="11280" x="1905000" y="4938713"/>
          <p14:tracePt t="11297" x="1843088" y="4967288"/>
          <p14:tracePt t="11313" x="1766888" y="4995863"/>
          <p14:tracePt t="11330" x="1657350" y="5024438"/>
          <p14:tracePt t="11346" x="1595438" y="5029200"/>
          <p14:tracePt t="11364" x="1543050" y="5038725"/>
          <p14:tracePt t="11380" x="1500188" y="5048250"/>
          <p14:tracePt t="11397" x="1447800" y="5057775"/>
          <p14:tracePt t="11413" x="1409700" y="5057775"/>
          <p14:tracePt t="11430" x="1381125" y="5062538"/>
          <p14:tracePt t="11447" x="1352550" y="5062538"/>
          <p14:tracePt t="11463" x="1314450" y="5067300"/>
          <p14:tracePt t="11480" x="1290638" y="5072063"/>
          <p14:tracePt t="11497" x="1271588" y="5072063"/>
          <p14:tracePt t="11513" x="1252538" y="5076825"/>
          <p14:tracePt t="11530" x="1238250" y="5076825"/>
          <p14:tracePt t="11546" x="1228725" y="5081588"/>
          <p14:tracePt t="11564" x="1219200" y="5081588"/>
          <p14:tracePt t="11581" x="1209675" y="5081588"/>
          <p14:tracePt t="11597" x="1204913" y="5081588"/>
          <p14:tracePt t="11614" x="1200150" y="5081588"/>
          <p14:tracePt t="11678" x="1209675" y="5081588"/>
          <p14:tracePt t="11686" x="1243013" y="5081588"/>
          <p14:tracePt t="11698" x="1357313" y="5091113"/>
          <p14:tracePt t="11714" x="1533525" y="5100638"/>
          <p14:tracePt t="11731" x="1781175" y="5119688"/>
          <p14:tracePt t="11750" x="2166938" y="5129213"/>
          <p14:tracePt t="11765" x="2538413" y="5124450"/>
          <p14:tracePt t="11781" x="2800350" y="5114925"/>
          <p14:tracePt t="11797" x="3062288" y="5105400"/>
          <p14:tracePt t="11815" x="3209925" y="5086350"/>
          <p14:tracePt t="11831" x="3348038" y="5076825"/>
          <p14:tracePt t="11847" x="3400425" y="5072063"/>
          <p14:tracePt t="11864" x="3443288" y="5048250"/>
          <p14:tracePt t="11869" x="3462338" y="5033963"/>
          <p14:tracePt t="11882" x="3524250" y="4948238"/>
          <p14:tracePt t="11898" x="3567113" y="4805363"/>
          <p14:tracePt t="11914" x="3576638" y="4619625"/>
          <p14:tracePt t="11930" x="3538538" y="4295775"/>
          <p14:tracePt t="11947" x="3414713" y="3910013"/>
          <p14:tracePt t="11964" x="3348038" y="3643313"/>
          <p14:tracePt t="11980" x="3314700" y="3514725"/>
          <p14:tracePt t="11996" x="3281363" y="3376613"/>
          <p14:tracePt t="12013" x="3281363" y="3228975"/>
          <p14:tracePt t="12030" x="3276600" y="3186113"/>
          <p14:tracePt t="12046" x="3276600" y="3171825"/>
          <p14:tracePt t="12063" x="3276600" y="3162300"/>
          <p14:tracePt t="12080" x="3276600" y="3152775"/>
          <p14:tracePt t="12096" x="3276600" y="3148013"/>
          <p14:tracePt t="12155" x="3271838" y="3148013"/>
          <p14:tracePt t="12166" x="3267075" y="3148013"/>
          <p14:tracePt t="12181" x="3233738" y="3148013"/>
          <p14:tracePt t="12197" x="3109913" y="3176588"/>
          <p14:tracePt t="12216" x="3024188" y="3219450"/>
          <p14:tracePt t="12237" x="2895600" y="3281363"/>
          <p14:tracePt t="12253" x="2824163" y="3309938"/>
          <p14:tracePt t="12264" x="2757488" y="3333750"/>
          <p14:tracePt t="12280" x="2705100" y="3352800"/>
          <p14:tracePt t="12297" x="2662238" y="3367088"/>
          <p14:tracePt t="12314" x="2605088" y="3381375"/>
          <p14:tracePt t="12330" x="2571750" y="3390900"/>
          <p14:tracePt t="12346" x="2547938" y="3400425"/>
          <p14:tracePt t="12363" x="2538413" y="3400425"/>
          <p14:tracePt t="12380" x="2524125" y="3400425"/>
          <p14:tracePt t="12396" x="2519363" y="3400425"/>
          <p14:tracePt t="12413" x="2509838" y="3400425"/>
          <p14:tracePt t="12430" x="2505075" y="3400425"/>
          <p14:tracePt t="12446" x="2500313" y="3400425"/>
          <p14:tracePt t="12659" x="2533650" y="3390900"/>
          <p14:tracePt t="12667" x="2581275" y="3386138"/>
          <p14:tracePt t="12680" x="2628900" y="3376613"/>
          <p14:tracePt t="12696" x="2724150" y="3357563"/>
          <p14:tracePt t="12713" x="2776538" y="3348038"/>
          <p14:tracePt t="12730" x="2795588" y="3343275"/>
          <p14:tracePt t="12747" x="2819400" y="3343275"/>
          <p14:tracePt t="12763" x="2824163" y="3343275"/>
          <p14:tracePt t="12780" x="2828925" y="3343275"/>
          <p14:tracePt t="12880" x="2828925" y="3338513"/>
          <p14:tracePt t="12932" x="2828925" y="3333750"/>
          <p14:tracePt t="13136" x="2871788" y="3319463"/>
          <p14:tracePt t="13144" x="2919413" y="3305175"/>
          <p14:tracePt t="13151" x="2967038" y="3295650"/>
          <p14:tracePt t="13163" x="3005138" y="3290888"/>
          <p14:tracePt t="13180" x="3124200" y="3262313"/>
          <p14:tracePt t="13213" x="3243263" y="3248025"/>
          <p14:tracePt t="13246" x="3352800" y="3248025"/>
          <p14:tracePt t="13263" x="3390900" y="3248025"/>
          <p14:tracePt t="13280" x="3424238" y="3248025"/>
          <p14:tracePt t="13296" x="3448050" y="3248025"/>
          <p14:tracePt t="13313" x="3490913" y="3248025"/>
          <p14:tracePt t="13330" x="3524250" y="3252788"/>
          <p14:tracePt t="13346" x="3557588" y="3252788"/>
          <p14:tracePt t="13363" x="3605213" y="3252788"/>
          <p14:tracePt t="13380" x="3619500" y="3252788"/>
          <p14:tracePt t="13396" x="3633788" y="3252788"/>
          <p14:tracePt t="13413" x="3638550" y="3252788"/>
          <p14:tracePt t="13430" x="3648075" y="3252788"/>
          <p14:tracePt t="13489" x="3643313" y="3252788"/>
          <p14:tracePt t="13496" x="3624263" y="3252788"/>
          <p14:tracePt t="13503" x="3605213" y="3252788"/>
          <p14:tracePt t="13513" x="3581400" y="3252788"/>
          <p14:tracePt t="13530" x="3509963" y="3243263"/>
          <p14:tracePt t="13546" x="3448050" y="3233738"/>
          <p14:tracePt t="13563" x="3381375" y="3233738"/>
          <p14:tracePt t="13580" x="3348038" y="3233738"/>
          <p14:tracePt t="13596" x="3319463" y="3233738"/>
          <p14:tracePt t="13613" x="3276600" y="3233738"/>
          <p14:tracePt t="13630" x="3243263" y="3224213"/>
          <p14:tracePt t="13646" x="3205163" y="3224213"/>
          <p14:tracePt t="13663" x="3171825" y="3224213"/>
          <p14:tracePt t="13680" x="3124200" y="3224213"/>
          <p14:tracePt t="13696" x="3095625" y="3224213"/>
          <p14:tracePt t="13713" x="3081338" y="3224213"/>
          <p14:tracePt t="13730" x="3071813" y="3224213"/>
          <p14:tracePt t="13746" x="3062288" y="3224213"/>
          <p14:tracePt t="13763" x="3057525" y="3224213"/>
          <p14:tracePt t="13841" x="3062288" y="3224213"/>
          <p14:tracePt t="13848" x="3071813" y="3224213"/>
          <p14:tracePt t="13863" x="3109913" y="3224213"/>
          <p14:tracePt t="13880" x="3186113" y="3224213"/>
          <p14:tracePt t="13896" x="3286125" y="3224213"/>
          <p14:tracePt t="13913" x="3376613" y="3224213"/>
          <p14:tracePt t="13930" x="3481388" y="3224213"/>
          <p14:tracePt t="13946" x="3529013" y="3224213"/>
          <p14:tracePt t="13963" x="3600450" y="3224213"/>
          <p14:tracePt t="13980" x="3648075" y="3224213"/>
          <p14:tracePt t="13996" x="3709988" y="3224213"/>
          <p14:tracePt t="14013" x="3752850" y="3224213"/>
          <p14:tracePt t="14030" x="3781425" y="3224213"/>
          <p14:tracePt t="14046" x="3819525" y="3224213"/>
          <p14:tracePt t="14063" x="3838575" y="3224213"/>
          <p14:tracePt t="14080" x="3862388" y="3224213"/>
          <p14:tracePt t="14096" x="3881438" y="3224213"/>
          <p14:tracePt t="14113" x="3914775" y="3224213"/>
          <p14:tracePt t="14130" x="3938588" y="3224213"/>
          <p14:tracePt t="14146" x="3957638" y="3224213"/>
          <p14:tracePt t="14163" x="3971925" y="3224213"/>
          <p14:tracePt t="14180" x="3990975" y="3224213"/>
          <p14:tracePt t="14196" x="4010025" y="3224213"/>
          <p14:tracePt t="14213" x="4019550" y="3224213"/>
          <p14:tracePt t="14230" x="4029075" y="3224213"/>
          <p14:tracePt t="14246" x="4033838" y="3224213"/>
          <p14:tracePt t="14263" x="4038600" y="3224213"/>
          <p14:tracePt t="16712" x="4000500" y="3281363"/>
          <p14:tracePt t="16719" x="3905250" y="3409950"/>
          <p14:tracePt t="16730" x="3752850" y="3619500"/>
          <p14:tracePt t="16747" x="3519488" y="3890963"/>
          <p14:tracePt t="16763" x="3233738" y="4195763"/>
          <p14:tracePt t="16780" x="2981325" y="4424363"/>
          <p14:tracePt t="16796" x="2824163" y="4562475"/>
          <p14:tracePt t="16830" x="2514600" y="4819650"/>
          <p14:tracePt t="16863" x="2314575" y="4967288"/>
          <p14:tracePt t="16881" x="2214563" y="5043488"/>
          <p14:tracePt t="16897" x="2147888" y="5072063"/>
          <p14:tracePt t="16913" x="2095500" y="5095875"/>
          <p14:tracePt t="16930" x="2052638" y="5114925"/>
          <p14:tracePt t="16947" x="1990725" y="5124450"/>
          <p14:tracePt t="16964" x="1938338" y="5129213"/>
          <p14:tracePt t="16980" x="1890713" y="5138738"/>
          <p14:tracePt t="16996" x="1838325" y="5148263"/>
          <p14:tracePt t="17013" x="1766888" y="5162550"/>
          <p14:tracePt t="17029" x="1709738" y="5172075"/>
          <p14:tracePt t="17046" x="1619250" y="5176838"/>
          <p14:tracePt t="17063" x="1514475" y="5195888"/>
          <p14:tracePt t="17079" x="1400175" y="5200650"/>
          <p14:tracePt t="17096" x="1338263" y="5214938"/>
          <p14:tracePt t="17114" x="1285875" y="5219700"/>
          <p14:tracePt t="17130" x="1238250" y="5229225"/>
          <p14:tracePt t="17146" x="1219200" y="5229225"/>
          <p14:tracePt t="17164" x="1209675" y="5229225"/>
          <p14:tracePt t="17180" x="1204913" y="5229225"/>
          <p14:tracePt t="17213" x="1238250" y="5214938"/>
          <p14:tracePt t="17230" x="1390650" y="5181600"/>
          <p14:tracePt t="17246" x="1647825" y="5162550"/>
          <p14:tracePt t="17263" x="2071688" y="5153025"/>
          <p14:tracePt t="17280" x="2319338" y="5153025"/>
          <p14:tracePt t="17296" x="2562225" y="5153025"/>
          <p14:tracePt t="17313" x="2762250" y="5153025"/>
          <p14:tracePt t="17329" x="3005138" y="5157788"/>
          <p14:tracePt t="17346" x="3219450" y="5176838"/>
          <p14:tracePt t="17363" x="3395663" y="5181600"/>
          <p14:tracePt t="17365" x="3462338" y="5191125"/>
          <p14:tracePt t="17380" x="3600450" y="5191125"/>
          <p14:tracePt t="17396" x="3733800" y="5191125"/>
          <p14:tracePt t="17413" x="3814763" y="5191125"/>
          <p14:tracePt t="17429" x="3876675" y="5181600"/>
          <p14:tracePt t="17446" x="3938588" y="5172075"/>
          <p14:tracePt t="17463" x="3957638" y="5157788"/>
          <p14:tracePt t="17479" x="3981450" y="5153025"/>
          <p14:tracePt t="17496" x="3995738" y="5148263"/>
          <p14:tracePt t="17513" x="4019550" y="5138738"/>
          <p14:tracePt t="17529" x="4033838" y="5129213"/>
          <p14:tracePt t="17546" x="4043363" y="5124450"/>
          <p14:tracePt t="17563" x="4057650" y="5114925"/>
          <p14:tracePt t="17580" x="4062413" y="5110163"/>
          <p14:tracePt t="17596" x="4071938" y="5100638"/>
          <p14:tracePt t="17613" x="4076700" y="5095875"/>
          <p14:tracePt t="17630" x="4081463" y="5095875"/>
          <p14:tracePt t="18569" x="4057650" y="5014913"/>
          <p14:tracePt t="18576" x="3981450" y="4786313"/>
          <p14:tracePt t="18584" x="3929063" y="4538663"/>
          <p14:tracePt t="18596" x="3881438" y="4381500"/>
          <p14:tracePt t="18613" x="3776663" y="3952875"/>
          <p14:tracePt t="18630" x="3733800" y="3838575"/>
          <p14:tracePt t="18663" x="3662363" y="3757613"/>
          <p14:tracePt t="18696" x="3567113" y="3700463"/>
          <p14:tracePt t="18713" x="3529013" y="3681413"/>
          <p14:tracePt t="18729" x="3500438" y="3676650"/>
          <p14:tracePt t="18746" x="3467100" y="3667125"/>
          <p14:tracePt t="18763" x="3438525" y="3667125"/>
          <p14:tracePt t="18779" x="3405188" y="3667125"/>
          <p14:tracePt t="18796" x="3357563" y="3671888"/>
          <p14:tracePt t="18813" x="3319463" y="3676650"/>
          <p14:tracePt t="18829" x="3286125" y="3686175"/>
          <p14:tracePt t="18846" x="3248025" y="3695700"/>
          <p14:tracePt t="18864" x="3200400" y="3700463"/>
          <p14:tracePt t="18880" x="3167063" y="3700463"/>
          <p14:tracePt t="18896" x="3138488" y="3695700"/>
          <p14:tracePt t="18914" x="3105150" y="3681413"/>
          <p14:tracePt t="18930" x="3067050" y="3667125"/>
          <p14:tracePt t="18947" x="3043238" y="3652838"/>
          <p14:tracePt t="18963" x="3028950" y="3648075"/>
          <p14:tracePt t="18980" x="3009900" y="3638550"/>
          <p14:tracePt t="18996" x="3000375" y="3633788"/>
          <p14:tracePt t="19013" x="2981325" y="3629025"/>
          <p14:tracePt t="19029" x="2967038" y="3624263"/>
          <p14:tracePt t="19046" x="2957513" y="3624263"/>
          <p14:tracePt t="19063" x="2947988" y="3624263"/>
          <p14:tracePt t="19079" x="2938463" y="3624263"/>
          <p14:tracePt t="19096" x="2928938" y="3624263"/>
          <p14:tracePt t="19113" x="2919413" y="3624263"/>
          <p14:tracePt t="19129" x="2909888" y="3624263"/>
          <p14:tracePt t="19146" x="2905125" y="3624263"/>
          <p14:tracePt t="19162" x="2900363" y="3624263"/>
          <p14:tracePt t="19407" x="2957513" y="3624263"/>
          <p14:tracePt t="19414" x="3043238" y="3629025"/>
          <p14:tracePt t="19421" x="3114675" y="3629025"/>
          <p14:tracePt t="19429" x="3181350" y="3629025"/>
          <p14:tracePt t="19446" x="3300413" y="3629025"/>
          <p14:tracePt t="19463" x="3457575" y="3638550"/>
          <p14:tracePt t="19479" x="3681413" y="3652838"/>
          <p14:tracePt t="19496" x="3819525" y="3662363"/>
          <p14:tracePt t="19513" x="3962400" y="3671888"/>
          <p14:tracePt t="19529" x="4100513" y="3690938"/>
          <p14:tracePt t="19546" x="4267200" y="3690938"/>
          <p14:tracePt t="19563" x="4348163" y="3686175"/>
          <p14:tracePt t="19579" x="4429125" y="3676650"/>
          <p14:tracePt t="19596" x="4510088" y="3671888"/>
          <p14:tracePt t="19613" x="4624388" y="3671888"/>
          <p14:tracePt t="19629" x="4676775" y="3671888"/>
          <p14:tracePt t="19646" x="4719638" y="3671888"/>
          <p14:tracePt t="19662" x="4757738" y="3671888"/>
          <p14:tracePt t="19679" x="4781550" y="3671888"/>
          <p14:tracePt t="19696" x="4795838" y="3671888"/>
          <p14:tracePt t="19712" x="4810125" y="3671888"/>
          <p14:tracePt t="19729" x="4829175" y="3671888"/>
          <p14:tracePt t="19746" x="4838700" y="3671888"/>
          <p14:tracePt t="19763" x="4843463" y="3671888"/>
          <p14:tracePt t="19779" x="4852988" y="3671888"/>
          <p14:tracePt t="19833" x="4843463" y="3671888"/>
          <p14:tracePt t="19840" x="4819650" y="3671888"/>
          <p14:tracePt t="19847" x="4767263" y="3662363"/>
          <p14:tracePt t="19863" x="4562475" y="3643313"/>
          <p14:tracePt t="19879" x="4405313" y="3624263"/>
          <p14:tracePt t="19896" x="4262438" y="3609975"/>
          <p14:tracePt t="19913" x="4090988" y="3609975"/>
          <p14:tracePt t="19929" x="4029075" y="3619500"/>
          <p14:tracePt t="19946" x="3986213" y="3619500"/>
          <p14:tracePt t="19962" x="3952875" y="3619500"/>
          <p14:tracePt t="19979" x="3919538" y="3619500"/>
          <p14:tracePt t="19996" x="3900488" y="3619500"/>
          <p14:tracePt t="20013" x="3871913" y="3619500"/>
          <p14:tracePt t="20029" x="3824288" y="3619500"/>
          <p14:tracePt t="20046" x="3781425" y="3619500"/>
          <p14:tracePt t="20062" x="3748088" y="3619500"/>
          <p14:tracePt t="20079" x="3709988" y="3619500"/>
          <p14:tracePt t="20096" x="3671888" y="3619500"/>
          <p14:tracePt t="20113" x="3648075" y="3619500"/>
          <p14:tracePt t="20129" x="3638550" y="3619500"/>
          <p14:tracePt t="20146" x="3629025" y="3619500"/>
          <p14:tracePt t="20163" x="3619500" y="3619500"/>
          <p14:tracePt t="20179" x="3609975" y="3619500"/>
          <p14:tracePt t="20196" x="3605213" y="3619500"/>
          <p14:tracePt t="20212" x="3600450" y="3619500"/>
          <p14:tracePt t="20229" x="3581400" y="3629025"/>
          <p14:tracePt t="20246" x="3576638" y="3629025"/>
          <p14:tracePt t="20263" x="3571875" y="3629025"/>
          <p14:tracePt t="20279" x="3562350" y="3629025"/>
          <p14:tracePt t="20296" x="3552825" y="3629025"/>
          <p14:tracePt t="20361" x="3548063" y="3629025"/>
          <p14:tracePt t="20449" x="3552825" y="3629025"/>
          <p14:tracePt t="20456" x="3571875" y="3629025"/>
          <p14:tracePt t="20463" x="3595688" y="3624263"/>
          <p14:tracePt t="20479" x="3667125" y="3619500"/>
          <p14:tracePt t="20496" x="3757613" y="3619500"/>
          <p14:tracePt t="20514" x="3848100" y="3619500"/>
          <p14:tracePt t="20530" x="3990975" y="3619500"/>
          <p14:tracePt t="20546" x="4071938" y="3619500"/>
          <p14:tracePt t="20562" x="4157663" y="3629025"/>
          <p14:tracePt t="20580" x="4248150" y="3638550"/>
          <p14:tracePt t="20596" x="4300538" y="3643313"/>
          <p14:tracePt t="20612" x="4352925" y="3643313"/>
          <p14:tracePt t="20629" x="4395788" y="3643313"/>
          <p14:tracePt t="20646" x="4438650" y="3643313"/>
          <p14:tracePt t="20662" x="4452938" y="3643313"/>
          <p14:tracePt t="20679" x="4471988" y="3643313"/>
          <p14:tracePt t="20696" x="4476750" y="3643313"/>
          <p14:tracePt t="20712" x="4486275" y="3643313"/>
          <p14:tracePt t="20729" x="4491038" y="3643313"/>
          <p14:tracePt t="20746" x="4495800" y="3643313"/>
          <p14:tracePt t="22086" x="4448175" y="3705225"/>
          <p14:tracePt t="22095" x="4367213" y="3790950"/>
          <p14:tracePt t="22105" x="4267200" y="3876675"/>
          <p14:tracePt t="22112" x="4105275" y="3990975"/>
          <p14:tracePt t="22129" x="3519488" y="4271963"/>
          <p14:tracePt t="22146" x="3086100" y="4491038"/>
          <p14:tracePt t="22181" x="2238375" y="4933950"/>
          <p14:tracePt t="22214" x="1895475" y="5081588"/>
          <p14:tracePt t="22230" x="1785938" y="5114925"/>
          <p14:tracePt t="22246" x="1724025" y="5129213"/>
          <p14:tracePt t="22262" x="1652588" y="5133975"/>
          <p14:tracePt t="22279" x="1604963" y="5124450"/>
          <p14:tracePt t="22296" x="1562100" y="5119688"/>
          <p14:tracePt t="22312" x="1485900" y="5105400"/>
          <p14:tracePt t="22329" x="1438275" y="5100638"/>
          <p14:tracePt t="22346" x="1395413" y="5100638"/>
          <p14:tracePt t="22362" x="1352550" y="5100638"/>
          <p14:tracePt t="22364" x="1323975" y="5100638"/>
          <p14:tracePt t="22379" x="1276350" y="5100638"/>
          <p14:tracePt t="22396" x="1204913" y="5114925"/>
          <p14:tracePt t="22412" x="1119188" y="5138738"/>
          <p14:tracePt t="22429" x="1052513" y="5167313"/>
          <p14:tracePt t="22446" x="971550" y="5205413"/>
          <p14:tracePt t="22462" x="933450" y="5219700"/>
          <p14:tracePt t="22479" x="895350" y="5229225"/>
          <p14:tracePt t="22496" x="876300" y="5233988"/>
          <p14:tracePt t="22512" x="852488" y="5229225"/>
          <p14:tracePt t="22529" x="842963" y="5229225"/>
          <p14:tracePt t="22546" x="838200" y="5229225"/>
          <p14:tracePt t="22563" x="828675" y="5229225"/>
          <p14:tracePt t="22579" x="823913" y="5229225"/>
          <p14:tracePt t="22596" x="814388" y="5229225"/>
          <p14:tracePt t="22612" x="814388" y="5224463"/>
          <p14:tracePt t="22629" x="814388" y="5219700"/>
          <p14:tracePt t="22646" x="814388" y="5214938"/>
          <p14:tracePt t="22662" x="819150" y="5210175"/>
          <p14:tracePt t="22679" x="852488" y="5195888"/>
          <p14:tracePt t="22696" x="919163" y="5186363"/>
          <p14:tracePt t="22712" x="981075" y="5172075"/>
          <p14:tracePt t="22729" x="1033463" y="5167313"/>
          <p14:tracePt t="22746" x="1100138" y="5153025"/>
          <p14:tracePt t="22762" x="1152525" y="5153025"/>
          <p14:tracePt t="22779" x="1209675" y="5153025"/>
          <p14:tracePt t="22796" x="1266825" y="5153025"/>
          <p14:tracePt t="22812" x="1362075" y="5153025"/>
          <p14:tracePt t="22829" x="1428750" y="5143500"/>
          <p14:tracePt t="22846" x="1490663" y="5138738"/>
          <p14:tracePt t="22862" x="1547813" y="5133975"/>
          <p14:tracePt t="22864" x="1585913" y="5124450"/>
          <p14:tracePt t="22879" x="1652588" y="5119688"/>
          <p14:tracePt t="22896" x="1743075" y="5119688"/>
          <p14:tracePt t="22912" x="1824038" y="5110163"/>
          <p14:tracePt t="22929" x="1919288" y="5105400"/>
          <p14:tracePt t="22946" x="1971675" y="5095875"/>
          <p14:tracePt t="22962" x="2019300" y="5091113"/>
          <p14:tracePt t="22979" x="2081213" y="5091113"/>
          <p14:tracePt t="22996" x="2171700" y="5081588"/>
          <p14:tracePt t="23012" x="2243138" y="5081588"/>
          <p14:tracePt t="23029" x="2290763" y="5081588"/>
          <p14:tracePt t="23046" x="2343150" y="5081588"/>
          <p14:tracePt t="23062" x="2414588" y="5081588"/>
          <p14:tracePt t="23079" x="2486025" y="5081588"/>
          <p14:tracePt t="23096" x="2576513" y="5081588"/>
          <p14:tracePt t="23112" x="2652713" y="5081588"/>
          <p14:tracePt t="23129" x="2762250" y="5076825"/>
          <p14:tracePt t="23146" x="2828925" y="5076825"/>
          <p14:tracePt t="23162" x="2909888" y="5076825"/>
          <p14:tracePt t="23179" x="3043238" y="5076825"/>
          <p14:tracePt t="23196" x="3133725" y="5076825"/>
          <p14:tracePt t="23212" x="3214688" y="5076825"/>
          <p14:tracePt t="23229" x="3271838" y="5076825"/>
          <p14:tracePt t="23246" x="3338513" y="5062538"/>
          <p14:tracePt t="23262" x="3381375" y="5062538"/>
          <p14:tracePt t="23279" x="3429000" y="5057775"/>
          <p14:tracePt t="23296" x="3467100" y="5057775"/>
          <p14:tracePt t="23312" x="3538538" y="5057775"/>
          <p14:tracePt t="23329" x="3581400" y="5062538"/>
          <p14:tracePt t="23346" x="3609975" y="5062538"/>
          <p14:tracePt t="23363" x="3657600" y="5062538"/>
          <p14:tracePt t="23379" x="3686175" y="5062538"/>
          <p14:tracePt t="23396" x="3714750" y="5062538"/>
          <p14:tracePt t="23412" x="3743325" y="5062538"/>
          <p14:tracePt t="23429" x="3786188" y="5062538"/>
          <p14:tracePt t="23446" x="3810000" y="5062538"/>
          <p14:tracePt t="23462" x="3829050" y="5062538"/>
          <p14:tracePt t="23479" x="3852863" y="5062538"/>
          <p14:tracePt t="23496" x="3876675" y="5062538"/>
          <p14:tracePt t="23512" x="3890963" y="5062538"/>
          <p14:tracePt t="23529" x="3900488" y="5062538"/>
          <p14:tracePt t="23546" x="3905250" y="5062538"/>
          <p14:tracePt t="23562" x="3914775" y="5062538"/>
          <p14:tracePt t="23621" x="3914775" y="5057775"/>
          <p14:tracePt t="23627" x="3914775" y="5053013"/>
          <p14:tracePt t="23634" x="3910013" y="5048250"/>
          <p14:tracePt t="23646" x="3900488" y="5043488"/>
          <p14:tracePt t="23662" x="3824288" y="5005388"/>
          <p14:tracePt t="23679" x="3676650" y="4929188"/>
          <p14:tracePt t="23696" x="3586163" y="4857750"/>
          <p14:tracePt t="23713" x="3490913" y="4772025"/>
          <p14:tracePt t="23729" x="3409950" y="4691063"/>
          <p14:tracePt t="23746" x="3286125" y="4486275"/>
          <p14:tracePt t="23762" x="3224213" y="4333875"/>
          <p14:tracePt t="23779" x="3186113" y="4238625"/>
          <p14:tracePt t="23796" x="3128963" y="4095750"/>
          <p14:tracePt t="23812" x="3086100" y="3967163"/>
          <p14:tracePt t="23829" x="3043238" y="3857625"/>
          <p14:tracePt t="23846" x="3014663" y="3781425"/>
          <p14:tracePt t="23862" x="2967038" y="3705225"/>
          <p14:tracePt t="23879" x="2924175" y="3648075"/>
          <p14:tracePt t="23896" x="2867025" y="3571875"/>
          <p14:tracePt t="23912" x="2790825" y="3467100"/>
          <p14:tracePt t="23929" x="2676525" y="3348038"/>
          <p14:tracePt t="23946" x="2533650" y="3276600"/>
          <p14:tracePt t="23962" x="2376488" y="3224213"/>
          <p14:tracePt t="23979" x="2190750" y="3186113"/>
          <p14:tracePt t="23996" x="2085975" y="3181350"/>
          <p14:tracePt t="24012" x="1985963" y="3181350"/>
          <p14:tracePt t="24029" x="1905000" y="3181350"/>
          <p14:tracePt t="24046" x="1838325" y="3181350"/>
          <p14:tracePt t="24062" x="1824038" y="3181350"/>
          <p14:tracePt t="24079" x="1814513" y="3181350"/>
          <p14:tracePt t="24095" x="1809750" y="3181350"/>
          <p14:tracePt t="24113" x="1819275" y="3186113"/>
          <p14:tracePt t="24129" x="1905000" y="3305175"/>
          <p14:tracePt t="24146" x="2009775" y="3457575"/>
          <p14:tracePt t="24163" x="2166938" y="3705225"/>
          <p14:tracePt t="24180" x="2252663" y="3905250"/>
          <p14:tracePt t="24196" x="2295525" y="4033838"/>
          <p14:tracePt t="24213" x="2314575" y="4181475"/>
          <p14:tracePt t="24231" x="2281238" y="4429125"/>
          <p14:tracePt t="24247" x="2243138" y="4538663"/>
          <p14:tracePt t="24263" x="2181225" y="4657725"/>
          <p14:tracePt t="24281" x="2066925" y="4800600"/>
          <p14:tracePt t="24297" x="1976438" y="4867275"/>
          <p14:tracePt t="24313" x="1909763" y="4900613"/>
          <p14:tracePt t="24330" x="1833563" y="4914900"/>
          <p14:tracePt t="24348" x="1757363" y="4929188"/>
          <p14:tracePt t="24363" x="1690688" y="4929188"/>
          <p14:tracePt t="24379" x="1624013" y="4929188"/>
          <p14:tracePt t="24396" x="1538288" y="4943475"/>
          <p14:tracePt t="24412" x="1428750" y="4972050"/>
          <p14:tracePt t="24429" x="1366838" y="5000625"/>
          <p14:tracePt t="24446" x="1309688" y="5038725"/>
          <p14:tracePt t="24462" x="1252538" y="5067300"/>
          <p14:tracePt t="24479" x="1190625" y="5105400"/>
          <p14:tracePt t="24495" x="1157288" y="5114925"/>
          <p14:tracePt t="24512" x="1143000" y="5119688"/>
          <p14:tracePt t="24529" x="1138238" y="5129213"/>
          <p14:tracePt t="24546" x="1133475" y="5129213"/>
          <p14:tracePt t="24579" x="1138238" y="5129213"/>
          <p14:tracePt t="24596" x="1271588" y="5129213"/>
          <p14:tracePt t="24612" x="1495425" y="5129213"/>
          <p14:tracePt t="24629" x="1695450" y="5148263"/>
          <p14:tracePt t="24646" x="1909763" y="5167313"/>
          <p14:tracePt t="24662" x="2219325" y="5195888"/>
          <p14:tracePt t="24679" x="2428875" y="5205413"/>
          <p14:tracePt t="24696" x="2662238" y="5214938"/>
          <p14:tracePt t="24712" x="2828925" y="5214938"/>
          <p14:tracePt t="24729" x="3062288" y="5224463"/>
          <p14:tracePt t="24746" x="3209925" y="5238750"/>
          <p14:tracePt t="24762" x="3300413" y="5248275"/>
          <p14:tracePt t="24779" x="3386138" y="5262563"/>
          <p14:tracePt t="24796" x="3429000" y="5262563"/>
          <p14:tracePt t="24812" x="3471863" y="5262563"/>
          <p14:tracePt t="24829" x="3509963" y="5257800"/>
          <p14:tracePt t="24846" x="3571875" y="5248275"/>
          <p14:tracePt t="24862" x="3619500" y="5248275"/>
          <p14:tracePt t="24880" x="3662363" y="5248275"/>
          <p14:tracePt t="24896" x="3695700" y="5243513"/>
          <p14:tracePt t="24913" x="3724275" y="5233988"/>
          <p14:tracePt t="24929" x="3743325" y="5233988"/>
          <p14:tracePt t="24946" x="3757613" y="5233988"/>
          <p14:tracePt t="24962" x="3767138" y="5233988"/>
          <p14:tracePt t="24979" x="3776663" y="5233988"/>
          <p14:tracePt t="24995" x="3781425" y="5233988"/>
          <p14:tracePt t="25117" x="3786188" y="5233988"/>
          <p14:tracePt t="25309" x="3705225" y="5243513"/>
          <p14:tracePt t="25316" x="3552825" y="5257800"/>
          <p14:tracePt t="25329" x="3386138" y="5267325"/>
          <p14:tracePt t="25345" x="2995613" y="5262563"/>
          <p14:tracePt t="25362" x="2776538" y="5243513"/>
          <p14:tracePt t="25395" x="2471738" y="5214938"/>
          <p14:tracePt t="25429" x="2228850" y="5176838"/>
          <p14:tracePt t="25445" x="2166938" y="5172075"/>
          <p14:tracePt t="25462" x="2095500" y="5157788"/>
          <p14:tracePt t="25479" x="2052638" y="5153025"/>
          <p14:tracePt t="25495" x="2009775" y="5143500"/>
          <p14:tracePt t="25512" x="1976438" y="5138738"/>
          <p14:tracePt t="25529" x="1914525" y="5129213"/>
          <p14:tracePt t="25545" x="1885950" y="5119688"/>
          <p14:tracePt t="25562" x="1847850" y="5110163"/>
          <p14:tracePt t="25579" x="1828800" y="5110163"/>
          <p14:tracePt t="25596" x="1795463" y="5110163"/>
          <p14:tracePt t="25612" x="1771650" y="5110163"/>
          <p14:tracePt t="25629" x="1752600" y="5110163"/>
          <p14:tracePt t="25645" x="1724025" y="5110163"/>
          <p14:tracePt t="25662" x="1676400" y="5129213"/>
          <p14:tracePt t="25679" x="1628775" y="5153025"/>
          <p14:tracePt t="25696" x="1571625" y="5200650"/>
          <p14:tracePt t="25712" x="1462088" y="5300663"/>
          <p14:tracePt t="25729" x="1366838" y="5376863"/>
          <p14:tracePt t="25745" x="1300163" y="5429250"/>
          <p14:tracePt t="25762" x="1200150" y="5481638"/>
          <p14:tracePt t="25779" x="1047750" y="5529263"/>
          <p14:tracePt t="25795" x="942975" y="5543550"/>
          <p14:tracePt t="25812" x="871538" y="5553075"/>
          <p14:tracePt t="25829" x="823913" y="5548313"/>
          <p14:tracePt t="25845" x="747713" y="5519738"/>
          <p14:tracePt t="25862" x="719138" y="5476875"/>
          <p14:tracePt t="25879" x="676275" y="5419725"/>
          <p14:tracePt t="25896" x="628650" y="5295900"/>
          <p14:tracePt t="25912" x="614363" y="5233988"/>
          <p14:tracePt t="25929" x="614363" y="5157788"/>
          <p14:tracePt t="25945" x="619125" y="5053013"/>
          <p14:tracePt t="25962" x="647700" y="4943475"/>
          <p14:tracePt t="25979" x="666750" y="4905375"/>
          <p14:tracePt t="25995" x="676275" y="4881563"/>
          <p14:tracePt t="26012" x="700088" y="4872038"/>
          <p14:tracePt t="26029" x="762000" y="4867275"/>
          <p14:tracePt t="26045" x="838200" y="4914900"/>
          <p14:tracePt t="26062" x="919163" y="4986338"/>
          <p14:tracePt t="26079" x="1009650" y="5072063"/>
          <p14:tracePt t="26096" x="1047750" y="5100638"/>
          <p14:tracePt t="26112" x="1071563" y="5124450"/>
          <p14:tracePt t="26129" x="1090613" y="5153025"/>
          <p14:tracePt t="26145" x="1100138" y="5167313"/>
          <p14:tracePt t="26162" x="1104900" y="5172075"/>
          <p14:tracePt t="26179" x="1109663" y="5181600"/>
          <p14:tracePt t="26195" x="1114425" y="5181600"/>
          <p14:tracePt t="26212" x="1114425" y="5191125"/>
          <p14:tracePt t="26229" x="1114425" y="5195888"/>
          <p14:tracePt t="26278" x="1119188" y="5200650"/>
          <p14:tracePt t="26285" x="1123950" y="5200650"/>
          <p14:tracePt t="26296" x="1123950" y="5205413"/>
          <p14:tracePt t="26312" x="1133475" y="5210175"/>
          <p14:tracePt t="26329" x="1152525" y="5219700"/>
          <p14:tracePt t="26345" x="1176338" y="5238750"/>
          <p14:tracePt t="26362" x="1195388" y="5243513"/>
          <p14:tracePt t="26379" x="1219200" y="5257800"/>
          <p14:tracePt t="26396" x="1247775" y="5267325"/>
          <p14:tracePt t="26412" x="1262063" y="5272088"/>
          <p14:tracePt t="26429" x="1271588" y="5276850"/>
          <p14:tracePt t="26445" x="1285875" y="5286375"/>
          <p14:tracePt t="26462" x="1319213" y="5295900"/>
          <p14:tracePt t="26479" x="1333500" y="5305425"/>
          <p14:tracePt t="26495" x="1343025" y="5310188"/>
          <p14:tracePt t="26512" x="1362075" y="5310188"/>
          <p14:tracePt t="26529" x="1376363" y="5310188"/>
          <p14:tracePt t="26545" x="1390650" y="5310188"/>
          <p14:tracePt t="26562" x="1400175" y="5310188"/>
          <p14:tracePt t="26579" x="1423988" y="5314950"/>
          <p14:tracePt t="26595" x="1438275" y="5314950"/>
          <p14:tracePt t="26612" x="1447800" y="5314950"/>
          <p14:tracePt t="26629" x="1452563" y="5314950"/>
          <p14:tracePt t="26645" x="1462088" y="5314950"/>
          <p14:tracePt t="26662" x="1471613" y="5314950"/>
          <p14:tracePt t="26679" x="1481138" y="5314950"/>
          <p14:tracePt t="26696" x="1500188" y="5314950"/>
          <p14:tracePt t="26712" x="1519238" y="5314950"/>
          <p14:tracePt t="26729" x="1543050" y="5314950"/>
          <p14:tracePt t="26745" x="1552575" y="5314950"/>
          <p14:tracePt t="26762" x="1571625" y="5314950"/>
          <p14:tracePt t="26779" x="1581150" y="5314950"/>
          <p14:tracePt t="26796" x="1590675" y="5314950"/>
          <p14:tracePt t="26812" x="1604963" y="5319713"/>
          <p14:tracePt t="26829" x="1619250" y="5329238"/>
          <p14:tracePt t="26845" x="1628775" y="5329238"/>
          <p14:tracePt t="26862" x="1633538" y="5329238"/>
          <p14:tracePt t="26879" x="1647825" y="5329238"/>
          <p14:tracePt t="26895" x="1657350" y="5329238"/>
          <p14:tracePt t="26912" x="1662113" y="5329238"/>
          <p14:tracePt t="26929" x="1671638" y="5329238"/>
          <p14:tracePt t="26946" x="1681163" y="5329238"/>
          <p14:tracePt t="26962" x="1685925" y="5329238"/>
          <p14:tracePt t="26995" x="1690688" y="5329238"/>
          <p14:tracePt t="27292" x="1690688" y="5324475"/>
          <p14:tracePt t="27298" x="1685925" y="5324475"/>
          <p14:tracePt t="27328" x="1685925" y="5319713"/>
          <p14:tracePt t="27350" x="1681163" y="5314950"/>
          <p14:tracePt t="27379" x="1676400" y="5310188"/>
          <p14:tracePt t="27394" x="1676400" y="5305425"/>
          <p14:tracePt t="27408" x="1671638" y="5305425"/>
          <p14:tracePt t="27416" x="1666875" y="5300663"/>
          <p14:tracePt t="27429" x="1662113" y="5295900"/>
          <p14:tracePt t="27445" x="1643063" y="5272088"/>
          <p14:tracePt t="27462" x="1624013" y="5257800"/>
          <p14:tracePt t="27479" x="1614488" y="5243513"/>
          <p14:tracePt t="27496" x="1604963" y="5233988"/>
          <p14:tracePt t="27512" x="1595438" y="5229225"/>
          <p14:tracePt t="27529" x="1590675" y="5224463"/>
          <p14:tracePt t="27545" x="1585913" y="5224463"/>
          <p14:tracePt t="28039" x="1595438" y="5214938"/>
          <p14:tracePt t="28047" x="1614488" y="5210175"/>
          <p14:tracePt t="28054" x="1643063" y="5210175"/>
          <p14:tracePt t="28062" x="1666875" y="5205413"/>
          <p14:tracePt t="28079" x="1704975" y="5200650"/>
          <p14:tracePt t="28095" x="1743075" y="5200650"/>
          <p14:tracePt t="28129" x="1833563" y="5191125"/>
          <p14:tracePt t="28162" x="1876425" y="5191125"/>
          <p14:tracePt t="28178" x="1895475" y="5191125"/>
          <p14:tracePt t="28195" x="1919288" y="5191125"/>
          <p14:tracePt t="28212" x="1933575" y="5191125"/>
          <p14:tracePt t="28229" x="1957388" y="5186363"/>
          <p14:tracePt t="28245" x="1995488" y="5186363"/>
          <p14:tracePt t="28262" x="2014538" y="5186363"/>
          <p14:tracePt t="28279" x="2038350" y="5186363"/>
          <p14:tracePt t="28295" x="2057400" y="5186363"/>
          <p14:tracePt t="28312" x="2066925" y="5186363"/>
          <p14:tracePt t="28329" x="2071688" y="5186363"/>
          <p14:tracePt t="28345" x="2076450" y="5186363"/>
          <p14:tracePt t="28634" x="2100263" y="5186363"/>
          <p14:tracePt t="28641" x="2128838" y="5200650"/>
          <p14:tracePt t="28649" x="2143125" y="5200650"/>
          <p14:tracePt t="28662" x="2171700" y="5205413"/>
          <p14:tracePt t="28678" x="2224088" y="5205413"/>
          <p14:tracePt t="28695" x="2252663" y="5205413"/>
          <p14:tracePt t="28712" x="2290763" y="5195888"/>
          <p14:tracePt t="28729" x="2319338" y="5181600"/>
          <p14:tracePt t="28745" x="2357438" y="5167313"/>
          <p14:tracePt t="28762" x="2376488" y="5157788"/>
          <p14:tracePt t="28779" x="2390775" y="5153025"/>
          <p14:tracePt t="28795" x="2400300" y="5148263"/>
          <p14:tracePt t="28812" x="2405063" y="5148263"/>
          <p14:tracePt t="28828" x="2409825" y="5148263"/>
          <p14:tracePt t="28862" x="2419350" y="5148263"/>
          <p14:tracePt t="28879" x="2424113" y="5148263"/>
          <p14:tracePt t="28895" x="2428875" y="5148263"/>
          <p14:tracePt t="28912" x="2438400" y="5148263"/>
          <p14:tracePt t="28929" x="2447925" y="5148263"/>
          <p14:tracePt t="29243" x="2457450" y="5148263"/>
          <p14:tracePt t="29251" x="2466975" y="5148263"/>
          <p14:tracePt t="29262" x="2476500" y="5148263"/>
          <p14:tracePt t="29278" x="2495550" y="5148263"/>
          <p14:tracePt t="29295" x="2509838" y="5148263"/>
          <p14:tracePt t="29312" x="2514600" y="5148263"/>
          <p14:tracePt t="29328" x="2519363" y="5148263"/>
          <p14:tracePt t="29362" x="2524125" y="5148263"/>
          <p14:tracePt t="29398" x="2528888" y="5148263"/>
          <p14:tracePt t="29412" x="2533650" y="5148263"/>
          <p14:tracePt t="29420" x="2538413" y="5148263"/>
          <p14:tracePt t="29428" x="2552700" y="5148263"/>
          <p14:tracePt t="29445" x="2609850" y="5153025"/>
          <p14:tracePt t="29462" x="2724150" y="5157788"/>
          <p14:tracePt t="29478" x="2905125" y="5157788"/>
          <p14:tracePt t="29495" x="3028950" y="5157788"/>
          <p14:tracePt t="29512" x="3119438" y="5157788"/>
          <p14:tracePt t="29528" x="3195638" y="5157788"/>
          <p14:tracePt t="29545" x="3267075" y="5157788"/>
          <p14:tracePt t="29562" x="3295650" y="5157788"/>
          <p14:tracePt t="29578" x="3309938" y="5157788"/>
          <p14:tracePt t="29595" x="3328988" y="5157788"/>
          <p14:tracePt t="29612" x="3333750" y="5157788"/>
          <p14:tracePt t="29629" x="3338513" y="5157788"/>
          <p14:tracePt t="29646" x="3348038" y="5157788"/>
          <p14:tracePt t="29663" x="3362325" y="5157788"/>
          <p14:tracePt t="29679" x="3381375" y="5157788"/>
          <p14:tracePt t="29695" x="3409950" y="5157788"/>
          <p14:tracePt t="29712" x="3448050" y="5157788"/>
          <p14:tracePt t="29728" x="3486150" y="5157788"/>
          <p14:tracePt t="29745" x="3500438" y="5157788"/>
          <p14:tracePt t="29762" x="3509963" y="5157788"/>
          <p14:tracePt t="29779" x="3519488" y="5157788"/>
          <p14:tracePt t="29795" x="3524250" y="5157788"/>
          <p14:tracePt t="30007" x="3552825" y="5157788"/>
          <p14:tracePt t="30014" x="3590925" y="5157788"/>
          <p14:tracePt t="30021" x="3614738" y="5148263"/>
          <p14:tracePt t="30029" x="3643313" y="5148263"/>
          <p14:tracePt t="30045" x="3676650" y="5148263"/>
          <p14:tracePt t="30062" x="3690938" y="5148263"/>
          <p14:tracePt t="30079" x="3705225" y="5148263"/>
          <p14:tracePt t="30095" x="3714750" y="5148263"/>
          <p14:tracePt t="30133" x="3705225" y="5148263"/>
          <p14:tracePt t="30145" x="3690938" y="5153025"/>
          <p14:tracePt t="30162" x="3552825" y="5157788"/>
          <p14:tracePt t="30179" x="3452813" y="5148263"/>
          <p14:tracePt t="30196" x="3367088" y="5133975"/>
          <p14:tracePt t="30212" x="3305175" y="5105400"/>
          <p14:tracePt t="30228" x="3295650" y="5100638"/>
          <p14:tracePt t="30245" x="3286125" y="5095875"/>
          <p14:tracePt t="30262" x="3286125" y="5086350"/>
          <p14:tracePt t="30279" x="3286125" y="5062538"/>
          <p14:tracePt t="30295" x="3290888" y="5048250"/>
          <p14:tracePt t="30312" x="3295650" y="5038725"/>
          <p14:tracePt t="30328" x="3300413" y="5033963"/>
          <p14:tracePt t="30345" x="3305175" y="5029200"/>
          <p14:tracePt t="30404" x="3305175" y="5033963"/>
          <p14:tracePt t="30418" x="3295650" y="5038725"/>
          <p14:tracePt t="30426" x="3290888" y="5043488"/>
          <p14:tracePt t="30433" x="3276600" y="5048250"/>
          <p14:tracePt t="30445" x="3267075" y="5053013"/>
          <p14:tracePt t="30462" x="3233738" y="5057775"/>
          <p14:tracePt t="30478" x="3209925" y="5053013"/>
          <p14:tracePt t="30495" x="3186113" y="5033963"/>
          <p14:tracePt t="30512" x="3171825" y="5010150"/>
          <p14:tracePt t="30529" x="3152775" y="4962525"/>
          <p14:tracePt t="30545" x="3152775" y="4933950"/>
          <p14:tracePt t="30562" x="3157538" y="4919663"/>
          <p14:tracePt t="30578" x="3167063" y="4910138"/>
          <p14:tracePt t="30595" x="3205163" y="4905375"/>
          <p14:tracePt t="30612" x="3228975" y="4905375"/>
          <p14:tracePt t="30628" x="3252788" y="4924425"/>
          <p14:tracePt t="30645" x="3300413" y="5014913"/>
          <p14:tracePt t="30662" x="3324225" y="5119688"/>
          <p14:tracePt t="30678" x="3343275" y="5195888"/>
          <p14:tracePt t="30695" x="3348038" y="5224463"/>
          <p14:tracePt t="30712" x="3348038" y="5248275"/>
          <p14:tracePt t="30728" x="3348038" y="5253038"/>
          <p14:tracePt t="30745" x="3348038" y="5262563"/>
          <p14:tracePt t="30762" x="3348038" y="5267325"/>
          <p14:tracePt t="30778" x="3348038" y="5272088"/>
          <p14:tracePt t="30823" x="3348038" y="5276850"/>
          <p14:tracePt t="30895" x="3348038" y="5281613"/>
          <p14:tracePt t="31190" x="3400425" y="5281613"/>
          <p14:tracePt t="31198" x="3476625" y="5272088"/>
          <p14:tracePt t="31204" x="3557588" y="5262563"/>
          <p14:tracePt t="31212" x="3638550" y="5253038"/>
          <p14:tracePt t="31228" x="3790950" y="5243513"/>
          <p14:tracePt t="31245" x="3905250" y="5243513"/>
          <p14:tracePt t="31262" x="4000500" y="5238750"/>
          <p14:tracePt t="31295" x="4086225" y="5238750"/>
          <p14:tracePt t="31328" x="4129088" y="5238750"/>
          <p14:tracePt t="31345" x="4138613" y="5238750"/>
          <p14:tracePt t="31362" x="4143375" y="5238750"/>
          <p14:tracePt t="31378" x="4148138" y="5238750"/>
          <p14:tracePt t="31468" x="4148138" y="5233988"/>
          <p14:tracePt t="31476" x="4152900" y="5224463"/>
          <p14:tracePt t="31483" x="4157663" y="5181600"/>
          <p14:tracePt t="31495" x="4152900" y="5081588"/>
          <p14:tracePt t="31512" x="4076700" y="4638675"/>
          <p14:tracePt t="31528" x="4033838" y="4314825"/>
          <p14:tracePt t="31545" x="3995738" y="4086225"/>
          <p14:tracePt t="31562" x="3976688" y="3910013"/>
          <p14:tracePt t="31578" x="3962400" y="3824288"/>
          <p14:tracePt t="31595" x="3962400" y="3805238"/>
          <p14:tracePt t="31612" x="3962400" y="3795713"/>
          <p14:tracePt t="31628" x="3962400" y="3786188"/>
          <p14:tracePt t="31645" x="3962400" y="3781425"/>
          <p14:tracePt t="31662" x="3962400" y="3776663"/>
          <p14:tracePt t="31930" x="3943350" y="3762375"/>
          <p14:tracePt t="31938" x="3914775" y="3752850"/>
          <p14:tracePt t="31946" x="3895725" y="3743325"/>
          <p14:tracePt t="31961" x="3852863" y="3733800"/>
          <p14:tracePt t="31978" x="3824288" y="3724275"/>
          <p14:tracePt t="31995" x="3800475" y="3714750"/>
          <p14:tracePt t="32012" x="3781425" y="3714750"/>
          <p14:tracePt t="32028" x="3767138" y="3714750"/>
          <p14:tracePt t="32045" x="3748088" y="3709988"/>
          <p14:tracePt t="32062" x="3733800" y="3700463"/>
          <p14:tracePt t="32078" x="3709988" y="3690938"/>
          <p14:tracePt t="32095" x="3700463" y="3686175"/>
          <p14:tracePt t="32112" x="3686175" y="3681413"/>
          <p14:tracePt t="32129" x="3662363" y="3667125"/>
          <p14:tracePt t="32145" x="3648075" y="3657600"/>
          <p14:tracePt t="32162" x="3638550" y="3652838"/>
          <p14:tracePt t="32178" x="3624263" y="3648075"/>
          <p14:tracePt t="32195" x="3609975" y="3638550"/>
          <p14:tracePt t="32212" x="3600450" y="3629025"/>
          <p14:tracePt t="32228" x="3595688" y="3624263"/>
          <p14:tracePt t="32245" x="3590925" y="3619500"/>
          <p14:tracePt t="32262" x="3581400" y="3619500"/>
          <p14:tracePt t="32357" x="3576638" y="3619500"/>
          <p14:tracePt t="32393" x="3571875" y="3619500"/>
          <p14:tracePt t="32431" x="3571875" y="3614738"/>
          <p14:tracePt t="32555" x="3571875" y="3609975"/>
          <p14:tracePt t="32570" x="3571875" y="3605213"/>
          <p14:tracePt t="32577" x="3581400" y="3600450"/>
          <p14:tracePt t="32584" x="3590925" y="3600450"/>
          <p14:tracePt t="32595" x="3609975" y="3600450"/>
          <p14:tracePt t="32612" x="3676650" y="3600450"/>
          <p14:tracePt t="32628" x="3814763" y="3586163"/>
          <p14:tracePt t="32645" x="3910013" y="3576638"/>
          <p14:tracePt t="32662" x="4000500" y="3571875"/>
          <p14:tracePt t="32678" x="4067175" y="3571875"/>
          <p14:tracePt t="32695" x="4171950" y="3571875"/>
          <p14:tracePt t="32712" x="4219575" y="3571875"/>
          <p14:tracePt t="32728" x="4262438" y="3571875"/>
          <p14:tracePt t="32745" x="4319588" y="3571875"/>
          <p14:tracePt t="32762" x="4352925" y="3576638"/>
          <p14:tracePt t="32778" x="4381500" y="3576638"/>
          <p14:tracePt t="32795" x="4405313" y="3590925"/>
          <p14:tracePt t="32812" x="4429125" y="3590925"/>
          <p14:tracePt t="32828" x="4438650" y="3590925"/>
          <p14:tracePt t="32845" x="4443413" y="3590925"/>
          <p14:tracePt t="32862" x="4448175" y="3590925"/>
          <p14:tracePt t="32863" x="4452938" y="3590925"/>
          <p14:tracePt t="32893" x="4457700" y="3590925"/>
          <p14:tracePt t="32908" x="4462463" y="3590925"/>
          <p14:tracePt t="32914" x="4467225" y="3586163"/>
          <p14:tracePt t="32928" x="4486275" y="3571875"/>
          <p14:tracePt t="32945" x="4500563" y="3562350"/>
          <p14:tracePt t="32962" x="4510088" y="3538538"/>
          <p14:tracePt t="32978" x="4529138" y="3509963"/>
          <p14:tracePt t="32995" x="4562475" y="3419475"/>
          <p14:tracePt t="33012" x="4576763" y="3357563"/>
          <p14:tracePt t="33028" x="4581525" y="3305175"/>
          <p14:tracePt t="33045" x="4581525" y="3271838"/>
          <p14:tracePt t="33062" x="4581525" y="3238500"/>
          <p14:tracePt t="33078" x="4581525" y="3228975"/>
          <p14:tracePt t="33095" x="4581525" y="3224213"/>
          <p14:tracePt t="33112" x="4581525" y="3214688"/>
          <p14:tracePt t="33128" x="4552950" y="3214688"/>
          <p14:tracePt t="33145" x="4491038" y="3252788"/>
          <p14:tracePt t="33162" x="4386263" y="3338513"/>
          <p14:tracePt t="33178" x="4171950" y="3471863"/>
          <p14:tracePt t="33195" x="4071938" y="3548063"/>
          <p14:tracePt t="33212" x="3981450" y="3614738"/>
          <p14:tracePt t="33228" x="3914775" y="3667125"/>
          <p14:tracePt t="33245" x="3867150" y="3714750"/>
          <p14:tracePt t="33262" x="3852863" y="3733800"/>
          <p14:tracePt t="33278" x="3848100" y="3738563"/>
          <p14:tracePt t="33295" x="3838575" y="3743325"/>
          <p14:tracePt t="33311" x="3814763" y="3776663"/>
          <p14:tracePt t="33328" x="3790950" y="3814763"/>
          <p14:tracePt t="33345" x="3752850" y="3843338"/>
          <p14:tracePt t="33361" x="3705225" y="3881438"/>
          <p14:tracePt t="33378" x="3681413" y="3900488"/>
          <p14:tracePt t="33395" x="3657600" y="3905250"/>
          <p14:tracePt t="33411" x="3648075" y="3910013"/>
          <p14:tracePt t="33428" x="3638550" y="3910013"/>
          <p14:tracePt t="33445" x="3633788" y="3900488"/>
          <p14:tracePt t="33461" x="3614738" y="3843338"/>
          <p14:tracePt t="33478" x="3600450" y="3762375"/>
          <p14:tracePt t="33495" x="3586163" y="3676650"/>
          <p14:tracePt t="33511" x="3571875" y="3624263"/>
          <p14:tracePt t="33528" x="3571875" y="3581400"/>
          <p14:tracePt t="33545" x="3581400" y="3543300"/>
          <p14:tracePt t="33562" x="3595688" y="3524250"/>
          <p14:tracePt t="33578" x="3638550" y="3524250"/>
          <p14:tracePt t="33595" x="3690938" y="3533775"/>
          <p14:tracePt t="33612" x="3767138" y="3562350"/>
          <p14:tracePt t="33628" x="3800475" y="3571875"/>
          <p14:tracePt t="33645" x="3814763" y="3586163"/>
          <p14:tracePt t="33662" x="3824288" y="3595688"/>
          <p14:tracePt t="33678" x="3829050" y="3609975"/>
          <p14:tracePt t="33695" x="3800475" y="3638550"/>
          <p14:tracePt t="33712" x="3700463" y="3705225"/>
          <p14:tracePt t="33728" x="3567113" y="3767138"/>
          <p14:tracePt t="33745" x="3414713" y="3819525"/>
          <p14:tracePt t="33762" x="3343275" y="3824288"/>
          <p14:tracePt t="33778" x="3295650" y="3810000"/>
          <p14:tracePt t="33795" x="3276600" y="3781425"/>
          <p14:tracePt t="33812" x="3262313" y="3752850"/>
          <p14:tracePt t="33828" x="3262313" y="3724275"/>
          <p14:tracePt t="33845" x="3271838" y="3686175"/>
          <p14:tracePt t="33861" x="3295650" y="3638550"/>
          <p14:tracePt t="33878" x="3305175" y="3609975"/>
          <p14:tracePt t="33895" x="3324225" y="3586163"/>
          <p14:tracePt t="33912" x="3328988" y="3571875"/>
          <p14:tracePt t="33928" x="3348038" y="3562350"/>
          <p14:tracePt t="33945" x="3362325" y="3562350"/>
          <p14:tracePt t="33961" x="3376613" y="3562350"/>
          <p14:tracePt t="33978" x="3390900" y="3567113"/>
          <p14:tracePt t="33995" x="3395663" y="3571875"/>
          <p14:tracePt t="34011" x="3395663" y="3581400"/>
          <p14:tracePt t="34028" x="3395663" y="3600450"/>
          <p14:tracePt t="34045" x="3333750" y="3676650"/>
          <p14:tracePt t="34061" x="3219450" y="3762375"/>
          <p14:tracePt t="34078" x="3109913" y="3838575"/>
          <p14:tracePt t="34095" x="3024188" y="3881438"/>
          <p14:tracePt t="34112" x="2943225" y="3895725"/>
          <p14:tracePt t="34128" x="2905125" y="3876675"/>
          <p14:tracePt t="34145" x="2871788" y="3829050"/>
          <p14:tracePt t="34162" x="2809875" y="3700463"/>
          <p14:tracePt t="34178" x="2786063" y="3576638"/>
          <p14:tracePt t="34195" x="2786063" y="3462338"/>
          <p14:tracePt t="34212" x="2800350" y="3400425"/>
          <p14:tracePt t="34228" x="2833688" y="3352800"/>
          <p14:tracePt t="34245" x="2862263" y="3328988"/>
          <p14:tracePt t="34262" x="2914650" y="3314700"/>
          <p14:tracePt t="34278" x="2971800" y="3314700"/>
          <p14:tracePt t="34295" x="3057525" y="3371850"/>
          <p14:tracePt t="34312" x="3109913" y="3433763"/>
          <p14:tracePt t="34328" x="3138488" y="3486150"/>
          <p14:tracePt t="34345" x="3152775" y="3533775"/>
          <p14:tracePt t="34361" x="3157538" y="3586163"/>
          <p14:tracePt t="34378" x="3157538" y="3624263"/>
          <p14:tracePt t="34395" x="3143250" y="3652838"/>
          <p14:tracePt t="34411" x="3133725" y="3667125"/>
          <p14:tracePt t="34428" x="3133725" y="3676650"/>
          <p14:tracePt t="34445" x="3133725" y="3681413"/>
          <p14:tracePt t="34461" x="3133725" y="3686175"/>
          <p14:tracePt t="34478" x="3133725" y="3690938"/>
          <p14:tracePt t="34860" x="3071813" y="3705225"/>
          <p14:tracePt t="34867" x="3005138" y="3714750"/>
          <p14:tracePt t="34878" x="2947988" y="3719513"/>
          <p14:tracePt t="34895" x="2852738" y="3738563"/>
          <p14:tracePt t="34928" x="2671763" y="3738563"/>
          <p14:tracePt t="34961" x="2595563" y="3714750"/>
          <p14:tracePt t="34978" x="2562225" y="3700463"/>
          <p14:tracePt t="34995" x="2538413" y="3686175"/>
          <p14:tracePt t="35012" x="2524125" y="3681413"/>
          <p14:tracePt t="35028" x="2509838" y="3671888"/>
          <p14:tracePt t="35045" x="2505075" y="3667125"/>
          <p14:tracePt t="35061" x="2500313" y="3667125"/>
          <p14:tracePt t="35078" x="2490788" y="3667125"/>
          <p14:tracePt t="35147" x="2495550" y="3662363"/>
          <p14:tracePt t="35153" x="2505075" y="3662363"/>
          <p14:tracePt t="35161" x="2519363" y="3657600"/>
          <p14:tracePt t="35178" x="2547938" y="3657600"/>
          <p14:tracePt t="35195" x="2576513" y="3652838"/>
          <p14:tracePt t="35212" x="2614613" y="3648075"/>
          <p14:tracePt t="35228" x="2638425" y="3648075"/>
          <p14:tracePt t="35245" x="2667000" y="3648075"/>
          <p14:tracePt t="35261" x="2695575" y="3652838"/>
          <p14:tracePt t="35278" x="2728913" y="3667125"/>
          <p14:tracePt t="35295" x="2743200" y="3671888"/>
          <p14:tracePt t="35311" x="2752725" y="3676650"/>
          <p14:tracePt t="35328" x="2757488" y="3681413"/>
          <p14:tracePt t="35345" x="2762250" y="3681413"/>
          <p14:tracePt t="35639" x="2800350" y="3676650"/>
          <p14:tracePt t="35646" x="2847975" y="3671888"/>
          <p14:tracePt t="35653" x="2905125" y="3662363"/>
          <p14:tracePt t="35661" x="2938463" y="3652838"/>
          <p14:tracePt t="35678" x="3000375" y="3648075"/>
          <p14:tracePt t="35695" x="3043238" y="3643313"/>
          <p14:tracePt t="35711" x="3081338" y="3643313"/>
          <p14:tracePt t="35745" x="3119438" y="3643313"/>
          <p14:tracePt t="35778" x="3157538" y="3643313"/>
          <p14:tracePt t="35795" x="3162300" y="3643313"/>
          <p14:tracePt t="35811" x="3167063" y="3643313"/>
          <p14:tracePt t="35828" x="3176588" y="3648075"/>
          <p14:tracePt t="35845" x="3195638" y="3657600"/>
          <p14:tracePt t="35861" x="3209925" y="3662363"/>
          <p14:tracePt t="35878" x="3219450" y="3667125"/>
          <p14:tracePt t="35895" x="3248025" y="3667125"/>
          <p14:tracePt t="35911" x="3257550" y="3667125"/>
          <p14:tracePt t="35928" x="3262313" y="3667125"/>
          <p14:tracePt t="35945" x="3267075" y="3667125"/>
          <p14:tracePt t="35961" x="3276600" y="3667125"/>
          <p14:tracePt t="35978" x="3295650" y="3676650"/>
          <p14:tracePt t="35995" x="3309938" y="3686175"/>
          <p14:tracePt t="36012" x="3343275" y="3700463"/>
          <p14:tracePt t="36028" x="3352800" y="3705225"/>
          <p14:tracePt t="36045" x="3367088" y="3709988"/>
          <p14:tracePt t="36061" x="3376613" y="3714750"/>
          <p14:tracePt t="36078" x="3390900" y="3719513"/>
          <p14:tracePt t="36095" x="3405188" y="3729038"/>
          <p14:tracePt t="36111" x="3419475" y="3733800"/>
          <p14:tracePt t="36128" x="3424238" y="3733800"/>
          <p14:tracePt t="36145" x="3433763" y="3733800"/>
          <p14:tracePt t="36161" x="3438525" y="3733800"/>
          <p14:tracePt t="36178" x="3443288" y="3733800"/>
          <p14:tracePt t="36211" x="3448050" y="3733800"/>
          <p14:tracePt t="36228" x="3452813" y="3733800"/>
          <p14:tracePt t="36245" x="3462338" y="3733800"/>
          <p14:tracePt t="36261" x="3481388" y="3733800"/>
          <p14:tracePt t="36278" x="3500438" y="3733800"/>
          <p14:tracePt t="36295" x="3514725" y="3733800"/>
          <p14:tracePt t="36311" x="3524250" y="3733800"/>
          <p14:tracePt t="36328" x="3533775" y="3733800"/>
          <p14:tracePt t="36345" x="3543300" y="3733800"/>
          <p14:tracePt t="36361" x="3548063" y="3733800"/>
          <p14:tracePt t="36944" x="3557588" y="3733800"/>
          <p14:tracePt t="36952" x="3562350" y="3733800"/>
          <p14:tracePt t="36961" x="3567113" y="3729038"/>
          <p14:tracePt t="36978" x="3576638" y="3724275"/>
          <p14:tracePt t="36995" x="3581400" y="3719513"/>
          <p14:tracePt t="37011" x="3586163" y="3719513"/>
          <p14:tracePt t="37246" x="3581400" y="3729038"/>
          <p14:tracePt t="37254" x="3567113" y="3743325"/>
          <p14:tracePt t="37261" x="3562350" y="3752850"/>
          <p14:tracePt t="37278" x="3552825" y="3767138"/>
          <p14:tracePt t="37295" x="3543300" y="3767138"/>
          <p14:tracePt t="37328" x="3529013" y="3786188"/>
          <p14:tracePt t="37361" x="3476625" y="3790950"/>
          <p14:tracePt t="37378" x="3400425" y="3786188"/>
          <p14:tracePt t="37395" x="3348038" y="3771900"/>
          <p14:tracePt t="37411" x="3305175" y="3757613"/>
          <p14:tracePt t="37428" x="3267075" y="3724275"/>
          <p14:tracePt t="37444" x="3209925" y="3629025"/>
          <p14:tracePt t="37461" x="3181350" y="3562350"/>
          <p14:tracePt t="37478" x="3181350" y="3519488"/>
          <p14:tracePt t="37495" x="3195638" y="3452813"/>
          <p14:tracePt t="37511" x="3228975" y="3419475"/>
          <p14:tracePt t="37528" x="3281363" y="3395663"/>
          <p14:tracePt t="37545" x="3352800" y="3381375"/>
          <p14:tracePt t="37561" x="3438525" y="3386138"/>
          <p14:tracePt t="37578" x="3476625" y="3395663"/>
          <p14:tracePt t="37594" x="3509963" y="3400425"/>
          <p14:tracePt t="37611" x="3533775" y="3409950"/>
          <p14:tracePt t="37628" x="3552825" y="3419475"/>
          <p14:tracePt t="37644" x="3562350" y="3424238"/>
          <p14:tracePt t="37661" x="3567113" y="3429000"/>
          <p14:tracePt t="37678" x="3571875" y="3429000"/>
          <p14:tracePt t="37711" x="3571875" y="3438525"/>
          <p14:tracePt t="37729" x="3571875" y="3462338"/>
          <p14:tracePt t="37746" x="3548063" y="3509963"/>
          <p14:tracePt t="37761" x="3519488" y="3548063"/>
          <p14:tracePt t="37778" x="3490913" y="3586163"/>
          <p14:tracePt t="37795" x="3467100" y="3609975"/>
          <p14:tracePt t="37811" x="3452813" y="3624263"/>
          <p14:tracePt t="37828" x="3443288" y="3629025"/>
          <p14:tracePt t="37844" x="3438525" y="3638550"/>
          <p14:tracePt t="37878" x="3443288" y="3638550"/>
          <p14:tracePt t="37895" x="3476625" y="3638550"/>
          <p14:tracePt t="37911" x="3567113" y="3643313"/>
          <p14:tracePt t="37928" x="3790950" y="3686175"/>
          <p14:tracePt t="37944" x="3929063" y="3714750"/>
          <p14:tracePt t="37961" x="4067175" y="3724275"/>
          <p14:tracePt t="37978" x="4176713" y="3729038"/>
          <p14:tracePt t="37994" x="4271963" y="3729038"/>
          <p14:tracePt t="38011" x="4310063" y="3729038"/>
          <p14:tracePt t="38028" x="4329113" y="3729038"/>
          <p14:tracePt t="38044" x="4348163" y="3729038"/>
          <p14:tracePt t="38061" x="4357688" y="3729038"/>
          <p14:tracePt t="38078" x="4362450" y="3729038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Date Formatting Using SimpleDateFormat</a:t>
            </a:r>
            <a:endParaRPr lang="ko-KR" altLang="en-US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495300" y="1412875"/>
            <a:ext cx="8915400" cy="4032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java.text.SimpleDateFormat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java.util.Date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Date now = new Date( 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final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SimpleDateFormat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format =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new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SimpleDateFormat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("E yyyy.MM.dd 'at'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hh:mm:ss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zzz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("Current Date: " +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format.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(now));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1204" name="직사각형 4"/>
          <p:cNvSpPr>
            <a:spLocks noChangeArrowheads="1"/>
          </p:cNvSpPr>
          <p:nvPr/>
        </p:nvSpPr>
        <p:spPr bwMode="auto">
          <a:xfrm>
            <a:off x="415925" y="5661025"/>
            <a:ext cx="5832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 Date: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2020.09.09 at 03:07:17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50"/>
    </mc:Choice>
    <mc:Fallback xmlns="">
      <p:transition spd="slow" advTm="68050"/>
    </mc:Fallback>
  </mc:AlternateContent>
  <p:extLst>
    <p:ext uri="{3A86A75C-4F4B-4683-9AE1-C65F6400EC91}">
      <p14:laserTraceLst xmlns:p14="http://schemas.microsoft.com/office/powerpoint/2010/main">
        <p14:tracePtLst>
          <p14:tracePt t="698" x="4362450" y="3652838"/>
          <p14:tracePt t="705" x="4352925" y="3433763"/>
          <p14:tracePt t="711" x="4343400" y="3267075"/>
          <p14:tracePt t="724" x="4324350" y="3152775"/>
          <p14:tracePt t="741" x="4248150" y="2795588"/>
          <p14:tracePt t="758" x="4214813" y="2667000"/>
          <p14:tracePt t="791" x="4148138" y="2552700"/>
          <p14:tracePt t="824" x="4076700" y="2490788"/>
          <p14:tracePt t="841" x="4029075" y="2452688"/>
          <p14:tracePt t="858" x="3957638" y="2362200"/>
          <p14:tracePt t="874" x="3900488" y="2281238"/>
          <p14:tracePt t="891" x="3862388" y="2205038"/>
          <p14:tracePt t="908" x="3843338" y="2143125"/>
          <p14:tracePt t="924" x="3810000" y="2000250"/>
          <p14:tracePt t="941" x="3786188" y="1905000"/>
          <p14:tracePt t="958" x="3762375" y="1809750"/>
          <p14:tracePt t="975" x="3757613" y="1766888"/>
          <p14:tracePt t="991" x="3748088" y="1728788"/>
          <p14:tracePt t="1008" x="3738563" y="1704975"/>
          <p14:tracePt t="1024" x="3738563" y="1695450"/>
          <p14:tracePt t="1041" x="3729038" y="1676400"/>
          <p14:tracePt t="1058" x="3719513" y="1662113"/>
          <p14:tracePt t="1074" x="3714750" y="1647825"/>
          <p14:tracePt t="1091" x="3709988" y="1638300"/>
          <p14:tracePt t="1108" x="3700463" y="1619250"/>
          <p14:tracePt t="1124" x="3690938" y="1600200"/>
          <p14:tracePt t="1141" x="3686175" y="1595438"/>
          <p14:tracePt t="1158" x="3681413" y="1585913"/>
          <p14:tracePt t="1432" x="3714750" y="1585913"/>
          <p14:tracePt t="1438" x="3762375" y="1581150"/>
          <p14:tracePt t="1445" x="3805238" y="1571625"/>
          <p14:tracePt t="1458" x="3852863" y="1571625"/>
          <p14:tracePt t="1475" x="3948113" y="1557338"/>
          <p14:tracePt t="1491" x="4000500" y="1557338"/>
          <p14:tracePt t="1508" x="4033838" y="1557338"/>
          <p14:tracePt t="1541" x="4119563" y="1576388"/>
          <p14:tracePt t="1574" x="4157663" y="1609725"/>
          <p14:tracePt t="1591" x="4181475" y="1628775"/>
          <p14:tracePt t="1608" x="4205288" y="1662113"/>
          <p14:tracePt t="1624" x="4210050" y="1685925"/>
          <p14:tracePt t="1641" x="4219575" y="1709738"/>
          <p14:tracePt t="1658" x="4224338" y="1752600"/>
          <p14:tracePt t="1674" x="4224338" y="1785938"/>
          <p14:tracePt t="1691" x="4214813" y="1819275"/>
          <p14:tracePt t="1708" x="4210050" y="1843088"/>
          <p14:tracePt t="1724" x="4186238" y="1876425"/>
          <p14:tracePt t="1741" x="4176713" y="1900238"/>
          <p14:tracePt t="1758" x="4152900" y="1928813"/>
          <p14:tracePt t="1774" x="4129088" y="1962150"/>
          <p14:tracePt t="1791" x="4076700" y="2009775"/>
          <p14:tracePt t="1808" x="4029075" y="2052638"/>
          <p14:tracePt t="1824" x="3952875" y="2090738"/>
          <p14:tracePt t="1841" x="3829050" y="2128838"/>
          <p14:tracePt t="1858" x="3771900" y="2133600"/>
          <p14:tracePt t="1874" x="3709988" y="2138363"/>
          <p14:tracePt t="1891" x="3662363" y="2138363"/>
          <p14:tracePt t="1908" x="3557588" y="2138363"/>
          <p14:tracePt t="1924" x="3500438" y="2138363"/>
          <p14:tracePt t="1941" x="3438525" y="2124075"/>
          <p14:tracePt t="1958" x="3395663" y="2124075"/>
          <p14:tracePt t="1974" x="3348038" y="2109788"/>
          <p14:tracePt t="1991" x="3309938" y="2100263"/>
          <p14:tracePt t="2008" x="3281363" y="2095500"/>
          <p14:tracePt t="2024" x="3252788" y="2081213"/>
          <p14:tracePt t="2041" x="3205163" y="2057400"/>
          <p14:tracePt t="2058" x="3167063" y="2038350"/>
          <p14:tracePt t="2075" x="3138488" y="2028825"/>
          <p14:tracePt t="2091" x="3095625" y="2005013"/>
          <p14:tracePt t="2108" x="3067050" y="1985963"/>
          <p14:tracePt t="2124" x="3043238" y="1966913"/>
          <p14:tracePt t="2141" x="3028950" y="1957388"/>
          <p14:tracePt t="2158" x="3005138" y="1938338"/>
          <p14:tracePt t="2174" x="2990850" y="1933575"/>
          <p14:tracePt t="2191" x="2986088" y="1928813"/>
          <p14:tracePt t="2208" x="2976563" y="1928813"/>
          <p14:tracePt t="2224" x="2971800" y="1928813"/>
          <p14:tracePt t="2275" x="2971800" y="1924050"/>
          <p14:tracePt t="2283" x="2971800" y="1919288"/>
          <p14:tracePt t="2298" x="2971800" y="1914525"/>
          <p14:tracePt t="2308" x="2976563" y="1909763"/>
          <p14:tracePt t="2324" x="3019425" y="1900238"/>
          <p14:tracePt t="2341" x="3114675" y="1890713"/>
          <p14:tracePt t="2358" x="3186113" y="1881188"/>
          <p14:tracePt t="2374" x="3233738" y="1881188"/>
          <p14:tracePt t="2391" x="3271838" y="1876425"/>
          <p14:tracePt t="2408" x="3309938" y="1866900"/>
          <p14:tracePt t="2424" x="3324225" y="1866900"/>
          <p14:tracePt t="2441" x="3338513" y="1866900"/>
          <p14:tracePt t="2458" x="3348038" y="1866900"/>
          <p14:tracePt t="2474" x="3357563" y="1866900"/>
          <p14:tracePt t="2491" x="3367088" y="1866900"/>
          <p14:tracePt t="2508" x="3381375" y="1857375"/>
          <p14:tracePt t="2524" x="3433763" y="1843088"/>
          <p14:tracePt t="2541" x="3471863" y="1824038"/>
          <p14:tracePt t="2558" x="3519488" y="1804988"/>
          <p14:tracePt t="2574" x="3562350" y="1790700"/>
          <p14:tracePt t="2591" x="3609975" y="1781175"/>
          <p14:tracePt t="2608" x="3629025" y="1781175"/>
          <p14:tracePt t="2624" x="3652838" y="1781175"/>
          <p14:tracePt t="2641" x="3671888" y="1781175"/>
          <p14:tracePt t="2657" x="3686175" y="1781175"/>
          <p14:tracePt t="2674" x="3690938" y="1781175"/>
          <p14:tracePt t="2691" x="3700463" y="1781175"/>
          <p14:tracePt t="2782" x="3705225" y="1785938"/>
          <p14:tracePt t="2789" x="3705225" y="1795463"/>
          <p14:tracePt t="2796" x="3705225" y="1804988"/>
          <p14:tracePt t="2807" x="3705225" y="1819275"/>
          <p14:tracePt t="2824" x="3705225" y="1838325"/>
          <p14:tracePt t="2841" x="3695700" y="1871663"/>
          <p14:tracePt t="2857" x="3686175" y="1885950"/>
          <p14:tracePt t="2874" x="3681413" y="1895475"/>
          <p14:tracePt t="2891" x="3662363" y="1919288"/>
          <p14:tracePt t="2907" x="3657600" y="1933575"/>
          <p14:tracePt t="2924" x="3648075" y="1947863"/>
          <p14:tracePt t="2941" x="3638550" y="1957388"/>
          <p14:tracePt t="2958" x="3629025" y="1971675"/>
          <p14:tracePt t="2974" x="3624263" y="1976438"/>
          <p14:tracePt t="2991" x="3614738" y="1981200"/>
          <p14:tracePt t="3024" x="3614738" y="1985963"/>
          <p14:tracePt t="3045" x="3614738" y="1990725"/>
          <p14:tracePt t="3057" x="3609975" y="2000250"/>
          <p14:tracePt t="3074" x="3600450" y="2043113"/>
          <p14:tracePt t="7378" x="3552825" y="2033588"/>
          <p14:tracePt t="7386" x="3500438" y="2005013"/>
          <p14:tracePt t="7393" x="3452813" y="1981200"/>
          <p14:tracePt t="7408" x="3324225" y="1938338"/>
          <p14:tracePt t="7424" x="3176588" y="1905000"/>
          <p14:tracePt t="7441" x="3038475" y="1876425"/>
          <p14:tracePt t="7474" x="2747963" y="1871663"/>
          <p14:tracePt t="7507" x="2595563" y="1862138"/>
          <p14:tracePt t="7524" x="2533650" y="1862138"/>
          <p14:tracePt t="7541" x="2490788" y="1857375"/>
          <p14:tracePt t="7557" x="2443163" y="1857375"/>
          <p14:tracePt t="7574" x="2390775" y="1847850"/>
          <p14:tracePt t="7591" x="2300288" y="1847850"/>
          <p14:tracePt t="7607" x="2243138" y="1847850"/>
          <p14:tracePt t="7624" x="2171700" y="1847850"/>
          <p14:tracePt t="7641" x="2124075" y="1847850"/>
          <p14:tracePt t="7657" x="2047875" y="1847850"/>
          <p14:tracePt t="7674" x="2005013" y="1847850"/>
          <p14:tracePt t="7691" x="1957388" y="1847850"/>
          <p14:tracePt t="7692" x="1938338" y="1847850"/>
          <p14:tracePt t="7707" x="1890713" y="1847850"/>
          <p14:tracePt t="7724" x="1852613" y="1847850"/>
          <p14:tracePt t="7741" x="1809750" y="1847850"/>
          <p14:tracePt t="7757" x="1781175" y="1847850"/>
          <p14:tracePt t="7774" x="1743075" y="1843088"/>
          <p14:tracePt t="7790" x="1719263" y="1843088"/>
          <p14:tracePt t="7807" x="1700213" y="1843088"/>
          <p14:tracePt t="7824" x="1676400" y="1843088"/>
          <p14:tracePt t="7841" x="1647825" y="1843088"/>
          <p14:tracePt t="7857" x="1624013" y="1838325"/>
          <p14:tracePt t="7874" x="1609725" y="1838325"/>
          <p14:tracePt t="7891" x="1595438" y="1838325"/>
          <p14:tracePt t="7907" x="1590675" y="1838325"/>
          <p14:tracePt t="7924" x="1581150" y="1838325"/>
          <p14:tracePt t="7941" x="1576388" y="1838325"/>
          <p14:tracePt t="7957" x="1566863" y="1838325"/>
          <p14:tracePt t="8406" x="1576388" y="1828800"/>
          <p14:tracePt t="8413" x="1604963" y="1819275"/>
          <p14:tracePt t="8424" x="1628775" y="1814513"/>
          <p14:tracePt t="8440" x="1690688" y="1800225"/>
          <p14:tracePt t="8457" x="1785938" y="1795463"/>
          <p14:tracePt t="8490" x="1881188" y="1795463"/>
          <p14:tracePt t="8524" x="1962150" y="1795463"/>
          <p14:tracePt t="8540" x="1981200" y="1795463"/>
          <p14:tracePt t="8557" x="2009775" y="1795463"/>
          <p14:tracePt t="8574" x="2043113" y="1795463"/>
          <p14:tracePt t="8590" x="2066925" y="1785938"/>
          <p14:tracePt t="8607" x="2085975" y="1785938"/>
          <p14:tracePt t="8624" x="2124075" y="1785938"/>
          <p14:tracePt t="8641" x="2166938" y="1785938"/>
          <p14:tracePt t="8657" x="2195513" y="1785938"/>
          <p14:tracePt t="8674" x="2224088" y="1785938"/>
          <p14:tracePt t="8690" x="2238375" y="1785938"/>
          <p14:tracePt t="8691" x="2243138" y="1785938"/>
          <p14:tracePt t="8707" x="2252663" y="1785938"/>
          <p14:tracePt t="8724" x="2257425" y="1785938"/>
          <p14:tracePt t="8740" x="2262188" y="1785938"/>
          <p14:tracePt t="8757" x="2266950" y="1785938"/>
          <p14:tracePt t="8790" x="2271713" y="1785938"/>
          <p14:tracePt t="9756" x="2309813" y="1785938"/>
          <p14:tracePt t="9763" x="2366963" y="1785938"/>
          <p14:tracePt t="9774" x="2409825" y="1785938"/>
          <p14:tracePt t="9790" x="2471738" y="1785938"/>
          <p14:tracePt t="9807" x="2538413" y="1776413"/>
          <p14:tracePt t="9824" x="2566988" y="1776413"/>
          <p14:tracePt t="9857" x="2595563" y="1771650"/>
          <p14:tracePt t="9890" x="2609850" y="1771650"/>
          <p14:tracePt t="9907" x="2614613" y="1771650"/>
          <p14:tracePt t="9924" x="2619375" y="1771650"/>
          <p14:tracePt t="9940" x="2638425" y="1771650"/>
          <p14:tracePt t="9957" x="2657475" y="1771650"/>
          <p14:tracePt t="9974" x="2681288" y="1771650"/>
          <p14:tracePt t="9990" x="2700338" y="1771650"/>
          <p14:tracePt t="10007" x="2709863" y="1771650"/>
          <p14:tracePt t="10024" x="2714625" y="1771650"/>
          <p14:tracePt t="10040" x="2719388" y="1771650"/>
          <p14:tracePt t="10057" x="2724150" y="1771650"/>
          <p14:tracePt t="10263" x="2757488" y="1771650"/>
          <p14:tracePt t="10270" x="2814638" y="1771650"/>
          <p14:tracePt t="10278" x="2876550" y="1781175"/>
          <p14:tracePt t="10290" x="2919413" y="1781175"/>
          <p14:tracePt t="10307" x="3033713" y="1785938"/>
          <p14:tracePt t="10324" x="3105150" y="1795463"/>
          <p14:tracePt t="10340" x="3167063" y="1809750"/>
          <p14:tracePt t="10357" x="3243263" y="1819275"/>
          <p14:tracePt t="10374" x="3286125" y="1828800"/>
          <p14:tracePt t="10390" x="3328988" y="1833563"/>
          <p14:tracePt t="10407" x="3362325" y="1847850"/>
          <p14:tracePt t="10424" x="3381375" y="1852613"/>
          <p14:tracePt t="10440" x="3390900" y="1852613"/>
          <p14:tracePt t="10457" x="3395663" y="1852613"/>
          <p14:tracePt t="10474" x="3400425" y="1852613"/>
          <p14:tracePt t="10490" x="3405188" y="1852613"/>
          <p14:tracePt t="10798" x="3443288" y="1852613"/>
          <p14:tracePt t="10806" x="3500438" y="1847850"/>
          <p14:tracePt t="10813" x="3557588" y="1838325"/>
          <p14:tracePt t="10823" x="3605213" y="1824038"/>
          <p14:tracePt t="10840" x="3705225" y="1814513"/>
          <p14:tracePt t="10857" x="3857625" y="1800225"/>
          <p14:tracePt t="10890" x="3976688" y="1785938"/>
          <p14:tracePt t="10924" x="4052888" y="1785938"/>
          <p14:tracePt t="10940" x="4062413" y="1785938"/>
          <p14:tracePt t="10957" x="4071938" y="1785938"/>
          <p14:tracePt t="10973" x="4076700" y="1785938"/>
          <p14:tracePt t="10990" x="4081463" y="1785938"/>
          <p14:tracePt t="11101" x="4086225" y="1785938"/>
          <p14:tracePt t="12546" x="4086225" y="1809750"/>
          <p14:tracePt t="12553" x="4090988" y="1847850"/>
          <p14:tracePt t="12560" x="4100513" y="1890713"/>
          <p14:tracePt t="12573" x="4100513" y="1981200"/>
          <p14:tracePt t="12590" x="4138613" y="2281238"/>
          <p14:tracePt t="12607" x="4152900" y="2438400"/>
          <p14:tracePt t="12624" x="4181475" y="2667000"/>
          <p14:tracePt t="12657" x="4286250" y="3186113"/>
          <p14:tracePt t="12690" x="4367213" y="3595688"/>
          <p14:tracePt t="12707" x="4414838" y="3886200"/>
          <p14:tracePt t="12724" x="4429125" y="3981450"/>
          <p14:tracePt t="12740" x="4443413" y="4052888"/>
          <p14:tracePt t="12757" x="4452938" y="4167188"/>
          <p14:tracePt t="12775" x="4452938" y="4343400"/>
          <p14:tracePt t="12790" x="4452938" y="4414838"/>
          <p14:tracePt t="12807" x="4452938" y="4448175"/>
          <p14:tracePt t="12823" x="4438650" y="4471988"/>
          <p14:tracePt t="13026" x="4505325" y="4495800"/>
          <p14:tracePt t="13034" x="4586288" y="4524375"/>
          <p14:tracePt t="13046" x="4714875" y="4557713"/>
          <p14:tracePt t="13058" x="4781550" y="4567238"/>
          <p14:tracePt t="13074" x="4895850" y="4581525"/>
          <p14:tracePt t="13090" x="5029200" y="4605338"/>
          <p14:tracePt t="13107" x="5091113" y="4624388"/>
          <p14:tracePt t="13123" x="5143500" y="4638675"/>
          <p14:tracePt t="13140" x="5195888" y="4662488"/>
          <p14:tracePt t="13157" x="5224463" y="4676775"/>
          <p14:tracePt t="13173" x="5243513" y="4681538"/>
          <p14:tracePt t="13192" x="5257800" y="4686300"/>
          <p14:tracePt t="13209" x="5262563" y="4686300"/>
          <p14:tracePt t="13224" x="5267325" y="4686300"/>
          <p14:tracePt t="13241" x="5272088" y="4686300"/>
          <p14:tracePt t="13259" x="5286375" y="4695825"/>
          <p14:tracePt t="13275" x="5305425" y="4710113"/>
          <p14:tracePt t="13290" x="5329238" y="4729163"/>
          <p14:tracePt t="13307" x="5357813" y="4738688"/>
          <p14:tracePt t="13324" x="5400675" y="4762500"/>
          <p14:tracePt t="13340" x="5410200" y="4772025"/>
          <p14:tracePt t="13357" x="5419725" y="4776788"/>
          <p14:tracePt t="13373" x="5424488" y="4781550"/>
          <p14:tracePt t="13390" x="5434013" y="4781550"/>
          <p14:tracePt t="13474" x="5434013" y="4786313"/>
          <p14:tracePt t="13486" x="5434013" y="4800600"/>
          <p14:tracePt t="13498" x="5434013" y="4814888"/>
          <p14:tracePt t="13508" x="5419725" y="4838700"/>
          <p14:tracePt t="13523" x="5410200" y="4857750"/>
          <p14:tracePt t="13540" x="5391150" y="4881563"/>
          <p14:tracePt t="13557" x="5386388" y="4891088"/>
          <p14:tracePt t="13574" x="5376863" y="4900613"/>
          <p14:tracePt t="13590" x="5372100" y="4910138"/>
          <p14:tracePt t="13816" x="5262563" y="4891088"/>
          <p14:tracePt t="13823" x="5057775" y="4829175"/>
          <p14:tracePt t="13830" x="4810125" y="4757738"/>
          <p14:tracePt t="13840" x="4600575" y="4681538"/>
          <p14:tracePt t="13857" x="4343400" y="4595813"/>
          <p14:tracePt t="13873" x="4033838" y="4486275"/>
          <p14:tracePt t="13890" x="3810000" y="4367213"/>
          <p14:tracePt t="13907" x="3767138" y="4333875"/>
          <p14:tracePt t="13923" x="3738563" y="4314825"/>
          <p14:tracePt t="13941" x="3729038" y="4295775"/>
          <p14:tracePt t="14176" x="3705225" y="4286250"/>
          <p14:tracePt t="14184" x="3676650" y="4262438"/>
          <p14:tracePt t="14191" x="3648075" y="4238625"/>
          <p14:tracePt t="14207" x="3624263" y="4219575"/>
          <p14:tracePt t="14223" x="3609975" y="4205288"/>
          <p14:tracePt t="14240" x="3600450" y="4200525"/>
          <p14:tracePt t="14257" x="3590925" y="4191000"/>
          <p14:tracePt t="14273" x="3586163" y="4191000"/>
          <p14:tracePt t="14290" x="3586163" y="4186238"/>
          <p14:tracePt t="14307" x="3586163" y="4181475"/>
          <p14:tracePt t="14323" x="3619500" y="4167188"/>
          <p14:tracePt t="14340" x="3705225" y="4143375"/>
          <p14:tracePt t="14357" x="3843338" y="4129088"/>
          <p14:tracePt t="14374" x="4000500" y="4110038"/>
          <p14:tracePt t="14390" x="4071938" y="4105275"/>
          <p14:tracePt t="14407" x="4110038" y="4090988"/>
          <p14:tracePt t="14423" x="4124325" y="4090988"/>
          <p14:tracePt t="14440" x="4138613" y="4090988"/>
          <p14:tracePt t="14477" x="4138613" y="4086225"/>
          <p14:tracePt t="14490" x="4138613" y="4076700"/>
          <p14:tracePt t="14507" x="4138613" y="3962400"/>
          <p14:tracePt t="14523" x="4138613" y="3871913"/>
          <p14:tracePt t="14540" x="4138613" y="3824288"/>
          <p14:tracePt t="14557" x="4138613" y="3800475"/>
          <p14:tracePt t="14573" x="4138613" y="3781425"/>
          <p14:tracePt t="14590" x="4138613" y="3776663"/>
          <p14:tracePt t="14607" x="4138613" y="3771900"/>
          <p14:tracePt t="14623" x="4138613" y="3767138"/>
          <p14:tracePt t="14727" x="4133850" y="3771900"/>
          <p14:tracePt t="14734" x="4119563" y="3786188"/>
          <p14:tracePt t="14741" x="4100513" y="3805238"/>
          <p14:tracePt t="14757" x="4024313" y="3848100"/>
          <p14:tracePt t="14773" x="3924300" y="3910013"/>
          <p14:tracePt t="14790" x="3838575" y="3957638"/>
          <p14:tracePt t="14807" x="3714750" y="3986213"/>
          <p14:tracePt t="14823" x="3648075" y="3990975"/>
          <p14:tracePt t="14840" x="3562350" y="3990975"/>
          <p14:tracePt t="14857" x="3500438" y="3967163"/>
          <p14:tracePt t="14873" x="3424238" y="3914775"/>
          <p14:tracePt t="14890" x="3390900" y="3867150"/>
          <p14:tracePt t="14907" x="3357563" y="3819525"/>
          <p14:tracePt t="14923" x="3343275" y="3748088"/>
          <p14:tracePt t="14940" x="3348038" y="3609975"/>
          <p14:tracePt t="14957" x="3386138" y="3519488"/>
          <p14:tracePt t="14973" x="3448050" y="3471863"/>
          <p14:tracePt t="14990" x="3652838" y="3467100"/>
          <p14:tracePt t="15007" x="3881438" y="3586163"/>
          <p14:tracePt t="15023" x="4152900" y="3757613"/>
          <p14:tracePt t="15040" x="4462463" y="4019550"/>
          <p14:tracePt t="15057" x="4953000" y="4400550"/>
          <p14:tracePt t="15074" x="5110163" y="4538663"/>
          <p14:tracePt t="15090" x="5229225" y="4681538"/>
          <p14:tracePt t="15107" x="5314950" y="4776788"/>
          <p14:tracePt t="15123" x="5386388" y="4843463"/>
          <p14:tracePt t="15140" x="5410200" y="4876800"/>
          <p14:tracePt t="15157" x="5419725" y="4886325"/>
          <p14:tracePt t="15173" x="5419725" y="4895850"/>
          <p14:tracePt t="15389" x="5424488" y="4895850"/>
          <p14:tracePt t="15394" x="5429250" y="4895850"/>
          <p14:tracePt t="15407" x="5434013" y="4895850"/>
          <p14:tracePt t="15423" x="5438775" y="4895850"/>
          <p14:tracePt t="15446" x="5438775" y="4900613"/>
          <p14:tracePt t="15474" x="5419725" y="4933950"/>
          <p14:tracePt t="15507" x="5195888" y="5043488"/>
          <p14:tracePt t="15523" x="5124450" y="5053013"/>
          <p14:tracePt t="15540" x="5053013" y="5038725"/>
          <p14:tracePt t="15556" x="4962525" y="5000625"/>
          <p14:tracePt t="15573" x="4919663" y="4938713"/>
          <p14:tracePt t="15590" x="4867275" y="4810125"/>
          <p14:tracePt t="15607" x="4838700" y="4652963"/>
          <p14:tracePt t="15623" x="4852988" y="4514850"/>
          <p14:tracePt t="15640" x="4881563" y="4438650"/>
          <p14:tracePt t="15657" x="4905375" y="4391025"/>
          <p14:tracePt t="15673" x="4948238" y="4348163"/>
          <p14:tracePt t="15690" x="4981575" y="4338638"/>
          <p14:tracePt t="15707" x="5029200" y="4338638"/>
          <p14:tracePt t="15723" x="5105400" y="4362450"/>
          <p14:tracePt t="15740" x="5229225" y="4424363"/>
          <p14:tracePt t="15756" x="5310188" y="4495800"/>
          <p14:tracePt t="15773" x="5386388" y="4600575"/>
          <p14:tracePt t="15790" x="5429250" y="4686300"/>
          <p14:tracePt t="15806" x="5453063" y="4757738"/>
          <p14:tracePt t="15823" x="5467350" y="4795838"/>
          <p14:tracePt t="15840" x="5467350" y="4829175"/>
          <p14:tracePt t="15857" x="5462588" y="4943475"/>
          <p14:tracePt t="15873" x="5457825" y="5005388"/>
          <p14:tracePt t="15890" x="5443538" y="5048250"/>
          <p14:tracePt t="15907" x="5438775" y="5062538"/>
          <p14:tracePt t="15923" x="5438775" y="5072063"/>
          <p14:tracePt t="15940" x="5438775" y="5076825"/>
          <p14:tracePt t="16108" x="5491163" y="5053013"/>
          <p14:tracePt t="16115" x="5572125" y="5029200"/>
          <p14:tracePt t="16123" x="5648325" y="5000625"/>
          <p14:tracePt t="16140" x="5810250" y="4967288"/>
          <p14:tracePt t="16156" x="5948363" y="4929188"/>
          <p14:tracePt t="16173" x="6057900" y="4910138"/>
          <p14:tracePt t="16190" x="6091238" y="4905375"/>
          <p14:tracePt t="16207" x="6119813" y="4905375"/>
          <p14:tracePt t="16223" x="6134100" y="4905375"/>
          <p14:tracePt t="16240" x="6143625" y="4905375"/>
          <p14:tracePt t="16256" x="6148388" y="4905375"/>
          <p14:tracePt t="16592" x="6138863" y="4895850"/>
          <p14:tracePt t="16599" x="6119813" y="4891088"/>
          <p14:tracePt t="16606" x="6096000" y="4876800"/>
          <p14:tracePt t="16624" x="6072188" y="4862513"/>
          <p14:tracePt t="16640" x="6048375" y="4829175"/>
          <p14:tracePt t="16656" x="6015038" y="4786313"/>
          <p14:tracePt t="16690" x="5972175" y="4710113"/>
          <p14:tracePt t="16723" x="5957888" y="4681538"/>
          <p14:tracePt t="16740" x="5953125" y="4672013"/>
          <p14:tracePt t="16757" x="5943600" y="4657725"/>
          <p14:tracePt t="16773" x="5938838" y="4643438"/>
          <p14:tracePt t="16790" x="5929313" y="4624388"/>
          <p14:tracePt t="16806" x="5924550" y="4614863"/>
          <p14:tracePt t="16823" x="5905500" y="4591050"/>
          <p14:tracePt t="16840" x="5895975" y="4567238"/>
          <p14:tracePt t="16856" x="5872163" y="4529138"/>
          <p14:tracePt t="16873" x="5853113" y="4495800"/>
          <p14:tracePt t="16890" x="5834063" y="4457700"/>
          <p14:tracePt t="16907" x="5819775" y="4414838"/>
          <p14:tracePt t="16923" x="5819775" y="4391025"/>
          <p14:tracePt t="16940" x="5819775" y="4371975"/>
          <p14:tracePt t="16957" x="5819775" y="4362450"/>
          <p14:tracePt t="16973" x="5824538" y="4338638"/>
          <p14:tracePt t="16990" x="5829300" y="4329113"/>
          <p14:tracePt t="17007" x="5834063" y="4314825"/>
          <p14:tracePt t="17023" x="5853113" y="4305300"/>
          <p14:tracePt t="17040" x="5872163" y="4295775"/>
          <p14:tracePt t="17057" x="5886450" y="4291013"/>
          <p14:tracePt t="17073" x="5905500" y="4291013"/>
          <p14:tracePt t="17090" x="5919788" y="4291013"/>
          <p14:tracePt t="17106" x="5953125" y="4295775"/>
          <p14:tracePt t="17123" x="5976938" y="4314825"/>
          <p14:tracePt t="17140" x="6000750" y="4338638"/>
          <p14:tracePt t="17157" x="6048375" y="4395788"/>
          <p14:tracePt t="17173" x="6072188" y="4433888"/>
          <p14:tracePt t="17190" x="6091238" y="4476750"/>
          <p14:tracePt t="17207" x="6100763" y="4514850"/>
          <p14:tracePt t="17223" x="6115050" y="4552950"/>
          <p14:tracePt t="17240" x="6119813" y="4562475"/>
          <p14:tracePt t="17256" x="6119813" y="4576763"/>
          <p14:tracePt t="17273" x="6119813" y="4586288"/>
          <p14:tracePt t="17290" x="6119813" y="4595813"/>
          <p14:tracePt t="17306" x="6119813" y="4600575"/>
          <p14:tracePt t="17323" x="6119813" y="4610100"/>
          <p14:tracePt t="17340" x="6119813" y="4629150"/>
          <p14:tracePt t="17356" x="6119813" y="4643438"/>
          <p14:tracePt t="17373" x="6119813" y="4662488"/>
          <p14:tracePt t="17390" x="6119813" y="4686300"/>
          <p14:tracePt t="17406" x="6110288" y="4705350"/>
          <p14:tracePt t="17423" x="6100763" y="4719638"/>
          <p14:tracePt t="17440" x="6100763" y="4743450"/>
          <p14:tracePt t="17457" x="6086475" y="4762500"/>
          <p14:tracePt t="17473" x="6076950" y="4795838"/>
          <p14:tracePt t="17490" x="6072188" y="4819650"/>
          <p14:tracePt t="17506" x="6067425" y="4829175"/>
          <p14:tracePt t="17523" x="6057900" y="4848225"/>
          <p14:tracePt t="17540" x="6057900" y="4857750"/>
          <p14:tracePt t="17556" x="6057900" y="4862513"/>
          <p14:tracePt t="17573" x="6057900" y="4867275"/>
          <p14:tracePt t="17590" x="6057900" y="4872038"/>
          <p14:tracePt t="17606" x="6053138" y="4876800"/>
          <p14:tracePt t="17623" x="6048375" y="4881563"/>
          <p14:tracePt t="17640" x="6038850" y="4886325"/>
          <p14:tracePt t="17656" x="6015038" y="4895850"/>
          <p14:tracePt t="17673" x="5995988" y="4910138"/>
          <p14:tracePt t="17690" x="5976938" y="4914900"/>
          <p14:tracePt t="17706" x="5962650" y="4919663"/>
          <p14:tracePt t="17723" x="5938838" y="4919663"/>
          <p14:tracePt t="17740" x="5915025" y="4919663"/>
          <p14:tracePt t="17756" x="5900738" y="4919663"/>
          <p14:tracePt t="17773" x="5876925" y="4919663"/>
          <p14:tracePt t="17790" x="5862638" y="4914900"/>
          <p14:tracePt t="17806" x="5848350" y="4905375"/>
          <p14:tracePt t="17823" x="5824538" y="4891088"/>
          <p14:tracePt t="17840" x="5800725" y="4862513"/>
          <p14:tracePt t="17856" x="5776913" y="4824413"/>
          <p14:tracePt t="17873" x="5757863" y="4781550"/>
          <p14:tracePt t="17890" x="5743575" y="4729163"/>
          <p14:tracePt t="17906" x="5734050" y="4681538"/>
          <p14:tracePt t="17923" x="5734050" y="4652963"/>
          <p14:tracePt t="17940" x="5734050" y="4619625"/>
          <p14:tracePt t="17957" x="5734050" y="4572000"/>
          <p14:tracePt t="17973" x="5748338" y="4533900"/>
          <p14:tracePt t="17990" x="5757863" y="4495800"/>
          <p14:tracePt t="18006" x="5776913" y="4462463"/>
          <p14:tracePt t="18023" x="5805488" y="4405313"/>
          <p14:tracePt t="18040" x="5834063" y="4371975"/>
          <p14:tracePt t="18056" x="5862638" y="4348163"/>
          <p14:tracePt t="18073" x="5886450" y="4338638"/>
          <p14:tracePt t="18090" x="5919788" y="4314825"/>
          <p14:tracePt t="18106" x="5934075" y="4305300"/>
          <p14:tracePt t="18123" x="5953125" y="4305300"/>
          <p14:tracePt t="18140" x="5972175" y="4305300"/>
          <p14:tracePt t="18156" x="6005513" y="4329113"/>
          <p14:tracePt t="18173" x="6048375" y="4376738"/>
          <p14:tracePt t="18190" x="6086475" y="4443413"/>
          <p14:tracePt t="18192" x="6096000" y="4462463"/>
          <p14:tracePt t="18206" x="6119813" y="4500563"/>
          <p14:tracePt t="18223" x="6138863" y="4533900"/>
          <p14:tracePt t="18240" x="6143625" y="4552950"/>
          <p14:tracePt t="18256" x="6153150" y="4572000"/>
          <p14:tracePt t="18273" x="6162675" y="4591050"/>
          <p14:tracePt t="18290" x="6162675" y="4610100"/>
          <p14:tracePt t="18307" x="6162675" y="4633913"/>
          <p14:tracePt t="18323" x="6153150" y="4652963"/>
          <p14:tracePt t="18340" x="6138863" y="4695825"/>
          <p14:tracePt t="18356" x="6119813" y="4724400"/>
          <p14:tracePt t="18373" x="6105525" y="4748213"/>
          <p14:tracePt t="18390" x="6072188" y="4772025"/>
          <p14:tracePt t="18406" x="6048375" y="4791075"/>
          <p14:tracePt t="18423" x="6019800" y="4795838"/>
          <p14:tracePt t="18440" x="5991225" y="4800600"/>
          <p14:tracePt t="18457" x="5948363" y="4786313"/>
          <p14:tracePt t="18473" x="5929313" y="4772025"/>
          <p14:tracePt t="18490" x="5900738" y="4738688"/>
          <p14:tracePt t="18506" x="5876925" y="4710113"/>
          <p14:tracePt t="18523" x="5848350" y="4667250"/>
          <p14:tracePt t="18540" x="5838825" y="4638675"/>
          <p14:tracePt t="18556" x="5829300" y="4595813"/>
          <p14:tracePt t="18573" x="5829300" y="4533900"/>
          <p14:tracePt t="18590" x="5838825" y="4491038"/>
          <p14:tracePt t="18606" x="5853113" y="4448175"/>
          <p14:tracePt t="18623" x="5867400" y="4414838"/>
          <p14:tracePt t="18640" x="5900738" y="4376738"/>
          <p14:tracePt t="18656" x="5919788" y="4357688"/>
          <p14:tracePt t="18673" x="5943600" y="4338638"/>
          <p14:tracePt t="18690" x="5962650" y="4329113"/>
          <p14:tracePt t="18691" x="5972175" y="4329113"/>
          <p14:tracePt t="18706" x="6010275" y="4314825"/>
          <p14:tracePt t="18723" x="6038850" y="4319588"/>
          <p14:tracePt t="18740" x="6067425" y="4329113"/>
          <p14:tracePt t="18756" x="6096000" y="4352925"/>
          <p14:tracePt t="18773" x="6143625" y="4410075"/>
          <p14:tracePt t="18790" x="6167438" y="4448175"/>
          <p14:tracePt t="18806" x="6176963" y="4486275"/>
          <p14:tracePt t="18823" x="6191250" y="4533900"/>
          <p14:tracePt t="18840" x="6191250" y="4562475"/>
          <p14:tracePt t="18856" x="6191250" y="4605338"/>
          <p14:tracePt t="18873" x="6191250" y="4633913"/>
          <p14:tracePt t="18890" x="6181725" y="4672013"/>
          <p14:tracePt t="18906" x="6172200" y="4700588"/>
          <p14:tracePt t="18923" x="6167438" y="4724400"/>
          <p14:tracePt t="18940" x="6162675" y="4748213"/>
          <p14:tracePt t="18956" x="6138863" y="4781550"/>
          <p14:tracePt t="18973" x="6119813" y="4805363"/>
          <p14:tracePt t="18990" x="6096000" y="4814888"/>
          <p14:tracePt t="19006" x="6053138" y="4838700"/>
          <p14:tracePt t="19023" x="6019800" y="4848225"/>
          <p14:tracePt t="19040" x="5991225" y="4838700"/>
          <p14:tracePt t="19056" x="5957888" y="4810125"/>
          <p14:tracePt t="19073" x="5905500" y="4705350"/>
          <p14:tracePt t="19090" x="5876925" y="4643438"/>
          <p14:tracePt t="19107" x="5862638" y="4529138"/>
          <p14:tracePt t="19123" x="5867400" y="4414838"/>
          <p14:tracePt t="19140" x="5886450" y="4314825"/>
          <p14:tracePt t="19156" x="5900738" y="4276725"/>
          <p14:tracePt t="19173" x="5915025" y="4252913"/>
          <p14:tracePt t="19190" x="5934075" y="4233863"/>
          <p14:tracePt t="19191" x="5938838" y="4229100"/>
          <p14:tracePt t="19206" x="5953125" y="4224338"/>
          <p14:tracePt t="19223" x="5976938" y="4214813"/>
          <p14:tracePt t="19240" x="6005513" y="4224338"/>
          <p14:tracePt t="19256" x="6062663" y="4271963"/>
          <p14:tracePt t="19273" x="6100763" y="4324350"/>
          <p14:tracePt t="19290" x="6138863" y="4371975"/>
          <p14:tracePt t="19306" x="6162675" y="4410075"/>
          <p14:tracePt t="19323" x="6186488" y="4452938"/>
          <p14:tracePt t="19340" x="6196013" y="4481513"/>
          <p14:tracePt t="19356" x="6200775" y="4543425"/>
          <p14:tracePt t="19373" x="6191250" y="4648200"/>
          <p14:tracePt t="19390" x="6186488" y="4691063"/>
          <p14:tracePt t="19406" x="6176963" y="4719638"/>
          <p14:tracePt t="19423" x="6176963" y="4729163"/>
          <p14:tracePt t="19440" x="6176963" y="4743450"/>
          <p14:tracePt t="19456" x="6176963" y="4748213"/>
          <p14:tracePt t="19473" x="6176963" y="4752975"/>
          <p14:tracePt t="19490" x="6176963" y="4757738"/>
          <p14:tracePt t="19572" x="6176963" y="4762500"/>
          <p14:tracePt t="20427" x="6205538" y="4757738"/>
          <p14:tracePt t="20439" x="6243638" y="4743450"/>
          <p14:tracePt t="20448" x="6315075" y="4729163"/>
          <p14:tracePt t="20456" x="6353175" y="4710113"/>
          <p14:tracePt t="20473" x="6434138" y="4695825"/>
          <p14:tracePt t="20490" x="6515100" y="4691063"/>
          <p14:tracePt t="20506" x="6548438" y="4691063"/>
          <p14:tracePt t="20540" x="6577013" y="4691063"/>
          <p14:tracePt t="20573" x="6591300" y="4691063"/>
          <p14:tracePt t="20590" x="6596063" y="4691063"/>
          <p14:tracePt t="20606" x="6605588" y="4691063"/>
          <p14:tracePt t="20623" x="6629400" y="4691063"/>
          <p14:tracePt t="20640" x="6648450" y="4691063"/>
          <p14:tracePt t="20656" x="6677025" y="4691063"/>
          <p14:tracePt t="20673" x="6705600" y="4691063"/>
          <p14:tracePt t="20690" x="6753225" y="4691063"/>
          <p14:tracePt t="20706" x="6781800" y="4691063"/>
          <p14:tracePt t="20723" x="6815138" y="4705350"/>
          <p14:tracePt t="20740" x="6858000" y="4714875"/>
          <p14:tracePt t="20756" x="6867525" y="4724400"/>
          <p14:tracePt t="20773" x="6872288" y="4729163"/>
          <p14:tracePt t="20789" x="6881813" y="4733925"/>
          <p14:tracePt t="20806" x="6881813" y="4743450"/>
          <p14:tracePt t="20823" x="6881813" y="4748213"/>
          <p14:tracePt t="20840" x="6862763" y="4757738"/>
          <p14:tracePt t="20856" x="6748463" y="4772025"/>
          <p14:tracePt t="20873" x="6677025" y="4772025"/>
          <p14:tracePt t="20889" x="6581775" y="4748213"/>
          <p14:tracePt t="20906" x="6515100" y="4710113"/>
          <p14:tracePt t="20923" x="6457950" y="4672013"/>
          <p14:tracePt t="20940" x="6438900" y="4648200"/>
          <p14:tracePt t="20956" x="6434138" y="4605338"/>
          <p14:tracePt t="20973" x="6443663" y="4552950"/>
          <p14:tracePt t="20991" x="6481763" y="4505325"/>
          <p14:tracePt t="21006" x="6515100" y="4486275"/>
          <p14:tracePt t="21023" x="6567488" y="4481513"/>
          <p14:tracePt t="21040" x="6638925" y="4495800"/>
          <p14:tracePt t="21056" x="6672263" y="4519613"/>
          <p14:tracePt t="21073" x="6705600" y="4543425"/>
          <p14:tracePt t="21090" x="6715125" y="4557713"/>
          <p14:tracePt t="21107" x="6738938" y="4600575"/>
          <p14:tracePt t="21123" x="6738938" y="4633913"/>
          <p14:tracePt t="21139" x="6738938" y="4662488"/>
          <p14:tracePt t="21156" x="6738938" y="4686300"/>
          <p14:tracePt t="21173" x="6729413" y="4714875"/>
          <p14:tracePt t="21190" x="6719888" y="4733925"/>
          <p14:tracePt t="21207" x="6710363" y="4743450"/>
          <p14:tracePt t="21223" x="6705600" y="4748213"/>
          <p14:tracePt t="21240" x="6705600" y="4752975"/>
          <p14:tracePt t="21460" x="6548438" y="4748213"/>
          <p14:tracePt t="21467" x="6224588" y="4719638"/>
          <p14:tracePt t="21474" x="5767388" y="4672013"/>
          <p14:tracePt t="21490" x="4976813" y="4576763"/>
          <p14:tracePt t="21506" x="4224338" y="4433888"/>
          <p14:tracePt t="21524" x="3619500" y="4195763"/>
          <p14:tracePt t="21540" x="3043238" y="3938588"/>
          <p14:tracePt t="21557" x="2881313" y="3867150"/>
          <p14:tracePt t="21573" x="2824163" y="3824288"/>
          <p14:tracePt t="21589" x="2800350" y="3800475"/>
          <p14:tracePt t="21606" x="2781300" y="3786188"/>
          <p14:tracePt t="21623" x="2776538" y="3781425"/>
          <p14:tracePt t="21639" x="2771775" y="3771900"/>
          <p14:tracePt t="21656" x="2762250" y="3767138"/>
          <p14:tracePt t="21673" x="2752725" y="3757613"/>
          <p14:tracePt t="21689" x="2728913" y="3748088"/>
          <p14:tracePt t="21706" x="2705100" y="3729038"/>
          <p14:tracePt t="21723" x="2624138" y="3681413"/>
          <p14:tracePt t="21739" x="2566988" y="3652838"/>
          <p14:tracePt t="21756" x="2533650" y="3633788"/>
          <p14:tracePt t="21773" x="2509838" y="3624263"/>
          <p14:tracePt t="21789" x="2476500" y="3600450"/>
          <p14:tracePt t="21806" x="2443163" y="3586163"/>
          <p14:tracePt t="21823" x="2414588" y="3576638"/>
          <p14:tracePt t="21839" x="2390775" y="3562350"/>
          <p14:tracePt t="21856" x="2343150" y="3552825"/>
          <p14:tracePt t="21873" x="2309813" y="3538538"/>
          <p14:tracePt t="21890" x="2281238" y="3533775"/>
          <p14:tracePt t="21906" x="2257425" y="3529013"/>
          <p14:tracePt t="21923" x="2224088" y="3514725"/>
          <p14:tracePt t="21939" x="2209800" y="3505200"/>
          <p14:tracePt t="21956" x="2205038" y="3505200"/>
          <p14:tracePt t="21973" x="2195513" y="3505200"/>
          <p14:tracePt t="21989" x="2190750" y="3505200"/>
          <p14:tracePt t="22023" x="2195513" y="3500438"/>
          <p14:tracePt t="22040" x="2266950" y="3486150"/>
          <p14:tracePt t="22056" x="2371725" y="3471863"/>
          <p14:tracePt t="22073" x="2538413" y="3443288"/>
          <p14:tracePt t="22089" x="2695575" y="3429000"/>
          <p14:tracePt t="22106" x="2909888" y="3409950"/>
          <p14:tracePt t="22123" x="3057525" y="3386138"/>
          <p14:tracePt t="22139" x="3181350" y="3376613"/>
          <p14:tracePt t="22156" x="3309938" y="3362325"/>
          <p14:tracePt t="22173" x="3371850" y="3362325"/>
          <p14:tracePt t="22190" x="3438525" y="3362325"/>
          <p14:tracePt t="22206" x="3505200" y="3362325"/>
          <p14:tracePt t="22207" x="3529013" y="3362325"/>
          <p14:tracePt t="22223" x="3581400" y="3348038"/>
          <p14:tracePt t="22239" x="3624263" y="3348038"/>
          <p14:tracePt t="22256" x="3662363" y="3348038"/>
          <p14:tracePt t="22273" x="3690938" y="3348038"/>
          <p14:tracePt t="22290" x="3719513" y="3348038"/>
          <p14:tracePt t="22306" x="3738563" y="3348038"/>
          <p14:tracePt t="22323" x="3748088" y="3348038"/>
          <p14:tracePt t="22340" x="3757613" y="3348038"/>
          <p14:tracePt t="22356" x="3767138" y="3348038"/>
          <p14:tracePt t="22483" x="3762375" y="3348038"/>
          <p14:tracePt t="22499" x="3676650" y="3371850"/>
          <p14:tracePt t="22509" x="3538538" y="3405188"/>
          <p14:tracePt t="22523" x="3471863" y="3424238"/>
          <p14:tracePt t="22539" x="3276600" y="3467100"/>
          <p14:tracePt t="22556" x="3148013" y="3490913"/>
          <p14:tracePt t="22573" x="3076575" y="3495675"/>
          <p14:tracePt t="22589" x="3019425" y="3505200"/>
          <p14:tracePt t="22606" x="2995613" y="3505200"/>
          <p14:tracePt t="22623" x="2986088" y="3505200"/>
          <p14:tracePt t="22639" x="2981325" y="3505200"/>
          <p14:tracePt t="22656" x="2976563" y="3505200"/>
          <p14:tracePt t="22722" x="2981325" y="3505200"/>
          <p14:tracePt t="22730" x="3005138" y="3505200"/>
          <p14:tracePt t="22739" x="3033713" y="3505200"/>
          <p14:tracePt t="22756" x="3109913" y="3505200"/>
          <p14:tracePt t="22773" x="3214688" y="3500438"/>
          <p14:tracePt t="22789" x="3295650" y="3495675"/>
          <p14:tracePt t="22806" x="3357563" y="3481388"/>
          <p14:tracePt t="22823" x="3419475" y="3471863"/>
          <p14:tracePt t="22839" x="3481388" y="3462338"/>
          <p14:tracePt t="22856" x="3509963" y="3457575"/>
          <p14:tracePt t="22873" x="3529013" y="3448050"/>
          <p14:tracePt t="22889" x="3552825" y="3448050"/>
          <p14:tracePt t="22906" x="3581400" y="3448050"/>
          <p14:tracePt t="22923" x="3605213" y="3448050"/>
          <p14:tracePt t="22939" x="3633788" y="3448050"/>
          <p14:tracePt t="22956" x="3681413" y="3448050"/>
          <p14:tracePt t="22973" x="3700463" y="3448050"/>
          <p14:tracePt t="22989" x="3714750" y="3448050"/>
          <p14:tracePt t="23006" x="3724275" y="3448050"/>
          <p14:tracePt t="23023" x="3733800" y="3448050"/>
          <p14:tracePt t="23039" x="3738563" y="3448050"/>
          <p14:tracePt t="23244" x="3843338" y="3448050"/>
          <p14:tracePt t="23251" x="3981450" y="3448050"/>
          <p14:tracePt t="23258" x="4205288" y="3448050"/>
          <p14:tracePt t="23273" x="4629150" y="3481388"/>
          <p14:tracePt t="23289" x="5200650" y="3581400"/>
          <p14:tracePt t="23307" x="5614988" y="3709988"/>
          <p14:tracePt t="23323" x="6067425" y="3919538"/>
          <p14:tracePt t="23340" x="6396038" y="4086225"/>
          <p14:tracePt t="23356" x="6548438" y="4176713"/>
          <p14:tracePt t="23373" x="6662738" y="4271963"/>
          <p14:tracePt t="23389" x="6791325" y="4424363"/>
          <p14:tracePt t="23406" x="6834188" y="4481513"/>
          <p14:tracePt t="23423" x="6867525" y="4524375"/>
          <p14:tracePt t="23439" x="6886575" y="4548188"/>
          <p14:tracePt t="23456" x="6905625" y="4567238"/>
          <p14:tracePt t="23474" x="6910388" y="4576763"/>
          <p14:tracePt t="23490" x="6915150" y="4581525"/>
          <p14:tracePt t="23506" x="6924675" y="4586288"/>
          <p14:tracePt t="23523" x="6924675" y="4595813"/>
          <p14:tracePt t="23654" x="6924675" y="4591050"/>
          <p14:tracePt t="23661" x="6924675" y="4576763"/>
          <p14:tracePt t="23673" x="6919913" y="4552950"/>
          <p14:tracePt t="23689" x="6886575" y="4476750"/>
          <p14:tracePt t="23691" x="6881813" y="4438650"/>
          <p14:tracePt t="23706" x="6862763" y="4391025"/>
          <p14:tracePt t="23723" x="6843713" y="4362450"/>
          <p14:tracePt t="23740" x="6824663" y="4338638"/>
          <p14:tracePt t="23757" x="6815138" y="4324350"/>
          <p14:tracePt t="23773" x="6805613" y="4319588"/>
          <p14:tracePt t="23789" x="6805613" y="4310063"/>
          <p14:tracePt t="23806" x="6800850" y="4310063"/>
          <p14:tracePt t="23823" x="6786563" y="4314825"/>
          <p14:tracePt t="23839" x="6767513" y="4352925"/>
          <p14:tracePt t="23856" x="6729413" y="4410075"/>
          <p14:tracePt t="23873" x="6705600" y="4467225"/>
          <p14:tracePt t="23889" x="6681788" y="4514850"/>
          <p14:tracePt t="23907" x="6662738" y="4538663"/>
          <p14:tracePt t="23924" x="6653213" y="4548188"/>
          <p14:tracePt t="23941" x="6643688" y="4562475"/>
          <p14:tracePt t="23956" x="6638925" y="4567238"/>
          <p14:tracePt t="23973" x="6638925" y="4572000"/>
          <p14:tracePt t="24007" x="6629400" y="4572000"/>
          <p14:tracePt t="24023" x="6619875" y="4562475"/>
          <p14:tracePt t="24039" x="6591300" y="4505325"/>
          <p14:tracePt t="24056" x="6567488" y="4424363"/>
          <p14:tracePt t="24073" x="6548438" y="4362450"/>
          <p14:tracePt t="24089" x="6548438" y="4343400"/>
          <p14:tracePt t="24106" x="6548438" y="4333875"/>
          <p14:tracePt t="24123" x="6548438" y="4324350"/>
          <p14:tracePt t="24161" x="6548438" y="4329113"/>
          <p14:tracePt t="24173" x="6553200" y="4348163"/>
          <p14:tracePt t="24189" x="6557963" y="4410075"/>
          <p14:tracePt t="24191" x="6562725" y="4433888"/>
          <p14:tracePt t="24206" x="6572250" y="4486275"/>
          <p14:tracePt t="24223" x="6581775" y="4514850"/>
          <p14:tracePt t="24239" x="6581775" y="4529138"/>
          <p14:tracePt t="24256" x="6581775" y="4548188"/>
          <p14:tracePt t="24273" x="6581775" y="4552950"/>
          <p14:tracePt t="24289" x="6581775" y="4557713"/>
          <p14:tracePt t="24306" x="6581775" y="4562475"/>
          <p14:tracePt t="24654" x="6586538" y="4557713"/>
          <p14:tracePt t="24660" x="6591300" y="4548188"/>
          <p14:tracePt t="24673" x="6591300" y="4533900"/>
          <p14:tracePt t="24689" x="6600825" y="4524375"/>
          <p14:tracePt t="24706" x="6600825" y="4514850"/>
          <p14:tracePt t="24739" x="6600825" y="4505325"/>
          <p14:tracePt t="24772" x="6600825" y="4514850"/>
          <p14:tracePt t="24789" x="6615113" y="4543425"/>
          <p14:tracePt t="24806" x="6615113" y="4610100"/>
          <p14:tracePt t="24822" x="6615113" y="4648200"/>
          <p14:tracePt t="24839" x="6605588" y="4667250"/>
          <p14:tracePt t="24856" x="6596063" y="4686300"/>
          <p14:tracePt t="24872" x="6596063" y="4705350"/>
          <p14:tracePt t="24889" x="6596063" y="4710113"/>
          <p14:tracePt t="24906" x="6596063" y="4719638"/>
          <p14:tracePt t="24923" x="6596063" y="4724400"/>
          <p14:tracePt t="24939" x="6596063" y="4729163"/>
          <p14:tracePt t="25235" x="6534150" y="4757738"/>
          <p14:tracePt t="25242" x="6477000" y="4772025"/>
          <p14:tracePt t="25256" x="6391275" y="4805363"/>
          <p14:tracePt t="25272" x="6348413" y="4814888"/>
          <p14:tracePt t="25289" x="6319838" y="4814888"/>
          <p14:tracePt t="25306" x="6310313" y="4814888"/>
          <p14:tracePt t="25323" x="6300788" y="4814888"/>
          <p14:tracePt t="25394" x="6296025" y="4814888"/>
          <p14:tracePt t="25401" x="6291263" y="4814888"/>
          <p14:tracePt t="25409" x="6286500" y="4814888"/>
          <p14:tracePt t="25422" x="6267450" y="4814888"/>
          <p14:tracePt t="25439" x="6053138" y="4738688"/>
          <p14:tracePt t="25456" x="5710238" y="4648200"/>
          <p14:tracePt t="25473" x="5357813" y="4562475"/>
          <p14:tracePt t="25489" x="4724400" y="4395788"/>
          <p14:tracePt t="25507" x="4514850" y="4329113"/>
          <p14:tracePt t="25523" x="4367213" y="4286250"/>
          <p14:tracePt t="25539" x="4281488" y="4271963"/>
          <p14:tracePt t="25556" x="4248150" y="4257675"/>
          <p14:tracePt t="25573" x="4243388" y="4257675"/>
          <p14:tracePt t="25761" x="4143375" y="4257675"/>
          <p14:tracePt t="25768" x="4005263" y="4257675"/>
          <p14:tracePt t="25776" x="3867150" y="4257675"/>
          <p14:tracePt t="25789" x="3752850" y="4262438"/>
          <p14:tracePt t="25806" x="3443288" y="4271963"/>
          <p14:tracePt t="25822" x="3300413" y="4271963"/>
          <p14:tracePt t="25839" x="3219450" y="4271963"/>
          <p14:tracePt t="25856" x="3119438" y="4271963"/>
          <p14:tracePt t="25872" x="3057525" y="4271963"/>
          <p14:tracePt t="25889" x="2995613" y="4262438"/>
          <p14:tracePt t="25906" x="2938463" y="4257675"/>
          <p14:tracePt t="25922" x="2871788" y="4243388"/>
          <p14:tracePt t="25939" x="2819400" y="4238625"/>
          <p14:tracePt t="25956" x="2767013" y="4224338"/>
          <p14:tracePt t="25973" x="2724150" y="4219575"/>
          <p14:tracePt t="25989" x="2662238" y="4200525"/>
          <p14:tracePt t="26006" x="2624138" y="4186238"/>
          <p14:tracePt t="26023" x="2595563" y="4181475"/>
          <p14:tracePt t="26039" x="2533650" y="4162425"/>
          <p14:tracePt t="26056" x="2500313" y="4157663"/>
          <p14:tracePt t="26073" x="2452688" y="4152900"/>
          <p14:tracePt t="26089" x="2419350" y="4152900"/>
          <p14:tracePt t="26106" x="2381250" y="4152900"/>
          <p14:tracePt t="26123" x="2357438" y="4143375"/>
          <p14:tracePt t="26139" x="2338388" y="4143375"/>
          <p14:tracePt t="26156" x="2314575" y="4143375"/>
          <p14:tracePt t="26172" x="2266950" y="4143375"/>
          <p14:tracePt t="26189" x="2247900" y="4143375"/>
          <p14:tracePt t="26206" x="2238375" y="4143375"/>
          <p14:tracePt t="26222" x="2228850" y="4143375"/>
          <p14:tracePt t="26239" x="2219325" y="4143375"/>
          <p14:tracePt t="26256" x="2209800" y="4143375"/>
          <p14:tracePt t="26272" x="2205038" y="4143375"/>
          <p14:tracePt t="26289" x="2200275" y="4143375"/>
          <p14:tracePt t="26488" x="2205038" y="4143375"/>
          <p14:tracePt t="26495" x="2228850" y="4138613"/>
          <p14:tracePt t="26506" x="2257425" y="4133850"/>
          <p14:tracePt t="26522" x="2324100" y="4124325"/>
          <p14:tracePt t="26539" x="2495550" y="4110038"/>
          <p14:tracePt t="26556" x="2609850" y="4100513"/>
          <p14:tracePt t="26572" x="2700338" y="4095750"/>
          <p14:tracePt t="26589" x="2800350" y="4095750"/>
          <p14:tracePt t="26606" x="2981325" y="4095750"/>
          <p14:tracePt t="26622" x="3052763" y="4105275"/>
          <p14:tracePt t="26639" x="3114675" y="4110038"/>
          <p14:tracePt t="26656" x="3152775" y="4114800"/>
          <p14:tracePt t="26672" x="3190875" y="4114800"/>
          <p14:tracePt t="26689" x="3209925" y="4114800"/>
          <p14:tracePt t="26706" x="3233738" y="4114800"/>
          <p14:tracePt t="26722" x="3267075" y="4124325"/>
          <p14:tracePt t="26739" x="3295650" y="4129088"/>
          <p14:tracePt t="26756" x="3324225" y="4133850"/>
          <p14:tracePt t="26772" x="3367088" y="4133850"/>
          <p14:tracePt t="26789" x="3424238" y="4133850"/>
          <p14:tracePt t="26806" x="3471863" y="4138613"/>
          <p14:tracePt t="26822" x="3505200" y="4148138"/>
          <p14:tracePt t="26839" x="3548063" y="4157663"/>
          <p14:tracePt t="26856" x="3609975" y="4157663"/>
          <p14:tracePt t="26872" x="3662363" y="4157663"/>
          <p14:tracePt t="26889" x="3700463" y="4157663"/>
          <p14:tracePt t="26906" x="3762375" y="4152900"/>
          <p14:tracePt t="26922" x="3790950" y="4152900"/>
          <p14:tracePt t="26939" x="3829050" y="4152900"/>
          <p14:tracePt t="26956" x="3848100" y="4152900"/>
          <p14:tracePt t="26972" x="3867150" y="4152900"/>
          <p14:tracePt t="26989" x="3876675" y="4152900"/>
          <p14:tracePt t="27006" x="3881438" y="4152900"/>
          <p14:tracePt t="27022" x="3886200" y="4152900"/>
          <p14:tracePt t="27039" x="3895725" y="4152900"/>
          <p14:tracePt t="27056" x="3900488" y="4152900"/>
          <p14:tracePt t="27072" x="3905250" y="4152900"/>
          <p14:tracePt t="27089" x="3914775" y="4152900"/>
          <p14:tracePt t="27106" x="3924300" y="4152900"/>
          <p14:tracePt t="27122" x="3929063" y="4152900"/>
          <p14:tracePt t="27139" x="3933825" y="4152900"/>
          <p14:tracePt t="27398" x="3957638" y="4152900"/>
          <p14:tracePt t="27405" x="3981450" y="4143375"/>
          <p14:tracePt t="27413" x="4010025" y="4143375"/>
          <p14:tracePt t="27422" x="4033838" y="4143375"/>
          <p14:tracePt t="27439" x="4076700" y="4143375"/>
          <p14:tracePt t="27456" x="4105275" y="4143375"/>
          <p14:tracePt t="27472" x="4124325" y="4143375"/>
          <p14:tracePt t="27489" x="4129088" y="4143375"/>
          <p14:tracePt t="27506" x="4133850" y="4143375"/>
          <p14:tracePt t="27522" x="4138613" y="4143375"/>
          <p14:tracePt t="27721" x="4148138" y="4129088"/>
          <p14:tracePt t="27729" x="4162425" y="4114800"/>
          <p14:tracePt t="27739" x="4171950" y="4095750"/>
          <p14:tracePt t="27756" x="4195763" y="4076700"/>
          <p14:tracePt t="27772" x="4219575" y="4052888"/>
          <p14:tracePt t="27789" x="4229100" y="4043363"/>
          <p14:tracePt t="27805" x="4252913" y="4029075"/>
          <p14:tracePt t="27822" x="4271963" y="4010025"/>
          <p14:tracePt t="27839" x="4343400" y="3986213"/>
          <p14:tracePt t="27856" x="4395788" y="3971925"/>
          <p14:tracePt t="27872" x="4448175" y="3952875"/>
          <p14:tracePt t="27889" x="4500563" y="3938588"/>
          <p14:tracePt t="27906" x="4610100" y="3910013"/>
          <p14:tracePt t="27922" x="4724400" y="3886200"/>
          <p14:tracePt t="27939" x="4843463" y="3867150"/>
          <p14:tracePt t="27956" x="4957763" y="3852863"/>
          <p14:tracePt t="27973" x="5053013" y="3838575"/>
          <p14:tracePt t="27990" x="5143500" y="3819525"/>
          <p14:tracePt t="28006" x="5238750" y="3805238"/>
          <p14:tracePt t="28023" x="5367338" y="3790950"/>
          <p14:tracePt t="28039" x="5438775" y="3781425"/>
          <p14:tracePt t="28056" x="5519738" y="3767138"/>
          <p14:tracePt t="28073" x="5624513" y="3762375"/>
          <p14:tracePt t="28089" x="5772150" y="3752850"/>
          <p14:tracePt t="28106" x="5853113" y="3743325"/>
          <p14:tracePt t="28123" x="5910263" y="3738563"/>
          <p14:tracePt t="28140" x="5972175" y="3724275"/>
          <p14:tracePt t="28156" x="5995988" y="3719513"/>
          <p14:tracePt t="28173" x="6005513" y="3714750"/>
          <p14:tracePt t="28368" x="6081713" y="3686175"/>
          <p14:tracePt t="28375" x="6200775" y="3648075"/>
          <p14:tracePt t="28389" x="6477000" y="3562350"/>
          <p14:tracePt t="28406" x="6657975" y="3509963"/>
          <p14:tracePt t="28422" x="6805613" y="3490913"/>
          <p14:tracePt t="28439" x="6938963" y="3490913"/>
          <p14:tracePt t="28456" x="7081838" y="3519488"/>
          <p14:tracePt t="28472" x="7143750" y="3529013"/>
          <p14:tracePt t="28489" x="7177088" y="3548063"/>
          <p14:tracePt t="28506" x="7210425" y="3567113"/>
          <p14:tracePt t="28522" x="7258050" y="3581400"/>
          <p14:tracePt t="28539" x="7296150" y="3590925"/>
          <p14:tracePt t="28555" x="7329488" y="3605213"/>
          <p14:tracePt t="28572" x="7391400" y="3619500"/>
          <p14:tracePt t="28589" x="7429500" y="3624263"/>
          <p14:tracePt t="28605" x="7458075" y="3629025"/>
          <p14:tracePt t="28622" x="7486650" y="3638550"/>
          <p14:tracePt t="28639" x="7519988" y="3648075"/>
          <p14:tracePt t="28656" x="7543800" y="3652838"/>
          <p14:tracePt t="28672" x="7572375" y="3662363"/>
          <p14:tracePt t="28689" x="7600950" y="3681413"/>
          <p14:tracePt t="28690" x="7615238" y="3686175"/>
          <p14:tracePt t="28707" x="7648575" y="3705225"/>
          <p14:tracePt t="28722" x="7672388" y="3724275"/>
          <p14:tracePt t="28739" x="7696200" y="3748088"/>
          <p14:tracePt t="28756" x="7720013" y="3767138"/>
          <p14:tracePt t="28772" x="7753350" y="3786188"/>
          <p14:tracePt t="28789" x="7772400" y="3805238"/>
          <p14:tracePt t="28806" x="7786688" y="3829050"/>
          <p14:tracePt t="28822" x="7805738" y="3848100"/>
          <p14:tracePt t="28839" x="7810500" y="3852863"/>
          <p14:tracePt t="28856" x="7820025" y="3862388"/>
          <p14:tracePt t="28872" x="7820025" y="3876675"/>
          <p14:tracePt t="28889" x="7820025" y="3905250"/>
          <p14:tracePt t="28905" x="7810500" y="3924300"/>
          <p14:tracePt t="28922" x="7800975" y="3933825"/>
          <p14:tracePt t="28939" x="7796213" y="3948113"/>
          <p14:tracePt t="28956" x="7781925" y="3971925"/>
          <p14:tracePt t="28972" x="7772400" y="3986213"/>
          <p14:tracePt t="28989" x="7758113" y="3995738"/>
          <p14:tracePt t="29006" x="7734300" y="4014788"/>
          <p14:tracePt t="29022" x="7720013" y="4033838"/>
          <p14:tracePt t="29039" x="7710488" y="4043363"/>
          <p14:tracePt t="29056" x="7700963" y="4048125"/>
          <p14:tracePt t="29072" x="7672388" y="4067175"/>
          <p14:tracePt t="29089" x="7643813" y="4081463"/>
          <p14:tracePt t="29106" x="7567613" y="4110038"/>
          <p14:tracePt t="29122" x="7458075" y="4157663"/>
          <p14:tracePt t="29139" x="7324725" y="4205288"/>
          <p14:tracePt t="29156" x="7243763" y="4229100"/>
          <p14:tracePt t="29172" x="7158038" y="4252913"/>
          <p14:tracePt t="29189" x="7058025" y="4252913"/>
          <p14:tracePt t="29191" x="7000875" y="4252913"/>
          <p14:tracePt t="29206" x="6886575" y="4248150"/>
          <p14:tracePt t="29222" x="6748463" y="4224338"/>
          <p14:tracePt t="29239" x="6581775" y="4205288"/>
          <p14:tracePt t="29256" x="6348413" y="4186238"/>
          <p14:tracePt t="29272" x="6243638" y="4186238"/>
          <p14:tracePt t="29289" x="6100763" y="4191000"/>
          <p14:tracePt t="29306" x="5953125" y="4210050"/>
          <p14:tracePt t="29322" x="5757863" y="4224338"/>
          <p14:tracePt t="29339" x="5605463" y="4233863"/>
          <p14:tracePt t="29356" x="5457825" y="4233863"/>
          <p14:tracePt t="29372" x="5324475" y="4233863"/>
          <p14:tracePt t="29389" x="5076825" y="4205288"/>
          <p14:tracePt t="29406" x="4900613" y="4186238"/>
          <p14:tracePt t="29422" x="4762500" y="4167188"/>
          <p14:tracePt t="29439" x="4591050" y="4133850"/>
          <p14:tracePt t="29456" x="4486275" y="4119563"/>
          <p14:tracePt t="29472" x="4410075" y="4100513"/>
          <p14:tracePt t="29489" x="4352925" y="4090988"/>
          <p14:tracePt t="29506" x="4295775" y="4076700"/>
          <p14:tracePt t="29522" x="4267200" y="4076700"/>
          <p14:tracePt t="29539" x="4252913" y="4076700"/>
          <p14:tracePt t="29555" x="4238625" y="4076700"/>
          <p14:tracePt t="29572" x="4229100" y="4076700"/>
          <p14:tracePt t="29589" x="4224338" y="4076700"/>
          <p14:tracePt t="29605" x="4214813" y="4076700"/>
          <p14:tracePt t="29777" x="4405313" y="4129088"/>
          <p14:tracePt t="29784" x="4629150" y="4181475"/>
          <p14:tracePt t="29791" x="4810125" y="4229100"/>
          <p14:tracePt t="29806" x="5214938" y="4333875"/>
          <p14:tracePt t="29822" x="5472113" y="4371975"/>
          <p14:tracePt t="29839" x="5676900" y="4410075"/>
          <p14:tracePt t="29855" x="5867400" y="4443413"/>
          <p14:tracePt t="29872" x="6053138" y="4495800"/>
          <p14:tracePt t="29889" x="6172200" y="4548188"/>
          <p14:tracePt t="29906" x="6248400" y="4576763"/>
          <p14:tracePt t="29922" x="6296025" y="4600575"/>
          <p14:tracePt t="29939" x="6334125" y="4624388"/>
          <p14:tracePt t="29955" x="6348413" y="4638675"/>
          <p14:tracePt t="29972" x="6367463" y="4648200"/>
          <p14:tracePt t="29989" x="6391275" y="4652963"/>
          <p14:tracePt t="30005" x="6410325" y="4667250"/>
          <p14:tracePt t="30022" x="6424613" y="4672013"/>
          <p14:tracePt t="30039" x="6434138" y="4672013"/>
          <p14:tracePt t="30055" x="6448425" y="4672013"/>
          <p14:tracePt t="30073" x="6462713" y="4672013"/>
          <p14:tracePt t="30089" x="6481763" y="4676775"/>
          <p14:tracePt t="30105" x="6500813" y="4681538"/>
          <p14:tracePt t="30122" x="6548438" y="4705350"/>
          <p14:tracePt t="30139" x="6586538" y="4719638"/>
          <p14:tracePt t="30155" x="6624638" y="4729163"/>
          <p14:tracePt t="30172" x="6667500" y="4748213"/>
          <p14:tracePt t="30189" x="6724650" y="4772025"/>
          <p14:tracePt t="30206" x="6753225" y="4786313"/>
          <p14:tracePt t="30222" x="6767513" y="4791075"/>
          <p14:tracePt t="30239" x="6777038" y="4800600"/>
          <p14:tracePt t="30256" x="6786563" y="4810125"/>
          <p14:tracePt t="30272" x="6786563" y="4814888"/>
          <p14:tracePt t="30289" x="6786563" y="4819650"/>
          <p14:tracePt t="30306" x="6738938" y="4843463"/>
          <p14:tracePt t="30322" x="6667500" y="4857750"/>
          <p14:tracePt t="30339" x="6586538" y="4857750"/>
          <p14:tracePt t="30355" x="6496050" y="4857750"/>
          <p14:tracePt t="30372" x="6376988" y="4814888"/>
          <p14:tracePt t="30389" x="6324600" y="4757738"/>
          <p14:tracePt t="30406" x="6272213" y="4657725"/>
          <p14:tracePt t="30422" x="6253163" y="4586288"/>
          <p14:tracePt t="30439" x="6272213" y="4514850"/>
          <p14:tracePt t="30456" x="6305550" y="4476750"/>
          <p14:tracePt t="30472" x="6372225" y="4433888"/>
          <p14:tracePt t="30489" x="6524625" y="4391025"/>
          <p14:tracePt t="30505" x="6629400" y="4391025"/>
          <p14:tracePt t="30522" x="6700838" y="4410075"/>
          <p14:tracePt t="30539" x="6757988" y="4438650"/>
          <p14:tracePt t="30555" x="6786563" y="4476750"/>
          <p14:tracePt t="30572" x="6805613" y="4524375"/>
          <p14:tracePt t="30589" x="6805613" y="4572000"/>
          <p14:tracePt t="30605" x="6805613" y="4614863"/>
          <p14:tracePt t="30622" x="6791325" y="4662488"/>
          <p14:tracePt t="30639" x="6786563" y="4686300"/>
          <p14:tracePt t="30655" x="6777038" y="4700588"/>
          <p14:tracePt t="30672" x="6772275" y="4714875"/>
          <p14:tracePt t="30689" x="6772275" y="4719638"/>
          <p14:tracePt t="30705" x="6772275" y="4724400"/>
          <p14:tracePt t="30722" x="6772275" y="4733925"/>
          <p14:tracePt t="30953" x="6638925" y="4686300"/>
          <p14:tracePt t="30959" x="6453188" y="4614863"/>
          <p14:tracePt t="30972" x="6267450" y="4552950"/>
          <p14:tracePt t="30989" x="5772150" y="4395788"/>
          <p14:tracePt t="31006" x="5600700" y="4352925"/>
          <p14:tracePt t="31022" x="5486400" y="4329113"/>
          <p14:tracePt t="31039" x="5414963" y="4310063"/>
          <p14:tracePt t="31055" x="5357813" y="4300538"/>
          <p14:tracePt t="31072" x="5338763" y="4295775"/>
          <p14:tracePt t="31089" x="5314950" y="4286250"/>
          <p14:tracePt t="31106" x="5281613" y="4276725"/>
          <p14:tracePt t="31122" x="5257800" y="4267200"/>
          <p14:tracePt t="31139" x="5238750" y="4257675"/>
          <p14:tracePt t="31155" x="5200650" y="4252913"/>
          <p14:tracePt t="31172" x="5114925" y="4238625"/>
          <p14:tracePt t="31189" x="5024438" y="4238625"/>
          <p14:tracePt t="31205" x="4919663" y="4252913"/>
          <p14:tracePt t="31222" x="4848225" y="4257675"/>
          <p14:tracePt t="31239" x="4772025" y="4271963"/>
          <p14:tracePt t="31255" x="4733925" y="4276725"/>
          <p14:tracePt t="31272" x="4714875" y="4281488"/>
          <p14:tracePt t="31289" x="4691063" y="4281488"/>
          <p14:tracePt t="31305" x="4686300" y="4281488"/>
          <p14:tracePt t="31322" x="4681538" y="4281488"/>
          <p14:tracePt t="31356" x="4691063" y="4281488"/>
          <p14:tracePt t="31372" x="4810125" y="4276725"/>
          <p14:tracePt t="31389" x="5019675" y="4267200"/>
          <p14:tracePt t="31405" x="5253038" y="4248150"/>
          <p14:tracePt t="31422" x="5667375" y="4238625"/>
          <p14:tracePt t="31438" x="5919788" y="4229100"/>
          <p14:tracePt t="31455" x="6153150" y="4210050"/>
          <p14:tracePt t="31472" x="6467475" y="4181475"/>
          <p14:tracePt t="31489" x="6657975" y="4152900"/>
          <p14:tracePt t="31505" x="6781800" y="4148138"/>
          <p14:tracePt t="31522" x="6862763" y="4138613"/>
          <p14:tracePt t="31539" x="6967538" y="4148138"/>
          <p14:tracePt t="31555" x="7029450" y="4152900"/>
          <p14:tracePt t="31572" x="7072313" y="4162425"/>
          <p14:tracePt t="31589" x="7115175" y="4167188"/>
          <p14:tracePt t="31605" x="7167563" y="4167188"/>
          <p14:tracePt t="31622" x="7191375" y="4167188"/>
          <p14:tracePt t="31639" x="7210425" y="4167188"/>
          <p14:tracePt t="31655" x="7219950" y="4167188"/>
          <p14:tracePt t="31672" x="7229475" y="4167188"/>
          <p14:tracePt t="31689" x="7239000" y="4167188"/>
          <p14:tracePt t="31715" x="7243763" y="4167188"/>
          <p14:tracePt t="32773" x="7210425" y="4171950"/>
          <p14:tracePt t="32780" x="7167563" y="4181475"/>
          <p14:tracePt t="32788" x="7096125" y="4191000"/>
          <p14:tracePt t="32805" x="6938963" y="4200525"/>
          <p14:tracePt t="32822" x="6805613" y="4214813"/>
          <p14:tracePt t="32839" x="6634163" y="4224338"/>
          <p14:tracePt t="32855" x="6510338" y="4224338"/>
          <p14:tracePt t="32888" x="6262688" y="4205288"/>
          <p14:tracePt t="32922" x="6034088" y="4186238"/>
          <p14:tracePt t="32939" x="5953125" y="4181475"/>
          <p14:tracePt t="32955" x="5838825" y="4171950"/>
          <p14:tracePt t="32972" x="5786438" y="4167188"/>
          <p14:tracePt t="32989" x="5738813" y="4167188"/>
          <p14:tracePt t="33005" x="5676900" y="4167188"/>
          <p14:tracePt t="33022" x="5576888" y="4167188"/>
          <p14:tracePt t="33039" x="5519738" y="4167188"/>
          <p14:tracePt t="33055" x="5457825" y="4167188"/>
          <p14:tracePt t="33072" x="5414963" y="4181475"/>
          <p14:tracePt t="33089" x="5357813" y="4186238"/>
          <p14:tracePt t="33105" x="5314950" y="4191000"/>
          <p14:tracePt t="33122" x="5272088" y="4200525"/>
          <p14:tracePt t="33139" x="5219700" y="4205288"/>
          <p14:tracePt t="33155" x="5191125" y="4205288"/>
          <p14:tracePt t="33172" x="5153025" y="4205288"/>
          <p14:tracePt t="33188" x="5138738" y="4205288"/>
          <p14:tracePt t="33205" x="5124450" y="4205288"/>
          <p14:tracePt t="33222" x="5119688" y="4205288"/>
          <p14:tracePt t="35107" x="5157788" y="4205288"/>
          <p14:tracePt t="35114" x="5229225" y="4214813"/>
          <p14:tracePt t="35122" x="5286375" y="4214813"/>
          <p14:tracePt t="35138" x="5386388" y="4224338"/>
          <p14:tracePt t="35155" x="5448300" y="4224338"/>
          <p14:tracePt t="35172" x="5495925" y="4224338"/>
          <p14:tracePt t="35188" x="5572125" y="4233863"/>
          <p14:tracePt t="35222" x="5672138" y="4248150"/>
          <p14:tracePt t="35255" x="5772150" y="4271963"/>
          <p14:tracePt t="35272" x="5800725" y="4286250"/>
          <p14:tracePt t="35289" x="5829300" y="4291013"/>
          <p14:tracePt t="35306" x="5862638" y="4300538"/>
          <p14:tracePt t="35322" x="5891213" y="4300538"/>
          <p14:tracePt t="35338" x="5919788" y="4300538"/>
          <p14:tracePt t="35355" x="5948363" y="4300538"/>
          <p14:tracePt t="35372" x="5981700" y="4300538"/>
          <p14:tracePt t="35388" x="6015038" y="4300538"/>
          <p14:tracePt t="35405" x="6048375" y="4295775"/>
          <p14:tracePt t="35422" x="6091238" y="4286250"/>
          <p14:tracePt t="35438" x="6138863" y="4276725"/>
          <p14:tracePt t="35455" x="6167438" y="4262438"/>
          <p14:tracePt t="35472" x="6196013" y="4257675"/>
          <p14:tracePt t="35489" x="6257925" y="4248150"/>
          <p14:tracePt t="35505" x="6310313" y="4238625"/>
          <p14:tracePt t="35522" x="6353175" y="4238625"/>
          <p14:tracePt t="35538" x="6391275" y="4238625"/>
          <p14:tracePt t="35555" x="6438900" y="4238625"/>
          <p14:tracePt t="35572" x="6462713" y="4238625"/>
          <p14:tracePt t="35588" x="6481763" y="4238625"/>
          <p14:tracePt t="35605" x="6496050" y="4238625"/>
          <p14:tracePt t="35622" x="6510338" y="4238625"/>
          <p14:tracePt t="35638" x="6515100" y="4238625"/>
          <p14:tracePt t="35655" x="6519863" y="4238625"/>
          <p14:tracePt t="35672" x="6524625" y="4238625"/>
          <p14:tracePt t="36466" x="6524625" y="4233863"/>
          <p14:tracePt t="36481" x="6524625" y="4229100"/>
          <p14:tracePt t="38294" x="6486525" y="4233863"/>
          <p14:tracePt t="38301" x="6419850" y="4233863"/>
          <p14:tracePt t="38308" x="6338888" y="4233863"/>
          <p14:tracePt t="38321" x="6272213" y="4233863"/>
          <p14:tracePt t="38338" x="6053138" y="4233863"/>
          <p14:tracePt t="38355" x="5915025" y="4238625"/>
          <p14:tracePt t="38372" x="5772150" y="4238625"/>
          <p14:tracePt t="38405" x="5457825" y="4238625"/>
          <p14:tracePt t="38438" x="5224463" y="4238625"/>
          <p14:tracePt t="38455" x="5100638" y="4238625"/>
          <p14:tracePt t="38471" x="5029200" y="4238625"/>
          <p14:tracePt t="38488" x="4957763" y="4252913"/>
          <p14:tracePt t="38505" x="4895850" y="4267200"/>
          <p14:tracePt t="38523" x="4781550" y="4310063"/>
          <p14:tracePt t="38538" x="4724400" y="4338638"/>
          <p14:tracePt t="38556" x="4667250" y="4376738"/>
          <p14:tracePt t="38572" x="4610100" y="4419600"/>
          <p14:tracePt t="38588" x="4543425" y="4486275"/>
          <p14:tracePt t="38605" x="4500563" y="4548188"/>
          <p14:tracePt t="38622" x="4443413" y="4633913"/>
          <p14:tracePt t="38639" x="4367213" y="4814888"/>
          <p14:tracePt t="38655" x="4352925" y="4905375"/>
          <p14:tracePt t="38672" x="4333875" y="5024438"/>
          <p14:tracePt t="38688" x="4319588" y="5181600"/>
          <p14:tracePt t="38690" x="4319588" y="5257800"/>
          <p14:tracePt t="38705" x="4319588" y="5357813"/>
          <p14:tracePt t="38721" x="4319588" y="5419725"/>
          <p14:tracePt t="38738" x="4324350" y="5491163"/>
          <p14:tracePt t="38755" x="4343400" y="5572125"/>
          <p14:tracePt t="38771" x="4371975" y="5681663"/>
          <p14:tracePt t="38788" x="4376738" y="5715000"/>
          <p14:tracePt t="38805" x="4391025" y="5753100"/>
          <p14:tracePt t="38822" x="4400550" y="5795963"/>
          <p14:tracePt t="38838" x="4405313" y="5810250"/>
          <p14:tracePt t="38855" x="4414838" y="5819775"/>
          <p14:tracePt t="38871" x="4419600" y="5829300"/>
          <p14:tracePt t="38888" x="4429125" y="5838825"/>
          <p14:tracePt t="38905" x="4429125" y="5843588"/>
          <p14:tracePt t="38921" x="4429125" y="5848350"/>
          <p14:tracePt t="38955" x="4438650" y="5857875"/>
          <p14:tracePt t="38972" x="4443413" y="5867400"/>
          <p14:tracePt t="38988" x="4452938" y="5872163"/>
          <p14:tracePt t="39005" x="4457700" y="5872163"/>
          <p14:tracePt t="39043" x="4462463" y="5872163"/>
          <p14:tracePt t="39117" x="4462463" y="5876925"/>
          <p14:tracePt t="39131" x="4462463" y="5881688"/>
          <p14:tracePt t="39168" x="4462463" y="5886450"/>
          <p14:tracePt t="39264" x="4467225" y="5891213"/>
          <p14:tracePt t="39271" x="4471988" y="5895975"/>
          <p14:tracePt t="39285" x="4481513" y="5900738"/>
          <p14:tracePt t="39902" x="4457700" y="5848350"/>
          <p14:tracePt t="39909" x="4424363" y="5791200"/>
          <p14:tracePt t="39921" x="4386263" y="5719763"/>
          <p14:tracePt t="39938" x="4329113" y="5634038"/>
          <p14:tracePt t="39955" x="4310063" y="5595938"/>
          <p14:tracePt t="39972" x="4305300" y="5572125"/>
          <p14:tracePt t="40005" x="4286250" y="5548313"/>
          <p14:tracePt t="40038" x="4286250" y="5538788"/>
          <p14:tracePt t="40055" x="4271963" y="5534025"/>
          <p14:tracePt t="40071" x="4252913" y="5534025"/>
          <p14:tracePt t="40088" x="4205288" y="5534025"/>
          <p14:tracePt t="40105" x="4090988" y="5562600"/>
          <p14:tracePt t="40122" x="3795713" y="5710238"/>
          <p14:tracePt t="40138" x="3557588" y="5834063"/>
          <p14:tracePt t="40155" x="3352800" y="5910263"/>
          <p14:tracePt t="40171" x="3138488" y="5967413"/>
          <p14:tracePt t="40188" x="2909888" y="6019800"/>
          <p14:tracePt t="40205" x="2814638" y="6029325"/>
          <p14:tracePt t="40221" x="2724150" y="6034088"/>
          <p14:tracePt t="40238" x="2652713" y="6043613"/>
          <p14:tracePt t="40255" x="2576513" y="6043613"/>
          <p14:tracePt t="40271" x="2547938" y="6043613"/>
          <p14:tracePt t="40288" x="2519363" y="6043613"/>
          <p14:tracePt t="40305" x="2490788" y="6043613"/>
          <p14:tracePt t="40322" x="2462213" y="6043613"/>
          <p14:tracePt t="40338" x="2433638" y="6043613"/>
          <p14:tracePt t="40355" x="2395538" y="6048375"/>
          <p14:tracePt t="40371" x="2343150" y="6062663"/>
          <p14:tracePt t="40388" x="2305050" y="6062663"/>
          <p14:tracePt t="40405" x="2276475" y="6062663"/>
          <p14:tracePt t="40421" x="2243138" y="6062663"/>
          <p14:tracePt t="40438" x="2195513" y="6067425"/>
          <p14:tracePt t="40455" x="2166938" y="6067425"/>
          <p14:tracePt t="40471" x="2143125" y="6067425"/>
          <p14:tracePt t="40488" x="2119313" y="6067425"/>
          <p14:tracePt t="40505" x="2109788" y="6067425"/>
          <p14:tracePt t="40521" x="2105025" y="6067425"/>
          <p14:tracePt t="40782" x="2095500" y="6067425"/>
          <p14:tracePt t="40789" x="2090738" y="6067425"/>
          <p14:tracePt t="40797" x="2085975" y="6067425"/>
          <p14:tracePt t="40805" x="2076450" y="6067425"/>
          <p14:tracePt t="40821" x="2052638" y="6067425"/>
          <p14:tracePt t="40838" x="2033588" y="6067425"/>
          <p14:tracePt t="40855" x="2005013" y="6057900"/>
          <p14:tracePt t="40871" x="1966913" y="6038850"/>
          <p14:tracePt t="40888" x="1952625" y="6024563"/>
          <p14:tracePt t="40905" x="1938338" y="6005513"/>
          <p14:tracePt t="40922" x="1919288" y="5981700"/>
          <p14:tracePt t="40938" x="1909763" y="5967413"/>
          <p14:tracePt t="40955" x="1905000" y="5953125"/>
          <p14:tracePt t="40971" x="1900238" y="5943600"/>
          <p14:tracePt t="40988" x="1895475" y="5924550"/>
          <p14:tracePt t="41005" x="1895475" y="5905500"/>
          <p14:tracePt t="41021" x="1895475" y="5872163"/>
          <p14:tracePt t="41038" x="1905000" y="5800725"/>
          <p14:tracePt t="41055" x="1928813" y="5724525"/>
          <p14:tracePt t="41071" x="1947863" y="5676900"/>
          <p14:tracePt t="41088" x="1962150" y="5648325"/>
          <p14:tracePt t="41106" x="1971675" y="5619750"/>
          <p14:tracePt t="41121" x="1985963" y="5605463"/>
          <p14:tracePt t="41138" x="2005013" y="5595938"/>
          <p14:tracePt t="41155" x="2038350" y="5581650"/>
          <p14:tracePt t="41172" x="2138363" y="5576888"/>
          <p14:tracePt t="41188" x="2185988" y="5591175"/>
          <p14:tracePt t="41205" x="2233613" y="5610225"/>
          <p14:tracePt t="41221" x="2262188" y="5629275"/>
          <p14:tracePt t="41238" x="2295525" y="5672138"/>
          <p14:tracePt t="41255" x="2314575" y="5715000"/>
          <p14:tracePt t="41271" x="2324100" y="5753100"/>
          <p14:tracePt t="41288" x="2324100" y="5772150"/>
          <p14:tracePt t="41305" x="2324100" y="5800725"/>
          <p14:tracePt t="41321" x="2324100" y="5815013"/>
          <p14:tracePt t="41338" x="2319338" y="5838825"/>
          <p14:tracePt t="41355" x="2300288" y="5891213"/>
          <p14:tracePt t="41371" x="2295525" y="5943600"/>
          <p14:tracePt t="41388" x="2281238" y="5986463"/>
          <p14:tracePt t="41405" x="2281238" y="6015038"/>
          <p14:tracePt t="41421" x="2281238" y="6034088"/>
          <p14:tracePt t="41438" x="2281238" y="6038850"/>
          <p14:tracePt t="41455" x="2281238" y="6043613"/>
          <p14:tracePt t="41471" x="2271713" y="6053138"/>
          <p14:tracePt t="41488" x="2262188" y="6062663"/>
          <p14:tracePt t="41504" x="2243138" y="6081713"/>
          <p14:tracePt t="41521" x="2205038" y="6086475"/>
          <p14:tracePt t="41538" x="2157413" y="6091238"/>
          <p14:tracePt t="41555" x="2133600" y="6091238"/>
          <p14:tracePt t="41571" x="2100263" y="6067425"/>
          <p14:tracePt t="41588" x="2066925" y="6038850"/>
          <p14:tracePt t="41605" x="2014538" y="5976938"/>
          <p14:tracePt t="41621" x="1985963" y="5938838"/>
          <p14:tracePt t="41638" x="1966913" y="5900738"/>
          <p14:tracePt t="41655" x="1943100" y="5848350"/>
          <p14:tracePt t="41671" x="1943100" y="5772150"/>
          <p14:tracePt t="41688" x="1943100" y="5729288"/>
          <p14:tracePt t="41705" x="1952625" y="5686425"/>
          <p14:tracePt t="41722" x="1971675" y="5629275"/>
          <p14:tracePt t="41738" x="1990725" y="5605463"/>
          <p14:tracePt t="41755" x="2000250" y="5591175"/>
          <p14:tracePt t="41771" x="2014538" y="5572125"/>
          <p14:tracePt t="41788" x="2071688" y="5562600"/>
          <p14:tracePt t="41805" x="2105025" y="5562600"/>
          <p14:tracePt t="41821" x="2143125" y="5576888"/>
          <p14:tracePt t="41838" x="2181225" y="5595938"/>
          <p14:tracePt t="41855" x="2214563" y="5643563"/>
          <p14:tracePt t="41871" x="2238375" y="5695950"/>
          <p14:tracePt t="41888" x="2247900" y="5748338"/>
          <p14:tracePt t="41905" x="2257425" y="5786438"/>
          <p14:tracePt t="41921" x="2257425" y="5838825"/>
          <p14:tracePt t="41938" x="2247900" y="5876925"/>
          <p14:tracePt t="41954" x="2243138" y="5919788"/>
          <p14:tracePt t="41971" x="2214563" y="5991225"/>
          <p14:tracePt t="41988" x="2205038" y="6024563"/>
          <p14:tracePt t="42004" x="2200275" y="6048375"/>
          <p14:tracePt t="42021" x="2185988" y="6057900"/>
          <p14:tracePt t="42038" x="2181225" y="6067425"/>
          <p14:tracePt t="42054" x="2181225" y="6076950"/>
          <p14:tracePt t="42071" x="2181225" y="6081713"/>
          <p14:tracePt t="42104" x="2166938" y="6091238"/>
          <p14:tracePt t="42121" x="2157413" y="6096000"/>
          <p14:tracePt t="42138" x="2138363" y="6110288"/>
          <p14:tracePt t="42155" x="2095500" y="6105525"/>
          <p14:tracePt t="42171" x="2066925" y="6100763"/>
          <p14:tracePt t="42188" x="2043113" y="6081713"/>
          <p14:tracePt t="42205" x="2024063" y="6067425"/>
          <p14:tracePt t="42221" x="1985963" y="6029325"/>
          <p14:tracePt t="42238" x="1962150" y="5991225"/>
          <p14:tracePt t="42254" x="1933575" y="5953125"/>
          <p14:tracePt t="42271" x="1924050" y="5915025"/>
          <p14:tracePt t="42288" x="1900238" y="5867400"/>
          <p14:tracePt t="42304" x="1885950" y="5824538"/>
          <p14:tracePt t="42321" x="1885950" y="5767388"/>
          <p14:tracePt t="42338" x="1885950" y="5691188"/>
          <p14:tracePt t="42355" x="1895475" y="5648325"/>
          <p14:tracePt t="42371" x="1905000" y="5610225"/>
          <p14:tracePt t="42388" x="1924050" y="5586413"/>
          <p14:tracePt t="42405" x="1947863" y="5557838"/>
          <p14:tracePt t="42421" x="1966913" y="5543550"/>
          <p14:tracePt t="42438" x="1985963" y="5538788"/>
          <p14:tracePt t="42454" x="2000250" y="5538788"/>
          <p14:tracePt t="42471" x="2019300" y="5548313"/>
          <p14:tracePt t="42488" x="2038350" y="5576888"/>
          <p14:tracePt t="42504" x="2047875" y="5619750"/>
          <p14:tracePt t="42521" x="2062163" y="5662613"/>
          <p14:tracePt t="42538" x="2076450" y="5719763"/>
          <p14:tracePt t="42554" x="2076450" y="5738813"/>
          <p14:tracePt t="42571" x="2076450" y="5762625"/>
          <p14:tracePt t="42588" x="2076450" y="5800725"/>
          <p14:tracePt t="42604" x="2081213" y="5834063"/>
          <p14:tracePt t="42621" x="2081213" y="5886450"/>
          <p14:tracePt t="42638" x="2081213" y="5934075"/>
          <p14:tracePt t="42655" x="2081213" y="5991225"/>
          <p14:tracePt t="42671" x="2081213" y="6005513"/>
          <p14:tracePt t="42688" x="2081213" y="6015038"/>
          <p14:tracePt t="42704" x="2081213" y="6024563"/>
          <p14:tracePt t="42721" x="2076450" y="6034088"/>
          <p14:tracePt t="42738" x="2071688" y="6038850"/>
          <p14:tracePt t="42755" x="2062163" y="6043613"/>
          <p14:tracePt t="42771" x="2052638" y="6053138"/>
          <p14:tracePt t="42788" x="2043113" y="6053138"/>
          <p14:tracePt t="42805" x="2038350" y="6053138"/>
          <p14:tracePt t="42821" x="2033588" y="6053138"/>
          <p14:tracePt t="42838" x="2024063" y="6053138"/>
          <p14:tracePt t="43265" x="2028825" y="6053138"/>
          <p14:tracePt t="43272" x="2052638" y="6053138"/>
          <p14:tracePt t="43279" x="2071688" y="6053138"/>
          <p14:tracePt t="43304" x="2124075" y="6053138"/>
          <p14:tracePt t="43338" x="2190750" y="6053138"/>
          <p14:tracePt t="43354" x="2214563" y="6053138"/>
          <p14:tracePt t="43371" x="2233613" y="6053138"/>
          <p14:tracePt t="43388" x="2243138" y="6053138"/>
          <p14:tracePt t="43404" x="2262188" y="6053138"/>
          <p14:tracePt t="43421" x="2286000" y="6053138"/>
          <p14:tracePt t="43438" x="2305050" y="6048375"/>
          <p14:tracePt t="43455" x="2338388" y="6048375"/>
          <p14:tracePt t="43471" x="2362200" y="6048375"/>
          <p14:tracePt t="43488" x="2371725" y="6048375"/>
          <p14:tracePt t="43504" x="2381250" y="6048375"/>
          <p14:tracePt t="43522" x="2390775" y="6048375"/>
          <p14:tracePt t="43727" x="2400300" y="6043613"/>
          <p14:tracePt t="43734" x="2405063" y="6038850"/>
          <p14:tracePt t="43741" x="2414588" y="6038850"/>
          <p14:tracePt t="43754" x="2419350" y="6034088"/>
          <p14:tracePt t="43771" x="2428875" y="6024563"/>
          <p14:tracePt t="43788" x="2433638" y="6019800"/>
          <p14:tracePt t="43804" x="2438400" y="6019800"/>
          <p14:tracePt t="44006" x="2476500" y="6019800"/>
          <p14:tracePt t="44013" x="2519363" y="6019800"/>
          <p14:tracePt t="44021" x="2557463" y="6019800"/>
          <p14:tracePt t="44038" x="2624138" y="6010275"/>
          <p14:tracePt t="44054" x="2676525" y="6010275"/>
          <p14:tracePt t="44071" x="2743200" y="6010275"/>
          <p14:tracePt t="44088" x="2786063" y="6010275"/>
          <p14:tracePt t="44104" x="2824163" y="6010275"/>
          <p14:tracePt t="44121" x="2843213" y="6010275"/>
          <p14:tracePt t="44138" x="2862263" y="6010275"/>
          <p14:tracePt t="44154" x="2871788" y="6010275"/>
          <p14:tracePt t="44171" x="2876550" y="6010275"/>
          <p14:tracePt t="44188" x="2890838" y="6010275"/>
          <p14:tracePt t="44189" x="2895600" y="6010275"/>
          <p14:tracePt t="44204" x="2919413" y="6010275"/>
          <p14:tracePt t="44221" x="2947988" y="6005513"/>
          <p14:tracePt t="44238" x="2981325" y="6000750"/>
          <p14:tracePt t="44255" x="3024188" y="5991225"/>
          <p14:tracePt t="44271" x="3052763" y="5991225"/>
          <p14:tracePt t="44288" x="3086100" y="5991225"/>
          <p14:tracePt t="44304" x="3114675" y="5991225"/>
          <p14:tracePt t="44321" x="3176588" y="5991225"/>
          <p14:tracePt t="44338" x="3219450" y="5991225"/>
          <p14:tracePt t="44354" x="3252788" y="5991225"/>
          <p14:tracePt t="44371" x="3281363" y="5991225"/>
          <p14:tracePt t="44388" x="3309938" y="5991225"/>
          <p14:tracePt t="44404" x="3319463" y="5991225"/>
          <p14:tracePt t="44421" x="3328988" y="5991225"/>
          <p14:tracePt t="44438" x="3333750" y="5991225"/>
          <p14:tracePt t="44454" x="3338513" y="5991225"/>
          <p14:tracePt t="44498" x="3333750" y="5991225"/>
          <p14:tracePt t="44505" x="3319463" y="6000750"/>
          <p14:tracePt t="44513" x="3295650" y="6005513"/>
          <p14:tracePt t="44521" x="3257550" y="6019800"/>
          <p14:tracePt t="44538" x="3176588" y="6029325"/>
          <p14:tracePt t="44554" x="3105150" y="6034088"/>
          <p14:tracePt t="44571" x="3014663" y="6034088"/>
          <p14:tracePt t="44588" x="2952750" y="6024563"/>
          <p14:tracePt t="44605" x="2909888" y="6024563"/>
          <p14:tracePt t="44621" x="2871788" y="6015038"/>
          <p14:tracePt t="44638" x="2824163" y="6000750"/>
          <p14:tracePt t="44655" x="2805113" y="6000750"/>
          <p14:tracePt t="44671" x="2781300" y="6000750"/>
          <p14:tracePt t="44688" x="2752725" y="6000750"/>
          <p14:tracePt t="44704" x="2728913" y="6000750"/>
          <p14:tracePt t="44721" x="2709863" y="6000750"/>
          <p14:tracePt t="44738" x="2686050" y="6005513"/>
          <p14:tracePt t="44754" x="2652713" y="6015038"/>
          <p14:tracePt t="44771" x="2614613" y="6019800"/>
          <p14:tracePt t="44788" x="2586038" y="6029325"/>
          <p14:tracePt t="44804" x="2557463" y="6034088"/>
          <p14:tracePt t="44821" x="2509838" y="6034088"/>
          <p14:tracePt t="44838" x="2490788" y="6034088"/>
          <p14:tracePt t="44854" x="2481263" y="6034088"/>
          <p14:tracePt t="44871" x="2471738" y="6034088"/>
          <p14:tracePt t="44888" x="2462213" y="6034088"/>
          <p14:tracePt t="44904" x="2457450" y="6034088"/>
          <p14:tracePt t="44997" x="2462213" y="6034088"/>
          <p14:tracePt t="45005" x="2466975" y="6034088"/>
          <p14:tracePt t="45012" x="2476500" y="6034088"/>
          <p14:tracePt t="45021" x="2495550" y="6034088"/>
          <p14:tracePt t="45038" x="2538413" y="6034088"/>
          <p14:tracePt t="45054" x="2571750" y="6034088"/>
          <p14:tracePt t="45071" x="2633663" y="6034088"/>
          <p14:tracePt t="45088" x="2671763" y="6034088"/>
          <p14:tracePt t="45104" x="2719388" y="6034088"/>
          <p14:tracePt t="45121" x="2795588" y="6034088"/>
          <p14:tracePt t="45138" x="2843213" y="6038850"/>
          <p14:tracePt t="45154" x="2886075" y="6038850"/>
          <p14:tracePt t="45171" x="2924175" y="6038850"/>
          <p14:tracePt t="45188" x="2967038" y="6038850"/>
          <p14:tracePt t="45204" x="2990850" y="6038850"/>
          <p14:tracePt t="45221" x="3019425" y="6038850"/>
          <p14:tracePt t="45238" x="3038475" y="6038850"/>
          <p14:tracePt t="45254" x="3086100" y="6038850"/>
          <p14:tracePt t="45271" x="3124200" y="6038850"/>
          <p14:tracePt t="45288" x="3157538" y="6038850"/>
          <p14:tracePt t="45305" x="3205163" y="6038850"/>
          <p14:tracePt t="45321" x="3224213" y="6038850"/>
          <p14:tracePt t="45338" x="3248025" y="6038850"/>
          <p14:tracePt t="45354" x="3262313" y="6038850"/>
          <p14:tracePt t="45371" x="3281363" y="6038850"/>
          <p14:tracePt t="45388" x="3295650" y="6038850"/>
          <p14:tracePt t="45404" x="3305175" y="6038850"/>
          <p14:tracePt t="45421" x="3319463" y="6038850"/>
          <p14:tracePt t="45438" x="3328988" y="6038850"/>
          <p14:tracePt t="45454" x="3333750" y="6038850"/>
          <p14:tracePt t="45471" x="3338513" y="6038850"/>
          <p14:tracePt t="45488" x="3343275" y="6038850"/>
          <p14:tracePt t="46091" x="3348038" y="6038850"/>
          <p14:tracePt t="46099" x="3352800" y="6038850"/>
          <p14:tracePt t="46107" x="3357563" y="6038850"/>
          <p14:tracePt t="46121" x="3367088" y="6038850"/>
          <p14:tracePt t="46138" x="3376613" y="6038850"/>
          <p14:tracePt t="46155" x="3390900" y="6038850"/>
          <p14:tracePt t="46188" x="3429000" y="6038850"/>
          <p14:tracePt t="46221" x="3452813" y="6038850"/>
          <p14:tracePt t="46238" x="3481388" y="6038850"/>
          <p14:tracePt t="46254" x="3509963" y="6038850"/>
          <p14:tracePt t="46271" x="3538538" y="6038850"/>
          <p14:tracePt t="46288" x="3567113" y="6038850"/>
          <p14:tracePt t="46304" x="3614738" y="6038850"/>
          <p14:tracePt t="46321" x="3648075" y="6043613"/>
          <p14:tracePt t="46338" x="3671888" y="6053138"/>
          <p14:tracePt t="46354" x="3705225" y="6057900"/>
          <p14:tracePt t="46371" x="3729038" y="6062663"/>
          <p14:tracePt t="46388" x="3743325" y="6062663"/>
          <p14:tracePt t="46404" x="3757613" y="6062663"/>
          <p14:tracePt t="46421" x="3767138" y="6062663"/>
          <p14:tracePt t="46437" x="3771900" y="6062663"/>
          <p14:tracePt t="46454" x="3776663" y="6062663"/>
          <p14:tracePt t="46501" x="3781425" y="6062663"/>
          <p14:tracePt t="46509" x="3786188" y="6067425"/>
          <p14:tracePt t="46521" x="3786188" y="6072188"/>
          <p14:tracePt t="46538" x="3800475" y="6081713"/>
          <p14:tracePt t="46554" x="3814763" y="6086475"/>
          <p14:tracePt t="46571" x="3824288" y="6091238"/>
          <p14:tracePt t="46588" x="3838575" y="6100763"/>
          <p14:tracePt t="46604" x="3867150" y="6110288"/>
          <p14:tracePt t="46621" x="3876675" y="6115050"/>
          <p14:tracePt t="46638" x="3886200" y="6119813"/>
          <p14:tracePt t="46654" x="3890963" y="6119813"/>
          <p14:tracePt t="47024" x="3952875" y="5981700"/>
          <p14:tracePt t="47031" x="4067175" y="5800725"/>
          <p14:tracePt t="47038" x="4257675" y="5467350"/>
          <p14:tracePt t="47055" x="4543425" y="4976813"/>
          <p14:tracePt t="47072" x="4848225" y="4562475"/>
          <p14:tracePt t="47089" x="5110163" y="4300538"/>
          <p14:tracePt t="47105" x="5353050" y="4124325"/>
          <p14:tracePt t="47138" x="5548313" y="4005263"/>
          <p14:tracePt t="47171" x="5614988" y="3976688"/>
          <p14:tracePt t="47188" x="5629275" y="3971925"/>
          <p14:tracePt t="47204" x="5638800" y="3967163"/>
          <p14:tracePt t="47221" x="5672138" y="3957638"/>
          <p14:tracePt t="47237" x="5710238" y="3948113"/>
          <p14:tracePt t="47254" x="5729288" y="3938588"/>
          <p14:tracePt t="47271" x="5753100" y="3919538"/>
          <p14:tracePt t="47287" x="5786438" y="3905250"/>
          <p14:tracePt t="47304" x="5819775" y="3890963"/>
          <p14:tracePt t="47321" x="5848350" y="3881438"/>
          <p14:tracePt t="47338" x="5886450" y="3862388"/>
          <p14:tracePt t="47354" x="5934075" y="3848100"/>
          <p14:tracePt t="47371" x="5962650" y="3843338"/>
          <p14:tracePt t="47388" x="5976938" y="3843338"/>
          <p14:tracePt t="47405" x="5995988" y="3843338"/>
          <p14:tracePt t="47421" x="6005513" y="3843338"/>
          <p14:tracePt t="47438" x="6015038" y="3843338"/>
          <p14:tracePt t="47454" x="6029325" y="3848100"/>
          <p14:tracePt t="47471" x="6048375" y="3871913"/>
          <p14:tracePt t="47488" x="6053138" y="3886200"/>
          <p14:tracePt t="47504" x="6062663" y="3895725"/>
          <p14:tracePt t="47521" x="6067425" y="3914775"/>
          <p14:tracePt t="47537" x="6067425" y="3948113"/>
          <p14:tracePt t="47554" x="6067425" y="3962400"/>
          <p14:tracePt t="47571" x="6057900" y="3976688"/>
          <p14:tracePt t="47588" x="6043613" y="4005263"/>
          <p14:tracePt t="47604" x="6024563" y="4029075"/>
          <p14:tracePt t="47621" x="5976938" y="4062413"/>
          <p14:tracePt t="47637" x="5924550" y="4090988"/>
          <p14:tracePt t="47654" x="5867400" y="4100513"/>
          <p14:tracePt t="47671" x="5834063" y="4100513"/>
          <p14:tracePt t="47688" x="5810250" y="4081463"/>
          <p14:tracePt t="47704" x="5800725" y="4067175"/>
          <p14:tracePt t="47721" x="5781675" y="3995738"/>
          <p14:tracePt t="47737" x="5781675" y="3948113"/>
          <p14:tracePt t="47754" x="5781675" y="3924300"/>
          <p14:tracePt t="47771" x="5781675" y="3914775"/>
          <p14:tracePt t="47787" x="5781675" y="3910013"/>
          <p14:tracePt t="47804" x="5781675" y="3924300"/>
          <p14:tracePt t="47821" x="5715000" y="4076700"/>
          <p14:tracePt t="47837" x="5472113" y="4481513"/>
          <p14:tracePt t="47854" x="5186363" y="4891088"/>
          <p14:tracePt t="47871" x="4976813" y="5138738"/>
          <p14:tracePt t="47888" x="4810125" y="5291138"/>
          <p14:tracePt t="47904" x="4643438" y="5419725"/>
          <p14:tracePt t="47921" x="4576763" y="5462588"/>
          <p14:tracePt t="47938" x="4524375" y="5491163"/>
          <p14:tracePt t="47954" x="4486275" y="5510213"/>
          <p14:tracePt t="47971" x="4424363" y="5524500"/>
          <p14:tracePt t="47988" x="4371975" y="5543550"/>
          <p14:tracePt t="48004" x="4319588" y="5553075"/>
          <p14:tracePt t="48021" x="4248150" y="5581650"/>
          <p14:tracePt t="48037" x="4205288" y="5600700"/>
          <p14:tracePt t="48054" x="4171950" y="5605463"/>
          <p14:tracePt t="48071" x="4143375" y="5619750"/>
          <p14:tracePt t="48088" x="4110038" y="5629275"/>
          <p14:tracePt t="48104" x="4100513" y="5638800"/>
          <p14:tracePt t="48121" x="4086225" y="5643563"/>
          <p14:tracePt t="48138" x="4076700" y="5653088"/>
          <p14:tracePt t="48154" x="4057650" y="5681663"/>
          <p14:tracePt t="48171" x="4043363" y="5700713"/>
          <p14:tracePt t="48187" x="4005263" y="5767388"/>
          <p14:tracePt t="48204" x="3957638" y="5857875"/>
          <p14:tracePt t="48221" x="3857625" y="6005513"/>
          <p14:tracePt t="48237" x="3814763" y="6067425"/>
          <p14:tracePt t="48254" x="3786188" y="6096000"/>
          <p14:tracePt t="48271" x="3719513" y="6143625"/>
          <p14:tracePt t="48287" x="3681413" y="6153150"/>
          <p14:tracePt t="48304" x="3638550" y="6162675"/>
          <p14:tracePt t="48321" x="3609975" y="6153150"/>
          <p14:tracePt t="48337" x="3567113" y="6119813"/>
          <p14:tracePt t="48354" x="3548063" y="6096000"/>
          <p14:tracePt t="48371" x="3538538" y="6081713"/>
          <p14:tracePt t="48387" x="3529013" y="6072188"/>
          <p14:tracePt t="48404" x="3524250" y="6067425"/>
          <p14:tracePt t="48792" x="3529013" y="6067425"/>
          <p14:tracePt t="48799" x="3538538" y="6067425"/>
          <p14:tracePt t="48807" x="3552825" y="6067425"/>
          <p14:tracePt t="48821" x="3571875" y="6081713"/>
          <p14:tracePt t="48837" x="3595688" y="6086475"/>
          <p14:tracePt t="48854" x="3619500" y="6091238"/>
          <p14:tracePt t="48887" x="3676650" y="6096000"/>
          <p14:tracePt t="48921" x="3714750" y="6096000"/>
          <p14:tracePt t="48937" x="3729038" y="6096000"/>
          <p14:tracePt t="48954" x="3748088" y="6096000"/>
          <p14:tracePt t="48971" x="3757613" y="6096000"/>
          <p14:tracePt t="48987" x="3767138" y="6096000"/>
          <p14:tracePt t="49004" x="3781425" y="6096000"/>
          <p14:tracePt t="49021" x="3795713" y="6096000"/>
          <p14:tracePt t="49037" x="3805238" y="6091238"/>
          <p14:tracePt t="49054" x="3814763" y="6086475"/>
          <p14:tracePt t="49071" x="3824288" y="6086475"/>
          <p14:tracePt t="49087" x="3829050" y="6086475"/>
          <p14:tracePt t="49104" x="3833813" y="6086475"/>
          <p14:tracePt t="49379" x="3838575" y="6086475"/>
          <p14:tracePt t="49387" x="3843338" y="6086475"/>
          <p14:tracePt t="49409" x="3848100" y="6086475"/>
          <p14:tracePt t="49872" x="3848100" y="6081713"/>
          <p14:tracePt t="49960" x="3848100" y="6076950"/>
          <p14:tracePt t="49967" x="3857625" y="6076950"/>
          <p14:tracePt t="49974" x="3862388" y="6072188"/>
          <p14:tracePt t="49987" x="3876675" y="6067425"/>
          <p14:tracePt t="50004" x="3914775" y="6067425"/>
          <p14:tracePt t="50021" x="3957638" y="6067425"/>
          <p14:tracePt t="50054" x="4024313" y="6048375"/>
          <p14:tracePt t="50087" x="4081463" y="6043613"/>
          <p14:tracePt t="50104" x="4100513" y="6043613"/>
          <p14:tracePt t="50121" x="4119563" y="6043613"/>
          <p14:tracePt t="50137" x="4129088" y="6043613"/>
          <p14:tracePt t="50154" x="4133850" y="6043613"/>
          <p14:tracePt t="50170" x="4138613" y="6043613"/>
          <p14:tracePt t="50187" x="4152900" y="6043613"/>
          <p14:tracePt t="50204" x="4167188" y="6043613"/>
          <p14:tracePt t="50221" x="4176713" y="6043613"/>
          <p14:tracePt t="50237" x="4191000" y="6043613"/>
          <p14:tracePt t="50254" x="4214813" y="6043613"/>
          <p14:tracePt t="50271" x="4238625" y="6043613"/>
          <p14:tracePt t="50288" x="4271963" y="6043613"/>
          <p14:tracePt t="50305" x="4319588" y="6043613"/>
          <p14:tracePt t="50321" x="4352925" y="6043613"/>
          <p14:tracePt t="50337" x="4391025" y="6043613"/>
          <p14:tracePt t="50354" x="4419600" y="6043613"/>
          <p14:tracePt t="50371" x="4443413" y="6043613"/>
          <p14:tracePt t="50387" x="4462463" y="6043613"/>
          <p14:tracePt t="50404" x="4476750" y="6043613"/>
          <p14:tracePt t="50420" x="4486275" y="6043613"/>
          <p14:tracePt t="50438" x="4500563" y="6043613"/>
          <p14:tracePt t="50454" x="4510088" y="6043613"/>
          <p14:tracePt t="50471" x="4519613" y="6043613"/>
          <p14:tracePt t="50487" x="4524375" y="6043613"/>
          <p14:tracePt t="50504" x="4533900" y="6043613"/>
          <p14:tracePt t="50521" x="4543425" y="6043613"/>
          <p14:tracePt t="50537" x="4548188" y="6043613"/>
          <p14:tracePt t="50576" x="4552950" y="6043613"/>
          <p14:tracePt t="50591" x="4557713" y="6043613"/>
          <p14:tracePt t="50604" x="4562475" y="6043613"/>
          <p14:tracePt t="50628" x="4567238" y="6043613"/>
          <p14:tracePt t="51363" x="4576763" y="6043613"/>
          <p14:tracePt t="51370" x="4595813" y="6038850"/>
          <p14:tracePt t="51376" x="4610100" y="6029325"/>
          <p14:tracePt t="51387" x="4638675" y="6029325"/>
          <p14:tracePt t="51404" x="4710113" y="6019800"/>
          <p14:tracePt t="51421" x="4791075" y="6005513"/>
          <p14:tracePt t="51437" x="4833938" y="6005513"/>
          <p14:tracePt t="51470" x="4905375" y="6005513"/>
          <p14:tracePt t="51504" x="4976813" y="5995988"/>
          <p14:tracePt t="51521" x="5005388" y="5991225"/>
          <p14:tracePt t="51537" x="5033963" y="5991225"/>
          <p14:tracePt t="51554" x="5062538" y="5991225"/>
          <p14:tracePt t="51571" x="5086350" y="5991225"/>
          <p14:tracePt t="51587" x="5100638" y="5991225"/>
          <p14:tracePt t="51604" x="5110163" y="5991225"/>
          <p14:tracePt t="51620" x="5119688" y="5991225"/>
          <p14:tracePt t="51637" x="5124450" y="5991225"/>
          <p14:tracePt t="51654" x="5129213" y="5991225"/>
          <p14:tracePt t="51693" x="5129213" y="5995988"/>
          <p14:tracePt t="51708" x="5129213" y="6005513"/>
          <p14:tracePt t="51721" x="5124450" y="6010275"/>
          <p14:tracePt t="51737" x="5105400" y="6029325"/>
          <p14:tracePt t="51754" x="5081588" y="6043613"/>
          <p14:tracePt t="51771" x="5048250" y="6057900"/>
          <p14:tracePt t="51787" x="5000625" y="6048375"/>
          <p14:tracePt t="51804" x="4972050" y="6029325"/>
          <p14:tracePt t="51820" x="4933950" y="5991225"/>
          <p14:tracePt t="51837" x="4876800" y="5881688"/>
          <p14:tracePt t="51854" x="4824413" y="5695950"/>
          <p14:tracePt t="51870" x="4810125" y="5624513"/>
          <p14:tracePt t="51887" x="4810125" y="5562600"/>
          <p14:tracePt t="51904" x="4810125" y="5529263"/>
          <p14:tracePt t="51920" x="4810125" y="5500688"/>
          <p14:tracePt t="51937" x="4810125" y="5495925"/>
          <p14:tracePt t="51954" x="4810125" y="5491163"/>
          <p14:tracePt t="51970" x="4814888" y="5491163"/>
          <p14:tracePt t="51987" x="4824413" y="5495925"/>
          <p14:tracePt t="52004" x="4843463" y="5534025"/>
          <p14:tracePt t="52021" x="4867275" y="5638800"/>
          <p14:tracePt t="52037" x="4881563" y="5800725"/>
          <p14:tracePt t="52054" x="4891088" y="5843588"/>
          <p14:tracePt t="52070" x="4891088" y="5886450"/>
          <p14:tracePt t="52087" x="4891088" y="5915025"/>
          <p14:tracePt t="52104" x="4891088" y="5948363"/>
          <p14:tracePt t="52120" x="4891088" y="5967413"/>
          <p14:tracePt t="52137" x="4891088" y="5981700"/>
          <p14:tracePt t="52154" x="4891088" y="5991225"/>
          <p14:tracePt t="52170" x="4891088" y="6005513"/>
          <p14:tracePt t="52187" x="4891088" y="6010275"/>
          <p14:tracePt t="52204" x="4891088" y="6019800"/>
          <p14:tracePt t="52221" x="4891088" y="6029325"/>
          <p14:tracePt t="52258" x="4891088" y="6034088"/>
          <p14:tracePt t="52273" x="4891088" y="6038850"/>
          <p14:tracePt t="52639" x="4919663" y="6038850"/>
          <p14:tracePt t="52646" x="4953000" y="6038850"/>
          <p14:tracePt t="52655" x="4986338" y="6038850"/>
          <p14:tracePt t="52670" x="5038725" y="6038850"/>
          <p14:tracePt t="52687" x="5081588" y="6038850"/>
          <p14:tracePt t="52704" x="5124450" y="6038850"/>
          <p14:tracePt t="52737" x="5233988" y="6038850"/>
          <p14:tracePt t="52770" x="5319713" y="6038850"/>
          <p14:tracePt t="52787" x="5357813" y="6048375"/>
          <p14:tracePt t="52804" x="5376863" y="6048375"/>
          <p14:tracePt t="52820" x="5391150" y="6048375"/>
          <p14:tracePt t="52837" x="5400675" y="6048375"/>
          <p14:tracePt t="52854" x="5405438" y="6048375"/>
          <p14:tracePt t="52870" x="5410200" y="6048375"/>
          <p14:tracePt t="52904" x="5419725" y="6053138"/>
          <p14:tracePt t="52920" x="5429250" y="6053138"/>
          <p14:tracePt t="52937" x="5443538" y="6057900"/>
          <p14:tracePt t="52954" x="5453063" y="6057900"/>
          <p14:tracePt t="52970" x="5476875" y="6057900"/>
          <p14:tracePt t="52987" x="5505450" y="6057900"/>
          <p14:tracePt t="53004" x="5534025" y="6057900"/>
          <p14:tracePt t="53021" x="5572125" y="6057900"/>
          <p14:tracePt t="53037" x="5595938" y="6057900"/>
          <p14:tracePt t="53054" x="5605463" y="6057900"/>
          <p14:tracePt t="53070" x="5610225" y="6057900"/>
          <p14:tracePt t="53087" x="5614988" y="6057900"/>
          <p14:tracePt t="53120" x="5591175" y="6057900"/>
          <p14:tracePt t="53137" x="5548313" y="6053138"/>
          <p14:tracePt t="53154" x="5448300" y="6024563"/>
          <p14:tracePt t="53170" x="5381625" y="5981700"/>
          <p14:tracePt t="53187" x="5329238" y="5910263"/>
          <p14:tracePt t="53204" x="5257800" y="5772150"/>
          <p14:tracePt t="53220" x="5243513" y="5710238"/>
          <p14:tracePt t="53237" x="5243513" y="5681663"/>
          <p14:tracePt t="53254" x="5243513" y="5662613"/>
          <p14:tracePt t="53270" x="5276850" y="5638800"/>
          <p14:tracePt t="53287" x="5310188" y="5634038"/>
          <p14:tracePt t="53304" x="5338763" y="5624513"/>
          <p14:tracePt t="53320" x="5372100" y="5629275"/>
          <p14:tracePt t="53337" x="5405438" y="5648325"/>
          <p14:tracePt t="53354" x="5434013" y="5686425"/>
          <p14:tracePt t="53370" x="5448300" y="5757863"/>
          <p14:tracePt t="53387" x="5453063" y="5838825"/>
          <p14:tracePt t="53404" x="5438775" y="5929313"/>
          <p14:tracePt t="53420" x="5424488" y="5962650"/>
          <p14:tracePt t="53437" x="5405438" y="6000750"/>
          <p14:tracePt t="53454" x="5391150" y="6015038"/>
          <p14:tracePt t="53470" x="5391150" y="6024563"/>
          <p14:tracePt t="53487" x="5391150" y="6029325"/>
          <p14:tracePt t="55621" x="5386388" y="6015038"/>
          <p14:tracePt t="55628" x="5381625" y="5976938"/>
          <p14:tracePt t="55637" x="5381625" y="5943600"/>
          <p14:tracePt t="55654" x="5367338" y="5891213"/>
          <p14:tracePt t="55670" x="5362575" y="5857875"/>
          <p14:tracePt t="55687" x="5348288" y="5786438"/>
          <p14:tracePt t="55704" x="5343525" y="5743575"/>
          <p14:tracePt t="55738" x="5310188" y="5653088"/>
          <p14:tracePt t="55770" x="5233988" y="5395913"/>
          <p14:tracePt t="55787" x="5191125" y="5267325"/>
          <p14:tracePt t="55804" x="5114925" y="5100638"/>
          <p14:tracePt t="55820" x="5072063" y="4972050"/>
          <p14:tracePt t="55837" x="5033963" y="4876800"/>
          <p14:tracePt t="55853" x="5010150" y="4800600"/>
          <p14:tracePt t="55870" x="4981575" y="4733925"/>
          <p14:tracePt t="55887" x="4962525" y="4691063"/>
          <p14:tracePt t="55904" x="4953000" y="4648200"/>
          <p14:tracePt t="55920" x="4933950" y="4600575"/>
          <p14:tracePt t="55937" x="4914900" y="4548188"/>
          <p14:tracePt t="55954" x="4900613" y="4524375"/>
          <p14:tracePt t="55970" x="4895850" y="4500563"/>
          <p14:tracePt t="55987" x="4881563" y="4476750"/>
          <p14:tracePt t="56004" x="4872038" y="4457700"/>
          <p14:tracePt t="56020" x="4862513" y="4452938"/>
          <p14:tracePt t="56245" x="4814888" y="4433888"/>
          <p14:tracePt t="56252" x="4752975" y="4410075"/>
          <p14:tracePt t="56259" x="4695825" y="4391025"/>
          <p14:tracePt t="56270" x="4648200" y="4376738"/>
          <p14:tracePt t="56287" x="4529138" y="4343400"/>
          <p14:tracePt t="56304" x="4310063" y="4343400"/>
          <p14:tracePt t="56320" x="4181475" y="4352925"/>
          <p14:tracePt t="56337" x="4057650" y="4381500"/>
          <p14:tracePt t="56354" x="3838575" y="4443413"/>
          <p14:tracePt t="56370" x="3709988" y="4476750"/>
          <p14:tracePt t="56387" x="3614738" y="4500563"/>
          <p14:tracePt t="56404" x="3543300" y="4514850"/>
          <p14:tracePt t="56420" x="3481388" y="4514850"/>
          <p14:tracePt t="56437" x="3457575" y="4514850"/>
          <p14:tracePt t="56655" x="3395663" y="4505325"/>
          <p14:tracePt t="56663" x="3328988" y="4476750"/>
          <p14:tracePt t="56670" x="3248025" y="4448175"/>
          <p14:tracePt t="56687" x="3105150" y="4395788"/>
          <p14:tracePt t="56703" x="3000375" y="4367213"/>
          <p14:tracePt t="56720" x="2933700" y="4333875"/>
          <p14:tracePt t="56737" x="2857500" y="4310063"/>
          <p14:tracePt t="56753" x="2819400" y="4291013"/>
          <p14:tracePt t="56770" x="2781300" y="4276725"/>
          <p14:tracePt t="56787" x="2733675" y="4262438"/>
          <p14:tracePt t="56803" x="2705100" y="4248150"/>
          <p14:tracePt t="56820" x="2681288" y="4243388"/>
          <p14:tracePt t="56837" x="2652713" y="4238625"/>
          <p14:tracePt t="56854" x="2605088" y="4219575"/>
          <p14:tracePt t="56870" x="2586038" y="4214813"/>
          <p14:tracePt t="56887" x="2562225" y="4210050"/>
          <p14:tracePt t="56903" x="2538413" y="4195763"/>
          <p14:tracePt t="56920" x="2505075" y="4195763"/>
          <p14:tracePt t="56937" x="2486025" y="4195763"/>
          <p14:tracePt t="56953" x="2457450" y="4195763"/>
          <p14:tracePt t="56970" x="2428875" y="4205288"/>
          <p14:tracePt t="56987" x="2366963" y="4219575"/>
          <p14:tracePt t="57003" x="2333625" y="4238625"/>
          <p14:tracePt t="57020" x="2305050" y="4248150"/>
          <p14:tracePt t="57037" x="2271713" y="4257675"/>
          <p14:tracePt t="57053" x="2257425" y="4267200"/>
          <p14:tracePt t="57070" x="2243138" y="4271963"/>
          <p14:tracePt t="57087" x="2233613" y="4271963"/>
          <p14:tracePt t="57103" x="2224088" y="4271963"/>
          <p14:tracePt t="57120" x="2214563" y="4271963"/>
          <p14:tracePt t="57137" x="2209800" y="4271963"/>
          <p14:tracePt t="57153" x="2205038" y="4271963"/>
          <p14:tracePt t="57170" x="2200275" y="4271963"/>
          <p14:tracePt t="57463" x="2195513" y="4271963"/>
          <p14:tracePt t="57602" x="2195513" y="4267200"/>
          <p14:tracePt t="57609" x="2195513" y="4262438"/>
          <p14:tracePt t="57637" x="2219325" y="4243388"/>
          <p14:tracePt t="57653" x="2262188" y="4214813"/>
          <p14:tracePt t="57670" x="2300288" y="4195763"/>
          <p14:tracePt t="57687" x="2338388" y="4176713"/>
          <p14:tracePt t="57720" x="2405063" y="4157663"/>
          <p14:tracePt t="57753" x="2452688" y="4148138"/>
          <p14:tracePt t="57770" x="2462213" y="4148138"/>
          <p14:tracePt t="57787" x="2481263" y="4148138"/>
          <p14:tracePt t="57803" x="2495550" y="4148138"/>
          <p14:tracePt t="57820" x="2505075" y="4143375"/>
          <p14:tracePt t="57837" x="2519363" y="4143375"/>
          <p14:tracePt t="57853" x="2524125" y="4143375"/>
          <p14:tracePt t="57870" x="2528888" y="4143375"/>
          <p14:tracePt t="57887" x="2543175" y="4133850"/>
          <p14:tracePt t="57904" x="2581275" y="4124325"/>
          <p14:tracePt t="57920" x="2619375" y="4119563"/>
          <p14:tracePt t="57937" x="2652713" y="4119563"/>
          <p14:tracePt t="57953" x="2695575" y="4119563"/>
          <p14:tracePt t="57970" x="2747963" y="4119563"/>
          <p14:tracePt t="57987" x="2786063" y="4119563"/>
          <p14:tracePt t="58004" x="2828925" y="4119563"/>
          <p14:tracePt t="58020" x="2895600" y="4119563"/>
          <p14:tracePt t="58037" x="2947988" y="4119563"/>
          <p14:tracePt t="58053" x="3014663" y="4124325"/>
          <p14:tracePt t="58070" x="3067050" y="4129088"/>
          <p14:tracePt t="58087" x="3143250" y="4143375"/>
          <p14:tracePt t="58103" x="3195638" y="4152900"/>
          <p14:tracePt t="58120" x="3243263" y="4162425"/>
          <p14:tracePt t="58137" x="3305175" y="4167188"/>
          <p14:tracePt t="58153" x="3390900" y="4181475"/>
          <p14:tracePt t="58170" x="3452813" y="4195763"/>
          <p14:tracePt t="58187" x="3500438" y="4195763"/>
          <p14:tracePt t="58204" x="3552825" y="4195763"/>
          <p14:tracePt t="58220" x="3652838" y="4195763"/>
          <p14:tracePt t="58237" x="3757613" y="4200525"/>
          <p14:tracePt t="58253" x="3857625" y="4210050"/>
          <p14:tracePt t="58270" x="3986213" y="4224338"/>
          <p14:tracePt t="58287" x="4067175" y="4238625"/>
          <p14:tracePt t="58303" x="4129088" y="4238625"/>
          <p14:tracePt t="58320" x="4181475" y="4248150"/>
          <p14:tracePt t="58337" x="4214813" y="4248150"/>
          <p14:tracePt t="58353" x="4224338" y="4248150"/>
          <p14:tracePt t="58550" x="4248150" y="4229100"/>
          <p14:tracePt t="58558" x="4291013" y="4210050"/>
          <p14:tracePt t="58570" x="4319588" y="4186238"/>
          <p14:tracePt t="58587" x="4381500" y="4148138"/>
          <p14:tracePt t="58603" x="4405313" y="4133850"/>
          <p14:tracePt t="58620" x="4414838" y="4129088"/>
          <p14:tracePt t="58637" x="4419600" y="4119563"/>
          <p14:tracePt t="58653" x="4429125" y="4114800"/>
          <p14:tracePt t="58670" x="4433888" y="4114800"/>
          <p14:tracePt t="58735" x="4433888" y="4110038"/>
          <p14:tracePt t="58748" x="4433888" y="4105275"/>
          <p14:tracePt t="58755" x="4433888" y="4100513"/>
          <p14:tracePt t="58770" x="4433888" y="4086225"/>
          <p14:tracePt t="58787" x="4424363" y="4071938"/>
          <p14:tracePt t="58803" x="4419600" y="4067175"/>
          <p14:tracePt t="58820" x="4414838" y="4057650"/>
          <p14:tracePt t="58837" x="4395788" y="4033838"/>
          <p14:tracePt t="58853" x="4376738" y="4029075"/>
          <p14:tracePt t="58870" x="4362450" y="4019550"/>
          <p14:tracePt t="58887" x="4348163" y="4019550"/>
          <p14:tracePt t="58903" x="4343400" y="4019550"/>
          <p14:tracePt t="58920" x="4333875" y="4019550"/>
          <p14:tracePt t="59211" x="4400550" y="3990975"/>
          <p14:tracePt t="59218" x="4519613" y="3933825"/>
          <p14:tracePt t="59225" x="4624388" y="3886200"/>
          <p14:tracePt t="59236" x="4743450" y="3833813"/>
          <p14:tracePt t="59253" x="4976813" y="3757613"/>
          <p14:tracePt t="59270" x="5300663" y="3700463"/>
          <p14:tracePt t="59287" x="5524500" y="3681413"/>
          <p14:tracePt t="59303" x="5757863" y="3671888"/>
          <p14:tracePt t="59320" x="6057900" y="3652838"/>
          <p14:tracePt t="59337" x="6234113" y="3633788"/>
          <p14:tracePt t="59353" x="6381750" y="3633788"/>
          <p14:tracePt t="59370" x="6481763" y="3633788"/>
          <p14:tracePt t="59387" x="6596063" y="3638550"/>
          <p14:tracePt t="59403" x="6638925" y="3643313"/>
          <p14:tracePt t="59420" x="6657975" y="3643313"/>
          <p14:tracePt t="59437" x="6667500" y="3643313"/>
          <p14:tracePt t="59592" x="6748463" y="3643313"/>
          <p14:tracePt t="59600" x="6858000" y="3643313"/>
          <p14:tracePt t="59607" x="6948488" y="3652838"/>
          <p14:tracePt t="59620" x="7019925" y="3667125"/>
          <p14:tracePt t="59637" x="7148513" y="3700463"/>
          <p14:tracePt t="59653" x="7196138" y="3719513"/>
          <p14:tracePt t="59670" x="7219950" y="3743325"/>
          <p14:tracePt t="59687" x="7243763" y="3776663"/>
          <p14:tracePt t="59688" x="7253288" y="3786188"/>
          <p14:tracePt t="59703" x="7262813" y="3824288"/>
          <p14:tracePt t="59720" x="7267575" y="3843338"/>
          <p14:tracePt t="59737" x="7267575" y="3867150"/>
          <p14:tracePt t="59753" x="7267575" y="3890963"/>
          <p14:tracePt t="59770" x="7267575" y="3905250"/>
          <p14:tracePt t="59786" x="7267575" y="3910013"/>
          <p14:tracePt t="59803" x="7267575" y="3914775"/>
          <p14:tracePt t="59820" x="7277100" y="3929063"/>
          <p14:tracePt t="59836" x="7286625" y="3952875"/>
          <p14:tracePt t="59853" x="7305675" y="3967163"/>
          <p14:tracePt t="59870" x="7319963" y="3990975"/>
          <p14:tracePt t="59887" x="7348538" y="4014788"/>
          <p14:tracePt t="59903" x="7377113" y="4033838"/>
          <p14:tracePt t="59920" x="7410450" y="4043363"/>
          <p14:tracePt t="59937" x="7448550" y="4057650"/>
          <p14:tracePt t="59954" x="7472363" y="4062413"/>
          <p14:tracePt t="59970" x="7491413" y="4071938"/>
          <p14:tracePt t="59986" x="7500938" y="4076700"/>
          <p14:tracePt t="60003" x="7519988" y="4086225"/>
          <p14:tracePt t="60020" x="7524750" y="4090988"/>
          <p14:tracePt t="60037" x="7529513" y="4100513"/>
          <p14:tracePt t="60053" x="7529513" y="4114800"/>
          <p14:tracePt t="60070" x="7515225" y="4138613"/>
          <p14:tracePt t="60087" x="7491413" y="4152900"/>
          <p14:tracePt t="60103" x="7439025" y="4176713"/>
          <p14:tracePt t="60120" x="7372350" y="4181475"/>
          <p14:tracePt t="60137" x="7339013" y="4181475"/>
          <p14:tracePt t="60153" x="7319963" y="4176713"/>
          <p14:tracePt t="60170" x="7310438" y="4167188"/>
          <p14:tracePt t="60187" x="7300913" y="4148138"/>
          <p14:tracePt t="60203" x="7296150" y="4143375"/>
          <p14:tracePt t="60220" x="7296150" y="4138613"/>
          <p14:tracePt t="60239" x="7291388" y="4138613"/>
          <p14:tracePt t="60253" x="7281863" y="4138613"/>
          <p14:tracePt t="60270" x="7253288" y="4138613"/>
          <p14:tracePt t="60287" x="7172325" y="4143375"/>
          <p14:tracePt t="60303" x="6948488" y="4157663"/>
          <p14:tracePt t="60320" x="6834188" y="4157663"/>
          <p14:tracePt t="60336" x="6743700" y="4157663"/>
          <p14:tracePt t="60353" x="6696075" y="4152900"/>
          <p14:tracePt t="60370" x="6638925" y="4138613"/>
          <p14:tracePt t="60386" x="6619875" y="4133850"/>
          <p14:tracePt t="60403" x="6600825" y="4129088"/>
          <p14:tracePt t="60420" x="6591300" y="4124325"/>
          <p14:tracePt t="60437" x="6581775" y="4124325"/>
          <p14:tracePt t="60453" x="6572250" y="4124325"/>
          <p14:tracePt t="60470" x="6562725" y="4124325"/>
          <p14:tracePt t="60487" x="6548438" y="4124325"/>
          <p14:tracePt t="60503" x="6500813" y="4124325"/>
          <p14:tracePt t="60520" x="6453188" y="4124325"/>
          <p14:tracePt t="60537" x="6400800" y="4138613"/>
          <p14:tracePt t="60553" x="6324600" y="4143375"/>
          <p14:tracePt t="60570" x="6291263" y="4143375"/>
          <p14:tracePt t="60586" x="6267450" y="4143375"/>
          <p14:tracePt t="60603" x="6253163" y="4143375"/>
          <p14:tracePt t="60620" x="6243638" y="4143375"/>
          <p14:tracePt t="60636" x="6238875" y="4143375"/>
          <p14:tracePt t="60653" x="6229350" y="4143375"/>
          <p14:tracePt t="60738" x="6234113" y="4143375"/>
          <p14:tracePt t="60745" x="6243638" y="4143375"/>
          <p14:tracePt t="60753" x="6253163" y="4143375"/>
          <p14:tracePt t="60770" x="6281738" y="4138613"/>
          <p14:tracePt t="60787" x="6319838" y="4133850"/>
          <p14:tracePt t="60803" x="6353175" y="4119563"/>
          <p14:tracePt t="60820" x="6362700" y="4119563"/>
          <p14:tracePt t="60836" x="6367463" y="4119563"/>
          <p14:tracePt t="60870" x="6334125" y="4119563"/>
          <p14:tracePt t="60886" x="6253163" y="4119563"/>
          <p14:tracePt t="60903" x="6119813" y="4133850"/>
          <p14:tracePt t="60920" x="6005513" y="4143375"/>
          <p14:tracePt t="60936" x="5819775" y="4176713"/>
          <p14:tracePt t="60953" x="5686425" y="4200525"/>
          <p14:tracePt t="60970" x="5581650" y="4219575"/>
          <p14:tracePt t="60987" x="5472113" y="4229100"/>
          <p14:tracePt t="61003" x="5429250" y="4229100"/>
          <p14:tracePt t="61020" x="5395913" y="4229100"/>
          <p14:tracePt t="61036" x="5357813" y="4229100"/>
          <p14:tracePt t="61053" x="5300663" y="4238625"/>
          <p14:tracePt t="61070" x="5253038" y="4243388"/>
          <p14:tracePt t="61086" x="5219700" y="4243388"/>
          <p14:tracePt t="61103" x="5186363" y="4243388"/>
          <p14:tracePt t="61120" x="5138738" y="4248150"/>
          <p14:tracePt t="61136" x="5110163" y="4248150"/>
          <p14:tracePt t="61153" x="5086350" y="4257675"/>
          <p14:tracePt t="61170" x="5067300" y="4257675"/>
          <p14:tracePt t="61187" x="5033963" y="4257675"/>
          <p14:tracePt t="61203" x="5005388" y="4257675"/>
          <p14:tracePt t="61220" x="4967288" y="4257675"/>
          <p14:tracePt t="61237" x="4924425" y="4257675"/>
          <p14:tracePt t="61253" x="4886325" y="4252913"/>
          <p14:tracePt t="61270" x="4852988" y="4248150"/>
          <p14:tracePt t="61286" x="4814888" y="4248150"/>
          <p14:tracePt t="61303" x="4781550" y="4243388"/>
          <p14:tracePt t="61320" x="4762500" y="4238625"/>
          <p14:tracePt t="61336" x="4743450" y="4238625"/>
          <p14:tracePt t="61353" x="4729163" y="4238625"/>
          <p14:tracePt t="61370" x="4724400" y="4238625"/>
          <p14:tracePt t="61576" x="4691063" y="4238625"/>
          <p14:tracePt t="61582" x="4633913" y="4238625"/>
          <p14:tracePt t="61589" x="4586288" y="4238625"/>
          <p14:tracePt t="61603" x="4543425" y="4238625"/>
          <p14:tracePt t="61620" x="4514850" y="4238625"/>
          <p14:tracePt t="61636" x="4500563" y="4238625"/>
          <p14:tracePt t="61670" x="4514850" y="4214813"/>
          <p14:tracePt t="61686" x="4567238" y="4191000"/>
          <p14:tracePt t="61703" x="4643438" y="4157663"/>
          <p14:tracePt t="61720" x="4748213" y="4143375"/>
          <p14:tracePt t="61737" x="4938713" y="4133850"/>
          <p14:tracePt t="61753" x="5062538" y="4133850"/>
          <p14:tracePt t="61770" x="5138738" y="4133850"/>
          <p14:tracePt t="61786" x="5233988" y="4133850"/>
          <p14:tracePt t="61803" x="5291138" y="4133850"/>
          <p14:tracePt t="61820" x="5348288" y="4133850"/>
          <p14:tracePt t="61836" x="5400675" y="4133850"/>
          <p14:tracePt t="61853" x="5481638" y="4133850"/>
          <p14:tracePt t="61870" x="5524500" y="4138613"/>
          <p14:tracePt t="61886" x="5567363" y="4143375"/>
          <p14:tracePt t="61903" x="5619750" y="4143375"/>
          <p14:tracePt t="61920" x="5700713" y="4143375"/>
          <p14:tracePt t="61936" x="5753100" y="4138613"/>
          <p14:tracePt t="61953" x="5815013" y="4133850"/>
          <p14:tracePt t="61970" x="5862638" y="4133850"/>
          <p14:tracePt t="61986" x="5938838" y="4133850"/>
          <p14:tracePt t="62003" x="5991225" y="4129088"/>
          <p14:tracePt t="62020" x="6038850" y="4119563"/>
          <p14:tracePt t="62037" x="6115050" y="4110038"/>
          <p14:tracePt t="62053" x="6172200" y="4110038"/>
          <p14:tracePt t="62070" x="6224588" y="4110038"/>
          <p14:tracePt t="62086" x="6272213" y="4110038"/>
          <p14:tracePt t="62103" x="6338888" y="4110038"/>
          <p14:tracePt t="62120" x="6386513" y="4110038"/>
          <p14:tracePt t="62136" x="6419850" y="4114800"/>
          <p14:tracePt t="62153" x="6462713" y="4114800"/>
          <p14:tracePt t="62170" x="6524625" y="4119563"/>
          <p14:tracePt t="62186" x="6567488" y="4129088"/>
          <p14:tracePt t="62203" x="6619875" y="4133850"/>
          <p14:tracePt t="62220" x="6662738" y="4138613"/>
          <p14:tracePt t="62236" x="6724650" y="4148138"/>
          <p14:tracePt t="62253" x="6757988" y="4148138"/>
          <p14:tracePt t="62270" x="6796088" y="4148138"/>
          <p14:tracePt t="62286" x="6848475" y="4148138"/>
          <p14:tracePt t="62303" x="6881813" y="4152900"/>
          <p14:tracePt t="62320" x="6910388" y="4157663"/>
          <p14:tracePt t="62336" x="6943725" y="4162425"/>
          <p14:tracePt t="62353" x="6972300" y="4162425"/>
          <p14:tracePt t="62370" x="6996113" y="4162425"/>
          <p14:tracePt t="62386" x="7015163" y="4162425"/>
          <p14:tracePt t="62403" x="7043738" y="4162425"/>
          <p14:tracePt t="62420" x="7058025" y="4162425"/>
          <p14:tracePt t="62436" x="7067550" y="4162425"/>
          <p14:tracePt t="62453" x="7081838" y="4162425"/>
          <p14:tracePt t="62470" x="7100888" y="4157663"/>
          <p14:tracePt t="62486" x="7119938" y="4152900"/>
          <p14:tracePt t="62503" x="7143750" y="4148138"/>
          <p14:tracePt t="62520" x="7167563" y="4138613"/>
          <p14:tracePt t="62536" x="7200900" y="4124325"/>
          <p14:tracePt t="62553" x="7215188" y="4119563"/>
          <p14:tracePt t="62570" x="7229475" y="4119563"/>
          <p14:tracePt t="62586" x="7243763" y="4119563"/>
          <p14:tracePt t="62603" x="7253288" y="4119563"/>
          <p14:tracePt t="62620" x="7258050" y="4119563"/>
          <p14:tracePt t="62636" x="7262813" y="4119563"/>
          <p14:tracePt t="62653" x="7272338" y="4119563"/>
          <p14:tracePt t="62721" x="7267575" y="4119563"/>
          <p14:tracePt t="62728" x="7258050" y="4119563"/>
          <p14:tracePt t="62736" x="7239000" y="4119563"/>
          <p14:tracePt t="62753" x="7172325" y="4124325"/>
          <p14:tracePt t="62770" x="7048500" y="4138613"/>
          <p14:tracePt t="62786" x="6853238" y="4157663"/>
          <p14:tracePt t="62803" x="6753225" y="4167188"/>
          <p14:tracePt t="62820" x="6681788" y="4167188"/>
          <p14:tracePt t="62836" x="6567488" y="4167188"/>
          <p14:tracePt t="62853" x="6500813" y="4167188"/>
          <p14:tracePt t="62870" x="6457950" y="4162425"/>
          <p14:tracePt t="62886" x="6415088" y="4162425"/>
          <p14:tracePt t="62903" x="6381750" y="4152900"/>
          <p14:tracePt t="62919" x="6357938" y="4152900"/>
          <p14:tracePt t="62936" x="6338888" y="4152900"/>
          <p14:tracePt t="62953" x="6329363" y="4148138"/>
          <p14:tracePt t="62970" x="6300788" y="4148138"/>
          <p14:tracePt t="62986" x="6286500" y="4148138"/>
          <p14:tracePt t="63003" x="6272213" y="4148138"/>
          <p14:tracePt t="63020" x="6253163" y="4143375"/>
          <p14:tracePt t="63036" x="6196013" y="4143375"/>
          <p14:tracePt t="63053" x="6129338" y="4143375"/>
          <p14:tracePt t="63070" x="6019800" y="4143375"/>
          <p14:tracePt t="63087" x="5848350" y="4143375"/>
          <p14:tracePt t="63103" x="5715000" y="4162425"/>
          <p14:tracePt t="63120" x="5567363" y="4171950"/>
          <p14:tracePt t="63136" x="5443538" y="4186238"/>
          <p14:tracePt t="63153" x="5248275" y="4214813"/>
          <p14:tracePt t="63170" x="5105400" y="4214813"/>
          <p14:tracePt t="63186" x="4991100" y="4219575"/>
          <p14:tracePt t="63203" x="4919663" y="4229100"/>
          <p14:tracePt t="63205" x="4886325" y="4229100"/>
          <p14:tracePt t="63220" x="4824413" y="4229100"/>
          <p14:tracePt t="63236" x="4757738" y="4229100"/>
          <p14:tracePt t="63253" x="4681538" y="4233863"/>
          <p14:tracePt t="63270" x="4591050" y="4233863"/>
          <p14:tracePt t="63286" x="4529138" y="4243388"/>
          <p14:tracePt t="63303" x="4476750" y="4243388"/>
          <p14:tracePt t="63320" x="4433888" y="4248150"/>
          <p14:tracePt t="63336" x="4381500" y="4248150"/>
          <p14:tracePt t="63353" x="4357688" y="4248150"/>
          <p14:tracePt t="63370" x="4343400" y="4248150"/>
          <p14:tracePt t="63386" x="4333875" y="4248150"/>
          <p14:tracePt t="63403" x="4324350" y="4248150"/>
          <p14:tracePt t="63439" x="4329113" y="4238625"/>
          <p14:tracePt t="63453" x="4386263" y="4210050"/>
          <p14:tracePt t="63470" x="4552950" y="4167188"/>
          <p14:tracePt t="63486" x="4733925" y="4129088"/>
          <p14:tracePt t="63503" x="4905375" y="4095750"/>
          <p14:tracePt t="63520" x="5219700" y="4057650"/>
          <p14:tracePt t="63536" x="5405438" y="4038600"/>
          <p14:tracePt t="63553" x="5595938" y="4014788"/>
          <p14:tracePt t="63570" x="5753100" y="4005263"/>
          <p14:tracePt t="63586" x="5934075" y="4005263"/>
          <p14:tracePt t="63603" x="6067425" y="4005263"/>
          <p14:tracePt t="63620" x="6181725" y="4014788"/>
          <p14:tracePt t="63636" x="6296025" y="4024313"/>
          <p14:tracePt t="63653" x="6415088" y="4038600"/>
          <p14:tracePt t="63670" x="6457950" y="4038600"/>
          <p14:tracePt t="63686" x="6500813" y="4038600"/>
          <p14:tracePt t="63703" x="6557963" y="4038600"/>
          <p14:tracePt t="63720" x="6586538" y="4038600"/>
          <p14:tracePt t="63736" x="6600825" y="4038600"/>
          <p14:tracePt t="63753" x="6615113" y="4038600"/>
          <p14:tracePt t="63770" x="6624638" y="4038600"/>
          <p14:tracePt t="63786" x="6634163" y="4038600"/>
          <p14:tracePt t="64320" x="6581775" y="4052888"/>
          <p14:tracePt t="64327" x="6524625" y="4067175"/>
          <p14:tracePt t="64336" x="6477000" y="4076700"/>
          <p14:tracePt t="64353" x="6386513" y="4086225"/>
          <p14:tracePt t="64370" x="6291263" y="4100513"/>
          <p14:tracePt t="64386" x="6124575" y="4100513"/>
          <p14:tracePt t="64419" x="5919788" y="4100513"/>
          <p14:tracePt t="64453" x="5762625" y="4100513"/>
          <p14:tracePt t="64469" x="5700713" y="4114800"/>
          <p14:tracePt t="64486" x="5619750" y="4119563"/>
          <p14:tracePt t="64503" x="5500688" y="4133850"/>
          <p14:tracePt t="64519" x="5405438" y="4157663"/>
          <p14:tracePt t="64536" x="5281613" y="4176713"/>
          <p14:tracePt t="64553" x="5162550" y="4200525"/>
          <p14:tracePt t="64569" x="5053013" y="4224338"/>
          <p14:tracePt t="64586" x="5005388" y="4238625"/>
          <p14:tracePt t="64603" x="4981575" y="4243388"/>
          <p14:tracePt t="64619" x="4967288" y="4243388"/>
          <p14:tracePt t="64636" x="4957763" y="4243388"/>
          <p14:tracePt t="64670" x="4957763" y="4238625"/>
          <p14:tracePt t="64686" x="5029200" y="4200525"/>
          <p14:tracePt t="64687" x="5110163" y="4186238"/>
          <p14:tracePt t="64703" x="5276850" y="4148138"/>
          <p14:tracePt t="64719" x="5467350" y="4129088"/>
          <p14:tracePt t="64736" x="5681663" y="4110038"/>
          <p14:tracePt t="64753" x="5900738" y="4110038"/>
          <p14:tracePt t="64769" x="6048375" y="4114800"/>
          <p14:tracePt t="64786" x="6172200" y="4114800"/>
          <p14:tracePt t="64803" x="6248400" y="4114800"/>
          <p14:tracePt t="64819" x="6310313" y="4124325"/>
          <p14:tracePt t="64836" x="6334125" y="4124325"/>
          <p14:tracePt t="64853" x="6343650" y="4124325"/>
          <p14:tracePt t="64869" x="6348413" y="4124325"/>
          <p14:tracePt t="64886" x="6353175" y="4124325"/>
          <p14:tracePt t="64922" x="6353175" y="4133850"/>
          <p14:tracePt t="64929" x="6348413" y="4152900"/>
          <p14:tracePt t="64937" x="6343650" y="4195763"/>
          <p14:tracePt t="64953" x="6296025" y="4362450"/>
          <p14:tracePt t="64969" x="6238875" y="4495800"/>
          <p14:tracePt t="64986" x="6176963" y="4605338"/>
          <p14:tracePt t="65003" x="6105525" y="4743450"/>
          <p14:tracePt t="65019" x="6067425" y="4795838"/>
          <p14:tracePt t="65036" x="6053138" y="4814888"/>
          <p14:tracePt t="65053" x="6043613" y="4824413"/>
          <p14:tracePt t="65069" x="6034088" y="4833938"/>
          <p14:tracePt t="65086" x="6034088" y="4838700"/>
          <p14:tracePt t="65103" x="6029325" y="4838700"/>
          <p14:tracePt t="65119" x="6024563" y="4838700"/>
          <p14:tracePt t="65136" x="6000750" y="4848225"/>
          <p14:tracePt t="65153" x="5953125" y="4862513"/>
          <p14:tracePt t="65169" x="5905500" y="4872038"/>
          <p14:tracePt t="65186" x="5824538" y="4886325"/>
          <p14:tracePt t="65203" x="5795963" y="4886325"/>
          <p14:tracePt t="65219" x="5786438" y="4886325"/>
          <p14:tracePt t="65236" x="5781675" y="4886325"/>
          <p14:tracePt t="65269" x="5805488" y="4881563"/>
          <p14:tracePt t="65286" x="5872163" y="4872038"/>
          <p14:tracePt t="65303" x="6019800" y="4867275"/>
          <p14:tracePt t="65319" x="6329363" y="4895850"/>
          <p14:tracePt t="65336" x="6500813" y="4924425"/>
          <p14:tracePt t="65353" x="6648450" y="4948238"/>
          <p14:tracePt t="65370" x="6819900" y="4957763"/>
          <p14:tracePt t="65386" x="6872288" y="4957763"/>
          <p14:tracePt t="65403" x="6896100" y="4957763"/>
          <p14:tracePt t="65419" x="6915150" y="4957763"/>
          <p14:tracePt t="65436" x="6929438" y="4957763"/>
          <p14:tracePt t="65453" x="6934200" y="4957763"/>
          <p14:tracePt t="65469" x="6938963" y="4957763"/>
          <p14:tracePt t="65584" x="6943725" y="4957763"/>
          <p14:tracePt t="65591" x="6948488" y="4957763"/>
          <p14:tracePt t="65606" x="6953250" y="4957763"/>
          <p14:tracePt t="65619" x="6958013" y="4957763"/>
          <p14:tracePt t="65722" x="6958013" y="4962525"/>
          <p14:tracePt t="65730" x="6938963" y="4962525"/>
          <p14:tracePt t="65737" x="6915150" y="4967288"/>
          <p14:tracePt t="65753" x="6781800" y="4976813"/>
          <p14:tracePt t="65770" x="6624638" y="4986338"/>
          <p14:tracePt t="65786" x="6448425" y="4986338"/>
          <p14:tracePt t="65803" x="6210300" y="4981575"/>
          <p14:tracePt t="65819" x="6110288" y="4981575"/>
          <p14:tracePt t="65836" x="6043613" y="4981575"/>
          <p14:tracePt t="65853" x="5991225" y="4981575"/>
          <p14:tracePt t="65869" x="5953125" y="4981575"/>
          <p14:tracePt t="65886" x="5934075" y="4981575"/>
          <p14:tracePt t="65903" x="5924550" y="4981575"/>
          <p14:tracePt t="65919" x="5919788" y="4981575"/>
          <p14:tracePt t="65936" x="5910263" y="4981575"/>
          <p14:tracePt t="66024" x="5919788" y="4981575"/>
          <p14:tracePt t="66031" x="5943600" y="4981575"/>
          <p14:tracePt t="66038" x="5967413" y="4981575"/>
          <p14:tracePt t="66053" x="6048375" y="4976813"/>
          <p14:tracePt t="66069" x="6181725" y="4981575"/>
          <p14:tracePt t="66086" x="6305550" y="4981575"/>
          <p14:tracePt t="66103" x="6419850" y="4981575"/>
          <p14:tracePt t="66120" x="6562725" y="4981575"/>
          <p14:tracePt t="66136" x="6657975" y="4967288"/>
          <p14:tracePt t="66153" x="6729413" y="4967288"/>
          <p14:tracePt t="66169" x="6777038" y="4967288"/>
          <p14:tracePt t="66186" x="6838950" y="4962525"/>
          <p14:tracePt t="66203" x="6858000" y="4962525"/>
          <p14:tracePt t="66219" x="6881813" y="4962525"/>
          <p14:tracePt t="66236" x="6896100" y="4962525"/>
          <p14:tracePt t="66253" x="6900863" y="4962525"/>
          <p14:tracePt t="66269" x="6910388" y="4962525"/>
          <p14:tracePt t="66303" x="6915150" y="4962525"/>
          <p14:tracePt t="66648" x="6819900" y="4886325"/>
          <p14:tracePt t="66655" x="6634163" y="4743450"/>
          <p14:tracePt t="66662" x="6438900" y="4543425"/>
          <p14:tracePt t="66670" x="6291263" y="4410075"/>
          <p14:tracePt t="66686" x="6062663" y="4205288"/>
          <p14:tracePt t="66703" x="5834063" y="3952875"/>
          <p14:tracePt t="66706" x="5757863" y="3867150"/>
          <p14:tracePt t="66736" x="5591175" y="3686175"/>
          <p14:tracePt t="66769" x="5524500" y="3590925"/>
          <p14:tracePt t="66786" x="5514975" y="3571875"/>
          <p14:tracePt t="66803" x="5510213" y="356235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Sleeping for a While</a:t>
            </a:r>
            <a:endParaRPr lang="ko-KR" altLang="en-US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95300" y="1268760"/>
            <a:ext cx="8915400" cy="4032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java.util.Date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Sleep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try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(new Date( ));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 * 1000)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// throws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InterruptedException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(new Date( ));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catch (Exception 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("Got an exception!");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("end");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2228" name="직사각형 4"/>
          <p:cNvSpPr>
            <a:spLocks noChangeArrowheads="1"/>
          </p:cNvSpPr>
          <p:nvPr/>
        </p:nvSpPr>
        <p:spPr bwMode="auto">
          <a:xfrm>
            <a:off x="504056" y="5457998"/>
            <a:ext cx="4953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Wed Sep 09 15:08:51 KST 2020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Wed Sep 09 15:08:54 KST 2020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72"/>
    </mc:Choice>
    <mc:Fallback xmlns="">
      <p:transition spd="slow" advTm="54172"/>
    </mc:Fallback>
  </mc:AlternateContent>
  <p:extLst>
    <p:ext uri="{3A86A75C-4F4B-4683-9AE1-C65F6400EC91}">
      <p14:laserTraceLst xmlns:p14="http://schemas.microsoft.com/office/powerpoint/2010/main">
        <p14:tracePtLst>
          <p14:tracePt t="889" x="5434013" y="3543300"/>
          <p14:tracePt t="896" x="5329238" y="3495675"/>
          <p14:tracePt t="904" x="5224463" y="3457575"/>
          <p14:tracePt t="919" x="5019675" y="3295650"/>
          <p14:tracePt t="936" x="4772025" y="3086100"/>
          <p14:tracePt t="953" x="4600575" y="2943225"/>
          <p14:tracePt t="969" x="4391025" y="2657475"/>
          <p14:tracePt t="1003" x="4243388" y="2424113"/>
          <p14:tracePt t="1036" x="4162425" y="2314575"/>
          <p14:tracePt t="1053" x="4157663" y="2305050"/>
          <p14:tracePt t="1069" x="4152900" y="2295525"/>
          <p14:tracePt t="1323" x="4152900" y="2266950"/>
          <p14:tracePt t="1329" x="4148138" y="2233613"/>
          <p14:tracePt t="1337" x="4138613" y="2195513"/>
          <p14:tracePt t="1353" x="4138613" y="2162175"/>
          <p14:tracePt t="1369" x="4138613" y="2133600"/>
          <p14:tracePt t="1386" x="4138613" y="2124075"/>
          <p14:tracePt t="1402" x="4138613" y="2109788"/>
          <p14:tracePt t="1436" x="4138613" y="2105025"/>
          <p14:tracePt t="1469" x="4119563" y="2095500"/>
          <p14:tracePt t="1486" x="4105275" y="2095500"/>
          <p14:tracePt t="1502" x="4090988" y="2095500"/>
          <p14:tracePt t="1519" x="4067175" y="2100263"/>
          <p14:tracePt t="1536" x="4043363" y="2105025"/>
          <p14:tracePt t="1552" x="4014788" y="2124075"/>
          <p14:tracePt t="1569" x="3976688" y="2147888"/>
          <p14:tracePt t="1586" x="3910013" y="2200275"/>
          <p14:tracePt t="1602" x="3857625" y="2243138"/>
          <p14:tracePt t="1619" x="3810000" y="2286000"/>
          <p14:tracePt t="1636" x="3771900" y="2314575"/>
          <p14:tracePt t="1637" x="3748088" y="2338388"/>
          <p14:tracePt t="1652" x="3709988" y="2366963"/>
          <p14:tracePt t="1669" x="3652838" y="2405063"/>
          <p14:tracePt t="1686" x="3571875" y="2447925"/>
          <p14:tracePt t="1703" x="3433763" y="2528888"/>
          <p14:tracePt t="1719" x="3348038" y="2586038"/>
          <p14:tracePt t="1736" x="3267075" y="2652713"/>
          <p14:tracePt t="1752" x="3195638" y="2705100"/>
          <p14:tracePt t="1769" x="3138488" y="2757488"/>
          <p14:tracePt t="1786" x="3109913" y="2781300"/>
          <p14:tracePt t="1803" x="3086100" y="2800350"/>
          <p14:tracePt t="2051" x="2986088" y="2814638"/>
          <p14:tracePt t="2067" x="2809875" y="2833688"/>
          <p14:tracePt t="2083" x="2586038" y="2852738"/>
          <p14:tracePt t="2100" x="2309813" y="2847975"/>
          <p14:tracePt t="2109" x="2228850" y="2838450"/>
          <p14:tracePt t="2119" x="2162175" y="2838450"/>
          <p14:tracePt t="2136" x="2005013" y="2824163"/>
          <p14:tracePt t="2153" x="1933575" y="2814638"/>
          <p14:tracePt t="2169" x="1890713" y="2814638"/>
          <p14:tracePt t="2186" x="1852613" y="2814638"/>
          <p14:tracePt t="2203" x="1804988" y="2843213"/>
          <p14:tracePt t="2219" x="1766888" y="2871788"/>
          <p14:tracePt t="2236" x="1700213" y="2962275"/>
          <p14:tracePt t="2253" x="1624013" y="3086100"/>
          <p14:tracePt t="2269" x="1543050" y="3224213"/>
          <p14:tracePt t="2286" x="1481138" y="3352800"/>
          <p14:tracePt t="2302" x="1447800" y="3500438"/>
          <p14:tracePt t="2320" x="1404938" y="3643313"/>
          <p14:tracePt t="2336" x="1400175" y="3714750"/>
          <p14:tracePt t="2352" x="1385888" y="3800475"/>
          <p14:tracePt t="2369" x="1385888" y="3876675"/>
          <p14:tracePt t="2386" x="1385888" y="3990975"/>
          <p14:tracePt t="2402" x="1385888" y="4048125"/>
          <p14:tracePt t="2419" x="1385888" y="4090988"/>
          <p14:tracePt t="2436" x="1390650" y="4138613"/>
          <p14:tracePt t="2452" x="1404938" y="4200525"/>
          <p14:tracePt t="2469" x="1404938" y="4219575"/>
          <p14:tracePt t="2486" x="1404938" y="4233863"/>
          <p14:tracePt t="2502" x="1404938" y="4243388"/>
          <p14:tracePt t="2519" x="1404938" y="4248150"/>
          <p14:tracePt t="2536" x="1409700" y="4248150"/>
          <p14:tracePt t="2553" x="1419225" y="4243388"/>
          <p14:tracePt t="2569" x="1509713" y="4124325"/>
          <p14:tracePt t="2586" x="1614488" y="3962400"/>
          <p14:tracePt t="2602" x="1681163" y="3848100"/>
          <p14:tracePt t="2619" x="1743075" y="3781425"/>
          <p14:tracePt t="2636" x="1852613" y="3686175"/>
          <p14:tracePt t="2653" x="1909763" y="3643313"/>
          <p14:tracePt t="2669" x="1947863" y="3614738"/>
          <p14:tracePt t="2686" x="1995488" y="3590925"/>
          <p14:tracePt t="2702" x="2028825" y="3581400"/>
          <p14:tracePt t="2720" x="2047875" y="3576638"/>
          <p14:tracePt t="2736" x="2057400" y="3571875"/>
          <p14:tracePt t="2752" x="2076450" y="3557588"/>
          <p14:tracePt t="2769" x="2085975" y="3552825"/>
          <p14:tracePt t="2786" x="2100263" y="3533775"/>
          <p14:tracePt t="2802" x="2109788" y="3519488"/>
          <p14:tracePt t="2819" x="2119313" y="3500438"/>
          <p14:tracePt t="2836" x="2124075" y="3490913"/>
          <p14:tracePt t="2852" x="2128838" y="3486150"/>
          <p14:tracePt t="2869" x="2133600" y="3481388"/>
          <p14:tracePt t="2887" x="2133600" y="3462338"/>
          <p14:tracePt t="2903" x="2128838" y="3457575"/>
          <p14:tracePt t="2919" x="2114550" y="3452813"/>
          <p14:tracePt t="2936" x="2028825" y="3452813"/>
          <p14:tracePt t="2952" x="1947863" y="3462338"/>
          <p14:tracePt t="2969" x="1885950" y="3467100"/>
          <p14:tracePt t="2986" x="1852613" y="3467100"/>
          <p14:tracePt t="3002" x="1828800" y="3467100"/>
          <p14:tracePt t="3019" x="1819275" y="3467100"/>
          <p14:tracePt t="3036" x="1819275" y="3452813"/>
          <p14:tracePt t="3052" x="1828800" y="3438525"/>
          <p14:tracePt t="3069" x="1847850" y="3419475"/>
          <p14:tracePt t="3086" x="1871663" y="3400425"/>
          <p14:tracePt t="3102" x="1900238" y="3381375"/>
          <p14:tracePt t="3119" x="1928813" y="3376613"/>
          <p14:tracePt t="3136" x="1962150" y="3371850"/>
          <p14:tracePt t="3152" x="1971675" y="3371850"/>
          <p14:tracePt t="3201" x="1966913" y="3376613"/>
          <p14:tracePt t="3208" x="1952625" y="3386138"/>
          <p14:tracePt t="3219" x="1928813" y="3400425"/>
          <p14:tracePt t="3236" x="1847850" y="3448050"/>
          <p14:tracePt t="3252" x="1700213" y="3538538"/>
          <p14:tracePt t="3269" x="1590675" y="3590925"/>
          <p14:tracePt t="3286" x="1495425" y="3614738"/>
          <p14:tracePt t="3302" x="1433513" y="3619500"/>
          <p14:tracePt t="3319" x="1376363" y="3581400"/>
          <p14:tracePt t="3336" x="1347788" y="3533775"/>
          <p14:tracePt t="3352" x="1314450" y="3467100"/>
          <p14:tracePt t="3369" x="1319213" y="3267075"/>
          <p14:tracePt t="3386" x="1347788" y="3128963"/>
          <p14:tracePt t="3402" x="1376363" y="3043238"/>
          <p14:tracePt t="3419" x="1404938" y="3005138"/>
          <p14:tracePt t="3436" x="1438275" y="2962275"/>
          <p14:tracePt t="3452" x="1462088" y="2943225"/>
          <p14:tracePt t="3469" x="1490663" y="2933700"/>
          <p14:tracePt t="3486" x="1519238" y="2933700"/>
          <p14:tracePt t="3502" x="1576388" y="2933700"/>
          <p14:tracePt t="3519" x="1619250" y="2947988"/>
          <p14:tracePt t="3536" x="1647825" y="2971800"/>
          <p14:tracePt t="3552" x="1700213" y="3014663"/>
          <p14:tracePt t="3569" x="1733550" y="3071813"/>
          <p14:tracePt t="3586" x="1762125" y="3124200"/>
          <p14:tracePt t="3602" x="1771650" y="3152775"/>
          <p14:tracePt t="3619" x="1795463" y="3205163"/>
          <p14:tracePt t="3636" x="1800225" y="3224213"/>
          <p14:tracePt t="3652" x="1804988" y="3233738"/>
          <p14:tracePt t="3669" x="1819275" y="3248025"/>
          <p14:tracePt t="3686" x="1819275" y="3276600"/>
          <p14:tracePt t="3702" x="1819275" y="3295650"/>
          <p14:tracePt t="3719" x="1819275" y="3319463"/>
          <p14:tracePt t="3736" x="1819275" y="3348038"/>
          <p14:tracePt t="3752" x="1819275" y="3371850"/>
          <p14:tracePt t="3769" x="1819275" y="3381375"/>
          <p14:tracePt t="3786" x="1819275" y="3390900"/>
          <p14:tracePt t="3802" x="1819275" y="3395663"/>
          <p14:tracePt t="4522" x="1847850" y="3390900"/>
          <p14:tracePt t="4529" x="1885950" y="3371850"/>
          <p14:tracePt t="4538" x="1924050" y="3357563"/>
          <p14:tracePt t="4552" x="1985963" y="3338513"/>
          <p14:tracePt t="4569" x="2033588" y="3319463"/>
          <p14:tracePt t="4586" x="2062163" y="3309938"/>
          <p14:tracePt t="4619" x="2100263" y="3300413"/>
          <p14:tracePt t="4652" x="2124075" y="3300413"/>
          <p14:tracePt t="4669" x="2133600" y="3300413"/>
          <p14:tracePt t="4685" x="2143125" y="3300413"/>
          <p14:tracePt t="4702" x="2147888" y="3300413"/>
          <p14:tracePt t="5111" x="2171700" y="3300413"/>
          <p14:tracePt t="5117" x="2190750" y="3300413"/>
          <p14:tracePt t="5125" x="2209800" y="3300413"/>
          <p14:tracePt t="5154" x="2243138" y="3300413"/>
          <p14:tracePt t="5185" x="2257425" y="3300413"/>
          <p14:tracePt t="5202" x="2266950" y="3300413"/>
          <p14:tracePt t="5219" x="2281238" y="3300413"/>
          <p14:tracePt t="5235" x="2300288" y="3300413"/>
          <p14:tracePt t="5252" x="2319338" y="3300413"/>
          <p14:tracePt t="5269" x="2328863" y="3300413"/>
          <p14:tracePt t="5286" x="2338388" y="3300413"/>
          <p14:tracePt t="5302" x="2343150" y="3300413"/>
          <p14:tracePt t="5319" x="2357438" y="3300413"/>
          <p14:tracePt t="5335" x="2366963" y="3300413"/>
          <p14:tracePt t="5352" x="2376488" y="3300413"/>
          <p14:tracePt t="5369" x="2386013" y="3300413"/>
          <p14:tracePt t="5386" x="2390775" y="3300413"/>
          <p14:tracePt t="5402" x="2395538" y="3300413"/>
          <p14:tracePt t="5419" x="2400300" y="3300413"/>
          <p14:tracePt t="5436" x="2409825" y="3300413"/>
          <p14:tracePt t="5452" x="2424113" y="3300413"/>
          <p14:tracePt t="5469" x="2443163" y="3300413"/>
          <p14:tracePt t="5485" x="2452688" y="3300413"/>
          <p14:tracePt t="5502" x="2462213" y="3300413"/>
          <p14:tracePt t="5519" x="2466975" y="3300413"/>
          <p14:tracePt t="5535" x="2476500" y="3300413"/>
          <p14:tracePt t="5552" x="2481263" y="3300413"/>
          <p14:tracePt t="6373" x="2519363" y="3295650"/>
          <p14:tracePt t="6380" x="2576513" y="3286125"/>
          <p14:tracePt t="6388" x="2633663" y="3271838"/>
          <p14:tracePt t="6402" x="2747963" y="3252788"/>
          <p14:tracePt t="6419" x="2862263" y="3238500"/>
          <p14:tracePt t="6436" x="2976563" y="3238500"/>
          <p14:tracePt t="6469" x="3257550" y="3248025"/>
          <p14:tracePt t="6502" x="3390900" y="3262313"/>
          <p14:tracePt t="6519" x="3467100" y="3267075"/>
          <p14:tracePt t="6536" x="3514725" y="3267075"/>
          <p14:tracePt t="6552" x="3557588" y="3267075"/>
          <p14:tracePt t="6569" x="3600450" y="3276600"/>
          <p14:tracePt t="6586" x="3652838" y="3276600"/>
          <p14:tracePt t="6602" x="3681413" y="3276600"/>
          <p14:tracePt t="6619" x="3705225" y="3276600"/>
          <p14:tracePt t="6635" x="3729038" y="3267075"/>
          <p14:tracePt t="6637" x="3738563" y="3267075"/>
          <p14:tracePt t="6652" x="3762375" y="3262313"/>
          <p14:tracePt t="6669" x="3781425" y="3262313"/>
          <p14:tracePt t="6685" x="3805238" y="3257550"/>
          <p14:tracePt t="6702" x="3833813" y="3257550"/>
          <p14:tracePt t="6719" x="3857625" y="3257550"/>
          <p14:tracePt t="6735" x="3876675" y="3257550"/>
          <p14:tracePt t="6752" x="3886200" y="3257550"/>
          <p14:tracePt t="6769" x="3905250" y="3257550"/>
          <p14:tracePt t="6785" x="3910013" y="3257550"/>
          <p14:tracePt t="6802" x="3914775" y="3257550"/>
          <p14:tracePt t="7056" x="3929063" y="3252788"/>
          <p14:tracePt t="7062" x="3938588" y="3248025"/>
          <p14:tracePt t="7070" x="3948113" y="3248025"/>
          <p14:tracePt t="7085" x="3957638" y="3238500"/>
          <p14:tracePt t="7102" x="3967163" y="3238500"/>
          <p14:tracePt t="7119" x="3971925" y="3238500"/>
          <p14:tracePt t="7136" x="3976688" y="3238500"/>
          <p14:tracePt t="7217" x="3976688" y="3233738"/>
          <p14:tracePt t="7225" x="3967163" y="3228975"/>
          <p14:tracePt t="7235" x="3948113" y="3228975"/>
          <p14:tracePt t="7252" x="3876675" y="3214688"/>
          <p14:tracePt t="7269" x="3729038" y="3195638"/>
          <p14:tracePt t="7285" x="3648075" y="3190875"/>
          <p14:tracePt t="7302" x="3595688" y="3181350"/>
          <p14:tracePt t="7319" x="3519488" y="3181350"/>
          <p14:tracePt t="7335" x="3462338" y="3181350"/>
          <p14:tracePt t="7352" x="3395663" y="3181350"/>
          <p14:tracePt t="7369" x="3338513" y="3181350"/>
          <p14:tracePt t="7385" x="3271838" y="3181350"/>
          <p14:tracePt t="7402" x="3233738" y="3181350"/>
          <p14:tracePt t="7419" x="3205163" y="3181350"/>
          <p14:tracePt t="7435" x="3176588" y="3181350"/>
          <p14:tracePt t="7452" x="3124200" y="3181350"/>
          <p14:tracePt t="7469" x="3086100" y="3181350"/>
          <p14:tracePt t="7486" x="3043238" y="3190875"/>
          <p14:tracePt t="7502" x="3009900" y="3190875"/>
          <p14:tracePt t="7519" x="2967038" y="3200400"/>
          <p14:tracePt t="7535" x="2938463" y="3209925"/>
          <p14:tracePt t="7552" x="2914650" y="3214688"/>
          <p14:tracePt t="7569" x="2886075" y="3214688"/>
          <p14:tracePt t="7585" x="2857500" y="3224213"/>
          <p14:tracePt t="7602" x="2833688" y="3228975"/>
          <p14:tracePt t="7619" x="2809875" y="3238500"/>
          <p14:tracePt t="7635" x="2776538" y="3248025"/>
          <p14:tracePt t="7652" x="2757488" y="3252788"/>
          <p14:tracePt t="7669" x="2733675" y="3257550"/>
          <p14:tracePt t="7685" x="2705100" y="3271838"/>
          <p14:tracePt t="7702" x="2686050" y="3271838"/>
          <p14:tracePt t="7719" x="2667000" y="3271838"/>
          <p14:tracePt t="7735" x="2662238" y="3271838"/>
          <p14:tracePt t="7752" x="2652713" y="3271838"/>
          <p14:tracePt t="7769" x="2643188" y="3271838"/>
          <p14:tracePt t="7811" x="2652713" y="3267075"/>
          <p14:tracePt t="7819" x="2662238" y="3262313"/>
          <p14:tracePt t="7835" x="2700338" y="3248025"/>
          <p14:tracePt t="7852" x="2747963" y="3243263"/>
          <p14:tracePt t="7869" x="2809875" y="3228975"/>
          <p14:tracePt t="7885" x="2938463" y="3214688"/>
          <p14:tracePt t="7902" x="3009900" y="3205163"/>
          <p14:tracePt t="7919" x="3057525" y="3205163"/>
          <p14:tracePt t="7935" x="3128963" y="3200400"/>
          <p14:tracePt t="7952" x="3162300" y="3195638"/>
          <p14:tracePt t="7969" x="3190875" y="3195638"/>
          <p14:tracePt t="7985" x="3228975" y="3195638"/>
          <p14:tracePt t="8002" x="3267075" y="3195638"/>
          <p14:tracePt t="8019" x="3295650" y="3195638"/>
          <p14:tracePt t="8035" x="3333750" y="3195638"/>
          <p14:tracePt t="8052" x="3367088" y="3195638"/>
          <p14:tracePt t="8069" x="3419475" y="3195638"/>
          <p14:tracePt t="8085" x="3457575" y="3195638"/>
          <p14:tracePt t="8102" x="3486150" y="3195638"/>
          <p14:tracePt t="8119" x="3519488" y="3195638"/>
          <p14:tracePt t="8135" x="3552825" y="3195638"/>
          <p14:tracePt t="8152" x="3581400" y="3195638"/>
          <p14:tracePt t="8169" x="3600450" y="3186113"/>
          <p14:tracePt t="8185" x="3633788" y="3186113"/>
          <p14:tracePt t="8202" x="3643313" y="3186113"/>
          <p14:tracePt t="8219" x="3652838" y="3186113"/>
          <p14:tracePt t="8235" x="3657600" y="3186113"/>
          <p14:tracePt t="8252" x="3662363" y="3186113"/>
          <p14:tracePt t="8269" x="3667125" y="3186113"/>
          <p14:tracePt t="8363" x="3671888" y="3186113"/>
          <p14:tracePt t="11034" x="3662363" y="3186113"/>
          <p14:tracePt t="11042" x="3643313" y="3181350"/>
          <p14:tracePt t="11052" x="3619500" y="3176588"/>
          <p14:tracePt t="11068" x="3557588" y="3176588"/>
          <p14:tracePt t="11085" x="3457575" y="3176588"/>
          <p14:tracePt t="11102" x="3386138" y="3186113"/>
          <p14:tracePt t="11135" x="3252788" y="3200400"/>
          <p14:tracePt t="11136" x="3228975" y="3209925"/>
          <p14:tracePt t="11168" x="3133725" y="3224213"/>
          <p14:tracePt t="11185" x="3095625" y="3238500"/>
          <p14:tracePt t="11202" x="3062288" y="3238500"/>
          <p14:tracePt t="11218" x="3014663" y="3238500"/>
          <p14:tracePt t="11235" x="2986088" y="3238500"/>
          <p14:tracePt t="11252" x="2967038" y="3243263"/>
          <p14:tracePt t="11269" x="2924175" y="3248025"/>
          <p14:tracePt t="11285" x="2895600" y="3252788"/>
          <p14:tracePt t="11302" x="2867025" y="3257550"/>
          <p14:tracePt t="11319" x="2847975" y="3257550"/>
          <p14:tracePt t="11335" x="2814638" y="3267075"/>
          <p14:tracePt t="11352" x="2790825" y="3271838"/>
          <p14:tracePt t="11368" x="2776538" y="3271838"/>
          <p14:tracePt t="11385" x="2762250" y="3271838"/>
          <p14:tracePt t="11402" x="2752725" y="3271838"/>
          <p14:tracePt t="11418" x="2747963" y="3271838"/>
          <p14:tracePt t="11435" x="2743200" y="3271838"/>
          <p14:tracePt t="11452" x="2724150" y="3267075"/>
          <p14:tracePt t="11468" x="2686050" y="3248025"/>
          <p14:tracePt t="11485" x="2657475" y="3228975"/>
          <p14:tracePt t="11502" x="2624138" y="3219450"/>
          <p14:tracePt t="11518" x="2600325" y="3200400"/>
          <p14:tracePt t="11535" x="2586038" y="3195638"/>
          <p14:tracePt t="11552" x="2576513" y="3190875"/>
          <p14:tracePt t="11568" x="2571750" y="3181350"/>
          <p14:tracePt t="11585" x="2576513" y="3128963"/>
          <p14:tracePt t="11602" x="2605088" y="3043238"/>
          <p14:tracePt t="11618" x="2652713" y="2967038"/>
          <p14:tracePt t="11635" x="2719388" y="2886075"/>
          <p14:tracePt t="11652" x="2828925" y="2790825"/>
          <p14:tracePt t="11668" x="2938463" y="2738438"/>
          <p14:tracePt t="11685" x="3062288" y="2705100"/>
          <p14:tracePt t="11702" x="3224213" y="2681288"/>
          <p14:tracePt t="11718" x="3328988" y="2671763"/>
          <p14:tracePt t="11735" x="3443288" y="2676525"/>
          <p14:tracePt t="11752" x="3533775" y="2686050"/>
          <p14:tracePt t="11768" x="3652838" y="2714625"/>
          <p14:tracePt t="11785" x="3705225" y="2733675"/>
          <p14:tracePt t="11802" x="3743325" y="2752725"/>
          <p14:tracePt t="11818" x="3781425" y="2771775"/>
          <p14:tracePt t="11835" x="3814763" y="2809875"/>
          <p14:tracePt t="11852" x="3838575" y="2838450"/>
          <p14:tracePt t="11868" x="3852863" y="2862263"/>
          <p14:tracePt t="11885" x="3876675" y="2909888"/>
          <p14:tracePt t="11902" x="3881438" y="2947988"/>
          <p14:tracePt t="11918" x="3881438" y="2967038"/>
          <p14:tracePt t="11935" x="3881438" y="2995613"/>
          <p14:tracePt t="11952" x="3876675" y="3043238"/>
          <p14:tracePt t="11968" x="3867150" y="3095625"/>
          <p14:tracePt t="11985" x="3848100" y="3148013"/>
          <p14:tracePt t="12002" x="3829050" y="3190875"/>
          <p14:tracePt t="12018" x="3805238" y="3238500"/>
          <p14:tracePt t="12035" x="3786188" y="3262313"/>
          <p14:tracePt t="12052" x="3767138" y="3281363"/>
          <p14:tracePt t="12068" x="3743325" y="3290888"/>
          <p14:tracePt t="12085" x="3709988" y="3314700"/>
          <p14:tracePt t="12102" x="3676650" y="3319463"/>
          <p14:tracePt t="12118" x="3633788" y="3328988"/>
          <p14:tracePt t="12135" x="3557588" y="3333750"/>
          <p14:tracePt t="12152" x="3500438" y="3333750"/>
          <p14:tracePt t="12168" x="3443288" y="3333750"/>
          <p14:tracePt t="12185" x="3386138" y="3333750"/>
          <p14:tracePt t="12202" x="3290888" y="3333750"/>
          <p14:tracePt t="12218" x="3233738" y="3333750"/>
          <p14:tracePt t="12235" x="3190875" y="3333750"/>
          <p14:tracePt t="12252" x="3148013" y="3333750"/>
          <p14:tracePt t="12268" x="3090863" y="3319463"/>
          <p14:tracePt t="12285" x="3057525" y="3314700"/>
          <p14:tracePt t="12302" x="3019425" y="3309938"/>
          <p14:tracePt t="12319" x="2967038" y="3290888"/>
          <p14:tracePt t="12335" x="2928938" y="3271838"/>
          <p14:tracePt t="12352" x="2890838" y="3257550"/>
          <p14:tracePt t="12368" x="2852738" y="3233738"/>
          <p14:tracePt t="12385" x="2809875" y="3200400"/>
          <p14:tracePt t="12402" x="2795588" y="3186113"/>
          <p14:tracePt t="12421" x="2786063" y="3176588"/>
          <p14:tracePt t="12436" x="2781300" y="3171825"/>
          <p14:tracePt t="12452" x="2771775" y="3157538"/>
          <p14:tracePt t="12469" x="2767013" y="3133725"/>
          <p14:tracePt t="12486" x="2767013" y="3105150"/>
          <p14:tracePt t="12502" x="2786063" y="3071813"/>
          <p14:tracePt t="12519" x="2857500" y="2981325"/>
          <p14:tracePt t="12535" x="2928938" y="2919413"/>
          <p14:tracePt t="12552" x="3009900" y="2857500"/>
          <p14:tracePt t="12570" x="3119438" y="2809875"/>
          <p14:tracePt t="12586" x="3195638" y="2795588"/>
          <p14:tracePt t="12602" x="3276600" y="2800350"/>
          <p14:tracePt t="12621" x="3386138" y="2838450"/>
          <p14:tracePt t="12635" x="3433763" y="2862263"/>
          <p14:tracePt t="12652" x="3471863" y="2890838"/>
          <p14:tracePt t="12668" x="3509963" y="2905125"/>
          <p14:tracePt t="12685" x="3529013" y="2919413"/>
          <p14:tracePt t="12701" x="3552825" y="2933700"/>
          <p14:tracePt t="12718" x="3562350" y="2947988"/>
          <p14:tracePt t="12735" x="3576638" y="2967038"/>
          <p14:tracePt t="12752" x="3605213" y="3000375"/>
          <p14:tracePt t="12768" x="3619500" y="3024188"/>
          <p14:tracePt t="12785" x="3629025" y="3038475"/>
          <p14:tracePt t="12802" x="3633788" y="3052763"/>
          <p14:tracePt t="12818" x="3652838" y="3081338"/>
          <p14:tracePt t="12835" x="3662363" y="3124200"/>
          <p14:tracePt t="12852" x="3671888" y="3171825"/>
          <p14:tracePt t="12868" x="3676650" y="3209925"/>
          <p14:tracePt t="12885" x="3676650" y="3243263"/>
          <p14:tracePt t="12902" x="3676650" y="3257550"/>
          <p14:tracePt t="12918" x="3676650" y="3262313"/>
          <p14:tracePt t="12935" x="3676650" y="3271838"/>
          <p14:tracePt t="12952" x="3676650" y="3276600"/>
          <p14:tracePt t="12985" x="3676650" y="3281363"/>
          <p14:tracePt t="13002" x="3671888" y="3290888"/>
          <p14:tracePt t="13018" x="3648075" y="3300413"/>
          <p14:tracePt t="13035" x="3624263" y="3319463"/>
          <p14:tracePt t="13052" x="3590925" y="3324225"/>
          <p14:tracePt t="13068" x="3557588" y="3338513"/>
          <p14:tracePt t="13085" x="3538538" y="3343275"/>
          <p14:tracePt t="13101" x="3529013" y="3343275"/>
          <p14:tracePt t="13118" x="3524250" y="3343275"/>
          <p14:tracePt t="13135" x="3514725" y="3343275"/>
          <p14:tracePt t="13152" x="3505200" y="3343275"/>
          <p14:tracePt t="13168" x="3500438" y="3343275"/>
          <p14:tracePt t="13185" x="3481388" y="3343275"/>
          <p14:tracePt t="13202" x="3443288" y="3333750"/>
          <p14:tracePt t="13218" x="3390900" y="3328988"/>
          <p14:tracePt t="13235" x="3338513" y="3314700"/>
          <p14:tracePt t="13252" x="3262313" y="3305175"/>
          <p14:tracePt t="13268" x="3228975" y="3305175"/>
          <p14:tracePt t="13285" x="3186113" y="3305175"/>
          <p14:tracePt t="13302" x="3148013" y="3295650"/>
          <p14:tracePt t="13318" x="3095625" y="3290888"/>
          <p14:tracePt t="13335" x="3052763" y="3290888"/>
          <p14:tracePt t="13352" x="3014663" y="3286125"/>
          <p14:tracePt t="13368" x="2981325" y="3281363"/>
          <p14:tracePt t="13385" x="2933700" y="3281363"/>
          <p14:tracePt t="13402" x="2905125" y="3281363"/>
          <p14:tracePt t="13418" x="2886075" y="3281363"/>
          <p14:tracePt t="13435" x="2852738" y="3281363"/>
          <p14:tracePt t="13452" x="2828925" y="3281363"/>
          <p14:tracePt t="13468" x="2809875" y="3281363"/>
          <p14:tracePt t="13485" x="2795588" y="3281363"/>
          <p14:tracePt t="13501" x="2786063" y="3281363"/>
          <p14:tracePt t="13518" x="2781300" y="3281363"/>
          <p14:tracePt t="13535" x="2776538" y="3281363"/>
          <p14:tracePt t="13551" x="2767013" y="3281363"/>
          <p14:tracePt t="13568" x="2747963" y="3281363"/>
          <p14:tracePt t="13585" x="2743200" y="3281363"/>
          <p14:tracePt t="13601" x="2738438" y="3281363"/>
          <p14:tracePt t="13619" x="2728913" y="3281363"/>
          <p14:tracePt t="13723" x="2738438" y="3281363"/>
          <p14:tracePt t="13730" x="2757488" y="3281363"/>
          <p14:tracePt t="13736" x="2781300" y="3281363"/>
          <p14:tracePt t="13751" x="2871788" y="3281363"/>
          <p14:tracePt t="13768" x="2981325" y="3271838"/>
          <p14:tracePt t="13785" x="3095625" y="3262313"/>
          <p14:tracePt t="13802" x="3219450" y="3262313"/>
          <p14:tracePt t="13818" x="3309938" y="3262313"/>
          <p14:tracePt t="13835" x="3400425" y="3262313"/>
          <p14:tracePt t="13852" x="3471863" y="3262313"/>
          <p14:tracePt t="13868" x="3548063" y="3262313"/>
          <p14:tracePt t="13885" x="3590925" y="3262313"/>
          <p14:tracePt t="13902" x="3619500" y="3262313"/>
          <p14:tracePt t="13918" x="3652838" y="3262313"/>
          <p14:tracePt t="13935" x="3709988" y="3262313"/>
          <p14:tracePt t="13952" x="3752850" y="3271838"/>
          <p14:tracePt t="13968" x="3786188" y="3271838"/>
          <p14:tracePt t="13985" x="3824288" y="3276600"/>
          <p14:tracePt t="14002" x="3848100" y="3276600"/>
          <p14:tracePt t="14018" x="3867150" y="3276600"/>
          <p14:tracePt t="14035" x="3871913" y="3276600"/>
          <p14:tracePt t="14052" x="3881438" y="3276600"/>
          <p14:tracePt t="14068" x="3886200" y="3276600"/>
          <p14:tracePt t="14882" x="3867150" y="3276600"/>
          <p14:tracePt t="14889" x="3843338" y="3276600"/>
          <p14:tracePt t="14902" x="3795713" y="3276600"/>
          <p14:tracePt t="14918" x="3638550" y="3276600"/>
          <p14:tracePt t="14935" x="3538538" y="3276600"/>
          <p14:tracePt t="14952" x="3457575" y="3286125"/>
          <p14:tracePt t="14985" x="3343275" y="3305175"/>
          <p14:tracePt t="15018" x="3271838" y="3319463"/>
          <p14:tracePt t="15035" x="3233738" y="3319463"/>
          <p14:tracePt t="15051" x="3176588" y="3319463"/>
          <p14:tracePt t="15068" x="3138488" y="3319463"/>
          <p14:tracePt t="15085" x="3100388" y="3324225"/>
          <p14:tracePt t="15102" x="3057525" y="3328988"/>
          <p14:tracePt t="15118" x="3019425" y="3328988"/>
          <p14:tracePt t="15135" x="2990850" y="3328988"/>
          <p14:tracePt t="15152" x="2971800" y="3328988"/>
          <p14:tracePt t="15168" x="2938463" y="3328988"/>
          <p14:tracePt t="15185" x="2914650" y="3328988"/>
          <p14:tracePt t="15201" x="2895600" y="3328988"/>
          <p14:tracePt t="15218" x="2876550" y="3328988"/>
          <p14:tracePt t="15235" x="2852738" y="3328988"/>
          <p14:tracePt t="15251" x="2843213" y="3328988"/>
          <p14:tracePt t="15268" x="2838450" y="3328988"/>
          <p14:tracePt t="15285" x="2828925" y="3328988"/>
          <p14:tracePt t="15301" x="2824163" y="3328988"/>
          <p14:tracePt t="15345" x="2819400" y="3328988"/>
          <p14:tracePt t="15352" x="2814638" y="3328988"/>
          <p14:tracePt t="15368" x="2809875" y="3328988"/>
          <p14:tracePt t="15385" x="2800350" y="3328988"/>
          <p14:tracePt t="15402" x="2795588" y="3328988"/>
          <p14:tracePt t="15418" x="2786063" y="3328988"/>
          <p14:tracePt t="15435" x="2776538" y="3328988"/>
          <p14:tracePt t="15451" x="2771775" y="3328988"/>
          <p14:tracePt t="15468" x="2767013" y="3328988"/>
          <p14:tracePt t="15536" x="2762250" y="3328988"/>
          <p14:tracePt t="15551" x="2757488" y="3328988"/>
          <p14:tracePt t="16006" x="2771775" y="3328988"/>
          <p14:tracePt t="16012" x="2809875" y="3314700"/>
          <p14:tracePt t="16021" x="2838450" y="3305175"/>
          <p14:tracePt t="16035" x="2881313" y="3300413"/>
          <p14:tracePt t="16051" x="2900363" y="3286125"/>
          <p14:tracePt t="16068" x="2919413" y="3286125"/>
          <p14:tracePt t="16085" x="2924175" y="3286125"/>
          <p14:tracePt t="16118" x="2943225" y="3286125"/>
          <p14:tracePt t="16504" x="2962275" y="3281363"/>
          <p14:tracePt t="16512" x="3009900" y="3276600"/>
          <p14:tracePt t="16519" x="3043238" y="3276600"/>
          <p14:tracePt t="16535" x="3124200" y="3276600"/>
          <p14:tracePt t="16551" x="3176588" y="3276600"/>
          <p14:tracePt t="16568" x="3224213" y="3276600"/>
          <p14:tracePt t="16585" x="3271838" y="3276600"/>
          <p14:tracePt t="16601" x="3290888" y="3276600"/>
          <p14:tracePt t="16618" x="3314700" y="3276600"/>
          <p14:tracePt t="16635" x="3333750" y="3281363"/>
          <p14:tracePt t="16651" x="3371850" y="3290888"/>
          <p14:tracePt t="16668" x="3376613" y="3300413"/>
          <p14:tracePt t="16685" x="3395663" y="3300413"/>
          <p14:tracePt t="16702" x="3414713" y="3300413"/>
          <p14:tracePt t="16718" x="3429000" y="3300413"/>
          <p14:tracePt t="16734" x="3443288" y="3300413"/>
          <p14:tracePt t="16751" x="3457575" y="3300413"/>
          <p14:tracePt t="16768" x="3467100" y="3300413"/>
          <p14:tracePt t="16785" x="3476625" y="3300413"/>
          <p14:tracePt t="16801" x="3481388" y="3300413"/>
          <p14:tracePt t="16818" x="3486150" y="3300413"/>
          <p14:tracePt t="16930" x="3486150" y="3305175"/>
          <p14:tracePt t="16938" x="3481388" y="3309938"/>
          <p14:tracePt t="16952" x="3462338" y="3324225"/>
          <p14:tracePt t="16968" x="3424238" y="3348038"/>
          <p14:tracePt t="16985" x="3348038" y="3376613"/>
          <p14:tracePt t="17001" x="3257550" y="3390900"/>
          <p14:tracePt t="17018" x="3128963" y="3405188"/>
          <p14:tracePt t="17035" x="3067050" y="3405188"/>
          <p14:tracePt t="17051" x="3019425" y="3405188"/>
          <p14:tracePt t="17068" x="2967038" y="3400425"/>
          <p14:tracePt t="17085" x="2871788" y="3386138"/>
          <p14:tracePt t="17101" x="2819400" y="3367088"/>
          <p14:tracePt t="17118" x="2767013" y="3343275"/>
          <p14:tracePt t="17135" x="2728913" y="3333750"/>
          <p14:tracePt t="17151" x="2671763" y="3314700"/>
          <p14:tracePt t="17168" x="2643188" y="3300413"/>
          <p14:tracePt t="17185" x="2628900" y="3295650"/>
          <p14:tracePt t="17201" x="2614613" y="3286125"/>
          <p14:tracePt t="17218" x="2605088" y="3276600"/>
          <p14:tracePt t="17235" x="2600325" y="3271838"/>
          <p14:tracePt t="17251" x="2595563" y="3243263"/>
          <p14:tracePt t="17268" x="2581275" y="3190875"/>
          <p14:tracePt t="17285" x="2581275" y="3148013"/>
          <p14:tracePt t="17301" x="2595563" y="3109913"/>
          <p14:tracePt t="17318" x="2628900" y="3052763"/>
          <p14:tracePt t="17335" x="2700338" y="2986088"/>
          <p14:tracePt t="17351" x="2776538" y="2938463"/>
          <p14:tracePt t="17368" x="2857500" y="2890838"/>
          <p14:tracePt t="17384" x="2976563" y="2852738"/>
          <p14:tracePt t="17401" x="3062288" y="2838450"/>
          <p14:tracePt t="17418" x="3138488" y="2838450"/>
          <p14:tracePt t="17435" x="3224213" y="2847975"/>
          <p14:tracePt t="17451" x="3305175" y="2876550"/>
          <p14:tracePt t="17468" x="3348038" y="2900363"/>
          <p14:tracePt t="17485" x="3381375" y="2924175"/>
          <p14:tracePt t="17501" x="3409950" y="2943225"/>
          <p14:tracePt t="17518" x="3457575" y="2967038"/>
          <p14:tracePt t="17535" x="3481388" y="2986088"/>
          <p14:tracePt t="17551" x="3500438" y="3000375"/>
          <p14:tracePt t="17568" x="3519488" y="3024188"/>
          <p14:tracePt t="17585" x="3529013" y="3048000"/>
          <p14:tracePt t="17601" x="3538538" y="3067050"/>
          <p14:tracePt t="17618" x="3538538" y="3090863"/>
          <p14:tracePt t="17635" x="3538538" y="3143250"/>
          <p14:tracePt t="17651" x="3529013" y="3186113"/>
          <p14:tracePt t="17668" x="3509963" y="3224213"/>
          <p14:tracePt t="17685" x="3490913" y="3248025"/>
          <p14:tracePt t="17701" x="3481388" y="3267075"/>
          <p14:tracePt t="17718" x="3471863" y="3271838"/>
          <p14:tracePt t="17735" x="3467100" y="3276600"/>
          <p14:tracePt t="17751" x="3462338" y="3286125"/>
          <p14:tracePt t="17768" x="3452813" y="3286125"/>
          <p14:tracePt t="17784" x="3448050" y="3286125"/>
          <p14:tracePt t="17801" x="3429000" y="3286125"/>
          <p14:tracePt t="17818" x="3376613" y="3276600"/>
          <p14:tracePt t="17835" x="3328988" y="3257550"/>
          <p14:tracePt t="17851" x="3286125" y="3252788"/>
          <p14:tracePt t="17868" x="3243263" y="3248025"/>
          <p14:tracePt t="17885" x="3195638" y="3238500"/>
          <p14:tracePt t="17901" x="3167063" y="3233738"/>
          <p14:tracePt t="17918" x="3128963" y="3228975"/>
          <p14:tracePt t="17935" x="3095625" y="3214688"/>
          <p14:tracePt t="17951" x="3033713" y="3205163"/>
          <p14:tracePt t="17968" x="2981325" y="3195638"/>
          <p14:tracePt t="17985" x="2938463" y="3190875"/>
          <p14:tracePt t="18001" x="2895600" y="3190875"/>
          <p14:tracePt t="18018" x="2857500" y="3190875"/>
          <p14:tracePt t="18035" x="2833688" y="3190875"/>
          <p14:tracePt t="18051" x="2819400" y="3190875"/>
          <p14:tracePt t="18068" x="2809875" y="3190875"/>
          <p14:tracePt t="18085" x="2800350" y="3190875"/>
          <p14:tracePt t="18101" x="2795588" y="3190875"/>
          <p14:tracePt t="18118" x="2790825" y="3190875"/>
          <p14:tracePt t="21827" x="2833688" y="3157538"/>
          <p14:tracePt t="21834" x="2890838" y="3114675"/>
          <p14:tracePt t="21842" x="2943225" y="3081338"/>
          <p14:tracePt t="21851" x="2990850" y="3057525"/>
          <p14:tracePt t="21868" x="3067050" y="3019425"/>
          <p14:tracePt t="21884" x="3133725" y="2990850"/>
          <p14:tracePt t="21918" x="3281363" y="2962275"/>
          <p14:tracePt t="21951" x="3357563" y="2957513"/>
          <p14:tracePt t="21968" x="3371850" y="2957513"/>
          <p14:tracePt t="21984" x="3390900" y="2957513"/>
          <p14:tracePt t="22001" x="3405188" y="2957513"/>
          <p14:tracePt t="22018" x="3438525" y="2947988"/>
          <p14:tracePt t="22034" x="3452813" y="2947988"/>
          <p14:tracePt t="22051" x="3471863" y="2947988"/>
          <p14:tracePt t="22068" x="3495675" y="2947988"/>
          <p14:tracePt t="22084" x="3524250" y="2947988"/>
          <p14:tracePt t="22101" x="3548063" y="2947988"/>
          <p14:tracePt t="22118" x="3562350" y="2947988"/>
          <p14:tracePt t="22134" x="3571875" y="2947988"/>
          <p14:tracePt t="22151" x="3581400" y="2947988"/>
          <p14:tracePt t="22168" x="3590925" y="2947988"/>
          <p14:tracePt t="22247" x="3586163" y="2947988"/>
          <p14:tracePt t="22253" x="3581400" y="2943225"/>
          <p14:tracePt t="22268" x="3538538" y="2938463"/>
          <p14:tracePt t="22284" x="3457575" y="2924175"/>
          <p14:tracePt t="22301" x="3357563" y="2914650"/>
          <p14:tracePt t="22318" x="3286125" y="2909888"/>
          <p14:tracePt t="22334" x="3205163" y="2895600"/>
          <p14:tracePt t="22351" x="3171825" y="2886075"/>
          <p14:tracePt t="22368" x="3138488" y="2876550"/>
          <p14:tracePt t="22384" x="3119438" y="2871788"/>
          <p14:tracePt t="22401" x="3086100" y="2862263"/>
          <p14:tracePt t="22418" x="3071813" y="2852738"/>
          <p14:tracePt t="22434" x="3067050" y="2847975"/>
          <p14:tracePt t="22451" x="3057525" y="2847975"/>
          <p14:tracePt t="22564" x="3067050" y="2847975"/>
          <p14:tracePt t="22577" x="3086100" y="2847975"/>
          <p14:tracePt t="22584" x="3105150" y="2852738"/>
          <p14:tracePt t="22601" x="3167063" y="2876550"/>
          <p14:tracePt t="22617" x="3262313" y="2890838"/>
          <p14:tracePt t="22634" x="3400425" y="2905125"/>
          <p14:tracePt t="22651" x="3481388" y="2905125"/>
          <p14:tracePt t="22667" x="3538538" y="2905125"/>
          <p14:tracePt t="22684" x="3590925" y="2905125"/>
          <p14:tracePt t="22701" x="3662363" y="2905125"/>
          <p14:tracePt t="22717" x="3700463" y="2905125"/>
          <p14:tracePt t="22734" x="3743325" y="2905125"/>
          <p14:tracePt t="22751" x="3776663" y="2905125"/>
          <p14:tracePt t="22767" x="3824288" y="2905125"/>
          <p14:tracePt t="22784" x="3852863" y="2905125"/>
          <p14:tracePt t="22801" x="3886200" y="2905125"/>
          <p14:tracePt t="22818" x="3933825" y="2905125"/>
          <p14:tracePt t="22834" x="3962400" y="2905125"/>
          <p14:tracePt t="22851" x="4000500" y="2905125"/>
          <p14:tracePt t="22867" x="4043363" y="2900363"/>
          <p14:tracePt t="22884" x="4090988" y="2900363"/>
          <p14:tracePt t="22901" x="4114800" y="2900363"/>
          <p14:tracePt t="22917" x="4138613" y="2900363"/>
          <p14:tracePt t="22934" x="4157663" y="2900363"/>
          <p14:tracePt t="22951" x="4181475" y="2900363"/>
          <p14:tracePt t="22968" x="4195763" y="2900363"/>
          <p14:tracePt t="22985" x="4205288" y="2900363"/>
          <p14:tracePt t="23002" x="4214813" y="2900363"/>
          <p14:tracePt t="23018" x="4224338" y="2900363"/>
          <p14:tracePt t="23443" x="4200525" y="2900363"/>
          <p14:tracePt t="23450" x="4138613" y="2900363"/>
          <p14:tracePt t="23457" x="4081463" y="2909888"/>
          <p14:tracePt t="23468" x="4014788" y="2909888"/>
          <p14:tracePt t="23484" x="3905250" y="2909888"/>
          <p14:tracePt t="23501" x="3790950" y="2909888"/>
          <p14:tracePt t="23534" x="3652838" y="2909888"/>
          <p14:tracePt t="23568" x="3448050" y="2909888"/>
          <p14:tracePt t="23584" x="3367088" y="2905125"/>
          <p14:tracePt t="23601" x="3309938" y="2905125"/>
          <p14:tracePt t="23618" x="3243263" y="2905125"/>
          <p14:tracePt t="23634" x="3128963" y="2905125"/>
          <p14:tracePt t="23651" x="3062288" y="2905125"/>
          <p14:tracePt t="23667" x="3000375" y="2905125"/>
          <p14:tracePt t="23684" x="2933700" y="2905125"/>
          <p14:tracePt t="23701" x="2900363" y="2905125"/>
          <p14:tracePt t="23718" x="2876550" y="2905125"/>
          <p14:tracePt t="23734" x="2857500" y="2905125"/>
          <p14:tracePt t="23751" x="2833688" y="2905125"/>
          <p14:tracePt t="23767" x="2828925" y="2905125"/>
          <p14:tracePt t="23784" x="2824163" y="2905125"/>
          <p14:tracePt t="23801" x="2819400" y="2905125"/>
          <p14:tracePt t="23839" x="2824163" y="2905125"/>
          <p14:tracePt t="23851" x="2838450" y="2900363"/>
          <p14:tracePt t="23868" x="2952750" y="2886075"/>
          <p14:tracePt t="23884" x="3076575" y="2871788"/>
          <p14:tracePt t="23901" x="3205163" y="2852738"/>
          <p14:tracePt t="23917" x="3343275" y="2828925"/>
          <p14:tracePt t="23934" x="3576638" y="2800350"/>
          <p14:tracePt t="23951" x="3676650" y="2800350"/>
          <p14:tracePt t="23967" x="3738563" y="2800350"/>
          <p14:tracePt t="23984" x="3771900" y="2800350"/>
          <p14:tracePt t="24001" x="3805238" y="2800350"/>
          <p14:tracePt t="24017" x="3814763" y="2800350"/>
          <p14:tracePt t="24034" x="3819525" y="2800350"/>
          <p14:tracePt t="24051" x="3824288" y="2800350"/>
          <p14:tracePt t="24068" x="3829050" y="2800350"/>
          <p14:tracePt t="24089" x="3833813" y="2800350"/>
          <p14:tracePt t="24295" x="3800475" y="2824163"/>
          <p14:tracePt t="24301" x="3729038" y="2867025"/>
          <p14:tracePt t="24309" x="3657600" y="2900363"/>
          <p14:tracePt t="24317" x="3595688" y="2938463"/>
          <p14:tracePt t="24334" x="3509963" y="2976563"/>
          <p14:tracePt t="24351" x="3433763" y="3005138"/>
          <p14:tracePt t="24367" x="3328988" y="3048000"/>
          <p14:tracePt t="24384" x="3267075" y="3062288"/>
          <p14:tracePt t="24401" x="3219450" y="3076575"/>
          <p14:tracePt t="24417" x="3167063" y="3081338"/>
          <p14:tracePt t="24434" x="3105150" y="3095625"/>
          <p14:tracePt t="24451" x="3071813" y="3095625"/>
          <p14:tracePt t="24468" x="3043238" y="3095625"/>
          <p14:tracePt t="24484" x="3005138" y="3095625"/>
          <p14:tracePt t="24501" x="2967038" y="3095625"/>
          <p14:tracePt t="24517" x="2938463" y="3095625"/>
          <p14:tracePt t="24534" x="2905125" y="3095625"/>
          <p14:tracePt t="24551" x="2847975" y="3095625"/>
          <p14:tracePt t="24568" x="2805113" y="3095625"/>
          <p14:tracePt t="24584" x="2771775" y="3095625"/>
          <p14:tracePt t="24601" x="2733675" y="3095625"/>
          <p14:tracePt t="24617" x="2690813" y="3095625"/>
          <p14:tracePt t="24634" x="2662238" y="3095625"/>
          <p14:tracePt t="24651" x="2633663" y="3095625"/>
          <p14:tracePt t="24667" x="2609850" y="3095625"/>
          <p14:tracePt t="24684" x="2581275" y="3095625"/>
          <p14:tracePt t="24701" x="2571750" y="3095625"/>
          <p14:tracePt t="24717" x="2557463" y="3095625"/>
          <p14:tracePt t="24734" x="2547938" y="3095625"/>
          <p14:tracePt t="24751" x="2543175" y="3095625"/>
          <p14:tracePt t="24992" x="2562225" y="3100388"/>
          <p14:tracePt t="25000" x="2586038" y="3100388"/>
          <p14:tracePt t="25006" x="2605088" y="3100388"/>
          <p14:tracePt t="25017" x="2628900" y="3109913"/>
          <p14:tracePt t="25034" x="2667000" y="3109913"/>
          <p14:tracePt t="25051" x="2714625" y="3109913"/>
          <p14:tracePt t="25067" x="2743200" y="3109913"/>
          <p14:tracePt t="25084" x="2771775" y="3109913"/>
          <p14:tracePt t="25101" x="2800350" y="3109913"/>
          <p14:tracePt t="25117" x="2843213" y="3109913"/>
          <p14:tracePt t="25134" x="2881313" y="3109913"/>
          <p14:tracePt t="25151" x="2924175" y="3109913"/>
          <p14:tracePt t="25168" x="2981325" y="3109913"/>
          <p14:tracePt t="25184" x="3019425" y="3109913"/>
          <p14:tracePt t="25201" x="3048000" y="3109913"/>
          <p14:tracePt t="25217" x="3076575" y="3109913"/>
          <p14:tracePt t="25234" x="3109913" y="3109913"/>
          <p14:tracePt t="25251" x="3128963" y="3109913"/>
          <p14:tracePt t="25267" x="3157538" y="3114675"/>
          <p14:tracePt t="25284" x="3186113" y="3114675"/>
          <p14:tracePt t="25301" x="3238500" y="3119438"/>
          <p14:tracePt t="25317" x="3286125" y="3124200"/>
          <p14:tracePt t="25334" x="3328988" y="3124200"/>
          <p14:tracePt t="25351" x="3386138" y="3133725"/>
          <p14:tracePt t="25367" x="3429000" y="3133725"/>
          <p14:tracePt t="25384" x="3457575" y="3133725"/>
          <p14:tracePt t="25401" x="3486150" y="3133725"/>
          <p14:tracePt t="25417" x="3519488" y="3133725"/>
          <p14:tracePt t="25434" x="3552825" y="3133725"/>
          <p14:tracePt t="25451" x="3576638" y="3133725"/>
          <p14:tracePt t="25467" x="3614738" y="3128963"/>
          <p14:tracePt t="25484" x="3643313" y="3124200"/>
          <p14:tracePt t="25501" x="3652838" y="3119438"/>
          <p14:tracePt t="25518" x="3662363" y="3119438"/>
          <p14:tracePt t="25534" x="3671888" y="3119438"/>
          <p14:tracePt t="25551" x="3681413" y="3119438"/>
          <p14:tracePt t="25799" x="3719513" y="3119438"/>
          <p14:tracePt t="25807" x="3767138" y="3124200"/>
          <p14:tracePt t="25817" x="3824288" y="3133725"/>
          <p14:tracePt t="25834" x="3919538" y="3157538"/>
          <p14:tracePt t="25851" x="4019550" y="3186113"/>
          <p14:tracePt t="25867" x="4057650" y="3200400"/>
          <p14:tracePt t="25884" x="4076700" y="3214688"/>
          <p14:tracePt t="25901" x="4095750" y="3224213"/>
          <p14:tracePt t="25917" x="4105275" y="3233738"/>
          <p14:tracePt t="25934" x="4110038" y="3243263"/>
          <p14:tracePt t="25951" x="4110038" y="3252788"/>
          <p14:tracePt t="25967" x="4110038" y="3267075"/>
          <p14:tracePt t="25984" x="4100513" y="3290888"/>
          <p14:tracePt t="26001" x="4090988" y="3305175"/>
          <p14:tracePt t="26017" x="4067175" y="3319463"/>
          <p14:tracePt t="26034" x="3995738" y="3362325"/>
          <p14:tracePt t="26051" x="3929063" y="3381375"/>
          <p14:tracePt t="26067" x="3876675" y="3395663"/>
          <p14:tracePt t="26084" x="3824288" y="3414713"/>
          <p14:tracePt t="26101" x="3762375" y="3429000"/>
          <p14:tracePt t="26117" x="3733800" y="3433763"/>
          <p14:tracePt t="26134" x="3705225" y="3443288"/>
          <p14:tracePt t="26151" x="3676650" y="3443288"/>
          <p14:tracePt t="26152" x="3657600" y="3443288"/>
          <p14:tracePt t="26167" x="3629025" y="3443288"/>
          <p14:tracePt t="26184" x="3586163" y="3438525"/>
          <p14:tracePt t="26201" x="3557588" y="3429000"/>
          <p14:tracePt t="26217" x="3509963" y="3424238"/>
          <p14:tracePt t="26234" x="3481388" y="3424238"/>
          <p14:tracePt t="26251" x="3448050" y="3424238"/>
          <p14:tracePt t="26267" x="3414713" y="3433763"/>
          <p14:tracePt t="26284" x="3376613" y="3443288"/>
          <p14:tracePt t="26300" x="3352800" y="3448050"/>
          <p14:tracePt t="26317" x="3338513" y="3457575"/>
          <p14:tracePt t="26334" x="3328988" y="3457575"/>
          <p14:tracePt t="26351" x="3319463" y="3457575"/>
          <p14:tracePt t="26367" x="3309938" y="3457575"/>
          <p14:tracePt t="26384" x="3305175" y="3457575"/>
          <p14:tracePt t="26445" x="3314700" y="3462338"/>
          <p14:tracePt t="26453" x="3324225" y="3467100"/>
          <p14:tracePt t="26467" x="3386138" y="3471863"/>
          <p14:tracePt t="26484" x="3476625" y="3481388"/>
          <p14:tracePt t="26500" x="3600450" y="3490913"/>
          <p14:tracePt t="26517" x="3714750" y="3495675"/>
          <p14:tracePt t="26534" x="3881438" y="3495675"/>
          <p14:tracePt t="26550" x="4005263" y="3495675"/>
          <p14:tracePt t="26567" x="4119563" y="3495675"/>
          <p14:tracePt t="26584" x="4176713" y="3495675"/>
          <p14:tracePt t="26601" x="4248150" y="3495675"/>
          <p14:tracePt t="26617" x="4276725" y="3495675"/>
          <p14:tracePt t="26634" x="4295775" y="3500438"/>
          <p14:tracePt t="26651" x="4338638" y="3500438"/>
          <p14:tracePt t="26667" x="4357688" y="3505200"/>
          <p14:tracePt t="26684" x="4381500" y="3505200"/>
          <p14:tracePt t="26701" x="4395788" y="3505200"/>
          <p14:tracePt t="26717" x="4414838" y="3505200"/>
          <p14:tracePt t="26734" x="4419600" y="3505200"/>
          <p14:tracePt t="26751" x="4424363" y="3505200"/>
          <p14:tracePt t="26767" x="4433888" y="3505200"/>
          <p14:tracePt t="27863" x="4414838" y="3533775"/>
          <p14:tracePt t="27870" x="4338638" y="3605213"/>
          <p14:tracePt t="27877" x="4276725" y="3676650"/>
          <p14:tracePt t="27886" x="4214813" y="3752850"/>
          <p14:tracePt t="27901" x="3933825" y="3957638"/>
          <p14:tracePt t="27917" x="3595688" y="4257675"/>
          <p14:tracePt t="27934" x="3238500" y="4543425"/>
          <p14:tracePt t="27968" x="2305050" y="5281613"/>
          <p14:tracePt t="28001" x="1928813" y="5519738"/>
          <p14:tracePt t="28018" x="1752600" y="5610225"/>
          <p14:tracePt t="28034" x="1676400" y="5643563"/>
          <p14:tracePt t="28051" x="1609725" y="5672138"/>
          <p14:tracePt t="28067" x="1571625" y="5681663"/>
          <p14:tracePt t="28084" x="1524000" y="5695950"/>
          <p14:tracePt t="28100" x="1495425" y="5695950"/>
          <p14:tracePt t="28117" x="1476375" y="5695950"/>
          <p14:tracePt t="28134" x="1438275" y="5695950"/>
          <p14:tracePt t="28151" x="1428750" y="5695950"/>
          <p14:tracePt t="28167" x="1414463" y="5695950"/>
          <p14:tracePt t="28184" x="1409700" y="5695950"/>
          <p14:tracePt t="28399" x="1352550" y="5700713"/>
          <p14:tracePt t="28407" x="1295400" y="5710238"/>
          <p14:tracePt t="28417" x="1238250" y="5724525"/>
          <p14:tracePt t="28434" x="1147763" y="5734050"/>
          <p14:tracePt t="28450" x="1042988" y="5743575"/>
          <p14:tracePt t="28467" x="1000125" y="5743575"/>
          <p14:tracePt t="28484" x="962025" y="5743575"/>
          <p14:tracePt t="28501" x="919163" y="5743575"/>
          <p14:tracePt t="28517" x="890588" y="5743575"/>
          <p14:tracePt t="28534" x="871538" y="5734050"/>
          <p14:tracePt t="28551" x="857250" y="5724525"/>
          <p14:tracePt t="28567" x="842963" y="5715000"/>
          <p14:tracePt t="28584" x="828675" y="5710238"/>
          <p14:tracePt t="28600" x="819150" y="5695950"/>
          <p14:tracePt t="28617" x="800100" y="5676900"/>
          <p14:tracePt t="28634" x="790575" y="5653088"/>
          <p14:tracePt t="28650" x="785813" y="5634038"/>
          <p14:tracePt t="28667" x="776288" y="5614988"/>
          <p14:tracePt t="28684" x="771525" y="5595938"/>
          <p14:tracePt t="28700" x="766763" y="5567363"/>
          <p14:tracePt t="28717" x="766763" y="5557838"/>
          <p14:tracePt t="28734" x="762000" y="5553075"/>
          <p14:tracePt t="28750" x="762000" y="5543550"/>
          <p14:tracePt t="28784" x="757238" y="5543550"/>
          <p14:tracePt t="28800" x="752475" y="5543550"/>
          <p14:tracePt t="28817" x="733425" y="5567363"/>
          <p14:tracePt t="28834" x="723900" y="5610225"/>
          <p14:tracePt t="28850" x="709613" y="5672138"/>
          <p14:tracePt t="28867" x="695325" y="5724525"/>
          <p14:tracePt t="28884" x="690563" y="5791200"/>
          <p14:tracePt t="28900" x="690563" y="5848350"/>
          <p14:tracePt t="28917" x="690563" y="5900738"/>
          <p14:tracePt t="28934" x="690563" y="5919788"/>
          <p14:tracePt t="28950" x="690563" y="5938838"/>
          <p14:tracePt t="28967" x="690563" y="5948363"/>
          <p14:tracePt t="28984" x="690563" y="5953125"/>
          <p14:tracePt t="29000" x="690563" y="5962650"/>
          <p14:tracePt t="29228" x="776288" y="5962650"/>
          <p14:tracePt t="29236" x="909638" y="5962650"/>
          <p14:tracePt t="29243" x="1052513" y="5953125"/>
          <p14:tracePt t="29251" x="1166813" y="5943600"/>
          <p14:tracePt t="29267" x="1457325" y="5900738"/>
          <p14:tracePt t="29284" x="1724025" y="5881688"/>
          <p14:tracePt t="29300" x="1914525" y="5853113"/>
          <p14:tracePt t="29317" x="2147888" y="5829300"/>
          <p14:tracePt t="29334" x="2247900" y="5829300"/>
          <p14:tracePt t="29350" x="2319338" y="5829300"/>
          <p14:tracePt t="29368" x="2366963" y="5829300"/>
          <p14:tracePt t="29384" x="2381250" y="5829300"/>
          <p14:tracePt t="29400" x="2390775" y="5829300"/>
          <p14:tracePt t="29417" x="2400300" y="5829300"/>
          <p14:tracePt t="29434" x="2405063" y="5829300"/>
          <p14:tracePt t="29661" x="2433638" y="5815013"/>
          <p14:tracePt t="29668" x="2486025" y="5791200"/>
          <p14:tracePt t="29678" x="2524125" y="5776913"/>
          <p14:tracePt t="29691" x="2586038" y="5762625"/>
          <p14:tracePt t="29700" x="2600325" y="5757863"/>
          <p14:tracePt t="29717" x="2638425" y="5748338"/>
          <p14:tracePt t="29735" x="2671763" y="5748338"/>
          <p14:tracePt t="29750" x="2681288" y="5748338"/>
          <p14:tracePt t="29767" x="2686050" y="5748338"/>
          <p14:tracePt t="29784" x="2690813" y="5748338"/>
          <p14:tracePt t="29800" x="2700338" y="5753100"/>
          <p14:tracePt t="29817" x="2709863" y="5757863"/>
          <p14:tracePt t="29834" x="2714625" y="5757863"/>
          <p14:tracePt t="29850" x="2719388" y="5757863"/>
          <p14:tracePt t="29884" x="2724150" y="5762625"/>
          <p14:tracePt t="29900" x="2724150" y="5767388"/>
          <p14:tracePt t="29917" x="2724150" y="5772150"/>
          <p14:tracePt t="29934" x="2724150" y="5776913"/>
          <p14:tracePt t="29950" x="2709863" y="5786438"/>
          <p14:tracePt t="29967" x="2671763" y="5795963"/>
          <p14:tracePt t="29984" x="2609850" y="5800725"/>
          <p14:tracePt t="30000" x="2590800" y="5800725"/>
          <p14:tracePt t="30017" x="2576513" y="5800725"/>
          <p14:tracePt t="30034" x="2571750" y="5800725"/>
          <p14:tracePt t="30050" x="2562225" y="5800725"/>
          <p14:tracePt t="30117" x="2566988" y="5800725"/>
          <p14:tracePt t="30125" x="2571750" y="5800725"/>
          <p14:tracePt t="30133" x="2581275" y="5800725"/>
          <p14:tracePt t="30150" x="2609850" y="5791200"/>
          <p14:tracePt t="30167" x="2638425" y="5791200"/>
          <p14:tracePt t="30184" x="2671763" y="5791200"/>
          <p14:tracePt t="30200" x="2690813" y="5786438"/>
          <p14:tracePt t="30217" x="2705100" y="5786438"/>
          <p14:tracePt t="30234" x="2728913" y="5781675"/>
          <p14:tracePt t="30250" x="2743200" y="5781675"/>
          <p14:tracePt t="30267" x="2752725" y="5781675"/>
          <p14:tracePt t="30284" x="2757488" y="5781675"/>
          <p14:tracePt t="30300" x="2767013" y="5781675"/>
          <p14:tracePt t="30317" x="2771775" y="5781675"/>
          <p14:tracePt t="30334" x="2781300" y="5781675"/>
          <p14:tracePt t="30350" x="2786063" y="5786438"/>
          <p14:tracePt t="30367" x="2795588" y="5800725"/>
          <p14:tracePt t="30384" x="2800350" y="5815013"/>
          <p14:tracePt t="30400" x="2800350" y="5824538"/>
          <p14:tracePt t="30417" x="2800350" y="5857875"/>
          <p14:tracePt t="30434" x="2795588" y="5886450"/>
          <p14:tracePt t="30450" x="2781300" y="5915025"/>
          <p14:tracePt t="30467" x="2767013" y="5943600"/>
          <p14:tracePt t="30484" x="2747963" y="5972175"/>
          <p14:tracePt t="30501" x="2728913" y="5976938"/>
          <p14:tracePt t="30517" x="2719388" y="5981700"/>
          <p14:tracePt t="30534" x="2714625" y="5991225"/>
          <p14:tracePt t="30550" x="2705100" y="5991225"/>
          <p14:tracePt t="30638" x="2709863" y="5991225"/>
          <p14:tracePt t="30645" x="2714625" y="5986463"/>
          <p14:tracePt t="30652" x="2719388" y="5986463"/>
          <p14:tracePt t="30667" x="2733675" y="5976938"/>
          <p14:tracePt t="30684" x="2752725" y="5967413"/>
          <p14:tracePt t="30700" x="2762250" y="5953125"/>
          <p14:tracePt t="30717" x="2776538" y="5934075"/>
          <p14:tracePt t="30733" x="2790825" y="5924550"/>
          <p14:tracePt t="30750" x="2795588" y="5915025"/>
          <p14:tracePt t="30767" x="2800350" y="5900738"/>
          <p14:tracePt t="30784" x="2805113" y="5886450"/>
          <p14:tracePt t="30800" x="2805113" y="5867400"/>
          <p14:tracePt t="30817" x="2805113" y="5857875"/>
          <p14:tracePt t="30833" x="2805113" y="5848350"/>
          <p14:tracePt t="30850" x="2795588" y="5838825"/>
          <p14:tracePt t="30867" x="2786063" y="5829300"/>
          <p14:tracePt t="30884" x="2781300" y="5824538"/>
          <p14:tracePt t="30900" x="2776538" y="5819775"/>
          <p14:tracePt t="31006" x="2781300" y="5819775"/>
          <p14:tracePt t="31020" x="2786063" y="5819775"/>
          <p14:tracePt t="31028" x="2790825" y="5824538"/>
          <p14:tracePt t="31042" x="2795588" y="5829300"/>
          <p14:tracePt t="31050" x="2800350" y="5834063"/>
          <p14:tracePt t="31067" x="2805113" y="5848350"/>
          <p14:tracePt t="31084" x="2809875" y="5862638"/>
          <p14:tracePt t="31100" x="2819400" y="5895975"/>
          <p14:tracePt t="31117" x="2814638" y="5924550"/>
          <p14:tracePt t="31133" x="2795588" y="5967413"/>
          <p14:tracePt t="31150" x="2776538" y="6005513"/>
          <p14:tracePt t="31152" x="2767013" y="6015038"/>
          <p14:tracePt t="31167" x="2757488" y="6024563"/>
          <p14:tracePt t="31184" x="2752725" y="6034088"/>
          <p14:tracePt t="31200" x="2747963" y="6038850"/>
          <p14:tracePt t="31277" x="2752725" y="6029325"/>
          <p14:tracePt t="31284" x="2752725" y="6024563"/>
          <p14:tracePt t="31291" x="2762250" y="6019800"/>
          <p14:tracePt t="31300" x="2767013" y="6010275"/>
          <p14:tracePt t="31317" x="2781300" y="5995988"/>
          <p14:tracePt t="31334" x="2786063" y="5981700"/>
          <p14:tracePt t="31350" x="2795588" y="5957888"/>
          <p14:tracePt t="31367" x="2795588" y="5943600"/>
          <p14:tracePt t="31384" x="2795588" y="5924550"/>
          <p14:tracePt t="31400" x="2790825" y="5900738"/>
          <p14:tracePt t="31417" x="2776538" y="5867400"/>
          <p14:tracePt t="31433" x="2762250" y="5843588"/>
          <p14:tracePt t="31450" x="2738438" y="5815013"/>
          <p14:tracePt t="31467" x="2714625" y="5781675"/>
          <p14:tracePt t="31484" x="2709863" y="5762625"/>
          <p14:tracePt t="31500" x="2705100" y="5757863"/>
          <p14:tracePt t="31517" x="2700338" y="5753100"/>
          <p14:tracePt t="31533" x="2700338" y="5748338"/>
          <p14:tracePt t="31585" x="2705100" y="5748338"/>
          <p14:tracePt t="31593" x="2709863" y="5748338"/>
          <p14:tracePt t="31600" x="2709863" y="5753100"/>
          <p14:tracePt t="31617" x="2719388" y="5762625"/>
          <p14:tracePt t="31634" x="2728913" y="5776913"/>
          <p14:tracePt t="31640" x="2738438" y="5786438"/>
          <p14:tracePt t="31651" x="2743200" y="5795963"/>
          <p14:tracePt t="31667" x="2752725" y="5810250"/>
          <p14:tracePt t="31683" x="2757488" y="5819775"/>
          <p14:tracePt t="31700" x="2757488" y="5838825"/>
          <p14:tracePt t="31717" x="2752725" y="5881688"/>
          <p14:tracePt t="31733" x="2743200" y="5915025"/>
          <p14:tracePt t="31750" x="2724150" y="5953125"/>
          <p14:tracePt t="31767" x="2719388" y="5967413"/>
          <p14:tracePt t="31783" x="2709863" y="5986463"/>
          <p14:tracePt t="31800" x="2705100" y="5995988"/>
          <p14:tracePt t="31834" x="2700338" y="5991225"/>
          <p14:tracePt t="31850" x="2695575" y="5972175"/>
          <p14:tracePt t="31867" x="2681288" y="5938838"/>
          <p14:tracePt t="31884" x="2667000" y="5895975"/>
          <p14:tracePt t="31900" x="2657475" y="5819775"/>
          <p14:tracePt t="31917" x="2647950" y="5786438"/>
          <p14:tracePt t="31934" x="2647950" y="5772150"/>
          <p14:tracePt t="31950" x="2647950" y="5762625"/>
          <p14:tracePt t="31967" x="2647950" y="5753100"/>
          <p14:tracePt t="32027" x="2652713" y="5757863"/>
          <p14:tracePt t="32033" x="2652713" y="5767388"/>
          <p14:tracePt t="32041" x="2657475" y="5772150"/>
          <p14:tracePt t="32050" x="2667000" y="5781675"/>
          <p14:tracePt t="32067" x="2671763" y="5800725"/>
          <p14:tracePt t="32084" x="2681288" y="5819775"/>
          <p14:tracePt t="32100" x="2686050" y="5834063"/>
          <p14:tracePt t="32117" x="2686050" y="5848350"/>
          <p14:tracePt t="32133" x="2686050" y="5857875"/>
          <p14:tracePt t="32150" x="2686050" y="5867400"/>
          <p14:tracePt t="32167" x="2686050" y="5872163"/>
          <p14:tracePt t="32183" x="2686050" y="5876925"/>
          <p14:tracePt t="32275" x="2686050" y="5881688"/>
          <p14:tracePt t="33714" x="2700338" y="5800725"/>
          <p14:tracePt t="33721" x="2719388" y="5700713"/>
          <p14:tracePt t="33733" x="2738438" y="5562600"/>
          <p14:tracePt t="33751" x="2767013" y="5153025"/>
          <p14:tracePt t="33767" x="2786063" y="4886325"/>
          <p14:tracePt t="33783" x="2800350" y="4610100"/>
          <p14:tracePt t="33800" x="2805113" y="4429125"/>
          <p14:tracePt t="33833" x="2824163" y="4052888"/>
          <p14:tracePt t="33867" x="2847975" y="3910013"/>
          <p14:tracePt t="33883" x="2876550" y="3757613"/>
          <p14:tracePt t="33900" x="2900363" y="3671888"/>
          <p14:tracePt t="33917" x="2914650" y="3629025"/>
          <p14:tracePt t="33934" x="2933700" y="3581400"/>
          <p14:tracePt t="33950" x="2943225" y="3557588"/>
          <p14:tracePt t="33967" x="2962275" y="3533775"/>
          <p14:tracePt t="33983" x="2967038" y="3519488"/>
          <p14:tracePt t="34000" x="2976563" y="3500438"/>
          <p14:tracePt t="34017" x="2976563" y="3495675"/>
          <p14:tracePt t="34033" x="2976563" y="3486150"/>
          <p14:tracePt t="34050" x="2976563" y="3481388"/>
          <p14:tracePt t="34067" x="2971800" y="3467100"/>
          <p14:tracePt t="34083" x="2962275" y="3443288"/>
          <p14:tracePt t="34100" x="2938463" y="3419475"/>
          <p14:tracePt t="34117" x="2914650" y="3395663"/>
          <p14:tracePt t="34133" x="2847975" y="3343275"/>
          <p14:tracePt t="34150" x="2809875" y="3309938"/>
          <p14:tracePt t="34167" x="2762250" y="3276600"/>
          <p14:tracePt t="34184" x="2686050" y="3224213"/>
          <p14:tracePt t="34200" x="2609850" y="3190875"/>
          <p14:tracePt t="34217" x="2557463" y="3181350"/>
          <p14:tracePt t="34233" x="2514600" y="3167063"/>
          <p14:tracePt t="34250" x="2471738" y="3157538"/>
          <p14:tracePt t="34267" x="2452688" y="3148013"/>
          <p14:tracePt t="34283" x="2428875" y="3143250"/>
          <p14:tracePt t="34300" x="2405063" y="3133725"/>
          <p14:tracePt t="34317" x="2376488" y="3133725"/>
          <p14:tracePt t="34333" x="2352675" y="3128963"/>
          <p14:tracePt t="34350" x="2328863" y="3119438"/>
          <p14:tracePt t="34367" x="2300288" y="3119438"/>
          <p14:tracePt t="34383" x="2257425" y="3114675"/>
          <p14:tracePt t="34400" x="2219325" y="3114675"/>
          <p14:tracePt t="34416" x="2185988" y="3114675"/>
          <p14:tracePt t="34433" x="2124075" y="3114675"/>
          <p14:tracePt t="34450" x="2100263" y="3114675"/>
          <p14:tracePt t="34467" x="2085975" y="3114675"/>
          <p14:tracePt t="34483" x="2076450" y="3114675"/>
          <p14:tracePt t="34500" x="2066925" y="3114675"/>
          <p14:tracePt t="34517" x="2062163" y="3114675"/>
          <p14:tracePt t="34573" x="2066925" y="3114675"/>
          <p14:tracePt t="34580" x="2081213" y="3114675"/>
          <p14:tracePt t="34588" x="2105025" y="3114675"/>
          <p14:tracePt t="34600" x="2128838" y="3124200"/>
          <p14:tracePt t="34617" x="2224088" y="3128963"/>
          <p14:tracePt t="34633" x="2295525" y="3128963"/>
          <p14:tracePt t="34650" x="2338388" y="3128963"/>
          <p14:tracePt t="34667" x="2386013" y="3128963"/>
          <p14:tracePt t="34683" x="2438400" y="3128963"/>
          <p14:tracePt t="34700" x="2466975" y="3128963"/>
          <p14:tracePt t="34716" x="2490788" y="3128963"/>
          <p14:tracePt t="34733" x="2505075" y="3133725"/>
          <p14:tracePt t="34750" x="2519363" y="3133725"/>
          <p14:tracePt t="34767" x="2524125" y="3133725"/>
          <p14:tracePt t="34783" x="2528888" y="3133725"/>
          <p14:tracePt t="34817" x="2533650" y="3133725"/>
          <p14:tracePt t="35293" x="2662238" y="3133725"/>
          <p14:tracePt t="35300" x="2805113" y="3148013"/>
          <p14:tracePt t="35307" x="2971800" y="3157538"/>
          <p14:tracePt t="35317" x="3181350" y="3171825"/>
          <p14:tracePt t="35333" x="3595688" y="3181350"/>
          <p14:tracePt t="35350" x="4005263" y="3181350"/>
          <p14:tracePt t="35383" x="4738688" y="3167063"/>
          <p14:tracePt t="35417" x="5119688" y="3186113"/>
          <p14:tracePt t="35433" x="5200650" y="3200400"/>
          <p14:tracePt t="35450" x="5262563" y="3224213"/>
          <p14:tracePt t="35466" x="5300663" y="3233738"/>
          <p14:tracePt t="35483" x="5334000" y="3248025"/>
          <p14:tracePt t="35501" x="5348288" y="3252788"/>
          <p14:tracePt t="35517" x="5367338" y="3262313"/>
          <p14:tracePt t="35534" x="5381625" y="3276600"/>
          <p14:tracePt t="35551" x="5405438" y="3300413"/>
          <p14:tracePt t="35567" x="5419725" y="3309938"/>
          <p14:tracePt t="35583" x="5429250" y="3324225"/>
          <p14:tracePt t="35600" x="5443538" y="3343275"/>
          <p14:tracePt t="35617" x="5472113" y="3362325"/>
          <p14:tracePt t="35633" x="5500688" y="3376613"/>
          <p14:tracePt t="35650" x="5534025" y="3395663"/>
          <p14:tracePt t="35667" x="5567363" y="3405188"/>
          <p14:tracePt t="35683" x="5576888" y="3414713"/>
          <p14:tracePt t="35700" x="5586413" y="3414713"/>
          <p14:tracePt t="35717" x="5595938" y="3414713"/>
          <p14:tracePt t="35733" x="5600700" y="3414713"/>
          <p14:tracePt t="36087" x="5610225" y="3414713"/>
          <p14:tracePt t="36093" x="5619750" y="3414713"/>
          <p14:tracePt t="36101" x="5624513" y="3409950"/>
          <p14:tracePt t="36117" x="5648325" y="3405188"/>
          <p14:tracePt t="36133" x="5667375" y="3395663"/>
          <p14:tracePt t="36150" x="5691188" y="3381375"/>
          <p14:tracePt t="36152" x="5710238" y="3371850"/>
          <p14:tracePt t="36167" x="5738813" y="3357563"/>
          <p14:tracePt t="36200" x="5872163" y="3305175"/>
          <p14:tracePt t="36233" x="6110288" y="3243263"/>
          <p14:tracePt t="36250" x="6181725" y="3228975"/>
          <p14:tracePt t="36266" x="6243638" y="3214688"/>
          <p14:tracePt t="36283" x="6348413" y="3205163"/>
          <p14:tracePt t="36300" x="6400800" y="3200400"/>
          <p14:tracePt t="36316" x="6443663" y="3200400"/>
          <p14:tracePt t="36333" x="6486525" y="3200400"/>
          <p14:tracePt t="36350" x="6538913" y="3195638"/>
          <p14:tracePt t="36367" x="6557963" y="3195638"/>
          <p14:tracePt t="36383" x="6577013" y="3186113"/>
          <p14:tracePt t="36400" x="6591300" y="3186113"/>
          <p14:tracePt t="36417" x="6610350" y="3186113"/>
          <p14:tracePt t="36433" x="6615113" y="3186113"/>
          <p14:tracePt t="36450" x="6624638" y="3186113"/>
          <p14:tracePt t="36467" x="6634163" y="3186113"/>
          <p14:tracePt t="36483" x="6643688" y="3186113"/>
          <p14:tracePt t="36500" x="6648450" y="3186113"/>
          <p14:tracePt t="36517" x="6657975" y="3186113"/>
          <p14:tracePt t="37246" x="6624638" y="3186113"/>
          <p14:tracePt t="37253" x="6557963" y="3190875"/>
          <p14:tracePt t="37261" x="6491288" y="3200400"/>
          <p14:tracePt t="37269" x="6424613" y="3200400"/>
          <p14:tracePt t="37283" x="6296025" y="3209925"/>
          <p14:tracePt t="37300" x="6196013" y="3209925"/>
          <p14:tracePt t="37333" x="5872163" y="3224213"/>
          <p14:tracePt t="37366" x="5710238" y="3233738"/>
          <p14:tracePt t="37383" x="5648325" y="3238500"/>
          <p14:tracePt t="37400" x="5572125" y="3252788"/>
          <p14:tracePt t="37416" x="5538788" y="3257550"/>
          <p14:tracePt t="37433" x="5524500" y="3257550"/>
          <p14:tracePt t="37450" x="5514975" y="3257550"/>
          <p14:tracePt t="37466" x="5505450" y="3257550"/>
          <p14:tracePt t="37796" x="5434013" y="3257550"/>
          <p14:tracePt t="37804" x="5367338" y="3267075"/>
          <p14:tracePt t="37816" x="5276850" y="3276600"/>
          <p14:tracePt t="37833" x="5010150" y="3276600"/>
          <p14:tracePt t="37850" x="4857750" y="3276600"/>
          <p14:tracePt t="37866" x="4733925" y="3276600"/>
          <p14:tracePt t="37883" x="4586288" y="3262313"/>
          <p14:tracePt t="37900" x="4362450" y="3252788"/>
          <p14:tracePt t="37916" x="4248150" y="3248025"/>
          <p14:tracePt t="37933" x="4157663" y="3238500"/>
          <p14:tracePt t="37950" x="4052888" y="3228975"/>
          <p14:tracePt t="37966" x="3929063" y="3228975"/>
          <p14:tracePt t="37983" x="3862388" y="3228975"/>
          <p14:tracePt t="38000" x="3800475" y="3228975"/>
          <p14:tracePt t="38016" x="3729038" y="3228975"/>
          <p14:tracePt t="38033" x="3676650" y="3219450"/>
          <p14:tracePt t="38050" x="3633788" y="3209925"/>
          <p14:tracePt t="38066" x="3595688" y="3205163"/>
          <p14:tracePt t="38083" x="3557588" y="3195638"/>
          <p14:tracePt t="38100" x="3533775" y="3190875"/>
          <p14:tracePt t="38116" x="3514725" y="3190875"/>
          <p14:tracePt t="38133" x="3490913" y="3190875"/>
          <p14:tracePt t="38150" x="3457575" y="3176588"/>
          <p14:tracePt t="38167" x="3433763" y="3171825"/>
          <p14:tracePt t="38183" x="3419475" y="3162300"/>
          <p14:tracePt t="38200" x="3400425" y="3152775"/>
          <p14:tracePt t="38216" x="3395663" y="3148013"/>
          <p14:tracePt t="38233" x="3386138" y="3143250"/>
          <p14:tracePt t="38250" x="3381375" y="3143250"/>
          <p14:tracePt t="39147" x="3452813" y="3143250"/>
          <p14:tracePt t="39155" x="3552825" y="3157538"/>
          <p14:tracePt t="39166" x="3643313" y="3157538"/>
          <p14:tracePt t="39183" x="3819525" y="3181350"/>
          <p14:tracePt t="39200" x="4100513" y="3219450"/>
          <p14:tracePt t="39217" x="4229100" y="3233738"/>
          <p14:tracePt t="39233" x="4371975" y="3243263"/>
          <p14:tracePt t="39266" x="4648200" y="3286125"/>
          <p14:tracePt t="39299" x="4733925" y="3295650"/>
          <p14:tracePt t="39316" x="4781550" y="3295650"/>
          <p14:tracePt t="39333" x="4810125" y="3295650"/>
          <p14:tracePt t="39350" x="4838700" y="3295650"/>
          <p14:tracePt t="39366" x="4857750" y="3295650"/>
          <p14:tracePt t="39383" x="4886325" y="3295650"/>
          <p14:tracePt t="39400" x="4900613" y="3295650"/>
          <p14:tracePt t="39416" x="4910138" y="3295650"/>
          <p14:tracePt t="39433" x="4919663" y="3295650"/>
          <p14:tracePt t="39449" x="4929188" y="3295650"/>
          <p14:tracePt t="39466" x="4933950" y="3295650"/>
          <p14:tracePt t="39728" x="5000625" y="3295650"/>
          <p14:tracePt t="39735" x="5072063" y="3290888"/>
          <p14:tracePt t="39742" x="5138738" y="3286125"/>
          <p14:tracePt t="39750" x="5214938" y="3276600"/>
          <p14:tracePt t="39766" x="5405438" y="3267075"/>
          <p14:tracePt t="39783" x="5572125" y="3257550"/>
          <p14:tracePt t="39799" x="5695950" y="3257550"/>
          <p14:tracePt t="39816" x="5810250" y="3262313"/>
          <p14:tracePt t="39833" x="5862638" y="3262313"/>
          <p14:tracePt t="39850" x="5919788" y="3262313"/>
          <p14:tracePt t="39867" x="5986463" y="3262313"/>
          <p14:tracePt t="39883" x="6038850" y="3262313"/>
          <p14:tracePt t="39900" x="6081713" y="3262313"/>
          <p14:tracePt t="39916" x="6124575" y="3262313"/>
          <p14:tracePt t="39933" x="6186488" y="3252788"/>
          <p14:tracePt t="39950" x="6219825" y="3248025"/>
          <p14:tracePt t="39966" x="6262688" y="3238500"/>
          <p14:tracePt t="39983" x="6305550" y="3228975"/>
          <p14:tracePt t="39999" x="6353175" y="3214688"/>
          <p14:tracePt t="40016" x="6391275" y="3209925"/>
          <p14:tracePt t="40033" x="6415088" y="3209925"/>
          <p14:tracePt t="40050" x="6434138" y="3205163"/>
          <p14:tracePt t="40066" x="6467475" y="3190875"/>
          <p14:tracePt t="40083" x="6477000" y="3190875"/>
          <p14:tracePt t="40100" x="6486525" y="3190875"/>
          <p14:tracePt t="40116" x="6496050" y="3190875"/>
          <p14:tracePt t="40133" x="6500813" y="3190875"/>
          <p14:tracePt t="40227" x="6500813" y="3186113"/>
          <p14:tracePt t="40888" x="6386513" y="3252788"/>
          <p14:tracePt t="40895" x="6124575" y="3367088"/>
          <p14:tracePt t="40902" x="5762625" y="3495675"/>
          <p14:tracePt t="40916" x="5043488" y="3681413"/>
          <p14:tracePt t="40933" x="4310063" y="3824288"/>
          <p14:tracePt t="40950" x="3567113" y="3914775"/>
          <p14:tracePt t="40967" x="3038475" y="3943350"/>
          <p14:tracePt t="41000" x="2266950" y="3895725"/>
          <p14:tracePt t="41033" x="1995488" y="3786188"/>
          <p14:tracePt t="41050" x="1905000" y="3733800"/>
          <p14:tracePt t="41066" x="1866900" y="3709988"/>
          <p14:tracePt t="41083" x="1833563" y="3690938"/>
          <p14:tracePt t="41100" x="1795463" y="3671888"/>
          <p14:tracePt t="41116" x="1771650" y="3662363"/>
          <p14:tracePt t="41133" x="1747838" y="3657600"/>
          <p14:tracePt t="41150" x="1728788" y="3657600"/>
          <p14:tracePt t="41151" x="1719263" y="3657600"/>
          <p14:tracePt t="41166" x="1681163" y="3662363"/>
          <p14:tracePt t="41183" x="1643063" y="3695700"/>
          <p14:tracePt t="41199" x="1604963" y="3729038"/>
          <p14:tracePt t="41216" x="1557338" y="3762375"/>
          <p14:tracePt t="41233" x="1485900" y="3790950"/>
          <p14:tracePt t="41249" x="1447800" y="3810000"/>
          <p14:tracePt t="41266" x="1419225" y="3819525"/>
          <p14:tracePt t="41283" x="1400175" y="3824288"/>
          <p14:tracePt t="41299" x="1381125" y="3824288"/>
          <p14:tracePt t="41316" x="1371600" y="3824288"/>
          <p14:tracePt t="41333" x="1366838" y="3824288"/>
          <p14:tracePt t="41593" x="1385888" y="3824288"/>
          <p14:tracePt t="41600" x="1414463" y="3814763"/>
          <p14:tracePt t="41607" x="1438275" y="3800475"/>
          <p14:tracePt t="41616" x="1466850" y="3800475"/>
          <p14:tracePt t="41633" x="1500188" y="3790950"/>
          <p14:tracePt t="41649" x="1543050" y="3790950"/>
          <p14:tracePt t="41651" x="1562100" y="3790950"/>
          <p14:tracePt t="41666" x="1600200" y="3795713"/>
          <p14:tracePt t="41683" x="1614488" y="3814763"/>
          <p14:tracePt t="41699" x="1628775" y="3829050"/>
          <p14:tracePt t="41716" x="1628775" y="3852863"/>
          <p14:tracePt t="41733" x="1628775" y="3881438"/>
          <p14:tracePt t="41749" x="1624013" y="3905250"/>
          <p14:tracePt t="41766" x="1604963" y="3924300"/>
          <p14:tracePt t="41783" x="1581150" y="3943350"/>
          <p14:tracePt t="41799" x="1557338" y="3967163"/>
          <p14:tracePt t="41816" x="1504950" y="3986213"/>
          <p14:tracePt t="41833" x="1452563" y="4010025"/>
          <p14:tracePt t="41849" x="1352550" y="4029075"/>
          <p14:tracePt t="41866" x="1300163" y="4033838"/>
          <p14:tracePt t="41883" x="1257300" y="4033838"/>
          <p14:tracePt t="41899" x="1228725" y="4033838"/>
          <p14:tracePt t="41916" x="1195388" y="4024313"/>
          <p14:tracePt t="41933" x="1181100" y="4005263"/>
          <p14:tracePt t="41949" x="1162050" y="3976688"/>
          <p14:tracePt t="41966" x="1147763" y="3871913"/>
          <p14:tracePt t="41983" x="1138238" y="3800475"/>
          <p14:tracePt t="41999" x="1138238" y="3757613"/>
          <p14:tracePt t="42016" x="1138238" y="3729038"/>
          <p14:tracePt t="42033" x="1152525" y="3686175"/>
          <p14:tracePt t="42049" x="1171575" y="3657600"/>
          <p14:tracePt t="42066" x="1185863" y="3633788"/>
          <p14:tracePt t="42083" x="1200150" y="3609975"/>
          <p14:tracePt t="42099" x="1247775" y="3581400"/>
          <p14:tracePt t="42116" x="1314450" y="3581400"/>
          <p14:tracePt t="42133" x="1366838" y="3581400"/>
          <p14:tracePt t="42149" x="1428750" y="3590925"/>
          <p14:tracePt t="42151" x="1452563" y="3595688"/>
          <p14:tracePt t="42166" x="1495425" y="3609975"/>
          <p14:tracePt t="42183" x="1533525" y="3614738"/>
          <p14:tracePt t="42199" x="1571625" y="3629025"/>
          <p14:tracePt t="42216" x="1604963" y="3652838"/>
          <p14:tracePt t="42233" x="1628775" y="3681413"/>
          <p14:tracePt t="42249" x="1652588" y="3729038"/>
          <p14:tracePt t="42266" x="1676400" y="3790950"/>
          <p14:tracePt t="42283" x="1695450" y="3862388"/>
          <p14:tracePt t="42299" x="1695450" y="3895725"/>
          <p14:tracePt t="42316" x="1695450" y="3924300"/>
          <p14:tracePt t="42333" x="1685925" y="3948113"/>
          <p14:tracePt t="42349" x="1662113" y="3981450"/>
          <p14:tracePt t="42366" x="1647825" y="4000500"/>
          <p14:tracePt t="42383" x="1633538" y="4014788"/>
          <p14:tracePt t="42399" x="1581150" y="4052888"/>
          <p14:tracePt t="42416" x="1547813" y="4062413"/>
          <p14:tracePt t="42433" x="1495425" y="4067175"/>
          <p14:tracePt t="42449" x="1443038" y="4067175"/>
          <p14:tracePt t="42466" x="1381125" y="4043363"/>
          <p14:tracePt t="42483" x="1352550" y="4019550"/>
          <p14:tracePt t="42499" x="1319213" y="3986213"/>
          <p14:tracePt t="42518" x="1281113" y="3914775"/>
          <p14:tracePt t="42533" x="1266825" y="3862388"/>
          <p14:tracePt t="42549" x="1257300" y="3819525"/>
          <p14:tracePt t="42566" x="1257300" y="3790950"/>
          <p14:tracePt t="42583" x="1257300" y="3762375"/>
          <p14:tracePt t="42599" x="1271588" y="3729038"/>
          <p14:tracePt t="42616" x="1295400" y="3705225"/>
          <p14:tracePt t="42633" x="1328738" y="3676650"/>
          <p14:tracePt t="42650" x="1381125" y="3662363"/>
          <p14:tracePt t="42666" x="1423988" y="3652838"/>
          <p14:tracePt t="42683" x="1457325" y="3648075"/>
          <p14:tracePt t="42699" x="1481138" y="3648075"/>
          <p14:tracePt t="42716" x="1557338" y="3657600"/>
          <p14:tracePt t="42733" x="1604963" y="3667125"/>
          <p14:tracePt t="42749" x="1638300" y="3686175"/>
          <p14:tracePt t="42766" x="1671638" y="3705225"/>
          <p14:tracePt t="42783" x="1700213" y="3733800"/>
          <p14:tracePt t="42799" x="1724025" y="3762375"/>
          <p14:tracePt t="42816" x="1743075" y="3800475"/>
          <p14:tracePt t="42833" x="1752600" y="3857625"/>
          <p14:tracePt t="42849" x="1752600" y="3886200"/>
          <p14:tracePt t="42866" x="1752600" y="3919538"/>
          <p14:tracePt t="42883" x="1728788" y="3952875"/>
          <p14:tracePt t="42899" x="1685925" y="4005263"/>
          <p14:tracePt t="42916" x="1652588" y="4038600"/>
          <p14:tracePt t="42933" x="1614488" y="4062413"/>
          <p14:tracePt t="42949" x="1562100" y="4081463"/>
          <p14:tracePt t="42966" x="1485900" y="4086225"/>
          <p14:tracePt t="42983" x="1414463" y="4067175"/>
          <p14:tracePt t="42999" x="1357313" y="4038600"/>
          <p14:tracePt t="43016" x="1319213" y="4005263"/>
          <p14:tracePt t="43033" x="1257300" y="3900488"/>
          <p14:tracePt t="43049" x="1228725" y="3814763"/>
          <p14:tracePt t="43066" x="1214438" y="3743325"/>
          <p14:tracePt t="43083" x="1214438" y="3695700"/>
          <p14:tracePt t="43099" x="1219200" y="3667125"/>
          <p14:tracePt t="43116" x="1238250" y="3643313"/>
          <p14:tracePt t="43133" x="1266825" y="3619500"/>
          <p14:tracePt t="43149" x="1314450" y="3586163"/>
          <p14:tracePt t="43166" x="1366838" y="3581400"/>
          <p14:tracePt t="43183" x="1409700" y="3581400"/>
          <p14:tracePt t="43200" x="1471613" y="3581400"/>
          <p14:tracePt t="43216" x="1500188" y="3590925"/>
          <p14:tracePt t="43233" x="1528763" y="3605213"/>
          <p14:tracePt t="43249" x="1552575" y="3624263"/>
          <p14:tracePt t="43266" x="1600200" y="3695700"/>
          <p14:tracePt t="43283" x="1624013" y="3771900"/>
          <p14:tracePt t="43299" x="1633538" y="3824288"/>
          <p14:tracePt t="43316" x="1643063" y="3857625"/>
          <p14:tracePt t="43333" x="1633538" y="3919538"/>
          <p14:tracePt t="43349" x="1628775" y="3962400"/>
          <p14:tracePt t="43366" x="1609725" y="4000500"/>
          <p14:tracePt t="43383" x="1595438" y="4029075"/>
          <p14:tracePt t="43399" x="1571625" y="4071938"/>
          <p14:tracePt t="43416" x="1557338" y="4081463"/>
          <p14:tracePt t="43433" x="1533525" y="4095750"/>
          <p14:tracePt t="43450" x="1481138" y="4100513"/>
          <p14:tracePt t="43466" x="1443038" y="4086225"/>
          <p14:tracePt t="43483" x="1400175" y="4062413"/>
          <p14:tracePt t="43499" x="1352550" y="4033838"/>
          <p14:tracePt t="43516" x="1319213" y="3990975"/>
          <p14:tracePt t="43533" x="1276350" y="3933825"/>
          <p14:tracePt t="43549" x="1252538" y="3857625"/>
          <p14:tracePt t="43566" x="1247775" y="3790950"/>
          <p14:tracePt t="43583" x="1247775" y="3714750"/>
          <p14:tracePt t="43599" x="1252538" y="3676650"/>
          <p14:tracePt t="43616" x="1266825" y="3638550"/>
          <p14:tracePt t="43633" x="1281113" y="3614738"/>
          <p14:tracePt t="43649" x="1304925" y="3581400"/>
          <p14:tracePt t="43666" x="1333500" y="3571875"/>
          <p14:tracePt t="43682" x="1366838" y="3557588"/>
          <p14:tracePt t="43699" x="1414463" y="3567113"/>
          <p14:tracePt t="43716" x="1447800" y="3576638"/>
          <p14:tracePt t="43733" x="1481138" y="3595688"/>
          <p14:tracePt t="43749" x="1509713" y="3629025"/>
          <p14:tracePt t="43766" x="1557338" y="3700463"/>
          <p14:tracePt t="43782" x="1585913" y="3757613"/>
          <p14:tracePt t="43799" x="1590675" y="3800475"/>
          <p14:tracePt t="43816" x="1590675" y="3833813"/>
          <p14:tracePt t="43833" x="1590675" y="3876675"/>
          <p14:tracePt t="43849" x="1585913" y="3895725"/>
          <p14:tracePt t="43866" x="1585913" y="3914775"/>
          <p14:tracePt t="43883" x="1585913" y="3924300"/>
          <p14:tracePt t="43899" x="1585913" y="3929063"/>
          <p14:tracePt t="43916" x="1585913" y="3933825"/>
          <p14:tracePt t="43933" x="1585913" y="3938588"/>
          <p14:tracePt t="44641" x="1585913" y="3890963"/>
          <p14:tracePt t="44647" x="1595438" y="3819525"/>
          <p14:tracePt t="44654" x="1614488" y="3729038"/>
          <p14:tracePt t="44666" x="1652588" y="3648075"/>
          <p14:tracePt t="44683" x="1704975" y="3509963"/>
          <p14:tracePt t="44699" x="1776413" y="3409950"/>
          <p14:tracePt t="44732" x="1900238" y="3328988"/>
          <p14:tracePt t="44766" x="2000250" y="3295650"/>
          <p14:tracePt t="44782" x="2028825" y="3290888"/>
          <p14:tracePt t="44799" x="2057400" y="3290888"/>
          <p14:tracePt t="44816" x="2085975" y="3290888"/>
          <p14:tracePt t="44832" x="2095500" y="3290888"/>
          <p14:tracePt t="44849" x="2105025" y="3290888"/>
          <p14:tracePt t="44867" x="2109788" y="3290888"/>
          <p14:tracePt t="44883" x="2114550" y="3290888"/>
          <p14:tracePt t="44959" x="2109788" y="3281363"/>
          <p14:tracePt t="44974" x="2052638" y="3262313"/>
          <p14:tracePt t="44983" x="2019300" y="3243263"/>
          <p14:tracePt t="44999" x="1914525" y="3209925"/>
          <p14:tracePt t="45016" x="1871663" y="3195638"/>
          <p14:tracePt t="45033" x="1847850" y="3186113"/>
          <p14:tracePt t="45049" x="1828800" y="3186113"/>
          <p14:tracePt t="45066" x="1809750" y="3186113"/>
          <p14:tracePt t="45082" x="1800225" y="3186113"/>
          <p14:tracePt t="45099" x="1776413" y="3186113"/>
          <p14:tracePt t="45116" x="1757363" y="3190875"/>
          <p14:tracePt t="45132" x="1714500" y="3205163"/>
          <p14:tracePt t="45149" x="1676400" y="3214688"/>
          <p14:tracePt t="45166" x="1643063" y="3219450"/>
          <p14:tracePt t="45183" x="1595438" y="3228975"/>
          <p14:tracePt t="45199" x="1566863" y="3228975"/>
          <p14:tracePt t="45216" x="1547813" y="3228975"/>
          <p14:tracePt t="45232" x="1528763" y="3228975"/>
          <p14:tracePt t="45249" x="1514475" y="3228975"/>
          <p14:tracePt t="45266" x="1504950" y="3228975"/>
          <p14:tracePt t="45282" x="1500188" y="3228975"/>
          <p14:tracePt t="45299" x="1495425" y="3228975"/>
          <p14:tracePt t="45333" x="1490663" y="3228975"/>
          <p14:tracePt t="45675" x="1495425" y="3228975"/>
          <p14:tracePt t="45683" x="1524000" y="3228975"/>
          <p14:tracePt t="45690" x="1538288" y="3228975"/>
          <p14:tracePt t="45699" x="1557338" y="3228975"/>
          <p14:tracePt t="45716" x="1609725" y="3228975"/>
          <p14:tracePt t="45732" x="1676400" y="3228975"/>
          <p14:tracePt t="45766" x="1862138" y="3233738"/>
          <p14:tracePt t="45799" x="1985963" y="3233738"/>
          <p14:tracePt t="45816" x="2033588" y="3233738"/>
          <p14:tracePt t="45832" x="2105025" y="3233738"/>
          <p14:tracePt t="45849" x="2162175" y="3233738"/>
          <p14:tracePt t="45866" x="2247900" y="3233738"/>
          <p14:tracePt t="45882" x="2295525" y="3233738"/>
          <p14:tracePt t="45899" x="2338388" y="3233738"/>
          <p14:tracePt t="45916" x="2381250" y="3228975"/>
          <p14:tracePt t="45932" x="2438400" y="3219450"/>
          <p14:tracePt t="45949" x="2466975" y="3214688"/>
          <p14:tracePt t="45966" x="2495550" y="3214688"/>
          <p14:tracePt t="45983" x="2524125" y="3214688"/>
          <p14:tracePt t="45999" x="2538413" y="3214688"/>
          <p14:tracePt t="46016" x="2547938" y="3214688"/>
          <p14:tracePt t="46032" x="2552700" y="3214688"/>
          <p14:tracePt t="46049" x="2562225" y="3214688"/>
          <p14:tracePt t="46066" x="2566988" y="3214688"/>
          <p14:tracePt t="46402" x="2505075" y="3200400"/>
          <p14:tracePt t="46410" x="2414588" y="3181350"/>
          <p14:tracePt t="46418" x="2343150" y="3157538"/>
          <p14:tracePt t="46449" x="2043113" y="3052763"/>
          <p14:tracePt t="46482" x="1824038" y="2962275"/>
          <p14:tracePt t="46499" x="1757363" y="2933700"/>
          <p14:tracePt t="46516" x="1695450" y="2919413"/>
          <p14:tracePt t="46532" x="1643063" y="2900363"/>
          <p14:tracePt t="46549" x="1581150" y="2876550"/>
          <p14:tracePt t="46566" x="1547813" y="2857500"/>
          <p14:tracePt t="46582" x="1524000" y="2833688"/>
          <p14:tracePt t="46599" x="1481138" y="2790825"/>
          <p14:tracePt t="46616" x="1452563" y="2762250"/>
          <p14:tracePt t="46632" x="1419225" y="2714625"/>
          <p14:tracePt t="46649" x="1395413" y="2686050"/>
          <p14:tracePt t="46666" x="1371600" y="2647950"/>
          <p14:tracePt t="46682" x="1347788" y="2633663"/>
          <p14:tracePt t="46699" x="1323975" y="2614613"/>
          <p14:tracePt t="46716" x="1300163" y="2595563"/>
          <p14:tracePt t="46732" x="1266825" y="2571750"/>
          <p14:tracePt t="46749" x="1243013" y="2562225"/>
          <p14:tracePt t="46766" x="1219200" y="2547938"/>
          <p14:tracePt t="46782" x="1200150" y="2538413"/>
          <p14:tracePt t="46799" x="1166813" y="2528888"/>
          <p14:tracePt t="46816" x="1143000" y="2514600"/>
          <p14:tracePt t="46832" x="1128713" y="2509838"/>
          <p14:tracePt t="46849" x="1104900" y="2495550"/>
          <p14:tracePt t="46866" x="1090613" y="2490788"/>
          <p14:tracePt t="46882" x="1076325" y="2486025"/>
          <p14:tracePt t="46899" x="1071563" y="2486025"/>
          <p14:tracePt t="46916" x="1062038" y="2486025"/>
          <p14:tracePt t="46932" x="1057275" y="2490788"/>
          <p14:tracePt t="46949" x="1047750" y="2505075"/>
          <p14:tracePt t="46966" x="1038225" y="2547938"/>
          <p14:tracePt t="46982" x="1019175" y="2738438"/>
          <p14:tracePt t="46999" x="1019175" y="2847975"/>
          <p14:tracePt t="47016" x="1033463" y="2943225"/>
          <p14:tracePt t="47032" x="1047750" y="3067050"/>
          <p14:tracePt t="47049" x="1066800" y="3238500"/>
          <p14:tracePt t="47066" x="1066800" y="3295650"/>
          <p14:tracePt t="47082" x="1066800" y="3338513"/>
          <p14:tracePt t="47099" x="1066800" y="3414713"/>
          <p14:tracePt t="47116" x="1066800" y="3467100"/>
          <p14:tracePt t="47132" x="1066800" y="3514725"/>
          <p14:tracePt t="47149" x="1066800" y="3567113"/>
          <p14:tracePt t="47151" x="1066800" y="3581400"/>
          <p14:tracePt t="47166" x="1066800" y="3619500"/>
          <p14:tracePt t="47183" x="1066800" y="3648075"/>
          <p14:tracePt t="47199" x="1062038" y="3667125"/>
          <p14:tracePt t="47217" x="1057275" y="3695700"/>
          <p14:tracePt t="47233" x="1057275" y="3709988"/>
          <p14:tracePt t="47249" x="1057275" y="3719513"/>
          <p14:tracePt t="47266" x="1057275" y="3729038"/>
          <p14:tracePt t="47282" x="1057275" y="3738563"/>
          <p14:tracePt t="47299" x="1057275" y="3743325"/>
          <p14:tracePt t="47316" x="1057275" y="3748088"/>
          <p14:tracePt t="47745" x="1090613" y="3748088"/>
          <p14:tracePt t="47752" x="1147763" y="3743325"/>
          <p14:tracePt t="47766" x="1214438" y="3738563"/>
          <p14:tracePt t="47782" x="1447800" y="3738563"/>
          <p14:tracePt t="47799" x="1595438" y="3719513"/>
          <p14:tracePt t="47816" x="1762125" y="3709988"/>
          <p14:tracePt t="47833" x="1952625" y="3700463"/>
          <p14:tracePt t="47866" x="2376488" y="3657600"/>
          <p14:tracePt t="47899" x="2867025" y="3629025"/>
          <p14:tracePt t="47916" x="3057525" y="3619500"/>
          <p14:tracePt t="47932" x="3209925" y="3609975"/>
          <p14:tracePt t="47949" x="3357563" y="3586163"/>
          <p14:tracePt t="47966" x="3533775" y="3562350"/>
          <p14:tracePt t="47982" x="3609975" y="3562350"/>
          <p14:tracePt t="47999" x="3652838" y="3552825"/>
          <p14:tracePt t="48018" x="3686175" y="3548063"/>
          <p14:tracePt t="48033" x="3700463" y="3548063"/>
          <p14:tracePt t="48225" x="3833813" y="3505200"/>
          <p14:tracePt t="48230" x="4014788" y="3457575"/>
          <p14:tracePt t="48237" x="4148138" y="3424238"/>
          <p14:tracePt t="48249" x="4343400" y="3386138"/>
          <p14:tracePt t="48268" x="4867275" y="3314700"/>
          <p14:tracePt t="48284" x="5057775" y="3295650"/>
          <p14:tracePt t="48299" x="5214938" y="3290888"/>
          <p14:tracePt t="48316" x="5314950" y="3290888"/>
          <p14:tracePt t="48332" x="5391150" y="3290888"/>
          <p14:tracePt t="48349" x="5419725" y="3295650"/>
          <p14:tracePt t="48365" x="5429250" y="3295650"/>
          <p14:tracePt t="48382" x="5438775" y="3295650"/>
          <p14:tracePt t="48399" x="5448300" y="3295650"/>
          <p14:tracePt t="48416" x="5457825" y="3295650"/>
          <p14:tracePt t="48432" x="5462588" y="3295650"/>
          <p14:tracePt t="48722" x="5534025" y="3286125"/>
          <p14:tracePt t="48729" x="5624513" y="3276600"/>
          <p14:tracePt t="48736" x="5700713" y="3271838"/>
          <p14:tracePt t="48749" x="5781675" y="3252788"/>
          <p14:tracePt t="48766" x="6072188" y="3233738"/>
          <p14:tracePt t="48782" x="6224588" y="3233738"/>
          <p14:tracePt t="48815" x="6410325" y="3243263"/>
          <p14:tracePt t="48849" x="6519863" y="3271838"/>
          <p14:tracePt t="48865" x="6543675" y="3276600"/>
          <p14:tracePt t="48882" x="6557963" y="3276600"/>
          <p14:tracePt t="48899" x="6591300" y="3276600"/>
          <p14:tracePt t="48916" x="6610350" y="3281363"/>
          <p14:tracePt t="48932" x="6634163" y="3281363"/>
          <p14:tracePt t="48949" x="6662738" y="3281363"/>
          <p14:tracePt t="48965" x="6672263" y="3281363"/>
          <p14:tracePt t="48982" x="6677025" y="3281363"/>
          <p14:tracePt t="48999" x="6681788" y="3281363"/>
          <p14:tracePt t="49015" x="6691313" y="3281363"/>
          <p14:tracePt t="49397" x="6477000" y="3333750"/>
          <p14:tracePt t="49405" x="6186488" y="3405188"/>
          <p14:tracePt t="49415" x="5848350" y="3495675"/>
          <p14:tracePt t="49449" x="4648200" y="3771900"/>
          <p14:tracePt t="49482" x="4191000" y="3876675"/>
          <p14:tracePt t="49499" x="4095750" y="3895725"/>
          <p14:tracePt t="49516" x="4062413" y="3895725"/>
          <p14:tracePt t="49532" x="4057650" y="3895725"/>
          <p14:tracePt t="49750" x="3981450" y="3900488"/>
          <p14:tracePt t="49757" x="3881438" y="3910013"/>
          <p14:tracePt t="49765" x="3790950" y="3919538"/>
          <p14:tracePt t="49782" x="3657600" y="3919538"/>
          <p14:tracePt t="49799" x="3524250" y="3905250"/>
          <p14:tracePt t="49816" x="3348038" y="3881438"/>
          <p14:tracePt t="49832" x="3276600" y="3862388"/>
          <p14:tracePt t="49849" x="3224213" y="3848100"/>
          <p14:tracePt t="49865" x="3181350" y="3829050"/>
          <p14:tracePt t="49882" x="3119438" y="3805238"/>
          <p14:tracePt t="49899" x="3071813" y="3795713"/>
          <p14:tracePt t="49915" x="3024188" y="3786188"/>
          <p14:tracePt t="49932" x="2981325" y="3786188"/>
          <p14:tracePt t="49949" x="2928938" y="3786188"/>
          <p14:tracePt t="49965" x="2900363" y="3786188"/>
          <p14:tracePt t="49983" x="2881313" y="3786188"/>
          <p14:tracePt t="49999" x="2862263" y="3786188"/>
          <p14:tracePt t="50016" x="2857500" y="3786188"/>
          <p14:tracePt t="50032" x="2852738" y="3786188"/>
          <p14:tracePt t="50049" x="2843213" y="3786188"/>
          <p14:tracePt t="50065" x="2833688" y="3786188"/>
          <p14:tracePt t="50082" x="2819400" y="3786188"/>
          <p14:tracePt t="50099" x="2800350" y="3786188"/>
          <p14:tracePt t="50115" x="2776538" y="3790950"/>
          <p14:tracePt t="50132" x="2733675" y="3800475"/>
          <p14:tracePt t="50149" x="2705100" y="3814763"/>
          <p14:tracePt t="50165" x="2676525" y="3819525"/>
          <p14:tracePt t="50182" x="2643188" y="3824288"/>
          <p14:tracePt t="50199" x="2581275" y="3838575"/>
          <p14:tracePt t="50215" x="2547938" y="3843338"/>
          <p14:tracePt t="50232" x="2519363" y="3843338"/>
          <p14:tracePt t="50249" x="2490788" y="3843338"/>
          <p14:tracePt t="50265" x="2462213" y="3843338"/>
          <p14:tracePt t="50282" x="2433638" y="3843338"/>
          <p14:tracePt t="50299" x="2395538" y="3843338"/>
          <p14:tracePt t="50315" x="2343150" y="3843338"/>
          <p14:tracePt t="50332" x="2314575" y="3829050"/>
          <p14:tracePt t="50349" x="2276475" y="3829050"/>
          <p14:tracePt t="50365" x="2243138" y="3829050"/>
          <p14:tracePt t="50382" x="2181225" y="3824288"/>
          <p14:tracePt t="50399" x="2152650" y="3819525"/>
          <p14:tracePt t="50416" x="2124075" y="3805238"/>
          <p14:tracePt t="50432" x="2085975" y="3781425"/>
          <p14:tracePt t="50449" x="2071688" y="3762375"/>
          <p14:tracePt t="50465" x="2052638" y="3729038"/>
          <p14:tracePt t="50482" x="2047875" y="3709988"/>
          <p14:tracePt t="50499" x="2038350" y="3676650"/>
          <p14:tracePt t="50515" x="2043113" y="3652838"/>
          <p14:tracePt t="50532" x="2052638" y="3629025"/>
          <p14:tracePt t="50549" x="2071688" y="3605213"/>
          <p14:tracePt t="50565" x="2171700" y="3571875"/>
          <p14:tracePt t="50582" x="2262188" y="3562350"/>
          <p14:tracePt t="50599" x="2343150" y="3567113"/>
          <p14:tracePt t="50616" x="2428875" y="3581400"/>
          <p14:tracePt t="50632" x="2471738" y="3586163"/>
          <p14:tracePt t="50649" x="2500313" y="3590925"/>
          <p14:tracePt t="50665" x="2509838" y="3600450"/>
          <p14:tracePt t="50682" x="2519363" y="3609975"/>
          <p14:tracePt t="50699" x="2533650" y="3633788"/>
          <p14:tracePt t="50715" x="2533650" y="3652838"/>
          <p14:tracePt t="50732" x="2533650" y="3676650"/>
          <p14:tracePt t="50749" x="2524125" y="3724275"/>
          <p14:tracePt t="50765" x="2514600" y="3757613"/>
          <p14:tracePt t="50782" x="2495550" y="3790950"/>
          <p14:tracePt t="50799" x="2476500" y="3829050"/>
          <p14:tracePt t="50815" x="2466975" y="3843338"/>
          <p14:tracePt t="50832" x="2457450" y="3852863"/>
          <p14:tracePt t="50849" x="2452688" y="3857625"/>
          <p14:tracePt t="50865" x="2443163" y="3867150"/>
          <p14:tracePt t="51142" x="2419350" y="3871913"/>
          <p14:tracePt t="51150" x="2381250" y="3876675"/>
          <p14:tracePt t="51166" x="2324100" y="3876675"/>
          <p14:tracePt t="51182" x="2238375" y="3867150"/>
          <p14:tracePt t="51199" x="2205038" y="3862388"/>
          <p14:tracePt t="51215" x="2166938" y="3852863"/>
          <p14:tracePt t="51232" x="2128838" y="3833813"/>
          <p14:tracePt t="51249" x="2095500" y="3790950"/>
          <p14:tracePt t="51265" x="2076450" y="3767138"/>
          <p14:tracePt t="51282" x="2057400" y="3738563"/>
          <p14:tracePt t="51299" x="2047875" y="3695700"/>
          <p14:tracePt t="51315" x="2038350" y="3667125"/>
          <p14:tracePt t="51332" x="2043113" y="3629025"/>
          <p14:tracePt t="51349" x="2062163" y="3576638"/>
          <p14:tracePt t="51365" x="2133600" y="3500438"/>
          <p14:tracePt t="51382" x="2214563" y="3443288"/>
          <p14:tracePt t="51399" x="2295525" y="3419475"/>
          <p14:tracePt t="51415" x="2376488" y="3419475"/>
          <p14:tracePt t="51432" x="2505075" y="3476625"/>
          <p14:tracePt t="51449" x="2562225" y="3519488"/>
          <p14:tracePt t="51465" x="2600325" y="3548063"/>
          <p14:tracePt t="51482" x="2619375" y="3576638"/>
          <p14:tracePt t="51499" x="2628900" y="3590925"/>
          <p14:tracePt t="51515" x="2638425" y="3600450"/>
          <p14:tracePt t="51532" x="2638425" y="3614738"/>
          <p14:tracePt t="51549" x="2638425" y="3629025"/>
          <p14:tracePt t="51565" x="2638425" y="3633788"/>
          <p14:tracePt t="51582" x="2638425" y="3638550"/>
          <p14:tracePt t="51599" x="2638425" y="3643313"/>
          <p14:tracePt t="51615" x="2638425" y="3648075"/>
          <p14:tracePt t="51667" x="2638425" y="3652838"/>
          <p14:tracePt t="51674" x="2638425" y="3657600"/>
          <p14:tracePt t="51682" x="2633663" y="3662363"/>
          <p14:tracePt t="51699" x="2614613" y="3690938"/>
          <p14:tracePt t="51715" x="2543175" y="3743325"/>
          <p14:tracePt t="51732" x="2338388" y="3876675"/>
          <p14:tracePt t="51749" x="2166938" y="3957638"/>
          <p14:tracePt t="51765" x="2024063" y="4010025"/>
          <p14:tracePt t="51782" x="1885950" y="4062413"/>
          <p14:tracePt t="51799" x="1681163" y="4100513"/>
          <p14:tracePt t="51815" x="1609725" y="4105275"/>
          <p14:tracePt t="51832" x="1552575" y="4105275"/>
          <p14:tracePt t="51849" x="1495425" y="4090988"/>
          <p14:tracePt t="51865" x="1457325" y="4081463"/>
          <p14:tracePt t="51882" x="1438275" y="4067175"/>
          <p14:tracePt t="51899" x="1404938" y="4057650"/>
          <p14:tracePt t="51915" x="1357313" y="4033838"/>
          <p14:tracePt t="51932" x="1328738" y="4005263"/>
          <p14:tracePt t="51949" x="1290638" y="3967163"/>
          <p14:tracePt t="51966" x="1257300" y="3943350"/>
          <p14:tracePt t="51982" x="1209675" y="3895725"/>
          <p14:tracePt t="51999" x="1185863" y="3862388"/>
          <p14:tracePt t="52015" x="1166813" y="3833813"/>
          <p14:tracePt t="52032" x="1147763" y="3810000"/>
          <p14:tracePt t="52049" x="1133475" y="3786188"/>
          <p14:tracePt t="52065" x="1128713" y="3781425"/>
          <p14:tracePt t="52082" x="1123950" y="3776663"/>
          <p14:tracePt t="52099" x="1123950" y="3781425"/>
          <p14:tracePt t="52115" x="1133475" y="3881438"/>
          <p14:tracePt t="52132" x="1143000" y="4005263"/>
          <p14:tracePt t="52149" x="1147763" y="4110038"/>
          <p14:tracePt t="52150" x="1157288" y="4176713"/>
          <p14:tracePt t="52165" x="1157288" y="4300538"/>
          <p14:tracePt t="52182" x="1157288" y="4391025"/>
          <p14:tracePt t="52199" x="1147763" y="4433888"/>
          <p14:tracePt t="52215" x="1143000" y="4457700"/>
          <p14:tracePt t="52232" x="1143000" y="4471988"/>
          <p14:tracePt t="52249" x="1143000" y="4476750"/>
          <p14:tracePt t="52265" x="1143000" y="4486275"/>
          <p14:tracePt t="52298" x="1143000" y="4491038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Measuring Elapsed Time</a:t>
            </a:r>
            <a:endParaRPr lang="ko-KR" alt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495300" y="1268413"/>
            <a:ext cx="8915400" cy="504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  <a:tab pos="9144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  <a:tab pos="9144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java.util.Date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ElapsedTimeMeasure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try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long start =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System.currentTimeMillis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// 1970. 1. 1.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현재와의 차이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(new Date( 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 * 1000);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(new Date( 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long end =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System.currentTimeMillis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("Difference is : " + (end - start));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catch (Exception 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("Got an exception!");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85725" algn="l"/>
                <a:tab pos="227013" algn="l"/>
                <a:tab pos="400050" algn="l"/>
                <a:tab pos="539750" algn="l"/>
                <a:tab pos="914400" algn="l"/>
              </a:tabLs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61063" y="5362575"/>
            <a:ext cx="3440112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Wed Sep 09 15:14:12 KST 2020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Wed Sep 09 15:14:15 KST 2020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Difference is : 3050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27"/>
    </mc:Choice>
    <mc:Fallback xmlns="">
      <p:transition spd="slow" advTm="52827"/>
    </mc:Fallback>
  </mc:AlternateContent>
  <p:extLst>
    <p:ext uri="{3A86A75C-4F4B-4683-9AE1-C65F6400EC91}">
      <p14:laserTraceLst xmlns:p14="http://schemas.microsoft.com/office/powerpoint/2010/main">
        <p14:tracePtLst>
          <p14:tracePt t="673" x="1238250" y="4295775"/>
          <p14:tracePt t="680" x="1357313" y="4114800"/>
          <p14:tracePt t="693" x="1581150" y="3776663"/>
          <p14:tracePt t="710" x="2181225" y="3071813"/>
          <p14:tracePt t="727" x="2595563" y="2600325"/>
          <p14:tracePt t="744" x="2881313" y="2357438"/>
          <p14:tracePt t="777" x="3681413" y="1905000"/>
          <p14:tracePt t="810" x="3967163" y="1828800"/>
          <p14:tracePt t="827" x="4129088" y="1804988"/>
          <p14:tracePt t="843" x="4181475" y="1790700"/>
          <p14:tracePt t="860" x="4224338" y="1790700"/>
          <p14:tracePt t="876" x="4252913" y="1776413"/>
          <p14:tracePt t="893" x="4267200" y="1776413"/>
          <p14:tracePt t="1070" x="4338638" y="1752600"/>
          <p14:tracePt t="1077" x="4457700" y="1700213"/>
          <p14:tracePt t="1084" x="4548188" y="1662113"/>
          <p14:tracePt t="1093" x="4619625" y="1619250"/>
          <p14:tracePt t="1110" x="4805363" y="1528763"/>
          <p14:tracePt t="1126" x="5010150" y="1443038"/>
          <p14:tracePt t="1143" x="5243513" y="1362075"/>
          <p14:tracePt t="1160" x="5324475" y="1347788"/>
          <p14:tracePt t="1177" x="5386388" y="1333500"/>
          <p14:tracePt t="1193" x="5438775" y="1328738"/>
          <p14:tracePt t="1210" x="5500688" y="1300163"/>
          <p14:tracePt t="1226" x="5538788" y="1290638"/>
          <p14:tracePt t="1243" x="5576888" y="1271588"/>
          <p14:tracePt t="1260" x="5610225" y="1262063"/>
          <p14:tracePt t="1276" x="5619750" y="1257300"/>
          <p14:tracePt t="1293" x="5634038" y="1243013"/>
          <p14:tracePt t="1310" x="5638800" y="1238250"/>
          <p14:tracePt t="1327" x="5648325" y="1228725"/>
          <p14:tracePt t="1343" x="5657850" y="1223963"/>
          <p14:tracePt t="1360" x="5662613" y="1214438"/>
          <p14:tracePt t="1376" x="5667375" y="1209675"/>
          <p14:tracePt t="1393" x="5676900" y="1200150"/>
          <p14:tracePt t="1410" x="5686425" y="1195388"/>
          <p14:tracePt t="1426" x="5691188" y="1190625"/>
          <p14:tracePt t="1443" x="5691188" y="1181100"/>
          <p14:tracePt t="1476" x="5691188" y="1176338"/>
          <p14:tracePt t="1493" x="5691188" y="1171575"/>
          <p14:tracePt t="1510" x="5624513" y="1133475"/>
          <p14:tracePt t="1526" x="5505450" y="1081088"/>
          <p14:tracePt t="1543" x="5367338" y="1028700"/>
          <p14:tracePt t="1560" x="5172075" y="962025"/>
          <p14:tracePt t="1576" x="4910138" y="900113"/>
          <p14:tracePt t="1593" x="4829175" y="885825"/>
          <p14:tracePt t="1610" x="4786313" y="881063"/>
          <p14:tracePt t="1626" x="4767263" y="871538"/>
          <p14:tracePt t="1643" x="4767263" y="866775"/>
          <p14:tracePt t="1660" x="4767263" y="857250"/>
          <p14:tracePt t="1676" x="4833938" y="847725"/>
          <p14:tracePt t="1693" x="5091113" y="852488"/>
          <p14:tracePt t="1710" x="5267325" y="862013"/>
          <p14:tracePt t="1726" x="5491163" y="890588"/>
          <p14:tracePt t="1743" x="5657850" y="904875"/>
          <p14:tracePt t="1760" x="5919788" y="962025"/>
          <p14:tracePt t="1776" x="6034088" y="985838"/>
          <p14:tracePt t="1793" x="6105525" y="1009650"/>
          <p14:tracePt t="1810" x="6162675" y="1028700"/>
          <p14:tracePt t="1826" x="6215063" y="1047750"/>
          <p14:tracePt t="1843" x="6243638" y="1052513"/>
          <p14:tracePt t="1860" x="6281738" y="1062038"/>
          <p14:tracePt t="1876" x="6353175" y="1076325"/>
          <p14:tracePt t="1893" x="6386513" y="1081088"/>
          <p14:tracePt t="1910" x="6415088" y="1090613"/>
          <p14:tracePt t="1926" x="6438900" y="1090613"/>
          <p14:tracePt t="1943" x="6457950" y="1090613"/>
          <p14:tracePt t="1960" x="6467475" y="1090613"/>
          <p14:tracePt t="1976" x="6481763" y="1090613"/>
          <p14:tracePt t="1993" x="6496050" y="1090613"/>
          <p14:tracePt t="2010" x="6515100" y="1090613"/>
          <p14:tracePt t="2026" x="6519863" y="1090613"/>
          <p14:tracePt t="2043" x="6524625" y="1090613"/>
          <p14:tracePt t="2060" x="6534150" y="1090613"/>
          <p14:tracePt t="2126" x="6538913" y="1090613"/>
          <p14:tracePt t="3955" x="6538913" y="1095375"/>
          <p14:tracePt t="3962" x="6534150" y="1100138"/>
          <p14:tracePt t="3969" x="6529388" y="1100138"/>
          <p14:tracePt t="3977" x="6524625" y="1104900"/>
          <p14:tracePt t="3993" x="6510338" y="1114425"/>
          <p14:tracePt t="4009" x="6496050" y="1128713"/>
          <p14:tracePt t="4026" x="6472238" y="1138238"/>
          <p14:tracePt t="4059" x="6410325" y="1200150"/>
          <p14:tracePt t="4093" x="6353175" y="1290638"/>
          <p14:tracePt t="4109" x="6319838" y="1366838"/>
          <p14:tracePt t="4126" x="6300788" y="1404938"/>
          <p14:tracePt t="4143" x="6291263" y="1433513"/>
          <p14:tracePt t="4160" x="6276975" y="1471613"/>
          <p14:tracePt t="4176" x="6267450" y="1495425"/>
          <p14:tracePt t="4193" x="6248400" y="1533525"/>
          <p14:tracePt t="4210" x="6229350" y="1571625"/>
          <p14:tracePt t="4226" x="6167438" y="1685925"/>
          <p14:tracePt t="4243" x="6110288" y="1776413"/>
          <p14:tracePt t="4260" x="6062663" y="1843088"/>
          <p14:tracePt t="4276" x="6019800" y="1900238"/>
          <p14:tracePt t="4293" x="5967413" y="1976438"/>
          <p14:tracePt t="4309" x="5919788" y="2043113"/>
          <p14:tracePt t="4326" x="5876925" y="2100263"/>
          <p14:tracePt t="4343" x="5843588" y="2166938"/>
          <p14:tracePt t="4359" x="5838825" y="2176463"/>
          <p14:tracePt t="4600" x="5776913" y="2219325"/>
          <p14:tracePt t="4608" x="5686425" y="2262188"/>
          <p14:tracePt t="4615" x="5614988" y="2300288"/>
          <p14:tracePt t="4626" x="5529263" y="2343150"/>
          <p14:tracePt t="4643" x="5357813" y="2438400"/>
          <p14:tracePt t="4659" x="5081588" y="2547938"/>
          <p14:tracePt t="4676" x="4919663" y="2581275"/>
          <p14:tracePt t="4693" x="4743450" y="2619375"/>
          <p14:tracePt t="4709" x="4538663" y="2667000"/>
          <p14:tracePt t="4726" x="4319588" y="2719388"/>
          <p14:tracePt t="4743" x="4205288" y="2743200"/>
          <p14:tracePt t="4759" x="4100513" y="2767013"/>
          <p14:tracePt t="4776" x="3981450" y="2790825"/>
          <p14:tracePt t="4793" x="3929063" y="2805113"/>
          <p14:tracePt t="4809" x="3890963" y="2809875"/>
          <p14:tracePt t="4826" x="3862388" y="2814638"/>
          <p14:tracePt t="4843" x="3829050" y="2819400"/>
          <p14:tracePt t="4859" x="3814763" y="2824163"/>
          <p14:tracePt t="4876" x="3790950" y="2838450"/>
          <p14:tracePt t="4893" x="3771900" y="2847975"/>
          <p14:tracePt t="4909" x="3729038" y="2890838"/>
          <p14:tracePt t="4926" x="3686175" y="2928938"/>
          <p14:tracePt t="4943" x="3629025" y="2981325"/>
          <p14:tracePt t="4959" x="3557588" y="3038475"/>
          <p14:tracePt t="4976" x="3429000" y="3133725"/>
          <p14:tracePt t="4993" x="3252788" y="3214688"/>
          <p14:tracePt t="5010" x="3090863" y="3286125"/>
          <p14:tracePt t="5026" x="2928938" y="3328988"/>
          <p14:tracePt t="5043" x="2838450" y="3338513"/>
          <p14:tracePt t="5059" x="2767013" y="3333750"/>
          <p14:tracePt t="5076" x="2728913" y="3324225"/>
          <p14:tracePt t="5093" x="2686050" y="3262313"/>
          <p14:tracePt t="5109" x="2676525" y="3128963"/>
          <p14:tracePt t="5126" x="2686050" y="3014663"/>
          <p14:tracePt t="5143" x="2724150" y="2938463"/>
          <p14:tracePt t="5159" x="2790825" y="2847975"/>
          <p14:tracePt t="5176" x="2857500" y="2805113"/>
          <p14:tracePt t="5193" x="2943225" y="2781300"/>
          <p14:tracePt t="5209" x="3090863" y="2790825"/>
          <p14:tracePt t="5226" x="3157538" y="2819400"/>
          <p14:tracePt t="5243" x="3200400" y="2871788"/>
          <p14:tracePt t="5260" x="3257550" y="2957513"/>
          <p14:tracePt t="5276" x="3300413" y="3062288"/>
          <p14:tracePt t="5293" x="3314700" y="3095625"/>
          <p14:tracePt t="5309" x="3319463" y="3128963"/>
          <p14:tracePt t="5326" x="3319463" y="3148013"/>
          <p14:tracePt t="5343" x="3319463" y="3181350"/>
          <p14:tracePt t="5360" x="3309938" y="3214688"/>
          <p14:tracePt t="5376" x="3300413" y="3248025"/>
          <p14:tracePt t="5393" x="3300413" y="3267075"/>
          <p14:tracePt t="5409" x="3300413" y="3271838"/>
          <p14:tracePt t="5636" x="3333750" y="3271838"/>
          <p14:tracePt t="5643" x="3400425" y="3262313"/>
          <p14:tracePt t="5650" x="3457575" y="3243263"/>
          <p14:tracePt t="5659" x="3514725" y="3243263"/>
          <p14:tracePt t="5676" x="3595688" y="3238500"/>
          <p14:tracePt t="5693" x="3676650" y="3238500"/>
          <p14:tracePt t="5709" x="3757613" y="3238500"/>
          <p14:tracePt t="5726" x="3814763" y="3238500"/>
          <p14:tracePt t="5743" x="3867150" y="3238500"/>
          <p14:tracePt t="5759" x="3910013" y="3238500"/>
          <p14:tracePt t="5776" x="3957638" y="3238500"/>
          <p14:tracePt t="5793" x="3976688" y="3238500"/>
          <p14:tracePt t="5809" x="4000500" y="3228975"/>
          <p14:tracePt t="5826" x="4033838" y="3219450"/>
          <p14:tracePt t="5843" x="4052888" y="3219450"/>
          <p14:tracePt t="5859" x="4076700" y="3219450"/>
          <p14:tracePt t="5876" x="4090988" y="3219450"/>
          <p14:tracePt t="5893" x="4105275" y="3219450"/>
          <p14:tracePt t="5909" x="4110038" y="3219450"/>
          <p14:tracePt t="5926" x="4114800" y="3219450"/>
          <p14:tracePt t="6312" x="4138613" y="3219450"/>
          <p14:tracePt t="6319" x="4162425" y="3214688"/>
          <p14:tracePt t="6326" x="4186238" y="3205163"/>
          <p14:tracePt t="6343" x="4229100" y="3200400"/>
          <p14:tracePt t="6359" x="4281488" y="3195638"/>
          <p14:tracePt t="6377" x="4329113" y="3195638"/>
          <p14:tracePt t="6393" x="4405313" y="3195638"/>
          <p14:tracePt t="6426" x="4476750" y="3195638"/>
          <p14:tracePt t="6459" x="4543425" y="3195638"/>
          <p14:tracePt t="6476" x="4552950" y="3195638"/>
          <p14:tracePt t="6493" x="4567238" y="3195638"/>
          <p14:tracePt t="6509" x="4591050" y="3195638"/>
          <p14:tracePt t="6526" x="4605338" y="3195638"/>
          <p14:tracePt t="6543" x="4614863" y="3195638"/>
          <p14:tracePt t="6559" x="4624388" y="3195638"/>
          <p14:tracePt t="6576" x="4633913" y="3195638"/>
          <p14:tracePt t="6592" x="4643438" y="3195638"/>
          <p14:tracePt t="6609" x="4648200" y="3195638"/>
          <p14:tracePt t="6643" x="4652963" y="3195638"/>
          <p14:tracePt t="6855" x="4681538" y="3181350"/>
          <p14:tracePt t="6862" x="4719638" y="3167063"/>
          <p14:tracePt t="6869" x="4757738" y="3152775"/>
          <p14:tracePt t="6876" x="4795838" y="3138488"/>
          <p14:tracePt t="6892" x="4848225" y="3124200"/>
          <p14:tracePt t="6909" x="4881563" y="3109913"/>
          <p14:tracePt t="6926" x="4914900" y="3105150"/>
          <p14:tracePt t="6943" x="4943475" y="3105150"/>
          <p14:tracePt t="6959" x="4967288" y="3105150"/>
          <p14:tracePt t="6976" x="4986338" y="3105150"/>
          <p14:tracePt t="6993" x="5000625" y="3105150"/>
          <p14:tracePt t="7009" x="5033963" y="3100388"/>
          <p14:tracePt t="7026" x="5062538" y="3100388"/>
          <p14:tracePt t="7043" x="5086350" y="3095625"/>
          <p14:tracePt t="7059" x="5105400" y="3090863"/>
          <p14:tracePt t="7076" x="5133975" y="3090863"/>
          <p14:tracePt t="7093" x="5148263" y="3090863"/>
          <p14:tracePt t="7109" x="5157788" y="3090863"/>
          <p14:tracePt t="7126" x="5167313" y="3090863"/>
          <p14:tracePt t="7142" x="5172075" y="3090863"/>
          <p14:tracePt t="7159" x="5181600" y="3090863"/>
          <p14:tracePt t="7176" x="5191125" y="3090863"/>
          <p14:tracePt t="7193" x="5205413" y="3090863"/>
          <p14:tracePt t="7209" x="5214938" y="3090863"/>
          <p14:tracePt t="7226" x="5224463" y="3090863"/>
          <p14:tracePt t="7243" x="5233988" y="3090863"/>
          <p14:tracePt t="7259" x="5253038" y="3090863"/>
          <p14:tracePt t="7276" x="5267325" y="3086100"/>
          <p14:tracePt t="7292" x="5276850" y="3086100"/>
          <p14:tracePt t="7309" x="5291138" y="3081338"/>
          <p14:tracePt t="7326" x="5300663" y="3081338"/>
          <p14:tracePt t="7343" x="5310188" y="3081338"/>
          <p14:tracePt t="7359" x="5319713" y="3081338"/>
          <p14:tracePt t="7376" x="5329238" y="3081338"/>
          <p14:tracePt t="7393" x="5334000" y="3081338"/>
          <p14:tracePt t="7409" x="5338763" y="3081338"/>
          <p14:tracePt t="8221" x="5291138" y="3081338"/>
          <p14:tracePt t="8228" x="5224463" y="3081338"/>
          <p14:tracePt t="8235" x="5157788" y="3081338"/>
          <p14:tracePt t="8242" x="5091113" y="3081338"/>
          <p14:tracePt t="8259" x="4900613" y="3086100"/>
          <p14:tracePt t="8276" x="4724400" y="3095625"/>
          <p14:tracePt t="8309" x="4338638" y="3162300"/>
          <p14:tracePt t="8343" x="4100513" y="3190875"/>
          <p14:tracePt t="8359" x="3995738" y="3190875"/>
          <p14:tracePt t="8376" x="3924300" y="3186113"/>
          <p14:tracePt t="8392" x="3876675" y="3171825"/>
          <p14:tracePt t="8409" x="3824288" y="3167063"/>
          <p14:tracePt t="8426" x="3776663" y="3148013"/>
          <p14:tracePt t="8442" x="3752850" y="3143250"/>
          <p14:tracePt t="8459" x="3738563" y="3138488"/>
          <p14:tracePt t="8476" x="3733800" y="3133725"/>
          <p14:tracePt t="8477" x="3729038" y="3133725"/>
          <p14:tracePt t="8492" x="3724275" y="3133725"/>
          <p14:tracePt t="8509" x="3714750" y="3133725"/>
          <p14:tracePt t="8551" x="3714750" y="3128963"/>
          <p14:tracePt t="8559" x="3729038" y="3128963"/>
          <p14:tracePt t="8576" x="3800475" y="3114675"/>
          <p14:tracePt t="8592" x="3938588" y="3105150"/>
          <p14:tracePt t="8609" x="4248150" y="3095625"/>
          <p14:tracePt t="8626" x="4424363" y="3095625"/>
          <p14:tracePt t="8642" x="4557713" y="3095625"/>
          <p14:tracePt t="8659" x="4714875" y="3095625"/>
          <p14:tracePt t="8676" x="4891088" y="3095625"/>
          <p14:tracePt t="8692" x="4981575" y="3095625"/>
          <p14:tracePt t="8709" x="5053013" y="3095625"/>
          <p14:tracePt t="8726" x="5157788" y="3100388"/>
          <p14:tracePt t="8742" x="5205413" y="3100388"/>
          <p14:tracePt t="8759" x="5257800" y="3100388"/>
          <p14:tracePt t="8776" x="5300663" y="3100388"/>
          <p14:tracePt t="8793" x="5348288" y="3095625"/>
          <p14:tracePt t="8809" x="5381625" y="3090863"/>
          <p14:tracePt t="8826" x="5410200" y="3086100"/>
          <p14:tracePt t="8843" x="5448300" y="3086100"/>
          <p14:tracePt t="8859" x="5467350" y="3081338"/>
          <p14:tracePt t="8876" x="5476875" y="3081338"/>
          <p14:tracePt t="8892" x="5486400" y="3081338"/>
          <p14:tracePt t="8909" x="5491163" y="3081338"/>
          <p14:tracePt t="8926" x="5495925" y="3081338"/>
          <p14:tracePt t="9417" x="5472113" y="3081338"/>
          <p14:tracePt t="9424" x="5424488" y="3081338"/>
          <p14:tracePt t="9431" x="5357813" y="3090863"/>
          <p14:tracePt t="9442" x="5281613" y="3090863"/>
          <p14:tracePt t="9459" x="5133975" y="3090863"/>
          <p14:tracePt t="9476" x="4967288" y="3090863"/>
          <p14:tracePt t="9509" x="4762500" y="3086100"/>
          <p14:tracePt t="9542" x="4567238" y="3081338"/>
          <p14:tracePt t="9559" x="4524375" y="3081338"/>
          <p14:tracePt t="9576" x="4481513" y="3081338"/>
          <p14:tracePt t="9592" x="4429125" y="3081338"/>
          <p14:tracePt t="9609" x="4400550" y="3071813"/>
          <p14:tracePt t="9626" x="4371975" y="3071813"/>
          <p14:tracePt t="9642" x="4343400" y="3062288"/>
          <p14:tracePt t="9659" x="4281488" y="3057525"/>
          <p14:tracePt t="9676" x="4238625" y="3057525"/>
          <p14:tracePt t="9692" x="4186238" y="3057525"/>
          <p14:tracePt t="9709" x="4138613" y="3057525"/>
          <p14:tracePt t="9726" x="4048125" y="3057525"/>
          <p14:tracePt t="9742" x="3986213" y="3057525"/>
          <p14:tracePt t="9759" x="3943350" y="3057525"/>
          <p14:tracePt t="9776" x="3905250" y="3057525"/>
          <p14:tracePt t="9792" x="3890963" y="3057525"/>
          <p14:tracePt t="9809" x="3886200" y="3057525"/>
          <p14:tracePt t="9826" x="3876675" y="3057525"/>
          <p14:tracePt t="9842" x="3867150" y="3057525"/>
          <p14:tracePt t="9901" x="3867150" y="3052763"/>
          <p14:tracePt t="9908" x="3876675" y="3052763"/>
          <p14:tracePt t="9916" x="3895725" y="3038475"/>
          <p14:tracePt t="9926" x="3929063" y="3033713"/>
          <p14:tracePt t="9942" x="4014788" y="3009900"/>
          <p14:tracePt t="9959" x="4186238" y="2976563"/>
          <p14:tracePt t="9976" x="4310063" y="2967038"/>
          <p14:tracePt t="9992" x="4414838" y="2957513"/>
          <p14:tracePt t="10009" x="4495800" y="2957513"/>
          <p14:tracePt t="10026" x="4600575" y="2957513"/>
          <p14:tracePt t="10042" x="4667250" y="2962275"/>
          <p14:tracePt t="10059" x="4719638" y="2967038"/>
          <p14:tracePt t="10076" x="4762500" y="2967038"/>
          <p14:tracePt t="10092" x="4814888" y="2967038"/>
          <p14:tracePt t="10109" x="4848225" y="2967038"/>
          <p14:tracePt t="10126" x="4872038" y="2967038"/>
          <p14:tracePt t="10142" x="4905375" y="2967038"/>
          <p14:tracePt t="10159" x="4953000" y="2967038"/>
          <p14:tracePt t="10176" x="4991100" y="2967038"/>
          <p14:tracePt t="10192" x="5033963" y="2967038"/>
          <p14:tracePt t="10209" x="5086350" y="2967038"/>
          <p14:tracePt t="10226" x="5119688" y="2967038"/>
          <p14:tracePt t="10242" x="5157788" y="2967038"/>
          <p14:tracePt t="10259" x="5191125" y="2967038"/>
          <p14:tracePt t="10276" x="5238750" y="2967038"/>
          <p14:tracePt t="10292" x="5257800" y="2967038"/>
          <p14:tracePt t="10309" x="5281613" y="2967038"/>
          <p14:tracePt t="10326" x="5295900" y="2971800"/>
          <p14:tracePt t="10342" x="5314950" y="2976563"/>
          <p14:tracePt t="10359" x="5329238" y="2976563"/>
          <p14:tracePt t="10376" x="5338763" y="2976563"/>
          <p14:tracePt t="10392" x="5357813" y="2976563"/>
          <p14:tracePt t="10409" x="5367338" y="2976563"/>
          <p14:tracePt t="10426" x="5372100" y="2976563"/>
          <p14:tracePt t="10442" x="5381625" y="2976563"/>
          <p14:tracePt t="10459" x="5391150" y="2976563"/>
          <p14:tracePt t="10476" x="5395913" y="2976563"/>
          <p14:tracePt t="10492" x="5400675" y="2976563"/>
          <p14:tracePt t="10509" x="5405438" y="2976563"/>
          <p14:tracePt t="10526" x="5410200" y="2976563"/>
          <p14:tracePt t="10694" x="5195888" y="3009900"/>
          <p14:tracePt t="10701" x="4824413" y="3052763"/>
          <p14:tracePt t="10709" x="4500563" y="3086100"/>
          <p14:tracePt t="10725" x="3795713" y="3100388"/>
          <p14:tracePt t="10743" x="3157538" y="3076575"/>
          <p14:tracePt t="10759" x="2662238" y="3014663"/>
          <p14:tracePt t="10776" x="2481263" y="2957513"/>
          <p14:tracePt t="10792" x="2405063" y="2919413"/>
          <p14:tracePt t="10809" x="2362200" y="2895600"/>
          <p14:tracePt t="10826" x="2338388" y="2881313"/>
          <p14:tracePt t="10842" x="2328863" y="2876550"/>
          <p14:tracePt t="10859" x="2324100" y="2876550"/>
          <p14:tracePt t="10876" x="2319338" y="2876550"/>
          <p14:tracePt t="11150" x="2290763" y="2881313"/>
          <p14:tracePt t="11157" x="2243138" y="2905125"/>
          <p14:tracePt t="11164" x="2181225" y="2933700"/>
          <p14:tracePt t="11176" x="2133600" y="2967038"/>
          <p14:tracePt t="11192" x="2024063" y="3005138"/>
          <p14:tracePt t="11209" x="1909763" y="3062288"/>
          <p14:tracePt t="11226" x="1838325" y="3081338"/>
          <p14:tracePt t="11243" x="1771650" y="3105150"/>
          <p14:tracePt t="11259" x="1666875" y="3119438"/>
          <p14:tracePt t="11276" x="1614488" y="3119438"/>
          <p14:tracePt t="11292" x="1581150" y="3114675"/>
          <p14:tracePt t="11309" x="1557338" y="3105150"/>
          <p14:tracePt t="11325" x="1519238" y="3052763"/>
          <p14:tracePt t="11342" x="1490663" y="2967038"/>
          <p14:tracePt t="11359" x="1457325" y="2890838"/>
          <p14:tracePt t="11376" x="1447800" y="2843213"/>
          <p14:tracePt t="11392" x="1433513" y="2771775"/>
          <p14:tracePt t="11409" x="1438275" y="2700338"/>
          <p14:tracePt t="11426" x="1443038" y="2619375"/>
          <p14:tracePt t="11443" x="1462088" y="2543175"/>
          <p14:tracePt t="11460" x="1481138" y="2519363"/>
          <p14:tracePt t="11476" x="1504950" y="2495550"/>
          <p14:tracePt t="11492" x="1557338" y="2476500"/>
          <p14:tracePt t="11509" x="1676400" y="2486025"/>
          <p14:tracePt t="11526" x="1752600" y="2524125"/>
          <p14:tracePt t="11542" x="1828800" y="2581275"/>
          <p14:tracePt t="11559" x="1890713" y="2633663"/>
          <p14:tracePt t="11575" x="1943100" y="2686050"/>
          <p14:tracePt t="11592" x="1966913" y="2714625"/>
          <p14:tracePt t="11609" x="1981200" y="2752725"/>
          <p14:tracePt t="11626" x="1976438" y="2805113"/>
          <p14:tracePt t="11642" x="1971675" y="2828925"/>
          <p14:tracePt t="11659" x="1962150" y="2838450"/>
          <p14:tracePt t="11676" x="1962150" y="2843213"/>
          <p14:tracePt t="11692" x="1962150" y="2847975"/>
          <p14:tracePt t="11921" x="2019300" y="2852738"/>
          <p14:tracePt t="11928" x="2109788" y="2862263"/>
          <p14:tracePt t="11935" x="2195513" y="2862263"/>
          <p14:tracePt t="11945" x="2276475" y="2862263"/>
          <p14:tracePt t="11959" x="2419350" y="2862263"/>
          <p14:tracePt t="11976" x="2566988" y="2857500"/>
          <p14:tracePt t="11992" x="2700338" y="2857500"/>
          <p14:tracePt t="12009" x="2833688" y="2862263"/>
          <p14:tracePt t="12026" x="2886075" y="2862263"/>
          <p14:tracePt t="12042" x="2928938" y="2867025"/>
          <p14:tracePt t="12060" x="2990850" y="2867025"/>
          <p14:tracePt t="12076" x="3009900" y="2867025"/>
          <p14:tracePt t="12092" x="3033713" y="2867025"/>
          <p14:tracePt t="12109" x="3052763" y="2867025"/>
          <p14:tracePt t="12126" x="3071813" y="2867025"/>
          <p14:tracePt t="12142" x="3086100" y="2867025"/>
          <p14:tracePt t="12159" x="3095625" y="2867025"/>
          <p14:tracePt t="12176" x="3100388" y="2867025"/>
          <p14:tracePt t="12192" x="3105150" y="2867025"/>
          <p14:tracePt t="12574" x="3205163" y="2867025"/>
          <p14:tracePt t="12582" x="3414713" y="2881313"/>
          <p14:tracePt t="12592" x="3700463" y="2919413"/>
          <p14:tracePt t="12625" x="4729163" y="3043238"/>
          <p14:tracePt t="12659" x="5467350" y="3119438"/>
          <p14:tracePt t="12676" x="5948363" y="3162300"/>
          <p14:tracePt t="12692" x="6105525" y="3176588"/>
          <p14:tracePt t="12709" x="6176963" y="3190875"/>
          <p14:tracePt t="12725" x="6205538" y="3190875"/>
          <p14:tracePt t="12743" x="6210300" y="3190875"/>
          <p14:tracePt t="12934" x="6248400" y="3190875"/>
          <p14:tracePt t="12941" x="6296025" y="3181350"/>
          <p14:tracePt t="12948" x="6329363" y="3167063"/>
          <p14:tracePt t="12959" x="6367463" y="3167063"/>
          <p14:tracePt t="12975" x="6410325" y="3157538"/>
          <p14:tracePt t="12992" x="6429375" y="3157538"/>
          <p14:tracePt t="13009" x="6438900" y="3157538"/>
          <p14:tracePt t="13026" x="6448425" y="3157538"/>
          <p14:tracePt t="13410" x="6443663" y="3157538"/>
          <p14:tracePt t="13418" x="6438900" y="3157538"/>
          <p14:tracePt t="14021" x="6467475" y="3143250"/>
          <p14:tracePt t="14028" x="6505575" y="3119438"/>
          <p14:tracePt t="14034" x="6543675" y="3105150"/>
          <p14:tracePt t="14044" x="6581775" y="3090863"/>
          <p14:tracePt t="14059" x="6629400" y="3076575"/>
          <p14:tracePt t="14092" x="6719888" y="3062288"/>
          <p14:tracePt t="14125" x="6796088" y="3057525"/>
          <p14:tracePt t="14142" x="6829425" y="3052763"/>
          <p14:tracePt t="14159" x="6877050" y="3038475"/>
          <p14:tracePt t="14175" x="6900863" y="3038475"/>
          <p14:tracePt t="14192" x="6929438" y="3033713"/>
          <p14:tracePt t="14209" x="6948488" y="3028950"/>
          <p14:tracePt t="14225" x="6981825" y="3019425"/>
          <p14:tracePt t="14242" x="7000875" y="3019425"/>
          <p14:tracePt t="14259" x="7015163" y="3019425"/>
          <p14:tracePt t="14276" x="7019925" y="3019425"/>
          <p14:tracePt t="14292" x="7029450" y="3019425"/>
          <p14:tracePt t="14309" x="7038975" y="3019425"/>
          <p14:tracePt t="14373" x="7043738" y="3019425"/>
          <p14:tracePt t="14380" x="7048500" y="3019425"/>
          <p14:tracePt t="14395" x="7053263" y="3019425"/>
          <p14:tracePt t="14409" x="7058025" y="3019425"/>
          <p14:tracePt t="14445" x="7062788" y="3019425"/>
          <p14:tracePt t="15166" x="6981825" y="3028950"/>
          <p14:tracePt t="15173" x="6867525" y="3048000"/>
          <p14:tracePt t="15180" x="6781800" y="3067050"/>
          <p14:tracePt t="15193" x="6667500" y="3076575"/>
          <p14:tracePt t="15209" x="6315075" y="3095625"/>
          <p14:tracePt t="15225" x="6124575" y="3095625"/>
          <p14:tracePt t="15242" x="5915025" y="3090863"/>
          <p14:tracePt t="15275" x="5543550" y="3048000"/>
          <p14:tracePt t="15309" x="5229225" y="3028950"/>
          <p14:tracePt t="15325" x="5095875" y="3028950"/>
          <p14:tracePt t="15342" x="4891088" y="3057525"/>
          <p14:tracePt t="15359" x="4786313" y="3086100"/>
          <p14:tracePt t="15375" x="4705350" y="3100388"/>
          <p14:tracePt t="15392" x="4586288" y="3114675"/>
          <p14:tracePt t="15409" x="4495800" y="3124200"/>
          <p14:tracePt t="15425" x="4395788" y="3124200"/>
          <p14:tracePt t="15443" x="4314825" y="3124200"/>
          <p14:tracePt t="15458" x="4214813" y="3114675"/>
          <p14:tracePt t="15475" x="4148138" y="3100388"/>
          <p14:tracePt t="15492" x="4076700" y="3090863"/>
          <p14:tracePt t="15509" x="3986213" y="3090863"/>
          <p14:tracePt t="15525" x="3857625" y="3076575"/>
          <p14:tracePt t="15542" x="3795713" y="3062288"/>
          <p14:tracePt t="15559" x="3752850" y="3043238"/>
          <p14:tracePt t="15575" x="3681413" y="3024188"/>
          <p14:tracePt t="15592" x="3633788" y="3005138"/>
          <p14:tracePt t="15609" x="3581400" y="2986088"/>
          <p14:tracePt t="15625" x="3533775" y="2976563"/>
          <p14:tracePt t="15642" x="3457575" y="2967038"/>
          <p14:tracePt t="15659" x="3414713" y="2957513"/>
          <p14:tracePt t="15675" x="3376613" y="2957513"/>
          <p14:tracePt t="15692" x="3348038" y="2957513"/>
          <p14:tracePt t="15709" x="3324225" y="2957513"/>
          <p14:tracePt t="15725" x="3305175" y="2957513"/>
          <p14:tracePt t="15742" x="3295650" y="2957513"/>
          <p14:tracePt t="15759" x="3290888" y="2957513"/>
          <p14:tracePt t="15775" x="3281363" y="2957513"/>
          <p14:tracePt t="15792" x="3276600" y="2957513"/>
          <p14:tracePt t="16039" x="3414713" y="2962275"/>
          <p14:tracePt t="16047" x="3648075" y="2976563"/>
          <p14:tracePt t="16059" x="3829050" y="2976563"/>
          <p14:tracePt t="16075" x="4486275" y="2928938"/>
          <p14:tracePt t="16092" x="4862513" y="2909888"/>
          <p14:tracePt t="16109" x="5281613" y="2928938"/>
          <p14:tracePt t="16125" x="5686425" y="2976563"/>
          <p14:tracePt t="16142" x="6062663" y="3038475"/>
          <p14:tracePt t="16159" x="6200775" y="3071813"/>
          <p14:tracePt t="16175" x="6324600" y="3086100"/>
          <p14:tracePt t="16192" x="6396038" y="3095625"/>
          <p14:tracePt t="16209" x="6448425" y="3095625"/>
          <p14:tracePt t="16225" x="6462713" y="3095625"/>
          <p14:tracePt t="16242" x="6467475" y="3095625"/>
          <p14:tracePt t="16259" x="6477000" y="3095625"/>
          <p14:tracePt t="16275" x="6486525" y="3095625"/>
          <p14:tracePt t="16292" x="6491288" y="3095625"/>
          <p14:tracePt t="16308" x="6505575" y="3095625"/>
          <p14:tracePt t="16325" x="6538913" y="3081338"/>
          <p14:tracePt t="16342" x="6577013" y="3076575"/>
          <p14:tracePt t="16359" x="6619875" y="3071813"/>
          <p14:tracePt t="16375" x="6653213" y="3071813"/>
          <p14:tracePt t="16392" x="6681788" y="3071813"/>
          <p14:tracePt t="16409" x="6691313" y="3071813"/>
          <p14:tracePt t="16425" x="6696075" y="3071813"/>
          <p14:tracePt t="16442" x="6705600" y="3071813"/>
          <p14:tracePt t="16475" x="6715125" y="3071813"/>
          <p14:tracePt t="16492" x="6724650" y="3071813"/>
          <p14:tracePt t="16508" x="6748463" y="3071813"/>
          <p14:tracePt t="16525" x="6777038" y="3071813"/>
          <p14:tracePt t="16542" x="6800850" y="3071813"/>
          <p14:tracePt t="16558" x="6834188" y="3071813"/>
          <p14:tracePt t="16575" x="6877050" y="3071813"/>
          <p14:tracePt t="16592" x="6905625" y="3071813"/>
          <p14:tracePt t="16608" x="6938963" y="3071813"/>
          <p14:tracePt t="16625" x="7000875" y="3071813"/>
          <p14:tracePt t="16642" x="7034213" y="3071813"/>
          <p14:tracePt t="16658" x="7072313" y="3071813"/>
          <p14:tracePt t="16675" x="7091363" y="3071813"/>
          <p14:tracePt t="16692" x="7119938" y="3071813"/>
          <p14:tracePt t="16708" x="7138988" y="3071813"/>
          <p14:tracePt t="16725" x="7153275" y="3071813"/>
          <p14:tracePt t="16742" x="7162800" y="3071813"/>
          <p14:tracePt t="16758" x="7181850" y="3071813"/>
          <p14:tracePt t="16775" x="7191375" y="3071813"/>
          <p14:tracePt t="16792" x="7200900" y="3071813"/>
          <p14:tracePt t="16808" x="7205663" y="3071813"/>
          <p14:tracePt t="16825" x="7215188" y="3071813"/>
          <p14:tracePt t="16842" x="7219950" y="3071813"/>
          <p14:tracePt t="16858" x="7224713" y="3071813"/>
          <p14:tracePt t="16875" x="7229475" y="3071813"/>
          <p14:tracePt t="16912" x="7229475" y="3076575"/>
          <p14:tracePt t="16925" x="7191375" y="3081338"/>
          <p14:tracePt t="16942" x="6591300" y="3167063"/>
          <p14:tracePt t="16959" x="5967413" y="3228975"/>
          <p14:tracePt t="16976" x="5267325" y="3305175"/>
          <p14:tracePt t="16993" x="4424363" y="3333750"/>
          <p14:tracePt t="17009" x="4200525" y="3319463"/>
          <p14:tracePt t="17025" x="4052888" y="3290888"/>
          <p14:tracePt t="17042" x="3981450" y="3286125"/>
          <p14:tracePt t="17058" x="3948113" y="3271838"/>
          <p14:tracePt t="17075" x="3938588" y="3267075"/>
          <p14:tracePt t="17092" x="3929063" y="3267075"/>
          <p14:tracePt t="17108" x="3924300" y="3262313"/>
          <p14:tracePt t="17125" x="3910013" y="3252788"/>
          <p14:tracePt t="17142" x="3895725" y="3248025"/>
          <p14:tracePt t="17158" x="3867150" y="3243263"/>
          <p14:tracePt t="17175" x="3805238" y="3228975"/>
          <p14:tracePt t="17192" x="3676650" y="3214688"/>
          <p14:tracePt t="17208" x="3562350" y="3200400"/>
          <p14:tracePt t="17225" x="3471863" y="3190875"/>
          <p14:tracePt t="17242" x="3381375" y="3176588"/>
          <p14:tracePt t="17258" x="3338513" y="3152775"/>
          <p14:tracePt t="17275" x="3290888" y="3124200"/>
          <p14:tracePt t="17292" x="3233738" y="3081338"/>
          <p14:tracePt t="17308" x="3128963" y="3038475"/>
          <p14:tracePt t="17325" x="3067050" y="3014663"/>
          <p14:tracePt t="17342" x="3024188" y="3005138"/>
          <p14:tracePt t="17358" x="2995613" y="2995613"/>
          <p14:tracePt t="17375" x="2981325" y="2986088"/>
          <p14:tracePt t="17392" x="2976563" y="2986088"/>
          <p14:tracePt t="17408" x="2967038" y="2986088"/>
          <p14:tracePt t="17425" x="2957513" y="2986088"/>
          <p14:tracePt t="17442" x="2952750" y="2986088"/>
          <p14:tracePt t="17458" x="2947988" y="2986088"/>
          <p14:tracePt t="17529" x="2947988" y="2981325"/>
          <p14:tracePt t="17536" x="2947988" y="2976563"/>
          <p14:tracePt t="17543" x="2952750" y="2976563"/>
          <p14:tracePt t="17558" x="3005138" y="2957513"/>
          <p14:tracePt t="17575" x="3095625" y="2952750"/>
          <p14:tracePt t="17592" x="3167063" y="2938463"/>
          <p14:tracePt t="17609" x="3228975" y="2938463"/>
          <p14:tracePt t="17625" x="3333750" y="2938463"/>
          <p14:tracePt t="17642" x="3400425" y="2938463"/>
          <p14:tracePt t="17658" x="3448050" y="2938463"/>
          <p14:tracePt t="17675" x="3509963" y="2938463"/>
          <p14:tracePt t="17692" x="3533775" y="2938463"/>
          <p14:tracePt t="17708" x="3557588" y="2938463"/>
          <p14:tracePt t="17725" x="3586163" y="2938463"/>
          <p14:tracePt t="17742" x="3633788" y="2938463"/>
          <p14:tracePt t="17758" x="3676650" y="2938463"/>
          <p14:tracePt t="17775" x="3729038" y="2938463"/>
          <p14:tracePt t="17792" x="3776663" y="2938463"/>
          <p14:tracePt t="17808" x="3852863" y="2938463"/>
          <p14:tracePt t="17825" x="3900488" y="2938463"/>
          <p14:tracePt t="17842" x="3952875" y="2938463"/>
          <p14:tracePt t="17859" x="4052888" y="2938463"/>
          <p14:tracePt t="17875" x="4167188" y="2947988"/>
          <p14:tracePt t="17892" x="4281488" y="2952750"/>
          <p14:tracePt t="17908" x="4381500" y="2952750"/>
          <p14:tracePt t="17925" x="4495800" y="2952750"/>
          <p14:tracePt t="17942" x="4567238" y="2952750"/>
          <p14:tracePt t="17958" x="4648200" y="2943225"/>
          <p14:tracePt t="17975" x="4738688" y="2943225"/>
          <p14:tracePt t="17977" x="4772025" y="2938463"/>
          <p14:tracePt t="17992" x="4843463" y="2938463"/>
          <p14:tracePt t="18008" x="4900613" y="2938463"/>
          <p14:tracePt t="18025" x="4967288" y="2938463"/>
          <p14:tracePt t="18042" x="5038725" y="2938463"/>
          <p14:tracePt t="18058" x="5119688" y="2938463"/>
          <p14:tracePt t="18075" x="5181600" y="2943225"/>
          <p14:tracePt t="18092" x="5233988" y="2943225"/>
          <p14:tracePt t="18108" x="5300663" y="2957513"/>
          <p14:tracePt t="18125" x="5353050" y="2962275"/>
          <p14:tracePt t="18142" x="5419725" y="2971800"/>
          <p14:tracePt t="18158" x="5481638" y="2986088"/>
          <p14:tracePt t="18175" x="5567363" y="2990850"/>
          <p14:tracePt t="18192" x="5614988" y="2990850"/>
          <p14:tracePt t="18209" x="5653088" y="2990850"/>
          <p14:tracePt t="18225" x="5681663" y="2990850"/>
          <p14:tracePt t="18242" x="5705475" y="2990850"/>
          <p14:tracePt t="18258" x="5729288" y="2990850"/>
          <p14:tracePt t="18275" x="5748338" y="2990850"/>
          <p14:tracePt t="18292" x="5795963" y="2976563"/>
          <p14:tracePt t="18308" x="5819775" y="2967038"/>
          <p14:tracePt t="18325" x="5829300" y="2967038"/>
          <p14:tracePt t="18342" x="5838825" y="2967038"/>
          <p14:tracePt t="18358" x="5848350" y="2967038"/>
          <p14:tracePt t="18375" x="5857875" y="2967038"/>
          <p14:tracePt t="19181" x="5853113" y="2967038"/>
          <p14:tracePt t="20283" x="5924550" y="2967038"/>
          <p14:tracePt t="20290" x="6043613" y="2957513"/>
          <p14:tracePt t="20297" x="6167438" y="2947988"/>
          <p14:tracePt t="20309" x="6267450" y="2947988"/>
          <p14:tracePt t="20325" x="6443663" y="2947988"/>
          <p14:tracePt t="20342" x="6719888" y="2938463"/>
          <p14:tracePt t="20358" x="6867525" y="2938463"/>
          <p14:tracePt t="20392" x="7138988" y="2952750"/>
          <p14:tracePt t="20425" x="7258050" y="2952750"/>
          <p14:tracePt t="20442" x="7291388" y="2952750"/>
          <p14:tracePt t="20458" x="7334250" y="2947988"/>
          <p14:tracePt t="20475" x="7348538" y="2947988"/>
          <p14:tracePt t="20492" x="7362825" y="2947988"/>
          <p14:tracePt t="20508" x="7372350" y="2947988"/>
          <p14:tracePt t="20525" x="7381875" y="2947988"/>
          <p14:tracePt t="20542" x="7391400" y="2943225"/>
          <p14:tracePt t="20558" x="7400925" y="2938463"/>
          <p14:tracePt t="20575" x="7424738" y="2938463"/>
          <p14:tracePt t="20591" x="7453313" y="2938463"/>
          <p14:tracePt t="20608" x="7491413" y="2938463"/>
          <p14:tracePt t="20625" x="7524750" y="2938463"/>
          <p14:tracePt t="20642" x="7572375" y="2938463"/>
          <p14:tracePt t="20658" x="7600950" y="2938463"/>
          <p14:tracePt t="20675" x="7620000" y="2938463"/>
          <p14:tracePt t="20692" x="7634288" y="2938463"/>
          <p14:tracePt t="20708" x="7643813" y="2938463"/>
          <p14:tracePt t="20725" x="7648575" y="2938463"/>
          <p14:tracePt t="20742" x="7653338" y="2938463"/>
          <p14:tracePt t="21223" x="7415213" y="2967038"/>
          <p14:tracePt t="21229" x="6910388" y="3033713"/>
          <p14:tracePt t="21242" x="6472238" y="3081338"/>
          <p14:tracePt t="21276" x="4405313" y="3281363"/>
          <p14:tracePt t="21308" x="3914775" y="3267075"/>
          <p14:tracePt t="21325" x="3862388" y="3257550"/>
          <p14:tracePt t="21341" x="3857625" y="3219450"/>
          <p14:tracePt t="21358" x="3857625" y="3195638"/>
          <p14:tracePt t="21538" x="3662363" y="3195638"/>
          <p14:tracePt t="21545" x="3433763" y="3195638"/>
          <p14:tracePt t="21558" x="3252788" y="3195638"/>
          <p14:tracePt t="21575" x="2681288" y="3195638"/>
          <p14:tracePt t="21591" x="2462213" y="3176588"/>
          <p14:tracePt t="21608" x="2281238" y="3157538"/>
          <p14:tracePt t="21625" x="2152650" y="3143250"/>
          <p14:tracePt t="21641" x="2124075" y="3138488"/>
          <p14:tracePt t="21658" x="2109788" y="3138488"/>
          <p14:tracePt t="21675" x="2100263" y="3138488"/>
          <p14:tracePt t="21691" x="2090738" y="3133725"/>
          <p14:tracePt t="21708" x="2071688" y="3124200"/>
          <p14:tracePt t="21725" x="2052638" y="3114675"/>
          <p14:tracePt t="21742" x="2019300" y="3100388"/>
          <p14:tracePt t="21758" x="1952625" y="3076575"/>
          <p14:tracePt t="21775" x="1905000" y="3057525"/>
          <p14:tracePt t="21792" x="1876425" y="3043238"/>
          <p14:tracePt t="21808" x="1866900" y="3028950"/>
          <p14:tracePt t="21825" x="1843088" y="2986088"/>
          <p14:tracePt t="21842" x="1843088" y="2952750"/>
          <p14:tracePt t="21858" x="1843088" y="2928938"/>
          <p14:tracePt t="21877" x="1843088" y="2905125"/>
          <p14:tracePt t="21892" x="1847850" y="2890838"/>
          <p14:tracePt t="21908" x="1852613" y="2881313"/>
          <p14:tracePt t="21925" x="1857375" y="2871788"/>
          <p14:tracePt t="21941" x="1857375" y="2862263"/>
          <p14:tracePt t="21993" x="1852613" y="2862263"/>
          <p14:tracePt t="22000" x="1843088" y="2862263"/>
          <p14:tracePt t="22008" x="1833563" y="2867025"/>
          <p14:tracePt t="22025" x="1795463" y="2890838"/>
          <p14:tracePt t="22041" x="1743075" y="2919413"/>
          <p14:tracePt t="22058" x="1666875" y="2952750"/>
          <p14:tracePt t="22075" x="1624013" y="2967038"/>
          <p14:tracePt t="22091" x="1585913" y="2967038"/>
          <p14:tracePt t="22108" x="1566863" y="2952750"/>
          <p14:tracePt t="22125" x="1543050" y="2928938"/>
          <p14:tracePt t="22141" x="1543050" y="2867025"/>
          <p14:tracePt t="22158" x="1547813" y="2776538"/>
          <p14:tracePt t="22175" x="1566863" y="2714625"/>
          <p14:tracePt t="22191" x="1600200" y="2662238"/>
          <p14:tracePt t="22208" x="1638300" y="2647950"/>
          <p14:tracePt t="22225" x="1685925" y="2638425"/>
          <p14:tracePt t="22242" x="1771650" y="2667000"/>
          <p14:tracePt t="22258" x="1809750" y="2695575"/>
          <p14:tracePt t="22275" x="1833563" y="2719388"/>
          <p14:tracePt t="22291" x="1847850" y="2738438"/>
          <p14:tracePt t="22308" x="1852613" y="2771775"/>
          <p14:tracePt t="22325" x="1852613" y="2814638"/>
          <p14:tracePt t="22342" x="1833563" y="2852738"/>
          <p14:tracePt t="22358" x="1814513" y="2886075"/>
          <p14:tracePt t="22375" x="1785938" y="2933700"/>
          <p14:tracePt t="22391" x="1771650" y="2943225"/>
          <p14:tracePt t="22408" x="1752600" y="2952750"/>
          <p14:tracePt t="22425" x="1724025" y="2957513"/>
          <p14:tracePt t="22441" x="1676400" y="2957513"/>
          <p14:tracePt t="22458" x="1647825" y="2952750"/>
          <p14:tracePt t="22475" x="1619250" y="2933700"/>
          <p14:tracePt t="22492" x="1585913" y="2909888"/>
          <p14:tracePt t="22508" x="1562100" y="2900363"/>
          <p14:tracePt t="22525" x="1552575" y="2881313"/>
          <p14:tracePt t="22541" x="1533525" y="2852738"/>
          <p14:tracePt t="22558" x="1528763" y="2805113"/>
          <p14:tracePt t="22575" x="1538288" y="2771775"/>
          <p14:tracePt t="22592" x="1557338" y="2728913"/>
          <p14:tracePt t="22608" x="1585913" y="2695575"/>
          <p14:tracePt t="22625" x="1671638" y="2657475"/>
          <p14:tracePt t="22641" x="1738313" y="2647950"/>
          <p14:tracePt t="22658" x="1804988" y="2667000"/>
          <p14:tracePt t="22675" x="1852613" y="2700338"/>
          <p14:tracePt t="22691" x="1871663" y="2724150"/>
          <p14:tracePt t="22708" x="1876425" y="2747963"/>
          <p14:tracePt t="22725" x="1871663" y="2771775"/>
          <p14:tracePt t="22741" x="1819275" y="2814638"/>
          <p14:tracePt t="22758" x="1762125" y="2847975"/>
          <p14:tracePt t="22775" x="1709738" y="2876550"/>
          <p14:tracePt t="22791" x="1666875" y="2890838"/>
          <p14:tracePt t="22808" x="1619250" y="2881313"/>
          <p14:tracePt t="22825" x="1609725" y="2876550"/>
          <p14:tracePt t="22841" x="1595438" y="2843213"/>
          <p14:tracePt t="22858" x="1624013" y="2671763"/>
          <p14:tracePt t="22876" x="1657350" y="2600325"/>
          <p14:tracePt t="22891" x="1681163" y="2552700"/>
          <p14:tracePt t="22908" x="1738313" y="2519363"/>
          <p14:tracePt t="22925" x="1843088" y="2505075"/>
          <p14:tracePt t="22941" x="1890713" y="2524125"/>
          <p14:tracePt t="22958" x="1928813" y="2562225"/>
          <p14:tracePt t="22975" x="1947863" y="2619375"/>
          <p14:tracePt t="22977" x="1957388" y="2643188"/>
          <p14:tracePt t="22991" x="1952625" y="2681288"/>
          <p14:tracePt t="23008" x="1933575" y="2714625"/>
          <p14:tracePt t="23025" x="1881188" y="2757488"/>
          <p14:tracePt t="23041" x="1809750" y="2809875"/>
          <p14:tracePt t="23058" x="1714500" y="2871788"/>
          <p14:tracePt t="23075" x="1676400" y="2881313"/>
          <p14:tracePt t="23091" x="1657350" y="2881313"/>
          <p14:tracePt t="23108" x="1633538" y="2871788"/>
          <p14:tracePt t="23125" x="1633538" y="2828925"/>
          <p14:tracePt t="23141" x="1647825" y="2724150"/>
          <p14:tracePt t="23158" x="1666875" y="2647950"/>
          <p14:tracePt t="23175" x="1714500" y="2590800"/>
          <p14:tracePt t="23191" x="1776413" y="2571750"/>
          <p14:tracePt t="23208" x="1843088" y="2571750"/>
          <p14:tracePt t="23225" x="1900238" y="2590800"/>
          <p14:tracePt t="23241" x="1943100" y="2628900"/>
          <p14:tracePt t="23258" x="1966913" y="2667000"/>
          <p14:tracePt t="23275" x="1966913" y="2709863"/>
          <p14:tracePt t="23292" x="1933575" y="2757488"/>
          <p14:tracePt t="23308" x="1833563" y="2828925"/>
          <p14:tracePt t="23325" x="1757363" y="2876550"/>
          <p14:tracePt t="23341" x="1695450" y="2890838"/>
          <p14:tracePt t="23358" x="1633538" y="2886075"/>
          <p14:tracePt t="23375" x="1624013" y="2876550"/>
          <p14:tracePt t="23391" x="1614488" y="2838450"/>
          <p14:tracePt t="23408" x="1633538" y="2724150"/>
          <p14:tracePt t="23426" x="1685925" y="2595563"/>
          <p14:tracePt t="23441" x="1728788" y="2547938"/>
          <p14:tracePt t="23458" x="1814513" y="2514600"/>
          <p14:tracePt t="23475" x="1895475" y="2509838"/>
          <p14:tracePt t="23476" x="1924050" y="2519363"/>
          <p14:tracePt t="23491" x="1971675" y="2543175"/>
          <p14:tracePt t="23508" x="1995488" y="2576513"/>
          <p14:tracePt t="23526" x="2005013" y="2619375"/>
          <p14:tracePt t="23542" x="1990725" y="2681288"/>
          <p14:tracePt t="23558" x="1924050" y="2733675"/>
          <p14:tracePt t="23575" x="1833563" y="2790825"/>
          <p14:tracePt t="23591" x="1757363" y="2819400"/>
          <p14:tracePt t="23608" x="1695450" y="2833688"/>
          <p14:tracePt t="23625" x="1666875" y="2833688"/>
          <p14:tracePt t="23641" x="1657350" y="2828925"/>
          <p14:tracePt t="23658" x="1652588" y="2814638"/>
          <p14:tracePt t="23675" x="1676400" y="2724150"/>
          <p14:tracePt t="23692" x="1719263" y="2667000"/>
          <p14:tracePt t="23708" x="1795463" y="2619375"/>
          <p14:tracePt t="23725" x="1905000" y="2600325"/>
          <p14:tracePt t="23741" x="1947863" y="2614613"/>
          <p14:tracePt t="23758" x="1981200" y="2638425"/>
          <p14:tracePt t="23775" x="2005013" y="2662238"/>
          <p14:tracePt t="23791" x="2014538" y="2747963"/>
          <p14:tracePt t="23808" x="2000250" y="2828925"/>
          <p14:tracePt t="23825" x="1943100" y="2919413"/>
          <p14:tracePt t="23841" x="1871663" y="2971800"/>
          <p14:tracePt t="23858" x="1790700" y="3024188"/>
          <p14:tracePt t="23875" x="1752600" y="3028950"/>
          <p14:tracePt t="23891" x="1738313" y="3024188"/>
          <p14:tracePt t="23908" x="1719263" y="2957513"/>
          <p14:tracePt t="23925" x="1719263" y="2914650"/>
          <p14:tracePt t="23941" x="1724025" y="2876550"/>
          <p14:tracePt t="23958" x="1747838" y="2852738"/>
          <p14:tracePt t="23975" x="1819275" y="2819400"/>
          <p14:tracePt t="23992" x="1871663" y="2809875"/>
          <p14:tracePt t="24008" x="1909763" y="2809875"/>
          <p14:tracePt t="24025" x="1924050" y="2809875"/>
          <p14:tracePt t="24041" x="1928813" y="2824163"/>
          <p14:tracePt t="24058" x="1905000" y="2862263"/>
          <p14:tracePt t="24075" x="1838325" y="2914650"/>
          <p14:tracePt t="24091" x="1738313" y="2962275"/>
          <p14:tracePt t="24108" x="1600200" y="2986088"/>
          <p14:tracePt t="24125" x="1557338" y="2981325"/>
          <p14:tracePt t="24141" x="1524000" y="2962275"/>
          <p14:tracePt t="24158" x="1514475" y="2919413"/>
          <p14:tracePt t="24175" x="1524000" y="2876550"/>
          <p14:tracePt t="24191" x="1547813" y="2833688"/>
          <p14:tracePt t="24208" x="1571625" y="2800350"/>
          <p14:tracePt t="24225" x="1619250" y="2790825"/>
          <p14:tracePt t="24241" x="1643063" y="2790825"/>
          <p14:tracePt t="24258" x="1652588" y="2790825"/>
          <p14:tracePt t="24275" x="1662113" y="2795588"/>
          <p14:tracePt t="24291" x="1662113" y="2800350"/>
          <p14:tracePt t="24394" x="1666875" y="2800350"/>
          <p14:tracePt t="24401" x="1671638" y="2805113"/>
          <p14:tracePt t="24416" x="1681163" y="2809875"/>
          <p14:tracePt t="24425" x="1685925" y="2814638"/>
          <p14:tracePt t="26090" x="1695450" y="2824163"/>
          <p14:tracePt t="26096" x="1709738" y="2833688"/>
          <p14:tracePt t="26108" x="1719263" y="2843213"/>
          <p14:tracePt t="26124" x="1747838" y="2867025"/>
          <p14:tracePt t="26141" x="1800225" y="2900363"/>
          <p14:tracePt t="26158" x="1828800" y="2928938"/>
          <p14:tracePt t="26191" x="1900238" y="2981325"/>
          <p14:tracePt t="26224" x="1947863" y="3014663"/>
          <p14:tracePt t="26241" x="1962150" y="3033713"/>
          <p14:tracePt t="26258" x="1985963" y="3057525"/>
          <p14:tracePt t="26274" x="2000250" y="3076575"/>
          <p14:tracePt t="26291" x="2024063" y="3100388"/>
          <p14:tracePt t="26308" x="2047875" y="3124200"/>
          <p14:tracePt t="26324" x="2085975" y="3157538"/>
          <p14:tracePt t="26341" x="2124075" y="3176588"/>
          <p14:tracePt t="26358" x="2152650" y="3195638"/>
          <p14:tracePt t="26375" x="2195513" y="3219450"/>
          <p14:tracePt t="26391" x="2214563" y="3228975"/>
          <p14:tracePt t="26408" x="2238375" y="3252788"/>
          <p14:tracePt t="26425" x="2262188" y="3276600"/>
          <p14:tracePt t="26443" x="2300288" y="3328988"/>
          <p14:tracePt t="26458" x="2324100" y="3357563"/>
          <p14:tracePt t="26474" x="2347913" y="3395663"/>
          <p14:tracePt t="26492" x="2376488" y="3424238"/>
          <p14:tracePt t="26508" x="2409825" y="3476625"/>
          <p14:tracePt t="26524" x="2433638" y="3505200"/>
          <p14:tracePt t="26541" x="2471738" y="3529013"/>
          <p14:tracePt t="26558" x="2519363" y="3557588"/>
          <p14:tracePt t="26574" x="2576513" y="3595688"/>
          <p14:tracePt t="26591" x="2614613" y="3619500"/>
          <p14:tracePt t="26608" x="2643188" y="3643313"/>
          <p14:tracePt t="26624" x="2676525" y="3671888"/>
          <p14:tracePt t="26641" x="2700338" y="3681413"/>
          <p14:tracePt t="26658" x="2724150" y="3700463"/>
          <p14:tracePt t="26674" x="2733675" y="3714750"/>
          <p14:tracePt t="26691" x="2757488" y="3738563"/>
          <p14:tracePt t="26904" x="2790825" y="3738563"/>
          <p14:tracePt t="26912" x="2824163" y="3738563"/>
          <p14:tracePt t="26925" x="2871788" y="3733800"/>
          <p14:tracePt t="26941" x="2967038" y="3719513"/>
          <p14:tracePt t="26958" x="3000375" y="3719513"/>
          <p14:tracePt t="26974" x="3019425" y="3719513"/>
          <p14:tracePt t="26992" x="3028950" y="3719513"/>
          <p14:tracePt t="27008" x="3033713" y="3719513"/>
          <p14:tracePt t="27041" x="3033713" y="3724275"/>
          <p14:tracePt t="27058" x="3009900" y="3738563"/>
          <p14:tracePt t="27075" x="2976563" y="3752850"/>
          <p14:tracePt t="27091" x="2909888" y="3771900"/>
          <p14:tracePt t="27108" x="2828925" y="3786188"/>
          <p14:tracePt t="27125" x="2724150" y="3795713"/>
          <p14:tracePt t="27141" x="2667000" y="3795713"/>
          <p14:tracePt t="27158" x="2628900" y="3795713"/>
          <p14:tracePt t="27174" x="2600325" y="3795713"/>
          <p14:tracePt t="27191" x="2566988" y="3790950"/>
          <p14:tracePt t="27208" x="2543175" y="3776663"/>
          <p14:tracePt t="27224" x="2533650" y="3771900"/>
          <p14:tracePt t="27241" x="2514600" y="3752850"/>
          <p14:tracePt t="27258" x="2505075" y="3733800"/>
          <p14:tracePt t="27274" x="2505075" y="3690938"/>
          <p14:tracePt t="27291" x="2519363" y="3643313"/>
          <p14:tracePt t="27308" x="2562225" y="3586163"/>
          <p14:tracePt t="27324" x="2609850" y="3552825"/>
          <p14:tracePt t="27341" x="2671763" y="3533775"/>
          <p14:tracePt t="27358" x="2724150" y="3529013"/>
          <p14:tracePt t="27374" x="2786063" y="3529013"/>
          <p14:tracePt t="27391" x="2814638" y="3529013"/>
          <p14:tracePt t="27408" x="2838450" y="3543300"/>
          <p14:tracePt t="27424" x="2871788" y="3595688"/>
          <p14:tracePt t="27441" x="2895600" y="3648075"/>
          <p14:tracePt t="27458" x="2905125" y="3686175"/>
          <p14:tracePt t="27475" x="2905125" y="3714750"/>
          <p14:tracePt t="27491" x="2905125" y="3743325"/>
          <p14:tracePt t="27508" x="2900363" y="3767138"/>
          <p14:tracePt t="27524" x="2890838" y="3786188"/>
          <p14:tracePt t="27541" x="2847975" y="3800475"/>
          <p14:tracePt t="27558" x="2733675" y="3833813"/>
          <p14:tracePt t="27574" x="2643188" y="3838575"/>
          <p14:tracePt t="27591" x="2571750" y="3838575"/>
          <p14:tracePt t="27608" x="2495550" y="3819525"/>
          <p14:tracePt t="27624" x="2457450" y="3795713"/>
          <p14:tracePt t="27641" x="2443163" y="3771900"/>
          <p14:tracePt t="27658" x="2428875" y="3733800"/>
          <p14:tracePt t="27674" x="2438400" y="3648075"/>
          <p14:tracePt t="27691" x="2447925" y="3605213"/>
          <p14:tracePt t="27708" x="2481263" y="3567113"/>
          <p14:tracePt t="27724" x="2528888" y="3533775"/>
          <p14:tracePt t="27741" x="2628900" y="3495675"/>
          <p14:tracePt t="27758" x="2686050" y="3495675"/>
          <p14:tracePt t="27774" x="2728913" y="3495675"/>
          <p14:tracePt t="27791" x="2762250" y="3505200"/>
          <p14:tracePt t="27808" x="2786063" y="3514725"/>
          <p14:tracePt t="27824" x="2805113" y="3533775"/>
          <p14:tracePt t="27841" x="2809875" y="3552825"/>
          <p14:tracePt t="27858" x="2814638" y="3609975"/>
          <p14:tracePt t="27874" x="2814638" y="3643313"/>
          <p14:tracePt t="27891" x="2814638" y="3686175"/>
          <p14:tracePt t="27908" x="2795588" y="3709988"/>
          <p14:tracePt t="27924" x="2776538" y="3743325"/>
          <p14:tracePt t="27941" x="2752725" y="3762375"/>
          <p14:tracePt t="27957" x="2728913" y="3776663"/>
          <p14:tracePt t="27974" x="2690813" y="3790950"/>
          <p14:tracePt t="27976" x="2676525" y="3795713"/>
          <p14:tracePt t="27991" x="2633663" y="3800475"/>
          <p14:tracePt t="28008" x="2595563" y="3800475"/>
          <p14:tracePt t="28024" x="2566988" y="3800475"/>
          <p14:tracePt t="28041" x="2514600" y="3790950"/>
          <p14:tracePt t="28058" x="2466975" y="3771900"/>
          <p14:tracePt t="28074" x="2428875" y="3743325"/>
          <p14:tracePt t="28091" x="2405063" y="3709988"/>
          <p14:tracePt t="28108" x="2381250" y="3667125"/>
          <p14:tracePt t="28124" x="2386013" y="3614738"/>
          <p14:tracePt t="28141" x="2405063" y="3562350"/>
          <p14:tracePt t="28158" x="2443163" y="3524250"/>
          <p14:tracePt t="28174" x="2538413" y="3467100"/>
          <p14:tracePt t="28191" x="2624138" y="3433763"/>
          <p14:tracePt t="28208" x="2705100" y="3433763"/>
          <p14:tracePt t="28225" x="2776538" y="3433763"/>
          <p14:tracePt t="28241" x="2800350" y="3443288"/>
          <p14:tracePt t="28258" x="2809875" y="3457575"/>
          <p14:tracePt t="28274" x="2828925" y="3486150"/>
          <p14:tracePt t="28291" x="2833688" y="3552825"/>
          <p14:tracePt t="28308" x="2833688" y="3614738"/>
          <p14:tracePt t="28324" x="2819400" y="3648075"/>
          <p14:tracePt t="28341" x="2800350" y="3671888"/>
          <p14:tracePt t="28358" x="2795588" y="3690938"/>
          <p14:tracePt t="28374" x="2790825" y="3695700"/>
          <p14:tracePt t="28391" x="2786063" y="3705225"/>
          <p14:tracePt t="28408" x="2786063" y="3709988"/>
          <p14:tracePt t="28424" x="2786063" y="3714750"/>
          <p14:tracePt t="28505" x="2781300" y="3714750"/>
          <p14:tracePt t="28769" x="2828925" y="3714750"/>
          <p14:tracePt t="28777" x="2905125" y="3705225"/>
          <p14:tracePt t="28784" x="2995613" y="3695700"/>
          <p14:tracePt t="28792" x="3076575" y="3686175"/>
          <p14:tracePt t="28808" x="3214688" y="3652838"/>
          <p14:tracePt t="28824" x="3319463" y="3619500"/>
          <p14:tracePt t="28841" x="3414713" y="3586163"/>
          <p14:tracePt t="28874" x="3562350" y="3509963"/>
          <p14:tracePt t="28908" x="3681413" y="3400425"/>
          <p14:tracePt t="28924" x="3729038" y="3367088"/>
          <p14:tracePt t="28941" x="3786188" y="3328988"/>
          <p14:tracePt t="28957" x="3848100" y="3300413"/>
          <p14:tracePt t="28974" x="3938588" y="3267075"/>
          <p14:tracePt t="28991" x="3986213" y="3248025"/>
          <p14:tracePt t="29008" x="4019550" y="3233738"/>
          <p14:tracePt t="29024" x="4052888" y="3224213"/>
          <p14:tracePt t="29041" x="4086225" y="3209925"/>
          <p14:tracePt t="29058" x="4100513" y="3205163"/>
          <p14:tracePt t="29074" x="4110038" y="3200400"/>
          <p14:tracePt t="29091" x="4129088" y="3190875"/>
          <p14:tracePt t="29107" x="4138613" y="3181350"/>
          <p14:tracePt t="29124" x="4148138" y="3176588"/>
          <p14:tracePt t="29141" x="4157663" y="3167063"/>
          <p14:tracePt t="29158" x="4181475" y="3152775"/>
          <p14:tracePt t="29174" x="4191000" y="3138488"/>
          <p14:tracePt t="29191" x="4205288" y="3119438"/>
          <p14:tracePt t="29208" x="4219575" y="3109913"/>
          <p14:tracePt t="29224" x="4243388" y="3090863"/>
          <p14:tracePt t="29241" x="4248150" y="3076575"/>
          <p14:tracePt t="29258" x="4252913" y="3067050"/>
          <p14:tracePt t="29275" x="4262438" y="3057525"/>
          <p14:tracePt t="29291" x="4262438" y="3052763"/>
          <p14:tracePt t="29308" x="4262438" y="3048000"/>
          <p14:tracePt t="29324" x="4262438" y="3038475"/>
          <p14:tracePt t="29341" x="4262438" y="3033713"/>
          <p14:tracePt t="29358" x="4262438" y="3028950"/>
          <p14:tracePt t="29407" x="4267200" y="3024188"/>
          <p14:tracePt t="29414" x="4271963" y="3019425"/>
          <p14:tracePt t="29429" x="4276725" y="3014663"/>
          <p14:tracePt t="29441" x="4281488" y="3009900"/>
          <p14:tracePt t="29457" x="4281488" y="3005138"/>
          <p14:tracePt t="29525" x="4281488" y="3000375"/>
          <p14:tracePt t="29540" x="4276725" y="2995613"/>
          <p14:tracePt t="29547" x="4267200" y="2995613"/>
          <p14:tracePt t="29557" x="4252913" y="2995613"/>
          <p14:tracePt t="29574" x="4219575" y="2995613"/>
          <p14:tracePt t="29591" x="4186238" y="2995613"/>
          <p14:tracePt t="29607" x="4167188" y="2995613"/>
          <p14:tracePt t="29624" x="4143375" y="2995613"/>
          <p14:tracePt t="29641" x="4124325" y="2995613"/>
          <p14:tracePt t="29658" x="4100513" y="2995613"/>
          <p14:tracePt t="29674" x="4090988" y="2995613"/>
          <p14:tracePt t="29691" x="4086225" y="2995613"/>
          <p14:tracePt t="29708" x="4076700" y="2995613"/>
          <p14:tracePt t="29724" x="4071938" y="2995613"/>
          <p14:tracePt t="29959" x="4086225" y="3000375"/>
          <p14:tracePt t="29965" x="4105275" y="3000375"/>
          <p14:tracePt t="29974" x="4119563" y="3005138"/>
          <p14:tracePt t="29991" x="4167188" y="3009900"/>
          <p14:tracePt t="30007" x="4214813" y="3024188"/>
          <p14:tracePt t="30024" x="4295775" y="3048000"/>
          <p14:tracePt t="30041" x="4333875" y="3062288"/>
          <p14:tracePt t="30058" x="4367213" y="3076575"/>
          <p14:tracePt t="30074" x="4419600" y="3086100"/>
          <p14:tracePt t="30091" x="4519613" y="3114675"/>
          <p14:tracePt t="30107" x="4581525" y="3128963"/>
          <p14:tracePt t="30124" x="4643438" y="3143250"/>
          <p14:tracePt t="30141" x="4705350" y="3162300"/>
          <p14:tracePt t="30157" x="4743450" y="3171825"/>
          <p14:tracePt t="30174" x="4767263" y="3176588"/>
          <p14:tracePt t="30191" x="4786313" y="3176588"/>
          <p14:tracePt t="30208" x="4805363" y="3176588"/>
          <p14:tracePt t="30224" x="4814888" y="3176588"/>
          <p14:tracePt t="30241" x="4819650" y="3176588"/>
          <p14:tracePt t="30257" x="4824413" y="3176588"/>
          <p14:tracePt t="30466" x="4829175" y="3171825"/>
          <p14:tracePt t="30472" x="4833938" y="3167063"/>
          <p14:tracePt t="30479" x="4843463" y="3162300"/>
          <p14:tracePt t="30491" x="4843463" y="3157538"/>
          <p14:tracePt t="30507" x="4852988" y="3152775"/>
          <p14:tracePt t="30524" x="4857750" y="3143250"/>
          <p14:tracePt t="30560" x="4857750" y="3138488"/>
          <p14:tracePt t="30589" x="4857750" y="3133725"/>
          <p14:tracePt t="30626" x="4857750" y="3128963"/>
          <p14:tracePt t="30648" x="4857750" y="3124200"/>
          <p14:tracePt t="30655" x="4857750" y="3119438"/>
          <p14:tracePt t="30662" x="4852988" y="3119438"/>
          <p14:tracePt t="30674" x="4848225" y="3114675"/>
          <p14:tracePt t="30691" x="4829175" y="3109913"/>
          <p14:tracePt t="30707" x="4800600" y="3095625"/>
          <p14:tracePt t="30724" x="4772025" y="3095625"/>
          <p14:tracePt t="30741" x="4738688" y="3095625"/>
          <p14:tracePt t="30758" x="4700588" y="3086100"/>
          <p14:tracePt t="30774" x="4610100" y="3086100"/>
          <p14:tracePt t="30791" x="4514850" y="3071813"/>
          <p14:tracePt t="30807" x="4405313" y="3071813"/>
          <p14:tracePt t="30824" x="4267200" y="3052763"/>
          <p14:tracePt t="30841" x="4214813" y="3048000"/>
          <p14:tracePt t="30857" x="4157663" y="3043238"/>
          <p14:tracePt t="30874" x="4086225" y="3033713"/>
          <p14:tracePt t="30891" x="3948113" y="3019425"/>
          <p14:tracePt t="30907" x="3867150" y="3009900"/>
          <p14:tracePt t="30924" x="3814763" y="2995613"/>
          <p14:tracePt t="30941" x="3776663" y="2990850"/>
          <p14:tracePt t="30957" x="3757613" y="2990850"/>
          <p14:tracePt t="30974" x="3752850" y="2990850"/>
          <p14:tracePt t="31236" x="3705225" y="3014663"/>
          <p14:tracePt t="31243" x="3648075" y="3038475"/>
          <p14:tracePt t="31250" x="3567113" y="3057525"/>
          <p14:tracePt t="31258" x="3486150" y="3067050"/>
          <p14:tracePt t="31274" x="3362325" y="3076575"/>
          <p14:tracePt t="31291" x="3262313" y="3071813"/>
          <p14:tracePt t="31307" x="3167063" y="3062288"/>
          <p14:tracePt t="31324" x="2995613" y="3038475"/>
          <p14:tracePt t="31341" x="2905125" y="3028950"/>
          <p14:tracePt t="31357" x="2833688" y="3014663"/>
          <p14:tracePt t="31374" x="2771775" y="3009900"/>
          <p14:tracePt t="31391" x="2709863" y="2981325"/>
          <p14:tracePt t="31407" x="2671763" y="2971800"/>
          <p14:tracePt t="31424" x="2647950" y="2957513"/>
          <p14:tracePt t="31441" x="2628900" y="2947988"/>
          <p14:tracePt t="31457" x="2619375" y="2938463"/>
          <p14:tracePt t="31474" x="2614613" y="2933700"/>
          <p14:tracePt t="31491" x="2609850" y="2928938"/>
          <p14:tracePt t="31507" x="2605088" y="2928938"/>
          <p14:tracePt t="31536" x="2600325" y="2928938"/>
          <p14:tracePt t="31551" x="2590800" y="2928938"/>
          <p14:tracePt t="31558" x="2576513" y="2928938"/>
          <p14:tracePt t="31574" x="2543175" y="2943225"/>
          <p14:tracePt t="31591" x="2495550" y="2962275"/>
          <p14:tracePt t="31607" x="2452688" y="2990850"/>
          <p14:tracePt t="31624" x="2386013" y="3014663"/>
          <p14:tracePt t="31641" x="2343150" y="3033713"/>
          <p14:tracePt t="31657" x="2300288" y="3038475"/>
          <p14:tracePt t="31674" x="2247900" y="3052763"/>
          <p14:tracePt t="31691" x="2171700" y="3052763"/>
          <p14:tracePt t="31707" x="2128838" y="3043238"/>
          <p14:tracePt t="31724" x="2100263" y="3038475"/>
          <p14:tracePt t="31743" x="2057400" y="3019425"/>
          <p14:tracePt t="31758" x="2047875" y="3009900"/>
          <p14:tracePt t="31774" x="2033588" y="3005138"/>
          <p14:tracePt t="31791" x="2028825" y="3000375"/>
          <p14:tracePt t="31808" x="2019300" y="2990850"/>
          <p14:tracePt t="31824" x="2009775" y="2981325"/>
          <p14:tracePt t="31841" x="2009775" y="2962275"/>
          <p14:tracePt t="31857" x="2019300" y="2924175"/>
          <p14:tracePt t="31874" x="2085975" y="2852738"/>
          <p14:tracePt t="31891" x="2157413" y="2809875"/>
          <p14:tracePt t="31907" x="2224088" y="2747963"/>
          <p14:tracePt t="31924" x="2281238" y="2705100"/>
          <p14:tracePt t="31941" x="2338388" y="2686050"/>
          <p14:tracePt t="31957" x="2357438" y="2686050"/>
          <p14:tracePt t="31974" x="2381250" y="2695575"/>
          <p14:tracePt t="31991" x="2428875" y="2724150"/>
          <p14:tracePt t="32007" x="2452688" y="2747963"/>
          <p14:tracePt t="32024" x="2481263" y="2800350"/>
          <p14:tracePt t="32041" x="2509838" y="2857500"/>
          <p14:tracePt t="32057" x="2514600" y="2933700"/>
          <p14:tracePt t="32074" x="2514600" y="2976563"/>
          <p14:tracePt t="32091" x="2500313" y="3005138"/>
          <p14:tracePt t="32107" x="2490788" y="3048000"/>
          <p14:tracePt t="32124" x="2452688" y="3114675"/>
          <p14:tracePt t="32141" x="2419350" y="3228975"/>
          <p14:tracePt t="32157" x="2381250" y="3424238"/>
          <p14:tracePt t="32174" x="2371725" y="3567113"/>
          <p14:tracePt t="32191" x="2371725" y="3852863"/>
          <p14:tracePt t="32207" x="2371725" y="4010025"/>
          <p14:tracePt t="32224" x="2366963" y="4100513"/>
          <p14:tracePt t="32241" x="2357438" y="4238625"/>
          <p14:tracePt t="32257" x="2347913" y="4310063"/>
          <p14:tracePt t="32274" x="2343150" y="4381500"/>
          <p14:tracePt t="32291" x="2343150" y="4429125"/>
          <p14:tracePt t="32307" x="2338388" y="4462463"/>
          <p14:tracePt t="32324" x="2338388" y="4476750"/>
          <p14:tracePt t="32341" x="2338388" y="4486275"/>
          <p14:tracePt t="32357" x="2338388" y="4500563"/>
          <p14:tracePt t="32374" x="2338388" y="4524375"/>
          <p14:tracePt t="32391" x="2338388" y="4538663"/>
          <p14:tracePt t="32407" x="2338388" y="4557713"/>
          <p14:tracePt t="32424" x="2338388" y="4591050"/>
          <p14:tracePt t="32441" x="2328863" y="4614863"/>
          <p14:tracePt t="32457" x="2324100" y="4633913"/>
          <p14:tracePt t="32474" x="2309813" y="4652963"/>
          <p14:tracePt t="32491" x="2266950" y="4672013"/>
          <p14:tracePt t="32507" x="2219325" y="4681538"/>
          <p14:tracePt t="32524" x="2157413" y="4672013"/>
          <p14:tracePt t="32541" x="2114550" y="4643438"/>
          <p14:tracePt t="32557" x="2071688" y="4610100"/>
          <p14:tracePt t="32574" x="2052638" y="4557713"/>
          <p14:tracePt t="32591" x="2043113" y="4443413"/>
          <p14:tracePt t="32607" x="2052638" y="4357688"/>
          <p14:tracePt t="32624" x="2076450" y="4305300"/>
          <p14:tracePt t="32641" x="2100263" y="4286250"/>
          <p14:tracePt t="32657" x="2128838" y="4286250"/>
          <p14:tracePt t="32674" x="2171700" y="4291013"/>
          <p14:tracePt t="32691" x="2195513" y="4324350"/>
          <p14:tracePt t="32707" x="2219325" y="4367213"/>
          <p14:tracePt t="32724" x="2238375" y="4395788"/>
          <p14:tracePt t="32741" x="2257425" y="4443413"/>
          <p14:tracePt t="32757" x="2266950" y="4467225"/>
          <p14:tracePt t="32774" x="2266950" y="4491038"/>
          <p14:tracePt t="32791" x="2266950" y="4500563"/>
          <p14:tracePt t="32807" x="2266950" y="4505325"/>
          <p14:tracePt t="32997" x="2366963" y="4505325"/>
          <p14:tracePt t="33005" x="2557463" y="4529138"/>
          <p14:tracePt t="33012" x="2667000" y="4529138"/>
          <p14:tracePt t="33024" x="2805113" y="4538663"/>
          <p14:tracePt t="33041" x="3181350" y="4562475"/>
          <p14:tracePt t="33057" x="3548063" y="4591050"/>
          <p14:tracePt t="33074" x="3800475" y="4619625"/>
          <p14:tracePt t="33091" x="3981450" y="4648200"/>
          <p14:tracePt t="33107" x="4248150" y="4681538"/>
          <p14:tracePt t="33124" x="4386263" y="4700588"/>
          <p14:tracePt t="33140" x="4457700" y="4705350"/>
          <p14:tracePt t="33157" x="4505325" y="4705350"/>
          <p14:tracePt t="33174" x="4557713" y="4705350"/>
          <p14:tracePt t="33190" x="4586288" y="4710113"/>
          <p14:tracePt t="33207" x="4619625" y="4724400"/>
          <p14:tracePt t="33224" x="4648200" y="4729163"/>
          <p14:tracePt t="33241" x="4681538" y="4748213"/>
          <p14:tracePt t="33257" x="4700588" y="4757738"/>
          <p14:tracePt t="33274" x="4724400" y="4762500"/>
          <p14:tracePt t="33291" x="4757738" y="4786313"/>
          <p14:tracePt t="33307" x="4795838" y="4814888"/>
          <p14:tracePt t="33324" x="4843463" y="4838700"/>
          <p14:tracePt t="33340" x="4886325" y="4862513"/>
          <p14:tracePt t="33357" x="4948238" y="4895850"/>
          <p14:tracePt t="33374" x="4972050" y="4905375"/>
          <p14:tracePt t="33391" x="4981575" y="4910138"/>
          <p14:tracePt t="33409" x="4991100" y="4914900"/>
          <p14:tracePt t="33636" x="5053013" y="4914900"/>
          <p14:tracePt t="33643" x="5133975" y="4905375"/>
          <p14:tracePt t="33651" x="5200650" y="4905375"/>
          <p14:tracePt t="33658" x="5267325" y="4905375"/>
          <p14:tracePt t="33675" x="5391150" y="4910138"/>
          <p14:tracePt t="33691" x="5524500" y="4919663"/>
          <p14:tracePt t="33707" x="5624513" y="4919663"/>
          <p14:tracePt t="33724" x="5715000" y="4919663"/>
          <p14:tracePt t="33740" x="5743575" y="4919663"/>
          <p14:tracePt t="33757" x="5753100" y="4919663"/>
          <p14:tracePt t="33774" x="5762625" y="4919663"/>
          <p14:tracePt t="33830" x="5767388" y="4919663"/>
          <p14:tracePt t="33843" x="5772150" y="4919663"/>
          <p14:tracePt t="33858" x="5776913" y="4919663"/>
          <p14:tracePt t="33874" x="5786438" y="4924425"/>
          <p14:tracePt t="33890" x="5819775" y="4953000"/>
          <p14:tracePt t="33908" x="5991225" y="5072063"/>
          <p14:tracePt t="33924" x="6129338" y="5191125"/>
          <p14:tracePt t="33941" x="6253163" y="5305425"/>
          <p14:tracePt t="33957" x="6367463" y="5400675"/>
          <p14:tracePt t="33974" x="6505575" y="5519738"/>
          <p14:tracePt t="33991" x="6591300" y="5591175"/>
          <p14:tracePt t="34007" x="6648450" y="5653088"/>
          <p14:tracePt t="34024" x="6696075" y="5719763"/>
          <p14:tracePt t="34041" x="6719888" y="5800725"/>
          <p14:tracePt t="34057" x="6715125" y="5829300"/>
          <p14:tracePt t="34074" x="6677025" y="5857875"/>
          <p14:tracePt t="34238" x="6734175" y="5872163"/>
          <p14:tracePt t="34246" x="6791325" y="5895975"/>
          <p14:tracePt t="34257" x="6853238" y="5924550"/>
          <p14:tracePt t="34274" x="6929438" y="5962650"/>
          <p14:tracePt t="34291" x="7043738" y="6024563"/>
          <p14:tracePt t="34307" x="7100888" y="6057900"/>
          <p14:tracePt t="34324" x="7143750" y="6086475"/>
          <p14:tracePt t="34341" x="7196138" y="6119813"/>
          <p14:tracePt t="34357" x="7219950" y="6138863"/>
          <p14:tracePt t="34374" x="7234238" y="6157913"/>
          <p14:tracePt t="34390" x="7243763" y="6162675"/>
          <p14:tracePt t="34407" x="7253288" y="6167438"/>
          <p14:tracePt t="34424" x="7258050" y="6167438"/>
          <p14:tracePt t="34440" x="7262813" y="6167438"/>
          <p14:tracePt t="34783" x="7258050" y="6167438"/>
          <p14:tracePt t="34789" x="7239000" y="6148388"/>
          <p14:tracePt t="34797" x="7186613" y="6115050"/>
          <p14:tracePt t="34807" x="7105650" y="6038850"/>
          <p14:tracePt t="34824" x="6838950" y="5853113"/>
          <p14:tracePt t="34841" x="6424613" y="5481638"/>
          <p14:tracePt t="34857" x="6057900" y="5124450"/>
          <p14:tracePt t="34874" x="5834063" y="4895850"/>
          <p14:tracePt t="34891" x="5591175" y="4638675"/>
          <p14:tracePt t="34908" x="5500688" y="4576763"/>
          <p14:tracePt t="34924" x="5453063" y="4538663"/>
          <p14:tracePt t="34940" x="5438775" y="4524375"/>
          <p14:tracePt t="34957" x="5424488" y="4514850"/>
          <p14:tracePt t="34974" x="5419725" y="4510088"/>
          <p14:tracePt t="34991" x="5414963" y="4505325"/>
          <p14:tracePt t="35007" x="5410200" y="4505325"/>
          <p14:tracePt t="35024" x="5391150" y="4510088"/>
          <p14:tracePt t="35041" x="5372100" y="4533900"/>
          <p14:tracePt t="35057" x="5329238" y="4567238"/>
          <p14:tracePt t="35074" x="5272088" y="4600575"/>
          <p14:tracePt t="35090" x="5110163" y="4652963"/>
          <p14:tracePt t="35107" x="5029200" y="4648200"/>
          <p14:tracePt t="35124" x="4962525" y="4629150"/>
          <p14:tracePt t="35141" x="4886325" y="4591050"/>
          <p14:tracePt t="35157" x="4738688" y="4505325"/>
          <p14:tracePt t="35174" x="4595813" y="4448175"/>
          <p14:tracePt t="35191" x="4476750" y="4405313"/>
          <p14:tracePt t="35207" x="4376738" y="4362450"/>
          <p14:tracePt t="35224" x="4338638" y="4333875"/>
          <p14:tracePt t="35240" x="4324350" y="4324350"/>
          <p14:tracePt t="35257" x="4314825" y="4319588"/>
          <p14:tracePt t="35296" x="4319588" y="4329113"/>
          <p14:tracePt t="35307" x="4338638" y="4343400"/>
          <p14:tracePt t="35324" x="4433888" y="4424363"/>
          <p14:tracePt t="35340" x="4691063" y="4691063"/>
          <p14:tracePt t="35357" x="5038725" y="4895850"/>
          <p14:tracePt t="35374" x="5319713" y="5043488"/>
          <p14:tracePt t="35391" x="5691188" y="5210175"/>
          <p14:tracePt t="35407" x="5876925" y="5310188"/>
          <p14:tracePt t="35424" x="6043613" y="5414963"/>
          <p14:tracePt t="35440" x="6238875" y="5514975"/>
          <p14:tracePt t="35457" x="6457950" y="5681663"/>
          <p14:tracePt t="35474" x="6567488" y="5767388"/>
          <p14:tracePt t="35491" x="6691313" y="5862638"/>
          <p14:tracePt t="35507" x="6834188" y="5934075"/>
          <p14:tracePt t="35524" x="7034213" y="6000750"/>
          <p14:tracePt t="35541" x="7158038" y="6029325"/>
          <p14:tracePt t="35557" x="7243763" y="6043613"/>
          <p14:tracePt t="35574" x="7296150" y="6048375"/>
          <p14:tracePt t="35590" x="7300913" y="6048375"/>
          <p14:tracePt t="35766" x="7353300" y="6057900"/>
          <p14:tracePt t="35773" x="7419975" y="6062663"/>
          <p14:tracePt t="35780" x="7491413" y="6072188"/>
          <p14:tracePt t="35790" x="7548563" y="6081713"/>
          <p14:tracePt t="35807" x="7629525" y="6091238"/>
          <p14:tracePt t="35824" x="7696200" y="6100763"/>
          <p14:tracePt t="35840" x="7724775" y="6110288"/>
          <p14:tracePt t="35857" x="7762875" y="6119813"/>
          <p14:tracePt t="35874" x="7800975" y="6138863"/>
          <p14:tracePt t="35891" x="7848600" y="6157913"/>
          <p14:tracePt t="35907" x="7877175" y="6162675"/>
          <p14:tracePt t="35924" x="7905750" y="6167438"/>
          <p14:tracePt t="35941" x="7929563" y="6181725"/>
          <p14:tracePt t="35957" x="7962900" y="6191250"/>
          <p14:tracePt t="35975" x="7977188" y="6196013"/>
          <p14:tracePt t="35979" x="7981950" y="6200775"/>
          <p14:tracePt t="35990" x="7991475" y="6200775"/>
          <p14:tracePt t="36007" x="8001000" y="6200775"/>
          <p14:tracePt t="36024" x="8010525" y="6200775"/>
          <p14:tracePt t="36040" x="8015288" y="6200775"/>
          <p14:tracePt t="36111" x="8020050" y="6200775"/>
          <p14:tracePt t="36119" x="8020050" y="6205538"/>
          <p14:tracePt t="36125" x="8020050" y="6210300"/>
          <p14:tracePt t="36141" x="8020050" y="6215063"/>
          <p14:tracePt t="36157" x="8020050" y="6219825"/>
          <p14:tracePt t="36174" x="8020050" y="6229350"/>
          <p14:tracePt t="36190" x="8020050" y="6238875"/>
          <p14:tracePt t="36207" x="8005763" y="6272213"/>
          <p14:tracePt t="36224" x="7972425" y="6310313"/>
          <p14:tracePt t="36241" x="7924800" y="6334125"/>
          <p14:tracePt t="36257" x="7862888" y="6367463"/>
          <p14:tracePt t="36274" x="7834313" y="6372225"/>
          <p14:tracePt t="36290" x="7820025" y="6372225"/>
          <p14:tracePt t="36307" x="7805738" y="6372225"/>
          <p14:tracePt t="36324" x="7791450" y="6357938"/>
          <p14:tracePt t="36340" x="7777163" y="6334125"/>
          <p14:tracePt t="36357" x="7767638" y="6310313"/>
          <p14:tracePt t="36374" x="7762875" y="6291263"/>
          <p14:tracePt t="36391" x="7748588" y="6257925"/>
          <p14:tracePt t="36407" x="7748588" y="6243638"/>
          <p14:tracePt t="36424" x="7748588" y="6229350"/>
          <p14:tracePt t="36440" x="7748588" y="6205538"/>
          <p14:tracePt t="36457" x="7762875" y="6186488"/>
          <p14:tracePt t="36474" x="7777163" y="6162675"/>
          <p14:tracePt t="36490" x="7800975" y="6143625"/>
          <p14:tracePt t="36507" x="7858125" y="6115050"/>
          <p14:tracePt t="36524" x="7896225" y="6096000"/>
          <p14:tracePt t="36540" x="7939088" y="6081713"/>
          <p14:tracePt t="36557" x="7967663" y="6076950"/>
          <p14:tracePt t="36574" x="7996238" y="6076950"/>
          <p14:tracePt t="36590" x="8010525" y="6076950"/>
          <p14:tracePt t="36607" x="8020050" y="6076950"/>
          <p14:tracePt t="36624" x="8039100" y="6086475"/>
          <p14:tracePt t="36640" x="8043863" y="6091238"/>
          <p14:tracePt t="36657" x="8048625" y="6100763"/>
          <p14:tracePt t="36674" x="8058150" y="6115050"/>
          <p14:tracePt t="36691" x="8067675" y="6129338"/>
          <p14:tracePt t="36707" x="8072438" y="6138863"/>
          <p14:tracePt t="36724" x="8072438" y="6153150"/>
          <p14:tracePt t="36740" x="8072438" y="6167438"/>
          <p14:tracePt t="36757" x="8072438" y="6215063"/>
          <p14:tracePt t="36774" x="8058150" y="6253163"/>
          <p14:tracePt t="36790" x="8039100" y="6276975"/>
          <p14:tracePt t="36807" x="8024813" y="6300788"/>
          <p14:tracePt t="36824" x="8001000" y="6319838"/>
          <p14:tracePt t="36840" x="7977188" y="6338888"/>
          <p14:tracePt t="36857" x="7943850" y="6343650"/>
          <p14:tracePt t="36874" x="7881938" y="6348413"/>
          <p14:tracePt t="36890" x="7843838" y="6329363"/>
          <p14:tracePt t="36907" x="7810500" y="6300788"/>
          <p14:tracePt t="36924" x="7786688" y="6262688"/>
          <p14:tracePt t="36940" x="7753350" y="6196013"/>
          <p14:tracePt t="36957" x="7753350" y="6162675"/>
          <p14:tracePt t="36974" x="7753350" y="6110288"/>
          <p14:tracePt t="36991" x="7777163" y="6076950"/>
          <p14:tracePt t="37007" x="7820025" y="6038850"/>
          <p14:tracePt t="37024" x="7862888" y="6024563"/>
          <p14:tracePt t="37040" x="7905750" y="6024563"/>
          <p14:tracePt t="37057" x="7939088" y="6024563"/>
          <p14:tracePt t="37074" x="7953375" y="6029325"/>
          <p14:tracePt t="37090" x="7958138" y="6038850"/>
          <p14:tracePt t="37107" x="7962900" y="6057900"/>
          <p14:tracePt t="37124" x="7958138" y="6096000"/>
          <p14:tracePt t="37140" x="7929563" y="6134100"/>
          <p14:tracePt t="37157" x="7905750" y="6172200"/>
          <p14:tracePt t="37174" x="7881938" y="6196013"/>
          <p14:tracePt t="37190" x="7853363" y="6219825"/>
          <p14:tracePt t="37207" x="7843838" y="6229350"/>
          <p14:tracePt t="37224" x="7839075" y="6229350"/>
          <p14:tracePt t="37240" x="7829550" y="6229350"/>
          <p14:tracePt t="39774" x="7820025" y="6229350"/>
          <p14:tracePt t="39781" x="7810500" y="6234113"/>
          <p14:tracePt t="39790" x="7791450" y="6238875"/>
          <p14:tracePt t="39807" x="7762875" y="6238875"/>
          <p14:tracePt t="39824" x="7729538" y="6238875"/>
          <p14:tracePt t="39840" x="7681913" y="6238875"/>
          <p14:tracePt t="39857" x="7653338" y="6234113"/>
          <p14:tracePt t="39890" x="7615238" y="6219825"/>
          <p14:tracePt t="39923" x="7596188" y="6205538"/>
          <p14:tracePt t="39972" x="7596188" y="6200775"/>
          <p14:tracePt t="39987" x="7596188" y="6196013"/>
          <p14:tracePt t="39994" x="7600950" y="6196013"/>
          <p14:tracePt t="40007" x="7605713" y="6191250"/>
          <p14:tracePt t="40023" x="7643813" y="6181725"/>
          <p14:tracePt t="40040" x="7681913" y="6167438"/>
          <p14:tracePt t="40057" x="7753350" y="6162675"/>
          <p14:tracePt t="40073" x="7824788" y="6157913"/>
          <p14:tracePt t="40090" x="7905750" y="6157913"/>
          <p14:tracePt t="40107" x="7948613" y="6157913"/>
          <p14:tracePt t="40123" x="7986713" y="6167438"/>
          <p14:tracePt t="40140" x="8015288" y="6176963"/>
          <p14:tracePt t="40157" x="8043863" y="6186488"/>
          <p14:tracePt t="40173" x="8058150" y="6191250"/>
          <p14:tracePt t="40190" x="8072438" y="6191250"/>
          <p14:tracePt t="40207" x="8091488" y="6191250"/>
          <p14:tracePt t="40223" x="8115300" y="6196013"/>
          <p14:tracePt t="40240" x="8129588" y="6196013"/>
          <p14:tracePt t="40257" x="8143875" y="6196013"/>
          <p14:tracePt t="40273" x="8162925" y="6196013"/>
          <p14:tracePt t="40290" x="8172450" y="6196013"/>
          <p14:tracePt t="40307" x="8186738" y="6196013"/>
          <p14:tracePt t="40323" x="8191500" y="6196013"/>
          <p14:tracePt t="40340" x="8201025" y="6196013"/>
          <p14:tracePt t="40357" x="8210550" y="6196013"/>
          <p14:tracePt t="40373" x="8215313" y="6196013"/>
          <p14:tracePt t="40390" x="8220075" y="6196013"/>
          <p14:tracePt t="40655" x="8220075" y="6200775"/>
          <p14:tracePt t="40663" x="8215313" y="6205538"/>
          <p14:tracePt t="40673" x="8210550" y="6205538"/>
          <p14:tracePt t="40690" x="8201025" y="6210300"/>
          <p14:tracePt t="40707" x="8177213" y="6219825"/>
          <p14:tracePt t="40723" x="8153400" y="6219825"/>
          <p14:tracePt t="40740" x="8124825" y="6229350"/>
          <p14:tracePt t="40757" x="8077200" y="6234113"/>
          <p14:tracePt t="40773" x="7967663" y="6248400"/>
          <p14:tracePt t="40790" x="7900988" y="6248400"/>
          <p14:tracePt t="40807" x="7848600" y="6248400"/>
          <p14:tracePt t="40823" x="7796213" y="6238875"/>
          <p14:tracePt t="40840" x="7758113" y="6229350"/>
          <p14:tracePt t="40857" x="7734300" y="6215063"/>
          <p14:tracePt t="40873" x="7710488" y="6200775"/>
          <p14:tracePt t="40890" x="7691438" y="6176963"/>
          <p14:tracePt t="40907" x="7672388" y="6153150"/>
          <p14:tracePt t="40923" x="7667625" y="6124575"/>
          <p14:tracePt t="40940" x="7667625" y="6096000"/>
          <p14:tracePt t="40957" x="7667625" y="6062663"/>
          <p14:tracePt t="40973" x="7677150" y="6053138"/>
          <p14:tracePt t="40990" x="7696200" y="6034088"/>
          <p14:tracePt t="41007" x="7758113" y="6005513"/>
          <p14:tracePt t="41023" x="7810500" y="5986463"/>
          <p14:tracePt t="41040" x="7862888" y="5981700"/>
          <p14:tracePt t="41057" x="7910513" y="5981700"/>
          <p14:tracePt t="41073" x="7986713" y="5991225"/>
          <p14:tracePt t="41090" x="8024813" y="5995988"/>
          <p14:tracePt t="41106" x="8043863" y="6000750"/>
          <p14:tracePt t="41123" x="8067675" y="6010275"/>
          <p14:tracePt t="41140" x="8096250" y="6024563"/>
          <p14:tracePt t="41157" x="8110538" y="6029325"/>
          <p14:tracePt t="41173" x="8129588" y="6043613"/>
          <p14:tracePt t="41190" x="8139113" y="6053138"/>
          <p14:tracePt t="41207" x="8162925" y="6072188"/>
          <p14:tracePt t="41223" x="8172450" y="6096000"/>
          <p14:tracePt t="41240" x="8181975" y="6110288"/>
          <p14:tracePt t="41257" x="8181975" y="6143625"/>
          <p14:tracePt t="41273" x="8181975" y="6162675"/>
          <p14:tracePt t="41290" x="8181975" y="6186488"/>
          <p14:tracePt t="41307" x="8177213" y="6210300"/>
          <p14:tracePt t="41323" x="8153400" y="6238875"/>
          <p14:tracePt t="41340" x="8134350" y="6253163"/>
          <p14:tracePt t="41357" x="8115300" y="6276975"/>
          <p14:tracePt t="41373" x="8081963" y="6296025"/>
          <p14:tracePt t="41390" x="8034338" y="6319838"/>
          <p14:tracePt t="41407" x="7991475" y="6324600"/>
          <p14:tracePt t="41423" x="7948613" y="6338888"/>
          <p14:tracePt t="41440" x="7910513" y="6338888"/>
          <p14:tracePt t="41457" x="7843838" y="6334125"/>
          <p14:tracePt t="41473" x="7800975" y="6329363"/>
          <p14:tracePt t="41490" x="7762875" y="6315075"/>
          <p14:tracePt t="41507" x="7724775" y="6300788"/>
          <p14:tracePt t="41523" x="7700963" y="6281738"/>
          <p14:tracePt t="41540" x="7681913" y="6272213"/>
          <p14:tracePt t="41556" x="7667625" y="6257925"/>
          <p14:tracePt t="41574" x="7658100" y="6215063"/>
          <p14:tracePt t="41590" x="7658100" y="6186488"/>
          <p14:tracePt t="41607" x="7658100" y="6157913"/>
          <p14:tracePt t="41623" x="7672388" y="6129338"/>
          <p14:tracePt t="41640" x="7696200" y="6100763"/>
          <p14:tracePt t="41657" x="7743825" y="6081713"/>
          <p14:tracePt t="41673" x="7815263" y="6067425"/>
          <p14:tracePt t="41690" x="7900988" y="6062663"/>
          <p14:tracePt t="41707" x="7958138" y="6067425"/>
          <p14:tracePt t="41723" x="7996238" y="6072188"/>
          <p14:tracePt t="41740" x="8034338" y="6091238"/>
          <p14:tracePt t="41757" x="8067675" y="6115050"/>
          <p14:tracePt t="41773" x="8081963" y="6119813"/>
          <p14:tracePt t="41790" x="8101013" y="6134100"/>
          <p14:tracePt t="41806" x="8105775" y="6138863"/>
          <p14:tracePt t="41823" x="8120063" y="6157913"/>
          <p14:tracePt t="41840" x="8129588" y="6172200"/>
          <p14:tracePt t="41857" x="8134350" y="6181725"/>
          <p14:tracePt t="41874" x="8143875" y="6196013"/>
          <p14:tracePt t="41890" x="8148638" y="6205538"/>
          <p14:tracePt t="41907" x="8158163" y="6215063"/>
          <p14:tracePt t="41924" x="8158163" y="6224588"/>
          <p14:tracePt t="41940" x="8162925" y="6248400"/>
          <p14:tracePt t="41957" x="8162925" y="6262688"/>
          <p14:tracePt t="41973" x="8162925" y="6276975"/>
          <p14:tracePt t="41990" x="8162925" y="6300788"/>
          <p14:tracePt t="42007" x="8139113" y="6348413"/>
          <p14:tracePt t="42023" x="8129588" y="6372225"/>
          <p14:tracePt t="42040" x="8110538" y="6381750"/>
          <p14:tracePt t="42057" x="8096250" y="6396038"/>
          <p14:tracePt t="42073" x="8062913" y="6405563"/>
          <p14:tracePt t="42090" x="8024813" y="6415088"/>
          <p14:tracePt t="42106" x="7981950" y="6405563"/>
          <p14:tracePt t="42123" x="7910513" y="6381750"/>
          <p14:tracePt t="42141" x="7881938" y="6367463"/>
          <p14:tracePt t="42157" x="7853363" y="6348413"/>
          <p14:tracePt t="42173" x="7829550" y="6334125"/>
          <p14:tracePt t="42191" x="7796213" y="6310313"/>
          <p14:tracePt t="42207" x="7777163" y="6300788"/>
          <p14:tracePt t="42224" x="7762875" y="6281738"/>
          <p14:tracePt t="42240" x="7753350" y="6267450"/>
          <p14:tracePt t="42257" x="7739063" y="6205538"/>
          <p14:tracePt t="42273" x="7739063" y="6176963"/>
          <p14:tracePt t="42290" x="7758113" y="6138863"/>
          <p14:tracePt t="42307" x="7848600" y="6067425"/>
          <p14:tracePt t="42324" x="7920038" y="6038850"/>
          <p14:tracePt t="42340" x="7996238" y="6019800"/>
          <p14:tracePt t="42357" x="8043863" y="6015038"/>
          <p14:tracePt t="42373" x="8091488" y="6015038"/>
          <p14:tracePt t="42390" x="8115300" y="6029325"/>
          <p14:tracePt t="42407" x="8124825" y="6038850"/>
          <p14:tracePt t="42423" x="8134350" y="6053138"/>
          <p14:tracePt t="42440" x="8143875" y="6081713"/>
          <p14:tracePt t="42457" x="8148638" y="6110288"/>
          <p14:tracePt t="42473" x="8148638" y="6138863"/>
          <p14:tracePt t="42490" x="8148638" y="6162675"/>
          <p14:tracePt t="42506" x="8139113" y="6186488"/>
          <p14:tracePt t="42523" x="8120063" y="6210300"/>
          <p14:tracePt t="42540" x="8096250" y="6234113"/>
          <p14:tracePt t="42557" x="8058150" y="6262688"/>
          <p14:tracePt t="42573" x="8039100" y="6267450"/>
          <p14:tracePt t="42590" x="8024813" y="6276975"/>
          <p14:tracePt t="42607" x="8020050" y="6276975"/>
          <p14:tracePt t="42623" x="8015288" y="6286500"/>
          <p14:tracePt t="44591" x="7943850" y="6257925"/>
          <p14:tracePt t="44598" x="7853363" y="6191250"/>
          <p14:tracePt t="44606" x="7739063" y="6100763"/>
          <p14:tracePt t="44624" x="7467600" y="5867400"/>
          <p14:tracePt t="44640" x="7234238" y="5695950"/>
          <p14:tracePt t="44657" x="6953250" y="5414963"/>
          <p14:tracePt t="44690" x="6629400" y="5129213"/>
          <p14:tracePt t="44723" x="6257925" y="4757738"/>
          <p14:tracePt t="44740" x="6157913" y="4681538"/>
          <p14:tracePt t="44757" x="6100763" y="4638675"/>
          <p14:tracePt t="44773" x="6062663" y="4614863"/>
          <p14:tracePt t="44790" x="6043613" y="4600575"/>
          <p14:tracePt t="44806" x="6043613" y="4595813"/>
          <p14:tracePt t="44823" x="6043613" y="4591050"/>
          <p14:tracePt t="45083" x="6029325" y="4591050"/>
          <p14:tracePt t="45090" x="6015038" y="4591050"/>
          <p14:tracePt t="45098" x="5995988" y="4595813"/>
          <p14:tracePt t="45106" x="5981700" y="4595813"/>
          <p14:tracePt t="45123" x="5962650" y="4610100"/>
          <p14:tracePt t="45140" x="5938838" y="4633913"/>
          <p14:tracePt t="45156" x="5891213" y="4710113"/>
          <p14:tracePt t="45173" x="5848350" y="4795838"/>
          <p14:tracePt t="45190" x="5829300" y="4848225"/>
          <p14:tracePt t="45206" x="5824538" y="4876800"/>
          <p14:tracePt t="45223" x="5815013" y="4919663"/>
          <p14:tracePt t="45240" x="5815013" y="4938713"/>
          <p14:tracePt t="45256" x="5815013" y="4962525"/>
          <p14:tracePt t="45273" x="5824538" y="5014913"/>
          <p14:tracePt t="45290" x="5829300" y="5067300"/>
          <p14:tracePt t="45307" x="5829300" y="5100638"/>
          <p14:tracePt t="45323" x="5829300" y="5138738"/>
          <p14:tracePt t="45340" x="5824538" y="5162550"/>
          <p14:tracePt t="45356" x="5819775" y="5181600"/>
          <p14:tracePt t="45373" x="5815013" y="5186363"/>
          <p14:tracePt t="45390" x="5795963" y="5191125"/>
          <p14:tracePt t="45406" x="5657850" y="5129213"/>
          <p14:tracePt t="45423" x="5495925" y="5019675"/>
          <p14:tracePt t="45440" x="5200650" y="4848225"/>
          <p14:tracePt t="45456" x="4914900" y="4624388"/>
          <p14:tracePt t="45473" x="4562475" y="4367213"/>
          <p14:tracePt t="45490" x="4386263" y="4286250"/>
          <p14:tracePt t="45507" x="4267200" y="4233863"/>
          <p14:tracePt t="45523" x="4110038" y="4176713"/>
          <p14:tracePt t="45540" x="4005263" y="4133850"/>
          <p14:tracePt t="45556" x="3905250" y="4086225"/>
          <p14:tracePt t="45573" x="3833813" y="4062413"/>
          <p14:tracePt t="45590" x="3752850" y="4038600"/>
          <p14:tracePt t="45606" x="3714750" y="4024313"/>
          <p14:tracePt t="45623" x="3695700" y="4024313"/>
          <p14:tracePt t="45640" x="3671888" y="4024313"/>
          <p14:tracePt t="45656" x="3667125" y="4024313"/>
          <p14:tracePt t="45847" x="3576638" y="4010025"/>
          <p14:tracePt t="45854" x="3462338" y="3990975"/>
          <p14:tracePt t="45861" x="3352800" y="3962400"/>
          <p14:tracePt t="45873" x="3238500" y="3933825"/>
          <p14:tracePt t="45890" x="2914650" y="3819525"/>
          <p14:tracePt t="45906" x="2771775" y="3752850"/>
          <p14:tracePt t="45923" x="2643188" y="3700463"/>
          <p14:tracePt t="45940" x="2524125" y="3657600"/>
          <p14:tracePt t="45956" x="2381250" y="3614738"/>
          <p14:tracePt t="45973" x="2319338" y="3609975"/>
          <p14:tracePt t="45990" x="2271713" y="3605213"/>
          <p14:tracePt t="46006" x="2219325" y="3605213"/>
          <p14:tracePt t="46023" x="2157413" y="3605213"/>
          <p14:tracePt t="46040" x="2119313" y="3605213"/>
          <p14:tracePt t="46056" x="2076450" y="3605213"/>
          <p14:tracePt t="46073" x="2024063" y="3605213"/>
          <p14:tracePt t="46090" x="1971675" y="3605213"/>
          <p14:tracePt t="46106" x="1943100" y="3605213"/>
          <p14:tracePt t="46123" x="1919288" y="3605213"/>
          <p14:tracePt t="46140" x="1890713" y="3605213"/>
          <p14:tracePt t="46156" x="1866900" y="3605213"/>
          <p14:tracePt t="46173" x="1847850" y="3605213"/>
          <p14:tracePt t="46190" x="1824038" y="3605213"/>
          <p14:tracePt t="46206" x="1795463" y="3605213"/>
          <p14:tracePt t="46223" x="1785938" y="3605213"/>
          <p14:tracePt t="46240" x="1766888" y="3609975"/>
          <p14:tracePt t="46256" x="1752600" y="3614738"/>
          <p14:tracePt t="46273" x="1743075" y="3614738"/>
          <p14:tracePt t="46290" x="1733550" y="3614738"/>
          <p14:tracePt t="46306" x="1728788" y="3614738"/>
          <p14:tracePt t="46324" x="1724025" y="3614738"/>
          <p14:tracePt t="46368" x="1728788" y="3614738"/>
          <p14:tracePt t="46375" x="1733550" y="3619500"/>
          <p14:tracePt t="46390" x="1762125" y="3633788"/>
          <p14:tracePt t="46406" x="1809750" y="3652838"/>
          <p14:tracePt t="46423" x="1881188" y="3681413"/>
          <p14:tracePt t="46440" x="1971675" y="3719513"/>
          <p14:tracePt t="46456" x="2081213" y="3743325"/>
          <p14:tracePt t="46473" x="2138363" y="3748088"/>
          <p14:tracePt t="46490" x="2190750" y="3748088"/>
          <p14:tracePt t="46507" x="2238375" y="3748088"/>
          <p14:tracePt t="46523" x="2324100" y="3733800"/>
          <p14:tracePt t="46540" x="2390775" y="3714750"/>
          <p14:tracePt t="46556" x="2462213" y="3700463"/>
          <p14:tracePt t="46573" x="2557463" y="3676650"/>
          <p14:tracePt t="46590" x="2609850" y="3671888"/>
          <p14:tracePt t="46606" x="2667000" y="3671888"/>
          <p14:tracePt t="46623" x="2738438" y="3671888"/>
          <p14:tracePt t="46639" x="2843213" y="3686175"/>
          <p14:tracePt t="46656" x="2895600" y="3686175"/>
          <p14:tracePt t="46673" x="2938463" y="3686175"/>
          <p14:tracePt t="46690" x="2967038" y="3686175"/>
          <p14:tracePt t="46706" x="3000375" y="3686175"/>
          <p14:tracePt t="46723" x="3009900" y="3690938"/>
          <p14:tracePt t="46739" x="3024188" y="3695700"/>
          <p14:tracePt t="46756" x="3048000" y="3709988"/>
          <p14:tracePt t="46773" x="3071813" y="3714750"/>
          <p14:tracePt t="46790" x="3095625" y="3724275"/>
          <p14:tracePt t="46806" x="3114675" y="3738563"/>
          <p14:tracePt t="46823" x="3128963" y="3748088"/>
          <p14:tracePt t="46839" x="3133725" y="3748088"/>
          <p14:tracePt t="46856" x="3143250" y="3748088"/>
          <p14:tracePt t="46873" x="3148013" y="375285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"/>
    </mc:Choice>
    <mc:Fallback xmlns="">
      <p:transition spd="slow" advTm="123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Type Conversion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9172575" cy="766763"/>
          </a:xfrm>
        </p:spPr>
        <p:txBody>
          <a:bodyPr/>
          <a:lstStyle/>
          <a:p>
            <a:r>
              <a:rPr lang="en-US" altLang="ko-KR"/>
              <a:t>Impicit conversion: legal conversions between numeric types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Explicit cast</a:t>
            </a:r>
            <a:endParaRPr lang="ko-KR" alt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309813" y="257175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byte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500438" y="2571750"/>
            <a:ext cx="73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short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4881563" y="18573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char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4881563" y="257175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int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6096000" y="2571750"/>
            <a:ext cx="66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long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2297" name="TextBox 8"/>
          <p:cNvSpPr txBox="1">
            <a:spLocks noChangeArrowheads="1"/>
          </p:cNvSpPr>
          <p:nvPr/>
        </p:nvSpPr>
        <p:spPr bwMode="auto">
          <a:xfrm>
            <a:off x="4881563" y="34163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float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2298" name="TextBox 9"/>
          <p:cNvSpPr txBox="1">
            <a:spLocks noChangeArrowheads="1"/>
          </p:cNvSpPr>
          <p:nvPr/>
        </p:nvSpPr>
        <p:spPr bwMode="auto">
          <a:xfrm>
            <a:off x="6000750" y="3416300"/>
            <a:ext cx="881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double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2299" name="직선 화살표 연결선 11"/>
          <p:cNvCxnSpPr>
            <a:cxnSpLocks noChangeShapeType="1"/>
            <a:stCxn id="12292" idx="3"/>
            <a:endCxn id="12293" idx="1"/>
          </p:cNvCxnSpPr>
          <p:nvPr/>
        </p:nvCxnSpPr>
        <p:spPr bwMode="auto">
          <a:xfrm>
            <a:off x="3024188" y="2755900"/>
            <a:ext cx="476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직선 화살표 연결선 15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 rot="5400000">
            <a:off x="5055394" y="2399507"/>
            <a:ext cx="3444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직선 화살표 연결선 18"/>
          <p:cNvCxnSpPr>
            <a:cxnSpLocks noChangeShapeType="1"/>
            <a:stCxn id="12295" idx="2"/>
            <a:endCxn id="12297" idx="0"/>
          </p:cNvCxnSpPr>
          <p:nvPr/>
        </p:nvCxnSpPr>
        <p:spPr bwMode="auto">
          <a:xfrm rot="16200000" flipH="1">
            <a:off x="4995863" y="3173413"/>
            <a:ext cx="474662" cy="1111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직선 화살표 연결선 21"/>
          <p:cNvCxnSpPr>
            <a:cxnSpLocks noChangeShapeType="1"/>
            <a:stCxn id="12293" idx="3"/>
            <a:endCxn id="12295" idx="1"/>
          </p:cNvCxnSpPr>
          <p:nvPr/>
        </p:nvCxnSpPr>
        <p:spPr bwMode="auto">
          <a:xfrm>
            <a:off x="4238625" y="2755900"/>
            <a:ext cx="6429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직선 화살표 연결선 29"/>
          <p:cNvCxnSpPr>
            <a:cxnSpLocks noChangeShapeType="1"/>
            <a:stCxn id="12295" idx="3"/>
            <a:endCxn id="12296" idx="1"/>
          </p:cNvCxnSpPr>
          <p:nvPr/>
        </p:nvCxnSpPr>
        <p:spPr bwMode="auto">
          <a:xfrm>
            <a:off x="5572125" y="2755900"/>
            <a:ext cx="5238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직선 화살표 연결선 33"/>
          <p:cNvCxnSpPr>
            <a:cxnSpLocks noChangeShapeType="1"/>
            <a:stCxn id="12297" idx="3"/>
            <a:endCxn id="12298" idx="1"/>
          </p:cNvCxnSpPr>
          <p:nvPr/>
        </p:nvCxnSpPr>
        <p:spPr bwMode="auto">
          <a:xfrm>
            <a:off x="5595938" y="3602038"/>
            <a:ext cx="4048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직선 화살표 연결선 36"/>
          <p:cNvCxnSpPr>
            <a:cxnSpLocks noChangeShapeType="1"/>
            <a:stCxn id="12295" idx="2"/>
            <a:endCxn id="12298" idx="0"/>
          </p:cNvCxnSpPr>
          <p:nvPr/>
        </p:nvCxnSpPr>
        <p:spPr bwMode="auto">
          <a:xfrm rot="16200000" flipH="1">
            <a:off x="5597526" y="2571750"/>
            <a:ext cx="474662" cy="1214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직선 화살표 연결선 39"/>
          <p:cNvCxnSpPr>
            <a:cxnSpLocks noChangeShapeType="1"/>
            <a:stCxn id="12296" idx="2"/>
            <a:endCxn id="12298" idx="0"/>
          </p:cNvCxnSpPr>
          <p:nvPr/>
        </p:nvCxnSpPr>
        <p:spPr bwMode="auto">
          <a:xfrm rot="16200000" flipH="1">
            <a:off x="6198394" y="3172619"/>
            <a:ext cx="474662" cy="127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직선 화살표 연결선 42"/>
          <p:cNvCxnSpPr>
            <a:cxnSpLocks noChangeShapeType="1"/>
            <a:stCxn id="12296" idx="2"/>
            <a:endCxn id="12297" idx="0"/>
          </p:cNvCxnSpPr>
          <p:nvPr/>
        </p:nvCxnSpPr>
        <p:spPr bwMode="auto">
          <a:xfrm rot="5400000">
            <a:off x="5596732" y="2583656"/>
            <a:ext cx="474662" cy="11906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직선 화살표 연결선 45"/>
          <p:cNvCxnSpPr>
            <a:cxnSpLocks noChangeShapeType="1"/>
          </p:cNvCxnSpPr>
          <p:nvPr/>
        </p:nvCxnSpPr>
        <p:spPr bwMode="auto">
          <a:xfrm>
            <a:off x="7667625" y="2143125"/>
            <a:ext cx="571500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Box 47"/>
          <p:cNvSpPr txBox="1">
            <a:spLocks noChangeArrowheads="1"/>
          </p:cNvSpPr>
          <p:nvPr/>
        </p:nvSpPr>
        <p:spPr bwMode="auto">
          <a:xfrm>
            <a:off x="7546975" y="2143125"/>
            <a:ext cx="190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information loss may take place</a:t>
            </a:r>
            <a:endParaRPr lang="ko-KR" altLang="en-US" sz="1400">
              <a:latin typeface="Arial" panose="020B0604020202020204" pitchFamily="34" charset="0"/>
            </a:endParaRPr>
          </a:p>
        </p:txBody>
      </p:sp>
      <p:sp>
        <p:nvSpPr>
          <p:cNvPr id="12310" name="직사각형 50"/>
          <p:cNvSpPr>
            <a:spLocks noChangeArrowheads="1"/>
          </p:cNvSpPr>
          <p:nvPr/>
        </p:nvSpPr>
        <p:spPr bwMode="auto">
          <a:xfrm>
            <a:off x="1065213" y="5149850"/>
            <a:ext cx="4867275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double x = 9.997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int nx1 = (int) x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Int nx2 = (int) Math.round(x) ;</a:t>
            </a:r>
            <a:endParaRPr lang="ko-KR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83"/>
    </mc:Choice>
    <mc:Fallback xmlns="">
      <p:transition spd="slow" advTm="128883"/>
    </mc:Fallback>
  </mc:AlternateContent>
  <p:extLst>
    <p:ext uri="{3A86A75C-4F4B-4683-9AE1-C65F6400EC91}">
      <p14:laserTraceLst xmlns:p14="http://schemas.microsoft.com/office/powerpoint/2010/main">
        <p14:tracePtLst>
          <p14:tracePt t="699" x="6567488" y="4548188"/>
          <p14:tracePt t="706" x="6467475" y="4371975"/>
          <p14:tracePt t="714" x="6338888" y="4029075"/>
          <p14:tracePt t="730" x="6129338" y="3533775"/>
          <p14:tracePt t="747" x="5848350" y="2886075"/>
          <p14:tracePt t="764" x="5457825" y="2095500"/>
          <p14:tracePt t="796" x="5219700" y="1657350"/>
          <p14:tracePt t="830" x="5076825" y="1447800"/>
          <p14:tracePt t="846" x="5057775" y="1428750"/>
          <p14:tracePt t="863" x="5053013" y="1428750"/>
          <p14:tracePt t="1065" x="5019675" y="1404938"/>
          <p14:tracePt t="1072" x="4972050" y="1371600"/>
          <p14:tracePt t="1080" x="4919663" y="1338263"/>
          <p14:tracePt t="1096" x="4810125" y="1285875"/>
          <p14:tracePt t="1112" x="4686300" y="1262063"/>
          <p14:tracePt t="1129" x="4557713" y="1238250"/>
          <p14:tracePt t="1146" x="4419600" y="1214438"/>
          <p14:tracePt t="1163" x="4305300" y="1204913"/>
          <p14:tracePt t="1179" x="4224338" y="1200150"/>
          <p14:tracePt t="1196" x="4152900" y="1185863"/>
          <p14:tracePt t="1212" x="4081463" y="1171575"/>
          <p14:tracePt t="1229" x="4033838" y="1166813"/>
          <p14:tracePt t="1246" x="3981450" y="1157288"/>
          <p14:tracePt t="1263" x="3910013" y="1143000"/>
          <p14:tracePt t="1279" x="3790950" y="1114425"/>
          <p14:tracePt t="1296" x="3719513" y="1100138"/>
          <p14:tracePt t="1313" x="3657600" y="1095375"/>
          <p14:tracePt t="1329" x="3600450" y="1085850"/>
          <p14:tracePt t="1346" x="3552825" y="1076325"/>
          <p14:tracePt t="1362" x="3519488" y="1066800"/>
          <p14:tracePt t="1379" x="3476625" y="1062038"/>
          <p14:tracePt t="1396" x="3433763" y="1052513"/>
          <p14:tracePt t="1412" x="3419475" y="1052513"/>
          <p14:tracePt t="1429" x="3414713" y="1052513"/>
          <p14:tracePt t="1446" x="3409950" y="1052513"/>
          <p14:tracePt t="1463" x="3409950" y="1042988"/>
          <p14:tracePt t="1479" x="3409950" y="1038225"/>
          <p14:tracePt t="1496" x="3409950" y="1033463"/>
          <p14:tracePt t="1512" x="3424238" y="1019175"/>
          <p14:tracePt t="1529" x="3452813" y="1009650"/>
          <p14:tracePt t="1546" x="3490913" y="1009650"/>
          <p14:tracePt t="1562" x="3538538" y="1009650"/>
          <p14:tracePt t="1579" x="3624263" y="1009650"/>
          <p14:tracePt t="1596" x="3671888" y="995363"/>
          <p14:tracePt t="1612" x="3714750" y="995363"/>
          <p14:tracePt t="1629" x="3757613" y="990600"/>
          <p14:tracePt t="1646" x="3814763" y="990600"/>
          <p14:tracePt t="1662" x="3848100" y="990600"/>
          <p14:tracePt t="1679" x="3876675" y="990600"/>
          <p14:tracePt t="1696" x="3914775" y="990600"/>
          <p14:tracePt t="1713" x="3943350" y="990600"/>
          <p14:tracePt t="1729" x="3971925" y="990600"/>
          <p14:tracePt t="1747" x="4014788" y="1000125"/>
          <p14:tracePt t="1763" x="4076700" y="1009650"/>
          <p14:tracePt t="1779" x="4133850" y="1028700"/>
          <p14:tracePt t="1796" x="4181475" y="1042988"/>
          <p14:tracePt t="1812" x="4233863" y="1057275"/>
          <p14:tracePt t="1829" x="4319588" y="1076325"/>
          <p14:tracePt t="1846" x="4391025" y="1085850"/>
          <p14:tracePt t="1863" x="4462463" y="1100138"/>
          <p14:tracePt t="1879" x="4548188" y="1114425"/>
          <p14:tracePt t="1896" x="4676775" y="1128713"/>
          <p14:tracePt t="1912" x="4776788" y="1138238"/>
          <p14:tracePt t="1929" x="4881563" y="1133475"/>
          <p14:tracePt t="1946" x="4962525" y="1128713"/>
          <p14:tracePt t="1963" x="5072063" y="1090613"/>
          <p14:tracePt t="1979" x="5143500" y="1076325"/>
          <p14:tracePt t="1996" x="5210175" y="1062038"/>
          <p14:tracePt t="2012" x="5257800" y="1047750"/>
          <p14:tracePt t="2029" x="5272088" y="1042988"/>
          <p14:tracePt t="2046" x="5276850" y="1042988"/>
          <p14:tracePt t="2225" x="5338763" y="1042988"/>
          <p14:tracePt t="2233" x="5414963" y="1042988"/>
          <p14:tracePt t="2240" x="5491163" y="1042988"/>
          <p14:tracePt t="2248" x="5572125" y="1042988"/>
          <p14:tracePt t="2262" x="5691188" y="1042988"/>
          <p14:tracePt t="2279" x="5795963" y="1042988"/>
          <p14:tracePt t="2296" x="5867400" y="1047750"/>
          <p14:tracePt t="2312" x="5924550" y="1052513"/>
          <p14:tracePt t="2329" x="6000750" y="1066800"/>
          <p14:tracePt t="2346" x="6038850" y="1076325"/>
          <p14:tracePt t="2362" x="6067425" y="1090613"/>
          <p14:tracePt t="2379" x="6086475" y="1100138"/>
          <p14:tracePt t="2396" x="6091238" y="1104900"/>
          <p14:tracePt t="2412" x="6096000" y="1114425"/>
          <p14:tracePt t="2429" x="6076950" y="1143000"/>
          <p14:tracePt t="2446" x="5767388" y="1276350"/>
          <p14:tracePt t="2462" x="5253038" y="1419225"/>
          <p14:tracePt t="2480" x="4676775" y="1533525"/>
          <p14:tracePt t="2496" x="4148138" y="1628775"/>
          <p14:tracePt t="2513" x="3400425" y="1695450"/>
          <p14:tracePt t="2530" x="3005138" y="1709738"/>
          <p14:tracePt t="2546" x="2767013" y="1709738"/>
          <p14:tracePt t="2563" x="2543175" y="1695450"/>
          <p14:tracePt t="2579" x="2471738" y="1681163"/>
          <p14:tracePt t="2596" x="2443163" y="1681163"/>
          <p14:tracePt t="2612" x="2428875" y="1681163"/>
          <p14:tracePt t="2887" x="2428875" y="1690688"/>
          <p14:tracePt t="2894" x="2424113" y="1695450"/>
          <p14:tracePt t="2901" x="2419350" y="1700213"/>
          <p14:tracePt t="2912" x="2419350" y="1704975"/>
          <p14:tracePt t="2929" x="2419350" y="1709738"/>
          <p14:tracePt t="2946" x="2419350" y="1719263"/>
          <p14:tracePt t="2962" x="2419350" y="1728788"/>
          <p14:tracePt t="2979" x="2424113" y="1733550"/>
          <p14:tracePt t="2996" x="2452688" y="1738313"/>
          <p14:tracePt t="3012" x="2519363" y="1747838"/>
          <p14:tracePt t="3029" x="2590800" y="1747838"/>
          <p14:tracePt t="3046" x="2671763" y="1757363"/>
          <p14:tracePt t="3063" x="2776538" y="1762125"/>
          <p14:tracePt t="3079" x="2847975" y="1771650"/>
          <p14:tracePt t="3096" x="2938463" y="1781175"/>
          <p14:tracePt t="3112" x="3038475" y="1785938"/>
          <p14:tracePt t="3129" x="3190875" y="1804988"/>
          <p14:tracePt t="3146" x="3271838" y="1809750"/>
          <p14:tracePt t="3162" x="3343275" y="1819275"/>
          <p14:tracePt t="3179" x="3405188" y="1833563"/>
          <p14:tracePt t="3196" x="3490913" y="1843088"/>
          <p14:tracePt t="3212" x="3533775" y="1852613"/>
          <p14:tracePt t="3229" x="3567113" y="1857375"/>
          <p14:tracePt t="3246" x="3595688" y="1866900"/>
          <p14:tracePt t="3262" x="3600450" y="1866900"/>
          <p14:tracePt t="3474" x="3643313" y="1866900"/>
          <p14:tracePt t="3481" x="3709988" y="1866900"/>
          <p14:tracePt t="3489" x="3767138" y="1866900"/>
          <p14:tracePt t="3496" x="3833813" y="1866900"/>
          <p14:tracePt t="3512" x="3948113" y="1866900"/>
          <p14:tracePt t="3529" x="4038600" y="1885950"/>
          <p14:tracePt t="3546" x="4100513" y="1890713"/>
          <p14:tracePt t="3562" x="4171950" y="1905000"/>
          <p14:tracePt t="3579" x="4200525" y="1909763"/>
          <p14:tracePt t="3596" x="4229100" y="1919288"/>
          <p14:tracePt t="3612" x="4271963" y="1919288"/>
          <p14:tracePt t="3629" x="4338638" y="1919288"/>
          <p14:tracePt t="3646" x="4395788" y="1919288"/>
          <p14:tracePt t="3662" x="4448175" y="1919288"/>
          <p14:tracePt t="3679" x="4495800" y="1919288"/>
          <p14:tracePt t="3696" x="4567238" y="1919288"/>
          <p14:tracePt t="3712" x="4600575" y="1919288"/>
          <p14:tracePt t="3729" x="4629150" y="1919288"/>
          <p14:tracePt t="3746" x="4667250" y="1919288"/>
          <p14:tracePt t="3762" x="4691063" y="1919288"/>
          <p14:tracePt t="3779" x="4719638" y="1924050"/>
          <p14:tracePt t="3796" x="4748213" y="1933575"/>
          <p14:tracePt t="3812" x="4781550" y="1933575"/>
          <p14:tracePt t="3829" x="4795838" y="1933575"/>
          <p14:tracePt t="3846" x="4810125" y="1933575"/>
          <p14:tracePt t="3862" x="4824413" y="1933575"/>
          <p14:tracePt t="3879" x="4843463" y="1933575"/>
          <p14:tracePt t="3896" x="4852988" y="1938338"/>
          <p14:tracePt t="3912" x="4862513" y="1938338"/>
          <p14:tracePt t="3929" x="4872038" y="1938338"/>
          <p14:tracePt t="3946" x="4876800" y="1938338"/>
          <p14:tracePt t="3962" x="4881563" y="1938338"/>
          <p14:tracePt t="4423" x="4786313" y="2028825"/>
          <p14:tracePt t="4431" x="4605338" y="2224088"/>
          <p14:tracePt t="4437" x="4300538" y="2614613"/>
          <p14:tracePt t="4446" x="4029075" y="2914650"/>
          <p14:tracePt t="4463" x="3495675" y="3586163"/>
          <p14:tracePt t="4479" x="3090863" y="4014788"/>
          <p14:tracePt t="4496" x="2576513" y="4557713"/>
          <p14:tracePt t="4529" x="2338388" y="4795838"/>
          <p14:tracePt t="4562" x="2228850" y="4900613"/>
          <p14:tracePt t="4579" x="2205038" y="4929188"/>
          <p14:tracePt t="4596" x="2185988" y="4962525"/>
          <p14:tracePt t="4612" x="2162175" y="4995863"/>
          <p14:tracePt t="4629" x="2152650" y="5024438"/>
          <p14:tracePt t="4646" x="2143125" y="5048250"/>
          <p14:tracePt t="4662" x="2138363" y="5062538"/>
          <p14:tracePt t="4679" x="2128838" y="5081588"/>
          <p14:tracePt t="4696" x="2119313" y="5105400"/>
          <p14:tracePt t="4712" x="2114550" y="5119688"/>
          <p14:tracePt t="4729" x="2109788" y="5133975"/>
          <p14:tracePt t="4731" x="2105025" y="5138738"/>
          <p14:tracePt t="4966" x="2081213" y="5138738"/>
          <p14:tracePt t="4972" x="2043113" y="5138738"/>
          <p14:tracePt t="4979" x="2014538" y="5138738"/>
          <p14:tracePt t="4995" x="1938338" y="5129213"/>
          <p14:tracePt t="5012" x="1857375" y="5081588"/>
          <p14:tracePt t="5029" x="1790700" y="5019675"/>
          <p14:tracePt t="5046" x="1690688" y="4933950"/>
          <p14:tracePt t="5062" x="1609725" y="4881563"/>
          <p14:tracePt t="5079" x="1524000" y="4848225"/>
          <p14:tracePt t="5096" x="1447800" y="4819650"/>
          <p14:tracePt t="5112" x="1352550" y="4805363"/>
          <p14:tracePt t="5129" x="1300163" y="4791075"/>
          <p14:tracePt t="5146" x="1252538" y="4791075"/>
          <p14:tracePt t="5162" x="1181100" y="4791075"/>
          <p14:tracePt t="5179" x="1114425" y="4791075"/>
          <p14:tracePt t="5196" x="1081088" y="4791075"/>
          <p14:tracePt t="5212" x="1052513" y="4791075"/>
          <p14:tracePt t="5229" x="1042988" y="4791075"/>
          <p14:tracePt t="5230" x="1038225" y="4791075"/>
          <p14:tracePt t="5246" x="1033463" y="4791075"/>
          <p14:tracePt t="5262" x="1028700" y="4791075"/>
          <p14:tracePt t="5311" x="1038225" y="4791075"/>
          <p14:tracePt t="5319" x="1057275" y="4791075"/>
          <p14:tracePt t="5329" x="1081088" y="4800600"/>
          <p14:tracePt t="5346" x="1171575" y="4800600"/>
          <p14:tracePt t="5362" x="1385888" y="4810125"/>
          <p14:tracePt t="5379" x="1528763" y="4814888"/>
          <p14:tracePt t="5396" x="1652588" y="4814888"/>
          <p14:tracePt t="5412" x="1766888" y="4824413"/>
          <p14:tracePt t="5429" x="1938338" y="4848225"/>
          <p14:tracePt t="5446" x="2043113" y="4867275"/>
          <p14:tracePt t="5463" x="2114550" y="4881563"/>
          <p14:tracePt t="5479" x="2214563" y="4910138"/>
          <p14:tracePt t="5495" x="2266950" y="4914900"/>
          <p14:tracePt t="5512" x="2314575" y="4914900"/>
          <p14:tracePt t="5529" x="2371725" y="4914900"/>
          <p14:tracePt t="5546" x="2447925" y="4914900"/>
          <p14:tracePt t="5562" x="2481263" y="4919663"/>
          <p14:tracePt t="5579" x="2509838" y="4919663"/>
          <p14:tracePt t="5596" x="2528888" y="4919663"/>
          <p14:tracePt t="5612" x="2543175" y="4919663"/>
          <p14:tracePt t="5629" x="2547938" y="4919663"/>
          <p14:tracePt t="5646" x="2552700" y="4919663"/>
          <p14:tracePt t="5663" x="2557463" y="4919663"/>
          <p14:tracePt t="6045" x="2590800" y="4786313"/>
          <p14:tracePt t="6052" x="2686050" y="4405313"/>
          <p14:tracePt t="6062" x="2757488" y="4114800"/>
          <p14:tracePt t="6096" x="3214688" y="2657475"/>
          <p14:tracePt t="6129" x="3348038" y="2328863"/>
          <p14:tracePt t="6146" x="3390900" y="2219325"/>
          <p14:tracePt t="6162" x="3452813" y="2124075"/>
          <p14:tracePt t="6179" x="3476625" y="2085975"/>
          <p14:tracePt t="6195" x="3495675" y="2062163"/>
          <p14:tracePt t="6212" x="3519488" y="2038350"/>
          <p14:tracePt t="6229" x="3557588" y="2009775"/>
          <p14:tracePt t="6246" x="3605213" y="1990725"/>
          <p14:tracePt t="6263" x="3648075" y="1971675"/>
          <p14:tracePt t="6279" x="3686175" y="1957388"/>
          <p14:tracePt t="6296" x="3733800" y="1933575"/>
          <p14:tracePt t="6312" x="3762375" y="1928813"/>
          <p14:tracePt t="6329" x="3786188" y="1924050"/>
          <p14:tracePt t="6346" x="3810000" y="1909763"/>
          <p14:tracePt t="6362" x="3843338" y="1900238"/>
          <p14:tracePt t="6379" x="3876675" y="1881188"/>
          <p14:tracePt t="6396" x="3900488" y="1862138"/>
          <p14:tracePt t="6412" x="3933825" y="1838325"/>
          <p14:tracePt t="6429" x="3943350" y="1833563"/>
          <p14:tracePt t="6446" x="3952875" y="1828800"/>
          <p14:tracePt t="6462" x="3957638" y="1819275"/>
          <p14:tracePt t="6479" x="3962400" y="1819275"/>
          <p14:tracePt t="6531" x="3957638" y="1819275"/>
          <p14:tracePt t="6538" x="3952875" y="1819275"/>
          <p14:tracePt t="6546" x="3943350" y="1824038"/>
          <p14:tracePt t="6562" x="3924300" y="1828800"/>
          <p14:tracePt t="6579" x="3900488" y="1838325"/>
          <p14:tracePt t="6596" x="3867150" y="1852613"/>
          <p14:tracePt t="6612" x="3843338" y="1857375"/>
          <p14:tracePt t="6629" x="3833813" y="1857375"/>
          <p14:tracePt t="6646" x="3819525" y="1857375"/>
          <p14:tracePt t="6662" x="3805238" y="1857375"/>
          <p14:tracePt t="6679" x="3800475" y="1857375"/>
          <p14:tracePt t="6696" x="3795713" y="1857375"/>
          <p14:tracePt t="8352" x="3786188" y="1862138"/>
          <p14:tracePt t="8359" x="3781425" y="1862138"/>
          <p14:tracePt t="8366" x="3776663" y="1866900"/>
          <p14:tracePt t="8382" x="3771900" y="1866900"/>
          <p14:tracePt t="8396" x="3767138" y="1866900"/>
          <p14:tracePt t="8412" x="3757613" y="1866900"/>
          <p14:tracePt t="9930" x="3776663" y="1866900"/>
          <p14:tracePt t="9937" x="3790950" y="1866900"/>
          <p14:tracePt t="9946" x="3810000" y="1857375"/>
          <p14:tracePt t="9962" x="3848100" y="1857375"/>
          <p14:tracePt t="9979" x="3867150" y="1852613"/>
          <p14:tracePt t="9995" x="3886200" y="1852613"/>
          <p14:tracePt t="10029" x="3900488" y="1852613"/>
          <p14:tracePt t="10062" x="3905250" y="1852613"/>
          <p14:tracePt t="10150" x="3890963" y="1852613"/>
          <p14:tracePt t="10158" x="3876675" y="1852613"/>
          <p14:tracePt t="10165" x="3848100" y="1852613"/>
          <p14:tracePt t="10178" x="3814763" y="1862138"/>
          <p14:tracePt t="10195" x="3619500" y="1895475"/>
          <p14:tracePt t="10212" x="3443288" y="1914525"/>
          <p14:tracePt t="10229" x="3286125" y="1919288"/>
          <p14:tracePt t="10246" x="2986088" y="1919288"/>
          <p14:tracePt t="10262" x="2809875" y="1909763"/>
          <p14:tracePt t="10278" x="2695575" y="1900238"/>
          <p14:tracePt t="10295" x="2581275" y="1890713"/>
          <p14:tracePt t="10312" x="2424113" y="1876425"/>
          <p14:tracePt t="10329" x="2328863" y="1866900"/>
          <p14:tracePt t="10345" x="2238375" y="1862138"/>
          <p14:tracePt t="10362" x="2157413" y="1862138"/>
          <p14:tracePt t="10379" x="2038350" y="1847850"/>
          <p14:tracePt t="10395" x="1981200" y="1838325"/>
          <p14:tracePt t="10412" x="1919288" y="1833563"/>
          <p14:tracePt t="10428" x="1876425" y="1833563"/>
          <p14:tracePt t="10445" x="1824038" y="1833563"/>
          <p14:tracePt t="10462" x="1800225" y="1833563"/>
          <p14:tracePt t="10478" x="1790700" y="1833563"/>
          <p14:tracePt t="10495" x="1776413" y="1833563"/>
          <p14:tracePt t="10512" x="1766888" y="1833563"/>
          <p14:tracePt t="10528" x="1762125" y="1833563"/>
          <p14:tracePt t="10827" x="1709738" y="1838325"/>
          <p14:tracePt t="10834" x="1628775" y="1857375"/>
          <p14:tracePt t="10845" x="1562100" y="1866900"/>
          <p14:tracePt t="10862" x="1438275" y="1881188"/>
          <p14:tracePt t="10878" x="1266825" y="1890713"/>
          <p14:tracePt t="10895" x="1176338" y="1890713"/>
          <p14:tracePt t="10912" x="1104900" y="1881188"/>
          <p14:tracePt t="10928" x="1052513" y="1876425"/>
          <p14:tracePt t="10945" x="995363" y="1862138"/>
          <p14:tracePt t="10962" x="962025" y="1857375"/>
          <p14:tracePt t="10978" x="938213" y="1857375"/>
          <p14:tracePt t="10995" x="919163" y="1857375"/>
          <p14:tracePt t="11012" x="909638" y="1857375"/>
          <p14:tracePt t="11028" x="904875" y="1857375"/>
          <p14:tracePt t="11045" x="900113" y="1857375"/>
          <p14:tracePt t="11157" x="904875" y="1857375"/>
          <p14:tracePt t="11164" x="909638" y="1857375"/>
          <p14:tracePt t="11172" x="919163" y="1857375"/>
          <p14:tracePt t="11179" x="938213" y="1857375"/>
          <p14:tracePt t="11195" x="971550" y="1857375"/>
          <p14:tracePt t="11212" x="1009650" y="1857375"/>
          <p14:tracePt t="11228" x="1057275" y="1857375"/>
          <p14:tracePt t="11246" x="1095375" y="1857375"/>
          <p14:tracePt t="11263" x="1157288" y="1857375"/>
          <p14:tracePt t="11279" x="1185863" y="1857375"/>
          <p14:tracePt t="11296" x="1214438" y="1857375"/>
          <p14:tracePt t="11312" x="1257300" y="1857375"/>
          <p14:tracePt t="11329" x="1300163" y="1857375"/>
          <p14:tracePt t="11345" x="1343025" y="1866900"/>
          <p14:tracePt t="11363" x="1447800" y="1866900"/>
          <p14:tracePt t="11379" x="1528763" y="1866900"/>
          <p14:tracePt t="11395" x="1595438" y="1866900"/>
          <p14:tracePt t="11412" x="1666875" y="1866900"/>
          <p14:tracePt t="11428" x="1790700" y="1857375"/>
          <p14:tracePt t="11445" x="1847850" y="1847850"/>
          <p14:tracePt t="11462" x="1919288" y="1847850"/>
          <p14:tracePt t="11479" x="1966913" y="1847850"/>
          <p14:tracePt t="11495" x="2028825" y="1847850"/>
          <p14:tracePt t="11512" x="2076450" y="1847850"/>
          <p14:tracePt t="11529" x="2128838" y="1847850"/>
          <p14:tracePt t="11545" x="2171700" y="1847850"/>
          <p14:tracePt t="11562" x="2247900" y="1847850"/>
          <p14:tracePt t="11578" x="2290763" y="1847850"/>
          <p14:tracePt t="11595" x="2333625" y="1847850"/>
          <p14:tracePt t="11612" x="2362200" y="1847850"/>
          <p14:tracePt t="11628" x="2400300" y="1847850"/>
          <p14:tracePt t="11645" x="2419350" y="1843088"/>
          <p14:tracePt t="11662" x="2443163" y="1843088"/>
          <p14:tracePt t="11679" x="2476500" y="1843088"/>
          <p14:tracePt t="11695" x="2490788" y="1843088"/>
          <p14:tracePt t="11712" x="2500313" y="1843088"/>
          <p14:tracePt t="11729" x="2505075" y="1843088"/>
          <p14:tracePt t="11730" x="2509838" y="1843088"/>
          <p14:tracePt t="11745" x="2514600" y="1843088"/>
          <p14:tracePt t="11762" x="2519363" y="1843088"/>
          <p14:tracePt t="12002" x="2557463" y="1838325"/>
          <p14:tracePt t="12009" x="2624138" y="1828800"/>
          <p14:tracePt t="12016" x="2681288" y="1828800"/>
          <p14:tracePt t="12028" x="2738438" y="1819275"/>
          <p14:tracePt t="12045" x="2876550" y="1804988"/>
          <p14:tracePt t="12062" x="2947988" y="1795463"/>
          <p14:tracePt t="12078" x="2995613" y="1795463"/>
          <p14:tracePt t="12095" x="3048000" y="1795463"/>
          <p14:tracePt t="12112" x="3119438" y="1795463"/>
          <p14:tracePt t="12128" x="3157538" y="1795463"/>
          <p14:tracePt t="12145" x="3200400" y="1795463"/>
          <p14:tracePt t="12162" x="3228975" y="1795463"/>
          <p14:tracePt t="12178" x="3281363" y="1795463"/>
          <p14:tracePt t="12195" x="3309938" y="1795463"/>
          <p14:tracePt t="12212" x="3328988" y="1795463"/>
          <p14:tracePt t="12228" x="3352800" y="1795463"/>
          <p14:tracePt t="12229" x="3362325" y="1795463"/>
          <p14:tracePt t="12245" x="3386138" y="1795463"/>
          <p14:tracePt t="12262" x="3400425" y="1795463"/>
          <p14:tracePt t="12278" x="3414713" y="1795463"/>
          <p14:tracePt t="12295" x="3424238" y="1795463"/>
          <p14:tracePt t="12312" x="3429000" y="1795463"/>
          <p14:tracePt t="12361" x="3419475" y="1795463"/>
          <p14:tracePt t="12369" x="3386138" y="1804988"/>
          <p14:tracePt t="12378" x="3328988" y="1814513"/>
          <p14:tracePt t="12395" x="3157538" y="1838325"/>
          <p14:tracePt t="12412" x="3024188" y="1847850"/>
          <p14:tracePt t="12428" x="2809875" y="1866900"/>
          <p14:tracePt t="12445" x="2686050" y="1871663"/>
          <p14:tracePt t="12463" x="2605088" y="1871663"/>
          <p14:tracePt t="12480" x="2528888" y="1871663"/>
          <p14:tracePt t="12496" x="2486025" y="1866900"/>
          <p14:tracePt t="12512" x="2433638" y="1852613"/>
          <p14:tracePt t="12529" x="2386013" y="1852613"/>
          <p14:tracePt t="12545" x="2314575" y="1838325"/>
          <p14:tracePt t="12562" x="2281238" y="1838325"/>
          <p14:tracePt t="12579" x="2238375" y="1838325"/>
          <p14:tracePt t="12595" x="2205038" y="1838325"/>
          <p14:tracePt t="12612" x="2162175" y="1838325"/>
          <p14:tracePt t="12629" x="2152650" y="1838325"/>
          <p14:tracePt t="12645" x="2143125" y="1838325"/>
          <p14:tracePt t="12662" x="2138363" y="1838325"/>
          <p14:tracePt t="12679" x="2133600" y="1838325"/>
          <p14:tracePt t="12753" x="2143125" y="1838325"/>
          <p14:tracePt t="12759" x="2152650" y="1838325"/>
          <p14:tracePt t="12766" x="2162175" y="1838325"/>
          <p14:tracePt t="12778" x="2185988" y="1843088"/>
          <p14:tracePt t="12795" x="2305050" y="1847850"/>
          <p14:tracePt t="12812" x="2371725" y="1847850"/>
          <p14:tracePt t="12828" x="2438400" y="1847850"/>
          <p14:tracePt t="12845" x="2509838" y="1847850"/>
          <p14:tracePt t="12862" x="2643188" y="1847850"/>
          <p14:tracePt t="12878" x="2714625" y="1847850"/>
          <p14:tracePt t="12895" x="2781300" y="1847850"/>
          <p14:tracePt t="12912" x="2838450" y="1847850"/>
          <p14:tracePt t="12928" x="2924175" y="1847850"/>
          <p14:tracePt t="12945" x="2995613" y="1838325"/>
          <p14:tracePt t="12962" x="3052763" y="1838325"/>
          <p14:tracePt t="12978" x="3148013" y="1838325"/>
          <p14:tracePt t="12995" x="3205163" y="1838325"/>
          <p14:tracePt t="13012" x="3262313" y="1838325"/>
          <p14:tracePt t="13028" x="3324225" y="1838325"/>
          <p14:tracePt t="13045" x="3405188" y="1838325"/>
          <p14:tracePt t="13062" x="3462338" y="1838325"/>
          <p14:tracePt t="13078" x="3519488" y="1838325"/>
          <p14:tracePt t="13095" x="3571875" y="1843088"/>
          <p14:tracePt t="13112" x="3633788" y="1843088"/>
          <p14:tracePt t="13129" x="3667125" y="1843088"/>
          <p14:tracePt t="13145" x="3705225" y="1847850"/>
          <p14:tracePt t="13162" x="3752850" y="1847850"/>
          <p14:tracePt t="13179" x="3771900" y="1847850"/>
          <p14:tracePt t="13195" x="3786188" y="1847850"/>
          <p14:tracePt t="13212" x="3790950" y="1847850"/>
          <p14:tracePt t="13228" x="3800475" y="1847850"/>
          <p14:tracePt t="13246" x="3805238" y="1847850"/>
          <p14:tracePt t="13471" x="3862388" y="1838325"/>
          <p14:tracePt t="13479" x="3929063" y="1824038"/>
          <p14:tracePt t="13485" x="4000500" y="1804988"/>
          <p14:tracePt t="13495" x="4048125" y="1790700"/>
          <p14:tracePt t="13512" x="4129088" y="1781175"/>
          <p14:tracePt t="13528" x="4205288" y="1781175"/>
          <p14:tracePt t="13545" x="4291013" y="1781175"/>
          <p14:tracePt t="13562" x="4333875" y="1781175"/>
          <p14:tracePt t="13578" x="4376738" y="1781175"/>
          <p14:tracePt t="13595" x="4414838" y="1781175"/>
          <p14:tracePt t="13612" x="4433888" y="1781175"/>
          <p14:tracePt t="13628" x="4452938" y="1781175"/>
          <p14:tracePt t="13645" x="4457700" y="1781175"/>
          <p14:tracePt t="13662" x="4467225" y="1781175"/>
          <p14:tracePt t="13678" x="4476750" y="1781175"/>
          <p14:tracePt t="14205" x="4424363" y="1824038"/>
          <p14:tracePt t="14213" x="4348163" y="1909763"/>
          <p14:tracePt t="14220" x="4276725" y="1971675"/>
          <p14:tracePt t="14228" x="4205288" y="2038350"/>
          <p14:tracePt t="14245" x="4081463" y="2133600"/>
          <p14:tracePt t="14262" x="3981450" y="2190750"/>
          <p14:tracePt t="14278" x="3895725" y="2266950"/>
          <p14:tracePt t="14312" x="3767138" y="2371725"/>
          <p14:tracePt t="14345" x="3652838" y="2457450"/>
          <p14:tracePt t="14362" x="3619500" y="2486025"/>
          <p14:tracePt t="14378" x="3590925" y="2514600"/>
          <p14:tracePt t="14395" x="3552825" y="2552700"/>
          <p14:tracePt t="14412" x="3514725" y="2586038"/>
          <p14:tracePt t="14428" x="3490913" y="2609850"/>
          <p14:tracePt t="14445" x="3467100" y="2633663"/>
          <p14:tracePt t="14462" x="3433763" y="2671763"/>
          <p14:tracePt t="14478" x="3409950" y="2695575"/>
          <p14:tracePt t="14495" x="3386138" y="2719388"/>
          <p14:tracePt t="14512" x="3352800" y="2747963"/>
          <p14:tracePt t="14528" x="3305175" y="2800350"/>
          <p14:tracePt t="14545" x="3271838" y="2838450"/>
          <p14:tracePt t="14562" x="3233738" y="2876550"/>
          <p14:tracePt t="14578" x="3205163" y="2905125"/>
          <p14:tracePt t="14595" x="3143250" y="2952750"/>
          <p14:tracePt t="14611" x="3105150" y="2976563"/>
          <p14:tracePt t="14628" x="3071813" y="2995613"/>
          <p14:tracePt t="14645" x="3033713" y="3005138"/>
          <p14:tracePt t="14661" x="2971800" y="3033713"/>
          <p14:tracePt t="14678" x="2933700" y="3052763"/>
          <p14:tracePt t="14695" x="2890838" y="3062288"/>
          <p14:tracePt t="14713" x="2824163" y="3081338"/>
          <p14:tracePt t="14729" x="2781300" y="3095625"/>
          <p14:tracePt t="14745" x="2747963" y="3105150"/>
          <p14:tracePt t="14761" x="2705100" y="3114675"/>
          <p14:tracePt t="14779" x="2633663" y="3119438"/>
          <p14:tracePt t="14795" x="2586038" y="3119438"/>
          <p14:tracePt t="14811" x="2533650" y="3109913"/>
          <p14:tracePt t="14828" x="2481263" y="3095625"/>
          <p14:tracePt t="14845" x="2424113" y="3071813"/>
          <p14:tracePt t="14862" x="2386013" y="3033713"/>
          <p14:tracePt t="14878" x="2357438" y="2957513"/>
          <p14:tracePt t="14895" x="2328863" y="2881313"/>
          <p14:tracePt t="14911" x="2314575" y="2805113"/>
          <p14:tracePt t="14928" x="2309813" y="2776538"/>
          <p14:tracePt t="14945" x="2309813" y="2747963"/>
          <p14:tracePt t="14962" x="2314575" y="2700338"/>
          <p14:tracePt t="14978" x="2333625" y="2662238"/>
          <p14:tracePt t="14995" x="2376488" y="2605088"/>
          <p14:tracePt t="15011" x="2428875" y="2557463"/>
          <p14:tracePt t="15028" x="2524125" y="2495550"/>
          <p14:tracePt t="15045" x="2576513" y="2486025"/>
          <p14:tracePt t="15062" x="2624138" y="2486025"/>
          <p14:tracePt t="15078" x="2667000" y="2490788"/>
          <p14:tracePt t="15095" x="2714625" y="2524125"/>
          <p14:tracePt t="15112" x="2738438" y="2547938"/>
          <p14:tracePt t="15128" x="2762250" y="2562225"/>
          <p14:tracePt t="15145" x="2790825" y="2595563"/>
          <p14:tracePt t="15162" x="2809875" y="2614613"/>
          <p14:tracePt t="15178" x="2828925" y="2652713"/>
          <p14:tracePt t="15195" x="2847975" y="2700338"/>
          <p14:tracePt t="15212" x="2862263" y="2776538"/>
          <p14:tracePt t="15228" x="2867025" y="2833688"/>
          <p14:tracePt t="15245" x="2867025" y="2876550"/>
          <p14:tracePt t="15262" x="2867025" y="2905125"/>
          <p14:tracePt t="15278" x="2867025" y="2928938"/>
          <p14:tracePt t="15295" x="2867025" y="2943225"/>
          <p14:tracePt t="15312" x="2867025" y="2947988"/>
          <p14:tracePt t="15329" x="2867025" y="2957513"/>
          <p14:tracePt t="15345" x="2867025" y="2962275"/>
          <p14:tracePt t="16586" x="2905125" y="2947988"/>
          <p14:tracePt t="16593" x="2957513" y="2924175"/>
          <p14:tracePt t="16600" x="3005138" y="2909888"/>
          <p14:tracePt t="16612" x="3062288" y="2890838"/>
          <p14:tracePt t="16628" x="3167063" y="2857500"/>
          <p14:tracePt t="16645" x="3309938" y="2828925"/>
          <p14:tracePt t="16662" x="3362325" y="2814638"/>
          <p14:tracePt t="16695" x="3481388" y="2795588"/>
          <p14:tracePt t="16728" x="3543300" y="2795588"/>
          <p14:tracePt t="16745" x="3581400" y="2795588"/>
          <p14:tracePt t="16761" x="3643313" y="2795588"/>
          <p14:tracePt t="16778" x="3671888" y="2795588"/>
          <p14:tracePt t="16795" x="3695700" y="2795588"/>
          <p14:tracePt t="16811" x="3724275" y="2795588"/>
          <p14:tracePt t="16828" x="3757613" y="2795588"/>
          <p14:tracePt t="16845" x="3781425" y="2795588"/>
          <p14:tracePt t="16861" x="3810000" y="2795588"/>
          <p14:tracePt t="16879" x="3852863" y="2795588"/>
          <p14:tracePt t="16895" x="3890963" y="2795588"/>
          <p14:tracePt t="16911" x="3924300" y="2795588"/>
          <p14:tracePt t="16928" x="3962400" y="2795588"/>
          <p14:tracePt t="16945" x="4010025" y="2795588"/>
          <p14:tracePt t="16961" x="4029075" y="2795588"/>
          <p14:tracePt t="16978" x="4052888" y="2795588"/>
          <p14:tracePt t="16995" x="4067175" y="2805113"/>
          <p14:tracePt t="17011" x="4090988" y="2809875"/>
          <p14:tracePt t="17028" x="4110038" y="2819400"/>
          <p14:tracePt t="17045" x="4124325" y="2824163"/>
          <p14:tracePt t="17062" x="4143375" y="2833688"/>
          <p14:tracePt t="17078" x="4152900" y="2838450"/>
          <p14:tracePt t="17095" x="4162425" y="2847975"/>
          <p14:tracePt t="17111" x="4167188" y="2852738"/>
          <p14:tracePt t="17128" x="4176713" y="2862263"/>
          <p14:tracePt t="17145" x="4181475" y="2871788"/>
          <p14:tracePt t="17161" x="4186238" y="2886075"/>
          <p14:tracePt t="17178" x="4186238" y="2895600"/>
          <p14:tracePt t="17195" x="4186238" y="2919413"/>
          <p14:tracePt t="17211" x="4176713" y="2938463"/>
          <p14:tracePt t="17228" x="4171950" y="2947988"/>
          <p14:tracePt t="17245" x="4157663" y="2962275"/>
          <p14:tracePt t="17261" x="4138613" y="2990850"/>
          <p14:tracePt t="17278" x="4119563" y="3000375"/>
          <p14:tracePt t="17295" x="4100513" y="3019425"/>
          <p14:tracePt t="17311" x="4062413" y="3038475"/>
          <p14:tracePt t="17328" x="4043363" y="3048000"/>
          <p14:tracePt t="17345" x="4019550" y="3052763"/>
          <p14:tracePt t="17361" x="3995738" y="3057525"/>
          <p14:tracePt t="17378" x="3957638" y="3067050"/>
          <p14:tracePt t="17394" x="3929063" y="3067050"/>
          <p14:tracePt t="17411" x="3910013" y="3067050"/>
          <p14:tracePt t="17428" x="3886200" y="3067050"/>
          <p14:tracePt t="17445" x="3852863" y="3067050"/>
          <p14:tracePt t="17461" x="3833813" y="3062288"/>
          <p14:tracePt t="17478" x="3810000" y="3052763"/>
          <p14:tracePt t="17495" x="3786188" y="3048000"/>
          <p14:tracePt t="17511" x="3748088" y="3033713"/>
          <p14:tracePt t="17528" x="3724275" y="3024188"/>
          <p14:tracePt t="17545" x="3700463" y="3005138"/>
          <p14:tracePt t="17561" x="3676650" y="2986088"/>
          <p14:tracePt t="17578" x="3667125" y="2976563"/>
          <p14:tracePt t="17595" x="3648075" y="2962275"/>
          <p14:tracePt t="17611" x="3633788" y="2933700"/>
          <p14:tracePt t="17628" x="3609975" y="2895600"/>
          <p14:tracePt t="17645" x="3595688" y="2871788"/>
          <p14:tracePt t="17661" x="3590925" y="2852738"/>
          <p14:tracePt t="17678" x="3586163" y="2838450"/>
          <p14:tracePt t="17695" x="3581400" y="2819400"/>
          <p14:tracePt t="17711" x="3581400" y="2805113"/>
          <p14:tracePt t="17728" x="3581400" y="2781300"/>
          <p14:tracePt t="17745" x="3590925" y="2752725"/>
          <p14:tracePt t="17761" x="3609975" y="2738438"/>
          <p14:tracePt t="17778" x="3629025" y="2714625"/>
          <p14:tracePt t="17795" x="3657600" y="2690813"/>
          <p14:tracePt t="17811" x="3705225" y="2667000"/>
          <p14:tracePt t="17828" x="3743325" y="2652713"/>
          <p14:tracePt t="17845" x="3781425" y="2643188"/>
          <p14:tracePt t="17861" x="3810000" y="2643188"/>
          <p14:tracePt t="17878" x="3862388" y="2647950"/>
          <p14:tracePt t="17895" x="3890963" y="2652713"/>
          <p14:tracePt t="17911" x="3914775" y="2671763"/>
          <p14:tracePt t="17928" x="3938588" y="2681288"/>
          <p14:tracePt t="17945" x="3957638" y="2705100"/>
          <p14:tracePt t="17961" x="3967163" y="2719388"/>
          <p14:tracePt t="17978" x="3986213" y="2738438"/>
          <p14:tracePt t="17995" x="4010025" y="2786063"/>
          <p14:tracePt t="18011" x="4019550" y="2824163"/>
          <p14:tracePt t="18028" x="4029075" y="2852738"/>
          <p14:tracePt t="18045" x="4038600" y="2876550"/>
          <p14:tracePt t="18061" x="4038600" y="2895600"/>
          <p14:tracePt t="18078" x="4038600" y="2900363"/>
          <p14:tracePt t="18095" x="4038600" y="2909888"/>
          <p14:tracePt t="18128" x="4038600" y="2919413"/>
          <p14:tracePt t="18145" x="4038600" y="2928938"/>
          <p14:tracePt t="18161" x="4038600" y="2938463"/>
          <p14:tracePt t="18178" x="4038600" y="2952750"/>
          <p14:tracePt t="18195" x="4033838" y="2957513"/>
          <p14:tracePt t="18211" x="4029075" y="2967038"/>
          <p14:tracePt t="18228" x="4014788" y="2986088"/>
          <p14:tracePt t="18244" x="3976688" y="3005138"/>
          <p14:tracePt t="18261" x="3943350" y="3014663"/>
          <p14:tracePt t="18278" x="3905250" y="3024188"/>
          <p14:tracePt t="18294" x="3867150" y="3024188"/>
          <p14:tracePt t="18311" x="3781425" y="3014663"/>
          <p14:tracePt t="18328" x="3719513" y="3000375"/>
          <p14:tracePt t="18344" x="3667125" y="2976563"/>
          <p14:tracePt t="18361" x="3619500" y="2947988"/>
          <p14:tracePt t="18378" x="3567113" y="2895600"/>
          <p14:tracePt t="18395" x="3543300" y="2857500"/>
          <p14:tracePt t="18411" x="3524250" y="2824163"/>
          <p14:tracePt t="18428" x="3524250" y="2752725"/>
          <p14:tracePt t="18445" x="3552825" y="2700338"/>
          <p14:tracePt t="18461" x="3609975" y="2628900"/>
          <p14:tracePt t="18478" x="3676650" y="2576513"/>
          <p14:tracePt t="18494" x="3833813" y="2528888"/>
          <p14:tracePt t="18511" x="3943350" y="2528888"/>
          <p14:tracePt t="18528" x="4062413" y="2547938"/>
          <p14:tracePt t="18545" x="4148138" y="2586038"/>
          <p14:tracePt t="18561" x="4243388" y="2647950"/>
          <p14:tracePt t="18578" x="4286250" y="2686050"/>
          <p14:tracePt t="18595" x="4329113" y="2752725"/>
          <p14:tracePt t="18611" x="4357688" y="2852738"/>
          <p14:tracePt t="18628" x="4357688" y="2886075"/>
          <p14:tracePt t="18645" x="4357688" y="2909888"/>
          <p14:tracePt t="18826" x="4429125" y="2900363"/>
          <p14:tracePt t="18833" x="4519613" y="2881313"/>
          <p14:tracePt t="18844" x="4619625" y="2862263"/>
          <p14:tracePt t="18861" x="4886325" y="2824163"/>
          <p14:tracePt t="18878" x="5024438" y="2809875"/>
          <p14:tracePt t="18895" x="5124450" y="2809875"/>
          <p14:tracePt t="18911" x="5214938" y="2809875"/>
          <p14:tracePt t="18928" x="5319713" y="2809875"/>
          <p14:tracePt t="18945" x="5362575" y="2809875"/>
          <p14:tracePt t="18961" x="5395913" y="2809875"/>
          <p14:tracePt t="18978" x="5419725" y="2809875"/>
          <p14:tracePt t="18994" x="5448300" y="2809875"/>
          <p14:tracePt t="19011" x="5476875" y="2809875"/>
          <p14:tracePt t="19028" x="5505450" y="2809875"/>
          <p14:tracePt t="19045" x="5548313" y="2809875"/>
          <p14:tracePt t="19061" x="5567363" y="2809875"/>
          <p14:tracePt t="19078" x="5576888" y="2809875"/>
          <p14:tracePt t="19095" x="5586413" y="2809875"/>
          <p14:tracePt t="19149" x="5576888" y="2814638"/>
          <p14:tracePt t="19156" x="5557838" y="2828925"/>
          <p14:tracePt t="19163" x="5529263" y="2838450"/>
          <p14:tracePt t="19178" x="5434013" y="2871788"/>
          <p14:tracePt t="19195" x="5319713" y="2886075"/>
          <p14:tracePt t="19211" x="5214938" y="2905125"/>
          <p14:tracePt t="19228" x="5124450" y="2905125"/>
          <p14:tracePt t="19229" x="5091113" y="2905125"/>
          <p14:tracePt t="19245" x="4995863" y="2895600"/>
          <p14:tracePt t="19261" x="4929188" y="2886075"/>
          <p14:tracePt t="19278" x="4872038" y="2867025"/>
          <p14:tracePt t="19295" x="4838700" y="2843213"/>
          <p14:tracePt t="19311" x="4824413" y="2790825"/>
          <p14:tracePt t="19328" x="4824413" y="2714625"/>
          <p14:tracePt t="19345" x="4857750" y="2638425"/>
          <p14:tracePt t="19361" x="4929188" y="2566988"/>
          <p14:tracePt t="19378" x="5005388" y="2524125"/>
          <p14:tracePt t="19395" x="5105400" y="2490788"/>
          <p14:tracePt t="19411" x="5195888" y="2490788"/>
          <p14:tracePt t="19428" x="5291138" y="2514600"/>
          <p14:tracePt t="19445" x="5338763" y="2552700"/>
          <p14:tracePt t="19461" x="5367338" y="2609850"/>
          <p14:tracePt t="19478" x="5395913" y="2700338"/>
          <p14:tracePt t="19495" x="5400675" y="2733675"/>
          <p14:tracePt t="19511" x="5400675" y="2771775"/>
          <p14:tracePt t="19528" x="5395913" y="2795588"/>
          <p14:tracePt t="19545" x="5391150" y="2814638"/>
          <p14:tracePt t="19561" x="5391150" y="2819400"/>
          <p14:tracePt t="19578" x="5391150" y="2824163"/>
          <p14:tracePt t="19594" x="5391150" y="2828925"/>
          <p14:tracePt t="19611" x="5391150" y="2833688"/>
          <p14:tracePt t="20029" x="5367338" y="2852738"/>
          <p14:tracePt t="20037" x="5338763" y="2867025"/>
          <p14:tracePt t="20045" x="5310188" y="2881313"/>
          <p14:tracePt t="20078" x="5157788" y="2909888"/>
          <p14:tracePt t="20111" x="4976813" y="2847975"/>
          <p14:tracePt t="20128" x="4938713" y="2814638"/>
          <p14:tracePt t="20145" x="4914900" y="2781300"/>
          <p14:tracePt t="20161" x="4895850" y="2700338"/>
          <p14:tracePt t="20178" x="4919663" y="2624138"/>
          <p14:tracePt t="20196" x="4967288" y="2557463"/>
          <p14:tracePt t="20211" x="5067300" y="2490788"/>
          <p14:tracePt t="20228" x="5248275" y="2466975"/>
          <p14:tracePt t="20245" x="5400675" y="2495550"/>
          <p14:tracePt t="20261" x="5529263" y="2557463"/>
          <p14:tracePt t="20278" x="5629275" y="2605088"/>
          <p14:tracePt t="20294" x="5715000" y="2671763"/>
          <p14:tracePt t="20311" x="5748338" y="2719388"/>
          <p14:tracePt t="20328" x="5767388" y="2771775"/>
          <p14:tracePt t="20344" x="5772150" y="2843213"/>
          <p14:tracePt t="20361" x="5757863" y="2871788"/>
          <p14:tracePt t="20529" x="5838825" y="2871788"/>
          <p14:tracePt t="20536" x="5929313" y="2867025"/>
          <p14:tracePt t="20544" x="6010275" y="2857500"/>
          <p14:tracePt t="20561" x="6167438" y="2847975"/>
          <p14:tracePt t="20578" x="6310313" y="2843213"/>
          <p14:tracePt t="20595" x="6457950" y="2833688"/>
          <p14:tracePt t="20611" x="6519863" y="2833688"/>
          <p14:tracePt t="20628" x="6562725" y="2833688"/>
          <p14:tracePt t="20645" x="6591300" y="2833688"/>
          <p14:tracePt t="20661" x="6629400" y="2838450"/>
          <p14:tracePt t="20678" x="6653213" y="2843213"/>
          <p14:tracePt t="20694" x="6667500" y="2857500"/>
          <p14:tracePt t="20711" x="6677025" y="2857500"/>
          <p14:tracePt t="20728" x="6686550" y="2857500"/>
          <p14:tracePt t="20744" x="6696075" y="2857500"/>
          <p14:tracePt t="20779" x="6700838" y="2857500"/>
          <p14:tracePt t="20794" x="6705600" y="2857500"/>
          <p14:tracePt t="20811" x="6705600" y="2867025"/>
          <p14:tracePt t="20828" x="6705600" y="2876550"/>
          <p14:tracePt t="20845" x="6696075" y="2895600"/>
          <p14:tracePt t="20861" x="6667500" y="2914650"/>
          <p14:tracePt t="20878" x="6629400" y="2938463"/>
          <p14:tracePt t="20894" x="6553200" y="2967038"/>
          <p14:tracePt t="20911" x="6434138" y="2990850"/>
          <p14:tracePt t="20928" x="6353175" y="2995613"/>
          <p14:tracePt t="20944" x="6272213" y="2995613"/>
          <p14:tracePt t="20961" x="6210300" y="2981325"/>
          <p14:tracePt t="20978" x="6134100" y="2933700"/>
          <p14:tracePt t="20994" x="6096000" y="2886075"/>
          <p14:tracePt t="21011" x="6076950" y="2833688"/>
          <p14:tracePt t="21028" x="6072188" y="2757488"/>
          <p14:tracePt t="21044" x="6081713" y="2714625"/>
          <p14:tracePt t="21062" x="6115050" y="2667000"/>
          <p14:tracePt t="21078" x="6162675" y="2624138"/>
          <p14:tracePt t="21095" x="6310313" y="2576513"/>
          <p14:tracePt t="21111" x="6400800" y="2571750"/>
          <p14:tracePt t="21128" x="6472238" y="2571750"/>
          <p14:tracePt t="21144" x="6515100" y="2586038"/>
          <p14:tracePt t="21161" x="6548438" y="2619375"/>
          <p14:tracePt t="21178" x="6577013" y="2657475"/>
          <p14:tracePt t="21194" x="6591300" y="2733675"/>
          <p14:tracePt t="21211" x="6591300" y="2781300"/>
          <p14:tracePt t="21228" x="6581775" y="2828925"/>
          <p14:tracePt t="21244" x="6572250" y="2843213"/>
          <p14:tracePt t="21261" x="6572250" y="2857500"/>
          <p14:tracePt t="21278" x="6572250" y="2867025"/>
          <p14:tracePt t="21294" x="6572250" y="2871788"/>
          <p14:tracePt t="21311" x="6572250" y="2876550"/>
          <p14:tracePt t="21344" x="6572250" y="2881313"/>
          <p14:tracePt t="21935" x="6519863" y="2876550"/>
          <p14:tracePt t="21947" x="6343650" y="2800350"/>
          <p14:tracePt t="21961" x="6181725" y="2728913"/>
          <p14:tracePt t="21978" x="6053138" y="2676525"/>
          <p14:tracePt t="21994" x="5924550" y="2619375"/>
          <p14:tracePt t="22011" x="5824538" y="2566988"/>
          <p14:tracePt t="22028" x="5719763" y="2514600"/>
          <p14:tracePt t="22061" x="5643563" y="2466975"/>
          <p14:tracePt t="22094" x="5562600" y="2386013"/>
          <p14:tracePt t="22111" x="5538788" y="2347913"/>
          <p14:tracePt t="22128" x="5505450" y="2314575"/>
          <p14:tracePt t="22145" x="5457825" y="2276475"/>
          <p14:tracePt t="22161" x="5434013" y="2262188"/>
          <p14:tracePt t="22178" x="5424488" y="2243138"/>
          <p14:tracePt t="22194" x="5414963" y="2228850"/>
          <p14:tracePt t="22211" x="5410200" y="2209800"/>
          <p14:tracePt t="22228" x="5410200" y="2190750"/>
          <p14:tracePt t="22244" x="5429250" y="2157413"/>
          <p14:tracePt t="22261" x="5443538" y="2133600"/>
          <p14:tracePt t="22278" x="5453063" y="2114550"/>
          <p14:tracePt t="22294" x="5462588" y="2109788"/>
          <p14:tracePt t="22311" x="5467350" y="2100263"/>
          <p14:tracePt t="22328" x="5467350" y="2095500"/>
          <p14:tracePt t="22361" x="5448300" y="2100263"/>
          <p14:tracePt t="22377" x="5348288" y="2143125"/>
          <p14:tracePt t="22395" x="5162550" y="2200275"/>
          <p14:tracePt t="22411" x="5005388" y="2228850"/>
          <p14:tracePt t="22428" x="4891088" y="2243138"/>
          <p14:tracePt t="22444" x="4810125" y="2243138"/>
          <p14:tracePt t="22461" x="4752975" y="2233613"/>
          <p14:tracePt t="22478" x="4738688" y="2209800"/>
          <p14:tracePt t="22494" x="4729163" y="2119313"/>
          <p14:tracePt t="22511" x="4757738" y="2000250"/>
          <p14:tracePt t="22529" x="4843463" y="1890713"/>
          <p14:tracePt t="22544" x="4924425" y="1843088"/>
          <p14:tracePt t="22561" x="5005388" y="1824038"/>
          <p14:tracePt t="22578" x="5176838" y="1819275"/>
          <p14:tracePt t="22594" x="5243513" y="1847850"/>
          <p14:tracePt t="22611" x="5300663" y="1900238"/>
          <p14:tracePt t="22628" x="5343525" y="1947863"/>
          <p14:tracePt t="22644" x="5381625" y="2019300"/>
          <p14:tracePt t="22661" x="5381625" y="2062163"/>
          <p14:tracePt t="22678" x="5381625" y="2105025"/>
          <p14:tracePt t="22694" x="5376863" y="2157413"/>
          <p14:tracePt t="22711" x="5362575" y="2243138"/>
          <p14:tracePt t="22728" x="5348288" y="2286000"/>
          <p14:tracePt t="22744" x="5348288" y="2314575"/>
          <p14:tracePt t="22761" x="5348288" y="2333625"/>
          <p14:tracePt t="22778" x="5353050" y="2347913"/>
          <p14:tracePt t="22794" x="5362575" y="2366963"/>
          <p14:tracePt t="22811" x="5372100" y="2376488"/>
          <p14:tracePt t="22828" x="5381625" y="2390775"/>
          <p14:tracePt t="22844" x="5386388" y="2405063"/>
          <p14:tracePt t="22861" x="5395913" y="2419350"/>
          <p14:tracePt t="22878" x="5400675" y="2428875"/>
          <p14:tracePt t="22895" x="5405438" y="2462213"/>
          <p14:tracePt t="22911" x="5405438" y="2486025"/>
          <p14:tracePt t="22928" x="5405438" y="2505075"/>
          <p14:tracePt t="22944" x="5405438" y="2547938"/>
          <p14:tracePt t="22961" x="5395913" y="2619375"/>
          <p14:tracePt t="22977" x="5391150" y="2652713"/>
          <p14:tracePt t="22994" x="5386388" y="2681288"/>
          <p14:tracePt t="23011" x="5372100" y="2714625"/>
          <p14:tracePt t="23027" x="5362575" y="2733675"/>
          <p14:tracePt t="23044" x="5357813" y="2743200"/>
          <p14:tracePt t="23061" x="5348288" y="2757488"/>
          <p14:tracePt t="23078" x="5329238" y="2776538"/>
          <p14:tracePt t="23094" x="5314950" y="2790825"/>
          <p14:tracePt t="23111" x="5281613" y="2814638"/>
          <p14:tracePt t="23128" x="5257800" y="2828925"/>
          <p14:tracePt t="23144" x="5219700" y="2847975"/>
          <p14:tracePt t="23161" x="5195888" y="2857500"/>
          <p14:tracePt t="23178" x="5186363" y="2857500"/>
          <p14:tracePt t="23194" x="5172075" y="2857500"/>
          <p14:tracePt t="23211" x="5157788" y="2852738"/>
          <p14:tracePt t="23228" x="5148263" y="2843213"/>
          <p14:tracePt t="23245" x="5133975" y="2814638"/>
          <p14:tracePt t="23261" x="5129213" y="2686050"/>
          <p14:tracePt t="23277" x="5143500" y="2624138"/>
          <p14:tracePt t="23295" x="5153025" y="2595563"/>
          <p14:tracePt t="23311" x="5176838" y="2576513"/>
          <p14:tracePt t="23328" x="5233988" y="2552700"/>
          <p14:tracePt t="23344" x="5262563" y="2552700"/>
          <p14:tracePt t="23361" x="5286375" y="2566988"/>
          <p14:tracePt t="23378" x="5310188" y="2586038"/>
          <p14:tracePt t="23394" x="5329238" y="2647950"/>
          <p14:tracePt t="23411" x="5334000" y="2681288"/>
          <p14:tracePt t="23427" x="5324475" y="2705100"/>
          <p14:tracePt t="23444" x="5314950" y="2733675"/>
          <p14:tracePt t="23461" x="5310188" y="2743200"/>
          <p14:tracePt t="23478" x="5310188" y="2747963"/>
          <p14:tracePt t="23494" x="5310188" y="2752725"/>
          <p14:tracePt t="23511" x="5310188" y="2757488"/>
          <p14:tracePt t="24525" x="5314950" y="2833688"/>
          <p14:tracePt t="24533" x="5324475" y="2919413"/>
          <p14:tracePt t="24545" x="5338763" y="3009900"/>
          <p14:tracePt t="24563" x="5357813" y="3290888"/>
          <p14:tracePt t="24578" x="5357813" y="3414713"/>
          <p14:tracePt t="24594" x="5357813" y="3490913"/>
          <p14:tracePt t="24611" x="5357813" y="3581400"/>
          <p14:tracePt t="24644" x="5357813" y="3800475"/>
          <p14:tracePt t="24677" x="5357813" y="3843338"/>
          <p14:tracePt t="24694" x="5357813" y="3857625"/>
          <p14:tracePt t="24711" x="5357813" y="3862388"/>
          <p14:tracePt t="24727" x="5357813" y="3871913"/>
          <p14:tracePt t="24744" x="5357813" y="3881438"/>
          <p14:tracePt t="24761" x="5357813" y="3886200"/>
          <p14:tracePt t="24777" x="5357813" y="3890963"/>
          <p14:tracePt t="24819" x="5362575" y="3895725"/>
          <p14:tracePt t="24827" x="5362575" y="3900488"/>
          <p14:tracePt t="24844" x="5367338" y="3905250"/>
          <p14:tracePt t="24861" x="5376863" y="3914775"/>
          <p14:tracePt t="24877" x="5386388" y="3933825"/>
          <p14:tracePt t="24894" x="5391150" y="3948113"/>
          <p14:tracePt t="24911" x="5391150" y="3971925"/>
          <p14:tracePt t="24927" x="5391150" y="3990975"/>
          <p14:tracePt t="24944" x="5386388" y="4033838"/>
          <p14:tracePt t="24961" x="5367338" y="4062413"/>
          <p14:tracePt t="24977" x="5353050" y="4086225"/>
          <p14:tracePt t="24994" x="5310188" y="4114800"/>
          <p14:tracePt t="25011" x="5257800" y="4129088"/>
          <p14:tracePt t="25027" x="5191125" y="4129088"/>
          <p14:tracePt t="25044" x="5114925" y="4105275"/>
          <p14:tracePt t="25061" x="5019675" y="4052888"/>
          <p14:tracePt t="25077" x="4972050" y="4019550"/>
          <p14:tracePt t="25094" x="4924425" y="3971925"/>
          <p14:tracePt t="25111" x="4872038" y="3905250"/>
          <p14:tracePt t="25127" x="4805363" y="3738563"/>
          <p14:tracePt t="25144" x="4791075" y="3652838"/>
          <p14:tracePt t="25161" x="4791075" y="3600450"/>
          <p14:tracePt t="25177" x="4795838" y="3562350"/>
          <p14:tracePt t="25194" x="4833938" y="3514725"/>
          <p14:tracePt t="25211" x="4881563" y="3481388"/>
          <p14:tracePt t="25227" x="4967288" y="3452813"/>
          <p14:tracePt t="25244" x="5124450" y="3443288"/>
          <p14:tracePt t="25261" x="5229225" y="3471863"/>
          <p14:tracePt t="25277" x="5310188" y="3519488"/>
          <p14:tracePt t="25294" x="5386388" y="3619500"/>
          <p14:tracePt t="25311" x="5448300" y="3767138"/>
          <p14:tracePt t="25327" x="5467350" y="3819525"/>
          <p14:tracePt t="25344" x="5476875" y="3862388"/>
          <p14:tracePt t="25361" x="5476875" y="3886200"/>
          <p14:tracePt t="25377" x="5472113" y="3910013"/>
          <p14:tracePt t="25567" x="5519738" y="3910013"/>
          <p14:tracePt t="25575" x="5610225" y="3900488"/>
          <p14:tracePt t="25582" x="5695950" y="3881438"/>
          <p14:tracePt t="25594" x="5786438" y="3862388"/>
          <p14:tracePt t="25611" x="5957888" y="3829050"/>
          <p14:tracePt t="25627" x="6134100" y="3795713"/>
          <p14:tracePt t="25644" x="6205538" y="3771900"/>
          <p14:tracePt t="25661" x="6257925" y="3762375"/>
          <p14:tracePt t="25677" x="6305550" y="3748088"/>
          <p14:tracePt t="25694" x="6319838" y="3743325"/>
          <p14:tracePt t="25711" x="6334125" y="3743325"/>
          <p14:tracePt t="25727" x="6343650" y="3743325"/>
          <p14:tracePt t="25744" x="6376988" y="3743325"/>
          <p14:tracePt t="25761" x="6400800" y="3738563"/>
          <p14:tracePt t="25777" x="6434138" y="3738563"/>
          <p14:tracePt t="25794" x="6462713" y="3738563"/>
          <p14:tracePt t="25811" x="6496050" y="3738563"/>
          <p14:tracePt t="25827" x="6510338" y="3738563"/>
          <p14:tracePt t="25844" x="6519863" y="3738563"/>
          <p14:tracePt t="25861" x="6529388" y="3738563"/>
          <p14:tracePt t="25877" x="6538913" y="3743325"/>
          <p14:tracePt t="25894" x="6543675" y="3748088"/>
          <p14:tracePt t="25911" x="6548438" y="3757613"/>
          <p14:tracePt t="25927" x="6557963" y="3767138"/>
          <p14:tracePt t="25944" x="6557963" y="3771900"/>
          <p14:tracePt t="25961" x="6557963" y="3776663"/>
          <p14:tracePt t="25977" x="6553200" y="3786188"/>
          <p14:tracePt t="25994" x="6481763" y="3810000"/>
          <p14:tracePt t="26011" x="6400800" y="3829050"/>
          <p14:tracePt t="26027" x="6329363" y="3838575"/>
          <p14:tracePt t="26044" x="6267450" y="3838575"/>
          <p14:tracePt t="26061" x="6200775" y="3829050"/>
          <p14:tracePt t="26077" x="6162675" y="3819525"/>
          <p14:tracePt t="26094" x="6134100" y="3800475"/>
          <p14:tracePt t="26111" x="6091238" y="3700463"/>
          <p14:tracePt t="26127" x="6081713" y="3629025"/>
          <p14:tracePt t="26144" x="6081713" y="3576638"/>
          <p14:tracePt t="26161" x="6096000" y="3524250"/>
          <p14:tracePt t="26177" x="6129338" y="3476625"/>
          <p14:tracePt t="26194" x="6167438" y="3452813"/>
          <p14:tracePt t="26211" x="6238875" y="3424238"/>
          <p14:tracePt t="26227" x="6310313" y="3414713"/>
          <p14:tracePt t="26229" x="6343650" y="3414713"/>
          <p14:tracePt t="26244" x="6405563" y="3419475"/>
          <p14:tracePt t="26261" x="6448425" y="3438525"/>
          <p14:tracePt t="26277" x="6472238" y="3457575"/>
          <p14:tracePt t="26294" x="6510338" y="3514725"/>
          <p14:tracePt t="26311" x="6524625" y="3595688"/>
          <p14:tracePt t="26327" x="6524625" y="3667125"/>
          <p14:tracePt t="26344" x="6519863" y="3719513"/>
          <p14:tracePt t="26361" x="6486525" y="3771900"/>
          <p14:tracePt t="26378" x="6462713" y="3814763"/>
          <p14:tracePt t="26394" x="6438900" y="3838575"/>
          <p14:tracePt t="26413" x="6424613" y="3857625"/>
          <p14:tracePt t="26428" x="6419850" y="3857625"/>
          <p14:tracePt t="26444" x="6410325" y="3867150"/>
          <p14:tracePt t="26500" x="6410325" y="3871913"/>
          <p14:tracePt t="26508" x="6410325" y="3876675"/>
          <p14:tracePt t="27602" x="6367463" y="3810000"/>
          <p14:tracePt t="27609" x="6276975" y="3638550"/>
          <p14:tracePt t="27617" x="6215063" y="3529013"/>
          <p14:tracePt t="27627" x="6157913" y="3438525"/>
          <p14:tracePt t="27644" x="6062663" y="3295650"/>
          <p14:tracePt t="27661" x="5895975" y="3128963"/>
          <p14:tracePt t="27677" x="5791200" y="3043238"/>
          <p14:tracePt t="27711" x="5614988" y="2928938"/>
          <p14:tracePt t="27744" x="5386388" y="2847975"/>
          <p14:tracePt t="27761" x="5319713" y="2828925"/>
          <p14:tracePt t="27777" x="5267325" y="2805113"/>
          <p14:tracePt t="27794" x="5200650" y="2795588"/>
          <p14:tracePt t="27811" x="5153025" y="2781300"/>
          <p14:tracePt t="27827" x="5105400" y="2776538"/>
          <p14:tracePt t="27844" x="5010150" y="2762250"/>
          <p14:tracePt t="27861" x="4948238" y="2752725"/>
          <p14:tracePt t="27877" x="4900613" y="2752725"/>
          <p14:tracePt t="27894" x="4857750" y="2752725"/>
          <p14:tracePt t="27911" x="4800600" y="2752725"/>
          <p14:tracePt t="27927" x="4767263" y="2752725"/>
          <p14:tracePt t="27944" x="4743450" y="2752725"/>
          <p14:tracePt t="27960" x="4729163" y="2752725"/>
          <p14:tracePt t="27977" x="4714875" y="2752725"/>
          <p14:tracePt t="27994" x="4710113" y="2752725"/>
          <p14:tracePt t="28035" x="4710113" y="2747963"/>
          <p14:tracePt t="28044" x="4719638" y="2743200"/>
          <p14:tracePt t="28060" x="4762500" y="2738438"/>
          <p14:tracePt t="28077" x="4843463" y="2728913"/>
          <p14:tracePt t="28094" x="5005388" y="2728913"/>
          <p14:tracePt t="28110" x="5095875" y="2714625"/>
          <p14:tracePt t="28127" x="5176838" y="2705100"/>
          <p14:tracePt t="28144" x="5295900" y="2681288"/>
          <p14:tracePt t="28161" x="5434013" y="2652713"/>
          <p14:tracePt t="28177" x="5505450" y="2643188"/>
          <p14:tracePt t="28194" x="5567363" y="2643188"/>
          <p14:tracePt t="28211" x="5614988" y="2643188"/>
          <p14:tracePt t="28227" x="5662613" y="2643188"/>
          <p14:tracePt t="28244" x="5676900" y="2643188"/>
          <p14:tracePt t="28260" x="5686425" y="2643188"/>
          <p14:tracePt t="28277" x="5695950" y="2643188"/>
          <p14:tracePt t="28294" x="5700713" y="2643188"/>
          <p14:tracePt t="28311" x="5700713" y="2647950"/>
          <p14:tracePt t="28327" x="5700713" y="2667000"/>
          <p14:tracePt t="28344" x="5691188" y="2786063"/>
          <p14:tracePt t="28361" x="5662613" y="2967038"/>
          <p14:tracePt t="28377" x="5648325" y="3067050"/>
          <p14:tracePt t="28394" x="5624513" y="3162300"/>
          <p14:tracePt t="28410" x="5591175" y="3324225"/>
          <p14:tracePt t="28427" x="5576888" y="3419475"/>
          <p14:tracePt t="28444" x="5567363" y="3481388"/>
          <p14:tracePt t="28461" x="5557838" y="3519488"/>
          <p14:tracePt t="28477" x="5557838" y="3543300"/>
          <p14:tracePt t="28494" x="5557838" y="3552825"/>
          <p14:tracePt t="28511" x="5557838" y="3562350"/>
          <p14:tracePt t="28527" x="5557838" y="3567113"/>
          <p14:tracePt t="28544" x="5557838" y="3571875"/>
          <p14:tracePt t="28560" x="5557838" y="3581400"/>
          <p14:tracePt t="28577" x="5562600" y="3590925"/>
          <p14:tracePt t="28594" x="5572125" y="3614738"/>
          <p14:tracePt t="28611" x="5586413" y="3624263"/>
          <p14:tracePt t="28627" x="5605463" y="3638550"/>
          <p14:tracePt t="28644" x="5643563" y="3657600"/>
          <p14:tracePt t="28660" x="5734050" y="3690938"/>
          <p14:tracePt t="28677" x="5829300" y="3724275"/>
          <p14:tracePt t="28694" x="5915025" y="3752850"/>
          <p14:tracePt t="28711" x="6000750" y="3781425"/>
          <p14:tracePt t="28727" x="6038850" y="3795713"/>
          <p14:tracePt t="28744" x="6062663" y="3805238"/>
          <p14:tracePt t="28761" x="6076950" y="3805238"/>
          <p14:tracePt t="28777" x="6086475" y="3805238"/>
          <p14:tracePt t="28794" x="6091238" y="3805238"/>
          <p14:tracePt t="28976" x="6186488" y="3748088"/>
          <p14:tracePt t="28983" x="6362700" y="3662363"/>
          <p14:tracePt t="28994" x="6529388" y="3586163"/>
          <p14:tracePt t="29010" x="6881813" y="3452813"/>
          <p14:tracePt t="29027" x="7448550" y="3243263"/>
          <p14:tracePt t="29044" x="7834313" y="3062288"/>
          <p14:tracePt t="29061" x="8091488" y="2952750"/>
          <p14:tracePt t="29078" x="8348663" y="2862263"/>
          <p14:tracePt t="29094" x="8477250" y="2819400"/>
          <p14:tracePt t="29110" x="8539163" y="2805113"/>
          <p14:tracePt t="29127" x="8572500" y="2800350"/>
          <p14:tracePt t="29144" x="8596313" y="2790825"/>
          <p14:tracePt t="29160" x="8601075" y="2790825"/>
          <p14:tracePt t="29380" x="8601075" y="2771775"/>
          <p14:tracePt t="29387" x="8605838" y="2738438"/>
          <p14:tracePt t="29395" x="8615363" y="2700338"/>
          <p14:tracePt t="29410" x="8620125" y="2633663"/>
          <p14:tracePt t="29427" x="8624888" y="2586038"/>
          <p14:tracePt t="29444" x="8639175" y="2557463"/>
          <p14:tracePt t="29461" x="8639175" y="2533650"/>
          <p14:tracePt t="29477" x="8639175" y="2528888"/>
          <p14:tracePt t="29494" x="8639175" y="2524125"/>
          <p14:tracePt t="29510" x="8639175" y="2514600"/>
          <p14:tracePt t="29527" x="8639175" y="2505075"/>
          <p14:tracePt t="29544" x="8624888" y="2495550"/>
          <p14:tracePt t="29560" x="8572500" y="2481263"/>
          <p14:tracePt t="29577" x="8396288" y="2457450"/>
          <p14:tracePt t="29594" x="8272463" y="2447925"/>
          <p14:tracePt t="29610" x="8153400" y="2447925"/>
          <p14:tracePt t="29627" x="8029575" y="2447925"/>
          <p14:tracePt t="29644" x="7915275" y="2447925"/>
          <p14:tracePt t="29660" x="7877175" y="2447925"/>
          <p14:tracePt t="29677" x="7858125" y="2447925"/>
          <p14:tracePt t="29694" x="7848600" y="2447925"/>
          <p14:tracePt t="29710" x="7839075" y="2447925"/>
          <p14:tracePt t="29744" x="7881938" y="2443163"/>
          <p14:tracePt t="29760" x="8005763" y="2433638"/>
          <p14:tracePt t="29777" x="8262938" y="2433638"/>
          <p14:tracePt t="29794" x="8448675" y="2433638"/>
          <p14:tracePt t="29811" x="8596313" y="2424113"/>
          <p14:tracePt t="29827" x="8777288" y="2409825"/>
          <p14:tracePt t="29844" x="8858250" y="2400300"/>
          <p14:tracePt t="29860" x="8910638" y="2400300"/>
          <p14:tracePt t="29877" x="8939213" y="2400300"/>
          <p14:tracePt t="29894" x="8953500" y="2400300"/>
          <p14:tracePt t="29910" x="8958263" y="2400300"/>
          <p14:tracePt t="29928" x="8963025" y="2400300"/>
          <p14:tracePt t="29982" x="8963025" y="2405063"/>
          <p14:tracePt t="29989" x="8953500" y="2409825"/>
          <p14:tracePt t="29996" x="8939213" y="2414588"/>
          <p14:tracePt t="30010" x="8910638" y="2438400"/>
          <p14:tracePt t="30027" x="8877300" y="2462213"/>
          <p14:tracePt t="30044" x="8843963" y="2490788"/>
          <p14:tracePt t="30060" x="8810625" y="2514600"/>
          <p14:tracePt t="30077" x="8753475" y="2552700"/>
          <p14:tracePt t="30094" x="8715375" y="2576513"/>
          <p14:tracePt t="30110" x="8686800" y="2586038"/>
          <p14:tracePt t="30127" x="8658225" y="2605088"/>
          <p14:tracePt t="30144" x="8629650" y="2614613"/>
          <p14:tracePt t="30160" x="8615363" y="2619375"/>
          <p14:tracePt t="30177" x="8601075" y="2624138"/>
          <p14:tracePt t="30194" x="8586788" y="2638425"/>
          <p14:tracePt t="30210" x="8562975" y="2647950"/>
          <p14:tracePt t="30227" x="8558213" y="2647950"/>
          <p14:tracePt t="30244" x="8553450" y="2647950"/>
          <p14:tracePt t="30260" x="8543925" y="2647950"/>
          <p14:tracePt t="30277" x="8534400" y="2647950"/>
          <p14:tracePt t="30294" x="8529638" y="2647950"/>
          <p14:tracePt t="30310" x="8515350" y="2652713"/>
          <p14:tracePt t="30327" x="8501063" y="2657475"/>
          <p14:tracePt t="30344" x="8496300" y="2657475"/>
          <p14:tracePt t="30360" x="8486775" y="2657475"/>
          <p14:tracePt t="30394" x="8486775" y="2662238"/>
          <p14:tracePt t="33059" x="8477250" y="2671763"/>
          <p14:tracePt t="33066" x="8467725" y="2681288"/>
          <p14:tracePt t="33077" x="8453438" y="2700338"/>
          <p14:tracePt t="33094" x="8429625" y="2733675"/>
          <p14:tracePt t="33110" x="8391525" y="2767013"/>
          <p14:tracePt t="33127" x="8348663" y="2800350"/>
          <p14:tracePt t="33160" x="8224838" y="2871788"/>
          <p14:tracePt t="33193" x="8062913" y="2976563"/>
          <p14:tracePt t="33210" x="8005763" y="3009900"/>
          <p14:tracePt t="33227" x="7939088" y="3048000"/>
          <p14:tracePt t="33228" x="7910513" y="3071813"/>
          <p14:tracePt t="33243" x="7853363" y="3105150"/>
          <p14:tracePt t="33260" x="7796213" y="3133725"/>
          <p14:tracePt t="33277" x="7748588" y="3167063"/>
          <p14:tracePt t="33294" x="7686675" y="3205163"/>
          <p14:tracePt t="33310" x="7639050" y="3224213"/>
          <p14:tracePt t="33327" x="7610475" y="3238500"/>
          <p14:tracePt t="33343" x="7581900" y="3248025"/>
          <p14:tracePt t="33360" x="7534275" y="3262313"/>
          <p14:tracePt t="33377" x="7515225" y="3262313"/>
          <p14:tracePt t="33393" x="7491413" y="3262313"/>
          <p14:tracePt t="33410" x="7462838" y="3262313"/>
          <p14:tracePt t="33427" x="7410450" y="3252788"/>
          <p14:tracePt t="33443" x="7358063" y="3248025"/>
          <p14:tracePt t="33460" x="7305675" y="3233738"/>
          <p14:tracePt t="33477" x="7262813" y="3214688"/>
          <p14:tracePt t="33493" x="7200900" y="3190875"/>
          <p14:tracePt t="33510" x="7158038" y="3176588"/>
          <p14:tracePt t="33527" x="7119938" y="3157538"/>
          <p14:tracePt t="33543" x="7038975" y="3133725"/>
          <p14:tracePt t="33560" x="6977063" y="3119438"/>
          <p14:tracePt t="33577" x="6929438" y="3114675"/>
          <p14:tracePt t="33593" x="6877050" y="3100388"/>
          <p14:tracePt t="33610" x="6810375" y="3100388"/>
          <p14:tracePt t="33627" x="6772275" y="3100388"/>
          <p14:tracePt t="33643" x="6753225" y="3100388"/>
          <p14:tracePt t="33660" x="6738938" y="3100388"/>
          <p14:tracePt t="33904" x="6686550" y="3109913"/>
          <p14:tracePt t="33911" x="6629400" y="3124200"/>
          <p14:tracePt t="33919" x="6562725" y="3133725"/>
          <p14:tracePt t="33927" x="6481763" y="3143250"/>
          <p14:tracePt t="33943" x="6357938" y="3152775"/>
          <p14:tracePt t="33960" x="6257925" y="3152775"/>
          <p14:tracePt t="33977" x="6153150" y="3148013"/>
          <p14:tracePt t="33993" x="6105525" y="3148013"/>
          <p14:tracePt t="34010" x="6053138" y="3143250"/>
          <p14:tracePt t="34027" x="6010275" y="3138488"/>
          <p14:tracePt t="34043" x="5948363" y="3138488"/>
          <p14:tracePt t="34060" x="5915025" y="3138488"/>
          <p14:tracePt t="34077" x="5876925" y="3138488"/>
          <p14:tracePt t="34093" x="5843588" y="3128963"/>
          <p14:tracePt t="34110" x="5800725" y="3124200"/>
          <p14:tracePt t="34127" x="5781675" y="3124200"/>
          <p14:tracePt t="34143" x="5767388" y="3124200"/>
          <p14:tracePt t="34160" x="5748338" y="3124200"/>
          <p14:tracePt t="34177" x="5724525" y="3124200"/>
          <p14:tracePt t="34193" x="5695950" y="3124200"/>
          <p14:tracePt t="34210" x="5653088" y="3124200"/>
          <p14:tracePt t="34227" x="5591175" y="3124200"/>
          <p14:tracePt t="34243" x="5557838" y="3124200"/>
          <p14:tracePt t="34260" x="5534025" y="3124200"/>
          <p14:tracePt t="34277" x="5514975" y="3124200"/>
          <p14:tracePt t="34293" x="5495925" y="3124200"/>
          <p14:tracePt t="34310" x="5481638" y="3124200"/>
          <p14:tracePt t="34327" x="5462588" y="3124200"/>
          <p14:tracePt t="34343" x="5453063" y="3119438"/>
          <p14:tracePt t="34360" x="5434013" y="3114675"/>
          <p14:tracePt t="34377" x="5429250" y="3109913"/>
          <p14:tracePt t="34393" x="5424488" y="3105150"/>
          <p14:tracePt t="34410" x="5414963" y="3095625"/>
          <p14:tracePt t="34427" x="5405438" y="3086100"/>
          <p14:tracePt t="34443" x="5400675" y="3076575"/>
          <p14:tracePt t="34460" x="5395913" y="3062288"/>
          <p14:tracePt t="34477" x="5386388" y="3043238"/>
          <p14:tracePt t="34493" x="5376863" y="3019425"/>
          <p14:tracePt t="34510" x="5376863" y="3000375"/>
          <p14:tracePt t="34527" x="5376863" y="2976563"/>
          <p14:tracePt t="34543" x="5376863" y="2957513"/>
          <p14:tracePt t="34560" x="5376863" y="2952750"/>
          <p14:tracePt t="34577" x="5376863" y="2947988"/>
          <p14:tracePt t="34593" x="5376863" y="2938463"/>
          <p14:tracePt t="34654" x="5372100" y="2938463"/>
          <p14:tracePt t="34661" x="5367338" y="2938463"/>
          <p14:tracePt t="34668" x="5343525" y="2938463"/>
          <p14:tracePt t="34677" x="5319713" y="2938463"/>
          <p14:tracePt t="34693" x="5243513" y="2943225"/>
          <p14:tracePt t="34710" x="5162550" y="2947988"/>
          <p14:tracePt t="34727" x="5067300" y="2943225"/>
          <p14:tracePt t="34743" x="5019675" y="2933700"/>
          <p14:tracePt t="34760" x="4991100" y="2919413"/>
          <p14:tracePt t="34777" x="4981575" y="2900363"/>
          <p14:tracePt t="34793" x="4967288" y="2814638"/>
          <p14:tracePt t="34810" x="4976813" y="2762250"/>
          <p14:tracePt t="34827" x="5005388" y="2724150"/>
          <p14:tracePt t="34844" x="5129213" y="2681288"/>
          <p14:tracePt t="34860" x="5267325" y="2714625"/>
          <p14:tracePt t="34877" x="5386388" y="2762250"/>
          <p14:tracePt t="34893" x="5495925" y="2828925"/>
          <p14:tracePt t="34910" x="5629275" y="2947988"/>
          <p14:tracePt t="34927" x="5724525" y="3048000"/>
          <p14:tracePt t="34943" x="5786438" y="3138488"/>
          <p14:tracePt t="34960" x="5829300" y="3195638"/>
          <p14:tracePt t="34977" x="5919788" y="3271838"/>
          <p14:tracePt t="34993" x="5976938" y="3314700"/>
          <p14:tracePt t="35010" x="6043613" y="3362325"/>
          <p14:tracePt t="35027" x="6134100" y="3433763"/>
          <p14:tracePt t="35043" x="6181725" y="3467100"/>
          <p14:tracePt t="35060" x="6229350" y="3500438"/>
          <p14:tracePt t="35077" x="6262688" y="3533775"/>
          <p14:tracePt t="35093" x="6315075" y="3571875"/>
          <p14:tracePt t="35110" x="6343650" y="3595688"/>
          <p14:tracePt t="35127" x="6367463" y="3609975"/>
          <p14:tracePt t="35143" x="6391275" y="3629025"/>
          <p14:tracePt t="35160" x="6424613" y="3648075"/>
          <p14:tracePt t="35177" x="6453188" y="3657600"/>
          <p14:tracePt t="35193" x="6491288" y="3667125"/>
          <p14:tracePt t="35210" x="6534150" y="3667125"/>
          <p14:tracePt t="35227" x="6581775" y="3667125"/>
          <p14:tracePt t="35244" x="6615113" y="3667125"/>
          <p14:tracePt t="35260" x="6638925" y="3667125"/>
          <p14:tracePt t="35277" x="6657975" y="3667125"/>
          <p14:tracePt t="35294" x="6662738" y="3667125"/>
          <p14:tracePt t="35310" x="6667500" y="3667125"/>
          <p14:tracePt t="35327" x="6672263" y="3667125"/>
          <p14:tracePt t="35395" x="6672263" y="3652838"/>
          <p14:tracePt t="35402" x="6662738" y="3643313"/>
          <p14:tracePt t="35410" x="6653213" y="3629025"/>
          <p14:tracePt t="35427" x="6605588" y="3600450"/>
          <p14:tracePt t="35443" x="6548438" y="3562350"/>
          <p14:tracePt t="35460" x="6496050" y="3533775"/>
          <p14:tracePt t="35477" x="6462713" y="3514725"/>
          <p14:tracePt t="35493" x="6443663" y="3500438"/>
          <p14:tracePt t="35510" x="6419850" y="3495675"/>
          <p14:tracePt t="35527" x="6386513" y="3486150"/>
          <p14:tracePt t="35543" x="6362700" y="3481388"/>
          <p14:tracePt t="35560" x="6329363" y="3481388"/>
          <p14:tracePt t="35577" x="6300788" y="3481388"/>
          <p14:tracePt t="35594" x="6248400" y="3481388"/>
          <p14:tracePt t="35610" x="6210300" y="3486150"/>
          <p14:tracePt t="35627" x="6181725" y="3490913"/>
          <p14:tracePt t="35643" x="6157913" y="3509963"/>
          <p14:tracePt t="35660" x="6124575" y="3533775"/>
          <p14:tracePt t="35677" x="6100763" y="3562350"/>
          <p14:tracePt t="35693" x="6081713" y="3595688"/>
          <p14:tracePt t="35710" x="6062663" y="3629025"/>
          <p14:tracePt t="35727" x="6057900" y="3648075"/>
          <p14:tracePt t="35743" x="6048375" y="3657600"/>
          <p14:tracePt t="35760" x="6048375" y="3676650"/>
          <p14:tracePt t="35777" x="6053138" y="3690938"/>
          <p14:tracePt t="35793" x="6076950" y="3705225"/>
          <p14:tracePt t="35810" x="6115050" y="3724275"/>
          <p14:tracePt t="35827" x="6157913" y="3738563"/>
          <p14:tracePt t="35843" x="6248400" y="3757613"/>
          <p14:tracePt t="35860" x="6296025" y="3767138"/>
          <p14:tracePt t="35877" x="6357938" y="3771900"/>
          <p14:tracePt t="35893" x="6443663" y="3781425"/>
          <p14:tracePt t="35910" x="6500813" y="3781425"/>
          <p14:tracePt t="35926" x="6553200" y="3776663"/>
          <p14:tracePt t="35943" x="6586538" y="3767138"/>
          <p14:tracePt t="35960" x="6629400" y="3752850"/>
          <p14:tracePt t="35976" x="6648450" y="3748088"/>
          <p14:tracePt t="35993" x="6672263" y="3743325"/>
          <p14:tracePt t="36010" x="6696075" y="3733800"/>
          <p14:tracePt t="36026" x="6715125" y="3714750"/>
          <p14:tracePt t="36043" x="6729413" y="3705225"/>
          <p14:tracePt t="36060" x="6734175" y="3700463"/>
          <p14:tracePt t="36076" x="6743700" y="3695700"/>
          <p14:tracePt t="36093" x="6748463" y="3686175"/>
          <p14:tracePt t="36110" x="6748463" y="3676650"/>
          <p14:tracePt t="36126" x="6748463" y="3667125"/>
          <p14:tracePt t="36144" x="6710363" y="3638550"/>
          <p14:tracePt t="36160" x="6653213" y="3609975"/>
          <p14:tracePt t="36176" x="6591300" y="3590925"/>
          <p14:tracePt t="36193" x="6538913" y="3576638"/>
          <p14:tracePt t="36210" x="6477000" y="3567113"/>
          <p14:tracePt t="36227" x="6443663" y="3567113"/>
          <p14:tracePt t="36243" x="6419850" y="3567113"/>
          <p14:tracePt t="36260" x="6410325" y="3567113"/>
          <p14:tracePt t="36277" x="6400800" y="3567113"/>
          <p14:tracePt t="36293" x="6391275" y="3567113"/>
          <p14:tracePt t="36310" x="6386513" y="3567113"/>
          <p14:tracePt t="36327" x="6381750" y="3567113"/>
          <p14:tracePt t="36754" x="6372225" y="3571875"/>
          <p14:tracePt t="36761" x="6362700" y="3571875"/>
          <p14:tracePt t="36768" x="6357938" y="3576638"/>
          <p14:tracePt t="36777" x="6353175" y="3581400"/>
          <p14:tracePt t="36794" x="6343650" y="3586163"/>
          <p14:tracePt t="36810" x="6334125" y="3586163"/>
          <p14:tracePt t="36827" x="6329363" y="3586163"/>
          <p14:tracePt t="37180" x="6305550" y="3595688"/>
          <p14:tracePt t="37187" x="6272213" y="3595688"/>
          <p14:tracePt t="37194" x="6224588" y="3590925"/>
          <p14:tracePt t="37210" x="6119813" y="3576638"/>
          <p14:tracePt t="37226" x="6019800" y="3524250"/>
          <p14:tracePt t="37243" x="5943600" y="3462338"/>
          <p14:tracePt t="37260" x="5853113" y="3386138"/>
          <p14:tracePt t="37277" x="5800725" y="3328988"/>
          <p14:tracePt t="37293" x="5743575" y="3267075"/>
          <p14:tracePt t="37310" x="5686425" y="3200400"/>
          <p14:tracePt t="37326" x="5600700" y="3081338"/>
          <p14:tracePt t="37343" x="5557838" y="3033713"/>
          <p14:tracePt t="37360" x="5534025" y="2995613"/>
          <p14:tracePt t="37376" x="5514975" y="2971800"/>
          <p14:tracePt t="37393" x="5495925" y="2947988"/>
          <p14:tracePt t="37411" x="5486400" y="2938463"/>
          <p14:tracePt t="37426" x="5481638" y="2928938"/>
          <p14:tracePt t="37443" x="5476875" y="2919413"/>
          <p14:tracePt t="37460" x="5476875" y="2914650"/>
          <p14:tracePt t="37586" x="5472113" y="2914650"/>
          <p14:tracePt t="37597" x="5467350" y="2914650"/>
          <p14:tracePt t="37610" x="5448300" y="2914650"/>
          <p14:tracePt t="37627" x="5410200" y="2928938"/>
          <p14:tracePt t="37643" x="5310188" y="2962275"/>
          <p14:tracePt t="37660" x="5224463" y="2986088"/>
          <p14:tracePt t="37677" x="5153025" y="3000375"/>
          <p14:tracePt t="37694" x="5076825" y="3000375"/>
          <p14:tracePt t="37710" x="5033963" y="2995613"/>
          <p14:tracePt t="37727" x="5010150" y="2976563"/>
          <p14:tracePt t="37743" x="4986338" y="2957513"/>
          <p14:tracePt t="37760" x="4967288" y="2933700"/>
          <p14:tracePt t="37776" x="4957763" y="2900363"/>
          <p14:tracePt t="37793" x="4957763" y="2867025"/>
          <p14:tracePt t="37810" x="4967288" y="2814638"/>
          <p14:tracePt t="37826" x="5000625" y="2752725"/>
          <p14:tracePt t="37843" x="5024438" y="2728913"/>
          <p14:tracePt t="37860" x="5053013" y="2700338"/>
          <p14:tracePt t="37876" x="5095875" y="2690813"/>
          <p14:tracePt t="37893" x="5105400" y="2681288"/>
          <p14:tracePt t="37910" x="5114925" y="2681288"/>
          <p14:tracePt t="37927" x="5119688" y="2681288"/>
          <p14:tracePt t="37943" x="5129213" y="2681288"/>
          <p14:tracePt t="37960" x="5133975" y="2681288"/>
          <p14:tracePt t="38273" x="5133975" y="2686050"/>
          <p14:tracePt t="38281" x="5133975" y="2695575"/>
          <p14:tracePt t="38293" x="5133975" y="2709863"/>
          <p14:tracePt t="38310" x="5133975" y="2752725"/>
          <p14:tracePt t="38327" x="5133975" y="2781300"/>
          <p14:tracePt t="38343" x="5138738" y="2819400"/>
          <p14:tracePt t="38376" x="5153025" y="2924175"/>
          <p14:tracePt t="38410" x="5157788" y="2971800"/>
          <p14:tracePt t="38426" x="5162550" y="2995613"/>
          <p14:tracePt t="38443" x="5172075" y="3028950"/>
          <p14:tracePt t="38460" x="5181600" y="3057525"/>
          <p14:tracePt t="38476" x="5186363" y="3109913"/>
          <p14:tracePt t="38493" x="5200650" y="3181350"/>
          <p14:tracePt t="38510" x="5200650" y="3262313"/>
          <p14:tracePt t="38526" x="5205413" y="3305175"/>
          <p14:tracePt t="38543" x="5205413" y="3333750"/>
          <p14:tracePt t="38560" x="5210175" y="3367088"/>
          <p14:tracePt t="38576" x="5210175" y="3390900"/>
          <p14:tracePt t="38593" x="5224463" y="3409950"/>
          <p14:tracePt t="38610" x="5224463" y="3429000"/>
          <p14:tracePt t="38627" x="5238750" y="3486150"/>
          <p14:tracePt t="38643" x="5238750" y="3538538"/>
          <p14:tracePt t="38660" x="5238750" y="3571875"/>
          <p14:tracePt t="38676" x="5238750" y="3600450"/>
          <p14:tracePt t="38693" x="5238750" y="3633788"/>
          <p14:tracePt t="38710" x="5238750" y="3657600"/>
          <p14:tracePt t="38727" x="5238750" y="3671888"/>
          <p14:tracePt t="38743" x="5238750" y="3690938"/>
          <p14:tracePt t="38760" x="5238750" y="3705225"/>
          <p14:tracePt t="38776" x="5238750" y="3709988"/>
          <p14:tracePt t="38793" x="5238750" y="3719513"/>
          <p14:tracePt t="38810" x="5238750" y="3724275"/>
          <p14:tracePt t="38862" x="5238750" y="3729038"/>
          <p14:tracePt t="39795" x="5286375" y="3662363"/>
          <p14:tracePt t="39802" x="5348288" y="3581400"/>
          <p14:tracePt t="39810" x="5429250" y="3486150"/>
          <p14:tracePt t="39826" x="5553075" y="3357563"/>
          <p14:tracePt t="39860" x="5829300" y="3152775"/>
          <p14:tracePt t="39893" x="5972175" y="3067050"/>
          <p14:tracePt t="39910" x="6024563" y="3038475"/>
          <p14:tracePt t="39926" x="6091238" y="3009900"/>
          <p14:tracePt t="39943" x="6119813" y="2986088"/>
          <p14:tracePt t="39960" x="6148388" y="2962275"/>
          <p14:tracePt t="39976" x="6181725" y="2943225"/>
          <p14:tracePt t="39993" x="6224588" y="2919413"/>
          <p14:tracePt t="40010" x="6253163" y="2900363"/>
          <p14:tracePt t="40026" x="6281738" y="2890838"/>
          <p14:tracePt t="40043" x="6315075" y="2871788"/>
          <p14:tracePt t="40060" x="6338888" y="2867025"/>
          <p14:tracePt t="40076" x="6362700" y="2852738"/>
          <p14:tracePt t="40093" x="6381750" y="2847975"/>
          <p14:tracePt t="40110" x="6424613" y="2838450"/>
          <p14:tracePt t="40126" x="6453188" y="2828925"/>
          <p14:tracePt t="40143" x="6477000" y="2819400"/>
          <p14:tracePt t="40159" x="6496050" y="2814638"/>
          <p14:tracePt t="40176" x="6515100" y="2809875"/>
          <p14:tracePt t="40193" x="6524625" y="2809875"/>
          <p14:tracePt t="40210" x="6529388" y="2809875"/>
          <p14:tracePt t="40226" x="6538913" y="2809875"/>
          <p14:tracePt t="40227" x="6543675" y="2809875"/>
          <p14:tracePt t="40243" x="6557963" y="2809875"/>
          <p14:tracePt t="40260" x="6567488" y="2809875"/>
          <p14:tracePt t="40276" x="6581775" y="2809875"/>
          <p14:tracePt t="40293" x="6591300" y="2809875"/>
          <p14:tracePt t="40310" x="6596063" y="2809875"/>
          <p14:tracePt t="40822" x="6557963" y="2828925"/>
          <p14:tracePt t="40829" x="6496050" y="2867025"/>
          <p14:tracePt t="40837" x="6434138" y="2900363"/>
          <p14:tracePt t="40845" x="6362700" y="2933700"/>
          <p14:tracePt t="40860" x="6210300" y="3005138"/>
          <p14:tracePt t="40876" x="6062663" y="3062288"/>
          <p14:tracePt t="40910" x="5748338" y="3243263"/>
          <p14:tracePt t="40943" x="5481638" y="3429000"/>
          <p14:tracePt t="40960" x="5381625" y="3495675"/>
          <p14:tracePt t="40976" x="5233988" y="3576638"/>
          <p14:tracePt t="40993" x="5153025" y="3633788"/>
          <p14:tracePt t="41010" x="5095875" y="3667125"/>
          <p14:tracePt t="41026" x="5053013" y="3700463"/>
          <p14:tracePt t="41043" x="4995863" y="3738563"/>
          <p14:tracePt t="41059" x="4972050" y="3762375"/>
          <p14:tracePt t="41076" x="4948238" y="3786188"/>
          <p14:tracePt t="41093" x="4924425" y="3810000"/>
          <p14:tracePt t="41109" x="4900613" y="3833813"/>
          <p14:tracePt t="41126" x="4891088" y="3838575"/>
          <p14:tracePt t="41143" x="4886325" y="3843338"/>
          <p14:tracePt t="41159" x="4876800" y="3852863"/>
          <p14:tracePt t="41176" x="4872038" y="3852863"/>
          <p14:tracePt t="41373" x="4933950" y="3805238"/>
          <p14:tracePt t="41380" x="5014913" y="3733800"/>
          <p14:tracePt t="41388" x="5100638" y="3657600"/>
          <p14:tracePt t="41395" x="5210175" y="3576638"/>
          <p14:tracePt t="41410" x="5386388" y="3476625"/>
          <p14:tracePt t="41426" x="5514975" y="3405188"/>
          <p14:tracePt t="41443" x="5657850" y="3343275"/>
          <p14:tracePt t="41459" x="5786438" y="3290888"/>
          <p14:tracePt t="41476" x="5910263" y="3248025"/>
          <p14:tracePt t="41493" x="5967413" y="3219450"/>
          <p14:tracePt t="41510" x="6010275" y="3205163"/>
          <p14:tracePt t="41528" x="6053138" y="3181350"/>
          <p14:tracePt t="41543" x="6081713" y="3162300"/>
          <p14:tracePt t="41559" x="6115050" y="3138488"/>
          <p14:tracePt t="41576" x="6153150" y="3114675"/>
          <p14:tracePt t="41593" x="6186488" y="3081338"/>
          <p14:tracePt t="41609" x="6210300" y="3057525"/>
          <p14:tracePt t="41626" x="6234113" y="3038475"/>
          <p14:tracePt t="41643" x="6257925" y="3019425"/>
          <p14:tracePt t="41660" x="6276975" y="3000375"/>
          <p14:tracePt t="41676" x="6286500" y="2986088"/>
          <p14:tracePt t="41693" x="6305550" y="2971800"/>
          <p14:tracePt t="41709" x="6310313" y="2962275"/>
          <p14:tracePt t="41726" x="6319838" y="2952750"/>
          <p14:tracePt t="41743" x="6324600" y="2947988"/>
          <p14:tracePt t="41997" x="6329363" y="2947988"/>
          <p14:tracePt t="42056" x="6334125" y="2947988"/>
          <p14:tracePt t="42063" x="6338888" y="2947988"/>
          <p14:tracePt t="42078" x="6343650" y="2947988"/>
          <p14:tracePt t="42093" x="6357938" y="2957513"/>
          <p14:tracePt t="42109" x="6367463" y="2967038"/>
          <p14:tracePt t="42126" x="6391275" y="3019425"/>
          <p14:tracePt t="42143" x="6424613" y="3086100"/>
          <p14:tracePt t="42159" x="6462713" y="3157538"/>
          <p14:tracePt t="42176" x="6477000" y="3200400"/>
          <p14:tracePt t="42193" x="6496050" y="3248025"/>
          <p14:tracePt t="42210" x="6510338" y="3314700"/>
          <p14:tracePt t="42226" x="6524625" y="3362325"/>
          <p14:tracePt t="42243" x="6534150" y="3419475"/>
          <p14:tracePt t="42259" x="6538913" y="3462338"/>
          <p14:tracePt t="42276" x="6553200" y="3509963"/>
          <p14:tracePt t="42293" x="6562725" y="3538538"/>
          <p14:tracePt t="42310" x="6562725" y="3562350"/>
          <p14:tracePt t="42326" x="6562725" y="3576638"/>
          <p14:tracePt t="42343" x="6562725" y="3586163"/>
          <p14:tracePt t="42359" x="6567488" y="3595688"/>
          <p14:tracePt t="42376" x="6572250" y="3614738"/>
          <p14:tracePt t="42393" x="6572250" y="3638550"/>
          <p14:tracePt t="42409" x="6586538" y="3676650"/>
          <p14:tracePt t="42426" x="6586538" y="3700463"/>
          <p14:tracePt t="42443" x="6586538" y="3719513"/>
          <p14:tracePt t="42459" x="6586538" y="3733800"/>
          <p14:tracePt t="42476" x="6586538" y="3738563"/>
          <p14:tracePt t="42493" x="6586538" y="3748088"/>
          <p14:tracePt t="42526" x="6586538" y="3752850"/>
          <p14:tracePt t="42543" x="6586538" y="3757613"/>
          <p14:tracePt t="46073" x="6662738" y="3590925"/>
          <p14:tracePt t="46081" x="6729413" y="3443288"/>
          <p14:tracePt t="46093" x="6800850" y="3328988"/>
          <p14:tracePt t="46109" x="6967538" y="3062288"/>
          <p14:tracePt t="46126" x="7200900" y="2733675"/>
          <p14:tracePt t="46143" x="7300913" y="2628900"/>
          <p14:tracePt t="46159" x="7405688" y="2547938"/>
          <p14:tracePt t="46192" x="7596188" y="2386013"/>
          <p14:tracePt t="46226" x="7658100" y="2338388"/>
          <p14:tracePt t="46243" x="7691438" y="2309813"/>
          <p14:tracePt t="46259" x="7710488" y="2290763"/>
          <p14:tracePt t="46276" x="7724775" y="2281238"/>
          <p14:tracePt t="46293" x="7734300" y="2266950"/>
          <p14:tracePt t="46309" x="7758113" y="2243138"/>
          <p14:tracePt t="46326" x="7767638" y="2233613"/>
          <p14:tracePt t="46342" x="7777163" y="2228850"/>
          <p14:tracePt t="46359" x="7781925" y="2219325"/>
          <p14:tracePt t="46376" x="7786688" y="2209800"/>
          <p14:tracePt t="46392" x="7791450" y="2209800"/>
          <p14:tracePt t="46409" x="7796213" y="2200275"/>
          <p14:tracePt t="46426" x="7815263" y="2185988"/>
          <p14:tracePt t="46442" x="7872413" y="2157413"/>
          <p14:tracePt t="46459" x="7967663" y="2124075"/>
          <p14:tracePt t="46476" x="8081963" y="2100263"/>
          <p14:tracePt t="46492" x="8220075" y="2085975"/>
          <p14:tracePt t="46509" x="8301038" y="2076450"/>
          <p14:tracePt t="46526" x="8372475" y="2076450"/>
          <p14:tracePt t="46543" x="8467725" y="2081213"/>
          <p14:tracePt t="46559" x="8501063" y="2090738"/>
          <p14:tracePt t="46576" x="8534400" y="2095500"/>
          <p14:tracePt t="46593" x="8548688" y="2105025"/>
          <p14:tracePt t="46609" x="8562975" y="2105025"/>
          <p14:tracePt t="46626" x="8567738" y="2105025"/>
          <p14:tracePt t="46642" x="8577263" y="2105025"/>
          <p14:tracePt t="46690" x="8577263" y="2109788"/>
          <p14:tracePt t="46698" x="8577263" y="2114550"/>
          <p14:tracePt t="46713" x="8577263" y="2119313"/>
          <p14:tracePt t="46726" x="8572500" y="2124075"/>
          <p14:tracePt t="46742" x="8458200" y="2190750"/>
          <p14:tracePt t="46759" x="8329613" y="2271713"/>
          <p14:tracePt t="46776" x="8134350" y="2362200"/>
          <p14:tracePt t="46794" x="7839075" y="2495550"/>
          <p14:tracePt t="46809" x="7667625" y="2547938"/>
          <p14:tracePt t="46826" x="7505700" y="2614613"/>
          <p14:tracePt t="46842" x="7367588" y="2657475"/>
          <p14:tracePt t="46859" x="7239000" y="2728913"/>
          <p14:tracePt t="46876" x="7181850" y="2781300"/>
          <p14:tracePt t="46892" x="7119938" y="2838450"/>
          <p14:tracePt t="46909" x="7067550" y="2909888"/>
          <p14:tracePt t="46926" x="6972300" y="3009900"/>
          <p14:tracePt t="46942" x="6905625" y="3100388"/>
          <p14:tracePt t="46959" x="6838950" y="3219450"/>
          <p14:tracePt t="46976" x="6777038" y="3338513"/>
          <p14:tracePt t="46992" x="6710363" y="3457575"/>
          <p14:tracePt t="47009" x="6672263" y="3514725"/>
          <p14:tracePt t="47026" x="6648450" y="3552825"/>
          <p14:tracePt t="47042" x="6624638" y="3590925"/>
          <p14:tracePt t="47059" x="6610350" y="3629025"/>
          <p14:tracePt t="47076" x="6596063" y="3652838"/>
          <p14:tracePt t="47092" x="6586538" y="3676650"/>
          <p14:tracePt t="47109" x="6572250" y="3714750"/>
          <p14:tracePt t="47126" x="6553200" y="3738563"/>
          <p14:tracePt t="47142" x="6548438" y="3762375"/>
          <p14:tracePt t="47159" x="6543675" y="3776663"/>
          <p14:tracePt t="47176" x="6534150" y="3790950"/>
          <p14:tracePt t="47192" x="6534150" y="3795713"/>
          <p14:tracePt t="47209" x="6534150" y="3800475"/>
          <p14:tracePt t="51759" x="6486525" y="3776663"/>
          <p14:tracePt t="51766" x="6415088" y="3724275"/>
          <p14:tracePt t="51775" x="6353175" y="3671888"/>
          <p14:tracePt t="51792" x="6248400" y="3586163"/>
          <p14:tracePt t="51809" x="6138863" y="3490913"/>
          <p14:tracePt t="51826" x="5972175" y="3362325"/>
          <p14:tracePt t="51859" x="5829300" y="3209925"/>
          <p14:tracePt t="51892" x="5705475" y="3071813"/>
          <p14:tracePt t="51909" x="5672138" y="3038475"/>
          <p14:tracePt t="51925" x="5648325" y="3014663"/>
          <p14:tracePt t="51942" x="5610225" y="2990850"/>
          <p14:tracePt t="51959" x="5576888" y="2971800"/>
          <p14:tracePt t="51975" x="5548313" y="2957513"/>
          <p14:tracePt t="51992" x="5519738" y="2943225"/>
          <p14:tracePt t="52009" x="5481638" y="2919413"/>
          <p14:tracePt t="52025" x="5467350" y="2909888"/>
          <p14:tracePt t="52042" x="5453063" y="2900363"/>
          <p14:tracePt t="52059" x="5443538" y="2890838"/>
          <p14:tracePt t="52075" x="5438775" y="2886075"/>
          <p14:tracePt t="52092" x="5434013" y="2881313"/>
          <p14:tracePt t="52109" x="5424488" y="2871788"/>
          <p14:tracePt t="52125" x="5414963" y="2871788"/>
          <p14:tracePt t="52142" x="5400675" y="2871788"/>
          <p14:tracePt t="52159" x="5386388" y="2871788"/>
          <p14:tracePt t="52175" x="5376863" y="2871788"/>
          <p14:tracePt t="52192" x="5353050" y="2876550"/>
          <p14:tracePt t="52209" x="5334000" y="2881313"/>
          <p14:tracePt t="52225" x="5310188" y="2886075"/>
          <p14:tracePt t="52242" x="5281613" y="2900363"/>
          <p14:tracePt t="52259" x="5233988" y="2909888"/>
          <p14:tracePt t="52275" x="5200650" y="2914650"/>
          <p14:tracePt t="52292" x="5172075" y="2914650"/>
          <p14:tracePt t="52309" x="5138738" y="2914650"/>
          <p14:tracePt t="52326" x="5114925" y="2914650"/>
          <p14:tracePt t="52342" x="5091113" y="2905125"/>
          <p14:tracePt t="52359" x="5081588" y="2886075"/>
          <p14:tracePt t="52376" x="5062538" y="2847975"/>
          <p14:tracePt t="52392" x="5048250" y="2809875"/>
          <p14:tracePt t="52409" x="5038725" y="2786063"/>
          <p14:tracePt t="52426" x="5038725" y="2757488"/>
          <p14:tracePt t="52442" x="5038725" y="2733675"/>
          <p14:tracePt t="52459" x="5043488" y="2719388"/>
          <p14:tracePt t="52475" x="5053013" y="2709863"/>
          <p14:tracePt t="52493" x="5076825" y="2700338"/>
          <p14:tracePt t="52509" x="5100638" y="2690813"/>
          <p14:tracePt t="52525" x="5114925" y="2686050"/>
          <p14:tracePt t="52542" x="5119688" y="2686050"/>
          <p14:tracePt t="52559" x="5129213" y="2686050"/>
          <p14:tracePt t="52575" x="5133975" y="2686050"/>
          <p14:tracePt t="52611" x="5138738" y="2686050"/>
          <p14:tracePt t="52633" x="5143500" y="2686050"/>
          <p14:tracePt t="52648" x="5148263" y="2686050"/>
          <p14:tracePt t="52659" x="5153025" y="2686050"/>
          <p14:tracePt t="52675" x="5167313" y="2690813"/>
          <p14:tracePt t="52692" x="5219700" y="2705100"/>
          <p14:tracePt t="52709" x="5314950" y="2714625"/>
          <p14:tracePt t="52725" x="5438775" y="2709863"/>
          <p14:tracePt t="52742" x="5672138" y="2690813"/>
          <p14:tracePt t="52759" x="5786438" y="2686050"/>
          <p14:tracePt t="52775" x="5895975" y="2686050"/>
          <p14:tracePt t="52792" x="6000750" y="2686050"/>
          <p14:tracePt t="52809" x="6129338" y="2695575"/>
          <p14:tracePt t="52825" x="6186488" y="2700338"/>
          <p14:tracePt t="52842" x="6229350" y="2700338"/>
          <p14:tracePt t="52859" x="6267450" y="2700338"/>
          <p14:tracePt t="52875" x="6319838" y="2714625"/>
          <p14:tracePt t="52892" x="6362700" y="2719388"/>
          <p14:tracePt t="52909" x="6400800" y="2728913"/>
          <p14:tracePt t="52926" x="6477000" y="2743200"/>
          <p14:tracePt t="52942" x="6524625" y="2747963"/>
          <p14:tracePt t="52959" x="6562725" y="2747963"/>
          <p14:tracePt t="52975" x="6591300" y="2747963"/>
          <p14:tracePt t="52992" x="6629400" y="2762250"/>
          <p14:tracePt t="53009" x="6653213" y="2767013"/>
          <p14:tracePt t="53025" x="6662738" y="2776538"/>
          <p14:tracePt t="53042" x="6672263" y="2781300"/>
          <p14:tracePt t="53059" x="6672263" y="2800350"/>
          <p14:tracePt t="53075" x="6672263" y="2814638"/>
          <p14:tracePt t="53092" x="6653213" y="2838450"/>
          <p14:tracePt t="53109" x="6577013" y="2886075"/>
          <p14:tracePt t="53125" x="6443663" y="2924175"/>
          <p14:tracePt t="53142" x="6376988" y="2928938"/>
          <p14:tracePt t="53159" x="6329363" y="2938463"/>
          <p14:tracePt t="53176" x="6286500" y="2938463"/>
          <p14:tracePt t="53192" x="6262688" y="2924175"/>
          <p14:tracePt t="53209" x="6248400" y="2886075"/>
          <p14:tracePt t="53225" x="6234113" y="2814638"/>
          <p14:tracePt t="53227" x="6234113" y="2790825"/>
          <p14:tracePt t="53242" x="6243638" y="2738438"/>
          <p14:tracePt t="53259" x="6253163" y="2705100"/>
          <p14:tracePt t="53275" x="6276975" y="2681288"/>
          <p14:tracePt t="53292" x="6315075" y="2662238"/>
          <p14:tracePt t="53309" x="6372225" y="2643188"/>
          <p14:tracePt t="53325" x="6400800" y="2633663"/>
          <p14:tracePt t="53342" x="6415088" y="2633663"/>
          <p14:tracePt t="53359" x="6429375" y="2638425"/>
          <p14:tracePt t="53375" x="6438900" y="2647950"/>
          <p14:tracePt t="53392" x="6443663" y="2676525"/>
          <p14:tracePt t="53408" x="6443663" y="2724150"/>
          <p14:tracePt t="53425" x="6438900" y="2790825"/>
          <p14:tracePt t="53442" x="6424613" y="2828925"/>
          <p14:tracePt t="53459" x="6419850" y="2852738"/>
          <p14:tracePt t="53475" x="6410325" y="2862263"/>
          <p14:tracePt t="53492" x="6405563" y="2871788"/>
          <p14:tracePt t="53509" x="6405563" y="2881313"/>
          <p14:tracePt t="54411" x="6396038" y="2881313"/>
          <p14:tracePt t="54418" x="6376988" y="2886075"/>
          <p14:tracePt t="54425" x="6357938" y="2890838"/>
          <p14:tracePt t="54442" x="6324600" y="2900363"/>
          <p14:tracePt t="54459" x="6286500" y="2905125"/>
          <p14:tracePt t="54475" x="6257925" y="2914650"/>
          <p14:tracePt t="54508" x="6196013" y="2914650"/>
          <p14:tracePt t="54542" x="6100763" y="2914650"/>
          <p14:tracePt t="54558" x="6010275" y="2905125"/>
          <p14:tracePt t="54575" x="5886450" y="2900363"/>
          <p14:tracePt t="54592" x="5772150" y="2890838"/>
          <p14:tracePt t="54609" x="5605463" y="2890838"/>
          <p14:tracePt t="54625" x="5472113" y="2890838"/>
          <p14:tracePt t="54642" x="5357813" y="2890838"/>
          <p14:tracePt t="54659" x="5267325" y="2890838"/>
          <p14:tracePt t="54675" x="5172075" y="2905125"/>
          <p14:tracePt t="54692" x="5129213" y="2914650"/>
          <p14:tracePt t="54708" x="5095875" y="2919413"/>
          <p14:tracePt t="54725" x="5072063" y="2924175"/>
          <p14:tracePt t="54742" x="5067300" y="2924175"/>
          <p14:tracePt t="54759" x="5057775" y="2924175"/>
          <p14:tracePt t="54792" x="5062538" y="2924175"/>
          <p14:tracePt t="54808" x="5095875" y="2924175"/>
          <p14:tracePt t="54825" x="5200650" y="2900363"/>
          <p14:tracePt t="54842" x="5372100" y="2881313"/>
          <p14:tracePt t="54858" x="5619750" y="2843213"/>
          <p14:tracePt t="54875" x="5810250" y="2828925"/>
          <p14:tracePt t="54892" x="5986463" y="2819400"/>
          <p14:tracePt t="54908" x="6110288" y="2819400"/>
          <p14:tracePt t="54925" x="6291263" y="2838450"/>
          <p14:tracePt t="54942" x="6386513" y="2852738"/>
          <p14:tracePt t="54958" x="6457950" y="2876550"/>
          <p14:tracePt t="54975" x="6519863" y="2900363"/>
          <p14:tracePt t="54992" x="6543675" y="2919413"/>
          <p14:tracePt t="55008" x="6562725" y="2947988"/>
          <p14:tracePt t="55025" x="6577013" y="3038475"/>
          <p14:tracePt t="55042" x="6567488" y="3209925"/>
          <p14:tracePt t="55058" x="6524625" y="3348038"/>
          <p14:tracePt t="55075" x="6457950" y="3509963"/>
          <p14:tracePt t="55092" x="6400800" y="3643313"/>
          <p14:tracePt t="55108" x="6338888" y="3748088"/>
          <p14:tracePt t="55125" x="6315075" y="3771900"/>
          <p14:tracePt t="55142" x="6305550" y="3786188"/>
          <p14:tracePt t="55159" x="6296025" y="3795713"/>
          <p14:tracePt t="55175" x="6296025" y="3800475"/>
          <p14:tracePt t="55192" x="6296025" y="3805238"/>
          <p14:tracePt t="55746" x="6205538" y="3843338"/>
          <p14:tracePt t="55754" x="6081713" y="3895725"/>
          <p14:tracePt t="55761" x="5876925" y="3957638"/>
          <p14:tracePt t="55775" x="5629275" y="4014788"/>
          <p14:tracePt t="55792" x="4914900" y="4191000"/>
          <p14:tracePt t="55809" x="4510088" y="4291013"/>
          <p14:tracePt t="55825" x="4110038" y="4376738"/>
          <p14:tracePt t="55859" x="3429000" y="4481513"/>
          <p14:tracePt t="55892" x="3086100" y="4462463"/>
          <p14:tracePt t="55908" x="2881313" y="4433888"/>
          <p14:tracePt t="55925" x="2790825" y="4429125"/>
          <p14:tracePt t="55942" x="2738438" y="4429125"/>
          <p14:tracePt t="55958" x="2705100" y="4429125"/>
          <p14:tracePt t="55975" x="2676525" y="4429125"/>
          <p14:tracePt t="55992" x="2671763" y="4429125"/>
          <p14:tracePt t="56202" x="2619375" y="4457700"/>
          <p14:tracePt t="56209" x="2533650" y="4514850"/>
          <p14:tracePt t="56216" x="2452688" y="4576763"/>
          <p14:tracePt t="56225" x="2357438" y="4633913"/>
          <p14:tracePt t="56242" x="2195513" y="4724400"/>
          <p14:tracePt t="56258" x="2062163" y="4795838"/>
          <p14:tracePt t="56275" x="1938338" y="4838700"/>
          <p14:tracePt t="56292" x="1866900" y="4862513"/>
          <p14:tracePt t="56309" x="1800225" y="4886325"/>
          <p14:tracePt t="56326" x="1743075" y="4891088"/>
          <p14:tracePt t="56343" x="1666875" y="4905375"/>
          <p14:tracePt t="56359" x="1604963" y="4910138"/>
          <p14:tracePt t="56376" x="1562100" y="4914900"/>
          <p14:tracePt t="56393" x="1519238" y="4929188"/>
          <p14:tracePt t="56409" x="1423988" y="4943475"/>
          <p14:tracePt t="56426" x="1352550" y="4948238"/>
          <p14:tracePt t="56442" x="1285875" y="4957763"/>
          <p14:tracePt t="56460" x="1190625" y="4957763"/>
          <p14:tracePt t="56476" x="1128713" y="4962525"/>
          <p14:tracePt t="56492" x="1081088" y="4962525"/>
          <p14:tracePt t="56508" x="1038225" y="4962525"/>
          <p14:tracePt t="56525" x="976313" y="4962525"/>
          <p14:tracePt t="56541" x="957263" y="4962525"/>
          <p14:tracePt t="56559" x="933450" y="4962525"/>
          <p14:tracePt t="56576" x="923925" y="4962525"/>
          <p14:tracePt t="56592" x="914400" y="4962525"/>
          <p14:tracePt t="56609" x="909638" y="4962525"/>
          <p14:tracePt t="56625" x="904875" y="4962525"/>
          <p14:tracePt t="56710" x="909638" y="4962525"/>
          <p14:tracePt t="56717" x="919163" y="4962525"/>
          <p14:tracePt t="56725" x="933450" y="4962525"/>
          <p14:tracePt t="56742" x="957263" y="4957763"/>
          <p14:tracePt t="56758" x="990600" y="4953000"/>
          <p14:tracePt t="56775" x="1052513" y="4953000"/>
          <p14:tracePt t="56792" x="1119188" y="4953000"/>
          <p14:tracePt t="56808" x="1209675" y="4943475"/>
          <p14:tracePt t="56825" x="1323975" y="4943475"/>
          <p14:tracePt t="56842" x="1471613" y="4933950"/>
          <p14:tracePt t="56858" x="1595438" y="4929188"/>
          <p14:tracePt t="56875" x="1700213" y="4919663"/>
          <p14:tracePt t="56892" x="1809750" y="4919663"/>
          <p14:tracePt t="56908" x="1862138" y="4919663"/>
          <p14:tracePt t="56925" x="1909763" y="4919663"/>
          <p14:tracePt t="56942" x="1971675" y="4919663"/>
          <p14:tracePt t="56958" x="2062163" y="4914900"/>
          <p14:tracePt t="56975" x="2114550" y="4914900"/>
          <p14:tracePt t="56992" x="2157413" y="4914900"/>
          <p14:tracePt t="57008" x="2200275" y="4914900"/>
          <p14:tracePt t="57025" x="2247900" y="4914900"/>
          <p14:tracePt t="57042" x="2276475" y="4914900"/>
          <p14:tracePt t="57058" x="2305050" y="4914900"/>
          <p14:tracePt t="57075" x="2338388" y="4914900"/>
          <p14:tracePt t="57092" x="2386013" y="4914900"/>
          <p14:tracePt t="57108" x="2419350" y="4914900"/>
          <p14:tracePt t="57125" x="2447925" y="4914900"/>
          <p14:tracePt t="57142" x="2495550" y="4914900"/>
          <p14:tracePt t="57158" x="2524125" y="4914900"/>
          <p14:tracePt t="57175" x="2543175" y="4914900"/>
          <p14:tracePt t="57192" x="2566988" y="4914900"/>
          <p14:tracePt t="57209" x="2600325" y="4914900"/>
          <p14:tracePt t="57225" x="2619375" y="4914900"/>
          <p14:tracePt t="57242" x="2628900" y="4914900"/>
          <p14:tracePt t="57258" x="2638425" y="4914900"/>
          <p14:tracePt t="57275" x="2647950" y="4914900"/>
          <p14:tracePt t="57292" x="2657475" y="4914900"/>
          <p14:tracePt t="57308" x="2662238" y="4914900"/>
          <p14:tracePt t="57325" x="2667000" y="4914900"/>
          <p14:tracePt t="57642" x="2619375" y="4929188"/>
          <p14:tracePt t="57649" x="2538413" y="4943475"/>
          <p14:tracePt t="57658" x="2447925" y="4962525"/>
          <p14:tracePt t="57675" x="2281238" y="4981575"/>
          <p14:tracePt t="57692" x="2147888" y="4976813"/>
          <p14:tracePt t="57708" x="1919288" y="4933950"/>
          <p14:tracePt t="57725" x="1781175" y="4900613"/>
          <p14:tracePt t="57742" x="1662113" y="4867275"/>
          <p14:tracePt t="57759" x="1566863" y="4852988"/>
          <p14:tracePt t="57775" x="1524000" y="4838700"/>
          <p14:tracePt t="57792" x="1481138" y="4838700"/>
          <p14:tracePt t="57808" x="1457325" y="4829175"/>
          <p14:tracePt t="57825" x="1433513" y="4829175"/>
          <p14:tracePt t="57842" x="1423988" y="4829175"/>
          <p14:tracePt t="57858" x="1419225" y="4829175"/>
          <p14:tracePt t="57906" x="1433513" y="4824413"/>
          <p14:tracePt t="57913" x="1443038" y="4814888"/>
          <p14:tracePt t="57925" x="1485900" y="4810125"/>
          <p14:tracePt t="57942" x="1614488" y="4786313"/>
          <p14:tracePt t="57958" x="1866900" y="4776788"/>
          <p14:tracePt t="57975" x="2024063" y="4767263"/>
          <p14:tracePt t="57992" x="2190750" y="4767263"/>
          <p14:tracePt t="58008" x="2381250" y="4767263"/>
          <p14:tracePt t="58025" x="2452688" y="4767263"/>
          <p14:tracePt t="58041" x="2500313" y="4767263"/>
          <p14:tracePt t="58058" x="2538413" y="4772025"/>
          <p14:tracePt t="58075" x="2562225" y="4772025"/>
          <p14:tracePt t="58091" x="2566988" y="4772025"/>
          <p14:tracePt t="58108" x="2576513" y="4772025"/>
          <p14:tracePt t="58325" x="2600325" y="4829175"/>
          <p14:tracePt t="58332" x="2624138" y="4876800"/>
          <p14:tracePt t="58341" x="2638425" y="4924425"/>
          <p14:tracePt t="58358" x="2671763" y="5010150"/>
          <p14:tracePt t="58375" x="2686050" y="5081588"/>
          <p14:tracePt t="58392" x="2686050" y="5253038"/>
          <p14:tracePt t="58409" x="2686050" y="5343525"/>
          <p14:tracePt t="58425" x="2686050" y="5395913"/>
          <p14:tracePt t="58442" x="2686050" y="5434013"/>
          <p14:tracePt t="58458" x="2686050" y="5448300"/>
          <p14:tracePt t="58475" x="2686050" y="5462588"/>
          <p14:tracePt t="58492" x="2690813" y="5472113"/>
          <p14:tracePt t="58508" x="2700338" y="5491163"/>
          <p14:tracePt t="58525" x="2705100" y="5510213"/>
          <p14:tracePt t="58542" x="2714625" y="5524500"/>
          <p14:tracePt t="58558" x="2719388" y="5538788"/>
          <p14:tracePt t="58575" x="2733675" y="5567363"/>
          <p14:tracePt t="58592" x="2747963" y="5581650"/>
          <p14:tracePt t="58608" x="2762250" y="5605463"/>
          <p14:tracePt t="58625" x="2781300" y="5624513"/>
          <p14:tracePt t="58641" x="2790825" y="5638800"/>
          <p14:tracePt t="58658" x="2800350" y="5648325"/>
          <p14:tracePt t="58675" x="2805113" y="5653088"/>
          <p14:tracePt t="58692" x="2819400" y="5662613"/>
          <p14:tracePt t="58708" x="2824163" y="5667375"/>
          <p14:tracePt t="58725" x="2833688" y="5676900"/>
          <p14:tracePt t="58742" x="2838450" y="5681663"/>
          <p14:tracePt t="58781" x="2843213" y="5686425"/>
          <p14:tracePt t="58795" x="2847975" y="5691188"/>
          <p14:tracePt t="58803" x="2852738" y="5695950"/>
          <p14:tracePt t="58809" x="2852738" y="5700713"/>
          <p14:tracePt t="58826" x="2852738" y="5715000"/>
          <p14:tracePt t="58842" x="2852738" y="5724525"/>
          <p14:tracePt t="58858" x="2852738" y="5738813"/>
          <p14:tracePt t="58875" x="2847975" y="5753100"/>
          <p14:tracePt t="58891" x="2838450" y="5772150"/>
          <p14:tracePt t="58908" x="2838450" y="5776913"/>
          <p14:tracePt t="58925" x="2838450" y="5781675"/>
          <p14:tracePt t="58942" x="2838450" y="5791200"/>
          <p14:tracePt t="58993" x="2833688" y="5791200"/>
          <p14:tracePt t="59000" x="2828925" y="5791200"/>
          <p14:tracePt t="59008" x="2824163" y="5791200"/>
          <p14:tracePt t="59025" x="2809875" y="5791200"/>
          <p14:tracePt t="59041" x="2781300" y="5791200"/>
          <p14:tracePt t="59058" x="2752725" y="5786438"/>
          <p14:tracePt t="59075" x="2714625" y="5757863"/>
          <p14:tracePt t="59091" x="2690813" y="5724525"/>
          <p14:tracePt t="59108" x="2681288" y="5705475"/>
          <p14:tracePt t="59126" x="2657475" y="5653088"/>
          <p14:tracePt t="59142" x="2657475" y="5624513"/>
          <p14:tracePt t="59158" x="2657475" y="5595938"/>
          <p14:tracePt t="59175" x="2662238" y="5567363"/>
          <p14:tracePt t="59191" x="2686050" y="5534025"/>
          <p14:tracePt t="59208" x="2690813" y="5519738"/>
          <p14:tracePt t="59225" x="2695575" y="5510213"/>
          <p14:tracePt t="59241" x="2709863" y="5505450"/>
          <p14:tracePt t="59258" x="2733675" y="5495925"/>
          <p14:tracePt t="59275" x="2747963" y="5491163"/>
          <p14:tracePt t="59291" x="2767013" y="5491163"/>
          <p14:tracePt t="59308" x="2800350" y="5491163"/>
          <p14:tracePt t="59325" x="2814638" y="5495925"/>
          <p14:tracePt t="59341" x="2833688" y="5505450"/>
          <p14:tracePt t="59358" x="2843213" y="5510213"/>
          <p14:tracePt t="59375" x="2852738" y="5524500"/>
          <p14:tracePt t="59391" x="2862263" y="5543550"/>
          <p14:tracePt t="59408" x="2867025" y="5572125"/>
          <p14:tracePt t="59425" x="2871788" y="5600700"/>
          <p14:tracePt t="59441" x="2876550" y="5634038"/>
          <p14:tracePt t="59458" x="2876550" y="5648325"/>
          <p14:tracePt t="59475" x="2876550" y="5662613"/>
          <p14:tracePt t="59491" x="2876550" y="5676900"/>
          <p14:tracePt t="59508" x="2876550" y="5695950"/>
          <p14:tracePt t="59525" x="2876550" y="5700713"/>
          <p14:tracePt t="59541" x="2876550" y="5705475"/>
          <p14:tracePt t="59558" x="2876550" y="5715000"/>
          <p14:tracePt t="59596" x="2876550" y="5719763"/>
          <p14:tracePt t="59617" x="2876550" y="5724525"/>
          <p14:tracePt t="59633" x="2876550" y="5729288"/>
          <p14:tracePt t="59641" x="2876550" y="5734050"/>
          <p14:tracePt t="59658" x="2876550" y="5738813"/>
          <p14:tracePt t="59675" x="2876550" y="5743575"/>
          <p14:tracePt t="59691" x="2867025" y="5753100"/>
          <p14:tracePt t="59708" x="2862263" y="5762625"/>
          <p14:tracePt t="59725" x="2857500" y="5762625"/>
          <p14:tracePt t="59787" x="2852738" y="5762625"/>
          <p14:tracePt t="59794" x="2847975" y="5762625"/>
          <p14:tracePt t="59801" x="2843213" y="5762625"/>
          <p14:tracePt t="59809" x="2838450" y="5762625"/>
          <p14:tracePt t="59825" x="2824163" y="5762625"/>
          <p14:tracePt t="59842" x="2809875" y="5757863"/>
          <p14:tracePt t="59858" x="2795588" y="5753100"/>
          <p14:tracePt t="59875" x="2776538" y="5743575"/>
          <p14:tracePt t="59891" x="2762250" y="5734050"/>
          <p14:tracePt t="59908" x="2752725" y="5719763"/>
          <p14:tracePt t="59925" x="2738438" y="5691188"/>
          <p14:tracePt t="59941" x="2733675" y="5648325"/>
          <p14:tracePt t="59958" x="2733675" y="5614988"/>
          <p14:tracePt t="59975" x="2743200" y="5591175"/>
          <p14:tracePt t="59991" x="2767013" y="5557838"/>
          <p14:tracePt t="60008" x="2786063" y="5543550"/>
          <p14:tracePt t="60025" x="2805113" y="5534025"/>
          <p14:tracePt t="60041" x="2828925" y="5524500"/>
          <p14:tracePt t="60058" x="2867025" y="5524500"/>
          <p14:tracePt t="60075" x="2890838" y="5529263"/>
          <p14:tracePt t="60091" x="2914650" y="5553075"/>
          <p14:tracePt t="60108" x="2924175" y="5576888"/>
          <p14:tracePt t="60125" x="2947988" y="5610225"/>
          <p14:tracePt t="60141" x="2952750" y="5634038"/>
          <p14:tracePt t="60158" x="2952750" y="5653088"/>
          <p14:tracePt t="60175" x="2952750" y="5662613"/>
          <p14:tracePt t="60191" x="2952750" y="5681663"/>
          <p14:tracePt t="60208" x="2952750" y="5695950"/>
          <p14:tracePt t="60225" x="2952750" y="5705475"/>
          <p14:tracePt t="60242" x="2952750" y="5715000"/>
          <p14:tracePt t="60258" x="2952750" y="5719763"/>
          <p14:tracePt t="60391" x="2952750" y="5724525"/>
          <p14:tracePt t="60404" x="2952750" y="5729288"/>
          <p14:tracePt t="60412" x="2952750" y="5734050"/>
          <p14:tracePt t="60425" x="2952750" y="5738813"/>
          <p14:tracePt t="60441" x="2947988" y="5748338"/>
          <p14:tracePt t="60458" x="2938463" y="5762625"/>
          <p14:tracePt t="60475" x="2924175" y="5772150"/>
          <p14:tracePt t="60491" x="2890838" y="5795963"/>
          <p14:tracePt t="60508" x="2867025" y="5800725"/>
          <p14:tracePt t="60525" x="2847975" y="5805488"/>
          <p14:tracePt t="60541" x="2824163" y="5815013"/>
          <p14:tracePt t="60558" x="2805113" y="5819775"/>
          <p14:tracePt t="60575" x="2800350" y="5819775"/>
          <p14:tracePt t="60591" x="2795588" y="5819775"/>
          <p14:tracePt t="60608" x="2786063" y="5819775"/>
          <p14:tracePt t="60808" x="2776538" y="5819775"/>
          <p14:tracePt t="60814" x="2762250" y="5819775"/>
          <p14:tracePt t="60825" x="2752725" y="5819775"/>
          <p14:tracePt t="60841" x="2733675" y="5819775"/>
          <p14:tracePt t="60858" x="2705100" y="5819775"/>
          <p14:tracePt t="60875" x="2695575" y="5819775"/>
          <p14:tracePt t="60891" x="2681288" y="5819775"/>
          <p14:tracePt t="60908" x="2667000" y="5819775"/>
          <p14:tracePt t="60925" x="2638425" y="5819775"/>
          <p14:tracePt t="60941" x="2614613" y="5819775"/>
          <p14:tracePt t="60958" x="2590800" y="5829300"/>
          <p14:tracePt t="60975" x="2571750" y="5829300"/>
          <p14:tracePt t="60991" x="2538413" y="5829300"/>
          <p14:tracePt t="61008" x="2514600" y="5838825"/>
          <p14:tracePt t="61025" x="2495550" y="5838825"/>
          <p14:tracePt t="61041" x="2471738" y="5838825"/>
          <p14:tracePt t="61058" x="2452688" y="5838825"/>
          <p14:tracePt t="61075" x="2443163" y="5838825"/>
          <p14:tracePt t="61091" x="2433638" y="5838825"/>
          <p14:tracePt t="61108" x="2414588" y="5838825"/>
          <p14:tracePt t="61125" x="2405063" y="5838825"/>
          <p14:tracePt t="61141" x="2395538" y="5838825"/>
          <p14:tracePt t="61158" x="2381250" y="5838825"/>
          <p14:tracePt t="61175" x="2362200" y="5838825"/>
          <p14:tracePt t="61191" x="2343150" y="5838825"/>
          <p14:tracePt t="61208" x="2338388" y="5838825"/>
          <p14:tracePt t="61225" x="2319338" y="5838825"/>
          <p14:tracePt t="61227" x="2314575" y="5838825"/>
          <p14:tracePt t="61241" x="2309813" y="5838825"/>
          <p14:tracePt t="61258" x="2305050" y="5838825"/>
          <p14:tracePt t="61275" x="2295525" y="5838825"/>
          <p14:tracePt t="61689" x="2305050" y="5838825"/>
          <p14:tracePt t="61695" x="2309813" y="5838825"/>
          <p14:tracePt t="61708" x="2314575" y="5838825"/>
          <p14:tracePt t="61725" x="2333625" y="5838825"/>
          <p14:tracePt t="61741" x="2343150" y="5838825"/>
          <p14:tracePt t="61758" x="2352675" y="5838825"/>
          <p14:tracePt t="61775" x="2366963" y="5838825"/>
          <p14:tracePt t="61808" x="2400300" y="5838825"/>
          <p14:tracePt t="61841" x="2424113" y="5838825"/>
          <p14:tracePt t="61858" x="2438400" y="5838825"/>
          <p14:tracePt t="61875" x="2447925" y="5838825"/>
          <p14:tracePt t="61891" x="2462213" y="5834063"/>
          <p14:tracePt t="61908" x="2481263" y="5824538"/>
          <p14:tracePt t="61925" x="2500313" y="5824538"/>
          <p14:tracePt t="61941" x="2509838" y="5824538"/>
          <p14:tracePt t="61958" x="2519363" y="5824538"/>
          <p14:tracePt t="61975" x="2528888" y="5824538"/>
          <p14:tracePt t="61991" x="2533650" y="5824538"/>
          <p14:tracePt t="62041" x="2538413" y="5824538"/>
          <p14:tracePt t="62055" x="2543175" y="5819775"/>
          <p14:tracePt t="62063" x="2547938" y="5815013"/>
          <p14:tracePt t="62077" x="2552700" y="5815013"/>
          <p14:tracePt t="62100" x="2557463" y="5815013"/>
          <p14:tracePt t="62108" x="2562225" y="5815013"/>
          <p14:tracePt t="62130" x="2566988" y="5815013"/>
          <p14:tracePt t="62277" x="2557463" y="5815013"/>
          <p14:tracePt t="62283" x="2552700" y="5815013"/>
          <p14:tracePt t="62291" x="2543175" y="5815013"/>
          <p14:tracePt t="62308" x="2528888" y="5819775"/>
          <p14:tracePt t="62325" x="2505075" y="5834063"/>
          <p14:tracePt t="62342" x="2486025" y="5838825"/>
          <p14:tracePt t="62358" x="2476500" y="5838825"/>
          <p14:tracePt t="62375" x="2471738" y="5838825"/>
          <p14:tracePt t="62391" x="2466975" y="5838825"/>
          <p14:tracePt t="62408" x="2447925" y="5838825"/>
          <p14:tracePt t="62425" x="2433638" y="5838825"/>
          <p14:tracePt t="62441" x="2409825" y="5838825"/>
          <p14:tracePt t="62458" x="2390775" y="5838825"/>
          <p14:tracePt t="62475" x="2371725" y="5838825"/>
          <p14:tracePt t="62491" x="2366963" y="5838825"/>
          <p14:tracePt t="62508" x="2357438" y="5838825"/>
          <p14:tracePt t="62524" x="2352675" y="5838825"/>
          <p14:tracePt t="62541" x="2352675" y="5834063"/>
          <p14:tracePt t="62574" x="2352675" y="5829300"/>
          <p14:tracePt t="62614" x="2352675" y="5824538"/>
          <p14:tracePt t="62621" x="2352675" y="5819775"/>
          <p14:tracePt t="62636" x="2352675" y="5815013"/>
          <p14:tracePt t="62643" x="2352675" y="5810250"/>
          <p14:tracePt t="62658" x="2357438" y="5800725"/>
          <p14:tracePt t="62674" x="2371725" y="5776913"/>
          <p14:tracePt t="62691" x="2400300" y="5743575"/>
          <p14:tracePt t="62708" x="2424113" y="5700713"/>
          <p14:tracePt t="62724" x="2457450" y="5619750"/>
          <p14:tracePt t="62741" x="2471738" y="5576888"/>
          <p14:tracePt t="62758" x="2471738" y="5534025"/>
          <p14:tracePt t="62775" x="2466975" y="5472113"/>
          <p14:tracePt t="62791" x="2447925" y="5400675"/>
          <p14:tracePt t="62808" x="2424113" y="5305425"/>
          <p14:tracePt t="62824" x="2400300" y="5210175"/>
          <p14:tracePt t="62841" x="2376488" y="5110163"/>
          <p14:tracePt t="62858" x="2366963" y="5062538"/>
          <p14:tracePt t="62874" x="2366963" y="5024438"/>
          <p14:tracePt t="62891" x="2366963" y="4991100"/>
          <p14:tracePt t="62908" x="2371725" y="4957763"/>
          <p14:tracePt t="62925" x="2381250" y="4948238"/>
          <p14:tracePt t="62941" x="2386013" y="4938713"/>
          <p14:tracePt t="62958" x="2390775" y="4929188"/>
          <p14:tracePt t="62974" x="2400300" y="4919663"/>
          <p14:tracePt t="62991" x="2400300" y="4914900"/>
          <p14:tracePt t="63201" x="2405063" y="4943475"/>
          <p14:tracePt t="63208" x="2405063" y="4981575"/>
          <p14:tracePt t="63216" x="2414588" y="5029200"/>
          <p14:tracePt t="63224" x="2414588" y="5062538"/>
          <p14:tracePt t="63241" x="2414588" y="5110163"/>
          <p14:tracePt t="63258" x="2419350" y="5153025"/>
          <p14:tracePt t="63274" x="2428875" y="5214938"/>
          <p14:tracePt t="63291" x="2428875" y="5253038"/>
          <p14:tracePt t="63308" x="2433638" y="5300663"/>
          <p14:tracePt t="63324" x="2433638" y="5343525"/>
          <p14:tracePt t="63341" x="2433638" y="5395913"/>
          <p14:tracePt t="63358" x="2433638" y="5424488"/>
          <p14:tracePt t="63374" x="2433638" y="5443538"/>
          <p14:tracePt t="63391" x="2433638" y="5457825"/>
          <p14:tracePt t="63408" x="2433638" y="5467350"/>
          <p14:tracePt t="63424" x="2433638" y="5472113"/>
          <p14:tracePt t="63441" x="2433638" y="5481638"/>
          <p14:tracePt t="63458" x="2433638" y="5500688"/>
          <p14:tracePt t="63474" x="2433638" y="5510213"/>
          <p14:tracePt t="63491" x="2433638" y="5524500"/>
          <p14:tracePt t="63508" x="2433638" y="5529263"/>
          <p14:tracePt t="63524" x="2433638" y="5538788"/>
          <p14:tracePt t="63541" x="2433638" y="5548313"/>
          <p14:tracePt t="63558" x="2438400" y="5562600"/>
          <p14:tracePt t="63574" x="2443163" y="5576888"/>
          <p14:tracePt t="63591" x="2443163" y="5595938"/>
          <p14:tracePt t="63608" x="2443163" y="5614988"/>
          <p14:tracePt t="63641" x="2443163" y="5624513"/>
          <p14:tracePt t="63658" x="2443163" y="5634038"/>
          <p14:tracePt t="63674" x="2443163" y="5638800"/>
          <p14:tracePt t="63691" x="2443163" y="5643563"/>
          <p14:tracePt t="63708" x="2443163" y="5686425"/>
          <p14:tracePt t="63725" x="2443163" y="5705475"/>
          <p14:tracePt t="63741" x="2443163" y="5729288"/>
          <p14:tracePt t="63758" x="2443163" y="5748338"/>
          <p14:tracePt t="63774" x="2438400" y="5776913"/>
          <p14:tracePt t="63791" x="2428875" y="5791200"/>
          <p14:tracePt t="63808" x="2428875" y="5795963"/>
          <p14:tracePt t="63824" x="2428875" y="5800725"/>
          <p14:tracePt t="63841" x="2428875" y="5805488"/>
          <p14:tracePt t="64097" x="2438400" y="5805488"/>
          <p14:tracePt t="64104" x="2457450" y="5800725"/>
          <p14:tracePt t="64112" x="2471738" y="5791200"/>
          <p14:tracePt t="64125" x="2486025" y="5786438"/>
          <p14:tracePt t="64141" x="2519363" y="5776913"/>
          <p14:tracePt t="64158" x="2533650" y="5772150"/>
          <p14:tracePt t="64174" x="2547938" y="5757863"/>
          <p14:tracePt t="64191" x="2552700" y="5757863"/>
          <p14:tracePt t="64208" x="2562225" y="5757863"/>
          <p14:tracePt t="64304" x="2557463" y="5757863"/>
          <p14:tracePt t="64311" x="2547938" y="5767388"/>
          <p14:tracePt t="64325" x="2519363" y="5776913"/>
          <p14:tracePt t="64341" x="2476500" y="5791200"/>
          <p14:tracePt t="64358" x="2433638" y="5795963"/>
          <p14:tracePt t="64374" x="2409825" y="5805488"/>
          <p14:tracePt t="64391" x="2371725" y="5805488"/>
          <p14:tracePt t="64408" x="2347913" y="5805488"/>
          <p14:tracePt t="64424" x="2333625" y="5805488"/>
          <p14:tracePt t="64441" x="2319338" y="5800725"/>
          <p14:tracePt t="64458" x="2300288" y="5791200"/>
          <p14:tracePt t="64474" x="2281238" y="5781675"/>
          <p14:tracePt t="64491" x="2271713" y="5767388"/>
          <p14:tracePt t="64508" x="2247900" y="5719763"/>
          <p14:tracePt t="64524" x="2238375" y="5681663"/>
          <p14:tracePt t="64541" x="2238375" y="5638800"/>
          <p14:tracePt t="64558" x="2238375" y="5610225"/>
          <p14:tracePt t="64574" x="2247900" y="5576888"/>
          <p14:tracePt t="64591" x="2252663" y="5557838"/>
          <p14:tracePt t="64608" x="2266950" y="5543550"/>
          <p14:tracePt t="64624" x="2271713" y="5538788"/>
          <p14:tracePt t="64641" x="2290763" y="5529263"/>
          <p14:tracePt t="64658" x="2305050" y="5524500"/>
          <p14:tracePt t="64675" x="2328863" y="5514975"/>
          <p14:tracePt t="64691" x="2347913" y="5514975"/>
          <p14:tracePt t="64708" x="2381250" y="5514975"/>
          <p14:tracePt t="64725" x="2400300" y="5514975"/>
          <p14:tracePt t="64741" x="2409825" y="5514975"/>
          <p14:tracePt t="64758" x="2433638" y="5529263"/>
          <p14:tracePt t="64774" x="2447925" y="5553075"/>
          <p14:tracePt t="64791" x="2466975" y="5595938"/>
          <p14:tracePt t="64808" x="2476500" y="5624513"/>
          <p14:tracePt t="64824" x="2481263" y="5667375"/>
          <p14:tracePt t="64841" x="2481263" y="5681663"/>
          <p14:tracePt t="64858" x="2481263" y="5695950"/>
          <p14:tracePt t="64874" x="2481263" y="5710238"/>
          <p14:tracePt t="64891" x="2481263" y="5719763"/>
          <p14:tracePt t="64908" x="2481263" y="5729288"/>
          <p14:tracePt t="64924" x="2481263" y="5734050"/>
          <p14:tracePt t="64941" x="2481263" y="5738813"/>
          <p14:tracePt t="64958" x="2481263" y="5743575"/>
          <p14:tracePt t="64974" x="2481263" y="5748338"/>
          <p14:tracePt t="64991" x="2481263" y="5753100"/>
          <p14:tracePt t="65008" x="2481263" y="5772150"/>
          <p14:tracePt t="65024" x="2476500" y="5795963"/>
          <p14:tracePt t="65041" x="2466975" y="5810250"/>
          <p14:tracePt t="65058" x="2457450" y="5824538"/>
          <p14:tracePt t="65074" x="2457450" y="5834063"/>
          <p14:tracePt t="65091" x="2457450" y="5843588"/>
          <p14:tracePt t="65108" x="2457450" y="5848350"/>
          <p14:tracePt t="65124" x="2457450" y="5853113"/>
          <p14:tracePt t="65141" x="2457450" y="5857875"/>
          <p14:tracePt t="65523" x="2476500" y="5857875"/>
          <p14:tracePt t="65529" x="2495550" y="5853113"/>
          <p14:tracePt t="65541" x="2514600" y="5838825"/>
          <p14:tracePt t="65558" x="2552700" y="5829300"/>
          <p14:tracePt t="65574" x="2586038" y="5815013"/>
          <p14:tracePt t="65591" x="2605088" y="5805488"/>
          <p14:tracePt t="65608" x="2628900" y="5800725"/>
          <p14:tracePt t="65641" x="2671763" y="5781675"/>
          <p14:tracePt t="65674" x="2695575" y="5772150"/>
          <p14:tracePt t="65691" x="2719388" y="5757863"/>
          <p14:tracePt t="65708" x="2738438" y="5753100"/>
          <p14:tracePt t="65724" x="2752725" y="5753100"/>
          <p14:tracePt t="65741" x="2762250" y="5748338"/>
          <p14:tracePt t="65758" x="2781300" y="5743575"/>
          <p14:tracePt t="65774" x="2795588" y="5738813"/>
          <p14:tracePt t="65791" x="2809875" y="5738813"/>
          <p14:tracePt t="65808" x="2833688" y="5734050"/>
          <p14:tracePt t="65824" x="2857500" y="5734050"/>
          <p14:tracePt t="65841" x="2871788" y="5734050"/>
          <p14:tracePt t="65858" x="2890838" y="5734050"/>
          <p14:tracePt t="65875" x="2900363" y="5734050"/>
          <p14:tracePt t="65891" x="2905125" y="5734050"/>
          <p14:tracePt t="65908" x="2909888" y="5734050"/>
          <p14:tracePt t="65942" x="2909888" y="5738813"/>
          <p14:tracePt t="65958" x="2909888" y="5743575"/>
          <p14:tracePt t="65974" x="2876550" y="5762625"/>
          <p14:tracePt t="65991" x="2833688" y="5772150"/>
          <p14:tracePt t="66007" x="2767013" y="5772150"/>
          <p14:tracePt t="66024" x="2738438" y="5772150"/>
          <p14:tracePt t="66041" x="2714625" y="5762625"/>
          <p14:tracePt t="66058" x="2700338" y="5738813"/>
          <p14:tracePt t="66074" x="2695575" y="5724525"/>
          <p14:tracePt t="66091" x="2700338" y="5700713"/>
          <p14:tracePt t="66108" x="2709863" y="5686425"/>
          <p14:tracePt t="66124" x="2757488" y="5667375"/>
          <p14:tracePt t="66141" x="2800350" y="5667375"/>
          <p14:tracePt t="66158" x="2833688" y="5672138"/>
          <p14:tracePt t="66174" x="2847975" y="5676900"/>
          <p14:tracePt t="66191" x="2862263" y="5681663"/>
          <p14:tracePt t="66208" x="2867025" y="5681663"/>
          <p14:tracePt t="66249" x="2857500" y="5686425"/>
          <p14:tracePt t="66257" x="2838450" y="5691188"/>
          <p14:tracePt t="66274" x="2757488" y="5700713"/>
          <p14:tracePt t="66291" x="2667000" y="5700713"/>
          <p14:tracePt t="66308" x="2538413" y="5681663"/>
          <p14:tracePt t="66324" x="2476500" y="5667375"/>
          <p14:tracePt t="66341" x="2424113" y="5648325"/>
          <p14:tracePt t="66358" x="2400300" y="5643563"/>
          <p14:tracePt t="66374" x="2381250" y="5629275"/>
          <p14:tracePt t="66391" x="2376488" y="5624513"/>
          <p14:tracePt t="66408" x="2371725" y="5624513"/>
          <p14:tracePt t="66441" x="2362200" y="5619750"/>
          <p14:tracePt t="66458" x="2357438" y="5614988"/>
          <p14:tracePt t="66474" x="2338388" y="5600700"/>
          <p14:tracePt t="66491" x="2324100" y="5581650"/>
          <p14:tracePt t="66508" x="2319338" y="5567363"/>
          <p14:tracePt t="66524" x="2309813" y="5562600"/>
          <p14:tracePt t="66541" x="2305050" y="5553075"/>
          <p14:tracePt t="66558" x="2305050" y="5548313"/>
          <p14:tracePt t="66574" x="2300288" y="5543550"/>
          <p14:tracePt t="66591" x="2290763" y="5538788"/>
          <p14:tracePt t="66608" x="2276475" y="5538788"/>
          <p14:tracePt t="66624" x="2228850" y="5538788"/>
          <p14:tracePt t="66641" x="2185988" y="5543550"/>
          <p14:tracePt t="66658" x="2138363" y="5562600"/>
          <p14:tracePt t="66674" x="2090738" y="5576888"/>
          <p14:tracePt t="66691" x="2019300" y="5576888"/>
          <p14:tracePt t="66708" x="1985963" y="5576888"/>
          <p14:tracePt t="66724" x="1957388" y="5567363"/>
          <p14:tracePt t="66741" x="1919288" y="5534025"/>
          <p14:tracePt t="66758" x="1895475" y="5495925"/>
          <p14:tracePt t="66774" x="1876425" y="5457825"/>
          <p14:tracePt t="66791" x="1866900" y="5438775"/>
          <p14:tracePt t="66808" x="1852613" y="5391150"/>
          <p14:tracePt t="66824" x="1852613" y="5362575"/>
          <p14:tracePt t="66841" x="1852613" y="5319713"/>
          <p14:tracePt t="66858" x="1871663" y="5286375"/>
          <p14:tracePt t="66874" x="1895475" y="5257800"/>
          <p14:tracePt t="66891" x="1924050" y="5243513"/>
          <p14:tracePt t="66908" x="1947863" y="5233988"/>
          <p14:tracePt t="66925" x="1971675" y="5233988"/>
          <p14:tracePt t="66941" x="1985963" y="5233988"/>
          <p14:tracePt t="66958" x="1995488" y="5233988"/>
          <p14:tracePt t="66974" x="2000250" y="5238750"/>
          <p14:tracePt t="66991" x="2019300" y="5267325"/>
          <p14:tracePt t="67007" x="2024063" y="5281613"/>
          <p14:tracePt t="67024" x="2033588" y="5305425"/>
          <p14:tracePt t="67041" x="2038350" y="5324475"/>
          <p14:tracePt t="67057" x="2052638" y="5357813"/>
          <p14:tracePt t="67074" x="2057400" y="5376863"/>
          <p14:tracePt t="67091" x="2062163" y="5391150"/>
          <p14:tracePt t="67108" x="2062163" y="5400675"/>
          <p14:tracePt t="67124" x="2062163" y="5410200"/>
          <p14:tracePt t="67141" x="2062163" y="5414963"/>
          <p14:tracePt t="67158" x="2062163" y="5419725"/>
          <p14:tracePt t="67233" x="2062163" y="5424488"/>
          <p14:tracePt t="67513" x="2066925" y="5429250"/>
          <p14:tracePt t="67525" x="2062163" y="5424488"/>
          <p14:tracePt t="67903" x="2071688" y="5424488"/>
          <p14:tracePt t="67910" x="2085975" y="5434013"/>
          <p14:tracePt t="67917" x="2095500" y="5438775"/>
          <p14:tracePt t="67924" x="2114550" y="5453063"/>
          <p14:tracePt t="67941" x="2166938" y="5481638"/>
          <p14:tracePt t="67958" x="2252663" y="5519738"/>
          <p14:tracePt t="67991" x="2452688" y="5595938"/>
          <p14:tracePt t="68024" x="2543175" y="5629275"/>
          <p14:tracePt t="68041" x="2600325" y="5653088"/>
          <p14:tracePt t="68057" x="2628900" y="5672138"/>
          <p14:tracePt t="68074" x="2657475" y="5681663"/>
          <p14:tracePt t="68091" x="2676525" y="5691188"/>
          <p14:tracePt t="68107" x="2690813" y="5700713"/>
          <p14:tracePt t="68124" x="2695575" y="5700713"/>
          <p14:tracePt t="68142" x="2705100" y="5700713"/>
          <p14:tracePt t="68182" x="2709863" y="5700713"/>
          <p14:tracePt t="68191" x="2714625" y="5700713"/>
          <p14:tracePt t="68207" x="2719388" y="5695950"/>
          <p14:tracePt t="68224" x="2733675" y="5686425"/>
          <p14:tracePt t="68241" x="2743200" y="5676900"/>
          <p14:tracePt t="68257" x="2752725" y="5662613"/>
          <p14:tracePt t="68274" x="2762250" y="5657850"/>
          <p14:tracePt t="68291" x="2771775" y="5648325"/>
          <p14:tracePt t="68307" x="2771775" y="5643563"/>
          <p14:tracePt t="68341" x="2771775" y="5638800"/>
          <p14:tracePt t="68365" x="2771775" y="5634038"/>
          <p14:tracePt t="68374" x="2767013" y="5629275"/>
          <p14:tracePt t="68391" x="2738438" y="5614988"/>
          <p14:tracePt t="68407" x="2695575" y="5600700"/>
          <p14:tracePt t="68424" x="2638425" y="5581650"/>
          <p14:tracePt t="68441" x="2609850" y="5572125"/>
          <p14:tracePt t="68458" x="2590800" y="5567363"/>
          <p14:tracePt t="68474" x="2566988" y="5557838"/>
          <p14:tracePt t="68491" x="2552700" y="5543550"/>
          <p14:tracePt t="68507" x="2538413" y="5534025"/>
          <p14:tracePt t="68524" x="2528888" y="5529263"/>
          <p14:tracePt t="68541" x="2509838" y="5519738"/>
          <p14:tracePt t="68557" x="2500313" y="5514975"/>
          <p14:tracePt t="68574" x="2490788" y="5510213"/>
          <p14:tracePt t="68591" x="2481263" y="5500688"/>
          <p14:tracePt t="68607" x="2462213" y="5491163"/>
          <p14:tracePt t="68624" x="2457450" y="5491163"/>
          <p14:tracePt t="68641" x="2452688" y="5491163"/>
          <p14:tracePt t="68740" x="2457450" y="5491163"/>
          <p14:tracePt t="68747" x="2462213" y="5491163"/>
          <p14:tracePt t="68757" x="2471738" y="5491163"/>
          <p14:tracePt t="68774" x="2500313" y="5491163"/>
          <p14:tracePt t="68791" x="2547938" y="5500688"/>
          <p14:tracePt t="68807" x="2576513" y="5500688"/>
          <p14:tracePt t="68824" x="2595563" y="5500688"/>
          <p14:tracePt t="68841" x="2609850" y="5500688"/>
          <p14:tracePt t="68857" x="2628900" y="5500688"/>
          <p14:tracePt t="68874" x="2643188" y="5500688"/>
          <p14:tracePt t="68891" x="2652713" y="5500688"/>
          <p14:tracePt t="68907" x="2676525" y="5500688"/>
          <p14:tracePt t="68924" x="2690813" y="5500688"/>
          <p14:tracePt t="68941" x="2705100" y="5500688"/>
          <p14:tracePt t="68957" x="2724150" y="5500688"/>
          <p14:tracePt t="68974" x="2752725" y="5500688"/>
          <p14:tracePt t="68991" x="2767013" y="5500688"/>
          <p14:tracePt t="69007" x="2781300" y="5500688"/>
          <p14:tracePt t="69024" x="2786063" y="5500688"/>
          <p14:tracePt t="69041" x="2795588" y="5500688"/>
          <p14:tracePt t="69057" x="2800350" y="5500688"/>
          <p14:tracePt t="69091" x="2805113" y="5500688"/>
          <p14:tracePt t="69936" x="2814638" y="5500688"/>
          <p14:tracePt t="69943" x="2819400" y="5500688"/>
          <p14:tracePt t="69950" x="2824163" y="5500688"/>
          <p14:tracePt t="69959" x="2833688" y="5500688"/>
          <p14:tracePt t="69974" x="2843213" y="5500688"/>
          <p14:tracePt t="69991" x="2857500" y="5500688"/>
          <p14:tracePt t="70024" x="2905125" y="5495925"/>
          <p14:tracePt t="70057" x="2938463" y="5491163"/>
          <p14:tracePt t="70074" x="2952750" y="5491163"/>
          <p14:tracePt t="70091" x="2971800" y="5491163"/>
          <p14:tracePt t="70107" x="2986088" y="5491163"/>
          <p14:tracePt t="70124" x="3000375" y="5491163"/>
          <p14:tracePt t="70140" x="3014663" y="5491163"/>
          <p14:tracePt t="70157" x="3033713" y="5491163"/>
          <p14:tracePt t="70174" x="3043238" y="5491163"/>
          <p14:tracePt t="70190" x="3052763" y="5491163"/>
          <p14:tracePt t="70207" x="3062288" y="5491163"/>
          <p14:tracePt t="70224" x="3071813" y="5491163"/>
          <p14:tracePt t="70241" x="3076575" y="5491163"/>
          <p14:tracePt t="70260" x="3081338" y="5491163"/>
          <p14:tracePt t="70942" x="3076575" y="5491163"/>
          <p14:tracePt t="70949" x="3067050" y="5491163"/>
          <p14:tracePt t="70957" x="3062288" y="5491163"/>
          <p14:tracePt t="70974" x="3048000" y="5491163"/>
          <p14:tracePt t="70991" x="3033713" y="5491163"/>
          <p14:tracePt t="71007" x="3009900" y="5491163"/>
          <p14:tracePt t="71040" x="2943225" y="5491163"/>
          <p14:tracePt t="71074" x="2876550" y="5476875"/>
          <p14:tracePt t="71091" x="2852738" y="5472113"/>
          <p14:tracePt t="71107" x="2833688" y="5472113"/>
          <p14:tracePt t="71124" x="2814638" y="5467350"/>
          <p14:tracePt t="71140" x="2795588" y="5462588"/>
          <p14:tracePt t="71157" x="2781300" y="5462588"/>
          <p14:tracePt t="71174" x="2762250" y="5462588"/>
          <p14:tracePt t="71190" x="2738438" y="5462588"/>
          <p14:tracePt t="71207" x="2705100" y="5462588"/>
          <p14:tracePt t="71224" x="2686050" y="5462588"/>
          <p14:tracePt t="71240" x="2671763" y="5462588"/>
          <p14:tracePt t="71257" x="2638425" y="5462588"/>
          <p14:tracePt t="71274" x="2619375" y="5462588"/>
          <p14:tracePt t="71290" x="2600325" y="5462588"/>
          <p14:tracePt t="71307" x="2581275" y="5462588"/>
          <p14:tracePt t="71324" x="2547938" y="5462588"/>
          <p14:tracePt t="71341" x="2528888" y="5462588"/>
          <p14:tracePt t="71357" x="2505075" y="5457825"/>
          <p14:tracePt t="71374" x="2486025" y="5457825"/>
          <p14:tracePt t="71390" x="2466975" y="5443538"/>
          <p14:tracePt t="71407" x="2457450" y="5443538"/>
          <p14:tracePt t="71424" x="2452688" y="5443538"/>
          <p14:tracePt t="71442" x="2447925" y="5443538"/>
          <p14:tracePt t="71539" x="2452688" y="5443538"/>
          <p14:tracePt t="71548" x="2462213" y="5443538"/>
          <p14:tracePt t="71557" x="2476500" y="5443538"/>
          <p14:tracePt t="71574" x="2533650" y="5443538"/>
          <p14:tracePt t="71591" x="2562225" y="5438775"/>
          <p14:tracePt t="71607" x="2595563" y="5434013"/>
          <p14:tracePt t="71624" x="2624138" y="5434013"/>
          <p14:tracePt t="71641" x="2671763" y="5434013"/>
          <p14:tracePt t="71657" x="2695575" y="5434013"/>
          <p14:tracePt t="71674" x="2714625" y="5434013"/>
          <p14:tracePt t="71691" x="2747963" y="5434013"/>
          <p14:tracePt t="71707" x="2776538" y="5434013"/>
          <p14:tracePt t="71724" x="2795588" y="5434013"/>
          <p14:tracePt t="71741" x="2833688" y="5429250"/>
          <p14:tracePt t="71757" x="2867025" y="5414963"/>
          <p14:tracePt t="71774" x="2886075" y="5410200"/>
          <p14:tracePt t="71791" x="2895600" y="5405438"/>
          <p14:tracePt t="71807" x="2914650" y="5400675"/>
          <p14:tracePt t="71824" x="2933700" y="5391150"/>
          <p14:tracePt t="71840" x="2947988" y="5386388"/>
          <p14:tracePt t="71857" x="2957513" y="5381625"/>
          <p14:tracePt t="71874" x="2971800" y="5376863"/>
          <p14:tracePt t="71890" x="2990850" y="5367338"/>
          <p14:tracePt t="71907" x="3005138" y="5362575"/>
          <p14:tracePt t="71924" x="3028950" y="5353050"/>
          <p14:tracePt t="71941" x="3062288" y="5338763"/>
          <p14:tracePt t="71957" x="3076575" y="5334000"/>
          <p14:tracePt t="71974" x="3090863" y="5329238"/>
          <p14:tracePt t="71990" x="3100388" y="5319713"/>
          <p14:tracePt t="72007" x="3119438" y="5310188"/>
          <p14:tracePt t="72024" x="3133725" y="5305425"/>
          <p14:tracePt t="72040" x="3143250" y="5300663"/>
          <p14:tracePt t="72074" x="3143250" y="5295900"/>
          <p14:tracePt t="72090" x="3148013" y="5291138"/>
          <p14:tracePt t="72107" x="3148013" y="5276850"/>
          <p14:tracePt t="72124" x="3148013" y="5257800"/>
          <p14:tracePt t="72140" x="3138488" y="5214938"/>
          <p14:tracePt t="72157" x="3119438" y="5181600"/>
          <p14:tracePt t="72174" x="3109913" y="5157788"/>
          <p14:tracePt t="72190" x="3086100" y="5129213"/>
          <p14:tracePt t="72207" x="3062288" y="5110163"/>
          <p14:tracePt t="72224" x="3043238" y="5100638"/>
          <p14:tracePt t="72241" x="3019425" y="5081588"/>
          <p14:tracePt t="72257" x="2976563" y="5057775"/>
          <p14:tracePt t="72274" x="2952750" y="5053013"/>
          <p14:tracePt t="72290" x="2943225" y="5048250"/>
          <p14:tracePt t="72307" x="2909888" y="5033963"/>
          <p14:tracePt t="72324" x="2876550" y="5033963"/>
          <p14:tracePt t="72340" x="2857500" y="5029200"/>
          <p14:tracePt t="72357" x="2833688" y="5029200"/>
          <p14:tracePt t="72374" x="2800350" y="5029200"/>
          <p14:tracePt t="72390" x="2771775" y="5029200"/>
          <p14:tracePt t="72407" x="2752725" y="5029200"/>
          <p14:tracePt t="72424" x="2728913" y="5029200"/>
          <p14:tracePt t="72440" x="2695575" y="5043488"/>
          <p14:tracePt t="72457" x="2676525" y="5048250"/>
          <p14:tracePt t="72474" x="2657475" y="5053013"/>
          <p14:tracePt t="72490" x="2643188" y="5062538"/>
          <p14:tracePt t="72507" x="2609850" y="5081588"/>
          <p14:tracePt t="72524" x="2595563" y="5091113"/>
          <p14:tracePt t="72541" x="2581275" y="5105400"/>
          <p14:tracePt t="72557" x="2562225" y="5124450"/>
          <p14:tracePt t="72574" x="2547938" y="5133975"/>
          <p14:tracePt t="72590" x="2538413" y="5138738"/>
          <p14:tracePt t="72607" x="2533650" y="5143500"/>
          <p14:tracePt t="72624" x="2524125" y="5153025"/>
          <p14:tracePt t="72640" x="2519363" y="5153025"/>
          <p14:tracePt t="72657" x="2509838" y="5162550"/>
          <p14:tracePt t="72674" x="2500313" y="5172075"/>
          <p14:tracePt t="72691" x="2476500" y="5195888"/>
          <p14:tracePt t="72707" x="2466975" y="5210175"/>
          <p14:tracePt t="72724" x="2452688" y="5224463"/>
          <p14:tracePt t="72741" x="2438400" y="5238750"/>
          <p14:tracePt t="72757" x="2428875" y="5243513"/>
          <p14:tracePt t="72774" x="2424113" y="5248275"/>
          <p14:tracePt t="72790" x="2419350" y="5253038"/>
          <p14:tracePt t="72838" x="2419350" y="5257800"/>
          <p14:tracePt t="72845" x="2419350" y="5262563"/>
          <p14:tracePt t="72859" x="2419350" y="5276850"/>
          <p14:tracePt t="72874" x="2419350" y="5281613"/>
          <p14:tracePt t="72890" x="2419350" y="5286375"/>
          <p14:tracePt t="72907" x="2419350" y="5295900"/>
          <p14:tracePt t="72924" x="2419350" y="5300663"/>
          <p14:tracePt t="72941" x="2419350" y="5310188"/>
          <p14:tracePt t="72957" x="2419350" y="5314950"/>
          <p14:tracePt t="72974" x="2419350" y="5329238"/>
          <p14:tracePt t="72991" x="2428875" y="5343525"/>
          <p14:tracePt t="73007" x="2433638" y="5353050"/>
          <p14:tracePt t="73024" x="2443163" y="5362575"/>
          <p14:tracePt t="73040" x="2452688" y="5367338"/>
          <p14:tracePt t="73057" x="2471738" y="5386388"/>
          <p14:tracePt t="73074" x="2495550" y="5405438"/>
          <p14:tracePt t="73090" x="2519363" y="5429250"/>
          <p14:tracePt t="73107" x="2543175" y="5438775"/>
          <p14:tracePt t="73124" x="2562225" y="5457825"/>
          <p14:tracePt t="73140" x="2576513" y="5462588"/>
          <p14:tracePt t="73157" x="2590800" y="5467350"/>
          <p14:tracePt t="73175" x="2605088" y="5476875"/>
          <p14:tracePt t="73190" x="2609850" y="5481638"/>
          <p14:tracePt t="73207" x="2619375" y="5486400"/>
          <p14:tracePt t="73224" x="2624138" y="5491163"/>
          <p14:tracePt t="73241" x="2633663" y="5491163"/>
          <p14:tracePt t="73257" x="2652713" y="5495925"/>
          <p14:tracePt t="73274" x="2662238" y="5500688"/>
          <p14:tracePt t="73290" x="2676525" y="5505450"/>
          <p14:tracePt t="73307" x="2695575" y="5505450"/>
          <p14:tracePt t="73324" x="2709863" y="5505450"/>
          <p14:tracePt t="73340" x="2719388" y="5505450"/>
          <p14:tracePt t="73357" x="2728913" y="5510213"/>
          <p14:tracePt t="73374" x="2738438" y="5510213"/>
          <p14:tracePt t="73390" x="2752725" y="5510213"/>
          <p14:tracePt t="73407" x="2762250" y="5514975"/>
          <p14:tracePt t="73424" x="2776538" y="5514975"/>
          <p14:tracePt t="73440" x="2786063" y="5514975"/>
          <p14:tracePt t="73457" x="2790825" y="5514975"/>
          <p14:tracePt t="73474" x="2795588" y="5514975"/>
          <p14:tracePt t="73490" x="2805113" y="5514975"/>
          <p14:tracePt t="73507" x="2809875" y="5514975"/>
          <p14:tracePt t="73524" x="2814638" y="5514975"/>
          <p14:tracePt t="73540" x="2824163" y="5514975"/>
          <p14:tracePt t="73557" x="2833688" y="5514975"/>
          <p14:tracePt t="73574" x="2843213" y="5514975"/>
          <p14:tracePt t="73590" x="2847975" y="5514975"/>
          <p14:tracePt t="73607" x="2857500" y="5514975"/>
          <p14:tracePt t="73624" x="2871788" y="5514975"/>
          <p14:tracePt t="73640" x="2881313" y="5514975"/>
          <p14:tracePt t="73657" x="2890838" y="5514975"/>
          <p14:tracePt t="73674" x="2900363" y="5514975"/>
          <p14:tracePt t="73690" x="2909888" y="5514975"/>
          <p14:tracePt t="73707" x="2919413" y="5514975"/>
          <p14:tracePt t="73724" x="2933700" y="5514975"/>
          <p14:tracePt t="73725" x="2938463" y="5514975"/>
          <p14:tracePt t="73740" x="2957513" y="5514975"/>
          <p14:tracePt t="73757" x="2971800" y="5510213"/>
          <p14:tracePt t="73774" x="2986088" y="5500688"/>
          <p14:tracePt t="73790" x="3000375" y="5495925"/>
          <p14:tracePt t="73807" x="3033713" y="5481638"/>
          <p14:tracePt t="73824" x="3043238" y="5476875"/>
          <p14:tracePt t="73841" x="3062288" y="5472113"/>
          <p14:tracePt t="73857" x="3081338" y="5462588"/>
          <p14:tracePt t="73874" x="3090863" y="5457825"/>
          <p14:tracePt t="73890" x="3109913" y="5453063"/>
          <p14:tracePt t="73907" x="3119438" y="5443538"/>
          <p14:tracePt t="73924" x="3133725" y="5434013"/>
          <p14:tracePt t="73940" x="3143250" y="5429250"/>
          <p14:tracePt t="73957" x="3157538" y="5424488"/>
          <p14:tracePt t="73974" x="3167063" y="5414963"/>
          <p14:tracePt t="73990" x="3176588" y="5405438"/>
          <p14:tracePt t="74007" x="3181350" y="5400675"/>
          <p14:tracePt t="74024" x="3190875" y="5395913"/>
          <p14:tracePt t="74040" x="3195638" y="5386388"/>
          <p14:tracePt t="74057" x="3205163" y="5376863"/>
          <p14:tracePt t="74074" x="3209925" y="5372100"/>
          <p14:tracePt t="74090" x="3219450" y="5372100"/>
          <p14:tracePt t="74107" x="3228975" y="5372100"/>
          <p14:tracePt t="74542" x="3219450" y="5376863"/>
          <p14:tracePt t="74549" x="3214688" y="5376863"/>
          <p14:tracePt t="74557" x="3209925" y="5381625"/>
          <p14:tracePt t="74574" x="3200400" y="5386388"/>
          <p14:tracePt t="74590" x="3190875" y="5395913"/>
          <p14:tracePt t="74607" x="3181350" y="5395913"/>
          <p14:tracePt t="74657" x="3176588" y="5395913"/>
          <p14:tracePt t="74710" x="3171825" y="5395913"/>
          <p14:tracePt t="74739" x="3167063" y="5400675"/>
          <p14:tracePt t="74747" x="3162300" y="5400675"/>
          <p14:tracePt t="74757" x="3162300" y="5405438"/>
          <p14:tracePt t="74773" x="3152775" y="5410200"/>
          <p14:tracePt t="74790" x="3138488" y="5419725"/>
          <p14:tracePt t="74807" x="3119438" y="5429250"/>
          <p14:tracePt t="74823" x="3100388" y="5443538"/>
          <p14:tracePt t="74840" x="3081338" y="5457825"/>
          <p14:tracePt t="74857" x="3062288" y="5467350"/>
          <p14:tracePt t="74873" x="3048000" y="5472113"/>
          <p14:tracePt t="74890" x="3038475" y="5481638"/>
          <p14:tracePt t="74907" x="3024188" y="5486400"/>
          <p14:tracePt t="74924" x="3005138" y="5495925"/>
          <p14:tracePt t="74940" x="2990850" y="5500688"/>
          <p14:tracePt t="74957" x="2981325" y="5510213"/>
          <p14:tracePt t="74974" x="2952750" y="5519738"/>
          <p14:tracePt t="74990" x="2938463" y="5524500"/>
          <p14:tracePt t="75007" x="2919413" y="5529263"/>
          <p14:tracePt t="75024" x="2895600" y="5534025"/>
          <p14:tracePt t="75040" x="2847975" y="5534025"/>
          <p14:tracePt t="75057" x="2819400" y="5534025"/>
          <p14:tracePt t="75074" x="2786063" y="5534025"/>
          <p14:tracePt t="75090" x="2743200" y="5534025"/>
          <p14:tracePt t="75107" x="2695575" y="5524500"/>
          <p14:tracePt t="75124" x="2657475" y="5514975"/>
          <p14:tracePt t="75140" x="2624138" y="5505450"/>
          <p14:tracePt t="75157" x="2571750" y="5486400"/>
          <p14:tracePt t="75174" x="2543175" y="5462588"/>
          <p14:tracePt t="75190" x="2519363" y="5438775"/>
          <p14:tracePt t="75207" x="2495550" y="5419725"/>
          <p14:tracePt t="75224" x="2466975" y="5386388"/>
          <p14:tracePt t="75240" x="2452688" y="5376863"/>
          <p14:tracePt t="75257" x="2443163" y="5353050"/>
          <p14:tracePt t="75274" x="2433638" y="5329238"/>
          <p14:tracePt t="75290" x="2433638" y="5300663"/>
          <p14:tracePt t="75307" x="2438400" y="5276850"/>
          <p14:tracePt t="75324" x="2452688" y="5253038"/>
          <p14:tracePt t="75340" x="2471738" y="5229225"/>
          <p14:tracePt t="75357" x="2505075" y="5195888"/>
          <p14:tracePt t="75374" x="2533650" y="5172075"/>
          <p14:tracePt t="75390" x="2566988" y="5148263"/>
          <p14:tracePt t="75407" x="2614613" y="5119688"/>
          <p14:tracePt t="75424" x="2643188" y="5105400"/>
          <p14:tracePt t="75440" x="2681288" y="5095875"/>
          <p14:tracePt t="75457" x="2714625" y="5095875"/>
          <p14:tracePt t="75474" x="2771775" y="5095875"/>
          <p14:tracePt t="75490" x="2800350" y="5105400"/>
          <p14:tracePt t="75507" x="2833688" y="5110163"/>
          <p14:tracePt t="75524" x="2857500" y="5114925"/>
          <p14:tracePt t="75540" x="2890838" y="5129213"/>
          <p14:tracePt t="75557" x="2905125" y="5138738"/>
          <p14:tracePt t="75573" x="2924175" y="5143500"/>
          <p14:tracePt t="75591" x="2947988" y="5157788"/>
          <p14:tracePt t="75607" x="2967038" y="5176838"/>
          <p14:tracePt t="75623" x="2976563" y="5186363"/>
          <p14:tracePt t="75640" x="2986088" y="5191125"/>
          <p14:tracePt t="75657" x="2995613" y="5205413"/>
          <p14:tracePt t="75674" x="3005138" y="5219700"/>
          <p14:tracePt t="75690" x="3009900" y="5229225"/>
          <p14:tracePt t="75707" x="3014663" y="5248275"/>
          <p14:tracePt t="75723" x="3024188" y="5262563"/>
          <p14:tracePt t="75740" x="3033713" y="5267325"/>
          <p14:tracePt t="75757" x="3033713" y="5272088"/>
          <p14:tracePt t="75774" x="3038475" y="5281613"/>
          <p14:tracePt t="75790" x="3048000" y="5291138"/>
          <p14:tracePt t="75807" x="3057525" y="5305425"/>
          <p14:tracePt t="75824" x="3067050" y="5310188"/>
          <p14:tracePt t="75841" x="3076575" y="5319713"/>
          <p14:tracePt t="75857" x="3081338" y="5329238"/>
          <p14:tracePt t="75873" x="3086100" y="5329238"/>
          <p14:tracePt t="75890" x="3095625" y="5329238"/>
          <p14:tracePt t="75907" x="3105150" y="5329238"/>
          <p14:tracePt t="76024" x="3100388" y="5324475"/>
          <p14:tracePt t="76032" x="3095625" y="5324475"/>
          <p14:tracePt t="76040" x="3081338" y="5314950"/>
          <p14:tracePt t="76057" x="3062288" y="5300663"/>
          <p14:tracePt t="76073" x="3043238" y="5291138"/>
          <p14:tracePt t="76090" x="3009900" y="5272088"/>
          <p14:tracePt t="76107" x="2986088" y="5267325"/>
          <p14:tracePt t="76124" x="2976563" y="5257800"/>
          <p14:tracePt t="76140" x="2962275" y="5253038"/>
          <p14:tracePt t="76157" x="2947988" y="5243513"/>
          <p14:tracePt t="76173" x="2943225" y="5238750"/>
          <p14:tracePt t="76190" x="2938463" y="5238750"/>
          <p14:tracePt t="76289" x="2947988" y="5233988"/>
          <p14:tracePt t="76297" x="2957513" y="5229225"/>
          <p14:tracePt t="76307" x="2976563" y="5229225"/>
          <p14:tracePt t="76323" x="3043238" y="5214938"/>
          <p14:tracePt t="76340" x="3152775" y="5195888"/>
          <p14:tracePt t="76357" x="3205163" y="5186363"/>
          <p14:tracePt t="76373" x="3233738" y="5181600"/>
          <p14:tracePt t="76390" x="3248025" y="5181600"/>
          <p14:tracePt t="76407" x="3262313" y="5181600"/>
          <p14:tracePt t="76424" x="3267075" y="5181600"/>
          <p14:tracePt t="76440" x="3276600" y="5181600"/>
          <p14:tracePt t="76502" x="3271838" y="5181600"/>
          <p14:tracePt t="76509" x="3267075" y="5181600"/>
          <p14:tracePt t="76517" x="3262313" y="5181600"/>
          <p14:tracePt t="76524" x="3252788" y="5191125"/>
          <p14:tracePt t="76540" x="3238500" y="5195888"/>
          <p14:tracePt t="76557" x="3224213" y="5200650"/>
          <p14:tracePt t="76573" x="3200400" y="5205413"/>
          <p14:tracePt t="76590" x="3167063" y="5210175"/>
          <p14:tracePt t="76607" x="3148013" y="5210175"/>
          <p14:tracePt t="76624" x="3124200" y="5214938"/>
          <p14:tracePt t="76640" x="3105150" y="5219700"/>
          <p14:tracePt t="76657" x="3090863" y="5219700"/>
          <p14:tracePt t="76673" x="3086100" y="5219700"/>
          <p14:tracePt t="76690" x="3076575" y="5219700"/>
          <p14:tracePt t="76730" x="3071813" y="5219700"/>
          <p14:tracePt t="76740" x="3062288" y="5233988"/>
          <p14:tracePt t="76757" x="3057525" y="5248275"/>
          <p14:tracePt t="76774" x="3048000" y="5314950"/>
          <p14:tracePt t="76790" x="3038475" y="5357813"/>
          <p14:tracePt t="76807" x="3033713" y="5391150"/>
          <p14:tracePt t="76824" x="3033713" y="5410200"/>
          <p14:tracePt t="76840" x="3033713" y="5434013"/>
          <p14:tracePt t="76857" x="3033713" y="5443538"/>
          <p14:tracePt t="76874" x="3033713" y="5448300"/>
          <p14:tracePt t="76890" x="3033713" y="5453063"/>
          <p14:tracePt t="76907" x="3033713" y="5462588"/>
          <p14:tracePt t="76923" x="3033713" y="5472113"/>
          <p14:tracePt t="76940" x="3033713" y="5476875"/>
          <p14:tracePt t="76957" x="3033713" y="5486400"/>
          <p14:tracePt t="76973" x="3033713" y="5491163"/>
          <p14:tracePt t="76990" x="3033713" y="5500688"/>
          <p14:tracePt t="77007" x="3033713" y="5505450"/>
          <p14:tracePt t="77023" x="3033713" y="5514975"/>
          <p14:tracePt t="77040" x="3033713" y="5519738"/>
          <p14:tracePt t="77559" x="3038475" y="5519738"/>
          <p14:tracePt t="77567" x="3057525" y="5514975"/>
          <p14:tracePt t="77575" x="3071813" y="5510213"/>
          <p14:tracePt t="77590" x="3090863" y="5500688"/>
          <p14:tracePt t="77607" x="3105150" y="5491163"/>
          <p14:tracePt t="77623" x="3114675" y="5491163"/>
          <p14:tracePt t="77657" x="3138488" y="5491163"/>
          <p14:tracePt t="77690" x="3152775" y="5495925"/>
          <p14:tracePt t="77707" x="3162300" y="5505450"/>
          <p14:tracePt t="77723" x="3162300" y="5510213"/>
          <p14:tracePt t="77740" x="3162300" y="5514975"/>
          <p14:tracePt t="77757" x="3162300" y="5524500"/>
          <p14:tracePt t="77773" x="3157538" y="5543550"/>
          <p14:tracePt t="77790" x="3148013" y="5548313"/>
          <p14:tracePt t="77807" x="3138488" y="5557838"/>
          <p14:tracePt t="77823" x="3119438" y="5567363"/>
          <p14:tracePt t="77840" x="3100388" y="5572125"/>
          <p14:tracePt t="77857" x="3076575" y="5576888"/>
          <p14:tracePt t="77873" x="3057525" y="5576888"/>
          <p14:tracePt t="77890" x="3014663" y="5576888"/>
          <p14:tracePt t="77907" x="3000375" y="5572125"/>
          <p14:tracePt t="77923" x="2986088" y="5567363"/>
          <p14:tracePt t="77940" x="2971800" y="5562600"/>
          <p14:tracePt t="77957" x="2947988" y="5534025"/>
          <p14:tracePt t="77973" x="2943225" y="5481638"/>
          <p14:tracePt t="77990" x="2933700" y="5424488"/>
          <p14:tracePt t="78007" x="2933700" y="5353050"/>
          <p14:tracePt t="78023" x="2933700" y="5319713"/>
          <p14:tracePt t="78040" x="2943225" y="5281613"/>
          <p14:tracePt t="78057" x="2947988" y="5262563"/>
          <p14:tracePt t="78073" x="2967038" y="5224463"/>
          <p14:tracePt t="78090" x="2981325" y="5210175"/>
          <p14:tracePt t="78107" x="2995613" y="5195888"/>
          <p14:tracePt t="78123" x="3014663" y="5186363"/>
          <p14:tracePt t="78140" x="3048000" y="5172075"/>
          <p14:tracePt t="78157" x="3067050" y="5162550"/>
          <p14:tracePt t="78173" x="3090863" y="5162550"/>
          <p14:tracePt t="78190" x="3109913" y="5162550"/>
          <p14:tracePt t="78207" x="3128963" y="5162550"/>
          <p14:tracePt t="78223" x="3148013" y="5167313"/>
          <p14:tracePt t="78240" x="3157538" y="5176838"/>
          <p14:tracePt t="78257" x="3176588" y="5186363"/>
          <p14:tracePt t="78273" x="3186113" y="5191125"/>
          <p14:tracePt t="78290" x="3190875" y="5195888"/>
          <p14:tracePt t="78307" x="3195638" y="5205413"/>
          <p14:tracePt t="78323" x="3205163" y="5238750"/>
          <p14:tracePt t="78340" x="3209925" y="5281613"/>
          <p14:tracePt t="78357" x="3209925" y="5324475"/>
          <p14:tracePt t="78373" x="3209925" y="5357813"/>
          <p14:tracePt t="78390" x="3209925" y="5395913"/>
          <p14:tracePt t="78407" x="3209925" y="5405438"/>
          <p14:tracePt t="78423" x="3209925" y="5414963"/>
          <p14:tracePt t="78440" x="3209925" y="5424488"/>
          <p14:tracePt t="78457" x="3209925" y="5429250"/>
          <p14:tracePt t="78473" x="3209925" y="5434013"/>
          <p14:tracePt t="78507" x="3209925" y="5438775"/>
          <p14:tracePt t="78523" x="3209925" y="5443538"/>
          <p14:tracePt t="78540" x="3205163" y="5453063"/>
          <p14:tracePt t="78557" x="3200400" y="5457825"/>
          <p14:tracePt t="78573" x="3190875" y="5467350"/>
          <p14:tracePt t="78590" x="3181350" y="5472113"/>
          <p14:tracePt t="78607" x="3176588" y="5481638"/>
          <p14:tracePt t="78623" x="3171825" y="5486400"/>
          <p14:tracePt t="78640" x="3162300" y="5491163"/>
          <p14:tracePt t="78657" x="3157538" y="5491163"/>
          <p14:tracePt t="78673" x="3152775" y="5491163"/>
          <p14:tracePt t="78690" x="3138488" y="5495925"/>
          <p14:tracePt t="78707" x="3124200" y="5500688"/>
          <p14:tracePt t="78723" x="3114675" y="5500688"/>
          <p14:tracePt t="78740" x="3100388" y="5500688"/>
          <p14:tracePt t="78757" x="3086100" y="5500688"/>
          <p14:tracePt t="78773" x="3076575" y="5500688"/>
          <p14:tracePt t="78790" x="3062288" y="5500688"/>
          <p14:tracePt t="78807" x="3052763" y="5500688"/>
          <p14:tracePt t="78823" x="3038475" y="5500688"/>
          <p14:tracePt t="78840" x="3033713" y="5500688"/>
          <p14:tracePt t="78857" x="3024188" y="5495925"/>
          <p14:tracePt t="78873" x="3014663" y="5486400"/>
          <p14:tracePt t="78890" x="3000375" y="5481638"/>
          <p14:tracePt t="78907" x="2990850" y="5476875"/>
          <p14:tracePt t="78923" x="2976563" y="5467350"/>
          <p14:tracePt t="78940" x="2962275" y="5457825"/>
          <p14:tracePt t="78956" x="2947988" y="5453063"/>
          <p14:tracePt t="78973" x="2943225" y="5448300"/>
          <p14:tracePt t="78990" x="2938463" y="5438775"/>
          <p14:tracePt t="79007" x="2928938" y="5424488"/>
          <p14:tracePt t="79023" x="2919413" y="5405438"/>
          <p14:tracePt t="79040" x="2914650" y="5386388"/>
          <p14:tracePt t="79057" x="2905125" y="5367338"/>
          <p14:tracePt t="79073" x="2905125" y="5334000"/>
          <p14:tracePt t="79090" x="2905125" y="5314950"/>
          <p14:tracePt t="79106" x="2914650" y="5295900"/>
          <p14:tracePt t="79123" x="2924175" y="5262563"/>
          <p14:tracePt t="79140" x="2938463" y="5253038"/>
          <p14:tracePt t="79157" x="2952750" y="5238750"/>
          <p14:tracePt t="79173" x="2962275" y="5224463"/>
          <p14:tracePt t="79190" x="2981325" y="5214938"/>
          <p14:tracePt t="79206" x="2990850" y="5210175"/>
          <p14:tracePt t="79223" x="2995613" y="5205413"/>
          <p14:tracePt t="79240" x="3005138" y="5205413"/>
          <p14:tracePt t="79256" x="3014663" y="5205413"/>
          <p14:tracePt t="79273" x="3024188" y="5205413"/>
          <p14:tracePt t="79290" x="3033713" y="5205413"/>
          <p14:tracePt t="79307" x="3052763" y="5214938"/>
          <p14:tracePt t="79323" x="3062288" y="5219700"/>
          <p14:tracePt t="79340" x="3071813" y="5229225"/>
          <p14:tracePt t="79356" x="3081338" y="5238750"/>
          <p14:tracePt t="79373" x="3090863" y="5257800"/>
          <p14:tracePt t="79390" x="3100388" y="5267325"/>
          <p14:tracePt t="79407" x="3105150" y="5286375"/>
          <p14:tracePt t="79423" x="3109913" y="5310188"/>
          <p14:tracePt t="79440" x="3124200" y="5338763"/>
          <p14:tracePt t="79457" x="3124200" y="5353050"/>
          <p14:tracePt t="79473" x="3124200" y="5362575"/>
          <p14:tracePt t="79490" x="3124200" y="5376863"/>
          <p14:tracePt t="79507" x="3119438" y="5391150"/>
          <p14:tracePt t="79523" x="3109913" y="5400675"/>
          <p14:tracePt t="79540" x="3100388" y="5410200"/>
          <p14:tracePt t="79557" x="3057525" y="5434013"/>
          <p14:tracePt t="79573" x="3028950" y="5438775"/>
          <p14:tracePt t="79590" x="3005138" y="5453063"/>
          <p14:tracePt t="79606" x="2976563" y="5457825"/>
          <p14:tracePt t="79623" x="2938463" y="5462588"/>
          <p14:tracePt t="79640" x="2900363" y="5462588"/>
          <p14:tracePt t="79656" x="2867025" y="5462588"/>
          <p14:tracePt t="79673" x="2824163" y="5457825"/>
          <p14:tracePt t="79690" x="2752725" y="5443538"/>
          <p14:tracePt t="79707" x="2709863" y="5438775"/>
          <p14:tracePt t="79723" x="2667000" y="5424488"/>
          <p14:tracePt t="79740" x="2628900" y="5410200"/>
          <p14:tracePt t="79741" x="2619375" y="5405438"/>
          <p14:tracePt t="79757" x="2586038" y="5391150"/>
          <p14:tracePt t="79773" x="2566988" y="5376863"/>
          <p14:tracePt t="79790" x="2547938" y="5367338"/>
          <p14:tracePt t="79807" x="2528888" y="5348288"/>
          <p14:tracePt t="79823" x="2519363" y="5329238"/>
          <p14:tracePt t="79840" x="2509838" y="5319713"/>
          <p14:tracePt t="79857" x="2505075" y="5305425"/>
          <p14:tracePt t="79873" x="2500313" y="5286375"/>
          <p14:tracePt t="79890" x="2500313" y="5276850"/>
          <p14:tracePt t="79907" x="2505075" y="5262563"/>
          <p14:tracePt t="79924" x="2519363" y="5243513"/>
          <p14:tracePt t="79940" x="2547938" y="5224463"/>
          <p14:tracePt t="79956" x="2609850" y="5195888"/>
          <p14:tracePt t="79973" x="2676525" y="5181600"/>
          <p14:tracePt t="79990" x="2767013" y="5181600"/>
          <p14:tracePt t="80007" x="2809875" y="5181600"/>
          <p14:tracePt t="80023" x="2847975" y="5191125"/>
          <p14:tracePt t="80040" x="2886075" y="5200650"/>
          <p14:tracePt t="80057" x="2924175" y="5224463"/>
          <p14:tracePt t="80073" x="2943225" y="5243513"/>
          <p14:tracePt t="80090" x="2957513" y="5257800"/>
          <p14:tracePt t="80106" x="2967038" y="5267325"/>
          <p14:tracePt t="80123" x="2990850" y="5300663"/>
          <p14:tracePt t="80140" x="3000375" y="5314950"/>
          <p14:tracePt t="80157" x="3005138" y="5334000"/>
          <p14:tracePt t="80174" x="3009900" y="5353050"/>
          <p14:tracePt t="80190" x="3009900" y="5362575"/>
          <p14:tracePt t="80207" x="3009900" y="5372100"/>
          <p14:tracePt t="80223" x="3009900" y="5376863"/>
          <p14:tracePt t="80240" x="3009900" y="5381625"/>
          <p14:tracePt t="80447" x="2981325" y="5386388"/>
          <p14:tracePt t="80454" x="2957513" y="5391150"/>
          <p14:tracePt t="80460" x="2933700" y="5400675"/>
          <p14:tracePt t="80473" x="2905125" y="5400675"/>
          <p14:tracePt t="80490" x="2847975" y="5405438"/>
          <p14:tracePt t="80507" x="2824163" y="5405438"/>
          <p14:tracePt t="80523" x="2805113" y="5405438"/>
          <p14:tracePt t="80540" x="2781300" y="5405438"/>
          <p14:tracePt t="80556" x="2747963" y="5400675"/>
          <p14:tracePt t="80573" x="2728913" y="5395913"/>
          <p14:tracePt t="80590" x="2695575" y="5381625"/>
          <p14:tracePt t="80607" x="2647950" y="5372100"/>
          <p14:tracePt t="80623" x="2619375" y="5357813"/>
          <p14:tracePt t="80640" x="2590800" y="5353050"/>
          <p14:tracePt t="80656" x="2566988" y="5338763"/>
          <p14:tracePt t="80673" x="2547938" y="5338763"/>
          <p14:tracePt t="80690" x="2543175" y="5338763"/>
          <p14:tracePt t="80706" x="2533650" y="5338763"/>
          <p14:tracePt t="80723" x="2528888" y="5338763"/>
          <p14:tracePt t="80968" x="2533650" y="5338763"/>
          <p14:tracePt t="80974" x="2538413" y="5338763"/>
          <p14:tracePt t="80982" x="2547938" y="5343525"/>
          <p14:tracePt t="80990" x="2552700" y="5343525"/>
          <p14:tracePt t="81006" x="2576513" y="5357813"/>
          <p14:tracePt t="81023" x="2590800" y="5362575"/>
          <p14:tracePt t="81040" x="2619375" y="5372100"/>
          <p14:tracePt t="81056" x="2638425" y="5376863"/>
          <p14:tracePt t="81073" x="2662238" y="5386388"/>
          <p14:tracePt t="81090" x="2671763" y="5391150"/>
          <p14:tracePt t="81106" x="2690813" y="5400675"/>
          <p14:tracePt t="81123" x="2705100" y="5405438"/>
          <p14:tracePt t="81140" x="2719388" y="5405438"/>
          <p14:tracePt t="81157" x="2728913" y="5405438"/>
          <p14:tracePt t="81173" x="2747963" y="5405438"/>
          <p14:tracePt t="81190" x="2752725" y="5405438"/>
          <p14:tracePt t="81207" x="2762250" y="5405438"/>
          <p14:tracePt t="81223" x="2767013" y="5405438"/>
          <p14:tracePt t="81240" x="2771775" y="5405438"/>
          <p14:tracePt t="81256" x="2776538" y="5405438"/>
          <p14:tracePt t="81273" x="2781300" y="5410200"/>
          <p14:tracePt t="81290" x="2790825" y="5419725"/>
          <p14:tracePt t="81306" x="2800350" y="5424488"/>
          <p14:tracePt t="81323" x="2809875" y="5434013"/>
          <p14:tracePt t="81340" x="2814638" y="5434013"/>
          <p14:tracePt t="81356" x="2824163" y="5434013"/>
          <p14:tracePt t="81373" x="2828925" y="5434013"/>
          <p14:tracePt t="81390" x="2833688" y="5434013"/>
          <p14:tracePt t="81407" x="2847975" y="5443538"/>
          <p14:tracePt t="81423" x="2867025" y="5448300"/>
          <p14:tracePt t="81440" x="2876550" y="5448300"/>
          <p14:tracePt t="81456" x="2890838" y="5448300"/>
          <p14:tracePt t="81474" x="2905125" y="5448300"/>
          <p14:tracePt t="81490" x="2924175" y="5448300"/>
          <p14:tracePt t="81506" x="2933700" y="5448300"/>
          <p14:tracePt t="81523" x="2947988" y="5448300"/>
          <p14:tracePt t="81540" x="2962275" y="5448300"/>
          <p14:tracePt t="81556" x="2971800" y="5448300"/>
          <p14:tracePt t="81573" x="2981325" y="5448300"/>
          <p14:tracePt t="81590" x="2986088" y="5448300"/>
          <p14:tracePt t="81606" x="2995613" y="5448300"/>
          <p14:tracePt t="81623" x="3000375" y="5448300"/>
          <p14:tracePt t="81640" x="3009900" y="5448300"/>
          <p14:tracePt t="81657" x="3019425" y="5448300"/>
          <p14:tracePt t="81673" x="3028950" y="5448300"/>
          <p14:tracePt t="81690" x="3033713" y="5448300"/>
          <p14:tracePt t="81706" x="3038475" y="5448300"/>
          <p14:tracePt t="81723" x="3048000" y="5448300"/>
          <p14:tracePt t="81740" x="3057525" y="5448300"/>
          <p14:tracePt t="81757" x="3062288" y="5448300"/>
          <p14:tracePt t="81773" x="3067050" y="5448300"/>
          <p14:tracePt t="81790" x="3076575" y="5448300"/>
          <p14:tracePt t="81806" x="3086100" y="5448300"/>
          <p14:tracePt t="81823" x="3090863" y="5448300"/>
          <p14:tracePt t="81856" x="3095625" y="5448300"/>
          <p14:tracePt t="82187" x="3095625" y="5453063"/>
          <p14:tracePt t="82194" x="3090863" y="5453063"/>
          <p14:tracePt t="82207" x="3081338" y="5453063"/>
          <p14:tracePt t="82224" x="3062288" y="5453063"/>
          <p14:tracePt t="82240" x="3057525" y="5453063"/>
          <p14:tracePt t="82257" x="3052763" y="5453063"/>
          <p14:tracePt t="82259" x="3048000" y="5453063"/>
          <p14:tracePt t="82273" x="3043238" y="5453063"/>
          <p14:tracePt t="82306" x="3033713" y="5453063"/>
          <p14:tracePt t="82340" x="3024188" y="5453063"/>
          <p14:tracePt t="82357" x="3019425" y="5453063"/>
          <p14:tracePt t="82373" x="3014663" y="5453063"/>
          <p14:tracePt t="82390" x="3005138" y="5453063"/>
          <p14:tracePt t="82738" x="2990850" y="5457825"/>
          <p14:tracePt t="82745" x="2962275" y="5462588"/>
          <p14:tracePt t="82756" x="2938463" y="5462588"/>
          <p14:tracePt t="82774" x="2886075" y="5476875"/>
          <p14:tracePt t="82790" x="2819400" y="5476875"/>
          <p14:tracePt t="82823" x="2767013" y="5476875"/>
          <p14:tracePt t="82856" x="2738438" y="5462588"/>
          <p14:tracePt t="82873" x="2728913" y="5462588"/>
          <p14:tracePt t="82890" x="2724150" y="5462588"/>
          <p14:tracePt t="82906" x="2714625" y="5462588"/>
          <p14:tracePt t="82923" x="2709863" y="5462588"/>
          <p14:tracePt t="82940" x="2705100" y="5462588"/>
          <p14:tracePt t="82956" x="2695575" y="5457825"/>
          <p14:tracePt t="82973" x="2690813" y="5448300"/>
          <p14:tracePt t="82990" x="2681288" y="5448300"/>
          <p14:tracePt t="83006" x="2676525" y="5448300"/>
          <p14:tracePt t="83023" x="2671763" y="5448300"/>
          <p14:tracePt t="83296" x="2657475" y="5419725"/>
          <p14:tracePt t="83303" x="2643188" y="5381625"/>
          <p14:tracePt t="83310" x="2628900" y="5353050"/>
          <p14:tracePt t="83323" x="2609850" y="5324475"/>
          <p14:tracePt t="83340" x="2552700" y="5248275"/>
          <p14:tracePt t="83356" x="2509838" y="5191125"/>
          <p14:tracePt t="83373" x="2476500" y="5143500"/>
          <p14:tracePt t="83390" x="2428875" y="5100638"/>
          <p14:tracePt t="83406" x="2395538" y="5076825"/>
          <p14:tracePt t="83423" x="2366963" y="5057775"/>
          <p14:tracePt t="83440" x="2314575" y="5038725"/>
          <p14:tracePt t="83456" x="2238375" y="5033963"/>
          <p14:tracePt t="83473" x="2195513" y="5033963"/>
          <p14:tracePt t="83490" x="2152650" y="5033963"/>
          <p14:tracePt t="83506" x="2114550" y="5038725"/>
          <p14:tracePt t="83523" x="2071688" y="5048250"/>
          <p14:tracePt t="83539" x="2038350" y="5057775"/>
          <p14:tracePt t="83556" x="2009775" y="5062538"/>
          <p14:tracePt t="83573" x="1985963" y="5076825"/>
          <p14:tracePt t="83590" x="1952625" y="5091113"/>
          <p14:tracePt t="83606" x="1924050" y="5105400"/>
          <p14:tracePt t="83623" x="1895475" y="5110163"/>
          <p14:tracePt t="83640" x="1862138" y="5119688"/>
          <p14:tracePt t="83656" x="1852613" y="5129213"/>
          <p14:tracePt t="83673" x="1838325" y="5133975"/>
          <p14:tracePt t="83690" x="1824038" y="5143500"/>
          <p14:tracePt t="83706" x="1800225" y="5157788"/>
          <p14:tracePt t="83723" x="1795463" y="5162550"/>
          <p14:tracePt t="83739" x="1790700" y="5172075"/>
          <p14:tracePt t="83756" x="1781175" y="5176838"/>
          <p14:tracePt t="83773" x="1771650" y="5186363"/>
          <p14:tracePt t="83790" x="1766888" y="5195888"/>
          <p14:tracePt t="83806" x="1762125" y="5210175"/>
          <p14:tracePt t="83823" x="1752600" y="5224463"/>
          <p14:tracePt t="83839" x="1743075" y="5243513"/>
          <p14:tracePt t="83856" x="1738313" y="5253038"/>
          <p14:tracePt t="83873" x="1733550" y="5257800"/>
          <p14:tracePt t="83890" x="1733550" y="5267325"/>
          <p14:tracePt t="83906" x="1733550" y="5272088"/>
          <p14:tracePt t="83923" x="1733550" y="5276850"/>
          <p14:tracePt t="83956" x="1733550" y="5281613"/>
          <p14:tracePt t="84073" x="1733550" y="5286375"/>
          <p14:tracePt t="84081" x="1733550" y="5295900"/>
          <p14:tracePt t="84095" x="1733550" y="5300663"/>
          <p14:tracePt t="84106" x="1733550" y="5305425"/>
          <p14:tracePt t="84123" x="1733550" y="5310188"/>
          <p14:tracePt t="84141" x="1728788" y="5319713"/>
          <p14:tracePt t="84157" x="1728788" y="5324475"/>
          <p14:tracePt t="84173" x="1728788" y="5329238"/>
          <p14:tracePt t="84228" x="1728788" y="5334000"/>
          <p14:tracePt t="85807" x="1743075" y="5334000"/>
          <p14:tracePt t="85814" x="1757363" y="5334000"/>
          <p14:tracePt t="85823" x="1771650" y="5329238"/>
          <p14:tracePt t="85839" x="1804988" y="5324475"/>
          <p14:tracePt t="85856" x="1828800" y="5324475"/>
          <p14:tracePt t="85873" x="1862138" y="5324475"/>
          <p14:tracePt t="85889" x="1881188" y="5329238"/>
          <p14:tracePt t="85923" x="1919288" y="5338763"/>
          <p14:tracePt t="85956" x="1957388" y="5362575"/>
          <p14:tracePt t="85973" x="1962150" y="5367338"/>
          <p14:tracePt t="85989" x="1976438" y="5376863"/>
          <p14:tracePt t="86006" x="1990725" y="5381625"/>
          <p14:tracePt t="86023" x="2005013" y="5391150"/>
          <p14:tracePt t="86039" x="2014538" y="5391150"/>
          <p14:tracePt t="86056" x="2028825" y="5400675"/>
          <p14:tracePt t="86073" x="2038350" y="5410200"/>
          <p14:tracePt t="86089" x="2043113" y="5414963"/>
          <p14:tracePt t="86106" x="2052638" y="5419725"/>
          <p14:tracePt t="86123" x="2062163" y="5429250"/>
          <p14:tracePt t="86139" x="2066925" y="5434013"/>
          <p14:tracePt t="86156" x="2071688" y="5434013"/>
          <p14:tracePt t="86269" x="2076450" y="5434013"/>
          <p14:tracePt t="86313" x="2081213" y="5434013"/>
          <p14:tracePt t="86541" x="2105025" y="5434013"/>
          <p14:tracePt t="86548" x="2128838" y="5438775"/>
          <p14:tracePt t="86556" x="2152650" y="5443538"/>
          <p14:tracePt t="86573" x="2209800" y="5467350"/>
          <p14:tracePt t="86589" x="2243138" y="5486400"/>
          <p14:tracePt t="86607" x="2290763" y="5510213"/>
          <p14:tracePt t="86623" x="2309813" y="5524500"/>
          <p14:tracePt t="86656" x="2333625" y="5548313"/>
          <p14:tracePt t="86689" x="2386013" y="5595938"/>
          <p14:tracePt t="86706" x="2400300" y="5610225"/>
          <p14:tracePt t="86723" x="2419350" y="5629275"/>
          <p14:tracePt t="86739" x="2438400" y="5643563"/>
          <p14:tracePt t="86756" x="2452688" y="5648325"/>
          <p14:tracePt t="86773" x="2462213" y="5657850"/>
          <p14:tracePt t="86789" x="2466975" y="5662613"/>
          <p14:tracePt t="86806" x="2476500" y="5672138"/>
          <p14:tracePt t="86823" x="2481263" y="5676900"/>
          <p14:tracePt t="86839" x="2490788" y="5681663"/>
          <p14:tracePt t="86879" x="2490788" y="5686425"/>
          <p14:tracePt t="86893" x="2490788" y="5691188"/>
          <p14:tracePt t="86906" x="2490788" y="5695950"/>
          <p14:tracePt t="86923" x="2490788" y="5710238"/>
          <p14:tracePt t="86940" x="2471738" y="5724525"/>
          <p14:tracePt t="86957" x="2424113" y="5753100"/>
          <p14:tracePt t="86973" x="2376488" y="5776913"/>
          <p14:tracePt t="86989" x="2324100" y="5795963"/>
          <p14:tracePt t="87006" x="2300288" y="5810250"/>
          <p14:tracePt t="87023" x="2276475" y="5810250"/>
          <p14:tracePt t="87039" x="2266950" y="5810250"/>
          <p14:tracePt t="87056" x="2257425" y="5810250"/>
          <p14:tracePt t="87073" x="2252663" y="5810250"/>
          <p14:tracePt t="87089" x="2247900" y="5810250"/>
          <p14:tracePt t="87356" x="2257425" y="5805488"/>
          <p14:tracePt t="87363" x="2262188" y="5805488"/>
          <p14:tracePt t="87373" x="2271713" y="5805488"/>
          <p14:tracePt t="87389" x="2286000" y="5805488"/>
          <p14:tracePt t="87406" x="2305050" y="5800725"/>
          <p14:tracePt t="87423" x="2338388" y="5795963"/>
          <p14:tracePt t="87439" x="2352675" y="5795963"/>
          <p14:tracePt t="87456" x="2371725" y="5795963"/>
          <p14:tracePt t="87473" x="2381250" y="5795963"/>
          <p14:tracePt t="87490" x="2400300" y="5795963"/>
          <p14:tracePt t="87507" x="2414588" y="5795963"/>
          <p14:tracePt t="87523" x="2428875" y="5791200"/>
          <p14:tracePt t="87539" x="2447925" y="5791200"/>
          <p14:tracePt t="87556" x="2462213" y="5786438"/>
          <p14:tracePt t="87573" x="2476500" y="5786438"/>
          <p14:tracePt t="87589" x="2486025" y="5786438"/>
          <p14:tracePt t="87606" x="2495550" y="5786438"/>
          <p14:tracePt t="87623" x="2505075" y="5786438"/>
          <p14:tracePt t="87640" x="2514600" y="5786438"/>
          <p14:tracePt t="87656" x="2524125" y="5786438"/>
          <p14:tracePt t="87673" x="2533650" y="5786438"/>
          <p14:tracePt t="87690" x="2543175" y="5786438"/>
          <p14:tracePt t="87707" x="2552700" y="5781675"/>
          <p14:tracePt t="87723" x="2562225" y="5781675"/>
          <p14:tracePt t="87739" x="2566988" y="5781675"/>
          <p14:tracePt t="87756" x="2571750" y="5781675"/>
          <p14:tracePt t="87773" x="2581275" y="5781675"/>
          <p14:tracePt t="87789" x="2590800" y="5781675"/>
          <p14:tracePt t="87806" x="2595563" y="5781675"/>
          <p14:tracePt t="87823" x="2600325" y="5781675"/>
          <p14:tracePt t="87900" x="2605088" y="5781675"/>
          <p14:tracePt t="87907" x="2609850" y="5781675"/>
          <p14:tracePt t="87922" x="2614613" y="5781675"/>
          <p14:tracePt t="87929" x="2619375" y="5781675"/>
          <p14:tracePt t="87944" x="2624138" y="5781675"/>
          <p14:tracePt t="87959" x="2628900" y="5781675"/>
          <p14:tracePt t="88068" x="2633663" y="5781675"/>
          <p14:tracePt t="88091" x="2638425" y="5781675"/>
          <p14:tracePt t="89854" x="2657475" y="5757863"/>
          <p14:tracePt t="89861" x="2676525" y="5738813"/>
          <p14:tracePt t="89873" x="2690813" y="5719763"/>
          <p14:tracePt t="89890" x="2709863" y="5700713"/>
          <p14:tracePt t="89906" x="2714625" y="5691188"/>
          <p14:tracePt t="89922" x="2719388" y="5686425"/>
          <p14:tracePt t="89939" x="2728913" y="5681663"/>
          <p14:tracePt t="90235" x="2786063" y="5624513"/>
          <p14:tracePt t="90243" x="2881313" y="5548313"/>
          <p14:tracePt t="90256" x="3071813" y="5405438"/>
          <p14:tracePt t="90273" x="3276600" y="5286375"/>
          <p14:tracePt t="90289" x="3429000" y="5195888"/>
          <p14:tracePt t="90306" x="3571875" y="5091113"/>
          <p14:tracePt t="90322" x="3786188" y="4953000"/>
          <p14:tracePt t="90339" x="3886200" y="4895850"/>
          <p14:tracePt t="90356" x="3976688" y="4848225"/>
          <p14:tracePt t="90372" x="4062413" y="4810125"/>
          <p14:tracePt t="90389" x="4205288" y="4752975"/>
          <p14:tracePt t="90406" x="4281488" y="4724400"/>
          <p14:tracePt t="90422" x="4329113" y="4695825"/>
          <p14:tracePt t="90439" x="4357688" y="4686300"/>
          <p14:tracePt t="90456" x="4376738" y="4676775"/>
          <p14:tracePt t="90472" x="4381500" y="4676775"/>
          <p14:tracePt t="90648" x="4438650" y="4619625"/>
          <p14:tracePt t="90655" x="4533900" y="4543425"/>
          <p14:tracePt t="90662" x="4633913" y="4462463"/>
          <p14:tracePt t="90672" x="4705350" y="4410075"/>
          <p14:tracePt t="90689" x="4829175" y="4319588"/>
          <p14:tracePt t="90706" x="4933950" y="4252913"/>
          <p14:tracePt t="90722" x="4972050" y="4233863"/>
          <p14:tracePt t="90739" x="4986338" y="4224338"/>
          <p14:tracePt t="90741" x="4991100" y="4224338"/>
          <p14:tracePt t="90756" x="5000625" y="4219575"/>
          <p14:tracePt t="90772" x="5005388" y="4219575"/>
          <p14:tracePt t="90789" x="5010150" y="4219575"/>
          <p14:tracePt t="90806" x="5019675" y="4219575"/>
          <p14:tracePt t="90839" x="5024438" y="4219575"/>
          <p14:tracePt t="90856" x="5029200" y="4219575"/>
          <p14:tracePt t="90872" x="5033963" y="4219575"/>
          <p14:tracePt t="90932" x="5038725" y="4219575"/>
          <p14:tracePt t="90983" x="5038725" y="4229100"/>
          <p14:tracePt t="90991" x="5033963" y="4233863"/>
          <p14:tracePt t="90998" x="5029200" y="4243388"/>
          <p14:tracePt t="91006" x="5024438" y="4257675"/>
          <p14:tracePt t="91022" x="5005388" y="4286250"/>
          <p14:tracePt t="91039" x="4986338" y="4314825"/>
          <p14:tracePt t="91056" x="4972050" y="4338638"/>
          <p14:tracePt t="91072" x="4948238" y="4367213"/>
          <p14:tracePt t="91089" x="4933950" y="4376738"/>
          <p14:tracePt t="91106" x="4919663" y="4395788"/>
          <p14:tracePt t="91122" x="4900613" y="4410075"/>
          <p14:tracePt t="91139" x="4862513" y="4448175"/>
          <p14:tracePt t="91156" x="4819650" y="4471988"/>
          <p14:tracePt t="91172" x="4772025" y="4495800"/>
          <p14:tracePt t="91189" x="4691063" y="4538663"/>
          <p14:tracePt t="91206" x="4643438" y="4557713"/>
          <p14:tracePt t="91222" x="4576763" y="4595813"/>
          <p14:tracePt t="91239" x="4500563" y="4643438"/>
          <p14:tracePt t="91256" x="4338638" y="4733925"/>
          <p14:tracePt t="91272" x="4229100" y="4800600"/>
          <p14:tracePt t="91289" x="4143375" y="4843463"/>
          <p14:tracePt t="91306" x="4067175" y="4872038"/>
          <p14:tracePt t="91322" x="3976688" y="4905375"/>
          <p14:tracePt t="91339" x="3938588" y="4919663"/>
          <p14:tracePt t="91356" x="3886200" y="4938713"/>
          <p14:tracePt t="91373" x="3800475" y="4995863"/>
          <p14:tracePt t="91389" x="3724275" y="5053013"/>
          <p14:tracePt t="91406" x="3643313" y="5124450"/>
          <p14:tracePt t="91422" x="3562350" y="5181600"/>
          <p14:tracePt t="91439" x="3467100" y="5238750"/>
          <p14:tracePt t="91456" x="3424238" y="5253038"/>
          <p14:tracePt t="91473" x="3386138" y="5262563"/>
          <p14:tracePt t="91489" x="3367088" y="5276850"/>
          <p14:tracePt t="91506" x="3348038" y="5286375"/>
          <p14:tracePt t="91522" x="3343275" y="5286375"/>
          <p14:tracePt t="91776" x="3305175" y="5324475"/>
          <p14:tracePt t="91784" x="3252788" y="5376863"/>
          <p14:tracePt t="91792" x="3209925" y="5429250"/>
          <p14:tracePt t="91806" x="3119438" y="5500688"/>
          <p14:tracePt t="91822" x="3062288" y="5553075"/>
          <p14:tracePt t="91839" x="3014663" y="5581650"/>
          <p14:tracePt t="91856" x="2981325" y="5605463"/>
          <p14:tracePt t="91872" x="2947988" y="5629275"/>
          <p14:tracePt t="91889" x="2928938" y="5634038"/>
          <p14:tracePt t="91906" x="2909888" y="5638800"/>
          <p14:tracePt t="91922" x="2895600" y="5648325"/>
          <p14:tracePt t="91939" x="2876550" y="5657850"/>
          <p14:tracePt t="91956" x="2867025" y="5662613"/>
          <p14:tracePt t="91972" x="2857500" y="5662613"/>
          <p14:tracePt t="91989" x="2847975" y="5672138"/>
          <p14:tracePt t="92006" x="2833688" y="5672138"/>
          <p14:tracePt t="92022" x="2824163" y="5672138"/>
          <p14:tracePt t="92039" x="2805113" y="5681663"/>
          <p14:tracePt t="92056" x="2790825" y="5681663"/>
          <p14:tracePt t="92072" x="2776538" y="5686425"/>
          <p14:tracePt t="92089" x="2767013" y="5691188"/>
          <p14:tracePt t="92106" x="2747963" y="5691188"/>
          <p14:tracePt t="92122" x="2728913" y="5700713"/>
          <p14:tracePt t="92139" x="2705100" y="5700713"/>
          <p14:tracePt t="92156" x="2690813" y="5715000"/>
          <p14:tracePt t="92172" x="2662238" y="5724525"/>
          <p14:tracePt t="92189" x="2647950" y="5729288"/>
          <p14:tracePt t="92206" x="2628900" y="5734050"/>
          <p14:tracePt t="92223" x="2605088" y="5748338"/>
          <p14:tracePt t="92239" x="2571750" y="5757863"/>
          <p14:tracePt t="92256" x="2552700" y="5767388"/>
          <p14:tracePt t="92272" x="2538413" y="5772150"/>
          <p14:tracePt t="92289" x="2528888" y="5772150"/>
          <p14:tracePt t="92306" x="2519363" y="5772150"/>
          <p14:tracePt t="92322" x="2514600" y="5772150"/>
          <p14:tracePt t="92339" x="2509838" y="5772150"/>
          <p14:tracePt t="92373" x="2509838" y="5776913"/>
          <p14:tracePt t="92850" x="2505075" y="5776913"/>
          <p14:tracePt t="92857" x="2500313" y="5781675"/>
          <p14:tracePt t="92864" x="2490788" y="5786438"/>
          <p14:tracePt t="92872" x="2481263" y="5786438"/>
          <p14:tracePt t="92889" x="2438400" y="5791200"/>
          <p14:tracePt t="92906" x="2381250" y="5791200"/>
          <p14:tracePt t="92922" x="2286000" y="5791200"/>
          <p14:tracePt t="92956" x="2228850" y="5786438"/>
          <p14:tracePt t="92989" x="2209800" y="5786438"/>
          <p14:tracePt t="93006" x="2200275" y="5786438"/>
          <p14:tracePt t="93297" x="2209800" y="5786438"/>
          <p14:tracePt t="93304" x="2228850" y="5786438"/>
          <p14:tracePt t="93311" x="2238375" y="5786438"/>
          <p14:tracePt t="93322" x="2257425" y="5786438"/>
          <p14:tracePt t="93339" x="2286000" y="5781675"/>
          <p14:tracePt t="93355" x="2324100" y="5772150"/>
          <p14:tracePt t="93372" x="2338388" y="5772150"/>
          <p14:tracePt t="93389" x="2362200" y="5772150"/>
          <p14:tracePt t="93405" x="2381250" y="5772150"/>
          <p14:tracePt t="93422" x="2414588" y="5772150"/>
          <p14:tracePt t="93439" x="2428875" y="5772150"/>
          <p14:tracePt t="93456" x="2443163" y="5772150"/>
          <p14:tracePt t="93472" x="2462213" y="5772150"/>
          <p14:tracePt t="93489" x="2471738" y="5772150"/>
          <p14:tracePt t="93505" x="2486025" y="5772150"/>
          <p14:tracePt t="93522" x="2505075" y="5772150"/>
          <p14:tracePt t="93539" x="2519363" y="5772150"/>
          <p14:tracePt t="93555" x="2533650" y="5772150"/>
          <p14:tracePt t="93572" x="2543175" y="5767388"/>
          <p14:tracePt t="93589" x="2557463" y="5767388"/>
          <p14:tracePt t="93605" x="2576513" y="5762625"/>
          <p14:tracePt t="93622" x="2590800" y="5762625"/>
          <p14:tracePt t="93639" x="2600325" y="5762625"/>
          <p14:tracePt t="93656" x="2614613" y="5762625"/>
          <p14:tracePt t="93672" x="2628900" y="5762625"/>
          <p14:tracePt t="93689" x="2638425" y="5762625"/>
          <p14:tracePt t="93706" x="2643188" y="5762625"/>
          <p14:tracePt t="93722" x="2652713" y="5762625"/>
          <p14:tracePt t="93739" x="2657475" y="5762625"/>
          <p14:tracePt t="93755" x="2662238" y="5762625"/>
          <p14:tracePt t="93772" x="2667000" y="5757863"/>
          <p14:tracePt t="93789" x="2690813" y="5757863"/>
          <p14:tracePt t="93806" x="2700338" y="5753100"/>
          <p14:tracePt t="93822" x="2709863" y="5753100"/>
          <p14:tracePt t="93839" x="2714625" y="5753100"/>
          <p14:tracePt t="93856" x="2719388" y="5753100"/>
          <p14:tracePt t="94295" x="2714625" y="5738813"/>
          <p14:tracePt t="94303" x="2705100" y="5719763"/>
          <p14:tracePt t="94310" x="2695575" y="5700713"/>
          <p14:tracePt t="94322" x="2690813" y="5681663"/>
          <p14:tracePt t="94355" x="2667000" y="5624513"/>
          <p14:tracePt t="94389" x="2652713" y="5562600"/>
          <p14:tracePt t="94406" x="2628900" y="5519738"/>
          <p14:tracePt t="94422" x="2609850" y="5491163"/>
          <p14:tracePt t="94439" x="2595563" y="5467350"/>
          <p14:tracePt t="94455" x="2581275" y="5448300"/>
          <p14:tracePt t="94472" x="2562225" y="5429250"/>
          <p14:tracePt t="94489" x="2547938" y="5419725"/>
          <p14:tracePt t="94506" x="2543175" y="5410200"/>
          <p14:tracePt t="94523" x="2533650" y="5400675"/>
          <p14:tracePt t="94751" x="2543175" y="5400675"/>
          <p14:tracePt t="94758" x="2547938" y="5405438"/>
          <p14:tracePt t="94766" x="2552700" y="5405438"/>
          <p14:tracePt t="94773" x="2562225" y="5410200"/>
          <p14:tracePt t="94789" x="2581275" y="5410200"/>
          <p14:tracePt t="94805" x="2600325" y="5414963"/>
          <p14:tracePt t="94822" x="2614613" y="5419725"/>
          <p14:tracePt t="94839" x="2624138" y="5424488"/>
          <p14:tracePt t="94856" x="2633663" y="5429250"/>
          <p14:tracePt t="94872" x="2638425" y="5443538"/>
          <p14:tracePt t="94889" x="2643188" y="5462588"/>
          <p14:tracePt t="94905" x="2643188" y="5500688"/>
          <p14:tracePt t="94922" x="2628900" y="5538788"/>
          <p14:tracePt t="94939" x="2619375" y="5581650"/>
          <p14:tracePt t="94955" x="2605088" y="5624513"/>
          <p14:tracePt t="94972" x="2600325" y="5657850"/>
          <p14:tracePt t="94989" x="2600325" y="5667375"/>
          <p14:tracePt t="95005" x="2600325" y="5676900"/>
          <p14:tracePt t="95022" x="2600325" y="5681663"/>
          <p14:tracePt t="95039" x="2600325" y="5686425"/>
          <p14:tracePt t="95055" x="2600325" y="5695950"/>
          <p14:tracePt t="95072" x="2600325" y="5700713"/>
          <p14:tracePt t="95089" x="2600325" y="5710238"/>
          <p14:tracePt t="95105" x="2600325" y="5715000"/>
          <p14:tracePt t="95170" x="2595563" y="5715000"/>
          <p14:tracePt t="95177" x="2590800" y="5715000"/>
          <p14:tracePt t="95189" x="2576513" y="5710238"/>
          <p14:tracePt t="95206" x="2466975" y="5657850"/>
          <p14:tracePt t="95222" x="2347913" y="5614988"/>
          <p14:tracePt t="95239" x="2238375" y="5581650"/>
          <p14:tracePt t="95255" x="2152650" y="5553075"/>
          <p14:tracePt t="95257" x="2119313" y="5543550"/>
          <p14:tracePt t="95272" x="2043113" y="5524500"/>
          <p14:tracePt t="95289" x="2009775" y="5514975"/>
          <p14:tracePt t="95305" x="1985963" y="5510213"/>
          <p14:tracePt t="95322" x="1976438" y="5505450"/>
          <p14:tracePt t="95339" x="1966913" y="5505450"/>
          <p14:tracePt t="95398" x="1971675" y="5505450"/>
          <p14:tracePt t="95404" x="1981200" y="5500688"/>
          <p14:tracePt t="95413" x="1995488" y="5500688"/>
          <p14:tracePt t="95422" x="2019300" y="5500688"/>
          <p14:tracePt t="95439" x="2085975" y="5500688"/>
          <p14:tracePt t="95456" x="2243138" y="5505450"/>
          <p14:tracePt t="95472" x="2338388" y="5529263"/>
          <p14:tracePt t="95489" x="2400300" y="5543550"/>
          <p14:tracePt t="95505" x="2438400" y="5553075"/>
          <p14:tracePt t="95522" x="2462213" y="5562600"/>
          <p14:tracePt t="95539" x="2471738" y="5572125"/>
          <p14:tracePt t="95555" x="2476500" y="5576888"/>
          <p14:tracePt t="95572" x="2481263" y="5581650"/>
          <p14:tracePt t="95589" x="2490788" y="5605463"/>
          <p14:tracePt t="95605" x="2505075" y="5614988"/>
          <p14:tracePt t="95622" x="2509838" y="5624513"/>
          <p14:tracePt t="95639" x="2514600" y="5634038"/>
          <p14:tracePt t="95655" x="2524125" y="5643563"/>
          <p14:tracePt t="95672" x="2528888" y="5653088"/>
          <p14:tracePt t="95689" x="2533650" y="5662613"/>
          <p14:tracePt t="95705" x="2552700" y="5672138"/>
          <p14:tracePt t="95722" x="2571750" y="5681663"/>
          <p14:tracePt t="95739" x="2595563" y="5695950"/>
          <p14:tracePt t="95755" x="2619375" y="5700713"/>
          <p14:tracePt t="95772" x="2638425" y="5705475"/>
          <p14:tracePt t="95789" x="2643188" y="5705475"/>
          <p14:tracePt t="95806" x="2647950" y="5705475"/>
          <p14:tracePt t="95822" x="2657475" y="5705475"/>
          <p14:tracePt t="96088" x="2671763" y="5715000"/>
          <p14:tracePt t="96095" x="2700338" y="5738813"/>
          <p14:tracePt t="96105" x="2728913" y="5748338"/>
          <p14:tracePt t="96122" x="2786063" y="5786438"/>
          <p14:tracePt t="96139" x="2871788" y="5843588"/>
          <p14:tracePt t="96155" x="2919413" y="5876925"/>
          <p14:tracePt t="96189" x="2971800" y="5924550"/>
          <p14:tracePt t="96222" x="3009900" y="5962650"/>
          <p14:tracePt t="96239" x="3014663" y="5972175"/>
          <p14:tracePt t="96256" x="3024188" y="5981700"/>
          <p14:tracePt t="96272" x="3028950" y="5986463"/>
          <p14:tracePt t="96289" x="3028950" y="5991225"/>
          <p14:tracePt t="96305" x="3038475" y="6000750"/>
          <p14:tracePt t="96322" x="3048000" y="6015038"/>
          <p14:tracePt t="96339" x="3052763" y="6029325"/>
          <p14:tracePt t="96355" x="3057525" y="6043613"/>
          <p14:tracePt t="96372" x="3067050" y="6053138"/>
          <p14:tracePt t="96389" x="3086100" y="6072188"/>
          <p14:tracePt t="96405" x="3100388" y="6091238"/>
          <p14:tracePt t="96422" x="3119438" y="6100763"/>
          <p14:tracePt t="96439" x="3138488" y="6110288"/>
          <p14:tracePt t="96455" x="3176588" y="6129338"/>
          <p14:tracePt t="96472" x="3209925" y="6143625"/>
          <p14:tracePt t="96489" x="3248025" y="6157913"/>
          <p14:tracePt t="96505" x="3309938" y="6172200"/>
          <p14:tracePt t="96522" x="3348038" y="6176963"/>
          <p14:tracePt t="96539" x="3367088" y="6181725"/>
          <p14:tracePt t="96555" x="3376613" y="6181725"/>
          <p14:tracePt t="96572" x="3386138" y="6181725"/>
          <p14:tracePt t="96807" x="3395663" y="6181725"/>
          <p14:tracePt t="96815" x="3409950" y="6186488"/>
          <p14:tracePt t="96822" x="3419475" y="6186488"/>
          <p14:tracePt t="96839" x="3443288" y="6191250"/>
          <p14:tracePt t="96855" x="3452813" y="6191250"/>
          <p14:tracePt t="96872" x="3467100" y="6191250"/>
          <p14:tracePt t="96889" x="3481388" y="6191250"/>
          <p14:tracePt t="96905" x="3490913" y="6191250"/>
          <p14:tracePt t="96922" x="3495675" y="6191250"/>
          <p14:tracePt t="96939" x="3500438" y="6191250"/>
          <p14:tracePt t="97012" x="3495675" y="6191250"/>
          <p14:tracePt t="97020" x="3490913" y="6186488"/>
          <p14:tracePt t="97027" x="3471863" y="6186488"/>
          <p14:tracePt t="97039" x="3462338" y="6186488"/>
          <p14:tracePt t="97055" x="3419475" y="6176963"/>
          <p14:tracePt t="97072" x="3367088" y="6176963"/>
          <p14:tracePt t="97089" x="3328988" y="6176963"/>
          <p14:tracePt t="97105" x="3300413" y="6176963"/>
          <p14:tracePt t="97122" x="3276600" y="6176963"/>
          <p14:tracePt t="97138" x="3262313" y="6176963"/>
          <p14:tracePt t="97155" x="3257550" y="6176963"/>
          <p14:tracePt t="97172" x="3248025" y="6176963"/>
          <p14:tracePt t="97300" x="3252788" y="6176963"/>
          <p14:tracePt t="97306" x="3257550" y="6176963"/>
          <p14:tracePt t="97314" x="3262313" y="6176963"/>
          <p14:tracePt t="97322" x="3271838" y="6176963"/>
          <p14:tracePt t="97339" x="3290888" y="6172200"/>
          <p14:tracePt t="97355" x="3314700" y="6172200"/>
          <p14:tracePt t="97372" x="3348038" y="6162675"/>
          <p14:tracePt t="97389" x="3367088" y="6162675"/>
          <p14:tracePt t="97405" x="3390900" y="6162675"/>
          <p14:tracePt t="97422" x="3409950" y="6157913"/>
          <p14:tracePt t="97439" x="3443288" y="6153150"/>
          <p14:tracePt t="97455" x="3467100" y="6148388"/>
          <p14:tracePt t="97472" x="3486150" y="6143625"/>
          <p14:tracePt t="97489" x="3500438" y="6143625"/>
          <p14:tracePt t="97505" x="3533775" y="6129338"/>
          <p14:tracePt t="97522" x="3557588" y="6129338"/>
          <p14:tracePt t="97538" x="3581400" y="6124575"/>
          <p14:tracePt t="97555" x="3605213" y="6124575"/>
          <p14:tracePt t="97572" x="3614738" y="6124575"/>
          <p14:tracePt t="97588" x="3629025" y="6124575"/>
          <p14:tracePt t="97605" x="3643313" y="6124575"/>
          <p14:tracePt t="97622" x="3652838" y="6124575"/>
          <p14:tracePt t="97639" x="3667125" y="6124575"/>
          <p14:tracePt t="97655" x="3681413" y="6124575"/>
          <p14:tracePt t="97672" x="3690938" y="6124575"/>
          <p14:tracePt t="97688" x="3700463" y="6124575"/>
          <p14:tracePt t="97705" x="3705225" y="6124575"/>
          <p14:tracePt t="97722" x="3709988" y="6124575"/>
          <p14:tracePt t="97739" x="3714750" y="6124575"/>
          <p14:tracePt t="98137" x="3709988" y="6124575"/>
          <p14:tracePt t="98144" x="3700463" y="6124575"/>
          <p14:tracePt t="98155" x="3690938" y="6124575"/>
          <p14:tracePt t="98188" x="3633788" y="6143625"/>
          <p14:tracePt t="98222" x="3567113" y="6148388"/>
          <p14:tracePt t="98238" x="3509963" y="6153150"/>
          <p14:tracePt t="98255" x="3467100" y="6153150"/>
          <p14:tracePt t="98272" x="3438525" y="6153150"/>
          <p14:tracePt t="98288" x="3409950" y="6153150"/>
          <p14:tracePt t="98305" x="3367088" y="6153150"/>
          <p14:tracePt t="98322" x="3348038" y="6153150"/>
          <p14:tracePt t="98339" x="3324225" y="6153150"/>
          <p14:tracePt t="98355" x="3314700" y="6153150"/>
          <p14:tracePt t="98372" x="3295650" y="6153150"/>
          <p14:tracePt t="98389" x="3281363" y="6153150"/>
          <p14:tracePt t="98405" x="3267075" y="6153150"/>
          <p14:tracePt t="98422" x="3248025" y="6153150"/>
          <p14:tracePt t="98438" x="3228975" y="6153150"/>
          <p14:tracePt t="98455" x="3205163" y="6153150"/>
          <p14:tracePt t="98472" x="3176588" y="6162675"/>
          <p14:tracePt t="98489" x="3124200" y="6172200"/>
          <p14:tracePt t="98505" x="3076575" y="6181725"/>
          <p14:tracePt t="98522" x="3033713" y="6186488"/>
          <p14:tracePt t="98538" x="3000375" y="6191250"/>
          <p14:tracePt t="98555" x="2938463" y="6200775"/>
          <p14:tracePt t="98572" x="2900363" y="6200775"/>
          <p14:tracePt t="98589" x="2867025" y="6200775"/>
          <p14:tracePt t="98605" x="2828925" y="6196013"/>
          <p14:tracePt t="98622" x="2795588" y="6186488"/>
          <p14:tracePt t="98639" x="2776538" y="6181725"/>
          <p14:tracePt t="98655" x="2757488" y="6176963"/>
          <p14:tracePt t="98672" x="2733675" y="6124575"/>
          <p14:tracePt t="98688" x="2728913" y="6076950"/>
          <p14:tracePt t="98705" x="2728913" y="6024563"/>
          <p14:tracePt t="98722" x="2738438" y="5967413"/>
          <p14:tracePt t="98738" x="2762250" y="5915025"/>
          <p14:tracePt t="98755" x="2786063" y="5886450"/>
          <p14:tracePt t="98772" x="2824163" y="5862638"/>
          <p14:tracePt t="98788" x="2862263" y="5838825"/>
          <p14:tracePt t="98805" x="2938463" y="5815013"/>
          <p14:tracePt t="98822" x="2990850" y="5815013"/>
          <p14:tracePt t="98838" x="3024188" y="5819775"/>
          <p14:tracePt t="98855" x="3076575" y="5848350"/>
          <p14:tracePt t="98872" x="3100388" y="5872163"/>
          <p14:tracePt t="98888" x="3138488" y="5910263"/>
          <p14:tracePt t="98905" x="3157538" y="5967413"/>
          <p14:tracePt t="98922" x="3176588" y="6015038"/>
          <p14:tracePt t="98939" x="3186113" y="6043613"/>
          <p14:tracePt t="98955" x="3195638" y="6062663"/>
          <p14:tracePt t="98972" x="3200400" y="6072188"/>
          <p14:tracePt t="98988" x="3209925" y="6096000"/>
          <p14:tracePt t="99005" x="3214688" y="6110288"/>
          <p14:tracePt t="99022" x="3219450" y="6124575"/>
          <p14:tracePt t="99038" x="3228975" y="6143625"/>
          <p14:tracePt t="99055" x="3243263" y="6153150"/>
          <p14:tracePt t="99072" x="3257550" y="6167438"/>
          <p14:tracePt t="99088" x="3281363" y="6191250"/>
          <p14:tracePt t="99105" x="3338513" y="6224588"/>
          <p14:tracePt t="99122" x="3381375" y="6234113"/>
          <p14:tracePt t="99138" x="3419475" y="6248400"/>
          <p14:tracePt t="99155" x="3452813" y="6253163"/>
          <p14:tracePt t="99172" x="3500438" y="6253163"/>
          <p14:tracePt t="99188" x="3529013" y="6253163"/>
          <p14:tracePt t="99205" x="3552825" y="6243638"/>
          <p14:tracePt t="99222" x="3571875" y="6243638"/>
          <p14:tracePt t="99238" x="3586163" y="6243638"/>
          <p14:tracePt t="99255" x="3595688" y="6243638"/>
          <p14:tracePt t="99272" x="3600450" y="6243638"/>
          <p14:tracePt t="99289" x="3609975" y="6243638"/>
          <p14:tracePt t="99305" x="3614738" y="6243638"/>
          <p14:tracePt t="99322" x="3624263" y="6243638"/>
          <p14:tracePt t="99613" x="3619500" y="6243638"/>
          <p14:tracePt t="99620" x="3609975" y="6243638"/>
          <p14:tracePt t="99635" x="3605213" y="6243638"/>
          <p14:tracePt t="99642" x="3600450" y="6243638"/>
          <p14:tracePt t="99656" x="3595688" y="6243638"/>
          <p14:tracePt t="99780" x="3605213" y="6234113"/>
          <p14:tracePt t="99788" x="3619500" y="6229350"/>
          <p14:tracePt t="99795" x="3629025" y="6229350"/>
          <p14:tracePt t="99805" x="3638550" y="6229350"/>
          <p14:tracePt t="99822" x="3676650" y="6229350"/>
          <p14:tracePt t="99838" x="3709988" y="6229350"/>
          <p14:tracePt t="99855" x="3757613" y="6219825"/>
          <p14:tracePt t="99872" x="3786188" y="6219825"/>
          <p14:tracePt t="99888" x="3810000" y="6219825"/>
          <p14:tracePt t="99905" x="3838575" y="6219825"/>
          <p14:tracePt t="99922" x="3857625" y="6219825"/>
          <p14:tracePt t="99938" x="3871913" y="6219825"/>
          <p14:tracePt t="99955" x="3881438" y="6219825"/>
          <p14:tracePt t="99972" x="3890963" y="6219825"/>
          <p14:tracePt t="99988" x="3895725" y="6219825"/>
          <p14:tracePt t="100005" x="3900488" y="6219825"/>
          <p14:tracePt t="102411" x="3910013" y="6219825"/>
          <p14:tracePt t="102417" x="3929063" y="6205538"/>
          <p14:tracePt t="102425" x="3943350" y="6205538"/>
          <p14:tracePt t="102439" x="3976688" y="6196013"/>
          <p14:tracePt t="102455" x="4005263" y="6186488"/>
          <p14:tracePt t="102471" x="4038600" y="6181725"/>
          <p14:tracePt t="102505" x="4119563" y="6157913"/>
          <p14:tracePt t="102538" x="4176713" y="6143625"/>
          <p14:tracePt t="102555" x="4205288" y="6134100"/>
          <p14:tracePt t="102572" x="4238625" y="6119813"/>
          <p14:tracePt t="102588" x="4262438" y="6110288"/>
          <p14:tracePt t="102605" x="4286250" y="6100763"/>
          <p14:tracePt t="102622" x="4295775" y="6096000"/>
          <p14:tracePt t="102638" x="4324350" y="6086475"/>
          <p14:tracePt t="102655" x="4348163" y="6081713"/>
          <p14:tracePt t="102671" x="4371975" y="6067425"/>
          <p14:tracePt t="102688" x="4405313" y="6057900"/>
          <p14:tracePt t="102705" x="4424363" y="6057900"/>
          <p14:tracePt t="102722" x="4433888" y="6057900"/>
          <p14:tracePt t="102738" x="4443413" y="6057900"/>
          <p14:tracePt t="102755" x="4452938" y="6057900"/>
          <p14:tracePt t="102799" x="4448175" y="6062663"/>
          <p14:tracePt t="102807" x="4443413" y="6067425"/>
          <p14:tracePt t="102822" x="4424363" y="6081713"/>
          <p14:tracePt t="102839" x="4376738" y="6100763"/>
          <p14:tracePt t="102855" x="4305300" y="6124575"/>
          <p14:tracePt t="102871" x="4229100" y="6138863"/>
          <p14:tracePt t="102888" x="4157663" y="6138863"/>
          <p14:tracePt t="102905" x="4133850" y="6134100"/>
          <p14:tracePt t="102922" x="4110038" y="6110288"/>
          <p14:tracePt t="102938" x="4095750" y="6005513"/>
          <p14:tracePt t="102955" x="4105275" y="5953125"/>
          <p14:tracePt t="102971" x="4114800" y="5915025"/>
          <p14:tracePt t="102988" x="4138613" y="5891213"/>
          <p14:tracePt t="103005" x="4186238" y="5867400"/>
          <p14:tracePt t="103021" x="4214813" y="5867400"/>
          <p14:tracePt t="103038" x="4248150" y="5876925"/>
          <p14:tracePt t="103055" x="4276725" y="5905500"/>
          <p14:tracePt t="103071" x="4324350" y="5981700"/>
          <p14:tracePt t="103088" x="4338638" y="6015038"/>
          <p14:tracePt t="103105" x="4348163" y="6048375"/>
          <p14:tracePt t="103122" x="4348163" y="6072188"/>
          <p14:tracePt t="103139" x="4348163" y="6076950"/>
          <p14:tracePt t="103156" x="4348163" y="6086475"/>
          <p14:tracePt t="103172" x="4348163" y="6091238"/>
          <p14:tracePt t="103189" x="4348163" y="6096000"/>
          <p14:tracePt t="103205" x="4348163" y="6105525"/>
          <p14:tracePt t="103222" x="4348163" y="6110288"/>
          <p14:tracePt t="103238" x="4348163" y="6115050"/>
          <p14:tracePt t="103242" x="4348163" y="6119813"/>
          <p14:tracePt t="103255" x="4348163" y="6124575"/>
          <p14:tracePt t="103272" x="4348163" y="6134100"/>
          <p14:tracePt t="103357" x="4343400" y="6138863"/>
          <p14:tracePt t="103365" x="4329113" y="6143625"/>
          <p14:tracePt t="103372" x="4291013" y="6143625"/>
          <p14:tracePt t="103388" x="4110038" y="6134100"/>
          <p14:tracePt t="103405" x="3852863" y="6072188"/>
          <p14:tracePt t="103421" x="3409950" y="5915025"/>
          <p14:tracePt t="103439" x="2738438" y="5653088"/>
          <p14:tracePt t="103455" x="2438400" y="5567363"/>
          <p14:tracePt t="103472" x="2247900" y="5500688"/>
          <p14:tracePt t="103488" x="2095500" y="5448300"/>
          <p14:tracePt t="103505" x="1947863" y="5372100"/>
          <p14:tracePt t="103522" x="1900238" y="5338763"/>
          <p14:tracePt t="103538" x="1871663" y="5314950"/>
          <p14:tracePt t="103555" x="1843088" y="5300663"/>
          <p14:tracePt t="103571" x="1838325" y="5295900"/>
          <p14:tracePt t="103588" x="1828800" y="5291138"/>
          <p14:tracePt t="103605" x="1824038" y="5281613"/>
          <p14:tracePt t="103621" x="1819275" y="5281613"/>
          <p14:tracePt t="103655" x="1809750" y="5281613"/>
          <p14:tracePt t="103671" x="1804988" y="5276850"/>
          <p14:tracePt t="103688" x="1800225" y="5276850"/>
          <p14:tracePt t="103784" x="1800225" y="5281613"/>
          <p14:tracePt t="103790" x="1800225" y="5286375"/>
          <p14:tracePt t="103798" x="1800225" y="5295900"/>
          <p14:tracePt t="103806" x="1800225" y="5300663"/>
          <p14:tracePt t="103822" x="1800225" y="5314950"/>
          <p14:tracePt t="103838" x="1800225" y="5324475"/>
          <p14:tracePt t="103855" x="1795463" y="5338763"/>
          <p14:tracePt t="103872" x="1785938" y="5353050"/>
          <p14:tracePt t="103888" x="1776413" y="5362575"/>
          <p14:tracePt t="103905" x="1757363" y="5381625"/>
          <p14:tracePt t="103921" x="1728788" y="5395913"/>
          <p14:tracePt t="103938" x="1666875" y="5410200"/>
          <p14:tracePt t="103955" x="1638300" y="5414963"/>
          <p14:tracePt t="103971" x="1614488" y="5414963"/>
          <p14:tracePt t="103988" x="1590675" y="5414963"/>
          <p14:tracePt t="104005" x="1581150" y="5414963"/>
          <p14:tracePt t="104021" x="1576388" y="5414963"/>
          <p14:tracePt t="104038" x="1571625" y="5414963"/>
          <p14:tracePt t="104055" x="1566863" y="5414963"/>
          <p14:tracePt t="104099" x="1576388" y="5414963"/>
          <p14:tracePt t="104106" x="1585913" y="5414963"/>
          <p14:tracePt t="104121" x="1638300" y="5414963"/>
          <p14:tracePt t="104138" x="1685925" y="5414963"/>
          <p14:tracePt t="104155" x="1747838" y="5414963"/>
          <p14:tracePt t="104172" x="1819275" y="5414963"/>
          <p14:tracePt t="104188" x="1862138" y="5414963"/>
          <p14:tracePt t="104205" x="1890713" y="5414963"/>
          <p14:tracePt t="104221" x="1914525" y="5414963"/>
          <p14:tracePt t="104238" x="1928813" y="5414963"/>
          <p14:tracePt t="104255" x="1933575" y="5414963"/>
          <p14:tracePt t="104271" x="1943100" y="5414963"/>
          <p14:tracePt t="104392" x="1938338" y="5414963"/>
          <p14:tracePt t="104400" x="1919288" y="5414963"/>
          <p14:tracePt t="104408" x="1900238" y="5414963"/>
          <p14:tracePt t="104421" x="1857375" y="5414963"/>
          <p14:tracePt t="104438" x="1795463" y="5424488"/>
          <p14:tracePt t="104455" x="1728788" y="5424488"/>
          <p14:tracePt t="104471" x="1647825" y="5424488"/>
          <p14:tracePt t="104488" x="1566863" y="5424488"/>
          <p14:tracePt t="104505" x="1524000" y="5424488"/>
          <p14:tracePt t="104521" x="1485900" y="5424488"/>
          <p14:tracePt t="104538" x="1466850" y="5424488"/>
          <p14:tracePt t="104555" x="1438275" y="5424488"/>
          <p14:tracePt t="104571" x="1423988" y="5419725"/>
          <p14:tracePt t="104588" x="1419225" y="5419725"/>
          <p14:tracePt t="104605" x="1414463" y="5419725"/>
          <p14:tracePt t="104621" x="1404938" y="5419725"/>
          <p14:tracePt t="104638" x="1400175" y="5419725"/>
          <p14:tracePt t="104655" x="1395413" y="5419725"/>
          <p14:tracePt t="104671" x="1395413" y="5400675"/>
          <p14:tracePt t="104688" x="1395413" y="5376863"/>
          <p14:tracePt t="104705" x="1404938" y="5343525"/>
          <p14:tracePt t="104721" x="1419225" y="5310188"/>
          <p14:tracePt t="104738" x="1443038" y="5267325"/>
          <p14:tracePt t="104755" x="1466850" y="5257800"/>
          <p14:tracePt t="104772" x="1495425" y="5238750"/>
          <p14:tracePt t="104788" x="1514475" y="5233988"/>
          <p14:tracePt t="104805" x="1524000" y="5224463"/>
          <p14:tracePt t="104821" x="1528763" y="5214938"/>
          <p14:tracePt t="104838" x="1533525" y="5214938"/>
          <p14:tracePt t="104855" x="1538288" y="5214938"/>
          <p14:tracePt t="105091" x="1590675" y="5224463"/>
          <p14:tracePt t="105098" x="1662113" y="5257800"/>
          <p14:tracePt t="105106" x="1719263" y="5276850"/>
          <p14:tracePt t="105121" x="1847850" y="5329238"/>
          <p14:tracePt t="105138" x="2009775" y="5381625"/>
          <p14:tracePt t="105155" x="2195513" y="5453063"/>
          <p14:tracePt t="105171" x="2428875" y="5572125"/>
          <p14:tracePt t="105188" x="2547938" y="5643563"/>
          <p14:tracePt t="105205" x="2667000" y="5691188"/>
          <p14:tracePt t="105221" x="2752725" y="5724525"/>
          <p14:tracePt t="105238" x="2867025" y="5767388"/>
          <p14:tracePt t="105255" x="2914650" y="5786438"/>
          <p14:tracePt t="105271" x="2957513" y="5810250"/>
          <p14:tracePt t="105288" x="3019425" y="5834063"/>
          <p14:tracePt t="105305" x="3057525" y="5843588"/>
          <p14:tracePt t="105321" x="3095625" y="5862638"/>
          <p14:tracePt t="105338" x="3124200" y="5876925"/>
          <p14:tracePt t="105355" x="3157538" y="5886450"/>
          <p14:tracePt t="105371" x="3186113" y="5895975"/>
          <p14:tracePt t="105388" x="3224213" y="5905500"/>
          <p14:tracePt t="105405" x="3248025" y="5924550"/>
          <p14:tracePt t="105421" x="3295650" y="5953125"/>
          <p14:tracePt t="105438" x="3319463" y="5972175"/>
          <p14:tracePt t="105455" x="3343275" y="5991225"/>
          <p14:tracePt t="105472" x="3362325" y="6005513"/>
          <p14:tracePt t="105488" x="3381375" y="6015038"/>
          <p14:tracePt t="105505" x="3395663" y="6029325"/>
          <p14:tracePt t="105521" x="3419475" y="6038850"/>
          <p14:tracePt t="105538" x="3452813" y="6062663"/>
          <p14:tracePt t="105555" x="3462338" y="6067425"/>
          <p14:tracePt t="105571" x="3471863" y="6072188"/>
          <p14:tracePt t="105588" x="3476625" y="6081713"/>
          <p14:tracePt t="105605" x="3481388" y="6081713"/>
          <p14:tracePt t="105892" x="3505200" y="6091238"/>
          <p14:tracePt t="105899" x="3529013" y="6100763"/>
          <p14:tracePt t="105906" x="3557588" y="6115050"/>
          <p14:tracePt t="105921" x="3609975" y="6138863"/>
          <p14:tracePt t="105938" x="3662363" y="6157913"/>
          <p14:tracePt t="105955" x="3738563" y="6172200"/>
          <p14:tracePt t="105971" x="3819525" y="6186488"/>
          <p14:tracePt t="105988" x="3871913" y="6191250"/>
          <p14:tracePt t="106004" x="3914775" y="6196013"/>
          <p14:tracePt t="106021" x="3943350" y="6205538"/>
          <p14:tracePt t="106038" x="3981450" y="6205538"/>
          <p14:tracePt t="106054" x="4005263" y="6205538"/>
          <p14:tracePt t="106071" x="4024313" y="6205538"/>
          <p14:tracePt t="106088" x="4071938" y="6205538"/>
          <p14:tracePt t="106104" x="4110038" y="6205538"/>
          <p14:tracePt t="106121" x="4129088" y="6205538"/>
          <p14:tracePt t="106138" x="4152900" y="6205538"/>
          <p14:tracePt t="106154" x="4181475" y="6205538"/>
          <p14:tracePt t="106171" x="4200525" y="6205538"/>
          <p14:tracePt t="106188" x="4214813" y="6205538"/>
          <p14:tracePt t="106205" x="4219575" y="6205538"/>
          <p14:tracePt t="106222" x="4229100" y="6205538"/>
          <p14:tracePt t="106239" x="4233863" y="6205538"/>
          <p14:tracePt t="106353" x="4224338" y="6205538"/>
          <p14:tracePt t="106361" x="4214813" y="6191250"/>
          <p14:tracePt t="106371" x="4191000" y="6186488"/>
          <p14:tracePt t="106388" x="4133850" y="6157913"/>
          <p14:tracePt t="106404" x="4052888" y="6129338"/>
          <p14:tracePt t="106421" x="3990975" y="6115050"/>
          <p14:tracePt t="106438" x="3952875" y="6115050"/>
          <p14:tracePt t="106454" x="3914775" y="6115050"/>
          <p14:tracePt t="106471" x="3876675" y="6115050"/>
          <p14:tracePt t="106488" x="3852863" y="6115050"/>
          <p14:tracePt t="106504" x="3833813" y="6115050"/>
          <p14:tracePt t="106521" x="3810000" y="6115050"/>
          <p14:tracePt t="106538" x="3771900" y="6115050"/>
          <p14:tracePt t="106555" x="3743325" y="6115050"/>
          <p14:tracePt t="106571" x="3724275" y="6115050"/>
          <p14:tracePt t="106588" x="3676650" y="6115050"/>
          <p14:tracePt t="106605" x="3648075" y="6115050"/>
          <p14:tracePt t="106621" x="3614738" y="6115050"/>
          <p14:tracePt t="106638" x="3586163" y="6115050"/>
          <p14:tracePt t="106655" x="3543300" y="6115050"/>
          <p14:tracePt t="106671" x="3524250" y="6115050"/>
          <p14:tracePt t="106688" x="3495675" y="6115050"/>
          <p14:tracePt t="106704" x="3467100" y="6115050"/>
          <p14:tracePt t="106721" x="3419475" y="6115050"/>
          <p14:tracePt t="106738" x="3390900" y="6115050"/>
          <p14:tracePt t="106755" x="3362325" y="6115050"/>
          <p14:tracePt t="106772" x="3300413" y="6124575"/>
          <p14:tracePt t="106788" x="3252788" y="6124575"/>
          <p14:tracePt t="106805" x="3209925" y="6124575"/>
          <p14:tracePt t="106821" x="3167063" y="6124575"/>
          <p14:tracePt t="106838" x="3105150" y="6124575"/>
          <p14:tracePt t="106854" x="3071813" y="6124575"/>
          <p14:tracePt t="106871" x="3028950" y="6124575"/>
          <p14:tracePt t="106888" x="2986088" y="6119813"/>
          <p14:tracePt t="106905" x="2938463" y="6119813"/>
          <p14:tracePt t="106921" x="2909888" y="6119813"/>
          <p14:tracePt t="106938" x="2881313" y="6119813"/>
          <p14:tracePt t="106955" x="2847975" y="6119813"/>
          <p14:tracePt t="106971" x="2833688" y="6119813"/>
          <p14:tracePt t="106988" x="2819400" y="6119813"/>
          <p14:tracePt t="107004" x="2809875" y="6119813"/>
          <p14:tracePt t="107021" x="2795588" y="6119813"/>
          <p14:tracePt t="107038" x="2790825" y="6119813"/>
          <p14:tracePt t="107054" x="2781300" y="6119813"/>
          <p14:tracePt t="107071" x="2776538" y="6119813"/>
          <p14:tracePt t="108534" x="2767013" y="6119813"/>
          <p14:tracePt t="108541" x="2747963" y="6119813"/>
          <p14:tracePt t="108554" x="2728913" y="6119813"/>
          <p14:tracePt t="108571" x="2695575" y="6119813"/>
          <p14:tracePt t="108588" x="2676525" y="6119813"/>
          <p14:tracePt t="108604" x="2667000" y="6119813"/>
          <p14:tracePt t="108621" x="2657475" y="6119813"/>
          <p14:tracePt t="108654" x="2643188" y="6119813"/>
          <p14:tracePt t="108688" x="2633663" y="6119813"/>
          <p14:tracePt t="108704" x="2628900" y="6119813"/>
          <p14:tracePt t="108721" x="2619375" y="6119813"/>
          <p14:tracePt t="108738" x="2614613" y="6119813"/>
          <p14:tracePt t="108754" x="2600325" y="6124575"/>
          <p14:tracePt t="108771" x="2590800" y="6134100"/>
          <p14:tracePt t="108788" x="2576513" y="6138863"/>
          <p14:tracePt t="108804" x="2566988" y="6143625"/>
          <p14:tracePt t="108821" x="2547938" y="6153150"/>
          <p14:tracePt t="108838" x="2533650" y="6157913"/>
          <p14:tracePt t="108854" x="2519363" y="6162675"/>
          <p14:tracePt t="108871" x="2505075" y="6172200"/>
          <p14:tracePt t="108887" x="2471738" y="6181725"/>
          <p14:tracePt t="108904" x="2447925" y="6196013"/>
          <p14:tracePt t="108921" x="2419350" y="6200775"/>
          <p14:tracePt t="108938" x="2386013" y="6210300"/>
          <p14:tracePt t="108954" x="2362200" y="6219825"/>
          <p14:tracePt t="108971" x="2328863" y="6229350"/>
          <p14:tracePt t="108988" x="2305050" y="6229350"/>
          <p14:tracePt t="109004" x="2271713" y="6229350"/>
          <p14:tracePt t="109021" x="2252663" y="6224588"/>
          <p14:tracePt t="109038" x="2233613" y="6219825"/>
          <p14:tracePt t="109054" x="2219325" y="6215063"/>
          <p14:tracePt t="109071" x="2205038" y="6205538"/>
          <p14:tracePt t="109088" x="2200275" y="6196013"/>
          <p14:tracePt t="109104" x="2190750" y="6186488"/>
          <p14:tracePt t="109121" x="2181225" y="6167438"/>
          <p14:tracePt t="109138" x="2176463" y="6143625"/>
          <p14:tracePt t="109154" x="2176463" y="6124575"/>
          <p14:tracePt t="109171" x="2176463" y="6100763"/>
          <p14:tracePt t="109188" x="2185988" y="6062663"/>
          <p14:tracePt t="109204" x="2190750" y="6038850"/>
          <p14:tracePt t="109221" x="2209800" y="6015038"/>
          <p14:tracePt t="109238" x="2224088" y="5991225"/>
          <p14:tracePt t="109254" x="2262188" y="5957888"/>
          <p14:tracePt t="109271" x="2290763" y="5938838"/>
          <p14:tracePt t="109288" x="2333625" y="5919788"/>
          <p14:tracePt t="109304" x="2414588" y="5900738"/>
          <p14:tracePt t="109321" x="2457450" y="5900738"/>
          <p14:tracePt t="109338" x="2490788" y="5900738"/>
          <p14:tracePt t="109354" x="2528888" y="5915025"/>
          <p14:tracePt t="109371" x="2586038" y="5938838"/>
          <p14:tracePt t="109388" x="2614613" y="5957888"/>
          <p14:tracePt t="109404" x="2638425" y="5962650"/>
          <p14:tracePt t="109421" x="2652713" y="5967413"/>
          <p14:tracePt t="109437" x="2671763" y="5976938"/>
          <p14:tracePt t="109454" x="2681288" y="5986463"/>
          <p14:tracePt t="109471" x="2690813" y="6000750"/>
          <p14:tracePt t="109488" x="2700338" y="6019800"/>
          <p14:tracePt t="109504" x="2709863" y="6038850"/>
          <p14:tracePt t="109521" x="2709863" y="6057900"/>
          <p14:tracePt t="109538" x="2709863" y="6081713"/>
          <p14:tracePt t="109554" x="2690813" y="6100763"/>
          <p14:tracePt t="109571" x="2676525" y="6124575"/>
          <p14:tracePt t="109589" x="2652713" y="6148388"/>
          <p14:tracePt t="109605" x="2628900" y="6167438"/>
          <p14:tracePt t="109621" x="2595563" y="6186488"/>
          <p14:tracePt t="109638" x="2562225" y="6200775"/>
          <p14:tracePt t="109655" x="2528888" y="6205538"/>
          <p14:tracePt t="109671" x="2476500" y="6215063"/>
          <p14:tracePt t="109688" x="2409825" y="6210300"/>
          <p14:tracePt t="109704" x="2366963" y="6200775"/>
          <p14:tracePt t="109721" x="2333625" y="6186488"/>
          <p14:tracePt t="109738" x="2305050" y="6167438"/>
          <p14:tracePt t="109740" x="2295525" y="6162675"/>
          <p14:tracePt t="109754" x="2271713" y="6143625"/>
          <p14:tracePt t="109771" x="2262188" y="6129338"/>
          <p14:tracePt t="109788" x="2243138" y="6119813"/>
          <p14:tracePt t="109804" x="2233613" y="6072188"/>
          <p14:tracePt t="109821" x="2233613" y="6024563"/>
          <p14:tracePt t="109838" x="2243138" y="5962650"/>
          <p14:tracePt t="109854" x="2262188" y="5919788"/>
          <p14:tracePt t="109871" x="2286000" y="5876925"/>
          <p14:tracePt t="109888" x="2309813" y="5857875"/>
          <p14:tracePt t="109904" x="2343150" y="5838825"/>
          <p14:tracePt t="109921" x="2371725" y="5834063"/>
          <p14:tracePt t="109938" x="2414588" y="5838825"/>
          <p14:tracePt t="109954" x="2438400" y="5853113"/>
          <p14:tracePt t="109971" x="2452688" y="5867400"/>
          <p14:tracePt t="109987" x="2476500" y="5910263"/>
          <p14:tracePt t="110004" x="2495550" y="5934075"/>
          <p14:tracePt t="110021" x="2500313" y="5953125"/>
          <p14:tracePt t="110037" x="2505075" y="5976938"/>
          <p14:tracePt t="110054" x="2505075" y="6005513"/>
          <p14:tracePt t="110071" x="2505075" y="6024563"/>
          <p14:tracePt t="110088" x="2505075" y="6038850"/>
          <p14:tracePt t="110104" x="2505075" y="6053138"/>
          <p14:tracePt t="110121" x="2505075" y="6072188"/>
          <p14:tracePt t="110138" x="2500313" y="6096000"/>
          <p14:tracePt t="110154" x="2490788" y="6119813"/>
          <p14:tracePt t="110171" x="2476500" y="6138863"/>
          <p14:tracePt t="110188" x="2471738" y="6153150"/>
          <p14:tracePt t="110204" x="2466975" y="6162675"/>
          <p14:tracePt t="110221" x="2466975" y="6167438"/>
          <p14:tracePt t="110238" x="2466975" y="6172200"/>
          <p14:tracePt t="110745" x="2447925" y="6172200"/>
          <p14:tracePt t="110752" x="2419350" y="6176963"/>
          <p14:tracePt t="110759" x="2376488" y="6186488"/>
          <p14:tracePt t="110771" x="2338388" y="6186488"/>
          <p14:tracePt t="110788" x="2257425" y="6191250"/>
          <p14:tracePt t="110804" x="2157413" y="6191250"/>
          <p14:tracePt t="110821" x="2095500" y="6191250"/>
          <p14:tracePt t="110854" x="2000250" y="6191250"/>
          <p14:tracePt t="110888" x="1957388" y="6191250"/>
          <p14:tracePt t="110904" x="1933575" y="6191250"/>
          <p14:tracePt t="110921" x="1905000" y="6191250"/>
          <p14:tracePt t="110938" x="1881188" y="6200775"/>
          <p14:tracePt t="110954" x="1852613" y="6200775"/>
          <p14:tracePt t="110971" x="1824038" y="6200775"/>
          <p14:tracePt t="110987" x="1762125" y="6200775"/>
          <p14:tracePt t="111004" x="1738313" y="6200775"/>
          <p14:tracePt t="111021" x="1700213" y="6200775"/>
          <p14:tracePt t="111037" x="1652588" y="6200775"/>
          <p14:tracePt t="111054" x="1624013" y="6200775"/>
          <p14:tracePt t="111071" x="1590675" y="6200775"/>
          <p14:tracePt t="111088" x="1566863" y="6191250"/>
          <p14:tracePt t="111104" x="1543050" y="6191250"/>
          <p14:tracePt t="111121" x="1524000" y="6191250"/>
          <p14:tracePt t="111138" x="1519238" y="6191250"/>
          <p14:tracePt t="111154" x="1509713" y="6191250"/>
          <p14:tracePt t="111171" x="1500188" y="6191250"/>
          <p14:tracePt t="111281" x="1504950" y="6191250"/>
          <p14:tracePt t="111288" x="1509713" y="6191250"/>
          <p14:tracePt t="111295" x="1519238" y="6191250"/>
          <p14:tracePt t="111304" x="1533525" y="6191250"/>
          <p14:tracePt t="111321" x="1571625" y="6191250"/>
          <p14:tracePt t="111337" x="1628775" y="6191250"/>
          <p14:tracePt t="111354" x="1714500" y="6191250"/>
          <p14:tracePt t="111371" x="1757363" y="6191250"/>
          <p14:tracePt t="111387" x="1800225" y="6191250"/>
          <p14:tracePt t="111404" x="1843088" y="6191250"/>
          <p14:tracePt t="111421" x="1871663" y="6191250"/>
          <p14:tracePt t="111437" x="1885950" y="6191250"/>
          <p14:tracePt t="111454" x="1890713" y="6191250"/>
          <p14:tracePt t="111471" x="1895475" y="6191250"/>
          <p14:tracePt t="111524" x="1890713" y="6186488"/>
          <p14:tracePt t="111530" x="1881188" y="6181725"/>
          <p14:tracePt t="111538" x="1866900" y="6181725"/>
          <p14:tracePt t="111554" x="1819275" y="6176963"/>
          <p14:tracePt t="111571" x="1752600" y="6167438"/>
          <p14:tracePt t="111588" x="1681163" y="6167438"/>
          <p14:tracePt t="111604" x="1652588" y="6167438"/>
          <p14:tracePt t="111621" x="1633538" y="6167438"/>
          <p14:tracePt t="111637" x="1619250" y="6167438"/>
          <p14:tracePt t="111654" x="1609725" y="6167438"/>
          <p14:tracePt t="111671" x="1604963" y="6167438"/>
          <p14:tracePt t="111949" x="1600200" y="6167438"/>
          <p14:tracePt t="111956" x="1595438" y="6167438"/>
          <p14:tracePt t="111972" x="1590675" y="6167438"/>
          <p14:tracePt t="111978" x="1585913" y="6167438"/>
          <p14:tracePt t="112051" x="1595438" y="6162675"/>
          <p14:tracePt t="112058" x="1614488" y="6157913"/>
          <p14:tracePt t="112071" x="1657350" y="6157913"/>
          <p14:tracePt t="112088" x="1828800" y="6138863"/>
          <p14:tracePt t="112104" x="1909763" y="6134100"/>
          <p14:tracePt t="112121" x="1976438" y="6134100"/>
          <p14:tracePt t="112137" x="2028825" y="6134100"/>
          <p14:tracePt t="112154" x="2090738" y="6134100"/>
          <p14:tracePt t="112171" x="2109788" y="6134100"/>
          <p14:tracePt t="112187" x="2119313" y="6134100"/>
          <p14:tracePt t="112204" x="2128838" y="6134100"/>
          <p14:tracePt t="112221" x="2138363" y="6134100"/>
          <p14:tracePt t="112237" x="2143125" y="6134100"/>
          <p14:tracePt t="112309" x="2147888" y="6134100"/>
          <p14:tracePt t="114512" x="2181225" y="6100763"/>
          <p14:tracePt t="114519" x="2219325" y="6062663"/>
          <p14:tracePt t="114526" x="2271713" y="6010275"/>
          <p14:tracePt t="114537" x="2314575" y="5967413"/>
          <p14:tracePt t="114554" x="2419350" y="5862638"/>
          <p14:tracePt t="114571" x="2581275" y="5724525"/>
          <p14:tracePt t="114605" x="2781300" y="5610225"/>
          <p14:tracePt t="114637" x="2938463" y="5538788"/>
          <p14:tracePt t="114654" x="2990850" y="5514975"/>
          <p14:tracePt t="114670" x="3052763" y="5495925"/>
          <p14:tracePt t="114687" x="3124200" y="5472113"/>
          <p14:tracePt t="114704" x="3157538" y="5457825"/>
          <p14:tracePt t="114720" x="3176588" y="5448300"/>
          <p14:tracePt t="114737" x="3195638" y="5443538"/>
          <p14:tracePt t="114754" x="3209925" y="5434013"/>
          <p14:tracePt t="114770" x="3214688" y="5429250"/>
          <p14:tracePt t="116332" x="3181350" y="5414963"/>
          <p14:tracePt t="116340" x="3128963" y="5400675"/>
          <p14:tracePt t="116347" x="3081338" y="5367338"/>
          <p14:tracePt t="116370" x="2909888" y="5243513"/>
          <p14:tracePt t="116404" x="2690813" y="5124450"/>
          <p14:tracePt t="116420" x="2576513" y="5081588"/>
          <p14:tracePt t="116437" x="2514600" y="5067300"/>
          <p14:tracePt t="116454" x="2462213" y="5053013"/>
          <p14:tracePt t="116470" x="2419350" y="5048250"/>
          <p14:tracePt t="116487" x="2347913" y="5033963"/>
          <p14:tracePt t="116504" x="2300288" y="5029200"/>
          <p14:tracePt t="116520" x="2247900" y="5024438"/>
          <p14:tracePt t="116537" x="2205038" y="5014913"/>
          <p14:tracePt t="116554" x="2157413" y="5014913"/>
          <p14:tracePt t="116570" x="2128838" y="5010150"/>
          <p14:tracePt t="116587" x="2085975" y="5010150"/>
          <p14:tracePt t="116604" x="2019300" y="5005388"/>
          <p14:tracePt t="116620" x="1952625" y="4995863"/>
          <p14:tracePt t="116637" x="1900238" y="4991100"/>
          <p14:tracePt t="116654" x="1847850" y="4976813"/>
          <p14:tracePt t="116670" x="1781175" y="4976813"/>
          <p14:tracePt t="116687" x="1738313" y="4972050"/>
          <p14:tracePt t="116704" x="1700213" y="4967288"/>
          <p14:tracePt t="116720" x="1652588" y="4953000"/>
          <p14:tracePt t="116737" x="1581150" y="4948238"/>
          <p14:tracePt t="116754" x="1533525" y="4938713"/>
          <p14:tracePt t="116770" x="1495425" y="4938713"/>
          <p14:tracePt t="116787" x="1443038" y="4938713"/>
          <p14:tracePt t="116804" x="1414463" y="4938713"/>
          <p14:tracePt t="116820" x="1390650" y="4938713"/>
          <p14:tracePt t="116837" x="1371600" y="4938713"/>
          <p14:tracePt t="116854" x="1357313" y="4938713"/>
          <p14:tracePt t="116870" x="1352550" y="4938713"/>
          <p14:tracePt t="116887" x="1343025" y="4938713"/>
          <p14:tracePt t="116904" x="1338263" y="4938713"/>
          <p14:tracePt t="117163" x="1357313" y="4938713"/>
          <p14:tracePt t="117170" x="1381125" y="4938713"/>
          <p14:tracePt t="117177" x="1423988" y="4938713"/>
          <p14:tracePt t="117187" x="1457325" y="4938713"/>
          <p14:tracePt t="117204" x="1538288" y="4938713"/>
          <p14:tracePt t="117221" x="1662113" y="4933950"/>
          <p14:tracePt t="117237" x="1743075" y="4924425"/>
          <p14:tracePt t="117254" x="1804988" y="4910138"/>
          <p14:tracePt t="117271" x="1857375" y="4905375"/>
          <p14:tracePt t="117287" x="1919288" y="4900613"/>
          <p14:tracePt t="117304" x="1952625" y="4900613"/>
          <p14:tracePt t="117320" x="1981200" y="4900613"/>
          <p14:tracePt t="117337" x="2019300" y="4900613"/>
          <p14:tracePt t="117354" x="2057400" y="4900613"/>
          <p14:tracePt t="117370" x="2076450" y="4900613"/>
          <p14:tracePt t="117387" x="2085975" y="4900613"/>
          <p14:tracePt t="117404" x="2090738" y="4900613"/>
          <p14:tracePt t="117420" x="2100263" y="4900613"/>
          <p14:tracePt t="117437" x="2105025" y="4900613"/>
          <p14:tracePt t="117530" x="2100263" y="4900613"/>
          <p14:tracePt t="117537" x="2090738" y="4900613"/>
          <p14:tracePt t="117545" x="2081213" y="4900613"/>
          <p14:tracePt t="117554" x="2062163" y="4900613"/>
          <p14:tracePt t="117570" x="2000250" y="4905375"/>
          <p14:tracePt t="117587" x="1919288" y="4914900"/>
          <p14:tracePt t="117604" x="1790700" y="4929188"/>
          <p14:tracePt t="117620" x="1719263" y="4938713"/>
          <p14:tracePt t="117637" x="1662113" y="4953000"/>
          <p14:tracePt t="117654" x="1585913" y="4957763"/>
          <p14:tracePt t="117670" x="1547813" y="4957763"/>
          <p14:tracePt t="117687" x="1514475" y="4957763"/>
          <p14:tracePt t="117704" x="1490663" y="4962525"/>
          <p14:tracePt t="117720" x="1466850" y="4962525"/>
          <p14:tracePt t="117737" x="1462088" y="4962525"/>
          <p14:tracePt t="117754" x="1452563" y="4962525"/>
          <p14:tracePt t="117816" x="1457325" y="4967288"/>
          <p14:tracePt t="117823" x="1481138" y="4967288"/>
          <p14:tracePt t="117837" x="1543050" y="4981575"/>
          <p14:tracePt t="117854" x="1633538" y="4991100"/>
          <p14:tracePt t="117870" x="1762125" y="5000625"/>
          <p14:tracePt t="117887" x="1862138" y="5005388"/>
          <p14:tracePt t="117904" x="1957388" y="5005388"/>
          <p14:tracePt t="117920" x="2009775" y="5005388"/>
          <p14:tracePt t="117937" x="2043113" y="5000625"/>
          <p14:tracePt t="117954" x="2085975" y="5000625"/>
          <p14:tracePt t="117971" x="2152650" y="5000625"/>
          <p14:tracePt t="117987" x="2205038" y="5000625"/>
          <p14:tracePt t="118004" x="2252663" y="5000625"/>
          <p14:tracePt t="118020" x="2290763" y="5000625"/>
          <p14:tracePt t="118037" x="2314575" y="5000625"/>
          <p14:tracePt t="118054" x="2324100" y="5000625"/>
          <p14:tracePt t="118070" x="2328863" y="5000625"/>
          <p14:tracePt t="118087" x="2338388" y="5000625"/>
          <p14:tracePt t="118104" x="2343150" y="5000625"/>
          <p14:tracePt t="118301" x="2295525" y="5005388"/>
          <p14:tracePt t="118308" x="2228850" y="5014913"/>
          <p14:tracePt t="118320" x="2162175" y="5014913"/>
          <p14:tracePt t="118337" x="2009775" y="5038725"/>
          <p14:tracePt t="118354" x="1947863" y="5048250"/>
          <p14:tracePt t="118370" x="1919288" y="5048250"/>
          <p14:tracePt t="118387" x="1909763" y="5048250"/>
          <p14:tracePt t="118404" x="1905000" y="5048250"/>
          <p14:tracePt t="118420" x="1900238" y="5048250"/>
          <p14:tracePt t="118437" x="1909763" y="5048250"/>
          <p14:tracePt t="118454" x="1928813" y="5038725"/>
          <p14:tracePt t="118470" x="2043113" y="5033963"/>
          <p14:tracePt t="118487" x="2147888" y="5038725"/>
          <p14:tracePt t="118503" x="2305050" y="5043488"/>
          <p14:tracePt t="118520" x="2562225" y="5072063"/>
          <p14:tracePt t="118537" x="2676525" y="5086350"/>
          <p14:tracePt t="118554" x="2747963" y="5095875"/>
          <p14:tracePt t="118570" x="2781300" y="5100638"/>
          <p14:tracePt t="118587" x="2809875" y="5105400"/>
          <p14:tracePt t="118604" x="2819400" y="5110163"/>
          <p14:tracePt t="118620" x="2824163" y="5119688"/>
          <p14:tracePt t="118637" x="2833688" y="5143500"/>
          <p14:tracePt t="118654" x="2833688" y="5253038"/>
          <p14:tracePt t="118671" x="2824163" y="5338763"/>
          <p14:tracePt t="118687" x="2819400" y="5386388"/>
          <p14:tracePt t="118704" x="2809875" y="5424488"/>
          <p14:tracePt t="118720" x="2800350" y="5453063"/>
          <p14:tracePt t="118737" x="2800350" y="5467350"/>
          <p14:tracePt t="118754" x="2800350" y="5472113"/>
          <p14:tracePt t="118770" x="2800350" y="5481638"/>
          <p14:tracePt t="118787" x="2800350" y="5491163"/>
          <p14:tracePt t="118804" x="2800350" y="5505450"/>
          <p14:tracePt t="118821" x="2795588" y="5529263"/>
          <p14:tracePt t="118837" x="2776538" y="5591175"/>
          <p14:tracePt t="118854" x="2762250" y="5624513"/>
          <p14:tracePt t="118870" x="2743200" y="5662613"/>
          <p14:tracePt t="118887" x="2719388" y="5695950"/>
          <p14:tracePt t="118903" x="2705100" y="5710238"/>
          <p14:tracePt t="118920" x="2686050" y="5724525"/>
          <p14:tracePt t="118937" x="2657475" y="5743575"/>
          <p14:tracePt t="118954" x="2586038" y="5767388"/>
          <p14:tracePt t="118970" x="2533650" y="5786438"/>
          <p14:tracePt t="118987" x="2490788" y="5795963"/>
          <p14:tracePt t="119004" x="2438400" y="5805488"/>
          <p14:tracePt t="119020" x="2347913" y="5805488"/>
          <p14:tracePt t="119037" x="2300288" y="5805488"/>
          <p14:tracePt t="119054" x="2252663" y="5800725"/>
          <p14:tracePt t="119070" x="2224088" y="5795963"/>
          <p14:tracePt t="119087" x="2205038" y="5772150"/>
          <p14:tracePt t="119104" x="2181225" y="5738813"/>
          <p14:tracePt t="119120" x="2166938" y="5657850"/>
          <p14:tracePt t="119137" x="2176463" y="5562600"/>
          <p14:tracePt t="119154" x="2209800" y="5505450"/>
          <p14:tracePt t="119170" x="2262188" y="5443538"/>
          <p14:tracePt t="119187" x="2333625" y="5391150"/>
          <p14:tracePt t="119204" x="2419350" y="5362575"/>
          <p14:tracePt t="119220" x="2457450" y="5362575"/>
          <p14:tracePt t="119237" x="2486025" y="5381625"/>
          <p14:tracePt t="119254" x="2505075" y="5395913"/>
          <p14:tracePt t="119256" x="2519363" y="5414963"/>
          <p14:tracePt t="119270" x="2538413" y="5495925"/>
          <p14:tracePt t="119287" x="2547938" y="5634038"/>
          <p14:tracePt t="119304" x="2547938" y="5743575"/>
          <p14:tracePt t="119320" x="2547938" y="5805488"/>
          <p14:tracePt t="119337" x="2533650" y="5872163"/>
          <p14:tracePt t="119354" x="2528888" y="5910263"/>
          <p14:tracePt t="119370" x="2514600" y="5934075"/>
          <p14:tracePt t="119387" x="2514600" y="5957888"/>
          <p14:tracePt t="119403" x="2514600" y="5962650"/>
          <p14:tracePt t="119420" x="2514600" y="5967413"/>
          <p14:tracePt t="119437" x="2514600" y="5972175"/>
          <p14:tracePt t="119470" x="2514600" y="5976938"/>
          <p14:tracePt t="119487" x="2514600" y="5981700"/>
          <p14:tracePt t="119726" x="2514600" y="6005513"/>
          <p14:tracePt t="119733" x="2509838" y="6029325"/>
          <p14:tracePt t="119740" x="2505075" y="6048375"/>
          <p14:tracePt t="119754" x="2495550" y="6067425"/>
          <p14:tracePt t="119770" x="2471738" y="6129338"/>
          <p14:tracePt t="119787" x="2452688" y="6153150"/>
          <p14:tracePt t="119803" x="2443163" y="6176963"/>
          <p14:tracePt t="119820" x="2424113" y="6196013"/>
          <p14:tracePt t="119837" x="2405063" y="6205538"/>
          <p14:tracePt t="119854" x="2390775" y="6210300"/>
          <p14:tracePt t="119872" x="2381250" y="6219825"/>
          <p14:tracePt t="119888" x="2376488" y="6219825"/>
          <p14:tracePt t="119904" x="2371725" y="6219825"/>
          <p14:tracePt t="119920" x="2362200" y="6219825"/>
          <p14:tracePt t="119937" x="2357438" y="6210300"/>
          <p14:tracePt t="119953" x="2338388" y="6148388"/>
          <p14:tracePt t="119970" x="2338388" y="6115050"/>
          <p14:tracePt t="119987" x="2347913" y="6062663"/>
          <p14:tracePt t="120003" x="2371725" y="6019800"/>
          <p14:tracePt t="120020" x="2381250" y="6005513"/>
          <p14:tracePt t="120037" x="2395538" y="5986463"/>
          <p14:tracePt t="120053" x="2409825" y="5981700"/>
          <p14:tracePt t="120070" x="2428875" y="5976938"/>
          <p14:tracePt t="120087" x="2452688" y="5981700"/>
          <p14:tracePt t="120104" x="2466975" y="5991225"/>
          <p14:tracePt t="120120" x="2481263" y="6000750"/>
          <p14:tracePt t="120137" x="2505075" y="6043613"/>
          <p14:tracePt t="120154" x="2505075" y="6072188"/>
          <p14:tracePt t="120170" x="2519363" y="6100763"/>
          <p14:tracePt t="120187" x="2519363" y="6129338"/>
          <p14:tracePt t="120203" x="2509838" y="6162675"/>
          <p14:tracePt t="120220" x="2509838" y="6181725"/>
          <p14:tracePt t="120237" x="2500313" y="6205538"/>
          <p14:tracePt t="120254" x="2490788" y="6215063"/>
          <p14:tracePt t="120270" x="2490788" y="6224588"/>
          <p14:tracePt t="120287" x="2490788" y="6229350"/>
          <p14:tracePt t="120303" x="2490788" y="6234113"/>
          <p14:tracePt t="121202" x="2490788" y="6210300"/>
          <p14:tracePt t="121209" x="2490788" y="6186488"/>
          <p14:tracePt t="121220" x="2500313" y="6157913"/>
          <p14:tracePt t="121237" x="2519363" y="6105525"/>
          <p14:tracePt t="121270" x="2562225" y="6015038"/>
          <p14:tracePt t="121304" x="2595563" y="5948363"/>
          <p14:tracePt t="121320" x="2614613" y="5934075"/>
          <p14:tracePt t="121337" x="2628900" y="5915025"/>
          <p14:tracePt t="121353" x="2652713" y="5905500"/>
          <p14:tracePt t="121370" x="2686050" y="5881688"/>
          <p14:tracePt t="121387" x="2709863" y="5872163"/>
          <p14:tracePt t="121403" x="2733675" y="5867400"/>
          <p14:tracePt t="121420" x="2752725" y="5857875"/>
          <p14:tracePt t="121437" x="2771775" y="5848350"/>
          <p14:tracePt t="121453" x="2781300" y="5838825"/>
          <p14:tracePt t="121470" x="2790825" y="5834063"/>
          <p14:tracePt t="121487" x="2800350" y="5834063"/>
          <p14:tracePt t="121503" x="2805113" y="5834063"/>
          <p14:tracePt t="121537" x="2809875" y="5834063"/>
          <p14:tracePt t="121553" x="2819400" y="5824538"/>
          <p14:tracePt t="121570" x="2824163" y="5819775"/>
          <p14:tracePt t="121587" x="2828925" y="5810250"/>
          <p14:tracePt t="121603" x="2838450" y="5810250"/>
          <p14:tracePt t="121715" x="2833688" y="5810250"/>
          <p14:tracePt t="121722" x="2824163" y="5810250"/>
          <p14:tracePt t="121730" x="2814638" y="5810250"/>
          <p14:tracePt t="121738" x="2786063" y="5810250"/>
          <p14:tracePt t="121753" x="2752725" y="5810250"/>
          <p14:tracePt t="121770" x="2728913" y="5819775"/>
          <p14:tracePt t="121787" x="2709863" y="5819775"/>
          <p14:tracePt t="121803" x="2700338" y="5819775"/>
          <p14:tracePt t="121820" x="2690813" y="5819775"/>
          <p14:tracePt t="121837" x="2686050" y="5819775"/>
          <p14:tracePt t="121906" x="2681288" y="5819775"/>
          <p14:tracePt t="121973" x="2676525" y="5819775"/>
          <p14:tracePt t="121987" x="2671763" y="5819775"/>
          <p14:tracePt t="122031" x="2667000" y="5819775"/>
          <p14:tracePt t="123382" x="2662238" y="5819775"/>
          <p14:tracePt t="124639" x="2667000" y="5819775"/>
          <p14:tracePt t="124645" x="2676525" y="5819775"/>
          <p14:tracePt t="124653" x="2686050" y="5819775"/>
          <p14:tracePt t="124670" x="2700338" y="5819775"/>
          <p14:tracePt t="124687" x="2709863" y="5819775"/>
          <p14:tracePt t="124703" x="2733675" y="5819775"/>
          <p14:tracePt t="124736" x="2771775" y="5819775"/>
          <p14:tracePt t="124770" x="2814638" y="5819775"/>
          <p14:tracePt t="124786" x="2824163" y="5819775"/>
          <p14:tracePt t="124803" x="2838450" y="5815013"/>
          <p14:tracePt t="124820" x="2852738" y="5815013"/>
          <p14:tracePt t="124837" x="2881313" y="5805488"/>
          <p14:tracePt t="124853" x="2895600" y="5791200"/>
          <p14:tracePt t="124870" x="2914650" y="5786438"/>
          <p14:tracePt t="124886" x="2924175" y="5781675"/>
          <p14:tracePt t="124903" x="2947988" y="5767388"/>
          <p14:tracePt t="124920" x="2962275" y="5753100"/>
          <p14:tracePt t="124936" x="2976563" y="5743575"/>
          <p14:tracePt t="124953" x="2995613" y="5691188"/>
          <p14:tracePt t="124970" x="3000375" y="5643563"/>
          <p14:tracePt t="124986" x="3000375" y="5600700"/>
          <p14:tracePt t="125003" x="2995613" y="5557838"/>
          <p14:tracePt t="125020" x="2962275" y="5491163"/>
          <p14:tracePt t="125036" x="2928938" y="5462588"/>
          <p14:tracePt t="125053" x="2871788" y="5410200"/>
          <p14:tracePt t="125070" x="2814638" y="5367338"/>
          <p14:tracePt t="125086" x="2728913" y="5300663"/>
          <p14:tracePt t="125103" x="2647950" y="5253038"/>
          <p14:tracePt t="125120" x="2562225" y="5205413"/>
          <p14:tracePt t="125136" x="2462213" y="5157788"/>
          <p14:tracePt t="125153" x="2338388" y="5110163"/>
          <p14:tracePt t="125170" x="2252663" y="5081588"/>
          <p14:tracePt t="125186" x="2162175" y="5062538"/>
          <p14:tracePt t="125203" x="2000250" y="5033963"/>
          <p14:tracePt t="125220" x="1905000" y="5014913"/>
          <p14:tracePt t="125236" x="1824038" y="5010150"/>
          <p14:tracePt t="125253" x="1762125" y="5000625"/>
          <p14:tracePt t="125255" x="1728788" y="5000625"/>
          <p14:tracePt t="125270" x="1671638" y="5000625"/>
          <p14:tracePt t="125286" x="1609725" y="4995863"/>
          <p14:tracePt t="125303" x="1566863" y="4995863"/>
          <p14:tracePt t="125320" x="1538288" y="4991100"/>
          <p14:tracePt t="125336" x="1514475" y="4991100"/>
          <p14:tracePt t="125353" x="1509713" y="4991100"/>
          <p14:tracePt t="125370" x="1504950" y="4991100"/>
          <p14:tracePt t="125424" x="1514475" y="4991100"/>
          <p14:tracePt t="125431" x="1533525" y="4991100"/>
          <p14:tracePt t="125439" x="1547813" y="4991100"/>
          <p14:tracePt t="125453" x="1609725" y="4991100"/>
          <p14:tracePt t="125470" x="1700213" y="4991100"/>
          <p14:tracePt t="125486" x="1833563" y="4991100"/>
          <p14:tracePt t="125503" x="1976438" y="4991100"/>
          <p14:tracePt t="125520" x="2147888" y="4972050"/>
          <p14:tracePt t="125536" x="2205038" y="4972050"/>
          <p14:tracePt t="125553" x="2266950" y="4972050"/>
          <p14:tracePt t="125570" x="2324100" y="4972050"/>
          <p14:tracePt t="125586" x="2390775" y="4972050"/>
          <p14:tracePt t="125603" x="2433638" y="4972050"/>
          <p14:tracePt t="125620" x="2471738" y="4972050"/>
          <p14:tracePt t="125636" x="2514600" y="4981575"/>
          <p14:tracePt t="125653" x="2543175" y="4981575"/>
          <p14:tracePt t="125670" x="2566988" y="4986338"/>
          <p14:tracePt t="125686" x="2595563" y="4991100"/>
          <p14:tracePt t="125703" x="2638425" y="5000625"/>
          <p14:tracePt t="125720" x="2657475" y="5010150"/>
          <p14:tracePt t="125737" x="2667000" y="5014913"/>
          <p14:tracePt t="125755" x="2686050" y="5029200"/>
          <p14:tracePt t="125770" x="2705100" y="5048250"/>
          <p14:tracePt t="125786" x="2724150" y="5095875"/>
          <p14:tracePt t="125803" x="2738438" y="5148263"/>
          <p14:tracePt t="125820" x="2747963" y="5210175"/>
          <p14:tracePt t="125836" x="2747963" y="5238750"/>
          <p14:tracePt t="125853" x="2747963" y="5262563"/>
          <p14:tracePt t="125870" x="2747963" y="5305425"/>
          <p14:tracePt t="125887" x="2747963" y="5376863"/>
          <p14:tracePt t="125903" x="2747963" y="5424488"/>
          <p14:tracePt t="125920" x="2747963" y="5467350"/>
          <p14:tracePt t="125936" x="2747963" y="5505450"/>
          <p14:tracePt t="125953" x="2747963" y="5543550"/>
          <p14:tracePt t="125970" x="2747963" y="5562600"/>
          <p14:tracePt t="125986" x="2747963" y="5586413"/>
          <p14:tracePt t="126003" x="2747963" y="5614988"/>
          <p14:tracePt t="126020" x="2747963" y="5638800"/>
          <p14:tracePt t="126036" x="2747963" y="5657850"/>
          <p14:tracePt t="126053" x="2747963" y="5676900"/>
          <p14:tracePt t="126070" x="2747963" y="5695950"/>
          <p14:tracePt t="126086" x="2747963" y="5700713"/>
          <p14:tracePt t="126103" x="2747963" y="5705475"/>
          <p14:tracePt t="126120" x="2747963" y="5715000"/>
          <p14:tracePt t="126137" x="2747963" y="5724525"/>
          <p14:tracePt t="126153" x="2743200" y="5738813"/>
          <p14:tracePt t="126170" x="2724150" y="5762625"/>
          <p14:tracePt t="126186" x="2709863" y="5786438"/>
          <p14:tracePt t="126203" x="2671763" y="5819775"/>
          <p14:tracePt t="126220" x="2633663" y="5843588"/>
          <p14:tracePt t="126236" x="2600325" y="5862638"/>
          <p14:tracePt t="126253" x="2524125" y="5881688"/>
          <p14:tracePt t="126270" x="2486025" y="5881688"/>
          <p14:tracePt t="126286" x="2443163" y="5881688"/>
          <p14:tracePt t="126303" x="2414588" y="5881688"/>
          <p14:tracePt t="126320" x="2366963" y="5872163"/>
          <p14:tracePt t="126336" x="2343150" y="5862638"/>
          <p14:tracePt t="126353" x="2324100" y="5857875"/>
          <p14:tracePt t="126370" x="2286000" y="5848350"/>
          <p14:tracePt t="126386" x="2252663" y="5838825"/>
          <p14:tracePt t="126403" x="2243138" y="5838825"/>
          <p14:tracePt t="126420" x="2233613" y="5838825"/>
          <p14:tracePt t="126436" x="2228850" y="5838825"/>
          <p14:tracePt t="126470" x="2228850" y="5834063"/>
          <p14:tracePt t="126486" x="2238375" y="5824538"/>
          <p14:tracePt t="126503" x="2324100" y="5795963"/>
          <p14:tracePt t="126520" x="2428875" y="5772150"/>
          <p14:tracePt t="126536" x="2552700" y="5767388"/>
          <p14:tracePt t="126553" x="2643188" y="5767388"/>
          <p14:tracePt t="126570" x="2795588" y="5767388"/>
          <p14:tracePt t="126586" x="2867025" y="5781675"/>
          <p14:tracePt t="126603" x="2909888" y="5795963"/>
          <p14:tracePt t="126620" x="2943225" y="5805488"/>
          <p14:tracePt t="126636" x="2952750" y="5810250"/>
          <p14:tracePt t="126653" x="2957513" y="5819775"/>
          <p14:tracePt t="126670" x="2962275" y="5843588"/>
          <p14:tracePt t="126686" x="2962275" y="5886450"/>
          <p14:tracePt t="126703" x="2947988" y="5919788"/>
          <p14:tracePt t="126720" x="2914650" y="5962650"/>
          <p14:tracePt t="126736" x="2876550" y="6010275"/>
          <p14:tracePt t="126753" x="2790825" y="6110288"/>
          <p14:tracePt t="126770" x="2733675" y="6148388"/>
          <p14:tracePt t="126786" x="2667000" y="6200775"/>
          <p14:tracePt t="126803" x="2590800" y="6238875"/>
          <p14:tracePt t="126820" x="2514600" y="6276975"/>
          <p14:tracePt t="126836" x="2471738" y="6291263"/>
          <p14:tracePt t="126853" x="2447925" y="6300788"/>
          <p14:tracePt t="126870" x="2424113" y="6305550"/>
          <p14:tracePt t="126886" x="2419350" y="6305550"/>
          <p14:tracePt t="126903" x="2409825" y="6305550"/>
          <p14:tracePt t="126919" x="2405063" y="6305550"/>
          <p14:tracePt t="126965" x="2405063" y="6296025"/>
          <p14:tracePt t="126973" x="2409825" y="6286500"/>
          <p14:tracePt t="126986" x="2424113" y="6272213"/>
          <p14:tracePt t="127003" x="2524125" y="6210300"/>
          <p14:tracePt t="127020" x="2624138" y="6167438"/>
          <p14:tracePt t="127036" x="2738438" y="6143625"/>
          <p14:tracePt t="127053" x="2862263" y="6124575"/>
          <p14:tracePt t="127070" x="3024188" y="6110288"/>
          <p14:tracePt t="127086" x="3095625" y="6110288"/>
          <p14:tracePt t="127103" x="3143250" y="6110288"/>
          <p14:tracePt t="127120" x="3190875" y="6124575"/>
          <p14:tracePt t="127136" x="3205163" y="6124575"/>
          <p14:tracePt t="127153" x="3209925" y="6124575"/>
          <p14:tracePt t="127169" x="3219450" y="6124575"/>
          <p14:tracePt t="127186" x="3224213" y="6124575"/>
          <p14:tracePt t="127203" x="3228975" y="61245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Unicode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95850"/>
          </a:xfrm>
        </p:spPr>
        <p:txBody>
          <a:bodyPr/>
          <a:lstStyle/>
          <a:p>
            <a:r>
              <a:rPr lang="en-US" altLang="ko-KR" sz="2000" dirty="0"/>
              <a:t>Unicode is an encoding scheme for representing various characters including Alphabet, Chinese, Koreans, and Japanese.</a:t>
            </a:r>
          </a:p>
          <a:p>
            <a:r>
              <a:rPr lang="en-US" altLang="ko-KR" sz="2000" u="sng" dirty="0"/>
              <a:t>Java supports Unicode</a:t>
            </a:r>
            <a:r>
              <a:rPr lang="en-US" altLang="ko-KR" sz="2000" dirty="0"/>
              <a:t>. That is, we can use all the characters supported by the Unicode.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For the Unicode, visit http://unicode.org/charts/</a:t>
            </a:r>
            <a:endParaRPr lang="ko-KR" altLang="en-US" sz="20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309938" y="2357438"/>
            <a:ext cx="4286250" cy="3638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public class Unicode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static void main(String[] args)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// Korean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System.</a:t>
            </a:r>
            <a:r>
              <a:rPr lang="en-US" altLang="ko-KR" sz="1600" i="1">
                <a:latin typeface="Arial" panose="020B0604020202020204" pitchFamily="34" charset="0"/>
              </a:rPr>
              <a:t>out.print("</a:t>
            </a:r>
            <a:r>
              <a:rPr lang="ko-KR" altLang="en-US" sz="1600" i="1">
                <a:latin typeface="Arial" panose="020B0604020202020204" pitchFamily="34" charset="0"/>
              </a:rPr>
              <a:t>안녕하세요</a:t>
            </a:r>
            <a:r>
              <a:rPr lang="en-US" altLang="ko-KR" sz="1600" i="1">
                <a:latin typeface="Arial" panose="020B0604020202020204" pitchFamily="34" charset="0"/>
              </a:rPr>
              <a:t>! ")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char[] korean = {'\uC790', '\uBC14'}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System.</a:t>
            </a:r>
            <a:r>
              <a:rPr lang="en-US" altLang="ko-KR" sz="1600" i="1">
                <a:latin typeface="Arial" panose="020B0604020202020204" pitchFamily="34" charset="0"/>
              </a:rPr>
              <a:t>out.println(korean)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// Japanese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char[] japanese = {'\u3051', '\u304F'}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System.</a:t>
            </a:r>
            <a:r>
              <a:rPr lang="en-US" altLang="ko-KR" sz="1600" i="1">
                <a:latin typeface="Arial" panose="020B0604020202020204" pitchFamily="34" charset="0"/>
              </a:rPr>
              <a:t>out.println(japanese)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// Symbols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char[] symbol = {'\u2020', '\u203B'}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	System.</a:t>
            </a:r>
            <a:r>
              <a:rPr lang="en-US" altLang="ko-KR" sz="1600" i="1">
                <a:latin typeface="Arial" panose="020B0604020202020204" pitchFamily="34" charset="0"/>
              </a:rPr>
              <a:t>out.println(symbol)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317" name="직사각형 4"/>
          <p:cNvSpPr>
            <a:spLocks noChangeArrowheads="1"/>
          </p:cNvSpPr>
          <p:nvPr/>
        </p:nvSpPr>
        <p:spPr bwMode="auto">
          <a:xfrm>
            <a:off x="7667625" y="3714750"/>
            <a:ext cx="2071688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Arial" panose="020B0604020202020204" pitchFamily="34" charset="0"/>
              </a:rPr>
              <a:t>안녕하세요</a:t>
            </a:r>
            <a:r>
              <a:rPr lang="en-US" altLang="ko-KR" sz="1800">
                <a:latin typeface="Arial" panose="020B0604020202020204" pitchFamily="34" charset="0"/>
              </a:rPr>
              <a:t>! </a:t>
            </a:r>
            <a:r>
              <a:rPr lang="ko-KR" altLang="en-US" sz="1800">
                <a:latin typeface="Arial" panose="020B0604020202020204" pitchFamily="34" charset="0"/>
              </a:rPr>
              <a:t>자바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800">
                <a:latin typeface="Arial" panose="020B0604020202020204" pitchFamily="34" charset="0"/>
              </a:rPr>
              <a:t>けく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†※</a:t>
            </a: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22"/>
    </mc:Choice>
    <mc:Fallback xmlns="">
      <p:transition spd="slow" advTm="54522"/>
    </mc:Fallback>
  </mc:AlternateContent>
  <p:extLst>
    <p:ext uri="{3A86A75C-4F4B-4683-9AE1-C65F6400EC91}">
      <p14:laserTraceLst xmlns:p14="http://schemas.microsoft.com/office/powerpoint/2010/main">
        <p14:tracePtLst>
          <p14:tracePt t="814" x="3286125" y="5948363"/>
          <p14:tracePt t="822" x="3414713" y="5581650"/>
          <p14:tracePt t="829" x="3505200" y="5386388"/>
          <p14:tracePt t="837" x="3567113" y="5257800"/>
          <p14:tracePt t="853" x="3729038" y="4919663"/>
          <p14:tracePt t="870" x="3824288" y="4724400"/>
          <p14:tracePt t="887" x="3890963" y="4600575"/>
          <p14:tracePt t="920" x="4010025" y="4410075"/>
          <p14:tracePt t="953" x="4043363" y="4338638"/>
          <p14:tracePt t="970" x="4067175" y="4314825"/>
          <p14:tracePt t="986" x="4086225" y="4291013"/>
          <p14:tracePt t="1003" x="4095750" y="4267200"/>
          <p14:tracePt t="1020" x="4129088" y="4233863"/>
          <p14:tracePt t="1036" x="4152900" y="4210050"/>
          <p14:tracePt t="1053" x="4176713" y="4186238"/>
          <p14:tracePt t="1070" x="4200525" y="4162425"/>
          <p14:tracePt t="1086" x="4257675" y="4124325"/>
          <p14:tracePt t="1103" x="4324350" y="4081463"/>
          <p14:tracePt t="1120" x="4405313" y="4024313"/>
          <p14:tracePt t="1136" x="4486275" y="3952875"/>
          <p14:tracePt t="1153" x="4595813" y="3838575"/>
          <p14:tracePt t="1170" x="4657725" y="3776663"/>
          <p14:tracePt t="1186" x="4700588" y="3719513"/>
          <p14:tracePt t="1203" x="4772025" y="3648075"/>
          <p14:tracePt t="1220" x="4805363" y="3614738"/>
          <p14:tracePt t="1236" x="4819650" y="3595688"/>
          <p14:tracePt t="1253" x="4824413" y="3586163"/>
          <p14:tracePt t="1270" x="4829175" y="3581400"/>
          <p14:tracePt t="1446" x="4829175" y="3495675"/>
          <p14:tracePt t="1453" x="4829175" y="3281363"/>
          <p14:tracePt t="1461" x="4829175" y="3095625"/>
          <p14:tracePt t="1470" x="4824413" y="2976563"/>
          <p14:tracePt t="1486" x="4814888" y="2562225"/>
          <p14:tracePt t="1503" x="4781550" y="2309813"/>
          <p14:tracePt t="1520" x="4757738" y="2000250"/>
          <p14:tracePt t="1536" x="4738688" y="1876425"/>
          <p14:tracePt t="1553" x="4724400" y="1800225"/>
          <p14:tracePt t="1570" x="4705350" y="1757363"/>
          <p14:tracePt t="1586" x="4681538" y="1695450"/>
          <p14:tracePt t="1603" x="4662488" y="1643063"/>
          <p14:tracePt t="1620" x="4633913" y="1585913"/>
          <p14:tracePt t="1636" x="4595813" y="1495425"/>
          <p14:tracePt t="1653" x="4581525" y="1457325"/>
          <p14:tracePt t="1670" x="4567238" y="1428750"/>
          <p14:tracePt t="1686" x="4543425" y="1404938"/>
          <p14:tracePt t="1703" x="4495800" y="1366838"/>
          <p14:tracePt t="1720" x="4457700" y="1343025"/>
          <p14:tracePt t="1736" x="4405313" y="1333500"/>
          <p14:tracePt t="1753" x="4352925" y="1309688"/>
          <p14:tracePt t="1770" x="4281488" y="1285875"/>
          <p14:tracePt t="1786" x="4243388" y="1271588"/>
          <p14:tracePt t="1803" x="4214813" y="1266825"/>
          <p14:tracePt t="1820" x="4200525" y="1257300"/>
          <p14:tracePt t="1836" x="4176713" y="1247775"/>
          <p14:tracePt t="1853" x="4171950" y="1243013"/>
          <p14:tracePt t="1870" x="4167188" y="1238250"/>
          <p14:tracePt t="1886" x="4167188" y="1219200"/>
          <p14:tracePt t="1903" x="4186238" y="1195388"/>
          <p14:tracePt t="1920" x="4238625" y="1166813"/>
          <p14:tracePt t="1936" x="4314825" y="1138238"/>
          <p14:tracePt t="1953" x="4510088" y="1123950"/>
          <p14:tracePt t="1970" x="4643438" y="1123950"/>
          <p14:tracePt t="1986" x="4752975" y="1123950"/>
          <p14:tracePt t="2003" x="4843463" y="1123950"/>
          <p14:tracePt t="2020" x="4938713" y="1123950"/>
          <p14:tracePt t="2036" x="4986338" y="1123950"/>
          <p14:tracePt t="2053" x="5029200" y="1123950"/>
          <p14:tracePt t="2070" x="5091113" y="1123950"/>
          <p14:tracePt t="2086" x="5133975" y="1123950"/>
          <p14:tracePt t="2103" x="5162550" y="1128713"/>
          <p14:tracePt t="2120" x="5191125" y="1133475"/>
          <p14:tracePt t="2136" x="5238750" y="1133475"/>
          <p14:tracePt t="2153" x="5262563" y="1133475"/>
          <p14:tracePt t="2170" x="5272088" y="1133475"/>
          <p14:tracePt t="2186" x="5281613" y="1133475"/>
          <p14:tracePt t="2203" x="5291138" y="1133475"/>
          <p14:tracePt t="2220" x="5300663" y="1138238"/>
          <p14:tracePt t="2236" x="5310188" y="1143000"/>
          <p14:tracePt t="2253" x="5324475" y="1147763"/>
          <p14:tracePt t="2270" x="5343525" y="1157288"/>
          <p14:tracePt t="2286" x="5357813" y="1171575"/>
          <p14:tracePt t="2303" x="5362575" y="1171575"/>
          <p14:tracePt t="2320" x="5372100" y="1171575"/>
          <p14:tracePt t="2819" x="5362575" y="1195388"/>
          <p14:tracePt t="2827" x="5338763" y="1214438"/>
          <p14:tracePt t="2836" x="5310188" y="1233488"/>
          <p14:tracePt t="2853" x="5253038" y="1276350"/>
          <p14:tracePt t="2870" x="5205413" y="1309688"/>
          <p14:tracePt t="2872" x="5186363" y="1323975"/>
          <p14:tracePt t="2886" x="5133975" y="1352550"/>
          <p14:tracePt t="2919" x="5053013" y="1376363"/>
          <p14:tracePt t="2953" x="4943475" y="1395413"/>
          <p14:tracePt t="2970" x="4891088" y="1400175"/>
          <p14:tracePt t="2986" x="4848225" y="1404938"/>
          <p14:tracePt t="3003" x="4786313" y="1419225"/>
          <p14:tracePt t="3020" x="4743450" y="1423988"/>
          <p14:tracePt t="3037" x="4705350" y="1433513"/>
          <p14:tracePt t="3053" x="4676775" y="1438275"/>
          <p14:tracePt t="3070" x="4614863" y="1452563"/>
          <p14:tracePt t="3086" x="4581525" y="1457325"/>
          <p14:tracePt t="3103" x="4538663" y="1462088"/>
          <p14:tracePt t="3119" x="4491038" y="1471613"/>
          <p14:tracePt t="3136" x="4419600" y="1476375"/>
          <p14:tracePt t="3153" x="4381500" y="1476375"/>
          <p14:tracePt t="3169" x="4338638" y="1481138"/>
          <p14:tracePt t="3186" x="4271963" y="1490663"/>
          <p14:tracePt t="3203" x="4229100" y="1490663"/>
          <p14:tracePt t="3220" x="4176713" y="1500188"/>
          <p14:tracePt t="3236" x="4129088" y="1500188"/>
          <p14:tracePt t="3253" x="4067175" y="1500188"/>
          <p14:tracePt t="3270" x="4029075" y="1500188"/>
          <p14:tracePt t="3286" x="4000500" y="1500188"/>
          <p14:tracePt t="3303" x="3971925" y="1500188"/>
          <p14:tracePt t="3320" x="3943350" y="1500188"/>
          <p14:tracePt t="3336" x="3924300" y="1500188"/>
          <p14:tracePt t="3353" x="3910013" y="1500188"/>
          <p14:tracePt t="3370" x="3890963" y="1500188"/>
          <p14:tracePt t="3386" x="3876675" y="1500188"/>
          <p14:tracePt t="3403" x="3857625" y="1500188"/>
          <p14:tracePt t="3420" x="3833813" y="1500188"/>
          <p14:tracePt t="3437" x="3786188" y="1500188"/>
          <p14:tracePt t="3453" x="3757613" y="1500188"/>
          <p14:tracePt t="3470" x="3729038" y="1500188"/>
          <p14:tracePt t="3486" x="3709988" y="1500188"/>
          <p14:tracePt t="3503" x="3695700" y="1500188"/>
          <p14:tracePt t="3519" x="3686175" y="1500188"/>
          <p14:tracePt t="3536" x="3681413" y="1500188"/>
          <p14:tracePt t="3553" x="3676650" y="1500188"/>
          <p14:tracePt t="3746" x="3686175" y="1495425"/>
          <p14:tracePt t="3752" x="3724275" y="1481138"/>
          <p14:tracePt t="3760" x="3757613" y="1471613"/>
          <p14:tracePt t="3769" x="3795713" y="1466850"/>
          <p14:tracePt t="3786" x="3852863" y="1462088"/>
          <p14:tracePt t="3803" x="3929063" y="1447800"/>
          <p14:tracePt t="3820" x="3967163" y="1447800"/>
          <p14:tracePt t="3836" x="3995738" y="1447800"/>
          <p14:tracePt t="3853" x="4014788" y="1447800"/>
          <p14:tracePt t="3869" x="4033838" y="1447800"/>
          <p14:tracePt t="3886" x="4038600" y="1447800"/>
          <p14:tracePt t="3903" x="4048125" y="1447800"/>
          <p14:tracePt t="5317" x="4119563" y="1447800"/>
          <p14:tracePt t="5324" x="4219575" y="1466850"/>
          <p14:tracePt t="5336" x="4333875" y="1495425"/>
          <p14:tracePt t="5353" x="4686300" y="1543050"/>
          <p14:tracePt t="5370" x="4991100" y="1562100"/>
          <p14:tracePt t="5386" x="5219700" y="1571625"/>
          <p14:tracePt t="5419" x="5819775" y="1600200"/>
          <p14:tracePt t="5453" x="6253163" y="1609725"/>
          <p14:tracePt t="5470" x="6405563" y="1604963"/>
          <p14:tracePt t="5486" x="6610350" y="1600200"/>
          <p14:tracePt t="5503" x="6700838" y="1590675"/>
          <p14:tracePt t="5519" x="6772275" y="1581150"/>
          <p14:tracePt t="5536" x="6810375" y="1571625"/>
          <p14:tracePt t="5553" x="6834188" y="1562100"/>
          <p14:tracePt t="5750" x="6900863" y="1562100"/>
          <p14:tracePt t="5758" x="6991350" y="1543050"/>
          <p14:tracePt t="5769" x="7077075" y="1543050"/>
          <p14:tracePt t="5786" x="7296150" y="1509713"/>
          <p14:tracePt t="5803" x="7400925" y="1490663"/>
          <p14:tracePt t="5819" x="7467600" y="1485900"/>
          <p14:tracePt t="5836" x="7539038" y="1485900"/>
          <p14:tracePt t="5853" x="7610475" y="1485900"/>
          <p14:tracePt t="5869" x="7639050" y="1500188"/>
          <p14:tracePt t="5886" x="7672388" y="1500188"/>
          <p14:tracePt t="5903" x="7700963" y="1500188"/>
          <p14:tracePt t="5919" x="7753350" y="1500188"/>
          <p14:tracePt t="5936" x="7786688" y="1490663"/>
          <p14:tracePt t="5953" x="7815263" y="1485900"/>
          <p14:tracePt t="5970" x="7848600" y="1476375"/>
          <p14:tracePt t="5986" x="7867650" y="1466850"/>
          <p14:tracePt t="6003" x="7877175" y="1466850"/>
          <p14:tracePt t="6019" x="7886700" y="1466850"/>
          <p14:tracePt t="6036" x="7896225" y="1466850"/>
          <p14:tracePt t="6161" x="7896225" y="1471613"/>
          <p14:tracePt t="6168" x="7896225" y="1476375"/>
          <p14:tracePt t="6176" x="7891463" y="1481138"/>
          <p14:tracePt t="6186" x="7881938" y="1495425"/>
          <p14:tracePt t="6203" x="7858125" y="1519238"/>
          <p14:tracePt t="6219" x="7777163" y="1552575"/>
          <p14:tracePt t="6236" x="7724775" y="1571625"/>
          <p14:tracePt t="6253" x="7672388" y="1590675"/>
          <p14:tracePt t="6269" x="7634288" y="1604963"/>
          <p14:tracePt t="6286" x="7581900" y="1614488"/>
          <p14:tracePt t="6303" x="7553325" y="1619250"/>
          <p14:tracePt t="6319" x="7515225" y="1619250"/>
          <p14:tracePt t="6336" x="7496175" y="1619250"/>
          <p14:tracePt t="6353" x="7448550" y="1619250"/>
          <p14:tracePt t="6369" x="7419975" y="1619250"/>
          <p14:tracePt t="6386" x="7391400" y="1614488"/>
          <p14:tracePt t="6403" x="7362825" y="1614488"/>
          <p14:tracePt t="6419" x="7315200" y="1600200"/>
          <p14:tracePt t="6436" x="7286625" y="1595438"/>
          <p14:tracePt t="6453" x="7248525" y="1590675"/>
          <p14:tracePt t="6469" x="7215188" y="1581150"/>
          <p14:tracePt t="6486" x="7200900" y="1562100"/>
          <p14:tracePt t="6503" x="7191375" y="1557338"/>
          <p14:tracePt t="6519" x="7186613" y="1547813"/>
          <p14:tracePt t="6536" x="7177088" y="1538288"/>
          <p14:tracePt t="6553" x="7181850" y="1519238"/>
          <p14:tracePt t="6569" x="7205663" y="1495425"/>
          <p14:tracePt t="6586" x="7329488" y="1443038"/>
          <p14:tracePt t="6603" x="7424738" y="1419225"/>
          <p14:tracePt t="6619" x="7477125" y="1409700"/>
          <p14:tracePt t="6636" x="7524750" y="1404938"/>
          <p14:tracePt t="6653" x="7558088" y="1404938"/>
          <p14:tracePt t="6669" x="7577138" y="1404938"/>
          <p14:tracePt t="6686" x="7586663" y="1404938"/>
          <p14:tracePt t="6703" x="7591425" y="1404938"/>
          <p14:tracePt t="6719" x="7600950" y="1404938"/>
          <p14:tracePt t="6757" x="7591425" y="1409700"/>
          <p14:tracePt t="6769" x="7553325" y="1438275"/>
          <p14:tracePt t="6786" x="7019925" y="1624013"/>
          <p14:tracePt t="6803" x="6343650" y="1809750"/>
          <p14:tracePt t="6820" x="5638800" y="1928813"/>
          <p14:tracePt t="6837" x="4700588" y="2047875"/>
          <p14:tracePt t="6853" x="4248150" y="2114550"/>
          <p14:tracePt t="6869" x="3948113" y="2152650"/>
          <p14:tracePt t="6886" x="3800475" y="2171700"/>
          <p14:tracePt t="6903" x="3719513" y="2185988"/>
          <p14:tracePt t="6919" x="3709988" y="2185988"/>
          <p14:tracePt t="7182" x="3709988" y="2171700"/>
          <p14:tracePt t="7189" x="3709988" y="2128838"/>
          <p14:tracePt t="7202" x="3719513" y="2081213"/>
          <p14:tracePt t="7219" x="3719513" y="2019300"/>
          <p14:tracePt t="7236" x="3719513" y="2000250"/>
          <p14:tracePt t="7253" x="3719513" y="1990725"/>
          <p14:tracePt t="7270" x="3719513" y="1981200"/>
          <p14:tracePt t="7286" x="3714750" y="1981200"/>
          <p14:tracePt t="7303" x="3695700" y="1981200"/>
          <p14:tracePt t="7319" x="3671888" y="1985963"/>
          <p14:tracePt t="7336" x="3624263" y="2009775"/>
          <p14:tracePt t="7353" x="3600450" y="2028825"/>
          <p14:tracePt t="7369" x="3571875" y="2047875"/>
          <p14:tracePt t="7386" x="3538538" y="2057400"/>
          <p14:tracePt t="7403" x="3486150" y="2081213"/>
          <p14:tracePt t="7419" x="3438525" y="2100263"/>
          <p14:tracePt t="7436" x="3405188" y="2119313"/>
          <p14:tracePt t="7453" x="3324225" y="2147888"/>
          <p14:tracePt t="7469" x="3271838" y="2157413"/>
          <p14:tracePt t="7486" x="3214688" y="2166938"/>
          <p14:tracePt t="7503" x="3152775" y="2171700"/>
          <p14:tracePt t="7519" x="3057525" y="2181225"/>
          <p14:tracePt t="7536" x="2981325" y="2181225"/>
          <p14:tracePt t="7553" x="2900363" y="2176463"/>
          <p14:tracePt t="7569" x="2814638" y="2152650"/>
          <p14:tracePt t="7586" x="2709863" y="2100263"/>
          <p14:tracePt t="7603" x="2657475" y="2076450"/>
          <p14:tracePt t="7620" x="2614613" y="2043113"/>
          <p14:tracePt t="7636" x="2576513" y="2009775"/>
          <p14:tracePt t="7653" x="2543175" y="1976438"/>
          <p14:tracePt t="7669" x="2528888" y="1947863"/>
          <p14:tracePt t="7686" x="2519363" y="1909763"/>
          <p14:tracePt t="7703" x="2528888" y="1824038"/>
          <p14:tracePt t="7719" x="2562225" y="1724025"/>
          <p14:tracePt t="7736" x="2609850" y="1638300"/>
          <p14:tracePt t="7753" x="2662238" y="1581150"/>
          <p14:tracePt t="7769" x="2800350" y="1500188"/>
          <p14:tracePt t="7786" x="2905125" y="1471613"/>
          <p14:tracePt t="7803" x="2995613" y="1466850"/>
          <p14:tracePt t="7819" x="3086100" y="1466850"/>
          <p14:tracePt t="7836" x="3190875" y="1466850"/>
          <p14:tracePt t="7852" x="3233738" y="1471613"/>
          <p14:tracePt t="7869" x="3271838" y="1490663"/>
          <p14:tracePt t="7886" x="3300413" y="1509713"/>
          <p14:tracePt t="7903" x="3328988" y="1519238"/>
          <p14:tracePt t="7919" x="3333750" y="1528763"/>
          <p14:tracePt t="7936" x="3338513" y="1533525"/>
          <p14:tracePt t="7953" x="3348038" y="1547813"/>
          <p14:tracePt t="7969" x="3357563" y="1566863"/>
          <p14:tracePt t="7986" x="3362325" y="1585913"/>
          <p14:tracePt t="8003" x="3362325" y="1609725"/>
          <p14:tracePt t="8019" x="3362325" y="1638300"/>
          <p14:tracePt t="8036" x="3362325" y="1657350"/>
          <p14:tracePt t="8053" x="3362325" y="1666875"/>
          <p14:tracePt t="8069" x="3362325" y="1671638"/>
          <p14:tracePt t="8086" x="3362325" y="1681163"/>
          <p14:tracePt t="8102" x="3362325" y="1685925"/>
          <p14:tracePt t="8119" x="3362325" y="1690688"/>
          <p14:tracePt t="8136" x="3371850" y="1709738"/>
          <p14:tracePt t="8152" x="3376613" y="1724025"/>
          <p14:tracePt t="8169" x="3386138" y="1728788"/>
          <p14:tracePt t="8186" x="3390900" y="1738313"/>
          <p14:tracePt t="8202" x="3405188" y="1747838"/>
          <p14:tracePt t="8219" x="3429000" y="1747838"/>
          <p14:tracePt t="8236" x="3476625" y="1752600"/>
          <p14:tracePt t="8252" x="3538538" y="1752600"/>
          <p14:tracePt t="8269" x="3662363" y="1762125"/>
          <p14:tracePt t="8286" x="3733800" y="1776413"/>
          <p14:tracePt t="8303" x="3786188" y="1781175"/>
          <p14:tracePt t="8319" x="3829050" y="1790700"/>
          <p14:tracePt t="8336" x="3862388" y="1800225"/>
          <p14:tracePt t="8352" x="3881438" y="1800225"/>
          <p14:tracePt t="8369" x="3886200" y="1809750"/>
          <p14:tracePt t="8386" x="3910013" y="1843088"/>
          <p14:tracePt t="8403" x="3914775" y="1871663"/>
          <p14:tracePt t="8419" x="3924300" y="1914525"/>
          <p14:tracePt t="8436" x="3929063" y="1938338"/>
          <p14:tracePt t="8452" x="3929063" y="1957388"/>
          <p14:tracePt t="8469" x="3929063" y="1966913"/>
          <p14:tracePt t="8486" x="3929063" y="1971675"/>
          <p14:tracePt t="8503" x="3929063" y="1976438"/>
          <p14:tracePt t="8519" x="3938588" y="1976438"/>
          <p14:tracePt t="8769" x="3990975" y="1976438"/>
          <p14:tracePt t="8776" x="4057650" y="1966913"/>
          <p14:tracePt t="8786" x="4105275" y="1952625"/>
          <p14:tracePt t="8803" x="4224338" y="1928813"/>
          <p14:tracePt t="8820" x="4386263" y="1900238"/>
          <p14:tracePt t="8852" x="4533900" y="1905000"/>
          <p14:tracePt t="8886" x="4624388" y="1924050"/>
          <p14:tracePt t="8903" x="4657725" y="1933575"/>
          <p14:tracePt t="8919" x="4676775" y="1938338"/>
          <p14:tracePt t="8936" x="4700588" y="1943100"/>
          <p14:tracePt t="8952" x="4733925" y="1943100"/>
          <p14:tracePt t="8969" x="4752975" y="1943100"/>
          <p14:tracePt t="8986" x="4772025" y="1943100"/>
          <p14:tracePt t="9003" x="4805363" y="1943100"/>
          <p14:tracePt t="9019" x="4819650" y="1943100"/>
          <p14:tracePt t="9036" x="4843463" y="1952625"/>
          <p14:tracePt t="9053" x="4867275" y="1957388"/>
          <p14:tracePt t="9069" x="4895850" y="1957388"/>
          <p14:tracePt t="9086" x="4919663" y="1957388"/>
          <p14:tracePt t="9102" x="4938713" y="1957388"/>
          <p14:tracePt t="9119" x="4962525" y="1957388"/>
          <p14:tracePt t="9136" x="5010150" y="1966913"/>
          <p14:tracePt t="9152" x="5043488" y="1966913"/>
          <p14:tracePt t="9169" x="5081588" y="1981200"/>
          <p14:tracePt t="9186" x="5148263" y="1981200"/>
          <p14:tracePt t="9202" x="5191125" y="1981200"/>
          <p14:tracePt t="9219" x="5233988" y="1981200"/>
          <p14:tracePt t="9236" x="5267325" y="1981200"/>
          <p14:tracePt t="9252" x="5314950" y="1981200"/>
          <p14:tracePt t="9269" x="5343525" y="1981200"/>
          <p14:tracePt t="9286" x="5381625" y="1981200"/>
          <p14:tracePt t="9302" x="5414963" y="1981200"/>
          <p14:tracePt t="9319" x="5462588" y="1981200"/>
          <p14:tracePt t="9336" x="5481638" y="1981200"/>
          <p14:tracePt t="9352" x="5505450" y="1981200"/>
          <p14:tracePt t="9369" x="5524500" y="1981200"/>
          <p14:tracePt t="9371" x="5529263" y="1981200"/>
          <p14:tracePt t="9386" x="5543550" y="1981200"/>
          <p14:tracePt t="9402" x="5553075" y="1981200"/>
          <p14:tracePt t="9419" x="5576888" y="1981200"/>
          <p14:tracePt t="9436" x="5605463" y="1981200"/>
          <p14:tracePt t="9452" x="5614988" y="1981200"/>
          <p14:tracePt t="9469" x="5634038" y="1981200"/>
          <p14:tracePt t="9486" x="5643563" y="1981200"/>
          <p14:tracePt t="9502" x="5653088" y="1981200"/>
          <p14:tracePt t="9576" x="5643563" y="1981200"/>
          <p14:tracePt t="9583" x="5610225" y="1985963"/>
          <p14:tracePt t="9590" x="5543550" y="1995488"/>
          <p14:tracePt t="9602" x="5476875" y="1995488"/>
          <p14:tracePt t="9619" x="5210175" y="2005013"/>
          <p14:tracePt t="9636" x="5019675" y="2005013"/>
          <p14:tracePt t="9652" x="4895850" y="2005013"/>
          <p14:tracePt t="9669" x="4819650" y="2005013"/>
          <p14:tracePt t="9686" x="4748213" y="2005013"/>
          <p14:tracePt t="9702" x="4705350" y="2005013"/>
          <p14:tracePt t="9719" x="4667250" y="2005013"/>
          <p14:tracePt t="9736" x="4614863" y="2005013"/>
          <p14:tracePt t="9752" x="4538663" y="2005013"/>
          <p14:tracePt t="9769" x="4491038" y="2005013"/>
          <p14:tracePt t="9786" x="4448175" y="2005013"/>
          <p14:tracePt t="9802" x="4405313" y="2005013"/>
          <p14:tracePt t="9819" x="4291013" y="2000250"/>
          <p14:tracePt t="9836" x="4176713" y="2000250"/>
          <p14:tracePt t="9852" x="4019550" y="1985963"/>
          <p14:tracePt t="9869" x="3776663" y="1966913"/>
          <p14:tracePt t="9886" x="3600450" y="1966913"/>
          <p14:tracePt t="9902" x="3452813" y="1966913"/>
          <p14:tracePt t="9919" x="3309938" y="1971675"/>
          <p14:tracePt t="9936" x="3105150" y="1995488"/>
          <p14:tracePt t="9952" x="3000375" y="2019300"/>
          <p14:tracePt t="9969" x="2924175" y="2043113"/>
          <p14:tracePt t="9986" x="2871788" y="2057400"/>
          <p14:tracePt t="10002" x="2824163" y="2062163"/>
          <p14:tracePt t="10019" x="2805113" y="2062163"/>
          <p14:tracePt t="10036" x="2800350" y="2062163"/>
          <p14:tracePt t="10069" x="2805113" y="2062163"/>
          <p14:tracePt t="10086" x="2847975" y="2047875"/>
          <p14:tracePt t="10102" x="2981325" y="2033588"/>
          <p14:tracePt t="10119" x="3228975" y="2014538"/>
          <p14:tracePt t="10136" x="3419475" y="2014538"/>
          <p14:tracePt t="10152" x="3614738" y="2014538"/>
          <p14:tracePt t="10169" x="3805238" y="2014538"/>
          <p14:tracePt t="10186" x="4114800" y="2014538"/>
          <p14:tracePt t="10202" x="4281488" y="2014538"/>
          <p14:tracePt t="10219" x="4414838" y="2014538"/>
          <p14:tracePt t="10236" x="4538663" y="2014538"/>
          <p14:tracePt t="10252" x="4695825" y="2014538"/>
          <p14:tracePt t="10269" x="4776788" y="2014538"/>
          <p14:tracePt t="10286" x="4857750" y="2024063"/>
          <p14:tracePt t="10303" x="4972050" y="2038350"/>
          <p14:tracePt t="10319" x="5053013" y="2047875"/>
          <p14:tracePt t="10336" x="5133975" y="2052638"/>
          <p14:tracePt t="10352" x="5219700" y="2066925"/>
          <p14:tracePt t="10369" x="5295900" y="2066925"/>
          <p14:tracePt t="10386" x="5343525" y="2066925"/>
          <p14:tracePt t="10402" x="5400675" y="2066925"/>
          <p14:tracePt t="10419" x="5462588" y="2066925"/>
          <p14:tracePt t="10436" x="5534025" y="2066925"/>
          <p14:tracePt t="10452" x="5586413" y="2062163"/>
          <p14:tracePt t="10469" x="5638800" y="2047875"/>
          <p14:tracePt t="10486" x="5672138" y="2043113"/>
          <p14:tracePt t="10502" x="5734050" y="2028825"/>
          <p14:tracePt t="10519" x="5767388" y="2024063"/>
          <p14:tracePt t="10536" x="5795963" y="2009775"/>
          <p14:tracePt t="10552" x="5815013" y="2000250"/>
          <p14:tracePt t="10569" x="5819775" y="1995488"/>
          <p14:tracePt t="10585" x="5824538" y="1990725"/>
          <p14:tracePt t="10802" x="5862638" y="1985963"/>
          <p14:tracePt t="10810" x="5895975" y="1981200"/>
          <p14:tracePt t="10819" x="5934075" y="1981200"/>
          <p14:tracePt t="10836" x="5986463" y="1966913"/>
          <p14:tracePt t="10852" x="6019800" y="1966913"/>
          <p14:tracePt t="10869" x="6053138" y="1966913"/>
          <p14:tracePt t="10886" x="6072188" y="1966913"/>
          <p14:tracePt t="10902" x="6086475" y="1966913"/>
          <p14:tracePt t="10919" x="6105525" y="1966913"/>
          <p14:tracePt t="10936" x="6124575" y="1966913"/>
          <p14:tracePt t="10952" x="6134100" y="1966913"/>
          <p14:tracePt t="10969" x="6148388" y="1966913"/>
          <p14:tracePt t="10986" x="6162675" y="1966913"/>
          <p14:tracePt t="11002" x="6167438" y="1966913"/>
          <p14:tracePt t="11019" x="6172200" y="1966913"/>
          <p14:tracePt t="11067" x="6176963" y="1966913"/>
          <p14:tracePt t="11074" x="6181725" y="1966913"/>
          <p14:tracePt t="11089" x="6186488" y="1966913"/>
          <p14:tracePt t="11102" x="6191250" y="1966913"/>
          <p14:tracePt t="11119" x="6200775" y="1966913"/>
          <p14:tracePt t="11136" x="6205538" y="1966913"/>
          <p14:tracePt t="11152" x="6210300" y="1966913"/>
          <p14:tracePt t="11169" x="6215063" y="1966913"/>
          <p14:tracePt t="11325" x="6043613" y="1981200"/>
          <p14:tracePt t="11332" x="5700713" y="1995488"/>
          <p14:tracePt t="11339" x="5334000" y="2009775"/>
          <p14:tracePt t="11353" x="4991100" y="2024063"/>
          <p14:tracePt t="11369" x="3929063" y="2014538"/>
          <p14:tracePt t="11386" x="3419475" y="1990725"/>
          <p14:tracePt t="11403" x="3105150" y="1957388"/>
          <p14:tracePt t="11419" x="2843213" y="1890713"/>
          <p14:tracePt t="11436" x="2757488" y="1862138"/>
          <p14:tracePt t="11452" x="2719388" y="1838325"/>
          <p14:tracePt t="11469" x="2705100" y="1828800"/>
          <p14:tracePt t="11486" x="2690813" y="1819275"/>
          <p14:tracePt t="11502" x="2686050" y="1819275"/>
          <p14:tracePt t="11729" x="2633663" y="1819275"/>
          <p14:tracePt t="11735" x="2552700" y="1819275"/>
          <p14:tracePt t="11743" x="2476500" y="1819275"/>
          <p14:tracePt t="11752" x="2386013" y="1819275"/>
          <p14:tracePt t="11769" x="2200275" y="1804988"/>
          <p14:tracePt t="11786" x="2047875" y="1766888"/>
          <p14:tracePt t="11802" x="1857375" y="1681163"/>
          <p14:tracePt t="11819" x="1747838" y="1624013"/>
          <p14:tracePt t="11836" x="1671638" y="1557338"/>
          <p14:tracePt t="11852" x="1609725" y="1519238"/>
          <p14:tracePt t="11869" x="1590675" y="1509713"/>
          <p14:tracePt t="11886" x="1581150" y="1504950"/>
          <p14:tracePt t="11902" x="1566863" y="1504950"/>
          <p14:tracePt t="11919" x="1524000" y="1514475"/>
          <p14:tracePt t="11936" x="1481138" y="1543050"/>
          <p14:tracePt t="11952" x="1390650" y="1590675"/>
          <p14:tracePt t="11969" x="1281113" y="1647825"/>
          <p14:tracePt t="11986" x="1138238" y="1695450"/>
          <p14:tracePt t="12002" x="1052513" y="1728788"/>
          <p14:tracePt t="12019" x="957263" y="1743075"/>
          <p14:tracePt t="12036" x="876300" y="1733550"/>
          <p14:tracePt t="12052" x="785813" y="1657350"/>
          <p14:tracePt t="12069" x="728663" y="1557338"/>
          <p14:tracePt t="12086" x="704850" y="1452563"/>
          <p14:tracePt t="12102" x="728663" y="1219200"/>
          <p14:tracePt t="12119" x="776288" y="1085850"/>
          <p14:tracePt t="12136" x="833438" y="1019175"/>
          <p14:tracePt t="12152" x="890588" y="966788"/>
          <p14:tracePt t="12169" x="1057275" y="909638"/>
          <p14:tracePt t="12185" x="1181100" y="900113"/>
          <p14:tracePt t="12202" x="1281113" y="904875"/>
          <p14:tracePt t="12219" x="1376363" y="928688"/>
          <p14:tracePt t="12235" x="1471613" y="971550"/>
          <p14:tracePt t="12252" x="1509713" y="1009650"/>
          <p14:tracePt t="12269" x="1543050" y="1052513"/>
          <p14:tracePt t="12286" x="1576388" y="1128713"/>
          <p14:tracePt t="12302" x="1576388" y="1162050"/>
          <p14:tracePt t="12319" x="1576388" y="1195388"/>
          <p14:tracePt t="12336" x="1576388" y="1214438"/>
          <p14:tracePt t="12352" x="1543050" y="1295400"/>
          <p14:tracePt t="12369" x="1533525" y="1328738"/>
          <p14:tracePt t="12386" x="1514475" y="1347788"/>
          <p14:tracePt t="12402" x="1509713" y="1357313"/>
          <p14:tracePt t="12419" x="1500188" y="1366838"/>
          <p14:tracePt t="12436" x="1490663" y="1371600"/>
          <p14:tracePt t="12452" x="1481138" y="1376363"/>
          <p14:tracePt t="12469" x="1471613" y="1376363"/>
          <p14:tracePt t="12485" x="1466850" y="1376363"/>
          <p14:tracePt t="12794" x="1466850" y="1381125"/>
          <p14:tracePt t="13434" x="1471613" y="1385888"/>
          <p14:tracePt t="13441" x="1481138" y="1395413"/>
          <p14:tracePt t="13452" x="1495425" y="1404938"/>
          <p14:tracePt t="13485" x="1552575" y="1423988"/>
          <p14:tracePt t="13519" x="1581150" y="1447800"/>
          <p14:tracePt t="13535" x="1585913" y="1452563"/>
          <p14:tracePt t="13552" x="1590675" y="1457325"/>
          <p14:tracePt t="13569" x="1600200" y="1462088"/>
          <p14:tracePt t="14606" x="1609725" y="1619250"/>
          <p14:tracePt t="14615" x="1619250" y="1852613"/>
          <p14:tracePt t="14622" x="1643063" y="1981200"/>
          <p14:tracePt t="14635" x="1743075" y="2595563"/>
          <p14:tracePt t="14652" x="1838325" y="3100388"/>
          <p14:tracePt t="14669" x="1947863" y="3595688"/>
          <p14:tracePt t="14686" x="2019300" y="3867150"/>
          <p14:tracePt t="14719" x="2166938" y="4381500"/>
          <p14:tracePt t="14752" x="2262188" y="4648200"/>
          <p14:tracePt t="14769" x="2286000" y="4724400"/>
          <p14:tracePt t="14785" x="2295525" y="4748213"/>
          <p14:tracePt t="14966" x="2381250" y="4833938"/>
          <p14:tracePt t="14974" x="2538413" y="5005388"/>
          <p14:tracePt t="14985" x="2709863" y="5162550"/>
          <p14:tracePt t="15002" x="3033713" y="5400675"/>
          <p14:tracePt t="15019" x="3333750" y="5648325"/>
          <p14:tracePt t="15036" x="3490913" y="5791200"/>
          <p14:tracePt t="15052" x="3614738" y="5886450"/>
          <p14:tracePt t="15069" x="3724275" y="5991225"/>
          <p14:tracePt t="15085" x="3762375" y="6038850"/>
          <p14:tracePt t="15102" x="3786188" y="6062663"/>
          <p14:tracePt t="15119" x="3795713" y="6072188"/>
          <p14:tracePt t="15135" x="3800475" y="6072188"/>
          <p14:tracePt t="15334" x="3824288" y="6076950"/>
          <p14:tracePt t="15342" x="3852863" y="6081713"/>
          <p14:tracePt t="15352" x="3867150" y="6086475"/>
          <p14:tracePt t="15369" x="3905250" y="6096000"/>
          <p14:tracePt t="15370" x="3924300" y="6100763"/>
          <p14:tracePt t="15387" x="3967163" y="6115050"/>
          <p14:tracePt t="15403" x="4005263" y="6124575"/>
          <p14:tracePt t="15419" x="4048125" y="6153150"/>
          <p14:tracePt t="15435" x="4081463" y="6167438"/>
          <p14:tracePt t="15452" x="4105275" y="6186488"/>
          <p14:tracePt t="15469" x="4110038" y="6191250"/>
          <p14:tracePt t="15485" x="4114800" y="6196013"/>
          <p14:tracePt t="15519" x="4114800" y="6200775"/>
          <p14:tracePt t="15535" x="4100513" y="6205538"/>
          <p14:tracePt t="15552" x="4048125" y="6224588"/>
          <p14:tracePt t="15569" x="3886200" y="6248400"/>
          <p14:tracePt t="15585" x="3790950" y="6257925"/>
          <p14:tracePt t="15602" x="3719513" y="6262688"/>
          <p14:tracePt t="15619" x="3676650" y="6276975"/>
          <p14:tracePt t="15635" x="3643313" y="6276975"/>
          <p14:tracePt t="15652" x="3629025" y="6276975"/>
          <p14:tracePt t="15669" x="3624263" y="6276975"/>
          <p14:tracePt t="15685" x="3619500" y="6276975"/>
          <p14:tracePt t="15702" x="3614738" y="6276975"/>
          <p14:tracePt t="15761" x="3624263" y="6281738"/>
          <p14:tracePt t="15767" x="3638550" y="6286500"/>
          <p14:tracePt t="15775" x="3648075" y="6286500"/>
          <p14:tracePt t="15786" x="3671888" y="6291263"/>
          <p14:tracePt t="15802" x="3724275" y="6300788"/>
          <p14:tracePt t="15819" x="3838575" y="6300788"/>
          <p14:tracePt t="15835" x="3929063" y="6300788"/>
          <p14:tracePt t="15852" x="3995738" y="6300788"/>
          <p14:tracePt t="15869" x="4086225" y="6300788"/>
          <p14:tracePt t="15870" x="4124325" y="6296025"/>
          <p14:tracePt t="15885" x="4214813" y="6291263"/>
          <p14:tracePt t="15902" x="4310063" y="6272213"/>
          <p14:tracePt t="15919" x="4391025" y="6253163"/>
          <p14:tracePt t="15936" x="4471988" y="6229350"/>
          <p14:tracePt t="15952" x="4505325" y="6224588"/>
          <p14:tracePt t="15969" x="4529138" y="6219825"/>
          <p14:tracePt t="15985" x="4538663" y="6215063"/>
          <p14:tracePt t="16002" x="4548188" y="6215063"/>
          <p14:tracePt t="16222" x="4576763" y="6215063"/>
          <p14:tracePt t="16229" x="4624388" y="6219825"/>
          <p14:tracePt t="16237" x="4672013" y="6224588"/>
          <p14:tracePt t="16252" x="4762500" y="6248400"/>
          <p14:tracePt t="16269" x="4848225" y="6272213"/>
          <p14:tracePt t="16285" x="4900613" y="6286500"/>
          <p14:tracePt t="16302" x="4953000" y="6305550"/>
          <p14:tracePt t="16319" x="4986338" y="6324600"/>
          <p14:tracePt t="16335" x="4995863" y="6329363"/>
          <p14:tracePt t="16370" x="4991100" y="6334125"/>
          <p14:tracePt t="16386" x="4943475" y="6353175"/>
          <p14:tracePt t="16402" x="4805363" y="6376988"/>
          <p14:tracePt t="16418" x="4648200" y="6386513"/>
          <p14:tracePt t="16436" x="4457700" y="6396038"/>
          <p14:tracePt t="16452" x="4324350" y="6396038"/>
          <p14:tracePt t="16469" x="4214813" y="6396038"/>
          <p14:tracePt t="16485" x="4119563" y="6391275"/>
          <p14:tracePt t="16502" x="4024313" y="6376988"/>
          <p14:tracePt t="16519" x="3971925" y="6372225"/>
          <p14:tracePt t="16535" x="3933825" y="6372225"/>
          <p14:tracePt t="16552" x="3876675" y="6372225"/>
          <p14:tracePt t="16569" x="3848100" y="6372225"/>
          <p14:tracePt t="16585" x="3829050" y="6372225"/>
          <p14:tracePt t="16602" x="3805238" y="6372225"/>
          <p14:tracePt t="16619" x="3786188" y="6372225"/>
          <p14:tracePt t="16635" x="3781425" y="6372225"/>
          <p14:tracePt t="16652" x="3771900" y="6372225"/>
          <p14:tracePt t="16668" x="3767138" y="6372225"/>
          <p14:tracePt t="16685" x="3762375" y="6372225"/>
          <p14:tracePt t="16729" x="3771900" y="6372225"/>
          <p14:tracePt t="16736" x="3790950" y="6372225"/>
          <p14:tracePt t="16752" x="3843338" y="6357938"/>
          <p14:tracePt t="16768" x="3910013" y="6353175"/>
          <p14:tracePt t="16785" x="4000500" y="6343650"/>
          <p14:tracePt t="16802" x="4229100" y="6324600"/>
          <p14:tracePt t="16819" x="4362450" y="6315075"/>
          <p14:tracePt t="16835" x="4486275" y="6319838"/>
          <p14:tracePt t="16852" x="4600575" y="6329363"/>
          <p14:tracePt t="16868" x="4781550" y="6338888"/>
          <p14:tracePt t="16885" x="4862513" y="6343650"/>
          <p14:tracePt t="16902" x="4929188" y="6343650"/>
          <p14:tracePt t="16918" x="4991100" y="6343650"/>
          <p14:tracePt t="16935" x="5100638" y="6343650"/>
          <p14:tracePt t="16952" x="5191125" y="6343650"/>
          <p14:tracePt t="16968" x="5262563" y="6343650"/>
          <p14:tracePt t="16985" x="5353050" y="6343650"/>
          <p14:tracePt t="17002" x="5405438" y="6343650"/>
          <p14:tracePt t="17018" x="5453063" y="6343650"/>
          <p14:tracePt t="17035" x="5505450" y="6343650"/>
          <p14:tracePt t="17052" x="5581650" y="6343650"/>
          <p14:tracePt t="17068" x="5614988" y="6343650"/>
          <p14:tracePt t="17085" x="5657850" y="6343650"/>
          <p14:tracePt t="17102" x="5691188" y="6343650"/>
          <p14:tracePt t="17118" x="5738813" y="6343650"/>
          <p14:tracePt t="17135" x="5767388" y="6343650"/>
          <p14:tracePt t="17152" x="5805488" y="6343650"/>
          <p14:tracePt t="17169" x="5848350" y="6343650"/>
          <p14:tracePt t="17185" x="5934075" y="6329363"/>
          <p14:tracePt t="17202" x="5981700" y="6329363"/>
          <p14:tracePt t="17219" x="6029325" y="6324600"/>
          <p14:tracePt t="17235" x="6086475" y="6315075"/>
          <p14:tracePt t="17252" x="6119813" y="6305550"/>
          <p14:tracePt t="17268" x="6153150" y="6300788"/>
          <p14:tracePt t="17285" x="6191250" y="6291263"/>
          <p14:tracePt t="17302" x="6253163" y="6281738"/>
          <p14:tracePt t="17318" x="6286500" y="6281738"/>
          <p14:tracePt t="17335" x="6324600" y="6267450"/>
          <p14:tracePt t="17352" x="6343650" y="6262688"/>
          <p14:tracePt t="17368" x="6376988" y="6257925"/>
          <p14:tracePt t="17385" x="6386513" y="6257925"/>
          <p14:tracePt t="17402" x="6396038" y="6257925"/>
          <p14:tracePt t="17419" x="6405563" y="6257925"/>
          <p14:tracePt t="17435" x="6410325" y="6257925"/>
          <p14:tracePt t="17478" x="6400800" y="6257925"/>
          <p14:tracePt t="17485" x="6376988" y="6262688"/>
          <p14:tracePt t="17502" x="6267450" y="6296025"/>
          <p14:tracePt t="17518" x="6076950" y="6343650"/>
          <p14:tracePt t="17535" x="5824538" y="6381750"/>
          <p14:tracePt t="17552" x="5462588" y="6429375"/>
          <p14:tracePt t="17568" x="5238750" y="6438900"/>
          <p14:tracePt t="17585" x="5062538" y="6448425"/>
          <p14:tracePt t="17602" x="4862513" y="6448425"/>
          <p14:tracePt t="17618" x="4614863" y="6434138"/>
          <p14:tracePt t="17635" x="4500563" y="6424613"/>
          <p14:tracePt t="17652" x="4391025" y="6419850"/>
          <p14:tracePt t="17668" x="4238625" y="6386513"/>
          <p14:tracePt t="17685" x="4157663" y="6376988"/>
          <p14:tracePt t="17702" x="4086225" y="6372225"/>
          <p14:tracePt t="17718" x="4014788" y="6372225"/>
          <p14:tracePt t="17735" x="3924300" y="6372225"/>
          <p14:tracePt t="17752" x="3843338" y="6381750"/>
          <p14:tracePt t="17768" x="3762375" y="6386513"/>
          <p14:tracePt t="17785" x="3700463" y="6396038"/>
          <p14:tracePt t="17802" x="3633788" y="6396038"/>
          <p14:tracePt t="17818" x="3590925" y="6396038"/>
          <p14:tracePt t="17835" x="3562350" y="6396038"/>
          <p14:tracePt t="17852" x="3524250" y="6396038"/>
          <p14:tracePt t="17868" x="3505200" y="6396038"/>
          <p14:tracePt t="17885" x="3495675" y="6396038"/>
          <p14:tracePt t="17902" x="3490913" y="6396038"/>
          <p14:tracePt t="17918" x="3481388" y="6396038"/>
          <p14:tracePt t="17935" x="3471863" y="6396038"/>
          <p14:tracePt t="17985" x="3476625" y="6396038"/>
          <p14:tracePt t="17992" x="3486150" y="6396038"/>
          <p14:tracePt t="18002" x="3514725" y="6396038"/>
          <p14:tracePt t="18018" x="3581400" y="6396038"/>
          <p14:tracePt t="18035" x="3714750" y="6396038"/>
          <p14:tracePt t="18052" x="3886200" y="6381750"/>
          <p14:tracePt t="18068" x="3990975" y="6367463"/>
          <p14:tracePt t="18085" x="4114800" y="6348413"/>
          <p14:tracePt t="18102" x="4305300" y="6334125"/>
          <p14:tracePt t="18118" x="4405313" y="6334125"/>
          <p14:tracePt t="18135" x="4486275" y="6334125"/>
          <p14:tracePt t="18152" x="4567238" y="6334125"/>
          <p14:tracePt t="18168" x="4681538" y="6334125"/>
          <p14:tracePt t="18185" x="4738688" y="6334125"/>
          <p14:tracePt t="18202" x="4795838" y="6334125"/>
          <p14:tracePt t="18218" x="4848225" y="6334125"/>
          <p14:tracePt t="18236" x="4924425" y="6334125"/>
          <p14:tracePt t="18252" x="4991100" y="6324600"/>
          <p14:tracePt t="18269" x="5062538" y="6319838"/>
          <p14:tracePt t="18286" x="5143500" y="6319838"/>
          <p14:tracePt t="18302" x="5195888" y="6310313"/>
          <p14:tracePt t="18319" x="5238750" y="6305550"/>
          <p14:tracePt t="18336" x="5272088" y="6305550"/>
          <p14:tracePt t="18353" x="5319713" y="6305550"/>
          <p14:tracePt t="18369" x="5348288" y="6300788"/>
          <p14:tracePt t="18385" x="5376863" y="6300788"/>
          <p14:tracePt t="18404" x="5424488" y="6300788"/>
          <p14:tracePt t="18419" x="5457825" y="6291263"/>
          <p14:tracePt t="18436" x="5495925" y="6291263"/>
          <p14:tracePt t="18452" x="5529263" y="6291263"/>
          <p14:tracePt t="18470" x="5586413" y="6291263"/>
          <p14:tracePt t="18486" x="5614988" y="6291263"/>
          <p14:tracePt t="18502" x="5648325" y="6291263"/>
          <p14:tracePt t="18519" x="5676900" y="6291263"/>
          <p14:tracePt t="18536" x="5724525" y="6291263"/>
          <p14:tracePt t="18552" x="5767388" y="6281738"/>
          <p14:tracePt t="18569" x="5795963" y="6276975"/>
          <p14:tracePt t="18586" x="5824538" y="6267450"/>
          <p14:tracePt t="18603" x="5872163" y="6262688"/>
          <p14:tracePt t="18619" x="5886450" y="6262688"/>
          <p14:tracePt t="18635" x="5895975" y="6262688"/>
          <p14:tracePt t="18652" x="5900738" y="6262688"/>
          <p14:tracePt t="18668" x="5905500" y="6262688"/>
          <p14:tracePt t="18882" x="5943600" y="6262688"/>
          <p14:tracePt t="18888" x="5981700" y="6253163"/>
          <p14:tracePt t="18902" x="6062663" y="6248400"/>
          <p14:tracePt t="18918" x="6119813" y="6243638"/>
          <p14:tracePt t="18935" x="6172200" y="6243638"/>
          <p14:tracePt t="18952" x="6215063" y="6243638"/>
          <p14:tracePt t="18969" x="6253163" y="6253163"/>
          <p14:tracePt t="18985" x="6272213" y="6253163"/>
          <p14:tracePt t="19002" x="6286500" y="6253163"/>
          <p14:tracePt t="19018" x="6291263" y="6253163"/>
          <p14:tracePt t="19035" x="6300788" y="6253163"/>
          <p14:tracePt t="19052" x="6315075" y="6253163"/>
          <p14:tracePt t="19068" x="6324600" y="6253163"/>
          <p14:tracePt t="19085" x="6338888" y="6257925"/>
          <p14:tracePt t="19102" x="6348413" y="6257925"/>
          <p14:tracePt t="19118" x="6353175" y="6257925"/>
          <p14:tracePt t="19135" x="6357938" y="6257925"/>
          <p14:tracePt t="19152" x="6362700" y="6257925"/>
          <p14:tracePt t="19886" x="6319838" y="6200775"/>
          <p14:tracePt t="19894" x="6219825" y="6057900"/>
          <p14:tracePt t="19904" x="6096000" y="5857875"/>
          <p14:tracePt t="19918" x="5934075" y="5643563"/>
          <p14:tracePt t="19935" x="5757863" y="5424488"/>
          <p14:tracePt t="19952" x="5562600" y="5167313"/>
          <p14:tracePt t="19985" x="5267325" y="4833938"/>
          <p14:tracePt t="20019" x="5033963" y="4557713"/>
          <p14:tracePt t="20035" x="4995863" y="4514850"/>
          <p14:tracePt t="20052" x="4962525" y="4486275"/>
          <p14:tracePt t="20068" x="4953000" y="4471988"/>
          <p14:tracePt t="20085" x="4948238" y="4471988"/>
          <p14:tracePt t="20299" x="4895850" y="4414838"/>
          <p14:tracePt t="20306" x="4795838" y="4271963"/>
          <p14:tracePt t="20318" x="4710113" y="4152900"/>
          <p14:tracePt t="20335" x="4443413" y="3795713"/>
          <p14:tracePt t="20352" x="4271963" y="3562350"/>
          <p14:tracePt t="20369" x="4181475" y="3438525"/>
          <p14:tracePt t="20385" x="4110038" y="3357563"/>
          <p14:tracePt t="20402" x="4024313" y="3248025"/>
          <p14:tracePt t="20418" x="3971925" y="3181350"/>
          <p14:tracePt t="20435" x="3929063" y="3133725"/>
          <p14:tracePt t="20452" x="3857625" y="3043238"/>
          <p14:tracePt t="20468" x="3819525" y="3014663"/>
          <p14:tracePt t="20485" x="3786188" y="2990850"/>
          <p14:tracePt t="20501" x="3762375" y="2967038"/>
          <p14:tracePt t="20518" x="3729038" y="2943225"/>
          <p14:tracePt t="20535" x="3705225" y="2924175"/>
          <p14:tracePt t="20552" x="3690938" y="2914650"/>
          <p14:tracePt t="20568" x="3681413" y="2900363"/>
          <p14:tracePt t="20585" x="3662363" y="2881313"/>
          <p14:tracePt t="20602" x="3643313" y="2871788"/>
          <p14:tracePt t="20618" x="3633788" y="2862263"/>
          <p14:tracePt t="20635" x="3619500" y="2847975"/>
          <p14:tracePt t="20652" x="3600450" y="2819400"/>
          <p14:tracePt t="20668" x="3590925" y="2795588"/>
          <p14:tracePt t="20685" x="3586163" y="2771775"/>
          <p14:tracePt t="20702" x="3571875" y="2738438"/>
          <p14:tracePt t="20718" x="3562350" y="2709863"/>
          <p14:tracePt t="20735" x="3548063" y="2686050"/>
          <p14:tracePt t="20752" x="3543300" y="2667000"/>
          <p14:tracePt t="20768" x="3533775" y="2647950"/>
          <p14:tracePt t="20785" x="3529013" y="2638425"/>
          <p14:tracePt t="20802" x="3519488" y="2628900"/>
          <p14:tracePt t="20818" x="3514725" y="2624138"/>
          <p14:tracePt t="20835" x="3505200" y="2609850"/>
          <p14:tracePt t="20851" x="3500438" y="2605088"/>
          <p14:tracePt t="20868" x="3490913" y="2600325"/>
          <p14:tracePt t="20885" x="3481388" y="2576513"/>
          <p14:tracePt t="20901" x="3481388" y="2566988"/>
          <p14:tracePt t="20918" x="3481388" y="2557463"/>
          <p14:tracePt t="20935" x="3481388" y="2547938"/>
          <p14:tracePt t="20951" x="3481388" y="2538413"/>
          <p14:tracePt t="20968" x="3490913" y="2533650"/>
          <p14:tracePt t="20985" x="3505200" y="2528888"/>
          <p14:tracePt t="21001" x="3514725" y="2528888"/>
          <p14:tracePt t="21018" x="3524250" y="2528888"/>
          <p14:tracePt t="21035" x="3533775" y="2533650"/>
          <p14:tracePt t="21052" x="3533775" y="2538413"/>
          <p14:tracePt t="21069" x="3533775" y="2566988"/>
          <p14:tracePt t="21085" x="3533775" y="2609850"/>
          <p14:tracePt t="21101" x="3533775" y="2676525"/>
          <p14:tracePt t="21118" x="3533775" y="2757488"/>
          <p14:tracePt t="21135" x="3519488" y="2847975"/>
          <p14:tracePt t="21151" x="3509963" y="2881313"/>
          <p14:tracePt t="21168" x="3509963" y="2933700"/>
          <p14:tracePt t="21185" x="3514725" y="3005138"/>
          <p14:tracePt t="21201" x="3538538" y="3119438"/>
          <p14:tracePt t="21218" x="3552825" y="3195638"/>
          <p14:tracePt t="21235" x="3571875" y="3238500"/>
          <p14:tracePt t="21252" x="3590925" y="3286125"/>
          <p14:tracePt t="21268" x="3629025" y="3348038"/>
          <p14:tracePt t="21285" x="3662363" y="3386138"/>
          <p14:tracePt t="21302" x="3686175" y="3433763"/>
          <p14:tracePt t="21318" x="3724275" y="3505200"/>
          <p14:tracePt t="21335" x="3748088" y="3567113"/>
          <p14:tracePt t="21352" x="3767138" y="3624263"/>
          <p14:tracePt t="21368" x="3786188" y="3676650"/>
          <p14:tracePt t="21370" x="3795713" y="3700463"/>
          <p14:tracePt t="21385" x="3805238" y="3762375"/>
          <p14:tracePt t="21402" x="3819525" y="3824288"/>
          <p14:tracePt t="21418" x="3829050" y="3886200"/>
          <p14:tracePt t="21435" x="3843338" y="3948113"/>
          <p14:tracePt t="21451" x="3852863" y="4014788"/>
          <p14:tracePt t="21468" x="3862388" y="4052888"/>
          <p14:tracePt t="21485" x="3867150" y="4095750"/>
          <p14:tracePt t="21502" x="3876675" y="4162425"/>
          <p14:tracePt t="21518" x="3886200" y="4205288"/>
          <p14:tracePt t="21535" x="3886200" y="4267200"/>
          <p14:tracePt t="21551" x="3886200" y="4324350"/>
          <p14:tracePt t="21568" x="3890963" y="4376738"/>
          <p14:tracePt t="21585" x="3890963" y="4419600"/>
          <p14:tracePt t="21602" x="3890963" y="4462463"/>
          <p14:tracePt t="21618" x="3900488" y="4552950"/>
          <p14:tracePt t="21635" x="3905250" y="4733925"/>
          <p14:tracePt t="21652" x="3905250" y="4824413"/>
          <p14:tracePt t="21668" x="3905250" y="4891088"/>
          <p14:tracePt t="21685" x="3905250" y="4972050"/>
          <p14:tracePt t="21701" x="3905250" y="5076825"/>
          <p14:tracePt t="21718" x="3895725" y="5129213"/>
          <p14:tracePt t="21735" x="3895725" y="5153025"/>
          <p14:tracePt t="21752" x="3895725" y="5167313"/>
          <p14:tracePt t="21966" x="3895725" y="5267325"/>
          <p14:tracePt t="21973" x="3895725" y="5376863"/>
          <p14:tracePt t="21985" x="3895725" y="5453063"/>
          <p14:tracePt t="22001" x="3890963" y="5691188"/>
          <p14:tracePt t="22018" x="3890963" y="5857875"/>
          <p14:tracePt t="22035" x="3890963" y="5948363"/>
          <p14:tracePt t="22051" x="3890963" y="6005513"/>
          <p14:tracePt t="22068" x="3890963" y="6057900"/>
          <p14:tracePt t="22085" x="3890963" y="6096000"/>
          <p14:tracePt t="22101" x="3890963" y="6115050"/>
          <p14:tracePt t="22118" x="3890963" y="6134100"/>
          <p14:tracePt t="22135" x="3890963" y="6138863"/>
          <p14:tracePt t="22151" x="3890963" y="6143625"/>
          <p14:tracePt t="22192" x="3890963" y="6138863"/>
          <p14:tracePt t="22201" x="3890963" y="6124575"/>
          <p14:tracePt t="22218" x="3890963" y="5948363"/>
          <p14:tracePt t="22235" x="3933825" y="5657850"/>
          <p14:tracePt t="22251" x="4071938" y="4824413"/>
          <p14:tracePt t="22269" x="4176713" y="4186238"/>
          <p14:tracePt t="22285" x="4271963" y="3700463"/>
          <p14:tracePt t="22302" x="4333875" y="3467100"/>
          <p14:tracePt t="22318" x="4376738" y="3352800"/>
          <p14:tracePt t="22335" x="4400550" y="3305175"/>
          <p14:tracePt t="22351" x="4429125" y="3267075"/>
          <p14:tracePt t="22368" x="4457700" y="3238500"/>
          <p14:tracePt t="22385" x="4471988" y="3224213"/>
          <p14:tracePt t="22402" x="4481513" y="3214688"/>
          <p14:tracePt t="22418" x="4500563" y="3200400"/>
          <p14:tracePt t="22435" x="4552950" y="3181350"/>
          <p14:tracePt t="22451" x="4600575" y="3176588"/>
          <p14:tracePt t="22468" x="4638675" y="3176588"/>
          <p14:tracePt t="22485" x="4681538" y="3167063"/>
          <p14:tracePt t="22706" x="4714875" y="3167063"/>
          <p14:tracePt t="22714" x="4738688" y="3171825"/>
          <p14:tracePt t="22721" x="4767263" y="3176588"/>
          <p14:tracePt t="22735" x="4781550" y="3176588"/>
          <p14:tracePt t="22751" x="4824413" y="3186113"/>
          <p14:tracePt t="22768" x="4838700" y="3200400"/>
          <p14:tracePt t="22785" x="4843463" y="3205163"/>
          <p14:tracePt t="22802" x="4857750" y="3214688"/>
          <p14:tracePt t="22818" x="4872038" y="3228975"/>
          <p14:tracePt t="22835" x="4891088" y="3238500"/>
          <p14:tracePt t="22851" x="4905375" y="3252788"/>
          <p14:tracePt t="22868" x="4919663" y="3271838"/>
          <p14:tracePt t="22885" x="4929188" y="3276600"/>
          <p14:tracePt t="22901" x="4933950" y="3281363"/>
          <p14:tracePt t="22918" x="4938713" y="3286125"/>
          <p14:tracePt t="22935" x="4962525" y="3290888"/>
          <p14:tracePt t="22952" x="4991100" y="3290888"/>
          <p14:tracePt t="22968" x="5014913" y="3290888"/>
          <p14:tracePt t="22985" x="5043488" y="3290888"/>
          <p14:tracePt t="23001" x="5067300" y="3290888"/>
          <p14:tracePt t="23018" x="5086350" y="3290888"/>
          <p14:tracePt t="23035" x="5105400" y="3281363"/>
          <p14:tracePt t="23051" x="5129213" y="3271838"/>
          <p14:tracePt t="23068" x="5167313" y="3267075"/>
          <p14:tracePt t="23085" x="5186363" y="3262313"/>
          <p14:tracePt t="23101" x="5210175" y="3262313"/>
          <p14:tracePt t="23118" x="5229225" y="3262313"/>
          <p14:tracePt t="23135" x="5233988" y="3262313"/>
          <p14:tracePt t="23151" x="5238750" y="3262313"/>
          <p14:tracePt t="23168" x="5248275" y="3262313"/>
          <p14:tracePt t="23250" x="5243513" y="3267075"/>
          <p14:tracePt t="23258" x="5229225" y="3271838"/>
          <p14:tracePt t="23268" x="5210175" y="3276600"/>
          <p14:tracePt t="23285" x="5157788" y="3295650"/>
          <p14:tracePt t="23302" x="5038725" y="3319463"/>
          <p14:tracePt t="23318" x="4986338" y="3324225"/>
          <p14:tracePt t="23335" x="4938713" y="3324225"/>
          <p14:tracePt t="23351" x="4914900" y="3314700"/>
          <p14:tracePt t="23368" x="4867275" y="3233738"/>
          <p14:tracePt t="23385" x="4843463" y="3162300"/>
          <p14:tracePt t="23401" x="4829175" y="3100388"/>
          <p14:tracePt t="23418" x="4838700" y="2971800"/>
          <p14:tracePt t="23435" x="4862513" y="2909888"/>
          <p14:tracePt t="23451" x="4886325" y="2862263"/>
          <p14:tracePt t="23468" x="4919663" y="2824163"/>
          <p14:tracePt t="23485" x="4976813" y="2795588"/>
          <p14:tracePt t="23501" x="5019675" y="2781300"/>
          <p14:tracePt t="23518" x="5062538" y="2790825"/>
          <p14:tracePt t="23535" x="5110163" y="2824163"/>
          <p14:tracePt t="23551" x="5186363" y="2876550"/>
          <p14:tracePt t="23568" x="5219700" y="2914650"/>
          <p14:tracePt t="23585" x="5253038" y="2962275"/>
          <p14:tracePt t="23602" x="5267325" y="3009900"/>
          <p14:tracePt t="23618" x="5276850" y="3038475"/>
          <p14:tracePt t="23635" x="5272088" y="3076575"/>
          <p14:tracePt t="23651" x="5262563" y="3105150"/>
          <p14:tracePt t="23668" x="5238750" y="3167063"/>
          <p14:tracePt t="23685" x="5229225" y="3181350"/>
          <p14:tracePt t="23918" x="5243513" y="3181350"/>
          <p14:tracePt t="23925" x="5262563" y="3181350"/>
          <p14:tracePt t="23935" x="5281613" y="3181350"/>
          <p14:tracePt t="23951" x="5314950" y="3186113"/>
          <p14:tracePt t="23968" x="5343525" y="3190875"/>
          <p14:tracePt t="23985" x="5391150" y="3205163"/>
          <p14:tracePt t="24001" x="5414963" y="3214688"/>
          <p14:tracePt t="24018" x="5424488" y="3219450"/>
          <p14:tracePt t="24034" x="5438775" y="3224213"/>
          <p14:tracePt t="24051" x="5448300" y="3224213"/>
          <p14:tracePt t="24068" x="5453063" y="3224213"/>
          <p14:tracePt t="24085" x="5462588" y="3224213"/>
          <p14:tracePt t="24101" x="5467350" y="3224213"/>
          <p14:tracePt t="24118" x="5472113" y="3228975"/>
          <p14:tracePt t="24135" x="5486400" y="3228975"/>
          <p14:tracePt t="24151" x="5500688" y="3233738"/>
          <p14:tracePt t="24168" x="5510213" y="3233738"/>
          <p14:tracePt t="24185" x="5519738" y="3233738"/>
          <p14:tracePt t="24201" x="5524500" y="3233738"/>
          <p14:tracePt t="24218" x="5529263" y="3233738"/>
          <p14:tracePt t="24251" x="5534025" y="3233738"/>
          <p14:tracePt t="24268" x="5538788" y="3233738"/>
          <p14:tracePt t="24285" x="5557838" y="3233738"/>
          <p14:tracePt t="24301" x="5567363" y="3233738"/>
          <p14:tracePt t="24318" x="5586413" y="3233738"/>
          <p14:tracePt t="24335" x="5600700" y="3233738"/>
          <p14:tracePt t="24351" x="5619750" y="3228975"/>
          <p14:tracePt t="24368" x="5638800" y="3224213"/>
          <p14:tracePt t="24385" x="5676900" y="3219450"/>
          <p14:tracePt t="24401" x="5715000" y="3214688"/>
          <p14:tracePt t="24418" x="5772150" y="3205163"/>
          <p14:tracePt t="24435" x="5800725" y="3205163"/>
          <p14:tracePt t="24451" x="5829300" y="3205163"/>
          <p14:tracePt t="24468" x="5867400" y="3205163"/>
          <p14:tracePt t="24485" x="5900738" y="3200400"/>
          <p14:tracePt t="24501" x="5919788" y="3200400"/>
          <p14:tracePt t="24518" x="5934075" y="3200400"/>
          <p14:tracePt t="24535" x="5967413" y="3200400"/>
          <p14:tracePt t="24551" x="5991225" y="3200400"/>
          <p14:tracePt t="24568" x="6019800" y="3195638"/>
          <p14:tracePt t="24585" x="6048375" y="3195638"/>
          <p14:tracePt t="24601" x="6091238" y="3195638"/>
          <p14:tracePt t="24618" x="6119813" y="3195638"/>
          <p14:tracePt t="24635" x="6157913" y="3195638"/>
          <p14:tracePt t="24651" x="6191250" y="3195638"/>
          <p14:tracePt t="24668" x="6229350" y="3195638"/>
          <p14:tracePt t="24685" x="6253163" y="3195638"/>
          <p14:tracePt t="24701" x="6281738" y="3195638"/>
          <p14:tracePt t="24718" x="6315075" y="3195638"/>
          <p14:tracePt t="24735" x="6334125" y="3195638"/>
          <p14:tracePt t="24751" x="6348413" y="3195638"/>
          <p14:tracePt t="24768" x="6362700" y="3195638"/>
          <p14:tracePt t="24785" x="6386513" y="3195638"/>
          <p14:tracePt t="24801" x="6400800" y="3195638"/>
          <p14:tracePt t="24818" x="6415088" y="3195638"/>
          <p14:tracePt t="24835" x="6424613" y="3195638"/>
          <p14:tracePt t="24851" x="6443663" y="3195638"/>
          <p14:tracePt t="24868" x="6457950" y="3195638"/>
          <p14:tracePt t="24884" x="6462713" y="3190875"/>
          <p14:tracePt t="24901" x="6472238" y="3186113"/>
          <p14:tracePt t="24918" x="6481763" y="3186113"/>
          <p14:tracePt t="24934" x="6486525" y="3186113"/>
          <p14:tracePt t="24951" x="6491288" y="3186113"/>
          <p14:tracePt t="24968" x="6496050" y="3186113"/>
          <p14:tracePt t="25034" x="6496050" y="3181350"/>
          <p14:tracePt t="25042" x="6496050" y="3176588"/>
          <p14:tracePt t="25056" x="6496050" y="3171825"/>
          <p14:tracePt t="25068" x="6491288" y="3167063"/>
          <p14:tracePt t="25085" x="6477000" y="3157538"/>
          <p14:tracePt t="25101" x="6438900" y="3133725"/>
          <p14:tracePt t="25118" x="6410325" y="3109913"/>
          <p14:tracePt t="25135" x="6367463" y="3095625"/>
          <p14:tracePt t="25151" x="6296025" y="3071813"/>
          <p14:tracePt t="25168" x="6234113" y="3057525"/>
          <p14:tracePt t="25185" x="6162675" y="3052763"/>
          <p14:tracePt t="25201" x="6100763" y="3043238"/>
          <p14:tracePt t="25218" x="6034088" y="3043238"/>
          <p14:tracePt t="25234" x="6015038" y="3043238"/>
          <p14:tracePt t="25251" x="5991225" y="3043238"/>
          <p14:tracePt t="25268" x="5972175" y="3043238"/>
          <p14:tracePt t="25284" x="5943600" y="3043238"/>
          <p14:tracePt t="25301" x="5924550" y="3043238"/>
          <p14:tracePt t="25318" x="5900738" y="3043238"/>
          <p14:tracePt t="25335" x="5862638" y="3043238"/>
          <p14:tracePt t="25351" x="5834063" y="3043238"/>
          <p14:tracePt t="25368" x="5805488" y="3052763"/>
          <p14:tracePt t="25385" x="5772150" y="3052763"/>
          <p14:tracePt t="25401" x="5724525" y="3062288"/>
          <p14:tracePt t="25418" x="5695950" y="3062288"/>
          <p14:tracePt t="25434" x="5672138" y="3076575"/>
          <p14:tracePt t="25451" x="5648325" y="3076575"/>
          <p14:tracePt t="25468" x="5624513" y="3086100"/>
          <p14:tracePt t="25484" x="5610225" y="3086100"/>
          <p14:tracePt t="25501" x="5591175" y="3090863"/>
          <p14:tracePt t="25518" x="5581650" y="3095625"/>
          <p14:tracePt t="25534" x="5557838" y="3100388"/>
          <p14:tracePt t="25551" x="5543550" y="3105150"/>
          <p14:tracePt t="25568" x="5534025" y="3109913"/>
          <p14:tracePt t="25585" x="5519738" y="3109913"/>
          <p14:tracePt t="25601" x="5514975" y="3109913"/>
          <p14:tracePt t="25618" x="5510213" y="3109913"/>
          <p14:tracePt t="25651" x="5510213" y="3119438"/>
          <p14:tracePt t="25668" x="5510213" y="3128963"/>
          <p14:tracePt t="25684" x="5510213" y="3143250"/>
          <p14:tracePt t="25701" x="5514975" y="3148013"/>
          <p14:tracePt t="25718" x="5529263" y="3157538"/>
          <p14:tracePt t="25734" x="5543550" y="3171825"/>
          <p14:tracePt t="25751" x="5576888" y="3181350"/>
          <p14:tracePt t="25768" x="5629275" y="3195638"/>
          <p14:tracePt t="25784" x="5667375" y="3200400"/>
          <p14:tracePt t="25801" x="5700713" y="3209925"/>
          <p14:tracePt t="25818" x="5729288" y="3209925"/>
          <p14:tracePt t="25834" x="5776913" y="3209925"/>
          <p14:tracePt t="25851" x="5795963" y="3209925"/>
          <p14:tracePt t="25869" x="5819775" y="3205163"/>
          <p14:tracePt t="25873" x="5834063" y="3205163"/>
          <p14:tracePt t="25885" x="5843588" y="3205163"/>
          <p14:tracePt t="25901" x="5872163" y="3205163"/>
          <p14:tracePt t="25918" x="5900738" y="3205163"/>
          <p14:tracePt t="25935" x="5929313" y="3205163"/>
          <p14:tracePt t="25952" x="5967413" y="3205163"/>
          <p14:tracePt t="25968" x="6015038" y="3205163"/>
          <p14:tracePt t="25985" x="6043613" y="3205163"/>
          <p14:tracePt t="26001" x="6072188" y="3205163"/>
          <p14:tracePt t="26018" x="6129338" y="3205163"/>
          <p14:tracePt t="26034" x="6157913" y="3205163"/>
          <p14:tracePt t="26051" x="6186488" y="3205163"/>
          <p14:tracePt t="26068" x="6215063" y="3205163"/>
          <p14:tracePt t="26085" x="6253163" y="3205163"/>
          <p14:tracePt t="26101" x="6276975" y="3205163"/>
          <p14:tracePt t="26118" x="6310313" y="3205163"/>
          <p14:tracePt t="26134" x="6334125" y="3205163"/>
          <p14:tracePt t="26151" x="6381750" y="3205163"/>
          <p14:tracePt t="26168" x="6410325" y="3195638"/>
          <p14:tracePt t="26184" x="6438900" y="3186113"/>
          <p14:tracePt t="26201" x="6472238" y="3176588"/>
          <p14:tracePt t="26218" x="6496050" y="3171825"/>
          <p14:tracePt t="26235" x="6515100" y="3167063"/>
          <p14:tracePt t="26251" x="6534150" y="3157538"/>
          <p14:tracePt t="26268" x="6553200" y="3148013"/>
          <p14:tracePt t="26284" x="6567488" y="3138488"/>
          <p14:tracePt t="26301" x="6577013" y="3128963"/>
          <p14:tracePt t="26318" x="6581775" y="3124200"/>
          <p14:tracePt t="26335" x="6591300" y="3114675"/>
          <p14:tracePt t="26351" x="6596063" y="3109913"/>
          <p14:tracePt t="26368" x="6605588" y="3100388"/>
          <p14:tracePt t="26385" x="6605588" y="3095625"/>
          <p14:tracePt t="26401" x="6605588" y="3090863"/>
          <p14:tracePt t="26438" x="6605588" y="3086100"/>
          <p14:tracePt t="26444" x="6605588" y="3081338"/>
          <p14:tracePt t="26460" x="6605588" y="3076575"/>
          <p14:tracePt t="26468" x="6605588" y="3071813"/>
          <p14:tracePt t="26484" x="6600825" y="3067050"/>
          <p14:tracePt t="26501" x="6577013" y="3057525"/>
          <p14:tracePt t="26518" x="6529388" y="3043238"/>
          <p14:tracePt t="26534" x="6510338" y="3038475"/>
          <p14:tracePt t="26551" x="6496050" y="3028950"/>
          <p14:tracePt t="26568" x="6477000" y="3024188"/>
          <p14:tracePt t="26585" x="6457950" y="3014663"/>
          <p14:tracePt t="26601" x="6434138" y="2995613"/>
          <p14:tracePt t="26618" x="6405563" y="2976563"/>
          <p14:tracePt t="26635" x="6376988" y="2971800"/>
          <p14:tracePt t="26651" x="6329363" y="2967038"/>
          <p14:tracePt t="26668" x="6300788" y="2962275"/>
          <p14:tracePt t="26685" x="6272213" y="2952750"/>
          <p14:tracePt t="26701" x="6224588" y="2952750"/>
          <p14:tracePt t="26718" x="6191250" y="2952750"/>
          <p14:tracePt t="26734" x="6153150" y="2947988"/>
          <p14:tracePt t="26751" x="6105525" y="2947988"/>
          <p14:tracePt t="26768" x="6038850" y="2947988"/>
          <p14:tracePt t="26784" x="5991225" y="2947988"/>
          <p14:tracePt t="26801" x="5957888" y="2962275"/>
          <p14:tracePt t="26818" x="5905500" y="2976563"/>
          <p14:tracePt t="26834" x="5829300" y="2986088"/>
          <p14:tracePt t="26851" x="5791200" y="3000375"/>
          <p14:tracePt t="26868" x="5748338" y="3014663"/>
          <p14:tracePt t="26885" x="5686425" y="3033713"/>
          <p14:tracePt t="26901" x="5643563" y="3043238"/>
          <p14:tracePt t="26918" x="5614988" y="3057525"/>
          <p14:tracePt t="26934" x="5581650" y="3071813"/>
          <p14:tracePt t="26951" x="5534025" y="3090863"/>
          <p14:tracePt t="26968" x="5505450" y="3105150"/>
          <p14:tracePt t="26984" x="5476875" y="3109913"/>
          <p14:tracePt t="27001" x="5453063" y="3114675"/>
          <p14:tracePt t="27018" x="5429250" y="3124200"/>
          <p14:tracePt t="27034" x="5410200" y="3138488"/>
          <p14:tracePt t="27051" x="5400675" y="3143250"/>
          <p14:tracePt t="27068" x="5391150" y="3148013"/>
          <p14:tracePt t="27085" x="5381625" y="3157538"/>
          <p14:tracePt t="27101" x="5376863" y="3167063"/>
          <p14:tracePt t="27118" x="5372100" y="3171825"/>
          <p14:tracePt t="27135" x="5367338" y="3176588"/>
          <p14:tracePt t="27168" x="5367338" y="3186113"/>
          <p14:tracePt t="27201" x="5391150" y="3200400"/>
          <p14:tracePt t="27218" x="5424488" y="3214688"/>
          <p14:tracePt t="27234" x="5476875" y="3228975"/>
          <p14:tracePt t="27251" x="5567363" y="3257550"/>
          <p14:tracePt t="27268" x="5638800" y="3262313"/>
          <p14:tracePt t="27284" x="5700713" y="3271838"/>
          <p14:tracePt t="27301" x="5767388" y="3271838"/>
          <p14:tracePt t="27318" x="5834063" y="3271838"/>
          <p14:tracePt t="27334" x="5876925" y="3271838"/>
          <p14:tracePt t="27351" x="5910263" y="3271838"/>
          <p14:tracePt t="27368" x="5962650" y="3271838"/>
          <p14:tracePt t="27370" x="5986463" y="3271838"/>
          <p14:tracePt t="27384" x="6048375" y="3262313"/>
          <p14:tracePt t="27401" x="6105525" y="3257550"/>
          <p14:tracePt t="27418" x="6157913" y="3252788"/>
          <p14:tracePt t="27435" x="6200775" y="3238500"/>
          <p14:tracePt t="27451" x="6253163" y="3233738"/>
          <p14:tracePt t="27468" x="6291263" y="3224213"/>
          <p14:tracePt t="27484" x="6329363" y="3214688"/>
          <p14:tracePt t="27501" x="6376988" y="3200400"/>
          <p14:tracePt t="27518" x="6405563" y="3195638"/>
          <p14:tracePt t="27534" x="6434138" y="3190875"/>
          <p14:tracePt t="27551" x="6467475" y="3181350"/>
          <p14:tracePt t="27568" x="6500813" y="3171825"/>
          <p14:tracePt t="27584" x="6524625" y="3167063"/>
          <p14:tracePt t="27601" x="6538913" y="3157538"/>
          <p14:tracePt t="27618" x="6557963" y="3152775"/>
          <p14:tracePt t="27634" x="6567488" y="3143250"/>
          <p14:tracePt t="27651" x="6572250" y="3138488"/>
          <p14:tracePt t="27668" x="6577013" y="3138488"/>
          <p14:tracePt t="27684" x="6577013" y="3133725"/>
          <p14:tracePt t="27701" x="6577013" y="3119438"/>
          <p14:tracePt t="27718" x="6572250" y="3095625"/>
          <p14:tracePt t="27734" x="6562725" y="3071813"/>
          <p14:tracePt t="27751" x="6534150" y="3024188"/>
          <p14:tracePt t="27768" x="6496050" y="2990850"/>
          <p14:tracePt t="27784" x="6438900" y="2967038"/>
          <p14:tracePt t="27801" x="6396038" y="2943225"/>
          <p14:tracePt t="27818" x="6324600" y="2938463"/>
          <p14:tracePt t="27834" x="6276975" y="2938463"/>
          <p14:tracePt t="27851" x="6224588" y="2947988"/>
          <p14:tracePt t="27868" x="6162675" y="2962275"/>
          <p14:tracePt t="27869" x="6124575" y="2976563"/>
          <p14:tracePt t="27884" x="6081713" y="2990850"/>
          <p14:tracePt t="27901" x="6038850" y="2995613"/>
          <p14:tracePt t="27918" x="6015038" y="3000375"/>
          <p14:tracePt t="27934" x="5995988" y="3009900"/>
          <p14:tracePt t="27951" x="5986463" y="3009900"/>
          <p14:tracePt t="27968" x="5976938" y="3009900"/>
          <p14:tracePt t="27984" x="5972175" y="3009900"/>
          <p14:tracePt t="28001" x="5967413" y="3009900"/>
          <p14:tracePt t="28251" x="5953125" y="3019425"/>
          <p14:tracePt t="28259" x="5948363" y="3019425"/>
          <p14:tracePt t="28268" x="5943600" y="3024188"/>
          <p14:tracePt t="28284" x="5934075" y="3028950"/>
          <p14:tracePt t="28301" x="5929313" y="3028950"/>
          <p14:tracePt t="28318" x="5919788" y="3028950"/>
          <p14:tracePt t="28334" x="5915025" y="3028950"/>
          <p14:tracePt t="28351" x="5905500" y="3033713"/>
          <p14:tracePt t="28368" x="5891213" y="3043238"/>
          <p14:tracePt t="28385" x="5876925" y="3048000"/>
          <p14:tracePt t="28401" x="5867400" y="3057525"/>
          <p14:tracePt t="28418" x="5853113" y="3062288"/>
          <p14:tracePt t="28434" x="5829300" y="3071813"/>
          <p14:tracePt t="28451" x="5819775" y="3076575"/>
          <p14:tracePt t="28468" x="5800725" y="3086100"/>
          <p14:tracePt t="28484" x="5786438" y="3090863"/>
          <p14:tracePt t="28501" x="5753100" y="3100388"/>
          <p14:tracePt t="28518" x="5734050" y="3109913"/>
          <p14:tracePt t="28534" x="5710238" y="3119438"/>
          <p14:tracePt t="28551" x="5676900" y="3128963"/>
          <p14:tracePt t="28568" x="5662613" y="3133725"/>
          <p14:tracePt t="28584" x="5643563" y="3138488"/>
          <p14:tracePt t="28601" x="5634038" y="3148013"/>
          <p14:tracePt t="28618" x="5624513" y="3152775"/>
          <p14:tracePt t="28634" x="5614988" y="3152775"/>
          <p14:tracePt t="28651" x="5610225" y="3152775"/>
          <p14:tracePt t="28758" x="5610225" y="3157538"/>
          <p14:tracePt t="28832" x="5614988" y="3157538"/>
          <p14:tracePt t="28839" x="5619750" y="3157538"/>
          <p14:tracePt t="28853" x="5634038" y="3157538"/>
          <p14:tracePt t="28868" x="5643563" y="3157538"/>
          <p14:tracePt t="28884" x="5662613" y="3157538"/>
          <p14:tracePt t="28901" x="5695950" y="3157538"/>
          <p14:tracePt t="28918" x="5719763" y="3157538"/>
          <p14:tracePt t="28934" x="5757863" y="3157538"/>
          <p14:tracePt t="28951" x="5781675" y="3157538"/>
          <p14:tracePt t="28968" x="5800725" y="3157538"/>
          <p14:tracePt t="28985" x="5824538" y="3157538"/>
          <p14:tracePt t="29001" x="5867400" y="3157538"/>
          <p14:tracePt t="29018" x="5895975" y="3157538"/>
          <p14:tracePt t="29034" x="5919788" y="3157538"/>
          <p14:tracePt t="29051" x="5953125" y="3167063"/>
          <p14:tracePt t="29068" x="5972175" y="3167063"/>
          <p14:tracePt t="29084" x="5995988" y="3171825"/>
          <p14:tracePt t="29101" x="6015038" y="3176588"/>
          <p14:tracePt t="29118" x="6062663" y="3186113"/>
          <p14:tracePt t="29134" x="6091238" y="3195638"/>
          <p14:tracePt t="29151" x="6129338" y="3205163"/>
          <p14:tracePt t="29168" x="6157913" y="3209925"/>
          <p14:tracePt t="29184" x="6200775" y="3224213"/>
          <p14:tracePt t="29201" x="6219825" y="3228975"/>
          <p14:tracePt t="29218" x="6243638" y="3233738"/>
          <p14:tracePt t="29234" x="6267450" y="3233738"/>
          <p14:tracePt t="29251" x="6276975" y="3233738"/>
          <p14:tracePt t="29268" x="6291263" y="3233738"/>
          <p14:tracePt t="29284" x="6310313" y="3233738"/>
          <p14:tracePt t="29301" x="6329363" y="3233738"/>
          <p14:tracePt t="29318" x="6343650" y="3233738"/>
          <p14:tracePt t="29334" x="6357938" y="3233738"/>
          <p14:tracePt t="29351" x="6367463" y="3233738"/>
          <p14:tracePt t="29368" x="6386513" y="3233738"/>
          <p14:tracePt t="29384" x="6405563" y="3238500"/>
          <p14:tracePt t="29401" x="6429375" y="3238500"/>
          <p14:tracePt t="29418" x="6448425" y="3238500"/>
          <p14:tracePt t="29434" x="6472238" y="3238500"/>
          <p14:tracePt t="29451" x="6486525" y="3238500"/>
          <p14:tracePt t="29468" x="6500813" y="3238500"/>
          <p14:tracePt t="29484" x="6510338" y="3238500"/>
          <p14:tracePt t="29501" x="6519863" y="3238500"/>
          <p14:tracePt t="29518" x="6524625" y="3238500"/>
          <p14:tracePt t="29534" x="6529388" y="3238500"/>
          <p14:tracePt t="29801" x="6500813" y="3252788"/>
          <p14:tracePt t="29808" x="6467475" y="3267075"/>
          <p14:tracePt t="29817" x="6415088" y="3286125"/>
          <p14:tracePt t="29834" x="6319838" y="3314700"/>
          <p14:tracePt t="29851" x="6219825" y="3343275"/>
          <p14:tracePt t="29867" x="6176963" y="3362325"/>
          <p14:tracePt t="29884" x="6138863" y="3376613"/>
          <p14:tracePt t="29901" x="6110288" y="3381375"/>
          <p14:tracePt t="29918" x="6076950" y="3395663"/>
          <p14:tracePt t="29934" x="6053138" y="3400425"/>
          <p14:tracePt t="29951" x="6029325" y="3409950"/>
          <p14:tracePt t="29968" x="6010275" y="3414713"/>
          <p14:tracePt t="29984" x="5967413" y="3424238"/>
          <p14:tracePt t="30001" x="5938838" y="3429000"/>
          <p14:tracePt t="30018" x="5919788" y="3433763"/>
          <p14:tracePt t="30035" x="5886450" y="3433763"/>
          <p14:tracePt t="30051" x="5876925" y="3433763"/>
          <p14:tracePt t="30068" x="5872163" y="3433763"/>
          <p14:tracePt t="30084" x="5867400" y="3433763"/>
          <p14:tracePt t="30101" x="5857875" y="3433763"/>
          <p14:tracePt t="30117" x="5848350" y="3433763"/>
          <p14:tracePt t="30134" x="5838825" y="3433763"/>
          <p14:tracePt t="30151" x="5819775" y="3433763"/>
          <p14:tracePt t="30167" x="5776913" y="3433763"/>
          <p14:tracePt t="30184" x="5748338" y="3433763"/>
          <p14:tracePt t="30201" x="5715000" y="3433763"/>
          <p14:tracePt t="30217" x="5681663" y="3433763"/>
          <p14:tracePt t="30234" x="5634038" y="3433763"/>
          <p14:tracePt t="30251" x="5610225" y="3433763"/>
          <p14:tracePt t="30268" x="5591175" y="3433763"/>
          <p14:tracePt t="30284" x="5548313" y="3438525"/>
          <p14:tracePt t="30301" x="5519738" y="3443288"/>
          <p14:tracePt t="30317" x="5500688" y="3443288"/>
          <p14:tracePt t="30334" x="5476875" y="3452813"/>
          <p14:tracePt t="30351" x="5457825" y="3457575"/>
          <p14:tracePt t="30367" x="5443538" y="3457575"/>
          <p14:tracePt t="30384" x="5438775" y="3457575"/>
          <p14:tracePt t="30402" x="5429250" y="3457575"/>
          <p14:tracePt t="30418" x="5424488" y="3457575"/>
          <p14:tracePt t="30521" x="5429250" y="3457575"/>
          <p14:tracePt t="30533" x="5438775" y="3462338"/>
          <p14:tracePt t="30551" x="5491163" y="3462338"/>
          <p14:tracePt t="30568" x="5553075" y="3462338"/>
          <p14:tracePt t="30584" x="5600700" y="3462338"/>
          <p14:tracePt t="30601" x="5667375" y="3462338"/>
          <p14:tracePt t="30618" x="5705475" y="3462338"/>
          <p14:tracePt t="30634" x="5734050" y="3462338"/>
          <p14:tracePt t="30651" x="5753100" y="3462338"/>
          <p14:tracePt t="30667" x="5786438" y="3462338"/>
          <p14:tracePt t="30684" x="5805488" y="3462338"/>
          <p14:tracePt t="30701" x="5829300" y="3462338"/>
          <p14:tracePt t="30718" x="5853113" y="3462338"/>
          <p14:tracePt t="30734" x="5876925" y="3462338"/>
          <p14:tracePt t="30751" x="5895975" y="3467100"/>
          <p14:tracePt t="30768" x="5924550" y="3471863"/>
          <p14:tracePt t="30784" x="5957888" y="3481388"/>
          <p14:tracePt t="30801" x="5976938" y="3486150"/>
          <p14:tracePt t="30818" x="5981700" y="3486150"/>
          <p14:tracePt t="30834" x="5986463" y="3486150"/>
          <p14:tracePt t="30851" x="5995988" y="3486150"/>
          <p14:tracePt t="30867" x="6000750" y="3486150"/>
          <p14:tracePt t="31527" x="6010275" y="3486150"/>
          <p14:tracePt t="31534" x="6024563" y="3495675"/>
          <p14:tracePt t="31541" x="6043613" y="3500438"/>
          <p14:tracePt t="31551" x="6072188" y="3500438"/>
          <p14:tracePt t="31568" x="6105525" y="3500438"/>
          <p14:tracePt t="31584" x="6153150" y="3500438"/>
          <p14:tracePt t="31618" x="6210300" y="3500438"/>
          <p14:tracePt t="31651" x="6262688" y="3500438"/>
          <p14:tracePt t="31667" x="6281738" y="3500438"/>
          <p14:tracePt t="31684" x="6305550" y="3500438"/>
          <p14:tracePt t="31701" x="6319838" y="3500438"/>
          <p14:tracePt t="31717" x="6334125" y="3500438"/>
          <p14:tracePt t="31734" x="6338888" y="3500438"/>
          <p14:tracePt t="31751" x="6348413" y="3500438"/>
          <p14:tracePt t="31768" x="6362700" y="3500438"/>
          <p14:tracePt t="31784" x="6391275" y="3500438"/>
          <p14:tracePt t="31801" x="6419850" y="3500438"/>
          <p14:tracePt t="31817" x="6443663" y="3500438"/>
          <p14:tracePt t="31834" x="6486525" y="3500438"/>
          <p14:tracePt t="31851" x="6515100" y="3500438"/>
          <p14:tracePt t="31867" x="6543675" y="3490913"/>
          <p14:tracePt t="31884" x="6577013" y="3490913"/>
          <p14:tracePt t="31901" x="6624638" y="3490913"/>
          <p14:tracePt t="31917" x="6648450" y="3490913"/>
          <p14:tracePt t="31934" x="6667500" y="3490913"/>
          <p14:tracePt t="31951" x="6686550" y="3490913"/>
          <p14:tracePt t="31967" x="6719888" y="3490913"/>
          <p14:tracePt t="31984" x="6729413" y="3490913"/>
          <p14:tracePt t="32001" x="6743700" y="3490913"/>
          <p14:tracePt t="32017" x="6762750" y="3486150"/>
          <p14:tracePt t="32034" x="6781800" y="3486150"/>
          <p14:tracePt t="32051" x="6791325" y="3481388"/>
          <p14:tracePt t="32067" x="6800850" y="3481388"/>
          <p14:tracePt t="32084" x="6810375" y="3481388"/>
          <p14:tracePt t="32101" x="6819900" y="3481388"/>
          <p14:tracePt t="32525" x="6786563" y="3490913"/>
          <p14:tracePt t="32532" x="6748463" y="3500438"/>
          <p14:tracePt t="32539" x="6710363" y="3505200"/>
          <p14:tracePt t="32551" x="6677025" y="3514725"/>
          <p14:tracePt t="32567" x="6615113" y="3519488"/>
          <p14:tracePt t="32584" x="6534150" y="3519488"/>
          <p14:tracePt t="32617" x="6424613" y="3519488"/>
          <p14:tracePt t="32650" x="6276975" y="3495675"/>
          <p14:tracePt t="32667" x="6234113" y="3490913"/>
          <p14:tracePt t="32684" x="6196013" y="3490913"/>
          <p14:tracePt t="32701" x="6157913" y="3490913"/>
          <p14:tracePt t="32717" x="6129338" y="3490913"/>
          <p14:tracePt t="32734" x="6100763" y="3490913"/>
          <p14:tracePt t="32751" x="6067425" y="3490913"/>
          <p14:tracePt t="32767" x="6005513" y="3490913"/>
          <p14:tracePt t="32784" x="5962650" y="3490913"/>
          <p14:tracePt t="32801" x="5915025" y="3490913"/>
          <p14:tracePt t="32817" x="5862638" y="3505200"/>
          <p14:tracePt t="32834" x="5800725" y="3509963"/>
          <p14:tracePt t="32851" x="5772150" y="3509963"/>
          <p14:tracePt t="32867" x="5734050" y="3514725"/>
          <p14:tracePt t="32884" x="5691188" y="3524250"/>
          <p14:tracePt t="32901" x="5657850" y="3533775"/>
          <p14:tracePt t="32917" x="5638800" y="3538538"/>
          <p14:tracePt t="32934" x="5610225" y="3548063"/>
          <p14:tracePt t="32951" x="5567363" y="3557588"/>
          <p14:tracePt t="32967" x="5543550" y="3562350"/>
          <p14:tracePt t="32984" x="5514975" y="3571875"/>
          <p14:tracePt t="33001" x="5486400" y="3581400"/>
          <p14:tracePt t="33017" x="5453063" y="3590925"/>
          <p14:tracePt t="33034" x="5438775" y="3595688"/>
          <p14:tracePt t="33051" x="5424488" y="3595688"/>
          <p14:tracePt t="33067" x="5414963" y="3595688"/>
          <p14:tracePt t="33084" x="5410200" y="3595688"/>
          <p14:tracePt t="33101" x="5405438" y="3595688"/>
          <p14:tracePt t="33134" x="5400675" y="3595688"/>
          <p14:tracePt t="33156" x="5395913" y="3595688"/>
          <p14:tracePt t="33510" x="5400675" y="3595688"/>
          <p14:tracePt t="33517" x="5405438" y="3595688"/>
          <p14:tracePt t="33523" x="5410200" y="3600450"/>
          <p14:tracePt t="33534" x="5414963" y="3600450"/>
          <p14:tracePt t="33551" x="5419725" y="3600450"/>
          <p14:tracePt t="33567" x="5429250" y="3600450"/>
          <p14:tracePt t="33601" x="5434013" y="3600450"/>
          <p14:tracePt t="34287" x="5443538" y="3600450"/>
          <p14:tracePt t="34294" x="5462588" y="3600450"/>
          <p14:tracePt t="34303" x="5472113" y="3595688"/>
          <p14:tracePt t="34317" x="5486400" y="3590925"/>
          <p14:tracePt t="34334" x="5495925" y="3586163"/>
          <p14:tracePt t="34350" x="5505450" y="3581400"/>
          <p14:tracePt t="34384" x="5519738" y="3581400"/>
          <p14:tracePt t="34420" x="5524500" y="3581400"/>
          <p14:tracePt t="34435" x="5529263" y="3581400"/>
          <p14:tracePt t="34450" x="5534025" y="3581400"/>
          <p14:tracePt t="34467" x="5538788" y="3581400"/>
          <p14:tracePt t="34484" x="5543550" y="3581400"/>
          <p14:tracePt t="34500" x="5553075" y="3581400"/>
          <p14:tracePt t="34518" x="5557838" y="3581400"/>
          <p14:tracePt t="34534" x="5562600" y="3581400"/>
          <p14:tracePt t="34551" x="5572125" y="3581400"/>
          <p14:tracePt t="34567" x="5581650" y="3581400"/>
          <p14:tracePt t="34584" x="5586413" y="3581400"/>
          <p14:tracePt t="34601" x="5591175" y="3581400"/>
          <p14:tracePt t="34617" x="5600700" y="3581400"/>
          <p14:tracePt t="34634" x="5610225" y="3581400"/>
          <p14:tracePt t="34651" x="5614988" y="3581400"/>
          <p14:tracePt t="34667" x="5619750" y="3581400"/>
          <p14:tracePt t="34684" x="5629275" y="3581400"/>
          <p14:tracePt t="34701" x="5638800" y="3581400"/>
          <p14:tracePt t="34717" x="5643563" y="3581400"/>
          <p14:tracePt t="34751" x="5648325" y="3581400"/>
          <p14:tracePt t="35081" x="5653088" y="3576638"/>
          <p14:tracePt t="35088" x="5657850" y="3576638"/>
          <p14:tracePt t="35101" x="5662613" y="3576638"/>
          <p14:tracePt t="35117" x="5672138" y="3576638"/>
          <p14:tracePt t="35134" x="5676900" y="3576638"/>
          <p14:tracePt t="35151" x="5681663" y="3576638"/>
          <p14:tracePt t="35184" x="5686425" y="3576638"/>
          <p14:tracePt t="35217" x="5695950" y="3576638"/>
          <p14:tracePt t="35234" x="5705475" y="3576638"/>
          <p14:tracePt t="35251" x="5715000" y="3576638"/>
          <p14:tracePt t="35267" x="5719763" y="3576638"/>
          <p14:tracePt t="35284" x="5724525" y="3576638"/>
          <p14:tracePt t="35323" x="5729288" y="3576638"/>
          <p14:tracePt t="35433" x="5734050" y="3576638"/>
          <p14:tracePt t="35447" x="5738813" y="3576638"/>
          <p14:tracePt t="35455" x="5743575" y="3576638"/>
          <p14:tracePt t="35467" x="5753100" y="3576638"/>
          <p14:tracePt t="35484" x="5786438" y="3576638"/>
          <p14:tracePt t="35501" x="5805488" y="3576638"/>
          <p14:tracePt t="35517" x="5829300" y="3576638"/>
          <p14:tracePt t="35534" x="5848350" y="3576638"/>
          <p14:tracePt t="35551" x="5881688" y="3571875"/>
          <p14:tracePt t="35567" x="5905500" y="3571875"/>
          <p14:tracePt t="35584" x="5919788" y="3567113"/>
          <p14:tracePt t="35600" x="5934075" y="3562350"/>
          <p14:tracePt t="35617" x="5953125" y="3557588"/>
          <p14:tracePt t="35634" x="5962650" y="3557588"/>
          <p14:tracePt t="35651" x="5967413" y="3557588"/>
          <p14:tracePt t="35668" x="5976938" y="3557588"/>
          <p14:tracePt t="35977" x="5986463" y="3557588"/>
          <p14:tracePt t="35984" x="5991225" y="3557588"/>
          <p14:tracePt t="35991" x="5995988" y="3557588"/>
          <p14:tracePt t="36000" x="6000750" y="3552825"/>
          <p14:tracePt t="36017" x="6005513" y="3552825"/>
          <p14:tracePt t="36034" x="6015038" y="3552825"/>
          <p14:tracePt t="36050" x="6019800" y="3552825"/>
          <p14:tracePt t="36895" x="6015038" y="3552825"/>
          <p14:tracePt t="36909" x="6010275" y="3552825"/>
          <p14:tracePt t="36916" x="6005513" y="3552825"/>
          <p14:tracePt t="36923" x="6000750" y="3552825"/>
          <p14:tracePt t="36934" x="5995988" y="3552825"/>
          <p14:tracePt t="36950" x="5976938" y="3552825"/>
          <p14:tracePt t="36968" x="5943600" y="3552825"/>
          <p14:tracePt t="37000" x="5886450" y="3552825"/>
          <p14:tracePt t="37034" x="5819775" y="3562350"/>
          <p14:tracePt t="37050" x="5795963" y="3562350"/>
          <p14:tracePt t="37067" x="5776913" y="3562350"/>
          <p14:tracePt t="37084" x="5753100" y="3562350"/>
          <p14:tracePt t="37100" x="5734050" y="3562350"/>
          <p14:tracePt t="37117" x="5719763" y="3562350"/>
          <p14:tracePt t="37134" x="5705475" y="3562350"/>
          <p14:tracePt t="37150" x="5681663" y="3562350"/>
          <p14:tracePt t="37167" x="5662613" y="3557588"/>
          <p14:tracePt t="37184" x="5653088" y="3552825"/>
          <p14:tracePt t="37200" x="5643563" y="3548063"/>
          <p14:tracePt t="37217" x="5634038" y="3548063"/>
          <p14:tracePt t="37234" x="5629275" y="3533775"/>
          <p14:tracePt t="37250" x="5624513" y="3505200"/>
          <p14:tracePt t="37267" x="5624513" y="3452813"/>
          <p14:tracePt t="37284" x="5624513" y="3395663"/>
          <p14:tracePt t="37300" x="5624513" y="3357563"/>
          <p14:tracePt t="37317" x="5629275" y="3333750"/>
          <p14:tracePt t="37334" x="5638800" y="3314700"/>
          <p14:tracePt t="37350" x="5643563" y="3295650"/>
          <p14:tracePt t="37367" x="5653088" y="3286125"/>
          <p14:tracePt t="37384" x="5657850" y="3276600"/>
          <p14:tracePt t="37401" x="5667375" y="3267075"/>
          <p14:tracePt t="37417" x="5676900" y="3262313"/>
          <p14:tracePt t="37434" x="5686425" y="3257550"/>
          <p14:tracePt t="37450" x="5695950" y="3248025"/>
          <p14:tracePt t="37467" x="5710238" y="3238500"/>
          <p14:tracePt t="37484" x="5729288" y="3238500"/>
          <p14:tracePt t="37500" x="5748338" y="3238500"/>
          <p14:tracePt t="37517" x="5767388" y="3238500"/>
          <p14:tracePt t="37534" x="5786438" y="3238500"/>
          <p14:tracePt t="37550" x="5800725" y="3238500"/>
          <p14:tracePt t="37567" x="5810250" y="3238500"/>
          <p14:tracePt t="37584" x="5829300" y="3238500"/>
          <p14:tracePt t="37600" x="5853113" y="3248025"/>
          <p14:tracePt t="37617" x="5867400" y="3252788"/>
          <p14:tracePt t="37634" x="5881688" y="3262313"/>
          <p14:tracePt t="37650" x="5900738" y="3271838"/>
          <p14:tracePt t="37667" x="5910263" y="3276600"/>
          <p14:tracePt t="37684" x="5915025" y="3281363"/>
          <p14:tracePt t="37700" x="5919788" y="3290888"/>
          <p14:tracePt t="37717" x="5929313" y="3300413"/>
          <p14:tracePt t="37734" x="5934075" y="3305175"/>
          <p14:tracePt t="37750" x="5938838" y="3309938"/>
          <p14:tracePt t="37767" x="5948363" y="3324225"/>
          <p14:tracePt t="37784" x="5962650" y="3362325"/>
          <p14:tracePt t="37800" x="5967413" y="3386138"/>
          <p14:tracePt t="37817" x="5972175" y="3400425"/>
          <p14:tracePt t="37834" x="5972175" y="3409950"/>
          <p14:tracePt t="37850" x="5972175" y="3414713"/>
          <p14:tracePt t="37867" x="5972175" y="3419475"/>
          <p14:tracePt t="37884" x="5972175" y="3424238"/>
          <p14:tracePt t="37900" x="5972175" y="3429000"/>
          <p14:tracePt t="37917" x="5972175" y="3438525"/>
          <p14:tracePt t="37934" x="5972175" y="3448050"/>
          <p14:tracePt t="37950" x="5967413" y="3462338"/>
          <p14:tracePt t="37967" x="5953125" y="3476625"/>
          <p14:tracePt t="37983" x="5934075" y="3490913"/>
          <p14:tracePt t="38000" x="5924550" y="3509963"/>
          <p14:tracePt t="38017" x="5900738" y="3519488"/>
          <p14:tracePt t="38034" x="5886450" y="3529013"/>
          <p14:tracePt t="38050" x="5862638" y="3533775"/>
          <p14:tracePt t="38067" x="5824538" y="3538538"/>
          <p14:tracePt t="38084" x="5781675" y="3538538"/>
          <p14:tracePt t="38100" x="5748338" y="3533775"/>
          <p14:tracePt t="38117" x="5719763" y="3529013"/>
          <p14:tracePt t="38134" x="5695950" y="3509963"/>
          <p14:tracePt t="38150" x="5676900" y="3490913"/>
          <p14:tracePt t="38167" x="5657850" y="3457575"/>
          <p14:tracePt t="38184" x="5638800" y="3414713"/>
          <p14:tracePt t="38200" x="5634038" y="3371850"/>
          <p14:tracePt t="38217" x="5634038" y="3324225"/>
          <p14:tracePt t="38233" x="5643563" y="3295650"/>
          <p14:tracePt t="38250" x="5657850" y="3281363"/>
          <p14:tracePt t="38267" x="5695950" y="3257550"/>
          <p14:tracePt t="38284" x="5729288" y="3243263"/>
          <p14:tracePt t="38300" x="5767388" y="3238500"/>
          <p14:tracePt t="38317" x="5795963" y="3243263"/>
          <p14:tracePt t="38334" x="5838825" y="3267075"/>
          <p14:tracePt t="38350" x="5862638" y="3305175"/>
          <p14:tracePt t="38367" x="5881688" y="3343275"/>
          <p14:tracePt t="38384" x="5900738" y="3381375"/>
          <p14:tracePt t="38400" x="5915025" y="3429000"/>
          <p14:tracePt t="38417" x="5915025" y="3438525"/>
          <p14:tracePt t="38433" x="5915025" y="3448050"/>
          <p14:tracePt t="38450" x="5915025" y="3452813"/>
          <p14:tracePt t="38680" x="5948363" y="3457575"/>
          <p14:tracePt t="38687" x="5995988" y="3467100"/>
          <p14:tracePt t="38700" x="6091238" y="3500438"/>
          <p14:tracePt t="38717" x="6176963" y="3529013"/>
          <p14:tracePt t="38734" x="6253163" y="3543300"/>
          <p14:tracePt t="38750" x="6296025" y="3557588"/>
          <p14:tracePt t="38767" x="6357938" y="3571875"/>
          <p14:tracePt t="38784" x="6386513" y="3581400"/>
          <p14:tracePt t="38801" x="6415088" y="3581400"/>
          <p14:tracePt t="38817" x="6438900" y="3581400"/>
          <p14:tracePt t="38833" x="6457950" y="3581400"/>
          <p14:tracePt t="38850" x="6467475" y="3581400"/>
          <p14:tracePt t="38867" x="6477000" y="3581400"/>
          <p14:tracePt t="38884" x="6486525" y="3581400"/>
          <p14:tracePt t="38900" x="6491288" y="3581400"/>
          <p14:tracePt t="38917" x="6496050" y="3581400"/>
          <p14:tracePt t="38933" x="6505575" y="3576638"/>
          <p14:tracePt t="38950" x="6519863" y="3567113"/>
          <p14:tracePt t="38967" x="6524625" y="3562350"/>
          <p14:tracePt t="38984" x="6534150" y="3562350"/>
          <p14:tracePt t="39000" x="6538913" y="3562350"/>
          <p14:tracePt t="39267" x="6548438" y="3562350"/>
          <p14:tracePt t="39274" x="6562725" y="3562350"/>
          <p14:tracePt t="39283" x="6572250" y="3562350"/>
          <p14:tracePt t="39300" x="6586538" y="3557588"/>
          <p14:tracePt t="39317" x="6600825" y="3557588"/>
          <p14:tracePt t="39333" x="6619875" y="3557588"/>
          <p14:tracePt t="39350" x="6629400" y="3557588"/>
          <p14:tracePt t="39367" x="6643688" y="3557588"/>
          <p14:tracePt t="39369" x="6648450" y="3557588"/>
          <p14:tracePt t="39384" x="6662738" y="3557588"/>
          <p14:tracePt t="39400" x="6681788" y="3548063"/>
          <p14:tracePt t="39417" x="6700838" y="3548063"/>
          <p14:tracePt t="39433" x="6724650" y="3548063"/>
          <p14:tracePt t="39450" x="6743700" y="3543300"/>
          <p14:tracePt t="39467" x="6762750" y="3543300"/>
          <p14:tracePt t="39483" x="6772275" y="3543300"/>
          <p14:tracePt t="39500" x="6786563" y="3543300"/>
          <p14:tracePt t="39517" x="6796088" y="3543300"/>
          <p14:tracePt t="39533" x="6800850" y="3543300"/>
          <p14:tracePt t="39550" x="6810375" y="3543300"/>
          <p14:tracePt t="40338" x="6886575" y="3552825"/>
          <p14:tracePt t="40346" x="7015163" y="3581400"/>
          <p14:tracePt t="40353" x="7129463" y="3600450"/>
          <p14:tracePt t="40367" x="7239000" y="3629025"/>
          <p14:tracePt t="40383" x="7786688" y="3771900"/>
          <p14:tracePt t="40400" x="8024813" y="3829050"/>
          <p14:tracePt t="40417" x="8267700" y="3876675"/>
          <p14:tracePt t="40450" x="8691563" y="3929063"/>
          <p14:tracePt t="40483" x="8896350" y="3943350"/>
          <p14:tracePt t="40500" x="8977313" y="3943350"/>
          <p14:tracePt t="40517" x="9005888" y="3943350"/>
          <p14:tracePt t="40534" x="9024938" y="3943350"/>
          <p14:tracePt t="40550" x="9039225" y="3943350"/>
          <p14:tracePt t="40567" x="9067800" y="3943350"/>
          <p14:tracePt t="40583" x="9082088" y="3943350"/>
          <p14:tracePt t="40600" x="9091613" y="3943350"/>
          <p14:tracePt t="40617" x="9105900" y="3943350"/>
          <p14:tracePt t="40633" x="9110663" y="3943350"/>
          <p14:tracePt t="40650" x="9124950" y="3943350"/>
          <p14:tracePt t="40667" x="9139238" y="3943350"/>
          <p14:tracePt t="40683" x="9172575" y="3933825"/>
          <p14:tracePt t="40700" x="9201150" y="3929063"/>
          <p14:tracePt t="40717" x="9224963" y="3914775"/>
          <p14:tracePt t="40733" x="9248775" y="3910013"/>
          <p14:tracePt t="40750" x="9286875" y="3900488"/>
          <p14:tracePt t="40767" x="9324975" y="3890963"/>
          <p14:tracePt t="40783" x="9353550" y="3881438"/>
          <p14:tracePt t="40800" x="9396413" y="3876675"/>
          <p14:tracePt t="40817" x="9444038" y="3876675"/>
          <p14:tracePt t="40833" x="9458325" y="3876675"/>
          <p14:tracePt t="40850" x="9467850" y="3876675"/>
          <p14:tracePt t="40867" x="9477375" y="3876675"/>
          <p14:tracePt t="40883" x="9486900" y="3876675"/>
          <p14:tracePt t="40900" x="9491663" y="3876675"/>
          <p14:tracePt t="40917" x="9496425" y="3890963"/>
          <p14:tracePt t="40934" x="9496425" y="3910013"/>
          <p14:tracePt t="40950" x="9496425" y="3924300"/>
          <p14:tracePt t="40967" x="9496425" y="3933825"/>
          <p14:tracePt t="40984" x="9486900" y="3948113"/>
          <p14:tracePt t="41000" x="9458325" y="3971925"/>
          <p14:tracePt t="41017" x="9429750" y="3986213"/>
          <p14:tracePt t="41033" x="9391650" y="4000500"/>
          <p14:tracePt t="41051" x="9339263" y="4000500"/>
          <p14:tracePt t="41067" x="9310688" y="3986213"/>
          <p14:tracePt t="41083" x="9286875" y="3962400"/>
          <p14:tracePt t="41100" x="9263063" y="3924300"/>
          <p14:tracePt t="41117" x="9248775" y="3862388"/>
          <p14:tracePt t="41133" x="9248775" y="3843338"/>
          <p14:tracePt t="41150" x="9248775" y="3833813"/>
          <p14:tracePt t="41167" x="9253538" y="3824288"/>
          <p14:tracePt t="41183" x="9267825" y="3819525"/>
          <p14:tracePt t="41200" x="9277350" y="3819525"/>
          <p14:tracePt t="41217" x="9286875" y="3819525"/>
          <p14:tracePt t="41233" x="9291638" y="3829050"/>
          <p14:tracePt t="41250" x="9301163" y="3838575"/>
          <p14:tracePt t="41267" x="9305925" y="3848100"/>
          <p14:tracePt t="41284" x="9305925" y="3852863"/>
          <p14:tracePt t="41300" x="9291638" y="3862388"/>
          <p14:tracePt t="41317" x="9205913" y="3881438"/>
          <p14:tracePt t="41333" x="9048750" y="3890963"/>
          <p14:tracePt t="41350" x="8829675" y="3910013"/>
          <p14:tracePt t="41367" x="8401050" y="3929063"/>
          <p14:tracePt t="41383" x="8010525" y="3924300"/>
          <p14:tracePt t="41401" x="7700963" y="3900488"/>
          <p14:tracePt t="41417" x="7339013" y="3867150"/>
          <p14:tracePt t="41433" x="7048500" y="3790950"/>
          <p14:tracePt t="41450" x="6886575" y="3738563"/>
          <p14:tracePt t="41467" x="6757988" y="3686175"/>
          <p14:tracePt t="41484" x="6600825" y="3638550"/>
          <p14:tracePt t="41500" x="6529388" y="3614738"/>
          <p14:tracePt t="41517" x="6477000" y="3605213"/>
          <p14:tracePt t="41533" x="6429375" y="3590925"/>
          <p14:tracePt t="41550" x="6367463" y="3576638"/>
          <p14:tracePt t="41567" x="6338888" y="3571875"/>
          <p14:tracePt t="41583" x="6310313" y="3567113"/>
          <p14:tracePt t="41600" x="6296025" y="3552825"/>
          <p14:tracePt t="41617" x="6281738" y="3552825"/>
          <p14:tracePt t="41633" x="6272213" y="3552825"/>
          <p14:tracePt t="41650" x="6267450" y="3552825"/>
          <p14:tracePt t="41667" x="6257925" y="3552825"/>
          <p14:tracePt t="41683" x="6253163" y="3552825"/>
          <p14:tracePt t="42101" x="6229350" y="3576638"/>
          <p14:tracePt t="42108" x="6176963" y="3619500"/>
          <p14:tracePt t="42117" x="6134100" y="3657600"/>
          <p14:tracePt t="42133" x="6034088" y="3752850"/>
          <p14:tracePt t="42150" x="5919788" y="3857625"/>
          <p14:tracePt t="42167" x="5786438" y="3971925"/>
          <p14:tracePt t="42183" x="5729288" y="4014788"/>
          <p14:tracePt t="42216" x="5672138" y="4062413"/>
          <p14:tracePt t="42250" x="5648325" y="4095750"/>
          <p14:tracePt t="42267" x="5643563" y="4110038"/>
          <p14:tracePt t="42283" x="5643563" y="4124325"/>
          <p14:tracePt t="42300" x="5643563" y="4143375"/>
          <p14:tracePt t="42317" x="5653088" y="4152900"/>
          <p14:tracePt t="42333" x="5662613" y="4176713"/>
          <p14:tracePt t="42350" x="5686425" y="4210050"/>
          <p14:tracePt t="42368" x="5691188" y="4233863"/>
          <p14:tracePt t="42375" x="5695950" y="4238625"/>
          <p14:tracePt t="42385" x="5695950" y="4248150"/>
          <p14:tracePt t="42400" x="5710238" y="4262438"/>
          <p14:tracePt t="42417" x="5710238" y="4291013"/>
          <p14:tracePt t="42433" x="5705475" y="4310063"/>
          <p14:tracePt t="42450" x="5695950" y="4333875"/>
          <p14:tracePt t="42467" x="5676900" y="4357688"/>
          <p14:tracePt t="42483" x="5657850" y="4381500"/>
          <p14:tracePt t="42500" x="5638800" y="4395788"/>
          <p14:tracePt t="42517" x="5634038" y="4400550"/>
          <p14:tracePt t="42533" x="5624513" y="4405313"/>
          <p14:tracePt t="42571" x="5629275" y="4405313"/>
          <p14:tracePt t="42585" x="5634038" y="4405313"/>
          <p14:tracePt t="42600" x="5638800" y="4405313"/>
          <p14:tracePt t="42616" x="5648325" y="4405313"/>
          <p14:tracePt t="42681" x="5643563" y="4405313"/>
          <p14:tracePt t="42688" x="5634038" y="4405313"/>
          <p14:tracePt t="42700" x="5614988" y="4405313"/>
          <p14:tracePt t="42716" x="5557838" y="4405313"/>
          <p14:tracePt t="42733" x="5424488" y="4405313"/>
          <p14:tracePt t="42750" x="5310188" y="4400550"/>
          <p14:tracePt t="42767" x="5214938" y="4391025"/>
          <p14:tracePt t="42783" x="5119688" y="4362450"/>
          <p14:tracePt t="42800" x="5062538" y="4338638"/>
          <p14:tracePt t="42816" x="5024438" y="4310063"/>
          <p14:tracePt t="42833" x="4995863" y="4300538"/>
          <p14:tracePt t="42850" x="4967288" y="4276725"/>
          <p14:tracePt t="42867" x="4953000" y="4267200"/>
          <p14:tracePt t="42883" x="4929188" y="4257675"/>
          <p14:tracePt t="42900" x="4900613" y="4248150"/>
          <p14:tracePt t="42917" x="4852988" y="4238625"/>
          <p14:tracePt t="42933" x="4824413" y="4233863"/>
          <p14:tracePt t="42950" x="4800600" y="4219575"/>
          <p14:tracePt t="42967" x="4772025" y="4214813"/>
          <p14:tracePt t="42983" x="4724400" y="4200525"/>
          <p14:tracePt t="43000" x="4681538" y="4195763"/>
          <p14:tracePt t="43017" x="4633913" y="4191000"/>
          <p14:tracePt t="43033" x="4557713" y="4181475"/>
          <p14:tracePt t="43050" x="4519613" y="4176713"/>
          <p14:tracePt t="43067" x="4491038" y="4171950"/>
          <p14:tracePt t="43083" x="4462463" y="4167188"/>
          <p14:tracePt t="43100" x="4414838" y="4152900"/>
          <p14:tracePt t="43116" x="4386263" y="4148138"/>
          <p14:tracePt t="43133" x="4362450" y="4133850"/>
          <p14:tracePt t="43150" x="4348163" y="4133850"/>
          <p14:tracePt t="43166" x="4338638" y="4133850"/>
          <p14:tracePt t="43183" x="4329113" y="4133850"/>
          <p14:tracePt t="43200" x="4324350" y="4133850"/>
          <p14:tracePt t="43254" x="4324350" y="4129088"/>
          <p14:tracePt t="43262" x="4324350" y="4124325"/>
          <p14:tracePt t="43269" x="4333875" y="4124325"/>
          <p14:tracePt t="43283" x="4376738" y="4114800"/>
          <p14:tracePt t="43300" x="4481513" y="4114800"/>
          <p14:tracePt t="43317" x="4581525" y="4124325"/>
          <p14:tracePt t="43333" x="4652963" y="4133850"/>
          <p14:tracePt t="43350" x="4738688" y="4157663"/>
          <p14:tracePt t="43367" x="4772025" y="4176713"/>
          <p14:tracePt t="43383" x="4791075" y="4186238"/>
          <p14:tracePt t="43401" x="4810125" y="4195763"/>
          <p14:tracePt t="43417" x="4814888" y="4200525"/>
          <p14:tracePt t="43433" x="4819650" y="4200525"/>
          <p14:tracePt t="43450" x="4824413" y="4200525"/>
          <p14:tracePt t="43505" x="4829175" y="4205288"/>
          <p14:tracePt t="43533" x="4833938" y="4210050"/>
          <p14:tracePt t="43541" x="4838700" y="4214813"/>
          <p14:tracePt t="43558" x="4843463" y="4219575"/>
          <p14:tracePt t="43572" x="4848225" y="4224338"/>
          <p14:tracePt t="43583" x="4848225" y="4229100"/>
          <p14:tracePt t="43600" x="4848225" y="4233863"/>
          <p14:tracePt t="43622" x="4848225" y="4238625"/>
          <p14:tracePt t="43633" x="4852988" y="4243388"/>
          <p14:tracePt t="43650" x="4872038" y="4252913"/>
          <p14:tracePt t="43667" x="4886325" y="4257675"/>
          <p14:tracePt t="43683" x="4900613" y="4267200"/>
          <p14:tracePt t="43700" x="4905375" y="4271963"/>
          <p14:tracePt t="43717" x="4914900" y="4271963"/>
          <p14:tracePt t="43753" x="4914900" y="4276725"/>
          <p14:tracePt t="43806" x="4914900" y="4281488"/>
          <p14:tracePt t="43828" x="4914900" y="4286250"/>
          <p14:tracePt t="43842" x="4914900" y="4291013"/>
          <p14:tracePt t="43849" x="4924425" y="4295775"/>
          <p14:tracePt t="43857" x="4938713" y="4295775"/>
          <p14:tracePt t="43866" x="4962525" y="4300538"/>
          <p14:tracePt t="43883" x="5014913" y="4305300"/>
          <p14:tracePt t="43900" x="5119688" y="4319588"/>
          <p14:tracePt t="43917" x="5224463" y="4338638"/>
          <p14:tracePt t="43933" x="5329238" y="4352925"/>
          <p14:tracePt t="43950" x="5419725" y="4367213"/>
          <p14:tracePt t="43966" x="5491163" y="4381500"/>
          <p14:tracePt t="43983" x="5519738" y="4386263"/>
          <p14:tracePt t="44000" x="5534025" y="4391025"/>
          <p14:tracePt t="44017" x="5543550" y="4391025"/>
          <p14:tracePt t="44033" x="5553075" y="4391025"/>
          <p14:tracePt t="44050" x="5557838" y="4391025"/>
          <p14:tracePt t="44067" x="5567363" y="4391025"/>
          <p14:tracePt t="44084" x="5591175" y="4400550"/>
          <p14:tracePt t="44100" x="5667375" y="4414838"/>
          <p14:tracePt t="44116" x="5724525" y="4424363"/>
          <p14:tracePt t="44133" x="5786438" y="4429125"/>
          <p14:tracePt t="44150" x="5848350" y="4429125"/>
          <p14:tracePt t="44166" x="5881688" y="4429125"/>
          <p14:tracePt t="44183" x="5919788" y="4429125"/>
          <p14:tracePt t="44200" x="5948363" y="4429125"/>
          <p14:tracePt t="44217" x="6000750" y="4414838"/>
          <p14:tracePt t="44233" x="6038850" y="4410075"/>
          <p14:tracePt t="44250" x="6072188" y="4410075"/>
          <p14:tracePt t="44267" x="6110288" y="4395788"/>
          <p14:tracePt t="44283" x="6157913" y="4386263"/>
          <p14:tracePt t="44300" x="6181725" y="4381500"/>
          <p14:tracePt t="44316" x="6210300" y="4371975"/>
          <p14:tracePt t="44333" x="6257925" y="4362450"/>
          <p14:tracePt t="44350" x="6286500" y="4357688"/>
          <p14:tracePt t="44366" x="6324600" y="4348163"/>
          <p14:tracePt t="44383" x="6357938" y="4343400"/>
          <p14:tracePt t="44400" x="6405563" y="4333875"/>
          <p14:tracePt t="44417" x="6424613" y="4329113"/>
          <p14:tracePt t="44433" x="6434138" y="4329113"/>
          <p14:tracePt t="44450" x="6438900" y="4329113"/>
          <p14:tracePt t="44466" x="6448425" y="4329113"/>
          <p14:tracePt t="44500" x="6419850" y="4329113"/>
          <p14:tracePt t="44517" x="6238875" y="4343400"/>
          <p14:tracePt t="44533" x="6038850" y="4352925"/>
          <p14:tracePt t="44550" x="5838825" y="4362450"/>
          <p14:tracePt t="44566" x="5638800" y="4357688"/>
          <p14:tracePt t="44583" x="5357813" y="4338638"/>
          <p14:tracePt t="44600" x="5219700" y="4305300"/>
          <p14:tracePt t="44616" x="5105400" y="4271963"/>
          <p14:tracePt t="44633" x="5029200" y="4248150"/>
          <p14:tracePt t="44650" x="4976813" y="4229100"/>
          <p14:tracePt t="44666" x="4957763" y="4219575"/>
          <p14:tracePt t="44683" x="4953000" y="4219575"/>
          <p14:tracePt t="44700" x="4943475" y="4219575"/>
          <p14:tracePt t="44777" x="4957763" y="4219575"/>
          <p14:tracePt t="44791" x="4991100" y="4238625"/>
          <p14:tracePt t="44800" x="5010150" y="4243388"/>
          <p14:tracePt t="44816" x="5062538" y="4267200"/>
          <p14:tracePt t="44833" x="5143500" y="4300538"/>
          <p14:tracePt t="44850" x="5219700" y="4324350"/>
          <p14:tracePt t="44867" x="5272088" y="4333875"/>
          <p14:tracePt t="44883" x="5324475" y="4352925"/>
          <p14:tracePt t="44900" x="5376863" y="4371975"/>
          <p14:tracePt t="44917" x="5405438" y="4376738"/>
          <p14:tracePt t="44933" x="5429250" y="4386263"/>
          <p14:tracePt t="44950" x="5448300" y="4391025"/>
          <p14:tracePt t="44966" x="5457825" y="4391025"/>
          <p14:tracePt t="44983" x="5472113" y="4391025"/>
          <p14:tracePt t="45000" x="5486400" y="4391025"/>
          <p14:tracePt t="45017" x="5510213" y="4391025"/>
          <p14:tracePt t="45033" x="5519738" y="4391025"/>
          <p14:tracePt t="45050" x="5529263" y="4391025"/>
          <p14:tracePt t="45066" x="5534025" y="4391025"/>
          <p14:tracePt t="45083" x="5538788" y="4391025"/>
          <p14:tracePt t="45532" x="5548313" y="4405313"/>
          <p14:tracePt t="45538" x="5562600" y="4424363"/>
          <p14:tracePt t="45550" x="5572125" y="4452938"/>
          <p14:tracePt t="45567" x="5610225" y="4552950"/>
          <p14:tracePt t="45583" x="5624513" y="4676775"/>
          <p14:tracePt t="45601" x="5624513" y="4791075"/>
          <p14:tracePt t="45616" x="5614988" y="4862513"/>
          <p14:tracePt t="45650" x="5543550" y="4976813"/>
          <p14:tracePt t="45683" x="5434013" y="5043488"/>
          <p14:tracePt t="45700" x="5334000" y="5081588"/>
          <p14:tracePt t="45716" x="5238750" y="5095875"/>
          <p14:tracePt t="45733" x="5148263" y="5105400"/>
          <p14:tracePt t="45750" x="5076825" y="5105400"/>
          <p14:tracePt t="45766" x="4986338" y="5100638"/>
          <p14:tracePt t="45783" x="4933950" y="5095875"/>
          <p14:tracePt t="45800" x="4881563" y="5091113"/>
          <p14:tracePt t="45816" x="4838700" y="5091113"/>
          <p14:tracePt t="45833" x="4814888" y="5091113"/>
          <p14:tracePt t="45850" x="4795838" y="5091113"/>
          <p14:tracePt t="45866" x="4762500" y="5095875"/>
          <p14:tracePt t="45883" x="4700588" y="5110163"/>
          <p14:tracePt t="45899" x="4652963" y="5124450"/>
          <p14:tracePt t="45916" x="4600575" y="5133975"/>
          <p14:tracePt t="45933" x="4557713" y="5148263"/>
          <p14:tracePt t="45950" x="4500563" y="5148263"/>
          <p14:tracePt t="45966" x="4481513" y="5148263"/>
          <p14:tracePt t="45983" x="4457700" y="5148263"/>
          <p14:tracePt t="46000" x="4448175" y="5148263"/>
          <p14:tracePt t="46016" x="4438650" y="5148263"/>
          <p14:tracePt t="46033" x="4433888" y="5148263"/>
          <p14:tracePt t="46050" x="4429125" y="5148263"/>
          <p14:tracePt t="46066" x="4419600" y="5148263"/>
          <p14:tracePt t="46118" x="4433888" y="5148263"/>
          <p14:tracePt t="46125" x="4452938" y="5143500"/>
          <p14:tracePt t="46133" x="4486275" y="5129213"/>
          <p14:tracePt t="46150" x="4591050" y="5110163"/>
          <p14:tracePt t="46166" x="4767263" y="5100638"/>
          <p14:tracePt t="46183" x="5057775" y="5095875"/>
          <p14:tracePt t="46200" x="5233988" y="5095875"/>
          <p14:tracePt t="46216" x="5376863" y="5095875"/>
          <p14:tracePt t="46233" x="5467350" y="5095875"/>
          <p14:tracePt t="46250" x="5543550" y="5095875"/>
          <p14:tracePt t="46266" x="5572125" y="5100638"/>
          <p14:tracePt t="46283" x="5595938" y="5110163"/>
          <p14:tracePt t="46300" x="5610225" y="5119688"/>
          <p14:tracePt t="46316" x="5619750" y="5124450"/>
          <p14:tracePt t="46333" x="5624513" y="5124450"/>
          <p14:tracePt t="46350" x="5629275" y="5129213"/>
          <p14:tracePt t="46366" x="5638800" y="5138738"/>
          <p14:tracePt t="46368" x="5643563" y="5143500"/>
          <p14:tracePt t="46383" x="5662613" y="5162550"/>
          <p14:tracePt t="46400" x="5686425" y="5200650"/>
          <p14:tracePt t="46416" x="5710238" y="5224463"/>
          <p14:tracePt t="46433" x="5734050" y="5253038"/>
          <p14:tracePt t="46450" x="5743575" y="5262563"/>
          <p14:tracePt t="46467" x="5743575" y="5267325"/>
          <p14:tracePt t="46483" x="5753100" y="5276850"/>
          <p14:tracePt t="46500" x="5762625" y="5286375"/>
          <p14:tracePt t="46516" x="5767388" y="5286375"/>
          <p14:tracePt t="46533" x="5772150" y="5286375"/>
          <p14:tracePt t="46574" x="5772150" y="5291138"/>
          <p14:tracePt t="46661" x="5772150" y="5295900"/>
          <p14:tracePt t="46676" x="5767388" y="5300663"/>
          <p14:tracePt t="46683" x="5762625" y="5305425"/>
          <p14:tracePt t="46690" x="5748338" y="5305425"/>
          <p14:tracePt t="46699" x="5738813" y="5310188"/>
          <p14:tracePt t="46716" x="5700713" y="5324475"/>
          <p14:tracePt t="46733" x="5657850" y="5329238"/>
          <p14:tracePt t="46750" x="5600700" y="5329238"/>
          <p14:tracePt t="46766" x="5562600" y="5329238"/>
          <p14:tracePt t="46783" x="5534025" y="5329238"/>
          <p14:tracePt t="46800" x="5510213" y="5324475"/>
          <p14:tracePt t="46816" x="5491163" y="5324475"/>
          <p14:tracePt t="46833" x="5481638" y="5324475"/>
          <p14:tracePt t="46850" x="5476875" y="5324475"/>
          <p14:tracePt t="46867" x="5467350" y="5324475"/>
          <p14:tracePt t="46940" x="5472113" y="5319713"/>
          <p14:tracePt t="46948" x="5491163" y="5310188"/>
          <p14:tracePt t="46956" x="5505450" y="5310188"/>
          <p14:tracePt t="46966" x="5524500" y="5305425"/>
          <p14:tracePt t="46983" x="5576888" y="5300663"/>
          <p14:tracePt t="47000" x="5686425" y="5272088"/>
          <p14:tracePt t="47016" x="5767388" y="5257800"/>
          <p14:tracePt t="47033" x="5824538" y="5248275"/>
          <p14:tracePt t="47050" x="5895975" y="5243513"/>
          <p14:tracePt t="47066" x="5924550" y="5243513"/>
          <p14:tracePt t="47083" x="5943600" y="5243513"/>
          <p14:tracePt t="47100" x="5953125" y="5243513"/>
          <p14:tracePt t="47116" x="5962650" y="5243513"/>
          <p14:tracePt t="47133" x="5967413" y="5243513"/>
          <p14:tracePt t="47168" x="5972175" y="5243513"/>
          <p14:tracePt t="47205" x="5976938" y="5243513"/>
          <p14:tracePt t="47212" x="5981700" y="5243513"/>
          <p14:tracePt t="47219" x="5986463" y="5243513"/>
          <p14:tracePt t="47233" x="5995988" y="5243513"/>
          <p14:tracePt t="47249" x="6053138" y="5243513"/>
          <p14:tracePt t="47266" x="6110288" y="5243513"/>
          <p14:tracePt t="47283" x="6176963" y="5243513"/>
          <p14:tracePt t="47300" x="6272213" y="5229225"/>
          <p14:tracePt t="47316" x="6334125" y="5229225"/>
          <p14:tracePt t="47333" x="6376988" y="5224463"/>
          <p14:tracePt t="47349" x="6419850" y="5214938"/>
          <p14:tracePt t="47366" x="6481763" y="5214938"/>
          <p14:tracePt t="47383" x="6515100" y="5205413"/>
          <p14:tracePt t="47400" x="6538913" y="5200650"/>
          <p14:tracePt t="47416" x="6562725" y="5191125"/>
          <p14:tracePt t="47433" x="6581775" y="5181600"/>
          <p14:tracePt t="47449" x="6596063" y="5176838"/>
          <p14:tracePt t="47466" x="6610350" y="5172075"/>
          <p14:tracePt t="47483" x="6619875" y="5172075"/>
          <p14:tracePt t="47500" x="6634163" y="5172075"/>
          <p14:tracePt t="47516" x="6638925" y="5172075"/>
          <p14:tracePt t="47533" x="6648450" y="5172075"/>
          <p14:tracePt t="47586" x="6653213" y="5172075"/>
          <p14:tracePt t="50134" x="6648450" y="5172075"/>
          <p14:tracePt t="50142" x="6643688" y="5172075"/>
          <p14:tracePt t="50150" x="6634163" y="5172075"/>
          <p14:tracePt t="50166" x="6600825" y="5172075"/>
          <p14:tracePt t="50183" x="6553200" y="5186363"/>
          <p14:tracePt t="50199" x="6505575" y="5186363"/>
          <p14:tracePt t="50233" x="6376988" y="5191125"/>
          <p14:tracePt t="50266" x="6248400" y="5191125"/>
          <p14:tracePt t="50283" x="6196013" y="5191125"/>
          <p14:tracePt t="50299" x="6153150" y="5191125"/>
          <p14:tracePt t="50316" x="6110288" y="5191125"/>
          <p14:tracePt t="50333" x="6062663" y="5191125"/>
          <p14:tracePt t="50349" x="6029325" y="5191125"/>
          <p14:tracePt t="50366" x="5991225" y="5191125"/>
          <p14:tracePt t="50383" x="5962650" y="5191125"/>
          <p14:tracePt t="50399" x="5910263" y="5191125"/>
          <p14:tracePt t="50416" x="5876925" y="5191125"/>
          <p14:tracePt t="50433" x="5838825" y="5191125"/>
          <p14:tracePt t="50449" x="5805488" y="5191125"/>
          <p14:tracePt t="50466" x="5767388" y="5191125"/>
          <p14:tracePt t="50483" x="5738813" y="5191125"/>
          <p14:tracePt t="50499" x="5705475" y="5176838"/>
          <p14:tracePt t="50516" x="5648325" y="5138738"/>
          <p14:tracePt t="50533" x="5614988" y="5100638"/>
          <p14:tracePt t="50549" x="5581650" y="5043488"/>
          <p14:tracePt t="50566" x="5548313" y="4938713"/>
          <p14:tracePt t="50583" x="5534025" y="4724400"/>
          <p14:tracePt t="50599" x="5534025" y="4652963"/>
          <p14:tracePt t="50616" x="5538788" y="4610100"/>
          <p14:tracePt t="50633" x="5548313" y="4581525"/>
          <p14:tracePt t="50649" x="5557838" y="4548188"/>
          <p14:tracePt t="50666" x="5562600" y="4538663"/>
          <p14:tracePt t="50683" x="5562600" y="4529138"/>
          <p14:tracePt t="50699" x="5562600" y="4519613"/>
          <p14:tracePt t="50716" x="5572125" y="4514850"/>
          <p14:tracePt t="50733" x="5576888" y="4510088"/>
          <p14:tracePt t="50749" x="5586413" y="4500563"/>
          <p14:tracePt t="50766" x="5605463" y="4491038"/>
          <p14:tracePt t="50783" x="5619750" y="4486275"/>
          <p14:tracePt t="50799" x="5648325" y="4481513"/>
          <p14:tracePt t="50816" x="5681663" y="4467225"/>
          <p14:tracePt t="50833" x="5710238" y="4467225"/>
          <p14:tracePt t="50849" x="5729288" y="4467225"/>
          <p14:tracePt t="50866" x="5734050" y="4467225"/>
          <p14:tracePt t="50883" x="5738813" y="4467225"/>
          <p14:tracePt t="50935" x="5724525" y="4471988"/>
          <p14:tracePt t="50942" x="5719763" y="4476750"/>
          <p14:tracePt t="50950" x="5710238" y="4481513"/>
          <p14:tracePt t="50966" x="5686425" y="4505325"/>
          <p14:tracePt t="50983" x="5662613" y="4529138"/>
          <p14:tracePt t="50999" x="5638800" y="4562475"/>
          <p14:tracePt t="51017" x="5624513" y="4586288"/>
          <p14:tracePt t="51033" x="5619750" y="4591050"/>
          <p14:tracePt t="51049" x="5614988" y="4600575"/>
          <p14:tracePt t="51066" x="5614988" y="4624388"/>
          <p14:tracePt t="51083" x="5629275" y="4676775"/>
          <p14:tracePt t="51099" x="5648325" y="4714875"/>
          <p14:tracePt t="51116" x="5657850" y="4743450"/>
          <p14:tracePt t="51133" x="5667375" y="4772025"/>
          <p14:tracePt t="51149" x="5681663" y="4786313"/>
          <p14:tracePt t="51166" x="5686425" y="4805363"/>
          <p14:tracePt t="51182" x="5691188" y="4824413"/>
          <p14:tracePt t="51199" x="5700713" y="4857750"/>
          <p14:tracePt t="51216" x="5705475" y="4881563"/>
          <p14:tracePt t="51233" x="5705475" y="4900613"/>
          <p14:tracePt t="51249" x="5705475" y="4924425"/>
          <p14:tracePt t="51266" x="5700713" y="4986338"/>
          <p14:tracePt t="51283" x="5695950" y="5019675"/>
          <p14:tracePt t="51299" x="5686425" y="5062538"/>
          <p14:tracePt t="51316" x="5686425" y="5100638"/>
          <p14:tracePt t="51332" x="5686425" y="5138738"/>
          <p14:tracePt t="51349" x="5686425" y="5148263"/>
          <p14:tracePt t="51366" x="5686425" y="5157788"/>
          <p14:tracePt t="51382" x="5686425" y="5167313"/>
          <p14:tracePt t="51416" x="5686425" y="5172075"/>
          <p14:tracePt t="51963" x="5686425" y="5176838"/>
          <p14:tracePt t="51970" x="5686425" y="5181600"/>
          <p14:tracePt t="52007" x="5686425" y="5186363"/>
          <p14:tracePt t="52014" x="5681663" y="5191125"/>
          <p14:tracePt t="52022" x="5681663" y="5195888"/>
          <p14:tracePt t="52032" x="5676900" y="5200650"/>
          <p14:tracePt t="52049" x="5672138" y="5219700"/>
          <p14:tracePt t="52083" x="5648325" y="5357813"/>
          <p14:tracePt t="52116" x="5634038" y="5438775"/>
          <p14:tracePt t="52133" x="5624513" y="5472113"/>
          <p14:tracePt t="52149" x="5614988" y="5486400"/>
          <p14:tracePt t="52166" x="5610225" y="5495925"/>
          <p14:tracePt t="52183" x="5595938" y="5524500"/>
          <p14:tracePt t="52199" x="5591175" y="5543550"/>
          <p14:tracePt t="52216" x="5581650" y="5557838"/>
          <p14:tracePt t="52233" x="5576888" y="5576888"/>
          <p14:tracePt t="52249" x="5572125" y="5591175"/>
          <p14:tracePt t="52266" x="5572125" y="5600700"/>
          <p14:tracePt t="52283" x="5572125" y="5605463"/>
          <p14:tracePt t="52299" x="5572125" y="5610225"/>
          <p14:tracePt t="52316" x="5572125" y="5619750"/>
          <p14:tracePt t="52333" x="5572125" y="5629275"/>
          <p14:tracePt t="52349" x="5572125" y="5634038"/>
          <p14:tracePt t="52366" x="5576888" y="5634038"/>
          <p14:tracePt t="52367" x="5586413" y="5634038"/>
          <p14:tracePt t="52383" x="5624513" y="5634038"/>
          <p14:tracePt t="52399" x="5672138" y="5629275"/>
          <p14:tracePt t="52416" x="5734050" y="5619750"/>
          <p14:tracePt t="52432" x="5834063" y="5595938"/>
          <p14:tracePt t="52449" x="5895975" y="5581650"/>
          <p14:tracePt t="52466" x="5967413" y="5562600"/>
          <p14:tracePt t="52483" x="6043613" y="5548313"/>
          <p14:tracePt t="52500" x="6119813" y="5519738"/>
          <p14:tracePt t="52516" x="6148388" y="5514975"/>
          <p14:tracePt t="52533" x="6162675" y="5510213"/>
          <p14:tracePt t="52549" x="6172200" y="5505450"/>
          <p14:tracePt t="52566" x="6172200" y="5491163"/>
          <p14:tracePt t="52582" x="6162675" y="5419725"/>
          <p14:tracePt t="52599" x="6124575" y="5324475"/>
          <p14:tracePt t="52616" x="6043613" y="5186363"/>
          <p14:tracePt t="52632" x="5962650" y="5062538"/>
          <p14:tracePt t="52649" x="5872163" y="4919663"/>
          <p14:tracePt t="52666" x="5795963" y="4810125"/>
          <p14:tracePt t="52682" x="5715000" y="4729163"/>
          <p14:tracePt t="52699" x="5691188" y="4705350"/>
          <p14:tracePt t="52716" x="5681663" y="4691063"/>
          <p14:tracePt t="52732" x="5672138" y="4681538"/>
          <p14:tracePt t="52749" x="5667375" y="4681538"/>
          <p14:tracePt t="52766" x="5667375" y="4676775"/>
          <p14:tracePt t="52782" x="5676900" y="4672013"/>
          <p14:tracePt t="52799" x="5700713" y="4672013"/>
          <p14:tracePt t="52816" x="5767388" y="4667250"/>
          <p14:tracePt t="52832" x="5805488" y="4662488"/>
          <p14:tracePt t="52849" x="5824538" y="4648200"/>
          <p14:tracePt t="52866" x="5857875" y="4586288"/>
          <p14:tracePt t="52883" x="5895975" y="4405313"/>
          <p14:tracePt t="52899" x="5891213" y="4281488"/>
          <p14:tracePt t="52916" x="5867400" y="4152900"/>
          <p14:tracePt t="52932" x="5786438" y="3943350"/>
          <p14:tracePt t="52949" x="5753100" y="3886200"/>
          <p14:tracePt t="52966" x="5738813" y="3862388"/>
          <p14:tracePt t="52982" x="5729288" y="3852863"/>
          <p14:tracePt t="52999" x="5710238" y="3848100"/>
          <p14:tracePt t="53016" x="5686425" y="3886200"/>
          <p14:tracePt t="53032" x="5648325" y="3971925"/>
          <p14:tracePt t="53049" x="5591175" y="4167188"/>
          <p14:tracePt t="53066" x="5514975" y="4514850"/>
          <p14:tracePt t="53082" x="5486400" y="4681538"/>
          <p14:tracePt t="53099" x="5448300" y="4862513"/>
          <p14:tracePt t="53116" x="5419725" y="4962525"/>
          <p14:tracePt t="53132" x="5410200" y="4981575"/>
          <p14:tracePt t="53149" x="5410200" y="4991100"/>
          <p14:tracePt t="53166" x="5410200" y="4995863"/>
          <p14:tracePt t="53182" x="5410200" y="50053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Beyond Basic Arithmetic: Math Class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95300" y="1357313"/>
            <a:ext cx="8915400" cy="981075"/>
          </a:xfrm>
        </p:spPr>
        <p:txBody>
          <a:bodyPr/>
          <a:lstStyle/>
          <a:p>
            <a:r>
              <a:rPr lang="en-US" altLang="ko-KR"/>
              <a:t>The Math class provides methods and constants for doing more advanced mathematical computation.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99771"/>
              </p:ext>
            </p:extLst>
          </p:nvPr>
        </p:nvGraphicFramePr>
        <p:xfrm>
          <a:off x="992188" y="4316413"/>
          <a:ext cx="7734300" cy="1849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Categories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Basic math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abs,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ceil, floor, round, min, max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Exponential and Logarithmic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log, pow,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Trigonometric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sin, cos, tan, asin, acos, atan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en-US" altLang="ko-KR" sz="1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numbers </a:t>
                      </a:r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(0.0 – 1.0)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marT="45716" marB="457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60" name="TextBox 5"/>
          <p:cNvSpPr txBox="1">
            <a:spLocks noChangeArrowheads="1"/>
          </p:cNvSpPr>
          <p:nvPr/>
        </p:nvSpPr>
        <p:spPr bwMode="auto">
          <a:xfrm>
            <a:off x="1095375" y="2216150"/>
            <a:ext cx="7429500" cy="18970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MathExample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System.out.println(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Math.abs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(-10)) 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System.out.println(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Math.PI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97"/>
    </mc:Choice>
    <mc:Fallback xmlns="">
      <p:transition spd="slow" advTm="91697"/>
    </mc:Fallback>
  </mc:AlternateContent>
  <p:extLst>
    <p:ext uri="{3A86A75C-4F4B-4683-9AE1-C65F6400EC91}">
      <p14:laserTraceLst xmlns:p14="http://schemas.microsoft.com/office/powerpoint/2010/main">
        <p14:tracePtLst>
          <p14:tracePt t="951" x="5410200" y="4919663"/>
          <p14:tracePt t="958" x="5400675" y="4662488"/>
          <p14:tracePt t="968" x="5381625" y="4300538"/>
          <p14:tracePt t="977" x="5381625" y="4005263"/>
          <p14:tracePt t="994" x="5391150" y="3300413"/>
          <p14:tracePt t="1011" x="5457825" y="2552700"/>
          <p14:tracePt t="1027" x="5505450" y="2324100"/>
          <p14:tracePt t="1060" x="5591175" y="2014538"/>
          <p14:tracePt t="1093" x="5648325" y="1885950"/>
          <p14:tracePt t="1110" x="5667375" y="1852613"/>
          <p14:tracePt t="1127" x="5700713" y="1795463"/>
          <p14:tracePt t="1144" x="5729288" y="1743075"/>
          <p14:tracePt t="1160" x="5753100" y="1695450"/>
          <p14:tracePt t="1177" x="5800725" y="1638300"/>
          <p14:tracePt t="1194" x="5867400" y="1566863"/>
          <p14:tracePt t="1210" x="5934075" y="1524000"/>
          <p14:tracePt t="1227" x="6005513" y="1471613"/>
          <p14:tracePt t="1243" x="6062663" y="1433513"/>
          <p14:tracePt t="1260" x="6143625" y="1395413"/>
          <p14:tracePt t="1277" x="6191250" y="1366838"/>
          <p14:tracePt t="1293" x="6243638" y="1338263"/>
          <p14:tracePt t="1310" x="6300788" y="1304925"/>
          <p14:tracePt t="1327" x="6386513" y="1238250"/>
          <p14:tracePt t="1343" x="6453188" y="1195388"/>
          <p14:tracePt t="1360" x="6510338" y="1157288"/>
          <p14:tracePt t="1377" x="6577013" y="1128713"/>
          <p14:tracePt t="1393" x="6610350" y="1109663"/>
          <p14:tracePt t="1410" x="6634163" y="1090613"/>
          <p14:tracePt t="1427" x="6657975" y="1081088"/>
          <p14:tracePt t="1443" x="6672263" y="1076325"/>
          <p14:tracePt t="1671" x="6681788" y="1066800"/>
          <p14:tracePt t="1678" x="6696075" y="1062038"/>
          <p14:tracePt t="1685" x="6705600" y="1062038"/>
          <p14:tracePt t="1693" x="6710363" y="1057275"/>
          <p14:tracePt t="1710" x="6715125" y="1052513"/>
          <p14:tracePt t="1727" x="6724650" y="1052513"/>
          <p14:tracePt t="1760" x="6710363" y="1052513"/>
          <p14:tracePt t="1777" x="6657975" y="1052513"/>
          <p14:tracePt t="1794" x="6591300" y="1047750"/>
          <p14:tracePt t="1810" x="6429375" y="1023938"/>
          <p14:tracePt t="1827" x="6353175" y="985838"/>
          <p14:tracePt t="1843" x="6310313" y="923925"/>
          <p14:tracePt t="1860" x="6257925" y="795338"/>
          <p14:tracePt t="1877" x="6272213" y="623888"/>
          <p14:tracePt t="1894" x="6353175" y="461963"/>
          <p14:tracePt t="1910" x="6448425" y="338138"/>
          <p14:tracePt t="1927" x="6562725" y="247650"/>
          <p14:tracePt t="1944" x="6762750" y="180975"/>
          <p14:tracePt t="1960" x="6853238" y="171450"/>
          <p14:tracePt t="1977" x="6896100" y="185738"/>
          <p14:tracePt t="1993" x="6929438" y="233363"/>
          <p14:tracePt t="2010" x="6962775" y="352425"/>
          <p14:tracePt t="2027" x="6958013" y="447675"/>
          <p14:tracePt t="2044" x="6896100" y="585788"/>
          <p14:tracePt t="2060" x="6772275" y="781050"/>
          <p14:tracePt t="2077" x="6686550" y="881063"/>
          <p14:tracePt t="2094" x="6634163" y="942975"/>
          <p14:tracePt t="2110" x="6596063" y="981075"/>
          <p14:tracePt t="2127" x="6553200" y="1014413"/>
          <p14:tracePt t="3470" x="6548438" y="1019175"/>
          <p14:tracePt t="3478" x="6543675" y="1023938"/>
          <p14:tracePt t="3485" x="6534150" y="1033463"/>
          <p14:tracePt t="3493" x="6529388" y="1038225"/>
          <p14:tracePt t="3510" x="6515100" y="1062038"/>
          <p14:tracePt t="3527" x="6496050" y="1081088"/>
          <p14:tracePt t="3544" x="6477000" y="1100138"/>
          <p14:tracePt t="3576" x="6462713" y="1109663"/>
          <p14:tracePt t="3610" x="6448425" y="1119188"/>
          <p14:tracePt t="3627" x="6443663" y="1119188"/>
          <p14:tracePt t="3643" x="6434138" y="1128713"/>
          <p14:tracePt t="3660" x="6424613" y="1138238"/>
          <p14:tracePt t="3677" x="6396038" y="1162050"/>
          <p14:tracePt t="3693" x="6381750" y="1171575"/>
          <p14:tracePt t="3710" x="6362700" y="1185863"/>
          <p14:tracePt t="3727" x="6343650" y="1209675"/>
          <p14:tracePt t="3743" x="6329363" y="1223963"/>
          <p14:tracePt t="3760" x="6319838" y="1233488"/>
          <p14:tracePt t="3777" x="6305550" y="1247775"/>
          <p14:tracePt t="3793" x="6286500" y="1257300"/>
          <p14:tracePt t="3810" x="6281738" y="1262063"/>
          <p14:tracePt t="3827" x="6272213" y="1266825"/>
          <p14:tracePt t="3843" x="6267450" y="1266825"/>
          <p14:tracePt t="3845" x="6262688" y="1266825"/>
          <p14:tracePt t="3860" x="6257925" y="1266825"/>
          <p14:tracePt t="3882" x="6253163" y="1266825"/>
          <p14:tracePt t="3962" x="6248400" y="1266825"/>
          <p14:tracePt t="3970" x="6243638" y="1266825"/>
          <p14:tracePt t="3985" x="6238875" y="1266825"/>
          <p14:tracePt t="3993" x="6234113" y="1266825"/>
          <p14:tracePt t="4010" x="6229350" y="1266825"/>
          <p14:tracePt t="4027" x="6224588" y="1266825"/>
          <p14:tracePt t="5424" x="6248400" y="1257300"/>
          <p14:tracePt t="5431" x="6286500" y="1238250"/>
          <p14:tracePt t="5443" x="6348413" y="1209675"/>
          <p14:tracePt t="5460" x="6505575" y="1143000"/>
          <p14:tracePt t="5477" x="6600825" y="1119188"/>
          <p14:tracePt t="5493" x="6672263" y="1100138"/>
          <p14:tracePt t="5510" x="6715125" y="1085850"/>
          <p14:tracePt t="5543" x="6796088" y="1057275"/>
          <p14:tracePt t="5576" x="6862763" y="1033463"/>
          <p14:tracePt t="5593" x="6915150" y="1019175"/>
          <p14:tracePt t="5610" x="6943725" y="1014413"/>
          <p14:tracePt t="5626" x="6972300" y="1004888"/>
          <p14:tracePt t="5643" x="6991350" y="995363"/>
          <p14:tracePt t="5660" x="6996113" y="995363"/>
          <p14:tracePt t="5676" x="7000875" y="995363"/>
          <p14:tracePt t="5693" x="7010400" y="995363"/>
          <p14:tracePt t="5806" x="7005638" y="1000125"/>
          <p14:tracePt t="5813" x="7000875" y="1000125"/>
          <p14:tracePt t="5821" x="6996113" y="1014413"/>
          <p14:tracePt t="5828" x="6986588" y="1019175"/>
          <p14:tracePt t="5843" x="6967538" y="1028700"/>
          <p14:tracePt t="5860" x="6953250" y="1033463"/>
          <p14:tracePt t="5877" x="6943725" y="1042988"/>
          <p14:tracePt t="5893" x="6934200" y="1047750"/>
          <p14:tracePt t="5910" x="6929438" y="1047750"/>
          <p14:tracePt t="5927" x="6924675" y="1047750"/>
          <p14:tracePt t="5960" x="6919913" y="1052513"/>
          <p14:tracePt t="5976" x="6915150" y="1052513"/>
          <p14:tracePt t="6041" x="6910388" y="1052513"/>
          <p14:tracePt t="6048" x="6905625" y="1052513"/>
          <p14:tracePt t="6063" x="6896100" y="1052513"/>
          <p14:tracePt t="6078" x="6886575" y="1052513"/>
          <p14:tracePt t="6094" x="6872288" y="1062038"/>
          <p14:tracePt t="6110" x="6858000" y="1071563"/>
          <p14:tracePt t="6126" x="6834188" y="1085850"/>
          <p14:tracePt t="6143" x="6800850" y="1114425"/>
          <p14:tracePt t="6160" x="6777038" y="1123950"/>
          <p14:tracePt t="6176" x="6753225" y="1147763"/>
          <p14:tracePt t="6193" x="6729413" y="1166813"/>
          <p14:tracePt t="6210" x="6696075" y="1200150"/>
          <p14:tracePt t="6226" x="6662738" y="1233488"/>
          <p14:tracePt t="6243" x="6629400" y="1271588"/>
          <p14:tracePt t="6260" x="6605588" y="1309688"/>
          <p14:tracePt t="6276" x="6562725" y="1366838"/>
          <p14:tracePt t="6293" x="6538913" y="1395413"/>
          <p14:tracePt t="6310" x="6515100" y="1428750"/>
          <p14:tracePt t="6327" x="6457950" y="1471613"/>
          <p14:tracePt t="6343" x="6419850" y="1495425"/>
          <p14:tracePt t="6360" x="6362700" y="1524000"/>
          <p14:tracePt t="6376" x="6315075" y="1533525"/>
          <p14:tracePt t="6393" x="6243638" y="1557338"/>
          <p14:tracePt t="6410" x="6200775" y="1562100"/>
          <p14:tracePt t="6427" x="6148388" y="1576388"/>
          <p14:tracePt t="6443" x="6096000" y="1581150"/>
          <p14:tracePt t="6460" x="6000750" y="1595438"/>
          <p14:tracePt t="6477" x="5938838" y="1609725"/>
          <p14:tracePt t="6493" x="5886450" y="1624013"/>
          <p14:tracePt t="6510" x="5838825" y="1633538"/>
          <p14:tracePt t="6527" x="5772150" y="1662113"/>
          <p14:tracePt t="6543" x="5729288" y="1671638"/>
          <p14:tracePt t="6560" x="5686425" y="1690688"/>
          <p14:tracePt t="6576" x="5605463" y="1719263"/>
          <p14:tracePt t="6593" x="5557838" y="1724025"/>
          <p14:tracePt t="6610" x="5505450" y="1738313"/>
          <p14:tracePt t="6626" x="5453063" y="1743075"/>
          <p14:tracePt t="6643" x="5386388" y="1747838"/>
          <p14:tracePt t="6660" x="5338763" y="1747838"/>
          <p14:tracePt t="6676" x="5286375" y="1747838"/>
          <p14:tracePt t="6693" x="5238750" y="1747838"/>
          <p14:tracePt t="6710" x="5162550" y="1747838"/>
          <p14:tracePt t="6726" x="5119688" y="1757363"/>
          <p14:tracePt t="6743" x="5076825" y="1757363"/>
          <p14:tracePt t="6760" x="5029200" y="1757363"/>
          <p14:tracePt t="6777" x="5014913" y="1757363"/>
          <p14:tracePt t="6793" x="5000625" y="1757363"/>
          <p14:tracePt t="6810" x="4995863" y="1757363"/>
          <p14:tracePt t="7179" x="4972050" y="1771650"/>
          <p14:tracePt t="7187" x="4933950" y="1795463"/>
          <p14:tracePt t="7195" x="4891088" y="1828800"/>
          <p14:tracePt t="7210" x="4805363" y="1876425"/>
          <p14:tracePt t="7227" x="4733925" y="1924050"/>
          <p14:tracePt t="7243" x="4700588" y="1947863"/>
          <p14:tracePt t="7260" x="4662488" y="1971675"/>
          <p14:tracePt t="7293" x="4643438" y="1990725"/>
          <p14:tracePt t="7326" x="4624388" y="2009775"/>
          <p14:tracePt t="7343" x="4605338" y="2033588"/>
          <p14:tracePt t="7360" x="4586288" y="2071688"/>
          <p14:tracePt t="7377" x="4562475" y="2114550"/>
          <p14:tracePt t="7393" x="4538663" y="2152650"/>
          <p14:tracePt t="7410" x="4514850" y="2176463"/>
          <p14:tracePt t="7426" x="4491038" y="2200275"/>
          <p14:tracePt t="7443" x="4471988" y="2219325"/>
          <p14:tracePt t="7460" x="4452938" y="2228850"/>
          <p14:tracePt t="7476" x="4443413" y="2233613"/>
          <p14:tracePt t="7493" x="4429125" y="2238375"/>
          <p14:tracePt t="7510" x="4381500" y="2243138"/>
          <p14:tracePt t="7526" x="4333875" y="2243138"/>
          <p14:tracePt t="7543" x="4271963" y="2228850"/>
          <p14:tracePt t="7560" x="4205288" y="2209800"/>
          <p14:tracePt t="7576" x="4105275" y="2181225"/>
          <p14:tracePt t="7593" x="4071938" y="2166938"/>
          <p14:tracePt t="7610" x="4048125" y="2162175"/>
          <p14:tracePt t="7626" x="4014788" y="2157413"/>
          <p14:tracePt t="7643" x="3995738" y="2157413"/>
          <p14:tracePt t="7660" x="3971925" y="2157413"/>
          <p14:tracePt t="7676" x="3952875" y="2157413"/>
          <p14:tracePt t="7693" x="3919538" y="2157413"/>
          <p14:tracePt t="7710" x="3910013" y="2157413"/>
          <p14:tracePt t="7726" x="3900488" y="2157413"/>
          <p14:tracePt t="7743" x="3890963" y="2152650"/>
          <p14:tracePt t="7760" x="3886200" y="2114550"/>
          <p14:tracePt t="7776" x="3895725" y="2047875"/>
          <p14:tracePt t="7794" x="3929063" y="1981200"/>
          <p14:tracePt t="7810" x="4005263" y="1900238"/>
          <p14:tracePt t="7826" x="4090988" y="1852613"/>
          <p14:tracePt t="7843" x="4167188" y="1828800"/>
          <p14:tracePt t="7860" x="4224338" y="1828800"/>
          <p14:tracePt t="7877" x="4310063" y="1838325"/>
          <p14:tracePt t="7893" x="4348163" y="1857375"/>
          <p14:tracePt t="7910" x="4376738" y="1885950"/>
          <p14:tracePt t="7926" x="4419600" y="1933575"/>
          <p14:tracePt t="7943" x="4452938" y="2009775"/>
          <p14:tracePt t="7960" x="4457700" y="2043113"/>
          <p14:tracePt t="7976" x="4462463" y="2071688"/>
          <p14:tracePt t="7993" x="4462463" y="2105025"/>
          <p14:tracePt t="8010" x="4462463" y="2128838"/>
          <p14:tracePt t="8026" x="4452938" y="2143125"/>
          <p14:tracePt t="8043" x="4448175" y="2152650"/>
          <p14:tracePt t="8060" x="4443413" y="2162175"/>
          <p14:tracePt t="8076" x="4443413" y="2166938"/>
          <p14:tracePt t="8093" x="4443413" y="2171700"/>
          <p14:tracePt t="9472" x="4462463" y="2166938"/>
          <p14:tracePt t="9479" x="4510088" y="2143125"/>
          <p14:tracePt t="9493" x="4586288" y="2100263"/>
          <p14:tracePt t="9510" x="4662488" y="2062163"/>
          <p14:tracePt t="9526" x="4719638" y="2038350"/>
          <p14:tracePt t="9544" x="4776788" y="2009775"/>
          <p14:tracePt t="9560" x="4805363" y="2000250"/>
          <p14:tracePt t="9593" x="4876800" y="1981200"/>
          <p14:tracePt t="9626" x="4976813" y="1957388"/>
          <p14:tracePt t="9643" x="5019675" y="1947863"/>
          <p14:tracePt t="9659" x="5072063" y="1943100"/>
          <p14:tracePt t="9676" x="5129213" y="1933575"/>
          <p14:tracePt t="9693" x="5167313" y="1933575"/>
          <p14:tracePt t="9710" x="5205413" y="1933575"/>
          <p14:tracePt t="9726" x="5233988" y="1938338"/>
          <p14:tracePt t="9743" x="5276850" y="1938338"/>
          <p14:tracePt t="9760" x="5305425" y="1938338"/>
          <p14:tracePt t="9776" x="5334000" y="1938338"/>
          <p14:tracePt t="9793" x="5391150" y="1938338"/>
          <p14:tracePt t="9810" x="5424488" y="1938338"/>
          <p14:tracePt t="9826" x="5467350" y="1938338"/>
          <p14:tracePt t="9843" x="5505450" y="1933575"/>
          <p14:tracePt t="9844" x="5519738" y="1933575"/>
          <p14:tracePt t="9860" x="5538788" y="1933575"/>
          <p14:tracePt t="9876" x="5548313" y="1933575"/>
          <p14:tracePt t="9893" x="5553075" y="1933575"/>
          <p14:tracePt t="9909" x="5562600" y="1933575"/>
          <p14:tracePt t="9971" x="5562600" y="1928813"/>
          <p14:tracePt t="9977" x="5567363" y="1924050"/>
          <p14:tracePt t="9984" x="5572125" y="1909763"/>
          <p14:tracePt t="9993" x="5572125" y="1900238"/>
          <p14:tracePt t="10010" x="5572125" y="1871663"/>
          <p14:tracePt t="10026" x="5562600" y="1847850"/>
          <p14:tracePt t="10043" x="5553075" y="1809750"/>
          <p14:tracePt t="10059" x="5538788" y="1785938"/>
          <p14:tracePt t="10076" x="5529263" y="1776413"/>
          <p14:tracePt t="10093" x="5510213" y="1762125"/>
          <p14:tracePt t="10110" x="5462588" y="1743075"/>
          <p14:tracePt t="10126" x="5419725" y="1728788"/>
          <p14:tracePt t="10143" x="5376863" y="1728788"/>
          <p14:tracePt t="10160" x="5329238" y="1738313"/>
          <p14:tracePt t="10176" x="5291138" y="1743075"/>
          <p14:tracePt t="10193" x="5262563" y="1747838"/>
          <p14:tracePt t="10210" x="5219700" y="1762125"/>
          <p14:tracePt t="10226" x="5138738" y="1776413"/>
          <p14:tracePt t="10243" x="5076825" y="1785938"/>
          <p14:tracePt t="10260" x="5019675" y="1795463"/>
          <p14:tracePt t="10276" x="4957763" y="1800225"/>
          <p14:tracePt t="10293" x="4881563" y="1800225"/>
          <p14:tracePt t="10310" x="4833938" y="1800225"/>
          <p14:tracePt t="10326" x="4795838" y="1795463"/>
          <p14:tracePt t="10343" x="4752975" y="1776413"/>
          <p14:tracePt t="10344" x="4733925" y="1762125"/>
          <p14:tracePt t="10360" x="4705350" y="1719263"/>
          <p14:tracePt t="10376" x="4676775" y="1643063"/>
          <p14:tracePt t="10393" x="4676775" y="1571625"/>
          <p14:tracePt t="10410" x="4691063" y="1495425"/>
          <p14:tracePt t="10426" x="4719638" y="1447800"/>
          <p14:tracePt t="10443" x="4743450" y="1404938"/>
          <p14:tracePt t="10460" x="4767263" y="1376363"/>
          <p14:tracePt t="10476" x="4814888" y="1343025"/>
          <p14:tracePt t="10493" x="4852988" y="1338263"/>
          <p14:tracePt t="10510" x="4905375" y="1338263"/>
          <p14:tracePt t="10526" x="4948238" y="1357313"/>
          <p14:tracePt t="10543" x="5019675" y="1385888"/>
          <p14:tracePt t="10559" x="5048250" y="1409700"/>
          <p14:tracePt t="10576" x="5076825" y="1428750"/>
          <p14:tracePt t="10593" x="5095875" y="1443038"/>
          <p14:tracePt t="10609" x="5114925" y="1471613"/>
          <p14:tracePt t="10626" x="5129213" y="1500188"/>
          <p14:tracePt t="10643" x="5133975" y="1552575"/>
          <p14:tracePt t="10660" x="5143500" y="1609725"/>
          <p14:tracePt t="10676" x="5138738" y="1647825"/>
          <p14:tracePt t="10693" x="5133975" y="1676400"/>
          <p14:tracePt t="10710" x="5129213" y="1700213"/>
          <p14:tracePt t="10726" x="5105400" y="1719263"/>
          <p14:tracePt t="10743" x="5095875" y="1738313"/>
          <p14:tracePt t="10760" x="5076825" y="1752600"/>
          <p14:tracePt t="10776" x="5053013" y="1766888"/>
          <p14:tracePt t="10793" x="5005388" y="1790700"/>
          <p14:tracePt t="10809" x="4972050" y="1795463"/>
          <p14:tracePt t="10826" x="4943475" y="1795463"/>
          <p14:tracePt t="10843" x="4900613" y="1795463"/>
          <p14:tracePt t="10859" x="4876800" y="1795463"/>
          <p14:tracePt t="10876" x="4867275" y="1790700"/>
          <p14:tracePt t="10893" x="4857750" y="1790700"/>
          <p14:tracePt t="10910" x="4848225" y="1790700"/>
          <p14:tracePt t="10926" x="4843463" y="1790700"/>
          <p14:tracePt t="10943" x="4838700" y="1790700"/>
          <p14:tracePt t="11034" x="4843463" y="1790700"/>
          <p14:tracePt t="11049" x="4848225" y="1795463"/>
          <p14:tracePt t="11056" x="4852988" y="1800225"/>
          <p14:tracePt t="11071" x="4857750" y="1804988"/>
          <p14:tracePt t="11078" x="4862513" y="1809750"/>
          <p14:tracePt t="11094" x="4867275" y="1809750"/>
          <p14:tracePt t="11116" x="4872038" y="1809750"/>
          <p14:tracePt t="11233" x="4872038" y="1814513"/>
          <p14:tracePt t="11240" x="4872038" y="1819275"/>
          <p14:tracePt t="11256" x="4872038" y="1824038"/>
          <p14:tracePt t="11262" x="4867275" y="1828800"/>
          <p14:tracePt t="11276" x="4862513" y="1838325"/>
          <p14:tracePt t="11293" x="4848225" y="1843088"/>
          <p14:tracePt t="11310" x="4824413" y="1847850"/>
          <p14:tracePt t="11326" x="4795838" y="1857375"/>
          <p14:tracePt t="11343" x="4748213" y="1852613"/>
          <p14:tracePt t="11359" x="4719638" y="1838325"/>
          <p14:tracePt t="11376" x="4691063" y="1828800"/>
          <p14:tracePt t="11393" x="4667250" y="1809750"/>
          <p14:tracePt t="11410" x="4629150" y="1766888"/>
          <p14:tracePt t="11426" x="4614863" y="1681163"/>
          <p14:tracePt t="11443" x="4605338" y="1571625"/>
          <p14:tracePt t="11460" x="4619625" y="1476375"/>
          <p14:tracePt t="11477" x="4681538" y="1362075"/>
          <p14:tracePt t="11493" x="4733925" y="1290638"/>
          <p14:tracePt t="11510" x="4795838" y="1219200"/>
          <p14:tracePt t="11526" x="4852988" y="1185863"/>
          <p14:tracePt t="11543" x="4929188" y="1176338"/>
          <p14:tracePt t="11560" x="4981575" y="1195388"/>
          <p14:tracePt t="11576" x="5029200" y="1219200"/>
          <p14:tracePt t="11593" x="5091113" y="1257300"/>
          <p14:tracePt t="11609" x="5114925" y="1290638"/>
          <p14:tracePt t="11626" x="5143500" y="1333500"/>
          <p14:tracePt t="11643" x="5167313" y="1371600"/>
          <p14:tracePt t="11659" x="5195888" y="1462088"/>
          <p14:tracePt t="11676" x="5205413" y="1495425"/>
          <p14:tracePt t="11693" x="5205413" y="1524000"/>
          <p14:tracePt t="11709" x="5205413" y="1557338"/>
          <p14:tracePt t="11726" x="5200650" y="1581150"/>
          <p14:tracePt t="11743" x="5186363" y="1595438"/>
          <p14:tracePt t="11760" x="5153025" y="1619250"/>
          <p14:tracePt t="11776" x="5072063" y="1662113"/>
          <p14:tracePt t="11793" x="5000625" y="1676400"/>
          <p14:tracePt t="11809" x="4953000" y="1676400"/>
          <p14:tracePt t="11826" x="4886325" y="1676400"/>
          <p14:tracePt t="11843" x="4810125" y="1652588"/>
          <p14:tracePt t="11860" x="4772025" y="1628775"/>
          <p14:tracePt t="11876" x="4733925" y="1581150"/>
          <p14:tracePt t="11893" x="4700588" y="1495425"/>
          <p14:tracePt t="11909" x="4686300" y="1409700"/>
          <p14:tracePt t="11926" x="4691063" y="1362075"/>
          <p14:tracePt t="11943" x="4705350" y="1333500"/>
          <p14:tracePt t="11959" x="4743450" y="1300163"/>
          <p14:tracePt t="11976" x="4786313" y="1271588"/>
          <p14:tracePt t="11993" x="4838700" y="1262063"/>
          <p14:tracePt t="12009" x="4891088" y="1262063"/>
          <p14:tracePt t="12026" x="4967288" y="1266825"/>
          <p14:tracePt t="12043" x="5010150" y="1285875"/>
          <p14:tracePt t="12060" x="5043488" y="1314450"/>
          <p14:tracePt t="12076" x="5067300" y="1343025"/>
          <p14:tracePt t="12093" x="5105400" y="1414463"/>
          <p14:tracePt t="12109" x="5119688" y="1457325"/>
          <p14:tracePt t="12126" x="5119688" y="1495425"/>
          <p14:tracePt t="12143" x="5119688" y="1533525"/>
          <p14:tracePt t="12160" x="5119688" y="1547813"/>
          <p14:tracePt t="12176" x="5119688" y="1552575"/>
          <p14:tracePt t="12193" x="5119688" y="1562100"/>
          <p14:tracePt t="12209" x="5119688" y="1571625"/>
          <p14:tracePt t="12482" x="5176838" y="1571625"/>
          <p14:tracePt t="12489" x="5257800" y="1571625"/>
          <p14:tracePt t="12496" x="5324475" y="1571625"/>
          <p14:tracePt t="12509" x="5410200" y="1571625"/>
          <p14:tracePt t="12526" x="5676900" y="1590675"/>
          <p14:tracePt t="12543" x="5834063" y="1609725"/>
          <p14:tracePt t="12559" x="5981700" y="1619250"/>
          <p14:tracePt t="12576" x="6162675" y="1633538"/>
          <p14:tracePt t="12593" x="6234113" y="1643063"/>
          <p14:tracePt t="12609" x="6276975" y="1652588"/>
          <p14:tracePt t="12626" x="6315075" y="1652588"/>
          <p14:tracePt t="12643" x="6343650" y="1652588"/>
          <p14:tracePt t="12659" x="6362700" y="1652588"/>
          <p14:tracePt t="12676" x="6381750" y="1652588"/>
          <p14:tracePt t="12693" x="6400800" y="1652588"/>
          <p14:tracePt t="12709" x="6457950" y="1652588"/>
          <p14:tracePt t="12726" x="6515100" y="1652588"/>
          <p14:tracePt t="12743" x="6572250" y="1652588"/>
          <p14:tracePt t="12759" x="6653213" y="1643063"/>
          <p14:tracePt t="12776" x="6696075" y="1633538"/>
          <p14:tracePt t="12793" x="6724650" y="1628775"/>
          <p14:tracePt t="12810" x="6753225" y="1619250"/>
          <p14:tracePt t="12826" x="6800850" y="1614488"/>
          <p14:tracePt t="12843" x="6843713" y="1609725"/>
          <p14:tracePt t="12859" x="6886575" y="1609725"/>
          <p14:tracePt t="12876" x="6924675" y="1600200"/>
          <p14:tracePt t="12893" x="6967538" y="1600200"/>
          <p14:tracePt t="12909" x="7005638" y="1600200"/>
          <p14:tracePt t="12926" x="7024688" y="1600200"/>
          <p14:tracePt t="12943" x="7048500" y="1600200"/>
          <p14:tracePt t="12959" x="7081838" y="1600200"/>
          <p14:tracePt t="12976" x="7100888" y="1604963"/>
          <p14:tracePt t="12993" x="7119938" y="1614488"/>
          <p14:tracePt t="13010" x="7134225" y="1614488"/>
          <p14:tracePt t="13026" x="7138988" y="1614488"/>
          <p14:tracePt t="13043" x="7143750" y="1614488"/>
          <p14:tracePt t="13059" x="7153275" y="1614488"/>
          <p14:tracePt t="13076" x="7153275" y="1624013"/>
          <p14:tracePt t="13093" x="7153275" y="1633538"/>
          <p14:tracePt t="13109" x="7153275" y="1647825"/>
          <p14:tracePt t="13126" x="7153275" y="1662113"/>
          <p14:tracePt t="13143" x="7138988" y="1709738"/>
          <p14:tracePt t="13159" x="7119938" y="1738313"/>
          <p14:tracePt t="13176" x="7091363" y="1766888"/>
          <p14:tracePt t="13193" x="7024688" y="1809750"/>
          <p14:tracePt t="13209" x="6967538" y="1838325"/>
          <p14:tracePt t="13226" x="6915150" y="1857375"/>
          <p14:tracePt t="13243" x="6867525" y="1871663"/>
          <p14:tracePt t="13259" x="6796088" y="1876425"/>
          <p14:tracePt t="13276" x="6738938" y="1876425"/>
          <p14:tracePt t="13293" x="6677025" y="1871663"/>
          <p14:tracePt t="13309" x="6605588" y="1852613"/>
          <p14:tracePt t="13326" x="6534150" y="1804988"/>
          <p14:tracePt t="13343" x="6500813" y="1781175"/>
          <p14:tracePt t="13359" x="6467475" y="1733550"/>
          <p14:tracePt t="13376" x="6448425" y="1681163"/>
          <p14:tracePt t="13393" x="6448425" y="1619250"/>
          <p14:tracePt t="13409" x="6472238" y="1566863"/>
          <p14:tracePt t="13426" x="6515100" y="1500188"/>
          <p14:tracePt t="13443" x="6591300" y="1409700"/>
          <p14:tracePt t="13459" x="6648450" y="1366838"/>
          <p14:tracePt t="13476" x="6705600" y="1333500"/>
          <p14:tracePt t="13493" x="6786563" y="1319213"/>
          <p14:tracePt t="13509" x="6896100" y="1328738"/>
          <p14:tracePt t="13526" x="6948488" y="1347788"/>
          <p14:tracePt t="13543" x="6986588" y="1371600"/>
          <p14:tracePt t="13559" x="7015163" y="1395413"/>
          <p14:tracePt t="13576" x="7043738" y="1423988"/>
          <p14:tracePt t="13593" x="7058025" y="1447800"/>
          <p14:tracePt t="13609" x="7077075" y="1471613"/>
          <p14:tracePt t="13626" x="7086600" y="1504950"/>
          <p14:tracePt t="13643" x="7086600" y="1519238"/>
          <p14:tracePt t="13659" x="7086600" y="1543050"/>
          <p14:tracePt t="13676" x="7077075" y="1581150"/>
          <p14:tracePt t="13693" x="7029450" y="1647825"/>
          <p14:tracePt t="13709" x="6991350" y="1681163"/>
          <p14:tracePt t="13726" x="6943725" y="1714500"/>
          <p14:tracePt t="13743" x="6900863" y="1738313"/>
          <p14:tracePt t="13759" x="6838950" y="1766888"/>
          <p14:tracePt t="13776" x="6777038" y="1771650"/>
          <p14:tracePt t="13793" x="6696075" y="1771650"/>
          <p14:tracePt t="13809" x="6624638" y="1762125"/>
          <p14:tracePt t="13826" x="6543675" y="1719263"/>
          <p14:tracePt t="13843" x="6510338" y="1695450"/>
          <p14:tracePt t="13860" x="6496050" y="1671638"/>
          <p14:tracePt t="13876" x="6472238" y="1628775"/>
          <p14:tracePt t="13893" x="6472238" y="1609725"/>
          <p14:tracePt t="13909" x="6477000" y="1585913"/>
          <p14:tracePt t="13926" x="6496050" y="1571625"/>
          <p14:tracePt t="13943" x="6586538" y="1543050"/>
          <p14:tracePt t="13959" x="6638925" y="1543050"/>
          <p14:tracePt t="13976" x="6672263" y="1547813"/>
          <p14:tracePt t="13993" x="6700838" y="1547813"/>
          <p14:tracePt t="14009" x="6715125" y="1547813"/>
          <p14:tracePt t="14026" x="6719888" y="1552575"/>
          <p14:tracePt t="14043" x="6724650" y="1562100"/>
          <p14:tracePt t="14059" x="6724650" y="1581150"/>
          <p14:tracePt t="14076" x="6691313" y="1652588"/>
          <p14:tracePt t="14093" x="6619875" y="1704975"/>
          <p14:tracePt t="14109" x="6467475" y="1776413"/>
          <p14:tracePt t="14126" x="6248400" y="1838325"/>
          <p14:tracePt t="14143" x="6110288" y="1866900"/>
          <p14:tracePt t="14159" x="5986463" y="1871663"/>
          <p14:tracePt t="14176" x="5910263" y="1871663"/>
          <p14:tracePt t="14193" x="5829300" y="1871663"/>
          <p14:tracePt t="14209" x="5795963" y="1857375"/>
          <p14:tracePt t="14226" x="5776913" y="1852613"/>
          <p14:tracePt t="14243" x="5767388" y="1847850"/>
          <p14:tracePt t="14259" x="5757863" y="1847850"/>
          <p14:tracePt t="14276" x="5753100" y="1847850"/>
          <p14:tracePt t="14293" x="5743575" y="1847850"/>
          <p14:tracePt t="15183" x="5719763" y="1900238"/>
          <p14:tracePt t="15191" x="5681663" y="1981200"/>
          <p14:tracePt t="15198" x="5629275" y="2062163"/>
          <p14:tracePt t="15209" x="5572125" y="2147888"/>
          <p14:tracePt t="15226" x="5434013" y="2362200"/>
          <p14:tracePt t="15243" x="5272088" y="2581275"/>
          <p14:tracePt t="15276" x="5033963" y="2871788"/>
          <p14:tracePt t="15309" x="4833938" y="3124200"/>
          <p14:tracePt t="15326" x="4772025" y="3205163"/>
          <p14:tracePt t="15342" x="4705350" y="3276600"/>
          <p14:tracePt t="15359" x="4591050" y="3400425"/>
          <p14:tracePt t="15376" x="4510088" y="3471863"/>
          <p14:tracePt t="15392" x="4410075" y="3557588"/>
          <p14:tracePt t="15409" x="4329113" y="3609975"/>
          <p14:tracePt t="15426" x="4238625" y="3662363"/>
          <p14:tracePt t="15442" x="4191000" y="3690938"/>
          <p14:tracePt t="15459" x="4138613" y="3714750"/>
          <p14:tracePt t="15476" x="4086225" y="3729038"/>
          <p14:tracePt t="15492" x="4024313" y="3752850"/>
          <p14:tracePt t="15509" x="3986213" y="3767138"/>
          <p14:tracePt t="15526" x="3933825" y="3781425"/>
          <p14:tracePt t="15542" x="3900488" y="3786188"/>
          <p14:tracePt t="15559" x="3838575" y="3790950"/>
          <p14:tracePt t="15576" x="3810000" y="3790950"/>
          <p14:tracePt t="15593" x="3776663" y="3786188"/>
          <p14:tracePt t="15609" x="3733800" y="3771900"/>
          <p14:tracePt t="15626" x="3700463" y="3762375"/>
          <p14:tracePt t="15642" x="3662363" y="3738563"/>
          <p14:tracePt t="15659" x="3629025" y="3709988"/>
          <p14:tracePt t="15676" x="3576638" y="3648075"/>
          <p14:tracePt t="15692" x="3548063" y="3609975"/>
          <p14:tracePt t="15709" x="3538538" y="3600450"/>
          <p14:tracePt t="15726" x="3533775" y="3590925"/>
          <p14:tracePt t="15742" x="3524250" y="3581400"/>
          <p14:tracePt t="15759" x="3519488" y="3571875"/>
          <p14:tracePt t="15776" x="3519488" y="3567113"/>
          <p14:tracePt t="15792" x="3519488" y="3562350"/>
          <p14:tracePt t="15866" x="3514725" y="3562350"/>
          <p14:tracePt t="15911" x="3514725" y="3557588"/>
          <p14:tracePt t="16021" x="3514725" y="3552825"/>
          <p14:tracePt t="16035" x="3529013" y="3548063"/>
          <p14:tracePt t="16043" x="3538538" y="3538538"/>
          <p14:tracePt t="16050" x="3548063" y="3538538"/>
          <p14:tracePt t="16059" x="3562350" y="3533775"/>
          <p14:tracePt t="16076" x="3590925" y="3529013"/>
          <p14:tracePt t="16092" x="3619500" y="3514725"/>
          <p14:tracePt t="16109" x="3633788" y="3509963"/>
          <p14:tracePt t="16126" x="3638550" y="3509963"/>
          <p14:tracePt t="16142" x="3648075" y="3509963"/>
          <p14:tracePt t="16581" x="3652838" y="3509963"/>
          <p14:tracePt t="16588" x="3657600" y="3509963"/>
          <p14:tracePt t="16595" x="3662363" y="3509963"/>
          <p14:tracePt t="16609" x="3676650" y="3509963"/>
          <p14:tracePt t="16626" x="3705225" y="3509963"/>
          <p14:tracePt t="16642" x="3748088" y="3514725"/>
          <p14:tracePt t="16659" x="3824288" y="3529013"/>
          <p14:tracePt t="16692" x="3919538" y="3543300"/>
          <p14:tracePt t="16726" x="3986213" y="3543300"/>
          <p14:tracePt t="16742" x="4010025" y="3543300"/>
          <p14:tracePt t="16759" x="4029075" y="3543300"/>
          <p14:tracePt t="16776" x="4048125" y="3548063"/>
          <p14:tracePt t="16792" x="4067175" y="3552825"/>
          <p14:tracePt t="16809" x="4081463" y="3557588"/>
          <p14:tracePt t="16826" x="4100513" y="3557588"/>
          <p14:tracePt t="16842" x="4110038" y="3557588"/>
          <p14:tracePt t="16844" x="4119563" y="3557588"/>
          <p14:tracePt t="16859" x="4129088" y="3557588"/>
          <p14:tracePt t="16876" x="4138613" y="3557588"/>
          <p14:tracePt t="16892" x="4148138" y="3557588"/>
          <p14:tracePt t="16909" x="4162425" y="3557588"/>
          <p14:tracePt t="16926" x="4176713" y="3557588"/>
          <p14:tracePt t="16942" x="4186238" y="3557588"/>
          <p14:tracePt t="16959" x="4195763" y="3557588"/>
          <p14:tracePt t="16976" x="4205288" y="3557588"/>
          <p14:tracePt t="16992" x="4214813" y="3557588"/>
          <p14:tracePt t="17233" x="4224338" y="3552825"/>
          <p14:tracePt t="17240" x="4233863" y="3543300"/>
          <p14:tracePt t="17247" x="4243388" y="3538538"/>
          <p14:tracePt t="17259" x="4248150" y="3529013"/>
          <p14:tracePt t="17276" x="4267200" y="3519488"/>
          <p14:tracePt t="17292" x="4286250" y="3509963"/>
          <p14:tracePt t="17309" x="4295775" y="3500438"/>
          <p14:tracePt t="17326" x="4310063" y="3495675"/>
          <p14:tracePt t="17342" x="4324350" y="3490913"/>
          <p14:tracePt t="17359" x="4333875" y="3490913"/>
          <p14:tracePt t="17376" x="4338638" y="3490913"/>
          <p14:tracePt t="17392" x="4343400" y="3490913"/>
          <p14:tracePt t="17410" x="4352925" y="3490913"/>
          <p14:tracePt t="17491" x="4352925" y="3495675"/>
          <p14:tracePt t="17506" x="4348163" y="3500438"/>
          <p14:tracePt t="17512" x="4348163" y="3505200"/>
          <p14:tracePt t="17526" x="4338638" y="3509963"/>
          <p14:tracePt t="17542" x="4324350" y="3514725"/>
          <p14:tracePt t="17559" x="4310063" y="3514725"/>
          <p14:tracePt t="17576" x="4300538" y="3514725"/>
          <p14:tracePt t="17592" x="4271963" y="3486150"/>
          <p14:tracePt t="17609" x="4243388" y="3438525"/>
          <p14:tracePt t="17626" x="4219575" y="3343275"/>
          <p14:tracePt t="17642" x="4205288" y="3252788"/>
          <p14:tracePt t="17659" x="4205288" y="3157538"/>
          <p14:tracePt t="17676" x="4205288" y="3128963"/>
          <p14:tracePt t="17692" x="4210050" y="3105150"/>
          <p14:tracePt t="17709" x="4224338" y="3090863"/>
          <p14:tracePt t="17726" x="4229100" y="3081338"/>
          <p14:tracePt t="17742" x="4233863" y="3076575"/>
          <p14:tracePt t="17759" x="4248150" y="3071813"/>
          <p14:tracePt t="17776" x="4271963" y="3067050"/>
          <p14:tracePt t="17792" x="4295775" y="3067050"/>
          <p14:tracePt t="17809" x="4314825" y="3067050"/>
          <p14:tracePt t="17826" x="4338638" y="3076575"/>
          <p14:tracePt t="17842" x="4357688" y="3100388"/>
          <p14:tracePt t="17859" x="4381500" y="3119438"/>
          <p14:tracePt t="17876" x="4400550" y="3152775"/>
          <p14:tracePt t="17892" x="4419600" y="3186113"/>
          <p14:tracePt t="17909" x="4429125" y="3233738"/>
          <p14:tracePt t="17926" x="4429125" y="3262313"/>
          <p14:tracePt t="17942" x="4429125" y="3281363"/>
          <p14:tracePt t="17959" x="4429125" y="3314700"/>
          <p14:tracePt t="17976" x="4424363" y="3328988"/>
          <p14:tracePt t="17992" x="4414838" y="3338513"/>
          <p14:tracePt t="18009" x="4410075" y="3352800"/>
          <p14:tracePt t="18026" x="4400550" y="3367088"/>
          <p14:tracePt t="18042" x="4395788" y="3371850"/>
          <p14:tracePt t="18059" x="4386263" y="3376613"/>
          <p14:tracePt t="18076" x="4386263" y="3381375"/>
          <p14:tracePt t="18092" x="4386263" y="3390900"/>
          <p14:tracePt t="18109" x="4386263" y="3395663"/>
          <p14:tracePt t="18188" x="4381500" y="3400425"/>
          <p14:tracePt t="18195" x="4376738" y="3400425"/>
          <p14:tracePt t="18209" x="4371975" y="3409950"/>
          <p14:tracePt t="18225" x="4367213" y="3414713"/>
          <p14:tracePt t="18242" x="4357688" y="3419475"/>
          <p14:tracePt t="18259" x="4352925" y="3429000"/>
          <p14:tracePt t="18276" x="4343400" y="3438525"/>
          <p14:tracePt t="18292" x="4338638" y="3438525"/>
          <p14:tracePt t="18325" x="4333875" y="3438525"/>
          <p14:tracePt t="18349" x="4329113" y="3438525"/>
          <p14:tracePt t="18364" x="4324350" y="3443288"/>
          <p14:tracePt t="18375" x="4319588" y="3448050"/>
          <p14:tracePt t="18392" x="4300538" y="3452813"/>
          <p14:tracePt t="18409" x="4271963" y="3452813"/>
          <p14:tracePt t="18425" x="4243388" y="3452813"/>
          <p14:tracePt t="18442" x="4224338" y="3452813"/>
          <p14:tracePt t="18459" x="4186238" y="3429000"/>
          <p14:tracePt t="18476" x="4176713" y="3414713"/>
          <p14:tracePt t="18492" x="4152900" y="3367088"/>
          <p14:tracePt t="18509" x="4138613" y="3286125"/>
          <p14:tracePt t="18526" x="4138613" y="3138488"/>
          <p14:tracePt t="18542" x="4148138" y="3076575"/>
          <p14:tracePt t="18559" x="4157663" y="3038475"/>
          <p14:tracePt t="18576" x="4181475" y="3019425"/>
          <p14:tracePt t="18592" x="4195763" y="3000375"/>
          <p14:tracePt t="18609" x="4219575" y="2995613"/>
          <p14:tracePt t="18625" x="4233863" y="2986088"/>
          <p14:tracePt t="18642" x="4267200" y="2986088"/>
          <p14:tracePt t="18659" x="4291013" y="3000375"/>
          <p14:tracePt t="18675" x="4314825" y="3028950"/>
          <p14:tracePt t="18692" x="4343400" y="3081338"/>
          <p14:tracePt t="18709" x="4381500" y="3148013"/>
          <p14:tracePt t="18726" x="4391025" y="3176588"/>
          <p14:tracePt t="18742" x="4400550" y="3200400"/>
          <p14:tracePt t="18759" x="4410075" y="3228975"/>
          <p14:tracePt t="18776" x="4414838" y="3267075"/>
          <p14:tracePt t="18792" x="4414838" y="3295650"/>
          <p14:tracePt t="18809" x="4414838" y="3324225"/>
          <p14:tracePt t="18826" x="4405313" y="3371850"/>
          <p14:tracePt t="18842" x="4400550" y="3409950"/>
          <p14:tracePt t="18859" x="4395788" y="3438525"/>
          <p14:tracePt t="18876" x="4386263" y="3452813"/>
          <p14:tracePt t="18892" x="4381500" y="3471863"/>
          <p14:tracePt t="18909" x="4381500" y="3476625"/>
          <p14:tracePt t="18926" x="4381500" y="3481388"/>
          <p14:tracePt t="28301" x="4381500" y="3476625"/>
          <p14:tracePt t="28308" x="4381500" y="3471863"/>
          <p14:tracePt t="28315" x="4381500" y="3467100"/>
          <p14:tracePt t="28325" x="4381500" y="3462338"/>
          <p14:tracePt t="28342" x="4381500" y="3457575"/>
          <p14:tracePt t="28358" x="4391025" y="3448050"/>
          <p14:tracePt t="28391" x="4400550" y="3438525"/>
          <p14:tracePt t="28425" x="4414838" y="3438525"/>
          <p14:tracePt t="28667" x="4410075" y="3438525"/>
          <p14:tracePt t="28736" x="4405313" y="3438525"/>
          <p14:tracePt t="28746" x="4400550" y="3438525"/>
          <p14:tracePt t="28758" x="4395788" y="3438525"/>
          <p14:tracePt t="28775" x="4391025" y="3438525"/>
          <p14:tracePt t="28791" x="4371975" y="3438525"/>
          <p14:tracePt t="28808" x="4352925" y="3438525"/>
          <p14:tracePt t="28825" x="4333875" y="3433763"/>
          <p14:tracePt t="28841" x="4319588" y="3429000"/>
          <p14:tracePt t="28843" x="4305300" y="3429000"/>
          <p14:tracePt t="28858" x="4300538" y="3429000"/>
          <p14:tracePt t="28875" x="4281488" y="3429000"/>
          <p14:tracePt t="28892" x="4267200" y="3429000"/>
          <p14:tracePt t="28908" x="4257675" y="3429000"/>
          <p14:tracePt t="28925" x="4238625" y="3429000"/>
          <p14:tracePt t="28941" x="4229100" y="3429000"/>
          <p14:tracePt t="28958" x="4219575" y="3429000"/>
          <p14:tracePt t="28975" x="4210050" y="3429000"/>
          <p14:tracePt t="28992" x="4200525" y="3429000"/>
          <p14:tracePt t="29008" x="4191000" y="3429000"/>
          <p14:tracePt t="29025" x="4186238" y="3429000"/>
          <p14:tracePt t="29087" x="4181475" y="3429000"/>
          <p14:tracePt t="29167" x="4176713" y="3429000"/>
          <p14:tracePt t="29174" x="4171950" y="3429000"/>
          <p14:tracePt t="29212" x="4167188" y="3429000"/>
          <p14:tracePt t="29219" x="4162425" y="3429000"/>
          <p14:tracePt t="29226" x="4162425" y="3424238"/>
          <p14:tracePt t="29242" x="4157663" y="3419475"/>
          <p14:tracePt t="29258" x="4152900" y="3409950"/>
          <p14:tracePt t="29275" x="4152900" y="3395663"/>
          <p14:tracePt t="29291" x="4152900" y="3348038"/>
          <p14:tracePt t="29308" x="4157663" y="3319463"/>
          <p14:tracePt t="29325" x="4167188" y="3290888"/>
          <p14:tracePt t="29341" x="4171950" y="3267075"/>
          <p14:tracePt t="29344" x="4176713" y="3257550"/>
          <p14:tracePt t="29358" x="4181475" y="3248025"/>
          <p14:tracePt t="29375" x="4181475" y="3233738"/>
          <p14:tracePt t="29391" x="4186238" y="3228975"/>
          <p14:tracePt t="29408" x="4195763" y="3219450"/>
          <p14:tracePt t="29425" x="4200525" y="3209925"/>
          <p14:tracePt t="29441" x="4210050" y="3200400"/>
          <p14:tracePt t="29458" x="4214813" y="3195638"/>
          <p14:tracePt t="29475" x="4224338" y="3181350"/>
          <p14:tracePt t="29491" x="4229100" y="3176588"/>
          <p14:tracePt t="29508" x="4238625" y="3171825"/>
          <p14:tracePt t="29525" x="4243388" y="3162300"/>
          <p14:tracePt t="29541" x="4252913" y="3152775"/>
          <p14:tracePt t="29558" x="4267200" y="3148013"/>
          <p14:tracePt t="29575" x="4276725" y="3143250"/>
          <p14:tracePt t="29591" x="4300538" y="3128963"/>
          <p14:tracePt t="29608" x="4329113" y="3128963"/>
          <p14:tracePt t="29625" x="4348163" y="3128963"/>
          <p14:tracePt t="29641" x="4362450" y="3128963"/>
          <p14:tracePt t="29658" x="4381500" y="3138488"/>
          <p14:tracePt t="29675" x="4391025" y="3143250"/>
          <p14:tracePt t="29691" x="4405313" y="3152775"/>
          <p14:tracePt t="29708" x="4419600" y="3167063"/>
          <p14:tracePt t="29725" x="4429125" y="3190875"/>
          <p14:tracePt t="29741" x="4433888" y="3209925"/>
          <p14:tracePt t="29758" x="4438650" y="3228975"/>
          <p14:tracePt t="29775" x="4452938" y="3267075"/>
          <p14:tracePt t="29791" x="4457700" y="3300413"/>
          <p14:tracePt t="29808" x="4457700" y="3319463"/>
          <p14:tracePt t="29825" x="4457700" y="3338513"/>
          <p14:tracePt t="29841" x="4457700" y="3348038"/>
          <p14:tracePt t="29843" x="4457700" y="3352800"/>
          <p14:tracePt t="29858" x="4457700" y="3362325"/>
          <p14:tracePt t="29875" x="4457700" y="3371850"/>
          <p14:tracePt t="29891" x="4457700" y="3386138"/>
          <p14:tracePt t="29908" x="4457700" y="3405188"/>
          <p14:tracePt t="29925" x="4448175" y="3414713"/>
          <p14:tracePt t="29941" x="4438650" y="3429000"/>
          <p14:tracePt t="29958" x="4429125" y="3443288"/>
          <p14:tracePt t="29975" x="4419600" y="3452813"/>
          <p14:tracePt t="29991" x="4410075" y="3457575"/>
          <p14:tracePt t="30008" x="4395788" y="3462338"/>
          <p14:tracePt t="30025" x="4381500" y="3471863"/>
          <p14:tracePt t="30041" x="4367213" y="3481388"/>
          <p14:tracePt t="30058" x="4357688" y="3486150"/>
          <p14:tracePt t="30075" x="4343400" y="3486150"/>
          <p14:tracePt t="30091" x="4324350" y="3486150"/>
          <p14:tracePt t="30108" x="4310063" y="3486150"/>
          <p14:tracePt t="30125" x="4300538" y="3486150"/>
          <p14:tracePt t="30141" x="4276725" y="3481388"/>
          <p14:tracePt t="30158" x="4257675" y="3471863"/>
          <p14:tracePt t="30175" x="4243388" y="3467100"/>
          <p14:tracePt t="30191" x="4224338" y="3457575"/>
          <p14:tracePt t="30208" x="4214813" y="3457575"/>
          <p14:tracePt t="30225" x="4200525" y="3448050"/>
          <p14:tracePt t="30241" x="4195763" y="3438525"/>
          <p14:tracePt t="30258" x="4186238" y="3433763"/>
          <p14:tracePt t="30275" x="4176713" y="3424238"/>
          <p14:tracePt t="30291" x="4171950" y="3419475"/>
          <p14:tracePt t="30308" x="4167188" y="3409950"/>
          <p14:tracePt t="30325" x="4157663" y="3405188"/>
          <p14:tracePt t="30341" x="4152900" y="3386138"/>
          <p14:tracePt t="30358" x="4152900" y="3371850"/>
          <p14:tracePt t="30375" x="4152900" y="3343275"/>
          <p14:tracePt t="30391" x="4152900" y="3319463"/>
          <p14:tracePt t="30408" x="4162425" y="3286125"/>
          <p14:tracePt t="30425" x="4167188" y="3262313"/>
          <p14:tracePt t="30441" x="4176713" y="3248025"/>
          <p14:tracePt t="30458" x="4181475" y="3233738"/>
          <p14:tracePt t="30475" x="4191000" y="3224213"/>
          <p14:tracePt t="30491" x="4195763" y="3219450"/>
          <p14:tracePt t="30508" x="4205288" y="3214688"/>
          <p14:tracePt t="30525" x="4214813" y="3205163"/>
          <p14:tracePt t="30541" x="4219575" y="3195638"/>
          <p14:tracePt t="30558" x="4229100" y="3190875"/>
          <p14:tracePt t="30575" x="4238625" y="3186113"/>
          <p14:tracePt t="30591" x="4257675" y="3186113"/>
          <p14:tracePt t="30608" x="4271963" y="3186113"/>
          <p14:tracePt t="30625" x="4281488" y="3190875"/>
          <p14:tracePt t="30641" x="4295775" y="3195638"/>
          <p14:tracePt t="30658" x="4310063" y="3205163"/>
          <p14:tracePt t="30675" x="4314825" y="3209925"/>
          <p14:tracePt t="30691" x="4324350" y="3219450"/>
          <p14:tracePt t="30708" x="4348163" y="3252788"/>
          <p14:tracePt t="30725" x="4367213" y="3271838"/>
          <p14:tracePt t="30741" x="4376738" y="3286125"/>
          <p14:tracePt t="30758" x="4381500" y="3300413"/>
          <p14:tracePt t="30774" x="4391025" y="3319463"/>
          <p14:tracePt t="30791" x="4395788" y="3333750"/>
          <p14:tracePt t="30808" x="4405313" y="3343275"/>
          <p14:tracePt t="30825" x="4410075" y="3357563"/>
          <p14:tracePt t="30841" x="4414838" y="3371850"/>
          <p14:tracePt t="30858" x="4414838" y="3376613"/>
          <p14:tracePt t="30875" x="4414838" y="3386138"/>
          <p14:tracePt t="30891" x="4414838" y="3395663"/>
          <p14:tracePt t="30908" x="4414838" y="3405188"/>
          <p14:tracePt t="30925" x="4414838" y="3414713"/>
          <p14:tracePt t="30941" x="4414838" y="3419475"/>
          <p14:tracePt t="30958" x="4414838" y="3424238"/>
          <p14:tracePt t="30975" x="4414838" y="3433763"/>
          <p14:tracePt t="30991" x="4414838" y="3443288"/>
          <p14:tracePt t="31008" x="4414838" y="3457575"/>
          <p14:tracePt t="31025" x="4405313" y="3476625"/>
          <p14:tracePt t="31041" x="4386263" y="3486150"/>
          <p14:tracePt t="31058" x="4376738" y="3509963"/>
          <p14:tracePt t="31074" x="4367213" y="3519488"/>
          <p14:tracePt t="31091" x="4343400" y="3529013"/>
          <p14:tracePt t="31108" x="4333875" y="3533775"/>
          <p14:tracePt t="31125" x="4319588" y="3533775"/>
          <p14:tracePt t="31141" x="4300538" y="3533775"/>
          <p14:tracePt t="31158" x="4286250" y="3533775"/>
          <p14:tracePt t="31175" x="4262438" y="3524250"/>
          <p14:tracePt t="31191" x="4252913" y="3519488"/>
          <p14:tracePt t="31208" x="4233863" y="3509963"/>
          <p14:tracePt t="31224" x="4219575" y="3505200"/>
          <p14:tracePt t="31241" x="4205288" y="3495675"/>
          <p14:tracePt t="31258" x="4195763" y="3490913"/>
          <p14:tracePt t="31275" x="4181475" y="3476625"/>
          <p14:tracePt t="31291" x="4176713" y="3467100"/>
          <p14:tracePt t="31308" x="4167188" y="3457575"/>
          <p14:tracePt t="31324" x="4162425" y="3448050"/>
          <p14:tracePt t="31341" x="4148138" y="3424238"/>
          <p14:tracePt t="31358" x="4143375" y="3400425"/>
          <p14:tracePt t="31375" x="4143375" y="3367088"/>
          <p14:tracePt t="31391" x="4143375" y="3300413"/>
          <p14:tracePt t="31408" x="4152900" y="3262313"/>
          <p14:tracePt t="31424" x="4157663" y="3233738"/>
          <p14:tracePt t="31444" x="4162425" y="3209925"/>
          <p14:tracePt t="31458" x="4181475" y="3190875"/>
          <p14:tracePt t="31475" x="4195763" y="3181350"/>
          <p14:tracePt t="31491" x="4210050" y="3176588"/>
          <p14:tracePt t="31508" x="4229100" y="3167063"/>
          <p14:tracePt t="31525" x="4276725" y="3167063"/>
          <p14:tracePt t="31541" x="4305300" y="3171825"/>
          <p14:tracePt t="31558" x="4329113" y="3181350"/>
          <p14:tracePt t="31575" x="4352925" y="3186113"/>
          <p14:tracePt t="31591" x="4371975" y="3200400"/>
          <p14:tracePt t="31608" x="4381500" y="3224213"/>
          <p14:tracePt t="31625" x="4400550" y="3248025"/>
          <p14:tracePt t="31641" x="4419600" y="3281363"/>
          <p14:tracePt t="31658" x="4429125" y="3305175"/>
          <p14:tracePt t="31675" x="4433888" y="3328988"/>
          <p14:tracePt t="31691" x="4438650" y="3333750"/>
          <p14:tracePt t="31708" x="4448175" y="3357563"/>
          <p14:tracePt t="31725" x="4448175" y="3371850"/>
          <p14:tracePt t="31742" x="4448175" y="3381375"/>
          <p14:tracePt t="31758" x="4448175" y="3400425"/>
          <p14:tracePt t="31775" x="4443413" y="3429000"/>
          <p14:tracePt t="31791" x="4433888" y="3443288"/>
          <p14:tracePt t="31808" x="4429125" y="3452813"/>
          <p14:tracePt t="31825" x="4414838" y="3471863"/>
          <p14:tracePt t="31841" x="4410075" y="3486150"/>
          <p14:tracePt t="31858" x="4405313" y="3490913"/>
          <p14:tracePt t="31874" x="4395788" y="3500438"/>
          <p14:tracePt t="31891" x="4386263" y="3500438"/>
          <p14:tracePt t="31908" x="4371975" y="3500438"/>
          <p14:tracePt t="31925" x="4352925" y="3500438"/>
          <p14:tracePt t="31941" x="4319588" y="3495675"/>
          <p14:tracePt t="31958" x="4281488" y="3481388"/>
          <p14:tracePt t="31974" x="4257675" y="3471863"/>
          <p14:tracePt t="31991" x="4243388" y="3457575"/>
          <p14:tracePt t="32008" x="4224338" y="3443288"/>
          <p14:tracePt t="32024" x="4205288" y="3429000"/>
          <p14:tracePt t="32041" x="4195763" y="3414713"/>
          <p14:tracePt t="32058" x="4191000" y="3386138"/>
          <p14:tracePt t="32074" x="4186238" y="3309938"/>
          <p14:tracePt t="32092" x="4186238" y="3267075"/>
          <p14:tracePt t="32109" x="4191000" y="3228975"/>
          <p14:tracePt t="32125" x="4195763" y="3200400"/>
          <p14:tracePt t="32141" x="4210050" y="3171825"/>
          <p14:tracePt t="32158" x="4224338" y="3162300"/>
          <p14:tracePt t="32175" x="4238625" y="3148013"/>
          <p14:tracePt t="32191" x="4257675" y="3143250"/>
          <p14:tracePt t="32208" x="4295775" y="3128963"/>
          <p14:tracePt t="32225" x="4324350" y="3128963"/>
          <p14:tracePt t="32241" x="4348163" y="3133725"/>
          <p14:tracePt t="32258" x="4371975" y="3143250"/>
          <p14:tracePt t="32275" x="4386263" y="3148013"/>
          <p14:tracePt t="32291" x="4405313" y="3171825"/>
          <p14:tracePt t="32308" x="4414838" y="3190875"/>
          <p14:tracePt t="32325" x="4433888" y="3233738"/>
          <p14:tracePt t="32341" x="4438650" y="3262313"/>
          <p14:tracePt t="32358" x="4452938" y="3286125"/>
          <p14:tracePt t="32375" x="4452938" y="3300413"/>
          <p14:tracePt t="32391" x="4452938" y="3333750"/>
          <p14:tracePt t="32408" x="4452938" y="3348038"/>
          <p14:tracePt t="32425" x="4443413" y="3371850"/>
          <p14:tracePt t="32442" x="4433888" y="3395663"/>
          <p14:tracePt t="32458" x="4429125" y="3409950"/>
          <p14:tracePt t="32475" x="4414838" y="3429000"/>
          <p14:tracePt t="32491" x="4405313" y="3438525"/>
          <p14:tracePt t="32508" x="4386263" y="3462338"/>
          <p14:tracePt t="32525" x="4367213" y="3471863"/>
          <p14:tracePt t="32541" x="4352925" y="3476625"/>
          <p14:tracePt t="32558" x="4343400" y="3486150"/>
          <p14:tracePt t="32574" x="4314825" y="3486150"/>
          <p14:tracePt t="32591" x="4291013" y="3486150"/>
          <p14:tracePt t="32608" x="4267200" y="3481388"/>
          <p14:tracePt t="32624" x="4252913" y="3462338"/>
          <p14:tracePt t="32641" x="4233863" y="3443288"/>
          <p14:tracePt t="32658" x="4214813" y="3429000"/>
          <p14:tracePt t="32674" x="4205288" y="3405188"/>
          <p14:tracePt t="32691" x="4181475" y="3371850"/>
          <p14:tracePt t="32708" x="4176713" y="3348038"/>
          <p14:tracePt t="32724" x="4171950" y="3314700"/>
          <p14:tracePt t="32741" x="4171950" y="3276600"/>
          <p14:tracePt t="32758" x="4176713" y="3238500"/>
          <p14:tracePt t="32774" x="4191000" y="3214688"/>
          <p14:tracePt t="32791" x="4195763" y="3200400"/>
          <p14:tracePt t="32808" x="4210050" y="3181350"/>
          <p14:tracePt t="32825" x="4229100" y="3171825"/>
          <p14:tracePt t="32841" x="4252913" y="3162300"/>
          <p14:tracePt t="32858" x="4281488" y="3162300"/>
          <p14:tracePt t="32875" x="4310063" y="3171825"/>
          <p14:tracePt t="32891" x="4352925" y="3195638"/>
          <p14:tracePt t="32908" x="4376738" y="3219450"/>
          <p14:tracePt t="32924" x="4400550" y="3248025"/>
          <p14:tracePt t="32941" x="4424363" y="3281363"/>
          <p14:tracePt t="32958" x="4429125" y="3305175"/>
          <p14:tracePt t="32975" x="4438650" y="3328988"/>
          <p14:tracePt t="32991" x="4443413" y="3343275"/>
          <p14:tracePt t="33008" x="4443413" y="3367088"/>
          <p14:tracePt t="33024" x="4443413" y="3390900"/>
          <p14:tracePt t="33041" x="4443413" y="3409950"/>
          <p14:tracePt t="33058" x="4433888" y="3448050"/>
          <p14:tracePt t="33074" x="4405313" y="3495675"/>
          <p14:tracePt t="33091" x="4395788" y="3519488"/>
          <p14:tracePt t="33108" x="4376738" y="3543300"/>
          <p14:tracePt t="33125" x="4357688" y="3552825"/>
          <p14:tracePt t="33141" x="4343400" y="3562350"/>
          <p14:tracePt t="33158" x="4333875" y="3562350"/>
          <p14:tracePt t="33174" x="4319588" y="3562350"/>
          <p14:tracePt t="33191" x="4291013" y="3552825"/>
          <p14:tracePt t="33208" x="4267200" y="3533775"/>
          <p14:tracePt t="33225" x="4243388" y="3509963"/>
          <p14:tracePt t="33241" x="4219575" y="3486150"/>
          <p14:tracePt t="33258" x="4200525" y="3452813"/>
          <p14:tracePt t="33274" x="4186238" y="3429000"/>
          <p14:tracePt t="33291" x="4181475" y="3405188"/>
          <p14:tracePt t="33308" x="4176713" y="3371850"/>
          <p14:tracePt t="33324" x="4176713" y="3295650"/>
          <p14:tracePt t="33341" x="4176713" y="3252788"/>
          <p14:tracePt t="33359" x="4181475" y="3214688"/>
          <p14:tracePt t="33375" x="4200525" y="3181350"/>
          <p14:tracePt t="33391" x="4214813" y="3171825"/>
          <p14:tracePt t="33408" x="4229100" y="3162300"/>
          <p14:tracePt t="33424" x="4252913" y="3162300"/>
          <p14:tracePt t="33441" x="4286250" y="3162300"/>
          <p14:tracePt t="33458" x="4300538" y="3176588"/>
          <p14:tracePt t="33474" x="4324350" y="3205163"/>
          <p14:tracePt t="33491" x="4348163" y="3238500"/>
          <p14:tracePt t="33508" x="4371975" y="3281363"/>
          <p14:tracePt t="33524" x="4386263" y="3300413"/>
          <p14:tracePt t="33541" x="4405313" y="3333750"/>
          <p14:tracePt t="33558" x="4419600" y="3381375"/>
          <p14:tracePt t="33574" x="4429125" y="3400425"/>
          <p14:tracePt t="33591" x="4429125" y="3429000"/>
          <p14:tracePt t="33608" x="4429125" y="3467100"/>
          <p14:tracePt t="33624" x="4424363" y="3514725"/>
          <p14:tracePt t="33641" x="4414838" y="3548063"/>
          <p14:tracePt t="33658" x="4400550" y="3571875"/>
          <p14:tracePt t="33674" x="4386263" y="3595688"/>
          <p14:tracePt t="33691" x="4367213" y="3614738"/>
          <p14:tracePt t="33708" x="4357688" y="3633788"/>
          <p14:tracePt t="33724" x="4348163" y="3638550"/>
          <p14:tracePt t="33741" x="4324350" y="3648075"/>
          <p14:tracePt t="33758" x="4310063" y="3657600"/>
          <p14:tracePt t="33774" x="4295775" y="3657600"/>
          <p14:tracePt t="33791" x="4271963" y="3652838"/>
          <p14:tracePt t="33808" x="4238625" y="3600450"/>
          <p14:tracePt t="33824" x="4210050" y="3548063"/>
          <p14:tracePt t="33841" x="4186238" y="3486150"/>
          <p14:tracePt t="33858" x="4167188" y="3429000"/>
          <p14:tracePt t="33875" x="4157663" y="3362325"/>
          <p14:tracePt t="33891" x="4157663" y="3295650"/>
          <p14:tracePt t="33908" x="4157663" y="3224213"/>
          <p14:tracePt t="33924" x="4162425" y="3171825"/>
          <p14:tracePt t="33941" x="4176713" y="3128963"/>
          <p14:tracePt t="33958" x="4186238" y="3114675"/>
          <p14:tracePt t="33975" x="4195763" y="3105150"/>
          <p14:tracePt t="33991" x="4229100" y="3100388"/>
          <p14:tracePt t="34008" x="4257675" y="3105150"/>
          <p14:tracePt t="34024" x="4286250" y="3128963"/>
          <p14:tracePt t="34041" x="4310063" y="3152775"/>
          <p14:tracePt t="34058" x="4348163" y="3195638"/>
          <p14:tracePt t="34074" x="4367213" y="3219450"/>
          <p14:tracePt t="34091" x="4381500" y="3243263"/>
          <p14:tracePt t="34108" x="4391025" y="3267075"/>
          <p14:tracePt t="34124" x="4395788" y="3295650"/>
          <p14:tracePt t="34141" x="4395788" y="3319463"/>
          <p14:tracePt t="34158" x="4395788" y="3338513"/>
          <p14:tracePt t="34175" x="4395788" y="3367088"/>
          <p14:tracePt t="34191" x="4395788" y="3386138"/>
          <p14:tracePt t="34208" x="4386263" y="3419475"/>
          <p14:tracePt t="34224" x="4381500" y="3433763"/>
          <p14:tracePt t="34241" x="4381500" y="3448050"/>
          <p14:tracePt t="34258" x="4381500" y="3457575"/>
          <p14:tracePt t="34291" x="4381500" y="3462338"/>
          <p14:tracePt t="34308" x="4381500" y="3467100"/>
          <p14:tracePt t="34652" x="4357688" y="3471863"/>
          <p14:tracePt t="34660" x="4324350" y="3471863"/>
          <p14:tracePt t="34667" x="4291013" y="3481388"/>
          <p14:tracePt t="34675" x="4262438" y="3481388"/>
          <p14:tracePt t="34691" x="4219575" y="3481388"/>
          <p14:tracePt t="34708" x="4186238" y="3481388"/>
          <p14:tracePt t="34724" x="4162425" y="3481388"/>
          <p14:tracePt t="34758" x="4114800" y="3490913"/>
          <p14:tracePt t="34791" x="4081463" y="3495675"/>
          <p14:tracePt t="34808" x="4052888" y="3495675"/>
          <p14:tracePt t="34824" x="4033838" y="3495675"/>
          <p14:tracePt t="34842" x="4010025" y="3495675"/>
          <p14:tracePt t="34845" x="4000500" y="3495675"/>
          <p14:tracePt t="34858" x="3981450" y="3495675"/>
          <p14:tracePt t="34875" x="3957638" y="3495675"/>
          <p14:tracePt t="34891" x="3938588" y="3495675"/>
          <p14:tracePt t="34908" x="3914775" y="3490913"/>
          <p14:tracePt t="34925" x="3876675" y="3481388"/>
          <p14:tracePt t="34942" x="3852863" y="3471863"/>
          <p14:tracePt t="34958" x="3829050" y="3467100"/>
          <p14:tracePt t="34974" x="3810000" y="3457575"/>
          <p14:tracePt t="34991" x="3781425" y="3452813"/>
          <p14:tracePt t="35008" x="3771900" y="3452813"/>
          <p14:tracePt t="35024" x="3767138" y="3452813"/>
          <p14:tracePt t="35041" x="3757613" y="3452813"/>
          <p14:tracePt t="35058" x="3748088" y="3452813"/>
          <p14:tracePt t="35762" x="3767138" y="3452813"/>
          <p14:tracePt t="35770" x="3790950" y="3452813"/>
          <p14:tracePt t="35777" x="3810000" y="3452813"/>
          <p14:tracePt t="35791" x="3852863" y="3462338"/>
          <p14:tracePt t="35808" x="3895725" y="3467100"/>
          <p14:tracePt t="35824" x="3933825" y="3471863"/>
          <p14:tracePt t="35841" x="3967163" y="3490913"/>
          <p14:tracePt t="35844" x="3981450" y="3495675"/>
          <p14:tracePt t="35874" x="4024313" y="3509963"/>
          <p14:tracePt t="35908" x="4038600" y="3509963"/>
          <p14:tracePt t="35924" x="4048125" y="3509963"/>
          <p14:tracePt t="35941" x="4052888" y="3509963"/>
          <p14:tracePt t="36246" x="4076700" y="3505200"/>
          <p14:tracePt t="36254" x="4114800" y="3490913"/>
          <p14:tracePt t="36262" x="4148138" y="3486150"/>
          <p14:tracePt t="36274" x="4176713" y="3476625"/>
          <p14:tracePt t="36291" x="4238625" y="3457575"/>
          <p14:tracePt t="36308" x="4267200" y="3452813"/>
          <p14:tracePt t="36324" x="4295775" y="3443288"/>
          <p14:tracePt t="36341" x="4329113" y="3438525"/>
          <p14:tracePt t="36358" x="4348163" y="3438525"/>
          <p14:tracePt t="36374" x="4371975" y="3438525"/>
          <p14:tracePt t="36391" x="4386263" y="3438525"/>
          <p14:tracePt t="36408" x="4414838" y="3438525"/>
          <p14:tracePt t="36424" x="4433888" y="3438525"/>
          <p14:tracePt t="36441" x="4448175" y="3438525"/>
          <p14:tracePt t="36458" x="4462463" y="3438525"/>
          <p14:tracePt t="36474" x="4476750" y="3438525"/>
          <p14:tracePt t="36491" x="4481513" y="3438525"/>
          <p14:tracePt t="36508" x="4491038" y="3438525"/>
          <p14:tracePt t="36524" x="4495800" y="3438525"/>
          <p14:tracePt t="36541" x="4500563" y="3443288"/>
          <p14:tracePt t="36557" x="4500563" y="3457575"/>
          <p14:tracePt t="36574" x="4495800" y="3476625"/>
          <p14:tracePt t="36591" x="4471988" y="3514725"/>
          <p14:tracePt t="36607" x="4448175" y="3538538"/>
          <p14:tracePt t="36624" x="4424363" y="3552825"/>
          <p14:tracePt t="36641" x="4400550" y="3571875"/>
          <p14:tracePt t="36658" x="4352925" y="3586163"/>
          <p14:tracePt t="36674" x="4319588" y="3586163"/>
          <p14:tracePt t="36691" x="4295775" y="3576638"/>
          <p14:tracePt t="36707" x="4262438" y="3548063"/>
          <p14:tracePt t="36724" x="4219575" y="3481388"/>
          <p14:tracePt t="36741" x="4200525" y="3438525"/>
          <p14:tracePt t="36757" x="4181475" y="3400425"/>
          <p14:tracePt t="36774" x="4167188" y="3352800"/>
          <p14:tracePt t="36791" x="4157663" y="3314700"/>
          <p14:tracePt t="36807" x="4157663" y="3281363"/>
          <p14:tracePt t="36824" x="4157663" y="3233738"/>
          <p14:tracePt t="36841" x="4171950" y="3181350"/>
          <p14:tracePt t="36857" x="4176713" y="3167063"/>
          <p14:tracePt t="36874" x="4186238" y="3152775"/>
          <p14:tracePt t="36891" x="4195763" y="3143250"/>
          <p14:tracePt t="36907" x="4229100" y="3138488"/>
          <p14:tracePt t="36924" x="4257675" y="3138488"/>
          <p14:tracePt t="36941" x="4281488" y="3152775"/>
          <p14:tracePt t="36957" x="4305300" y="3162300"/>
          <p14:tracePt t="36974" x="4324350" y="3186113"/>
          <p14:tracePt t="36991" x="4333875" y="3195638"/>
          <p14:tracePt t="37008" x="4338638" y="3209925"/>
          <p14:tracePt t="37024" x="4348163" y="3233738"/>
          <p14:tracePt t="37041" x="4357688" y="3252788"/>
          <p14:tracePt t="37058" x="4367213" y="3271838"/>
          <p14:tracePt t="37074" x="4371975" y="3281363"/>
          <p14:tracePt t="37091" x="4371975" y="3300413"/>
          <p14:tracePt t="37124" x="4371975" y="3309938"/>
          <p14:tracePt t="37158" x="4371975" y="3314700"/>
          <p14:tracePt t="37194" x="4371975" y="3319463"/>
          <p14:tracePt t="37261" x="4371975" y="3324225"/>
          <p14:tracePt t="37267" x="4371975" y="3328988"/>
          <p14:tracePt t="37275" x="4371975" y="3338513"/>
          <p14:tracePt t="37291" x="4371975" y="3352800"/>
          <p14:tracePt t="37307" x="4371975" y="3376613"/>
          <p14:tracePt t="37324" x="4367213" y="3400425"/>
          <p14:tracePt t="37341" x="4357688" y="3424238"/>
          <p14:tracePt t="37357" x="4352925" y="3433763"/>
          <p14:tracePt t="37374" x="4343400" y="3448050"/>
          <p14:tracePt t="37391" x="4338638" y="3462338"/>
          <p14:tracePt t="37407" x="4329113" y="3476625"/>
          <p14:tracePt t="37424" x="4324350" y="3481388"/>
          <p14:tracePt t="37441" x="4314825" y="3490913"/>
          <p14:tracePt t="37458" x="4305300" y="3500438"/>
          <p14:tracePt t="37474" x="4300538" y="3500438"/>
          <p14:tracePt t="37491" x="4295775" y="3500438"/>
          <p14:tracePt t="37507" x="4286250" y="3500438"/>
          <p14:tracePt t="37524" x="4271963" y="3500438"/>
          <p14:tracePt t="37541" x="4257675" y="3486150"/>
          <p14:tracePt t="37557" x="4229100" y="3448050"/>
          <p14:tracePt t="37574" x="4214813" y="3414713"/>
          <p14:tracePt t="37591" x="4195763" y="3367088"/>
          <p14:tracePt t="37607" x="4181475" y="3333750"/>
          <p14:tracePt t="37624" x="4181475" y="3305175"/>
          <p14:tracePt t="37641" x="4181475" y="3267075"/>
          <p14:tracePt t="37657" x="4181475" y="3243263"/>
          <p14:tracePt t="37674" x="4181475" y="3228975"/>
          <p14:tracePt t="37691" x="4186238" y="3214688"/>
          <p14:tracePt t="37708" x="4186238" y="3205163"/>
          <p14:tracePt t="37724" x="4191000" y="3200400"/>
          <p14:tracePt t="37741" x="4195763" y="3190875"/>
          <p14:tracePt t="37757" x="4210050" y="3190875"/>
          <p14:tracePt t="37774" x="4238625" y="3190875"/>
          <p14:tracePt t="37791" x="4257675" y="3190875"/>
          <p14:tracePt t="37807" x="4281488" y="3195638"/>
          <p14:tracePt t="37824" x="4295775" y="3200400"/>
          <p14:tracePt t="37841" x="4319588" y="3219450"/>
          <p14:tracePt t="37857" x="4333875" y="3228975"/>
          <p14:tracePt t="37874" x="4338638" y="3238500"/>
          <p14:tracePt t="37891" x="4352925" y="3262313"/>
          <p14:tracePt t="37907" x="4357688" y="3281363"/>
          <p14:tracePt t="37924" x="4362450" y="3300413"/>
          <p14:tracePt t="37941" x="4371975" y="3324225"/>
          <p14:tracePt t="37957" x="4371975" y="3357563"/>
          <p14:tracePt t="37974" x="4371975" y="3367088"/>
          <p14:tracePt t="37991" x="4371975" y="3381375"/>
          <p14:tracePt t="38007" x="4371975" y="3395663"/>
          <p14:tracePt t="38024" x="4371975" y="3414713"/>
          <p14:tracePt t="38041" x="4371975" y="3419475"/>
          <p14:tracePt t="38057" x="4371975" y="3424238"/>
          <p14:tracePt t="38074" x="4371975" y="3433763"/>
          <p14:tracePt t="38126" x="4371975" y="3438525"/>
          <p14:tracePt t="38978" x="4367213" y="3438525"/>
          <p14:tracePt t="39076" x="4362450" y="3443288"/>
          <p14:tracePt t="39087" x="4357688" y="3448050"/>
          <p14:tracePt t="39097" x="4352925" y="3452813"/>
          <p14:tracePt t="39107" x="4348163" y="3457575"/>
          <p14:tracePt t="39125" x="4324350" y="3467100"/>
          <p14:tracePt t="39141" x="4314825" y="3471863"/>
          <p14:tracePt t="39157" x="4310063" y="3471863"/>
          <p14:tracePt t="39191" x="4295775" y="3471863"/>
          <p14:tracePt t="39224" x="4291013" y="3471863"/>
          <p14:tracePt t="39273" x="4286250" y="3471863"/>
          <p14:tracePt t="39287" x="4281488" y="3471863"/>
          <p14:tracePt t="39294" x="4276725" y="3471863"/>
          <p14:tracePt t="39307" x="4271963" y="3471863"/>
          <p14:tracePt t="39324" x="4252913" y="3471863"/>
          <p14:tracePt t="39341" x="4238625" y="3471863"/>
          <p14:tracePt t="39357" x="4233863" y="3471863"/>
          <p14:tracePt t="39374" x="4224338" y="3471863"/>
          <p14:tracePt t="39391" x="4219575" y="3471863"/>
          <p14:tracePt t="39407" x="4214813" y="3471863"/>
          <p14:tracePt t="39441" x="4210050" y="3471863"/>
          <p14:tracePt t="39457" x="4205288" y="3471863"/>
          <p14:tracePt t="39474" x="4200525" y="3471863"/>
          <p14:tracePt t="39491" x="4191000" y="3471863"/>
          <p14:tracePt t="39507" x="4181475" y="3462338"/>
          <p14:tracePt t="39524" x="4171950" y="3452813"/>
          <p14:tracePt t="39541" x="4162425" y="3443288"/>
          <p14:tracePt t="39558" x="4143375" y="3409950"/>
          <p14:tracePt t="39574" x="4138613" y="3400425"/>
          <p14:tracePt t="39591" x="4129088" y="3376613"/>
          <p14:tracePt t="39607" x="4124325" y="3352800"/>
          <p14:tracePt t="39624" x="4119563" y="3328988"/>
          <p14:tracePt t="39641" x="4119563" y="3314700"/>
          <p14:tracePt t="39657" x="4119563" y="3295650"/>
          <p14:tracePt t="39674" x="4119563" y="3281363"/>
          <p14:tracePt t="39691" x="4119563" y="3262313"/>
          <p14:tracePt t="39707" x="4119563" y="3252788"/>
          <p14:tracePt t="39724" x="4119563" y="3243263"/>
          <p14:tracePt t="39741" x="4119563" y="3238500"/>
          <p14:tracePt t="39757" x="4119563" y="3224213"/>
          <p14:tracePt t="39774" x="4119563" y="3205163"/>
          <p14:tracePt t="39791" x="4124325" y="3190875"/>
          <p14:tracePt t="39807" x="4133850" y="3171825"/>
          <p14:tracePt t="39824" x="4148138" y="3162300"/>
          <p14:tracePt t="39841" x="4162425" y="3152775"/>
          <p14:tracePt t="39857" x="4186238" y="3148013"/>
          <p14:tracePt t="39874" x="4219575" y="3148013"/>
          <p14:tracePt t="39891" x="4238625" y="3148013"/>
          <p14:tracePt t="39907" x="4257675" y="3148013"/>
          <p14:tracePt t="39924" x="4271963" y="3157538"/>
          <p14:tracePt t="39941" x="4291013" y="3167063"/>
          <p14:tracePt t="39957" x="4300538" y="3171825"/>
          <p14:tracePt t="39974" x="4305300" y="3181350"/>
          <p14:tracePt t="39991" x="4314825" y="3195638"/>
          <p14:tracePt t="40007" x="4319588" y="3209925"/>
          <p14:tracePt t="40024" x="4329113" y="3224213"/>
          <p14:tracePt t="40041" x="4338638" y="3233738"/>
          <p14:tracePt t="40057" x="4348163" y="3257550"/>
          <p14:tracePt t="40074" x="4352925" y="3267075"/>
          <p14:tracePt t="40091" x="4357688" y="3286125"/>
          <p14:tracePt t="40107" x="4367213" y="3295650"/>
          <p14:tracePt t="40124" x="4376738" y="3314700"/>
          <p14:tracePt t="40141" x="4381500" y="3338513"/>
          <p14:tracePt t="40157" x="4386263" y="3348038"/>
          <p14:tracePt t="40174" x="4386263" y="3357563"/>
          <p14:tracePt t="40191" x="4386263" y="3367088"/>
          <p14:tracePt t="40224" x="4386263" y="3371850"/>
          <p14:tracePt t="40242" x="4386263" y="3376613"/>
          <p14:tracePt t="40258" x="4386263" y="3381375"/>
          <p14:tracePt t="40274" x="4386263" y="3386138"/>
          <p14:tracePt t="40291" x="4386263" y="3395663"/>
          <p14:tracePt t="40307" x="4386263" y="3405188"/>
          <p14:tracePt t="40324" x="4386263" y="3414713"/>
          <p14:tracePt t="40340" x="4386263" y="3419475"/>
          <p14:tracePt t="40357" x="4386263" y="3424238"/>
          <p14:tracePt t="40374" x="4386263" y="3433763"/>
          <p14:tracePt t="40407" x="4386263" y="3443288"/>
          <p14:tracePt t="40424" x="4376738" y="3452813"/>
          <p14:tracePt t="40441" x="4371975" y="3457575"/>
          <p14:tracePt t="40457" x="4357688" y="3462338"/>
          <p14:tracePt t="40474" x="4343400" y="3471863"/>
          <p14:tracePt t="40491" x="4324350" y="3481388"/>
          <p14:tracePt t="40507" x="4314825" y="3481388"/>
          <p14:tracePt t="40524" x="4295775" y="3481388"/>
          <p14:tracePt t="40541" x="4271963" y="3481388"/>
          <p14:tracePt t="40557" x="4224338" y="3481388"/>
          <p14:tracePt t="40574" x="4195763" y="3481388"/>
          <p14:tracePt t="40590" x="4167188" y="3481388"/>
          <p14:tracePt t="40607" x="4138613" y="3481388"/>
          <p14:tracePt t="40624" x="4100513" y="3481388"/>
          <p14:tracePt t="40641" x="4067175" y="3481388"/>
          <p14:tracePt t="40657" x="4043363" y="3481388"/>
          <p14:tracePt t="40674" x="4000500" y="3481388"/>
          <p14:tracePt t="40691" x="3971925" y="3481388"/>
          <p14:tracePt t="40707" x="3938588" y="3486150"/>
          <p14:tracePt t="40724" x="3910013" y="3490913"/>
          <p14:tracePt t="40741" x="3881438" y="3490913"/>
          <p14:tracePt t="40757" x="3857625" y="3490913"/>
          <p14:tracePt t="40774" x="3838575" y="3490913"/>
          <p14:tracePt t="40791" x="3819525" y="3490913"/>
          <p14:tracePt t="40807" x="3800475" y="3490913"/>
          <p14:tracePt t="40824" x="3786188" y="3490913"/>
          <p14:tracePt t="40841" x="3771900" y="3490913"/>
          <p14:tracePt t="40857" x="3762375" y="3490913"/>
          <p14:tracePt t="40874" x="3743325" y="3490913"/>
          <p14:tracePt t="40890" x="3738563" y="3490913"/>
          <p14:tracePt t="40907" x="3733800" y="3490913"/>
          <p14:tracePt t="40924" x="3724275" y="3490913"/>
          <p14:tracePt t="40940" x="3719513" y="3490913"/>
          <p14:tracePt t="41050" x="3724275" y="3490913"/>
          <p14:tracePt t="41064" x="3733800" y="3490913"/>
          <p14:tracePt t="41071" x="3738563" y="3490913"/>
          <p14:tracePt t="41078" x="3743325" y="3490913"/>
          <p14:tracePt t="41090" x="3748088" y="3490913"/>
          <p14:tracePt t="41107" x="3762375" y="3490913"/>
          <p14:tracePt t="41124" x="3767138" y="3490913"/>
          <p14:tracePt t="41141" x="3776663" y="3490913"/>
          <p14:tracePt t="41182" x="3781425" y="3490913"/>
          <p14:tracePt t="41190" x="3786188" y="3490913"/>
          <p14:tracePt t="41207" x="3795713" y="3490913"/>
          <p14:tracePt t="41224" x="3819525" y="3490913"/>
          <p14:tracePt t="41240" x="3848100" y="3490913"/>
          <p14:tracePt t="41257" x="3886200" y="3490913"/>
          <p14:tracePt t="41274" x="3905250" y="3490913"/>
          <p14:tracePt t="41291" x="3933825" y="3490913"/>
          <p14:tracePt t="41307" x="3948113" y="3490913"/>
          <p14:tracePt t="41324" x="3957638" y="3490913"/>
          <p14:tracePt t="41340" x="3962400" y="3490913"/>
          <p14:tracePt t="41357" x="3971925" y="3490913"/>
          <p14:tracePt t="41374" x="3976688" y="3490913"/>
          <p14:tracePt t="41592" x="3986213" y="3490913"/>
          <p14:tracePt t="41600" x="3995738" y="3490913"/>
          <p14:tracePt t="41607" x="4005263" y="3490913"/>
          <p14:tracePt t="41624" x="4029075" y="3490913"/>
          <p14:tracePt t="41640" x="4052888" y="3500438"/>
          <p14:tracePt t="41657" x="4076700" y="3500438"/>
          <p14:tracePt t="41674" x="4119563" y="3500438"/>
          <p14:tracePt t="41691" x="4148138" y="3500438"/>
          <p14:tracePt t="41707" x="4167188" y="3500438"/>
          <p14:tracePt t="41724" x="4200525" y="3500438"/>
          <p14:tracePt t="41740" x="4214813" y="3500438"/>
          <p14:tracePt t="41757" x="4229100" y="3500438"/>
          <p14:tracePt t="41774" x="4238625" y="3500438"/>
          <p14:tracePt t="41790" x="4257675" y="3500438"/>
          <p14:tracePt t="41807" x="4276725" y="3490913"/>
          <p14:tracePt t="41824" x="4291013" y="3490913"/>
          <p14:tracePt t="41840" x="4300538" y="3486150"/>
          <p14:tracePt t="41841" x="4310063" y="3486150"/>
          <p14:tracePt t="41857" x="4319588" y="3486150"/>
          <p14:tracePt t="41874" x="4329113" y="3486150"/>
          <p14:tracePt t="41907" x="4338638" y="3486150"/>
          <p14:tracePt t="41960" x="4343400" y="3486150"/>
          <p14:tracePt t="45918" x="4343400" y="3481388"/>
          <p14:tracePt t="45925" x="4338638" y="3481388"/>
          <p14:tracePt t="45932" x="4329113" y="3481388"/>
          <p14:tracePt t="45940" x="4324350" y="3481388"/>
          <p14:tracePt t="45973" x="4295775" y="3476625"/>
          <p14:tracePt t="46007" x="4243388" y="3471863"/>
          <p14:tracePt t="46023" x="4210050" y="3471863"/>
          <p14:tracePt t="46040" x="4171950" y="3471863"/>
          <p14:tracePt t="46057" x="4105275" y="3471863"/>
          <p14:tracePt t="46074" x="4062413" y="3471863"/>
          <p14:tracePt t="46090" x="4014788" y="3471863"/>
          <p14:tracePt t="46107" x="3962400" y="3471863"/>
          <p14:tracePt t="46123" x="3871913" y="3471863"/>
          <p14:tracePt t="46140" x="3819525" y="3471863"/>
          <p14:tracePt t="46157" x="3776663" y="3471863"/>
          <p14:tracePt t="46173" x="3748088" y="3467100"/>
          <p14:tracePt t="46190" x="3724275" y="3467100"/>
          <p14:tracePt t="46207" x="3714750" y="3467100"/>
          <p14:tracePt t="46223" x="3709988" y="3467100"/>
          <p14:tracePt t="46240" x="3700463" y="3467100"/>
          <p14:tracePt t="46322" x="3709988" y="3467100"/>
          <p14:tracePt t="46329" x="3729038" y="3467100"/>
          <p14:tracePt t="46340" x="3752850" y="3467100"/>
          <p14:tracePt t="46357" x="3829050" y="3467100"/>
          <p14:tracePt t="46373" x="3957638" y="3467100"/>
          <p14:tracePt t="46390" x="4024313" y="3467100"/>
          <p14:tracePt t="46407" x="4114800" y="3467100"/>
          <p14:tracePt t="46424" x="4181475" y="3467100"/>
          <p14:tracePt t="46441" x="4262438" y="3467100"/>
          <p14:tracePt t="46457" x="4295775" y="3467100"/>
          <p14:tracePt t="46474" x="4319588" y="3467100"/>
          <p14:tracePt t="46490" x="4333875" y="3467100"/>
          <p14:tracePt t="46507" x="4338638" y="3467100"/>
          <p14:tracePt t="46523" x="4348163" y="3467100"/>
          <p14:tracePt t="46540" x="4352925" y="3467100"/>
          <p14:tracePt t="46557" x="4362450" y="3467100"/>
          <p14:tracePt t="46573" x="4367213" y="3467100"/>
          <p14:tracePt t="46590" x="4376738" y="3467100"/>
          <p14:tracePt t="46607" x="4381500" y="3467100"/>
          <p14:tracePt t="46623" x="4386263" y="3467100"/>
          <p14:tracePt t="46881" x="4367213" y="3467100"/>
          <p14:tracePt t="46887" x="4343400" y="3467100"/>
          <p14:tracePt t="46895" x="4314825" y="3467100"/>
          <p14:tracePt t="46907" x="4291013" y="3467100"/>
          <p14:tracePt t="46925" x="4214813" y="3462338"/>
          <p14:tracePt t="46957" x="4152900" y="3457575"/>
          <p14:tracePt t="46990" x="4114800" y="3457575"/>
          <p14:tracePt t="47007" x="4110038" y="3457575"/>
          <p14:tracePt t="47024" x="4105275" y="3457575"/>
          <p14:tracePt t="47040" x="4095750" y="3457575"/>
          <p14:tracePt t="47085" x="4090988" y="3457575"/>
          <p14:tracePt t="47092" x="4086225" y="3457575"/>
          <p14:tracePt t="47107" x="4071938" y="3457575"/>
          <p14:tracePt t="47123" x="4052888" y="3457575"/>
          <p14:tracePt t="47140" x="4024313" y="3462338"/>
          <p14:tracePt t="47157" x="3995738" y="3467100"/>
          <p14:tracePt t="47173" x="3933825" y="3486150"/>
          <p14:tracePt t="47190" x="3890963" y="3490913"/>
          <p14:tracePt t="47207" x="3838575" y="3500438"/>
          <p14:tracePt t="47223" x="3795713" y="3500438"/>
          <p14:tracePt t="47240" x="3748088" y="3500438"/>
          <p14:tracePt t="47257" x="3714750" y="3495675"/>
          <p14:tracePt t="47273" x="3690938" y="3486150"/>
          <p14:tracePt t="47290" x="3681413" y="3476625"/>
          <p14:tracePt t="47307" x="3657600" y="3448050"/>
          <p14:tracePt t="47323" x="3643313" y="3419475"/>
          <p14:tracePt t="47340" x="3638550" y="3376613"/>
          <p14:tracePt t="47357" x="3638550" y="3328988"/>
          <p14:tracePt t="47373" x="3657600" y="3295650"/>
          <p14:tracePt t="47390" x="3676650" y="3281363"/>
          <p14:tracePt t="47407" x="3700463" y="3262313"/>
          <p14:tracePt t="47424" x="3748088" y="3252788"/>
          <p14:tracePt t="47440" x="3776663" y="3243263"/>
          <p14:tracePt t="47457" x="3805238" y="3248025"/>
          <p14:tracePt t="47474" x="3829050" y="3257550"/>
          <p14:tracePt t="47490" x="3848100" y="3281363"/>
          <p14:tracePt t="47507" x="3867150" y="3309938"/>
          <p14:tracePt t="47523" x="3876675" y="3333750"/>
          <p14:tracePt t="47540" x="3886200" y="3357563"/>
          <p14:tracePt t="47557" x="3895725" y="3367088"/>
          <p14:tracePt t="47573" x="3895725" y="3376613"/>
          <p14:tracePt t="47590" x="3895725" y="3400425"/>
          <p14:tracePt t="47607" x="3895725" y="3429000"/>
          <p14:tracePt t="47623" x="3895725" y="3438525"/>
          <p14:tracePt t="47640" x="3895725" y="3448050"/>
          <p14:tracePt t="47657" x="3895725" y="3457575"/>
          <p14:tracePt t="47673" x="3895725" y="3467100"/>
          <p14:tracePt t="47690" x="3895725" y="3471863"/>
          <p14:tracePt t="49766" x="3919538" y="3471863"/>
          <p14:tracePt t="49774" x="3957638" y="3467100"/>
          <p14:tracePt t="49781" x="3990975" y="3457575"/>
          <p14:tracePt t="49790" x="4019550" y="3452813"/>
          <p14:tracePt t="49807" x="4062413" y="3452813"/>
          <p14:tracePt t="49823" x="4095750" y="3452813"/>
          <p14:tracePt t="49856" x="4162425" y="3452813"/>
          <p14:tracePt t="49890" x="4205288" y="3452813"/>
          <p14:tracePt t="49906" x="4238625" y="3452813"/>
          <p14:tracePt t="49923" x="4252913" y="3452813"/>
          <p14:tracePt t="49940" x="4267200" y="3452813"/>
          <p14:tracePt t="49957" x="4286250" y="3452813"/>
          <p14:tracePt t="49973" x="4300538" y="3452813"/>
          <p14:tracePt t="49990" x="4319588" y="3452813"/>
          <p14:tracePt t="50007" x="4329113" y="3452813"/>
          <p14:tracePt t="50023" x="4343400" y="3452813"/>
          <p14:tracePt t="50040" x="4348163" y="3448050"/>
          <p14:tracePt t="50056" x="4357688" y="3448050"/>
          <p14:tracePt t="50073" x="4376738" y="3443288"/>
          <p14:tracePt t="50090" x="4386263" y="3438525"/>
          <p14:tracePt t="50106" x="4405313" y="3433763"/>
          <p14:tracePt t="50123" x="4424363" y="3433763"/>
          <p14:tracePt t="50140" x="4443413" y="3433763"/>
          <p14:tracePt t="50157" x="4452938" y="3433763"/>
          <p14:tracePt t="50173" x="4457700" y="3433763"/>
          <p14:tracePt t="50190" x="4467225" y="3433763"/>
          <p14:tracePt t="50288" x="4462463" y="3433763"/>
          <p14:tracePt t="50294" x="4457700" y="3438525"/>
          <p14:tracePt t="50306" x="4443413" y="3438525"/>
          <p14:tracePt t="50323" x="4391025" y="3462338"/>
          <p14:tracePt t="50340" x="4352925" y="3467100"/>
          <p14:tracePt t="50357" x="4319588" y="3476625"/>
          <p14:tracePt t="50373" x="4281488" y="3481388"/>
          <p14:tracePt t="50390" x="4248150" y="3481388"/>
          <p14:tracePt t="50406" x="4229100" y="3481388"/>
          <p14:tracePt t="50423" x="4210050" y="3481388"/>
          <p14:tracePt t="50440" x="4191000" y="3476625"/>
          <p14:tracePt t="50456" x="4171950" y="3467100"/>
          <p14:tracePt t="50473" x="4157663" y="3452813"/>
          <p14:tracePt t="50490" x="4148138" y="3443288"/>
          <p14:tracePt t="50507" x="4129088" y="3433763"/>
          <p14:tracePt t="50523" x="4114800" y="3414713"/>
          <p14:tracePt t="50540" x="4110038" y="3386138"/>
          <p14:tracePt t="50557" x="4100513" y="3343275"/>
          <p14:tracePt t="50573" x="4100513" y="3267075"/>
          <p14:tracePt t="50590" x="4105275" y="3228975"/>
          <p14:tracePt t="50606" x="4110038" y="3200400"/>
          <p14:tracePt t="50623" x="4114800" y="3181350"/>
          <p14:tracePt t="50640" x="4133850" y="3157538"/>
          <p14:tracePt t="50656" x="4162425" y="3143250"/>
          <p14:tracePt t="50673" x="4191000" y="3128963"/>
          <p14:tracePt t="50690" x="4229100" y="3124200"/>
          <p14:tracePt t="50706" x="4286250" y="3124200"/>
          <p14:tracePt t="50723" x="4324350" y="3133725"/>
          <p14:tracePt t="50740" x="4348163" y="3143250"/>
          <p14:tracePt t="50756" x="4391025" y="3171825"/>
          <p14:tracePt t="50773" x="4405313" y="3195638"/>
          <p14:tracePt t="50790" x="4424363" y="3228975"/>
          <p14:tracePt t="50806" x="4433888" y="3248025"/>
          <p14:tracePt t="50823" x="4443413" y="3290888"/>
          <p14:tracePt t="50840" x="4443413" y="3319463"/>
          <p14:tracePt t="50856" x="4443413" y="3338513"/>
          <p14:tracePt t="50874" x="4429125" y="3362325"/>
          <p14:tracePt t="50897" x="4414838" y="3400425"/>
          <p14:tracePt t="50909" x="4410075" y="3405188"/>
          <p14:tracePt t="50923" x="4405313" y="3409950"/>
          <p14:tracePt t="50940" x="4395788" y="3419475"/>
          <p14:tracePt t="50957" x="4395788" y="3424238"/>
          <p14:tracePt t="51016" x="4391025" y="3424238"/>
          <p14:tracePt t="51038" x="4386263" y="3424238"/>
          <p14:tracePt t="51049" x="4381500" y="3424238"/>
          <p14:tracePt t="51056" x="4376738" y="3424238"/>
          <p14:tracePt t="51073" x="4367213" y="3429000"/>
          <p14:tracePt t="51090" x="4343400" y="3433763"/>
          <p14:tracePt t="51106" x="4324350" y="3443288"/>
          <p14:tracePt t="51123" x="4300538" y="3452813"/>
          <p14:tracePt t="51140" x="4286250" y="3452813"/>
          <p14:tracePt t="51157" x="4281488" y="3452813"/>
          <p14:tracePt t="51173" x="4271963" y="3452813"/>
          <p14:tracePt t="51190" x="4267200" y="3452813"/>
          <p14:tracePt t="51223" x="4262438" y="3452813"/>
          <p14:tracePt t="52300" x="4257675" y="3452813"/>
          <p14:tracePt t="52308" x="4252913" y="3452813"/>
          <p14:tracePt t="52322" x="4248150" y="3452813"/>
          <p14:tracePt t="52329" x="4243388" y="3452813"/>
          <p14:tracePt t="52340" x="4233863" y="3452813"/>
          <p14:tracePt t="52356" x="4205288" y="3457575"/>
          <p14:tracePt t="52390" x="4024313" y="3471863"/>
          <p14:tracePt t="52423" x="3886200" y="3471863"/>
          <p14:tracePt t="52440" x="3814763" y="3471863"/>
          <p14:tracePt t="52456" x="3771900" y="3471863"/>
          <p14:tracePt t="52473" x="3729038" y="3471863"/>
          <p14:tracePt t="52490" x="3671888" y="3462338"/>
          <p14:tracePt t="52506" x="3643313" y="3462338"/>
          <p14:tracePt t="52523" x="3629025" y="3462338"/>
          <p14:tracePt t="52540" x="3614738" y="3462338"/>
          <p14:tracePt t="52556" x="3605213" y="3462338"/>
          <p14:tracePt t="52573" x="3600450" y="3462338"/>
          <p14:tracePt t="52637" x="3605213" y="3462338"/>
          <p14:tracePt t="52644" x="3629025" y="3462338"/>
          <p14:tracePt t="52656" x="3662363" y="3462338"/>
          <p14:tracePt t="52673" x="3814763" y="3476625"/>
          <p14:tracePt t="52690" x="3957638" y="3476625"/>
          <p14:tracePt t="52706" x="4090988" y="3476625"/>
          <p14:tracePt t="52723" x="4191000" y="3476625"/>
          <p14:tracePt t="52740" x="4295775" y="3476625"/>
          <p14:tracePt t="52756" x="4348163" y="3476625"/>
          <p14:tracePt t="52773" x="4381500" y="3476625"/>
          <p14:tracePt t="52790" x="4400550" y="3476625"/>
          <p14:tracePt t="52806" x="4424363" y="3476625"/>
          <p14:tracePt t="52823" x="4438650" y="3476625"/>
          <p14:tracePt t="52840" x="4448175" y="3476625"/>
          <p14:tracePt t="52856" x="4452938" y="3476625"/>
          <p14:tracePt t="52873" x="4462463" y="3476625"/>
          <p14:tracePt t="52890" x="4471988" y="3476625"/>
          <p14:tracePt t="53834" x="4467225" y="3476625"/>
          <p14:tracePt t="53842" x="4452938" y="3476625"/>
          <p14:tracePt t="53849" x="4443413" y="3476625"/>
          <p14:tracePt t="53857" x="4433888" y="3476625"/>
          <p14:tracePt t="53873" x="4391025" y="3476625"/>
          <p14:tracePt t="53890" x="4343400" y="3476625"/>
          <p14:tracePt t="53906" x="4281488" y="3467100"/>
          <p14:tracePt t="53939" x="4124325" y="3400425"/>
          <p14:tracePt t="53974" x="4010025" y="3314700"/>
          <p14:tracePt t="53990" x="3967163" y="3262313"/>
          <p14:tracePt t="54007" x="3943350" y="3224213"/>
          <p14:tracePt t="54024" x="3919538" y="3200400"/>
          <p14:tracePt t="54040" x="3895725" y="3167063"/>
          <p14:tracePt t="54057" x="3886200" y="3157538"/>
          <p14:tracePt t="54073" x="3871913" y="3138488"/>
          <p14:tracePt t="54090" x="3848100" y="3124200"/>
          <p14:tracePt t="54107" x="3814763" y="3105150"/>
          <p14:tracePt t="54123" x="3786188" y="3100388"/>
          <p14:tracePt t="54140" x="3752850" y="3086100"/>
          <p14:tracePt t="54156" x="3724275" y="3081338"/>
          <p14:tracePt t="54173" x="3676650" y="3076575"/>
          <p14:tracePt t="54189" x="3643313" y="3076575"/>
          <p14:tracePt t="54206" x="3624263" y="3076575"/>
          <p14:tracePt t="54223" x="3600450" y="3076575"/>
          <p14:tracePt t="54240" x="3595688" y="3076575"/>
          <p14:tracePt t="54256" x="3590925" y="3076575"/>
          <p14:tracePt t="54273" x="3581400" y="3076575"/>
          <p14:tracePt t="54393" x="3586163" y="3076575"/>
          <p14:tracePt t="54400" x="3600450" y="3076575"/>
          <p14:tracePt t="54407" x="3609975" y="3076575"/>
          <p14:tracePt t="54423" x="3629025" y="3076575"/>
          <p14:tracePt t="54440" x="3671888" y="3076575"/>
          <p14:tracePt t="54456" x="3700463" y="3076575"/>
          <p14:tracePt t="54473" x="3748088" y="3076575"/>
          <p14:tracePt t="54490" x="3771900" y="3081338"/>
          <p14:tracePt t="54506" x="3781425" y="3081338"/>
          <p14:tracePt t="54523" x="3790950" y="3081338"/>
          <p14:tracePt t="54540" x="3800475" y="3081338"/>
          <p14:tracePt t="54556" x="3810000" y="3081338"/>
          <p14:tracePt t="54573" x="3824288" y="3095625"/>
          <p14:tracePt t="54590" x="3843338" y="3100388"/>
          <p14:tracePt t="54606" x="3852863" y="3100388"/>
          <p14:tracePt t="54623" x="3857625" y="3100388"/>
          <p14:tracePt t="54640" x="3867150" y="3100388"/>
          <p14:tracePt t="54656" x="3876675" y="3100388"/>
          <p14:tracePt t="55009" x="3900488" y="3100388"/>
          <p14:tracePt t="55016" x="3924300" y="3100388"/>
          <p14:tracePt t="55024" x="3948113" y="3100388"/>
          <p14:tracePt t="55039" x="3990975" y="3100388"/>
          <p14:tracePt t="55056" x="4019550" y="3100388"/>
          <p14:tracePt t="55073" x="4048125" y="3100388"/>
          <p14:tracePt t="55106" x="4071938" y="3100388"/>
          <p14:tracePt t="55139" x="4081463" y="3100388"/>
          <p14:tracePt t="55208" x="4086225" y="3100388"/>
          <p14:tracePt t="55252" x="4090988" y="3100388"/>
          <p14:tracePt t="55259" x="4095750" y="3100388"/>
          <p14:tracePt t="55273" x="4105275" y="3100388"/>
          <p14:tracePt t="55289" x="4129088" y="3100388"/>
          <p14:tracePt t="55306" x="4143375" y="3100388"/>
          <p14:tracePt t="55323" x="4162425" y="3100388"/>
          <p14:tracePt t="55339" x="4205288" y="3100388"/>
          <p14:tracePt t="55356" x="4224338" y="3100388"/>
          <p14:tracePt t="55373" x="4238625" y="3100388"/>
          <p14:tracePt t="55389" x="4252913" y="3100388"/>
          <p14:tracePt t="55406" x="4271963" y="3100388"/>
          <p14:tracePt t="55423" x="4276725" y="3100388"/>
          <p14:tracePt t="55439" x="4281488" y="3100388"/>
          <p14:tracePt t="55456" x="4286250" y="3100388"/>
          <p14:tracePt t="55751" x="4343400" y="3252788"/>
          <p14:tracePt t="55758" x="4419600" y="3443288"/>
          <p14:tracePt t="55773" x="4724400" y="4205288"/>
          <p14:tracePt t="55790" x="5024438" y="4857750"/>
          <p14:tracePt t="55807" x="5214938" y="5248275"/>
          <p14:tracePt t="55840" x="5472113" y="5729288"/>
          <p14:tracePt t="55873" x="5562600" y="5862638"/>
          <p14:tracePt t="55890" x="5586413" y="5900738"/>
          <p14:tracePt t="55906" x="5591175" y="5905500"/>
          <p14:tracePt t="56147" x="5610225" y="5862638"/>
          <p14:tracePt t="56155" x="5638800" y="5772150"/>
          <p14:tracePt t="56163" x="5662613" y="5691188"/>
          <p14:tracePt t="56173" x="5691188" y="5629275"/>
          <p14:tracePt t="56189" x="5715000" y="5534025"/>
          <p14:tracePt t="56206" x="5734050" y="5448300"/>
          <p14:tracePt t="56223" x="5748338" y="5386388"/>
          <p14:tracePt t="56239" x="5753100" y="5343525"/>
          <p14:tracePt t="56256" x="5753100" y="5314950"/>
          <p14:tracePt t="56273" x="5753100" y="5281613"/>
          <p14:tracePt t="56289" x="5748338" y="5253038"/>
          <p14:tracePt t="56306" x="5729288" y="5229225"/>
          <p14:tracePt t="56323" x="5695950" y="5200650"/>
          <p14:tracePt t="56339" x="5672138" y="5181600"/>
          <p14:tracePt t="56356" x="5648325" y="5162550"/>
          <p14:tracePt t="56373" x="5638800" y="5157788"/>
          <p14:tracePt t="56389" x="5629275" y="5148263"/>
          <p14:tracePt t="56406" x="5624513" y="5143500"/>
          <p14:tracePt t="56423" x="5619750" y="5143500"/>
          <p14:tracePt t="56439" x="5610225" y="5138738"/>
          <p14:tracePt t="56456" x="5595938" y="5114925"/>
          <p14:tracePt t="56473" x="5576888" y="5091113"/>
          <p14:tracePt t="56490" x="5567363" y="5067300"/>
          <p14:tracePt t="56506" x="5548313" y="5043488"/>
          <p14:tracePt t="56523" x="5534025" y="5010150"/>
          <p14:tracePt t="56539" x="5529263" y="5000625"/>
          <p14:tracePt t="56556" x="5524500" y="4991100"/>
          <p14:tracePt t="56573" x="5524500" y="4981575"/>
          <p14:tracePt t="56589" x="5524500" y="4976813"/>
          <p14:tracePt t="56632" x="5519738" y="4986338"/>
          <p14:tracePt t="56640" x="5519738" y="5005388"/>
          <p14:tracePt t="56656" x="5519738" y="5057775"/>
          <p14:tracePt t="56673" x="5519738" y="5176838"/>
          <p14:tracePt t="56689" x="5519738" y="5300663"/>
          <p14:tracePt t="56706" x="5524500" y="5419725"/>
          <p14:tracePt t="56723" x="5529263" y="5476875"/>
          <p14:tracePt t="56739" x="5538788" y="5557838"/>
          <p14:tracePt t="56756" x="5548313" y="5705475"/>
          <p14:tracePt t="56773" x="5548313" y="5776913"/>
          <p14:tracePt t="56789" x="5548313" y="5819775"/>
          <p14:tracePt t="56806" x="5548313" y="5853113"/>
          <p14:tracePt t="56823" x="5548313" y="5900738"/>
          <p14:tracePt t="56839" x="5548313" y="5934075"/>
          <p14:tracePt t="56856" x="5548313" y="5957888"/>
          <p14:tracePt t="56873" x="5543550" y="6000750"/>
          <p14:tracePt t="56889" x="5538788" y="6034088"/>
          <p14:tracePt t="56906" x="5538788" y="6043613"/>
          <p14:tracePt t="56923" x="5538788" y="6048375"/>
          <p14:tracePt t="56940" x="5538788" y="6057900"/>
          <p14:tracePt t="56956" x="5538788" y="6062663"/>
          <p14:tracePt t="57066" x="5534025" y="6057900"/>
          <p14:tracePt t="57073" x="5534025" y="6048375"/>
          <p14:tracePt t="57080" x="5519738" y="6029325"/>
          <p14:tracePt t="57089" x="5519738" y="6005513"/>
          <p14:tracePt t="57106" x="5505450" y="5881688"/>
          <p14:tracePt t="57123" x="5505450" y="5695950"/>
          <p14:tracePt t="57139" x="5519738" y="5500688"/>
          <p14:tracePt t="57157" x="5534025" y="5367338"/>
          <p14:tracePt t="57173" x="5543550" y="5229225"/>
          <p14:tracePt t="57190" x="5543550" y="5133975"/>
          <p14:tracePt t="57206" x="5543550" y="5095875"/>
          <p14:tracePt t="57223" x="5543550" y="5067300"/>
          <p14:tracePt t="57239" x="5543550" y="5038725"/>
          <p14:tracePt t="57256" x="5543550" y="4995863"/>
          <p14:tracePt t="57273" x="5543550" y="4962525"/>
          <p14:tracePt t="57289" x="5543550" y="4924425"/>
          <p14:tracePt t="57306" x="5543550" y="4891088"/>
          <p14:tracePt t="57323" x="5543550" y="4843463"/>
          <p14:tracePt t="57339" x="5543550" y="4824413"/>
          <p14:tracePt t="57356" x="5543550" y="4814888"/>
          <p14:tracePt t="57373" x="5543550" y="4800600"/>
          <p14:tracePt t="57389" x="5543550" y="4791075"/>
          <p14:tracePt t="57406" x="5543550" y="4781550"/>
          <p14:tracePt t="57483" x="5538788" y="4791075"/>
          <p14:tracePt t="57491" x="5529263" y="4810125"/>
          <p14:tracePt t="57498" x="5519738" y="4824413"/>
          <p14:tracePt t="57506" x="5510213" y="4852988"/>
          <p14:tracePt t="57523" x="5500688" y="4905375"/>
          <p14:tracePt t="57539" x="5491163" y="4953000"/>
          <p14:tracePt t="57556" x="5481638" y="5005388"/>
          <p14:tracePt t="57573" x="5462588" y="5167313"/>
          <p14:tracePt t="57589" x="5462588" y="5257800"/>
          <p14:tracePt t="57606" x="5462588" y="5324475"/>
          <p14:tracePt t="57623" x="5467350" y="5410200"/>
          <p14:tracePt t="57639" x="5467350" y="5486400"/>
          <p14:tracePt t="57656" x="5467350" y="5591175"/>
          <p14:tracePt t="57673" x="5467350" y="5667375"/>
          <p14:tracePt t="57689" x="5462588" y="5743575"/>
          <p14:tracePt t="57706" x="5462588" y="5781675"/>
          <p14:tracePt t="57723" x="5453063" y="5815013"/>
          <p14:tracePt t="57739" x="5443538" y="5843588"/>
          <p14:tracePt t="57756" x="5438775" y="5891213"/>
          <p14:tracePt t="57773" x="5438775" y="5934075"/>
          <p14:tracePt t="57789" x="5434013" y="5976938"/>
          <p14:tracePt t="57806" x="5434013" y="6029325"/>
          <p14:tracePt t="57822" x="5434013" y="6076950"/>
          <p14:tracePt t="57839" x="5434013" y="6091238"/>
          <p14:tracePt t="57856" x="5434013" y="6105525"/>
          <p14:tracePt t="57873" x="5434013" y="6115050"/>
          <p14:tracePt t="57889" x="5434013" y="6119813"/>
          <p14:tracePt t="57906" x="5434013" y="6124575"/>
          <p14:tracePt t="57991" x="5429250" y="6124575"/>
          <p14:tracePt t="57999" x="5429250" y="6115050"/>
          <p14:tracePt t="58006" x="5414963" y="6076950"/>
          <p14:tracePt t="58023" x="5405438" y="5976938"/>
          <p14:tracePt t="58039" x="5395913" y="5862638"/>
          <p14:tracePt t="58056" x="5391150" y="5619750"/>
          <p14:tracePt t="58073" x="5391150" y="5486400"/>
          <p14:tracePt t="58089" x="5391150" y="5395913"/>
          <p14:tracePt t="58106" x="5391150" y="5305425"/>
          <p14:tracePt t="58123" x="5391150" y="5143500"/>
          <p14:tracePt t="58139" x="5400675" y="5053013"/>
          <p14:tracePt t="58156" x="5405438" y="5000625"/>
          <p14:tracePt t="58173" x="5405438" y="4957763"/>
          <p14:tracePt t="58189" x="5405438" y="4905375"/>
          <p14:tracePt t="58206" x="5410200" y="4876800"/>
          <p14:tracePt t="58223" x="5410200" y="4848225"/>
          <p14:tracePt t="58239" x="5410200" y="4814888"/>
          <p14:tracePt t="58256" x="5410200" y="4781550"/>
          <p14:tracePt t="58273" x="5410200" y="4772025"/>
          <p14:tracePt t="58289" x="5410200" y="4762500"/>
          <p14:tracePt t="58306" x="5410200" y="4752975"/>
          <p14:tracePt t="58323" x="5410200" y="4748213"/>
          <p14:tracePt t="58388" x="5410200" y="4757738"/>
          <p14:tracePt t="58395" x="5410200" y="4776788"/>
          <p14:tracePt t="58406" x="5405438" y="4795838"/>
          <p14:tracePt t="58423" x="5400675" y="4843463"/>
          <p14:tracePt t="58439" x="5386388" y="5000625"/>
          <p14:tracePt t="58456" x="5386388" y="5124450"/>
          <p14:tracePt t="58473" x="5386388" y="5224463"/>
          <p14:tracePt t="58490" x="5391150" y="5457825"/>
          <p14:tracePt t="58506" x="5395913" y="5624513"/>
          <p14:tracePt t="58523" x="5405438" y="5738813"/>
          <p14:tracePt t="58539" x="5405438" y="5810250"/>
          <p14:tracePt t="58556" x="5405438" y="5900738"/>
          <p14:tracePt t="58572" x="5405438" y="5972175"/>
          <p14:tracePt t="58589" x="5391150" y="6043613"/>
          <p14:tracePt t="58606" x="5381625" y="6086475"/>
          <p14:tracePt t="58622" x="5376863" y="6115050"/>
          <p14:tracePt t="58639" x="5376863" y="6124575"/>
          <p14:tracePt t="58656" x="5376863" y="6129338"/>
          <p14:tracePt t="58673" x="5376863" y="6134100"/>
          <p14:tracePt t="58902" x="5310188" y="6029325"/>
          <p14:tracePt t="58909" x="5181600" y="5786438"/>
          <p14:tracePt t="58916" x="5053013" y="5524500"/>
          <p14:tracePt t="58923" x="4967288" y="5353050"/>
          <p14:tracePt t="58939" x="4791075" y="5005388"/>
          <p14:tracePt t="58956" x="4657725" y="4710113"/>
          <p14:tracePt t="58973" x="4576763" y="4557713"/>
          <p14:tracePt t="58989" x="4476750" y="4324350"/>
          <p14:tracePt t="59006" x="4438650" y="4214813"/>
          <p14:tracePt t="59023" x="4410075" y="4152900"/>
          <p14:tracePt t="59039" x="4391025" y="4114800"/>
          <p14:tracePt t="59056" x="4367213" y="4071938"/>
          <p14:tracePt t="59072" x="4352925" y="4048125"/>
          <p14:tracePt t="59089" x="4329113" y="4010025"/>
          <p14:tracePt t="59106" x="4319588" y="3981450"/>
          <p14:tracePt t="59122" x="4281488" y="3924300"/>
          <p14:tracePt t="59139" x="4267200" y="3895725"/>
          <p14:tracePt t="59156" x="4257675" y="3867150"/>
          <p14:tracePt t="59172" x="4243388" y="3824288"/>
          <p14:tracePt t="59189" x="4233863" y="3795713"/>
          <p14:tracePt t="59206" x="4229100" y="3762375"/>
          <p14:tracePt t="59222" x="4219575" y="3724275"/>
          <p14:tracePt t="59239" x="4214813" y="3662363"/>
          <p14:tracePt t="59256" x="4214813" y="3619500"/>
          <p14:tracePt t="59272" x="4210050" y="3576638"/>
          <p14:tracePt t="59289" x="4195763" y="3524250"/>
          <p14:tracePt t="59306" x="4167188" y="3448050"/>
          <p14:tracePt t="59322" x="4143375" y="3390900"/>
          <p14:tracePt t="59339" x="4114800" y="3352800"/>
          <p14:tracePt t="59356" x="4076700" y="3290888"/>
          <p14:tracePt t="59372" x="4062413" y="3267075"/>
          <p14:tracePt t="59389" x="4043363" y="3243263"/>
          <p14:tracePt t="59406" x="4038600" y="3224213"/>
          <p14:tracePt t="59423" x="4029075" y="3214688"/>
          <p14:tracePt t="59439" x="4029075" y="3209925"/>
          <p14:tracePt t="59702" x="4019550" y="3205163"/>
          <p14:tracePt t="59709" x="4000500" y="3195638"/>
          <p14:tracePt t="59722" x="3981450" y="3190875"/>
          <p14:tracePt t="59739" x="3919538" y="3171825"/>
          <p14:tracePt t="59756" x="3876675" y="3167063"/>
          <p14:tracePt t="59773" x="3838575" y="3157538"/>
          <p14:tracePt t="59789" x="3776663" y="3148013"/>
          <p14:tracePt t="59806" x="3748088" y="3133725"/>
          <p14:tracePt t="59823" x="3719513" y="3124200"/>
          <p14:tracePt t="59839" x="3695700" y="3119438"/>
          <p14:tracePt t="59856" x="3676650" y="3095625"/>
          <p14:tracePt t="59872" x="3657600" y="3067050"/>
          <p14:tracePt t="59889" x="3638550" y="3014663"/>
          <p14:tracePt t="59906" x="3629025" y="2962275"/>
          <p14:tracePt t="59922" x="3629025" y="2895600"/>
          <p14:tracePt t="59939" x="3633788" y="2867025"/>
          <p14:tracePt t="59956" x="3643313" y="2843213"/>
          <p14:tracePt t="59973" x="3652838" y="2819400"/>
          <p14:tracePt t="59989" x="3657600" y="2809875"/>
          <p14:tracePt t="60006" x="3671888" y="2800350"/>
          <p14:tracePt t="60022" x="3681413" y="2795588"/>
          <p14:tracePt t="60039" x="3705225" y="2786063"/>
          <p14:tracePt t="60056" x="3719513" y="2786063"/>
          <p14:tracePt t="60072" x="3738563" y="2786063"/>
          <p14:tracePt t="60089" x="3752850" y="2795588"/>
          <p14:tracePt t="60106" x="3771900" y="2805113"/>
          <p14:tracePt t="60122" x="3790950" y="2824163"/>
          <p14:tracePt t="60139" x="3800475" y="2847975"/>
          <p14:tracePt t="60156" x="3805238" y="2871788"/>
          <p14:tracePt t="60172" x="3814763" y="2909888"/>
          <p14:tracePt t="60189" x="3814763" y="2943225"/>
          <p14:tracePt t="60206" x="3814763" y="2976563"/>
          <p14:tracePt t="60222" x="3800475" y="3009900"/>
          <p14:tracePt t="60239" x="3790950" y="3024188"/>
          <p14:tracePt t="60256" x="3790950" y="3038475"/>
          <p14:tracePt t="60272" x="3790950" y="3043238"/>
          <p14:tracePt t="60289" x="3790950" y="3052763"/>
          <p14:tracePt t="60306" x="3790950" y="3057525"/>
          <p14:tracePt t="60370" x="3790950" y="3062288"/>
          <p14:tracePt t="62059" x="3852863" y="3157538"/>
          <p14:tracePt t="62067" x="3967163" y="3338513"/>
          <p14:tracePt t="62075" x="4067175" y="3462338"/>
          <p14:tracePt t="62089" x="4195763" y="3629025"/>
          <p14:tracePt t="62106" x="4352925" y="3867150"/>
          <p14:tracePt t="62122" x="4476750" y="4052888"/>
          <p14:tracePt t="62139" x="4648200" y="4257675"/>
          <p14:tracePt t="62172" x="4810125" y="4586288"/>
          <p14:tracePt t="62206" x="4886325" y="4772025"/>
          <p14:tracePt t="62223" x="4914900" y="4829175"/>
          <p14:tracePt t="62239" x="4924425" y="4881563"/>
          <p14:tracePt t="62256" x="4943475" y="4914900"/>
          <p14:tracePt t="62272" x="4953000" y="4933950"/>
          <p14:tracePt t="62289" x="4957763" y="4943475"/>
          <p14:tracePt t="62306" x="4967288" y="4943475"/>
          <p14:tracePt t="62323" x="4986338" y="4943475"/>
          <p14:tracePt t="62339" x="5000625" y="4938713"/>
          <p14:tracePt t="62355" x="5019675" y="4933950"/>
          <p14:tracePt t="62372" x="5057775" y="4929188"/>
          <p14:tracePt t="62390" x="5105400" y="4914900"/>
          <p14:tracePt t="62406" x="5129213" y="4905375"/>
          <p14:tracePt t="62422" x="5148263" y="4900613"/>
          <p14:tracePt t="62439" x="5167313" y="4891088"/>
          <p14:tracePt t="62456" x="5186363" y="4891088"/>
          <p14:tracePt t="62472" x="5195888" y="4891088"/>
          <p14:tracePt t="62489" x="5200650" y="4895850"/>
          <p14:tracePt t="62506" x="5210175" y="4905375"/>
          <p14:tracePt t="62522" x="5219700" y="4914900"/>
          <p14:tracePt t="62556" x="5224463" y="4914900"/>
          <p14:tracePt t="62772" x="5229225" y="4967288"/>
          <p14:tracePt t="62779" x="5238750" y="5038725"/>
          <p14:tracePt t="62789" x="5248275" y="5138738"/>
          <p14:tracePt t="62806" x="5257800" y="5281613"/>
          <p14:tracePt t="62822" x="5272088" y="5419725"/>
          <p14:tracePt t="62839" x="5286375" y="5524500"/>
          <p14:tracePt t="62856" x="5295900" y="5619750"/>
          <p14:tracePt t="62872" x="5305425" y="5700713"/>
          <p14:tracePt t="62889" x="5305425" y="5776913"/>
          <p14:tracePt t="62906" x="5305425" y="5810250"/>
          <p14:tracePt t="62922" x="5305425" y="5834063"/>
          <p14:tracePt t="62939" x="5305425" y="5848350"/>
          <p14:tracePt t="62956" x="5305425" y="5862638"/>
          <p14:tracePt t="62972" x="5305425" y="5867400"/>
          <p14:tracePt t="62989" x="5305425" y="5876925"/>
          <p14:tracePt t="63035" x="5305425" y="5872163"/>
          <p14:tracePt t="63042" x="5305425" y="5853113"/>
          <p14:tracePt t="63055" x="5300663" y="5791200"/>
          <p14:tracePt t="63072" x="5291138" y="5524500"/>
          <p14:tracePt t="63089" x="5291138" y="5233988"/>
          <p14:tracePt t="63106" x="5291138" y="5010150"/>
          <p14:tracePt t="63122" x="5291138" y="4786313"/>
          <p14:tracePt t="63139" x="5291138" y="4576763"/>
          <p14:tracePt t="63155" x="5291138" y="4533900"/>
          <p14:tracePt t="63172" x="5291138" y="4510088"/>
          <p14:tracePt t="63189" x="5291138" y="4495800"/>
          <p14:tracePt t="63226" x="5291138" y="4510088"/>
          <p14:tracePt t="63239" x="5291138" y="4543425"/>
          <p14:tracePt t="63255" x="5295900" y="4752975"/>
          <p14:tracePt t="63272" x="5305425" y="5095875"/>
          <p14:tracePt t="63289" x="5314950" y="5286375"/>
          <p14:tracePt t="63306" x="5324475" y="5462588"/>
          <p14:tracePt t="63322" x="5324475" y="5619750"/>
          <p14:tracePt t="63339" x="5324475" y="5681663"/>
          <p14:tracePt t="63356" x="5324475" y="5715000"/>
          <p14:tracePt t="63372" x="5324475" y="5743575"/>
          <p14:tracePt t="63389" x="5324475" y="5776913"/>
          <p14:tracePt t="63405" x="5324475" y="5795963"/>
          <p14:tracePt t="63422" x="5324475" y="5819775"/>
          <p14:tracePt t="63439" x="5324475" y="5838825"/>
          <p14:tracePt t="63456" x="5324475" y="5853113"/>
          <p14:tracePt t="63472" x="5324475" y="5857875"/>
          <p14:tracePt t="63489" x="5324475" y="5867400"/>
          <p14:tracePt t="63815" x="5324475" y="5819775"/>
          <p14:tracePt t="63821" x="5334000" y="5719763"/>
          <p14:tracePt t="63829" x="5343525" y="5619750"/>
          <p14:tracePt t="63839" x="5343525" y="5543550"/>
          <p14:tracePt t="63855" x="5343525" y="5362575"/>
          <p14:tracePt t="63872" x="5362575" y="5038725"/>
          <p14:tracePt t="63889" x="5362575" y="4914900"/>
          <p14:tracePt t="63905" x="5362575" y="4781550"/>
          <p14:tracePt t="63922" x="5362575" y="4667250"/>
          <p14:tracePt t="63939" x="5362575" y="4572000"/>
          <p14:tracePt t="63955" x="5362575" y="4538663"/>
          <p14:tracePt t="63972" x="5362575" y="4524375"/>
          <p14:tracePt t="63989" x="5362575" y="4514850"/>
          <p14:tracePt t="64005" x="5362575" y="4505325"/>
          <p14:tracePt t="64022" x="5362575" y="4500563"/>
          <p14:tracePt t="64055" x="5362575" y="4529138"/>
          <p14:tracePt t="64072" x="5362575" y="4629150"/>
          <p14:tracePt t="64089" x="5372100" y="4743450"/>
          <p14:tracePt t="64106" x="5400675" y="4962525"/>
          <p14:tracePt t="64122" x="5414963" y="5205413"/>
          <p14:tracePt t="64139" x="5424488" y="5334000"/>
          <p14:tracePt t="64155" x="5434013" y="5486400"/>
          <p14:tracePt t="64172" x="5434013" y="5610225"/>
          <p14:tracePt t="64189" x="5434013" y="5705475"/>
          <p14:tracePt t="64205" x="5434013" y="5743575"/>
          <p14:tracePt t="64222" x="5424488" y="5772150"/>
          <p14:tracePt t="64239" x="5424488" y="5791200"/>
          <p14:tracePt t="64255" x="5424488" y="5824538"/>
          <p14:tracePt t="64272" x="5424488" y="5838825"/>
          <p14:tracePt t="64289" x="5424488" y="5867400"/>
          <p14:tracePt t="64306" x="5414963" y="5895975"/>
          <p14:tracePt t="64322" x="5414963" y="5905500"/>
          <p14:tracePt t="64339" x="5414963" y="5910263"/>
          <p14:tracePt t="64355" x="5414963" y="5915025"/>
          <p14:tracePt t="64372" x="5414963" y="5919788"/>
          <p14:tracePt t="64389" x="5414963" y="5924550"/>
          <p14:tracePt t="64476" x="5410200" y="5910263"/>
          <p14:tracePt t="64482" x="5405438" y="5886450"/>
          <p14:tracePt t="64489" x="5386388" y="5824538"/>
          <p14:tracePt t="64505" x="5376863" y="5600700"/>
          <p14:tracePt t="64522" x="5367338" y="5391150"/>
          <p14:tracePt t="64539" x="5367338" y="5153025"/>
          <p14:tracePt t="64555" x="5367338" y="4876800"/>
          <p14:tracePt t="64572" x="5362575" y="4795838"/>
          <p14:tracePt t="64589" x="5353050" y="4738688"/>
          <p14:tracePt t="64605" x="5353050" y="4710113"/>
          <p14:tracePt t="64622" x="5353050" y="4691063"/>
          <p14:tracePt t="64639" x="5353050" y="4676775"/>
          <p14:tracePt t="64655" x="5353050" y="4667250"/>
          <p14:tracePt t="64696" x="5348288" y="4676775"/>
          <p14:tracePt t="64705" x="5343525" y="4686300"/>
          <p14:tracePt t="64722" x="5324475" y="4838700"/>
          <p14:tracePt t="64739" x="5324475" y="5081588"/>
          <p14:tracePt t="64755" x="5338763" y="5229225"/>
          <p14:tracePt t="64773" x="5338763" y="5381625"/>
          <p14:tracePt t="64789" x="5348288" y="5505450"/>
          <p14:tracePt t="64805" x="5353050" y="5614988"/>
          <p14:tracePt t="64822" x="5353050" y="5672138"/>
          <p14:tracePt t="64839" x="5367338" y="5724525"/>
          <p14:tracePt t="64856" x="5367338" y="5791200"/>
          <p14:tracePt t="64872" x="5367338" y="5853113"/>
          <p14:tracePt t="64889" x="5367338" y="5872163"/>
          <p14:tracePt t="64905" x="5367338" y="5891213"/>
          <p14:tracePt t="64922" x="5367338" y="5905500"/>
          <p14:tracePt t="64939" x="5367338" y="5924550"/>
          <p14:tracePt t="64955" x="5367338" y="5938838"/>
          <p14:tracePt t="64972" x="5367338" y="5953125"/>
          <p14:tracePt t="64989" x="5367338" y="5976938"/>
          <p14:tracePt t="65005" x="5367338" y="5986463"/>
          <p14:tracePt t="65022" x="5367338" y="5991225"/>
          <p14:tracePt t="65039" x="5367338" y="5995988"/>
          <p14:tracePt t="65055" x="5367338" y="6005513"/>
          <p14:tracePt t="65128" x="5367338" y="6010275"/>
          <p14:tracePt t="65136" x="5367338" y="6015038"/>
          <p14:tracePt t="65151" x="5367338" y="6019800"/>
          <p14:tracePt t="65158" x="5367338" y="6024563"/>
          <p14:tracePt t="65635" x="5305425" y="5829300"/>
          <p14:tracePt t="65642" x="5219700" y="5576888"/>
          <p14:tracePt t="65655" x="5143500" y="5391150"/>
          <p14:tracePt t="65672" x="4876800" y="4629150"/>
          <p14:tracePt t="65689" x="4705350" y="4205288"/>
          <p14:tracePt t="65706" x="4591050" y="3971925"/>
          <p14:tracePt t="65739" x="4376738" y="3614738"/>
          <p14:tracePt t="65773" x="4248150" y="3433763"/>
          <p14:tracePt t="65789" x="4210050" y="3395663"/>
          <p14:tracePt t="65805" x="4205288" y="3386138"/>
          <p14:tracePt t="65822" x="4200525" y="3386138"/>
          <p14:tracePt t="66047" x="4181475" y="3357563"/>
          <p14:tracePt t="66054" x="4162425" y="3319463"/>
          <p14:tracePt t="66061" x="4143375" y="3271838"/>
          <p14:tracePt t="66072" x="4124325" y="3238500"/>
          <p14:tracePt t="66089" x="4095750" y="3176588"/>
          <p14:tracePt t="66105" x="4067175" y="3109913"/>
          <p14:tracePt t="66122" x="4057650" y="3081338"/>
          <p14:tracePt t="66155" x="4048125" y="3057525"/>
          <p14:tracePt t="66237" x="4048125" y="3062288"/>
          <p14:tracePt t="66252" x="4043363" y="3071813"/>
          <p14:tracePt t="66260" x="4043363" y="3076575"/>
          <p14:tracePt t="66272" x="4033838" y="3086100"/>
          <p14:tracePt t="66289" x="4005263" y="3128963"/>
          <p14:tracePt t="66305" x="3981450" y="3152775"/>
          <p14:tracePt t="66322" x="3905250" y="3190875"/>
          <p14:tracePt t="66339" x="3786188" y="3243263"/>
          <p14:tracePt t="66340" x="3729038" y="3257550"/>
          <p14:tracePt t="66355" x="3624263" y="3276600"/>
          <p14:tracePt t="66372" x="3543300" y="3281363"/>
          <p14:tracePt t="66389" x="3481388" y="3271838"/>
          <p14:tracePt t="66406" x="3367088" y="3205163"/>
          <p14:tracePt t="66422" x="3295650" y="3138488"/>
          <p14:tracePt t="66439" x="3243263" y="3071813"/>
          <p14:tracePt t="66455" x="3195638" y="3005138"/>
          <p14:tracePt t="66472" x="3167063" y="2895600"/>
          <p14:tracePt t="66489" x="3171825" y="2790825"/>
          <p14:tracePt t="66505" x="3195638" y="2695575"/>
          <p14:tracePt t="66522" x="3219450" y="2647950"/>
          <p14:tracePt t="66539" x="3262313" y="2605088"/>
          <p14:tracePt t="66555" x="3314700" y="2586038"/>
          <p14:tracePt t="66572" x="3386138" y="2581275"/>
          <p14:tracePt t="66589" x="3519488" y="2605088"/>
          <p14:tracePt t="66605" x="3595688" y="2643188"/>
          <p14:tracePt t="66622" x="3648075" y="2681288"/>
          <p14:tracePt t="66639" x="3681413" y="2705100"/>
          <p14:tracePt t="66655" x="3719513" y="2747963"/>
          <p14:tracePt t="66672" x="3733800" y="2771775"/>
          <p14:tracePt t="66689" x="3752850" y="2805113"/>
          <p14:tracePt t="66705" x="3757613" y="2833688"/>
          <p14:tracePt t="66722" x="3771900" y="2881313"/>
          <p14:tracePt t="66739" x="3776663" y="2909888"/>
          <p14:tracePt t="66755" x="3776663" y="2933700"/>
          <p14:tracePt t="66772" x="3776663" y="2962275"/>
          <p14:tracePt t="66788" x="3776663" y="3009900"/>
          <p14:tracePt t="66805" x="3776663" y="3024188"/>
          <p14:tracePt t="66822" x="3776663" y="3038475"/>
          <p14:tracePt t="66839" x="3776663" y="3048000"/>
          <p14:tracePt t="66855" x="3776663" y="3052763"/>
          <p14:tracePt t="66884" x="3781425" y="3052763"/>
          <p14:tracePt t="66891" x="3786188" y="3052763"/>
          <p14:tracePt t="66905" x="3800475" y="3062288"/>
          <p14:tracePt t="66922" x="3824288" y="3062288"/>
          <p14:tracePt t="66939" x="3852863" y="3062288"/>
          <p14:tracePt t="66955" x="3881438" y="3067050"/>
          <p14:tracePt t="66972" x="3933825" y="3076575"/>
          <p14:tracePt t="66988" x="3962400" y="3081338"/>
          <p14:tracePt t="67005" x="3990975" y="3086100"/>
          <p14:tracePt t="67022" x="4024313" y="3090863"/>
          <p14:tracePt t="67038" x="4048125" y="3090863"/>
          <p14:tracePt t="67055" x="4057650" y="3090863"/>
          <p14:tracePt t="67072" x="4062413" y="3090863"/>
          <p14:tracePt t="67089" x="4071938" y="3090863"/>
          <p14:tracePt t="67105" x="4076700" y="3090863"/>
          <p14:tracePt t="67122" x="4086225" y="3095625"/>
          <p14:tracePt t="67139" x="4095750" y="3095625"/>
          <p14:tracePt t="67155" x="4100513" y="3095625"/>
          <p14:tracePt t="67172" x="4110038" y="3095625"/>
          <p14:tracePt t="68271" x="4124325" y="3095625"/>
          <p14:tracePt t="68278" x="4143375" y="3100388"/>
          <p14:tracePt t="68288" x="4167188" y="3100388"/>
          <p14:tracePt t="68305" x="4205288" y="3100388"/>
          <p14:tracePt t="68322" x="4252913" y="3114675"/>
          <p14:tracePt t="68338" x="4271963" y="3114675"/>
          <p14:tracePt t="68355" x="4295775" y="3114675"/>
          <p14:tracePt t="68388" x="4324350" y="3114675"/>
          <p14:tracePt t="68422" x="4338638" y="3114675"/>
          <p14:tracePt t="68438" x="4343400" y="3114675"/>
          <p14:tracePt t="68455" x="4352925" y="3114675"/>
          <p14:tracePt t="68472" x="4357688" y="3114675"/>
          <p14:tracePt t="68934" x="4362450" y="3124200"/>
          <p14:tracePt t="68951" x="4381500" y="3171825"/>
          <p14:tracePt t="68961" x="4448175" y="3300413"/>
          <p14:tracePt t="68972" x="4510088" y="3424238"/>
          <p14:tracePt t="68989" x="4600575" y="3595688"/>
          <p14:tracePt t="69005" x="4748213" y="3833813"/>
          <p14:tracePt t="69038" x="4867275" y="4081463"/>
          <p14:tracePt t="69072" x="4972050" y="4248150"/>
          <p14:tracePt t="69088" x="5010150" y="4333875"/>
          <p14:tracePt t="69105" x="5038725" y="4410075"/>
          <p14:tracePt t="69122" x="5062538" y="4462463"/>
          <p14:tracePt t="69138" x="5086350" y="4524375"/>
          <p14:tracePt t="69155" x="5095875" y="4552950"/>
          <p14:tracePt t="69172" x="5105400" y="4586288"/>
          <p14:tracePt t="69189" x="5114925" y="4605338"/>
          <p14:tracePt t="69205" x="5129213" y="4629150"/>
          <p14:tracePt t="69222" x="5148263" y="4672013"/>
          <p14:tracePt t="69238" x="5176838" y="4733925"/>
          <p14:tracePt t="69255" x="5219700" y="4838700"/>
          <p14:tracePt t="69272" x="5233988" y="4881563"/>
          <p14:tracePt t="69288" x="5248275" y="4919663"/>
          <p14:tracePt t="69305" x="5257800" y="4943475"/>
          <p14:tracePt t="69322" x="5272088" y="4976813"/>
          <p14:tracePt t="69338" x="5276850" y="4986338"/>
          <p14:tracePt t="69355" x="5281613" y="5005388"/>
          <p14:tracePt t="69372" x="5291138" y="5029200"/>
          <p14:tracePt t="69388" x="5314950" y="5072063"/>
          <p14:tracePt t="69405" x="5324475" y="5100638"/>
          <p14:tracePt t="69422" x="5343525" y="5124450"/>
          <p14:tracePt t="69438" x="5386388" y="5148263"/>
          <p14:tracePt t="69455" x="5438775" y="5153025"/>
          <p14:tracePt t="69472" x="5486400" y="5153025"/>
          <p14:tracePt t="69488" x="5557838" y="5129213"/>
          <p14:tracePt t="69505" x="5638800" y="5100638"/>
          <p14:tracePt t="69522" x="5691188" y="5081588"/>
          <p14:tracePt t="69539" x="5734050" y="5072063"/>
          <p14:tracePt t="69555" x="5772150" y="5053013"/>
          <p14:tracePt t="69572" x="5800725" y="5043488"/>
          <p14:tracePt t="69588" x="5810250" y="5033963"/>
          <p14:tracePt t="69605" x="5819775" y="5033963"/>
          <p14:tracePt t="69622" x="5829300" y="5033963"/>
          <p14:tracePt t="69695" x="5834063" y="5029200"/>
          <p14:tracePt t="69946" x="5834063" y="5038725"/>
          <p14:tracePt t="69953" x="5819775" y="5062538"/>
          <p14:tracePt t="69961" x="5805488" y="5091113"/>
          <p14:tracePt t="69972" x="5791200" y="5119688"/>
          <p14:tracePt t="69988" x="5757863" y="5176838"/>
          <p14:tracePt t="70005" x="5719763" y="5238750"/>
          <p14:tracePt t="70022" x="5705475" y="5262563"/>
          <p14:tracePt t="70038" x="5691188" y="5281613"/>
          <p14:tracePt t="70055" x="5676900" y="5291138"/>
          <p14:tracePt t="70072" x="5672138" y="5295900"/>
          <p14:tracePt t="70088" x="5667375" y="5300663"/>
          <p14:tracePt t="70105" x="5657850" y="5310188"/>
          <p14:tracePt t="70122" x="5638800" y="5324475"/>
          <p14:tracePt t="70138" x="5600700" y="5334000"/>
          <p14:tracePt t="70155" x="5557838" y="5353050"/>
          <p14:tracePt t="70172" x="5491163" y="5372100"/>
          <p14:tracePt t="70188" x="5414963" y="5386388"/>
          <p14:tracePt t="70205" x="5376863" y="5386388"/>
          <p14:tracePt t="70222" x="5357813" y="5386388"/>
          <p14:tracePt t="70238" x="5343525" y="5386388"/>
          <p14:tracePt t="70255" x="5334000" y="5386388"/>
          <p14:tracePt t="70272" x="5329238" y="5386388"/>
          <p14:tracePt t="70372" x="5334000" y="5386388"/>
          <p14:tracePt t="70379" x="5343525" y="5386388"/>
          <p14:tracePt t="70388" x="5367338" y="5386388"/>
          <p14:tracePt t="70405" x="5419725" y="5386388"/>
          <p14:tracePt t="70422" x="5486400" y="5386388"/>
          <p14:tracePt t="70438" x="5562600" y="5376863"/>
          <p14:tracePt t="70455" x="5614988" y="5372100"/>
          <p14:tracePt t="70472" x="5662613" y="5367338"/>
          <p14:tracePt t="70489" x="5724525" y="5367338"/>
          <p14:tracePt t="70505" x="5753100" y="5367338"/>
          <p14:tracePt t="70522" x="5781675" y="5367338"/>
          <p14:tracePt t="70538" x="5800725" y="5367338"/>
          <p14:tracePt t="70555" x="5834063" y="5367338"/>
          <p14:tracePt t="70572" x="5843588" y="5367338"/>
          <p14:tracePt t="70588" x="5848350" y="5367338"/>
          <p14:tracePt t="70605" x="5853113" y="5367338"/>
          <p14:tracePt t="70621" x="5862638" y="5367338"/>
          <p14:tracePt t="70695" x="5862638" y="5372100"/>
          <p14:tracePt t="70702" x="5862638" y="5376863"/>
          <p14:tracePt t="70709" x="5857875" y="5386388"/>
          <p14:tracePt t="70722" x="5838825" y="5414963"/>
          <p14:tracePt t="70738" x="5748338" y="5534025"/>
          <p14:tracePt t="70755" x="5686425" y="5605463"/>
          <p14:tracePt t="70772" x="5629275" y="5662613"/>
          <p14:tracePt t="70788" x="5572125" y="5705475"/>
          <p14:tracePt t="70805" x="5505450" y="5743575"/>
          <p14:tracePt t="70822" x="5467350" y="5762625"/>
          <p14:tracePt t="70838" x="5443538" y="5781675"/>
          <p14:tracePt t="70855" x="5424488" y="5786438"/>
          <p14:tracePt t="70872" x="5391150" y="5800725"/>
          <p14:tracePt t="70888" x="5367338" y="5805488"/>
          <p14:tracePt t="70905" x="5343525" y="5815013"/>
          <p14:tracePt t="70922" x="5329238" y="5815013"/>
          <p14:tracePt t="70938" x="5324475" y="5815013"/>
          <p14:tracePt t="70955" x="5314950" y="5815013"/>
          <p14:tracePt t="71018" x="5319713" y="5815013"/>
          <p14:tracePt t="71025" x="5329238" y="5815013"/>
          <p14:tracePt t="71038" x="5348288" y="5810250"/>
          <p14:tracePt t="71055" x="5476875" y="5786438"/>
          <p14:tracePt t="71071" x="5562600" y="5753100"/>
          <p14:tracePt t="71088" x="5657850" y="5724525"/>
          <p14:tracePt t="71105" x="5791200" y="5691188"/>
          <p14:tracePt t="71122" x="5838825" y="5686425"/>
          <p14:tracePt t="71138" x="5876925" y="5676900"/>
          <p14:tracePt t="71155" x="5905500" y="5676900"/>
          <p14:tracePt t="71172" x="5929313" y="5676900"/>
          <p14:tracePt t="71188" x="5934075" y="5676900"/>
          <p14:tracePt t="71205" x="5938838" y="5676900"/>
          <p14:tracePt t="71222" x="5943600" y="5681663"/>
          <p14:tracePt t="71238" x="5943600" y="5705475"/>
          <p14:tracePt t="71255" x="5924550" y="5748338"/>
          <p14:tracePt t="71272" x="5862638" y="5829300"/>
          <p14:tracePt t="71288" x="5772150" y="5953125"/>
          <p14:tracePt t="71305" x="5629275" y="6086475"/>
          <p14:tracePt t="71322" x="5529263" y="6153150"/>
          <p14:tracePt t="71338" x="5453063" y="6181725"/>
          <p14:tracePt t="71340" x="5424488" y="6196013"/>
          <p14:tracePt t="71355" x="5400675" y="6210300"/>
          <p14:tracePt t="71371" x="5391150" y="6215063"/>
          <p14:tracePt t="71388" x="5386388" y="6219825"/>
          <p14:tracePt t="71429" x="5391150" y="6215063"/>
          <p14:tracePt t="71438" x="5405438" y="6210300"/>
          <p14:tracePt t="71455" x="5434013" y="6191250"/>
          <p14:tracePt t="71471" x="5476875" y="6172200"/>
          <p14:tracePt t="71488" x="5543550" y="6138863"/>
          <p14:tracePt t="71505" x="5576888" y="6119813"/>
          <p14:tracePt t="71522" x="5610225" y="6115050"/>
          <p14:tracePt t="71539" x="5629275" y="6105525"/>
          <p14:tracePt t="71555" x="5638800" y="6105525"/>
          <p14:tracePt t="71571" x="5643563" y="6105525"/>
          <p14:tracePt t="71588" x="5648325" y="6105525"/>
          <p14:tracePt t="71605" x="5653088" y="6105525"/>
          <p14:tracePt t="72706" x="5638800" y="6043613"/>
          <p14:tracePt t="72714" x="5619750" y="5962650"/>
          <p14:tracePt t="72721" x="5600700" y="5895975"/>
          <p14:tracePt t="72738" x="5576888" y="5734050"/>
          <p14:tracePt t="72755" x="5557838" y="5543550"/>
          <p14:tracePt t="72772" x="5538788" y="5386388"/>
          <p14:tracePt t="72788" x="5534025" y="5314950"/>
          <p14:tracePt t="72822" x="5524500" y="5176838"/>
          <p14:tracePt t="72855" x="5524500" y="5057775"/>
          <p14:tracePt t="72872" x="5524500" y="5024438"/>
          <p14:tracePt t="72888" x="5524500" y="5000625"/>
          <p14:tracePt t="72905" x="5514975" y="4981575"/>
          <p14:tracePt t="72921" x="5510213" y="4967288"/>
          <p14:tracePt t="72938" x="5505450" y="4953000"/>
          <p14:tracePt t="72955" x="5495925" y="4948238"/>
          <p14:tracePt t="72971" x="5486400" y="4933950"/>
          <p14:tracePt t="72988" x="5481638" y="4929188"/>
          <p14:tracePt t="73005" x="5467350" y="4924425"/>
          <p14:tracePt t="73021" x="5457825" y="4914900"/>
          <p14:tracePt t="73038" x="5438775" y="4905375"/>
          <p14:tracePt t="73055" x="5424488" y="4900613"/>
          <p14:tracePt t="73071" x="5414963" y="4895850"/>
          <p14:tracePt t="73088" x="5410200" y="4895850"/>
          <p14:tracePt t="73148" x="5414963" y="4900613"/>
          <p14:tracePt t="73154" x="5438775" y="4905375"/>
          <p14:tracePt t="73162" x="5467350" y="4914900"/>
          <p14:tracePt t="73171" x="5505450" y="4929188"/>
          <p14:tracePt t="73188" x="5605463" y="4943475"/>
          <p14:tracePt t="73205" x="5776913" y="4953000"/>
          <p14:tracePt t="73221" x="6038850" y="4962525"/>
          <p14:tracePt t="73238" x="6186488" y="4962525"/>
          <p14:tracePt t="73255" x="6329363" y="4957763"/>
          <p14:tracePt t="73272" x="6510338" y="4948238"/>
          <p14:tracePt t="73288" x="6581775" y="4948238"/>
          <p14:tracePt t="73305" x="6638925" y="4948238"/>
          <p14:tracePt t="73321" x="6677025" y="4948238"/>
          <p14:tracePt t="73338" x="6696075" y="4953000"/>
          <p14:tracePt t="73356" x="6705600" y="4953000"/>
          <p14:tracePt t="73372" x="6710363" y="4953000"/>
          <p14:tracePt t="73388" x="6710363" y="4962525"/>
          <p14:tracePt t="73405" x="6653213" y="5048250"/>
          <p14:tracePt t="73421" x="6510338" y="5148263"/>
          <p14:tracePt t="73438" x="6334125" y="5238750"/>
          <p14:tracePt t="73455" x="6067425" y="5348288"/>
          <p14:tracePt t="73472" x="5929313" y="5400675"/>
          <p14:tracePt t="73488" x="5853113" y="5434013"/>
          <p14:tracePt t="73505" x="5824538" y="5457825"/>
          <p14:tracePt t="73522" x="5791200" y="5538788"/>
          <p14:tracePt t="73538" x="5791200" y="5610225"/>
          <p14:tracePt t="73555" x="5810250" y="5662613"/>
          <p14:tracePt t="73571" x="5857875" y="5719763"/>
          <p14:tracePt t="73588" x="5934075" y="5819775"/>
          <p14:tracePt t="73605" x="6000750" y="5948363"/>
          <p14:tracePt t="73621" x="6053138" y="6057900"/>
          <p14:tracePt t="73638" x="6081713" y="6157913"/>
          <p14:tracePt t="73655" x="6091238" y="6186488"/>
          <p14:tracePt t="73671" x="6096000" y="6205538"/>
          <p14:tracePt t="73688" x="6096000" y="6215063"/>
          <p14:tracePt t="73705" x="6096000" y="6224588"/>
          <p14:tracePt t="73743" x="6086475" y="6205538"/>
          <p14:tracePt t="73755" x="6029325" y="6119813"/>
          <p14:tracePt t="73771" x="5710238" y="5572125"/>
          <p14:tracePt t="73788" x="5453063" y="5067300"/>
          <p14:tracePt t="73805" x="5148263" y="4495800"/>
          <p14:tracePt t="73822" x="4800600" y="3933825"/>
          <p14:tracePt t="73838" x="4591050" y="3557588"/>
          <p14:tracePt t="73855" x="4481513" y="3390900"/>
          <p14:tracePt t="73872" x="4386263" y="3248025"/>
          <p14:tracePt t="73888" x="4271963" y="3128963"/>
          <p14:tracePt t="73905" x="4224338" y="3067050"/>
          <p14:tracePt t="73921" x="4191000" y="3043238"/>
          <p14:tracePt t="73938" x="4171950" y="3028950"/>
          <p14:tracePt t="73955" x="4157663" y="3019425"/>
          <p14:tracePt t="73971" x="4157663" y="3014663"/>
          <p14:tracePt t="74198" x="4119563" y="3019425"/>
          <p14:tracePt t="74205" x="4071938" y="3028950"/>
          <p14:tracePt t="74212" x="4024313" y="3043238"/>
          <p14:tracePt t="74221" x="3976688" y="3062288"/>
          <p14:tracePt t="74238" x="3905250" y="3081338"/>
          <p14:tracePt t="74255" x="3857625" y="3095625"/>
          <p14:tracePt t="74271" x="3810000" y="3109913"/>
          <p14:tracePt t="74288" x="3790950" y="3114675"/>
          <p14:tracePt t="74305" x="3767138" y="3114675"/>
          <p14:tracePt t="74322" x="3743325" y="3114675"/>
          <p14:tracePt t="74338" x="3719513" y="3119438"/>
          <p14:tracePt t="74355" x="3700463" y="3119438"/>
          <p14:tracePt t="74371" x="3676650" y="3119438"/>
          <p14:tracePt t="74388" x="3652838" y="3119438"/>
          <p14:tracePt t="74405" x="3643313" y="3119438"/>
          <p14:tracePt t="74421" x="3633788" y="3119438"/>
          <p14:tracePt t="74438" x="3629025" y="3119438"/>
          <p14:tracePt t="74498" x="3638550" y="3119438"/>
          <p14:tracePt t="74506" x="3648075" y="3119438"/>
          <p14:tracePt t="74514" x="3657600" y="3119438"/>
          <p14:tracePt t="74521" x="3676650" y="3109913"/>
          <p14:tracePt t="74538" x="3729038" y="3105150"/>
          <p14:tracePt t="74555" x="3800475" y="3100388"/>
          <p14:tracePt t="74571" x="3886200" y="3086100"/>
          <p14:tracePt t="74588" x="3929063" y="3076575"/>
          <p14:tracePt t="74605" x="3967163" y="3076575"/>
          <p14:tracePt t="74621" x="3986213" y="3076575"/>
          <p14:tracePt t="74638" x="4014788" y="3076575"/>
          <p14:tracePt t="74655" x="4029075" y="3076575"/>
          <p14:tracePt t="74671" x="4038600" y="3076575"/>
          <p14:tracePt t="74688" x="4043363" y="3076575"/>
          <p14:tracePt t="74705" x="4052888" y="3076575"/>
          <p14:tracePt t="74721" x="4057650" y="3076575"/>
          <p14:tracePt t="74786" x="4062413" y="3076575"/>
          <p14:tracePt t="74792" x="4067175" y="3076575"/>
          <p14:tracePt t="75027" x="4076700" y="3076575"/>
          <p14:tracePt t="75034" x="4081463" y="3076575"/>
          <p14:tracePt t="75042" x="4086225" y="3076575"/>
          <p14:tracePt t="75055" x="4090988" y="3076575"/>
          <p14:tracePt t="75071" x="4105275" y="3086100"/>
          <p14:tracePt t="75088" x="4114800" y="3090863"/>
          <p14:tracePt t="75121" x="4129088" y="3090863"/>
          <p14:tracePt t="75154" x="4133850" y="3090863"/>
          <p14:tracePt t="77694" x="4129088" y="3090863"/>
          <p14:tracePt t="77700" x="4100513" y="3100388"/>
          <p14:tracePt t="77707" x="4076700" y="3105150"/>
          <p14:tracePt t="77721" x="4038600" y="3114675"/>
          <p14:tracePt t="77738" x="3938588" y="3143250"/>
          <p14:tracePt t="77755" x="3890963" y="3148013"/>
          <p14:tracePt t="77771" x="3848100" y="3162300"/>
          <p14:tracePt t="77804" x="3748088" y="3176588"/>
          <p14:tracePt t="77838" x="3662363" y="3176588"/>
          <p14:tracePt t="77840" x="3638550" y="3176588"/>
          <p14:tracePt t="77854" x="3586163" y="3162300"/>
          <p14:tracePt t="77871" x="3543300" y="3157538"/>
          <p14:tracePt t="77888" x="3514725" y="3138488"/>
          <p14:tracePt t="77904" x="3495675" y="3128963"/>
          <p14:tracePt t="77921" x="3462338" y="3067050"/>
          <p14:tracePt t="77938" x="3457575" y="2962275"/>
          <p14:tracePt t="77954" x="3457575" y="2890838"/>
          <p14:tracePt t="77971" x="3495675" y="2800350"/>
          <p14:tracePt t="77988" x="3529013" y="2757488"/>
          <p14:tracePt t="78004" x="3567113" y="2719388"/>
          <p14:tracePt t="78021" x="3624263" y="2676525"/>
          <p14:tracePt t="78038" x="3686175" y="2647950"/>
          <p14:tracePt t="78054" x="3724275" y="2643188"/>
          <p14:tracePt t="78071" x="3771900" y="2643188"/>
          <p14:tracePt t="78088" x="3824288" y="2657475"/>
          <p14:tracePt t="78104" x="3890963" y="2705100"/>
          <p14:tracePt t="78121" x="3929063" y="2743200"/>
          <p14:tracePt t="78138" x="3967163" y="2809875"/>
          <p14:tracePt t="78154" x="3986213" y="2862263"/>
          <p14:tracePt t="78171" x="4005263" y="2933700"/>
          <p14:tracePt t="78188" x="4005263" y="2967038"/>
          <p14:tracePt t="78204" x="4005263" y="2995613"/>
          <p14:tracePt t="78221" x="3990975" y="3043238"/>
          <p14:tracePt t="78238" x="3981450" y="3076575"/>
          <p14:tracePt t="78254" x="3976688" y="3090863"/>
          <p14:tracePt t="78271" x="3971925" y="3100388"/>
          <p14:tracePt t="78288" x="3962400" y="3109913"/>
          <p14:tracePt t="78304" x="3962400" y="3114675"/>
          <p14:tracePt t="78321" x="3962400" y="3119438"/>
          <p14:tracePt t="78355" x="3962400" y="3124200"/>
          <p14:tracePt t="78413" x="3957638" y="3128963"/>
          <p14:tracePt t="78420" x="3952875" y="3133725"/>
          <p14:tracePt t="78435" x="3952875" y="3143250"/>
          <p14:tracePt t="78443" x="3952875" y="3148013"/>
          <p14:tracePt t="78454" x="3952875" y="3152775"/>
          <p14:tracePt t="78471" x="3952875" y="3162300"/>
          <p14:tracePt t="78488" x="3952875" y="3171825"/>
          <p14:tracePt t="78504" x="3952875" y="3176588"/>
          <p14:tracePt t="78772" x="3962400" y="3176588"/>
          <p14:tracePt t="78780" x="3971925" y="3176588"/>
          <p14:tracePt t="78788" x="3976688" y="3176588"/>
          <p14:tracePt t="78804" x="3990975" y="3176588"/>
          <p14:tracePt t="78821" x="4014788" y="3176588"/>
          <p14:tracePt t="78838" x="4033838" y="3176588"/>
          <p14:tracePt t="78854" x="4043363" y="3176588"/>
          <p14:tracePt t="78871" x="4052888" y="3176588"/>
          <p14:tracePt t="78888" x="4057650" y="3176588"/>
          <p14:tracePt t="78904" x="4067175" y="3176588"/>
          <p14:tracePt t="78921" x="4071938" y="3176588"/>
          <p14:tracePt t="79242" x="4076700" y="3176588"/>
          <p14:tracePt t="79250" x="4081463" y="3176588"/>
          <p14:tracePt t="79265" x="4086225" y="3176588"/>
          <p14:tracePt t="79272" x="4090988" y="3176588"/>
          <p14:tracePt t="79288" x="4095750" y="3176588"/>
          <p14:tracePt t="79304" x="4100513" y="3176588"/>
          <p14:tracePt t="80241" x="4100513" y="3171825"/>
          <p14:tracePt t="80256" x="4100513" y="3162300"/>
          <p14:tracePt t="80263" x="4095750" y="3157538"/>
          <p14:tracePt t="80271" x="4095750" y="3152775"/>
          <p14:tracePt t="80304" x="4076700" y="3119438"/>
          <p14:tracePt t="80337" x="4071938" y="3086100"/>
          <p14:tracePt t="80354" x="4071938" y="3071813"/>
          <p14:tracePt t="80371" x="4071938" y="3057525"/>
          <p14:tracePt t="80388" x="4071938" y="3028950"/>
          <p14:tracePt t="80404" x="4071938" y="3019425"/>
          <p14:tracePt t="80421" x="4071938" y="2995613"/>
          <p14:tracePt t="80438" x="4071938" y="2976563"/>
          <p14:tracePt t="80454" x="4071938" y="2952750"/>
          <p14:tracePt t="80471" x="4071938" y="2943225"/>
          <p14:tracePt t="80487" x="4071938" y="2938463"/>
          <p14:tracePt t="80504" x="4071938" y="2933700"/>
          <p14:tracePt t="80521" x="4071938" y="2924175"/>
          <p14:tracePt t="80608" x="4071938" y="2928938"/>
          <p14:tracePt t="80615" x="4076700" y="2933700"/>
          <p14:tracePt t="80623" x="4076700" y="2938463"/>
          <p14:tracePt t="80637" x="4090988" y="2957513"/>
          <p14:tracePt t="80654" x="4100513" y="2981325"/>
          <p14:tracePt t="80671" x="4105275" y="2995613"/>
          <p14:tracePt t="80687" x="4110038" y="3024188"/>
          <p14:tracePt t="80704" x="4124325" y="3057525"/>
          <p14:tracePt t="80721" x="4124325" y="3067050"/>
          <p14:tracePt t="80738" x="4124325" y="3081338"/>
          <p14:tracePt t="80754" x="4124325" y="3100388"/>
          <p14:tracePt t="80771" x="4124325" y="3109913"/>
          <p14:tracePt t="80788" x="4124325" y="3128963"/>
          <p14:tracePt t="80804" x="4124325" y="3143250"/>
          <p14:tracePt t="80821" x="4124325" y="3157538"/>
          <p14:tracePt t="80838" x="4124325" y="3162300"/>
          <p14:tracePt t="80854" x="4124325" y="3171825"/>
          <p14:tracePt t="80871" x="4124325" y="3176588"/>
          <p14:tracePt t="80888" x="4124325" y="3181350"/>
          <p14:tracePt t="81439" x="4124325" y="3186113"/>
          <p14:tracePt t="82797" x="4119563" y="3186113"/>
          <p14:tracePt t="82811" x="4114800" y="3186113"/>
          <p14:tracePt t="82818" x="4110038" y="3186113"/>
          <p14:tracePt t="82899" x="4105275" y="3186113"/>
          <p14:tracePt t="82907" x="4100513" y="3186113"/>
          <p14:tracePt t="82921" x="4090988" y="3190875"/>
          <p14:tracePt t="82954" x="4067175" y="3190875"/>
          <p14:tracePt t="82987" x="4043363" y="3190875"/>
          <p14:tracePt t="83004" x="4038600" y="3190875"/>
          <p14:tracePt t="83021" x="4033838" y="3190875"/>
          <p14:tracePt t="83054" x="4024313" y="3190875"/>
          <p14:tracePt t="83071" x="4014788" y="3190875"/>
          <p14:tracePt t="83087" x="3990975" y="3190875"/>
          <p14:tracePt t="83104" x="3962400" y="3190875"/>
          <p14:tracePt t="83121" x="3910013" y="3195638"/>
          <p14:tracePt t="83137" x="3881438" y="3205163"/>
          <p14:tracePt t="83154" x="3852863" y="3214688"/>
          <p14:tracePt t="83171" x="3819525" y="3224213"/>
          <p14:tracePt t="83187" x="3795713" y="3228975"/>
          <p14:tracePt t="83204" x="3771900" y="3243263"/>
          <p14:tracePt t="83221" x="3752850" y="3248025"/>
          <p14:tracePt t="83237" x="3719513" y="3252788"/>
          <p14:tracePt t="83254" x="3695700" y="3252788"/>
          <p14:tracePt t="83271" x="3676650" y="3252788"/>
          <p14:tracePt t="83287" x="3657600" y="3248025"/>
          <p14:tracePt t="83304" x="3633788" y="3228975"/>
          <p14:tracePt t="83321" x="3624263" y="3214688"/>
          <p14:tracePt t="83337" x="3600450" y="3190875"/>
          <p14:tracePt t="83354" x="3576638" y="3157538"/>
          <p14:tracePt t="83371" x="3562350" y="3119438"/>
          <p14:tracePt t="83387" x="3552825" y="3090863"/>
          <p14:tracePt t="83404" x="3538538" y="3048000"/>
          <p14:tracePt t="83421" x="3548063" y="2962275"/>
          <p14:tracePt t="83437" x="3562350" y="2886075"/>
          <p14:tracePt t="83454" x="3576638" y="2838450"/>
          <p14:tracePt t="83471" x="3600450" y="2800350"/>
          <p14:tracePt t="83487" x="3629025" y="2762250"/>
          <p14:tracePt t="83504" x="3652838" y="2738438"/>
          <p14:tracePt t="83521" x="3681413" y="2724150"/>
          <p14:tracePt t="83537" x="3714750" y="2705100"/>
          <p14:tracePt t="83554" x="3752850" y="2690813"/>
          <p14:tracePt t="83571" x="3790950" y="2690813"/>
          <p14:tracePt t="83587" x="3819525" y="2690813"/>
          <p14:tracePt t="83604" x="3867150" y="2695575"/>
          <p14:tracePt t="83621" x="3886200" y="2700338"/>
          <p14:tracePt t="83637" x="3905250" y="2709863"/>
          <p14:tracePt t="83654" x="3919538" y="2714625"/>
          <p14:tracePt t="83671" x="3948113" y="2752725"/>
          <p14:tracePt t="83687" x="3957638" y="2790825"/>
          <p14:tracePt t="83704" x="3976688" y="2828925"/>
          <p14:tracePt t="83721" x="3981450" y="2857500"/>
          <p14:tracePt t="83737" x="3990975" y="2890838"/>
          <p14:tracePt t="83754" x="3990975" y="2914650"/>
          <p14:tracePt t="83771" x="3990975" y="2933700"/>
          <p14:tracePt t="83787" x="3990975" y="2952750"/>
          <p14:tracePt t="83804" x="3990975" y="2971800"/>
          <p14:tracePt t="83821" x="3990975" y="2986088"/>
          <p14:tracePt t="83837" x="3990975" y="2995613"/>
          <p14:tracePt t="83854" x="3990975" y="3014663"/>
          <p14:tracePt t="83871" x="3990975" y="3024188"/>
          <p14:tracePt t="83887" x="3990975" y="3028950"/>
          <p14:tracePt t="83904" x="3990975" y="3033713"/>
          <p14:tracePt t="83921" x="3990975" y="3043238"/>
          <p14:tracePt t="83937" x="3990975" y="3048000"/>
          <p14:tracePt t="83954" x="3990975" y="3052763"/>
          <p14:tracePt t="84016" x="3990975" y="3057525"/>
          <p14:tracePt t="84023" x="3990975" y="3062288"/>
          <p14:tracePt t="84037" x="3990975" y="3071813"/>
          <p14:tracePt t="84054" x="3986213" y="3086100"/>
          <p14:tracePt t="84070" x="3981450" y="3100388"/>
          <p14:tracePt t="84087" x="3981450" y="3109913"/>
          <p14:tracePt t="84104" x="3976688" y="3128963"/>
          <p14:tracePt t="84121" x="3976688" y="3133725"/>
          <p14:tracePt t="84137" x="3976688" y="3138488"/>
          <p14:tracePt t="84154" x="3976688" y="3148013"/>
          <p14:tracePt t="84170" x="3976688" y="3152775"/>
          <p14:tracePt t="84206" x="3976688" y="3157538"/>
          <p14:tracePt t="84221" x="3976688" y="3162300"/>
          <p14:tracePt t="84237" x="3976688" y="3167063"/>
          <p14:tracePt t="84258" x="3976688" y="3171825"/>
          <p14:tracePt t="84273" x="3976688" y="3176588"/>
          <p14:tracePt t="84287" x="3976688" y="3181350"/>
          <p14:tracePt t="84304" x="3981450" y="3186113"/>
          <p14:tracePt t="84321" x="3986213" y="3195638"/>
          <p14:tracePt t="84337" x="3990975" y="3200400"/>
          <p14:tracePt t="84354" x="4014788" y="3205163"/>
          <p14:tracePt t="84371" x="4019550" y="3205163"/>
          <p14:tracePt t="84387" x="4029075" y="3205163"/>
          <p14:tracePt t="84404" x="4038600" y="3205163"/>
          <p14:tracePt t="84421" x="4043363" y="3205163"/>
          <p14:tracePt t="84437" x="4052888" y="3205163"/>
          <p14:tracePt t="84454" x="4057650" y="3205163"/>
          <p14:tracePt t="84470" x="4067175" y="3205163"/>
          <p14:tracePt t="84487" x="4071938" y="3205163"/>
          <p14:tracePt t="84504" x="4081463" y="3205163"/>
          <p14:tracePt t="84520" x="4086225" y="3205163"/>
          <p14:tracePt t="84537" x="4100513" y="3205163"/>
          <p14:tracePt t="84554" x="4110038" y="3205163"/>
          <p14:tracePt t="84587" x="4119563" y="3205163"/>
          <p14:tracePt t="84604" x="4129088" y="3205163"/>
          <p14:tracePt t="84620" x="4133850" y="3205163"/>
          <p14:tracePt t="84637" x="4138613" y="3205163"/>
          <p14:tracePt t="85279" x="4148138" y="3205163"/>
          <p14:tracePt t="85287" x="4167188" y="3195638"/>
          <p14:tracePt t="85294" x="4186238" y="3190875"/>
          <p14:tracePt t="85304" x="4195763" y="3190875"/>
          <p14:tracePt t="85320" x="4214813" y="3190875"/>
          <p14:tracePt t="85339" x="4248150" y="3181350"/>
          <p14:tracePt t="85371" x="4295775" y="3167063"/>
          <p14:tracePt t="85404" x="4352925" y="3143250"/>
          <p14:tracePt t="85421" x="4371975" y="3138488"/>
          <p14:tracePt t="85438" x="4395788" y="3133725"/>
          <p14:tracePt t="85464" x="4438650" y="3114675"/>
          <p14:tracePt t="85478" x="4462463" y="3109913"/>
          <p14:tracePt t="85489" x="4471988" y="3109913"/>
          <p14:tracePt t="85504" x="4486275" y="3105150"/>
          <p14:tracePt t="85522" x="4514850" y="3100388"/>
          <p14:tracePt t="85543" x="4533900" y="3095625"/>
          <p14:tracePt t="85560" x="4543425" y="3095625"/>
          <p14:tracePt t="85587" x="4552950" y="3095625"/>
          <p14:tracePt t="85604" x="4562475" y="3095625"/>
          <p14:tracePt t="85860" x="4557713" y="3095625"/>
          <p14:tracePt t="85875" x="4533900" y="3114675"/>
          <p14:tracePt t="85887" x="4524375" y="3114675"/>
          <p14:tracePt t="85904" x="4505325" y="3124200"/>
          <p14:tracePt t="85920" x="4495800" y="3124200"/>
          <p14:tracePt t="85937" x="4491038" y="3124200"/>
          <p14:tracePt t="85954" x="4481513" y="3124200"/>
          <p14:tracePt t="85970" x="4476750" y="3124200"/>
          <p14:tracePt t="85987" x="4467225" y="3124200"/>
          <p14:tracePt t="86004" x="4443413" y="3124200"/>
          <p14:tracePt t="86020" x="4410075" y="3109913"/>
          <p14:tracePt t="86037" x="4386263" y="3090863"/>
          <p14:tracePt t="86054" x="4371975" y="3081338"/>
          <p14:tracePt t="86070" x="4352925" y="3071813"/>
          <p14:tracePt t="86087" x="4333875" y="3048000"/>
          <p14:tracePt t="86104" x="4324350" y="3038475"/>
          <p14:tracePt t="86121" x="4314825" y="3024188"/>
          <p14:tracePt t="86137" x="4310063" y="3005138"/>
          <p14:tracePt t="86154" x="4295775" y="2962275"/>
          <p14:tracePt t="86170" x="4295775" y="2928938"/>
          <p14:tracePt t="86187" x="4295775" y="2900363"/>
          <p14:tracePt t="86204" x="4305300" y="2852738"/>
          <p14:tracePt t="86221" x="4310063" y="2828925"/>
          <p14:tracePt t="86237" x="4324350" y="2800350"/>
          <p14:tracePt t="86254" x="4329113" y="2786063"/>
          <p14:tracePt t="86271" x="4338638" y="2776538"/>
          <p14:tracePt t="86287" x="4343400" y="2771775"/>
          <p14:tracePt t="86304" x="4357688" y="2771775"/>
          <p14:tracePt t="86320" x="4371975" y="2771775"/>
          <p14:tracePt t="86337" x="4391025" y="2786063"/>
          <p14:tracePt t="86354" x="4414838" y="2795588"/>
          <p14:tracePt t="86370" x="4424363" y="2809875"/>
          <p14:tracePt t="86387" x="4443413" y="2838450"/>
          <p14:tracePt t="86404" x="4462463" y="2857500"/>
          <p14:tracePt t="86420" x="4467225" y="2881313"/>
          <p14:tracePt t="86437" x="4476750" y="2895600"/>
          <p14:tracePt t="86454" x="4481513" y="2914650"/>
          <p14:tracePt t="86470" x="4481513" y="2924175"/>
          <p14:tracePt t="86487" x="4481513" y="2933700"/>
          <p14:tracePt t="86520" x="4481513" y="2938463"/>
          <p14:tracePt t="86579" x="4481513" y="2943225"/>
          <p14:tracePt t="86623" x="4481513" y="2947988"/>
          <p14:tracePt t="86637" x="4481513" y="2952750"/>
          <p14:tracePt t="86645" x="4481513" y="2957513"/>
          <p14:tracePt t="86654" x="4481513" y="2976563"/>
          <p14:tracePt t="86670" x="4481513" y="3019425"/>
          <p14:tracePt t="86687" x="4476750" y="3067050"/>
          <p14:tracePt t="86704" x="4457700" y="3138488"/>
          <p14:tracePt t="86720" x="4443413" y="3181350"/>
          <p14:tracePt t="86737" x="4438650" y="3209925"/>
          <p14:tracePt t="86754" x="4433888" y="3228975"/>
          <p14:tracePt t="86770" x="4424363" y="3257550"/>
          <p14:tracePt t="86787" x="4410075" y="3281363"/>
          <p14:tracePt t="86804" x="4405313" y="3309938"/>
          <p14:tracePt t="86820" x="4400550" y="3338513"/>
          <p14:tracePt t="86837" x="4400550" y="3371850"/>
          <p14:tracePt t="86854" x="4400550" y="3386138"/>
          <p14:tracePt t="86871" x="4400550" y="3400425"/>
          <p14:tracePt t="86887" x="4400550" y="3424238"/>
          <p14:tracePt t="86904" x="4400550" y="3433763"/>
          <p14:tracePt t="86920" x="4400550" y="3438525"/>
          <p14:tracePt t="86937" x="4400550" y="3443288"/>
          <p14:tracePt t="86954" x="4400550" y="3452813"/>
          <p14:tracePt t="86970" x="4400550" y="3462338"/>
          <p14:tracePt t="86987" x="4400550" y="3467100"/>
          <p14:tracePt t="87020" x="4395788" y="3471863"/>
          <p14:tracePt t="87037" x="4391025" y="3476625"/>
          <p14:tracePt t="87054" x="4381500" y="3481388"/>
          <p14:tracePt t="87070" x="4357688" y="3495675"/>
          <p14:tracePt t="87087" x="4348163" y="3500438"/>
          <p14:tracePt t="87104" x="4333875" y="3509963"/>
          <p14:tracePt t="87120" x="4329113" y="3514725"/>
          <p14:tracePt t="87137" x="4319588" y="3519488"/>
          <p14:tracePt t="87154" x="4310063" y="3519488"/>
          <p14:tracePt t="87170" x="4295775" y="3519488"/>
          <p14:tracePt t="87187" x="4276725" y="3519488"/>
          <p14:tracePt t="87204" x="4238625" y="3500438"/>
          <p14:tracePt t="87220" x="4224338" y="3476625"/>
          <p14:tracePt t="87237" x="4200525" y="3448050"/>
          <p14:tracePt t="87254" x="4167188" y="3390900"/>
          <p14:tracePt t="87270" x="4152900" y="3352800"/>
          <p14:tracePt t="87287" x="4148138" y="3333750"/>
          <p14:tracePt t="87304" x="4148138" y="3309938"/>
          <p14:tracePt t="87320" x="4157663" y="3276600"/>
          <p14:tracePt t="87337" x="4167188" y="3262313"/>
          <p14:tracePt t="87354" x="4176713" y="3248025"/>
          <p14:tracePt t="87370" x="4200525" y="3233738"/>
          <p14:tracePt t="87387" x="4248150" y="3209925"/>
          <p14:tracePt t="87404" x="4271963" y="3200400"/>
          <p14:tracePt t="87420" x="4291013" y="3200400"/>
          <p14:tracePt t="87437" x="4314825" y="3200400"/>
          <p14:tracePt t="87454" x="4333875" y="3200400"/>
          <p14:tracePt t="87470" x="4343400" y="3209925"/>
          <p14:tracePt t="87487" x="4357688" y="3224213"/>
          <p14:tracePt t="87504" x="4381500" y="3262313"/>
          <p14:tracePt t="87520" x="4395788" y="3309938"/>
          <p14:tracePt t="87537" x="4400550" y="3357563"/>
          <p14:tracePt t="87554" x="4400550" y="3386138"/>
          <p14:tracePt t="87570" x="4400550" y="3414713"/>
          <p14:tracePt t="87587" x="4400550" y="3433763"/>
          <p14:tracePt t="87604" x="4400550" y="3443288"/>
          <p14:tracePt t="87620" x="4400550" y="3448050"/>
          <p14:tracePt t="87637" x="4400550" y="3457575"/>
          <p14:tracePt t="87673" x="4400550" y="3462338"/>
          <p14:tracePt t="87687" x="4395788" y="3462338"/>
          <p14:tracePt t="87704" x="4386263" y="3471863"/>
          <p14:tracePt t="87720" x="4367213" y="3481388"/>
          <p14:tracePt t="87737" x="4343400" y="3486150"/>
          <p14:tracePt t="87754" x="4310063" y="3495675"/>
          <p14:tracePt t="87770" x="4295775" y="3495675"/>
          <p14:tracePt t="87787" x="4291013" y="3495675"/>
          <p14:tracePt t="87804" x="4281488" y="3495675"/>
          <p14:tracePt t="87820" x="4271963" y="3495675"/>
          <p14:tracePt t="87854" x="4267200" y="3495675"/>
          <p14:tracePt t="87870" x="4262438" y="3495675"/>
          <p14:tracePt t="87887" x="4252913" y="3495675"/>
          <p14:tracePt t="90728" x="4286250" y="3509963"/>
          <p14:tracePt t="90735" x="4352925" y="3529013"/>
          <p14:tracePt t="90742" x="4424363" y="3543300"/>
          <p14:tracePt t="90753" x="4491038" y="3552825"/>
          <p14:tracePt t="90770" x="4619625" y="3567113"/>
          <p14:tracePt t="90787" x="4748213" y="3590925"/>
          <p14:tracePt t="90820" x="4872038" y="3614738"/>
          <p14:tracePt t="90853" x="4957763" y="3619500"/>
          <p14:tracePt t="90870" x="4981575" y="3624263"/>
          <p14:tracePt t="90887" x="5005388" y="3629025"/>
          <p14:tracePt t="90903" x="5019675" y="3629025"/>
          <p14:tracePt t="90920" x="5029200" y="3629025"/>
          <p14:tracePt t="90937" x="5038725" y="3629025"/>
          <p14:tracePt t="90953" x="5043488" y="3629025"/>
          <p14:tracePt t="90970" x="5048250" y="362902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Wrapper classes</a:t>
            </a:r>
            <a:endParaRPr lang="ko-KR" altLang="en-US" dirty="0"/>
          </a:p>
        </p:txBody>
      </p:sp>
      <p:sp>
        <p:nvSpPr>
          <p:cNvPr id="1536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"/>
    </mc:Choice>
    <mc:Fallback xmlns="">
      <p:transition spd="slow" advTm="3664"/>
    </mc:Fallback>
  </mc:AlternateContent>
  <p:extLst>
    <p:ext uri="{3A86A75C-4F4B-4683-9AE1-C65F6400EC91}">
      <p14:laserTraceLst xmlns:p14="http://schemas.microsoft.com/office/powerpoint/2010/main">
        <p14:tracePtLst>
          <p14:tracePt t="1522" x="4981575" y="3671888"/>
          <p14:tracePt t="1529" x="4843463" y="3748088"/>
          <p14:tracePt t="1540" x="4714875" y="3810000"/>
          <p14:tracePt t="1556" x="4443413" y="3929063"/>
          <p14:tracePt t="1573" x="3905250" y="4195763"/>
          <p14:tracePt t="1590" x="3557588" y="4381500"/>
          <p14:tracePt t="1624" x="2933700" y="4629150"/>
          <p14:tracePt t="1657" x="2566988" y="4786313"/>
          <p14:tracePt t="1673" x="2447925" y="4857750"/>
          <p14:tracePt t="1690" x="2257425" y="4962525"/>
          <p14:tracePt t="1706" x="2138363" y="5010150"/>
          <p14:tracePt t="1723" x="2028825" y="5033963"/>
          <p14:tracePt t="1740" x="1947863" y="5048250"/>
          <p14:tracePt t="1756" x="1843088" y="5067300"/>
          <p14:tracePt t="1773" x="1781175" y="5072063"/>
          <p14:tracePt t="1790" x="1743075" y="5086350"/>
          <p14:tracePt t="1806" x="1719263" y="5091113"/>
          <p14:tracePt t="1823" x="1714500" y="5091113"/>
          <p14:tracePt t="1840" x="1714500" y="5095875"/>
          <p14:tracePt t="1856" x="1766888" y="5100638"/>
          <p14:tracePt t="1873" x="2128838" y="5176838"/>
          <p14:tracePt t="1889" x="2509838" y="5262563"/>
          <p14:tracePt t="1906" x="2981325" y="5381625"/>
          <p14:tracePt t="1923" x="3376613" y="5457825"/>
          <p14:tracePt t="1940" x="3805238" y="5476875"/>
          <p14:tracePt t="1956" x="4038600" y="5462588"/>
          <p14:tracePt t="1973" x="4248150" y="5453063"/>
          <p14:tracePt t="1990" x="4405313" y="5457825"/>
          <p14:tracePt t="2006" x="4595813" y="5467350"/>
          <p14:tracePt t="2023" x="4695825" y="5476875"/>
          <p14:tracePt t="2039" x="4748213" y="5472113"/>
          <p14:tracePt t="2056" x="4781550" y="5457825"/>
          <p14:tracePt t="2073" x="4795838" y="5453063"/>
          <p14:tracePt t="2090" x="4800600" y="5448300"/>
          <p14:tracePt t="2106" x="4810125" y="5448300"/>
          <p14:tracePt t="2367" x="4867275" y="5429250"/>
          <p14:tracePt t="2373" x="4933950" y="5400675"/>
          <p14:tracePt t="2380" x="4995863" y="5367338"/>
          <p14:tracePt t="2389" x="5057775" y="5334000"/>
          <p14:tracePt t="2406" x="5176838" y="5253038"/>
          <p14:tracePt t="2423" x="5291138" y="5176838"/>
          <p14:tracePt t="2439" x="5395913" y="5110163"/>
          <p14:tracePt t="2456" x="5434013" y="5081588"/>
          <p14:tracePt t="2473" x="5462588" y="5067300"/>
          <p14:tracePt t="2490" x="5481638" y="5053013"/>
          <p14:tracePt t="2506" x="5495925" y="5043488"/>
          <p14:tracePt t="2523" x="5505450" y="5038725"/>
          <p14:tracePt t="2539" x="5510213" y="5033963"/>
          <p14:tracePt t="2556" x="5519738" y="502443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Wrapper Classes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95300" y="1357313"/>
            <a:ext cx="9101138" cy="5000625"/>
          </a:xfrm>
        </p:spPr>
        <p:txBody>
          <a:bodyPr/>
          <a:lstStyle/>
          <a:p>
            <a:r>
              <a:rPr lang="en-US" altLang="ko-KR"/>
              <a:t>Java supports wrapper classes for primitive numeric types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int</a:t>
            </a:r>
            <a:r>
              <a:rPr lang="en-US" altLang="ko-KR"/>
              <a:t> intValue = 10;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Integer</a:t>
            </a:r>
            <a:r>
              <a:rPr lang="en-US" altLang="ko-KR"/>
              <a:t> integerValue = intValue;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19350" y="2828925"/>
          <a:ext cx="4605338" cy="3336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Primitive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types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Wrapper Classes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Character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39546468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1" marB="45711" anchor="ctr"/>
                </a:tc>
                <a:extLst>
                  <a:ext uri="{0D108BD9-81ED-4DB2-BD59-A6C34878D82A}">
                    <a16:rowId xmlns:a16="http://schemas.microsoft.com/office/drawing/2014/main" val="196570224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06"/>
    </mc:Choice>
    <mc:Fallback xmlns="">
      <p:transition spd="slow" advTm="55706"/>
    </mc:Fallback>
  </mc:AlternateContent>
  <p:extLst>
    <p:ext uri="{3A86A75C-4F4B-4683-9AE1-C65F6400EC91}">
      <p14:laserTraceLst xmlns:p14="http://schemas.microsoft.com/office/powerpoint/2010/main">
        <p14:tracePtLst>
          <p14:tracePt t="626" x="5519738" y="4895850"/>
          <p14:tracePt t="633" x="5495925" y="4595813"/>
          <p14:tracePt t="642" x="5481638" y="4405313"/>
          <p14:tracePt t="659" x="5438775" y="4181475"/>
          <p14:tracePt t="675" x="5376863" y="3919538"/>
          <p14:tracePt t="692" x="5291138" y="3719513"/>
          <p14:tracePt t="709" x="5253038" y="3652838"/>
          <p14:tracePt t="742" x="5210175" y="3605213"/>
          <p14:tracePt t="775" x="5200650" y="3595688"/>
          <p14:tracePt t="964" x="5167313" y="3524250"/>
          <p14:tracePt t="971" x="5124450" y="3452813"/>
          <p14:tracePt t="978" x="5076825" y="3381375"/>
          <p14:tracePt t="994" x="5000625" y="3281363"/>
          <p14:tracePt t="1009" x="4895850" y="3148013"/>
          <p14:tracePt t="1025" x="4772025" y="2943225"/>
          <p14:tracePt t="1042" x="4648200" y="2781300"/>
          <p14:tracePt t="1059" x="4448175" y="2443163"/>
          <p14:tracePt t="1076" x="4357688" y="2300288"/>
          <p14:tracePt t="1092" x="4291013" y="2200275"/>
          <p14:tracePt t="1109" x="4252913" y="2152650"/>
          <p14:tracePt t="1125" x="4162425" y="2081213"/>
          <p14:tracePt t="1142" x="4105275" y="2043113"/>
          <p14:tracePt t="1159" x="4071938" y="2019300"/>
          <p14:tracePt t="1175" x="4033838" y="1995488"/>
          <p14:tracePt t="1192" x="3990975" y="1971675"/>
          <p14:tracePt t="1208" x="3976688" y="1957388"/>
          <p14:tracePt t="1225" x="3967163" y="1947863"/>
          <p14:tracePt t="1464" x="3986213" y="1924050"/>
          <p14:tracePt t="1471" x="4014788" y="1895475"/>
          <p14:tracePt t="1478" x="4043363" y="1862138"/>
          <p14:tracePt t="1492" x="4124325" y="1800225"/>
          <p14:tracePt t="1508" x="4224338" y="1752600"/>
          <p14:tracePt t="1525" x="4319588" y="1719263"/>
          <p14:tracePt t="1542" x="4395788" y="1695450"/>
          <p14:tracePt t="1559" x="4476750" y="1676400"/>
          <p14:tracePt t="1575" x="4524375" y="1676400"/>
          <p14:tracePt t="1592" x="4576763" y="1700213"/>
          <p14:tracePt t="1609" x="4667250" y="1747838"/>
          <p14:tracePt t="1625" x="4814888" y="1847850"/>
          <p14:tracePt t="1642" x="4914900" y="1895475"/>
          <p14:tracePt t="1659" x="5000625" y="1924050"/>
          <p14:tracePt t="1676" x="5219700" y="1971675"/>
          <p14:tracePt t="1692" x="5391150" y="2014538"/>
          <p14:tracePt t="1709" x="5562600" y="2066925"/>
          <p14:tracePt t="1725" x="5743575" y="2124075"/>
          <p14:tracePt t="1742" x="5962650" y="2176463"/>
          <p14:tracePt t="1759" x="6043613" y="2190750"/>
          <p14:tracePt t="1775" x="6081713" y="2185988"/>
          <p14:tracePt t="1792" x="6096000" y="2162175"/>
          <p14:tracePt t="1969" x="6167438" y="2124075"/>
          <p14:tracePt t="1977" x="6272213" y="2085975"/>
          <p14:tracePt t="1985" x="6376988" y="2038350"/>
          <p14:tracePt t="1993" x="6477000" y="1990725"/>
          <p14:tracePt t="2009" x="6638925" y="1928813"/>
          <p14:tracePt t="2025" x="6757988" y="1866900"/>
          <p14:tracePt t="2042" x="6848475" y="1819275"/>
          <p14:tracePt t="2059" x="6938963" y="1790700"/>
          <p14:tracePt t="2075" x="6972300" y="1785938"/>
          <p14:tracePt t="2092" x="6996113" y="1785938"/>
          <p14:tracePt t="2109" x="7019925" y="1785938"/>
          <p14:tracePt t="2125" x="7034213" y="1790700"/>
          <p14:tracePt t="2142" x="7043738" y="1795463"/>
          <p14:tracePt t="2159" x="7062788" y="1800225"/>
          <p14:tracePt t="2175" x="7086600" y="1809750"/>
          <p14:tracePt t="2192" x="7105650" y="1814513"/>
          <p14:tracePt t="2208" x="7119938" y="1824038"/>
          <p14:tracePt t="2225" x="7134225" y="1828800"/>
          <p14:tracePt t="2242" x="7148513" y="1833563"/>
          <p14:tracePt t="2258" x="7153275" y="1833563"/>
          <p14:tracePt t="2275" x="7158038" y="1833563"/>
          <p14:tracePt t="2292" x="7162800" y="1833563"/>
          <p14:tracePt t="2308" x="7162800" y="1843088"/>
          <p14:tracePt t="2325" x="7162800" y="1847850"/>
          <p14:tracePt t="2342" x="7162800" y="1857375"/>
          <p14:tracePt t="2358" x="7129463" y="1885950"/>
          <p14:tracePt t="2375" x="7072313" y="1928813"/>
          <p14:tracePt t="2392" x="6991350" y="1985963"/>
          <p14:tracePt t="2408" x="6934200" y="2019300"/>
          <p14:tracePt t="2425" x="6867525" y="2052638"/>
          <p14:tracePt t="2442" x="6834188" y="2066925"/>
          <p14:tracePt t="2459" x="6810375" y="2076450"/>
          <p14:tracePt t="2475" x="6786563" y="2081213"/>
          <p14:tracePt t="2477" x="6777038" y="2085975"/>
          <p14:tracePt t="2492" x="6738938" y="2085975"/>
          <p14:tracePt t="2508" x="6705600" y="2085975"/>
          <p14:tracePt t="2525" x="6662738" y="2085975"/>
          <p14:tracePt t="2542" x="6586538" y="2081213"/>
          <p14:tracePt t="2558" x="6534150" y="2062163"/>
          <p14:tracePt t="2575" x="6491288" y="2047875"/>
          <p14:tracePt t="2592" x="6453188" y="2033588"/>
          <p14:tracePt t="2609" x="6372225" y="1995488"/>
          <p14:tracePt t="2625" x="6334125" y="1971675"/>
          <p14:tracePt t="2642" x="6291263" y="1952625"/>
          <p14:tracePt t="2658" x="6257925" y="1924050"/>
          <p14:tracePt t="2675" x="6224588" y="1876425"/>
          <p14:tracePt t="2692" x="6210300" y="1814513"/>
          <p14:tracePt t="2708" x="6210300" y="1714500"/>
          <p14:tracePt t="2725" x="6234113" y="1628775"/>
          <p14:tracePt t="2742" x="6319838" y="1481138"/>
          <p14:tracePt t="2758" x="6386513" y="1366838"/>
          <p14:tracePt t="2775" x="6429375" y="1300163"/>
          <p14:tracePt t="2792" x="6543675" y="1204913"/>
          <p14:tracePt t="2808" x="6615113" y="1176338"/>
          <p14:tracePt t="2825" x="6691313" y="1162050"/>
          <p14:tracePt t="2842" x="6738938" y="1171575"/>
          <p14:tracePt t="2858" x="6815138" y="1223963"/>
          <p14:tracePt t="2875" x="6867525" y="1276350"/>
          <p14:tracePt t="2892" x="6910388" y="1323975"/>
          <p14:tracePt t="2908" x="6938963" y="1352550"/>
          <p14:tracePt t="2925" x="6972300" y="1409700"/>
          <p14:tracePt t="2942" x="6981825" y="1462088"/>
          <p14:tracePt t="2958" x="7005638" y="1547813"/>
          <p14:tracePt t="2975" x="7015163" y="1633538"/>
          <p14:tracePt t="2992" x="7015163" y="1671638"/>
          <p14:tracePt t="3008" x="7010400" y="1704975"/>
          <p14:tracePt t="3025" x="7005638" y="1728788"/>
          <p14:tracePt t="3042" x="6996113" y="1747838"/>
          <p14:tracePt t="3058" x="6986588" y="1757363"/>
          <p14:tracePt t="3075" x="6981825" y="1766888"/>
          <p14:tracePt t="3092" x="6972300" y="1776413"/>
          <p14:tracePt t="3108" x="6948488" y="1790700"/>
          <p14:tracePt t="3125" x="6915150" y="1809750"/>
          <p14:tracePt t="3142" x="6872288" y="1819275"/>
          <p14:tracePt t="3158" x="6824663" y="1824038"/>
          <p14:tracePt t="3175" x="6729413" y="1824038"/>
          <p14:tracePt t="3192" x="6672263" y="1814513"/>
          <p14:tracePt t="3209" x="6629400" y="1809750"/>
          <p14:tracePt t="3225" x="6567488" y="1795463"/>
          <p14:tracePt t="3242" x="6543675" y="1790700"/>
          <p14:tracePt t="3258" x="6519863" y="1781175"/>
          <p14:tracePt t="3275" x="6500813" y="1781175"/>
          <p14:tracePt t="3292" x="6486525" y="1781175"/>
          <p14:tracePt t="3308" x="6481763" y="1781175"/>
          <p14:tracePt t="3325" x="6472238" y="1781175"/>
          <p14:tracePt t="4402" x="6410325" y="1785938"/>
          <p14:tracePt t="4409" x="6329363" y="1795463"/>
          <p14:tracePt t="4416" x="6243638" y="1804988"/>
          <p14:tracePt t="4425" x="6153150" y="1804988"/>
          <p14:tracePt t="4442" x="5953125" y="1804988"/>
          <p14:tracePt t="4459" x="5719763" y="1804988"/>
          <p14:tracePt t="4492" x="5405438" y="1785938"/>
          <p14:tracePt t="4525" x="5176838" y="1762125"/>
          <p14:tracePt t="4542" x="5105400" y="1747838"/>
          <p14:tracePt t="4558" x="5029200" y="1733550"/>
          <p14:tracePt t="4575" x="4957763" y="1719263"/>
          <p14:tracePt t="4592" x="4852988" y="1709738"/>
          <p14:tracePt t="4608" x="4805363" y="1709738"/>
          <p14:tracePt t="4625" x="4762500" y="1709738"/>
          <p14:tracePt t="4642" x="4710113" y="1709738"/>
          <p14:tracePt t="4658" x="4633913" y="1709738"/>
          <p14:tracePt t="4675" x="4591050" y="1709738"/>
          <p14:tracePt t="4692" x="4557713" y="1709738"/>
          <p14:tracePt t="4709" x="4529138" y="1709738"/>
          <p14:tracePt t="4725" x="4519613" y="1709738"/>
          <p14:tracePt t="4742" x="4510088" y="1709738"/>
          <p14:tracePt t="5114" x="4486275" y="1714500"/>
          <p14:tracePt t="5121" x="4443413" y="1719263"/>
          <p14:tracePt t="5128" x="4414838" y="1719263"/>
          <p14:tracePt t="5142" x="4381500" y="1728788"/>
          <p14:tracePt t="5158" x="4314825" y="1733550"/>
          <p14:tracePt t="5175" x="4286250" y="1738313"/>
          <p14:tracePt t="5192" x="4257675" y="1738313"/>
          <p14:tracePt t="5225" x="4229100" y="1738313"/>
          <p14:tracePt t="5258" x="4219575" y="1738313"/>
          <p14:tracePt t="5275" x="4195763" y="1738313"/>
          <p14:tracePt t="5292" x="4176713" y="1738313"/>
          <p14:tracePt t="5308" x="4143375" y="1738313"/>
          <p14:tracePt t="5325" x="4090988" y="1738313"/>
          <p14:tracePt t="5342" x="3995738" y="1747838"/>
          <p14:tracePt t="5358" x="3948113" y="1762125"/>
          <p14:tracePt t="5375" x="3895725" y="1762125"/>
          <p14:tracePt t="5392" x="3819525" y="1771650"/>
          <p14:tracePt t="5408" x="3771900" y="1771650"/>
          <p14:tracePt t="5425" x="3733800" y="1771650"/>
          <p14:tracePt t="5442" x="3690938" y="1771650"/>
          <p14:tracePt t="5458" x="3638550" y="1771650"/>
          <p14:tracePt t="5475" x="3609975" y="1771650"/>
          <p14:tracePt t="5492" x="3581400" y="1771650"/>
          <p14:tracePt t="5508" x="3548063" y="1771650"/>
          <p14:tracePt t="5525" x="3490913" y="1771650"/>
          <p14:tracePt t="5542" x="3448050" y="1771650"/>
          <p14:tracePt t="5558" x="3400425" y="1771650"/>
          <p14:tracePt t="5575" x="3333750" y="1771650"/>
          <p14:tracePt t="5592" x="3295650" y="1771650"/>
          <p14:tracePt t="5608" x="3276600" y="1771650"/>
          <p14:tracePt t="5625" x="3252788" y="1771650"/>
          <p14:tracePt t="5642" x="3228975" y="1771650"/>
          <p14:tracePt t="5658" x="3219450" y="1771650"/>
          <p14:tracePt t="5675" x="3205163" y="1771650"/>
          <p14:tracePt t="5692" x="3190875" y="1771650"/>
          <p14:tracePt t="5708" x="3162300" y="1771650"/>
          <p14:tracePt t="5725" x="3143250" y="1771650"/>
          <p14:tracePt t="5742" x="3119438" y="1771650"/>
          <p14:tracePt t="5758" x="3105150" y="1771650"/>
          <p14:tracePt t="5775" x="3071813" y="1766888"/>
          <p14:tracePt t="5792" x="3052763" y="1766888"/>
          <p14:tracePt t="5808" x="3033713" y="1757363"/>
          <p14:tracePt t="5825" x="3014663" y="1757363"/>
          <p14:tracePt t="5842" x="3009900" y="1757363"/>
          <p14:tracePt t="5858" x="3000375" y="1757363"/>
          <p14:tracePt t="5875" x="2995613" y="1757363"/>
          <p14:tracePt t="5892" x="2990850" y="1757363"/>
          <p14:tracePt t="5980" x="2995613" y="1752600"/>
          <p14:tracePt t="5987" x="3000375" y="1747838"/>
          <p14:tracePt t="5995" x="3009900" y="1747838"/>
          <p14:tracePt t="6010" x="3048000" y="1733550"/>
          <p14:tracePt t="6025" x="3090863" y="1728788"/>
          <p14:tracePt t="6042" x="3143250" y="1719263"/>
          <p14:tracePt t="6059" x="3200400" y="1719263"/>
          <p14:tracePt t="6075" x="3290888" y="1719263"/>
          <p14:tracePt t="6092" x="3371850" y="1719263"/>
          <p14:tracePt t="6108" x="3438525" y="1719263"/>
          <p14:tracePt t="6125" x="3500438" y="1719263"/>
          <p14:tracePt t="6142" x="3614738" y="1719263"/>
          <p14:tracePt t="6158" x="3705225" y="1719263"/>
          <p14:tracePt t="6175" x="3781425" y="1719263"/>
          <p14:tracePt t="6192" x="3852863" y="1714500"/>
          <p14:tracePt t="6208" x="3948113" y="1714500"/>
          <p14:tracePt t="6225" x="4014788" y="1714500"/>
          <p14:tracePt t="6241" x="4105275" y="1714500"/>
          <p14:tracePt t="6258" x="4229100" y="1714500"/>
          <p14:tracePt t="6275" x="4310063" y="1714500"/>
          <p14:tracePt t="6291" x="4362450" y="1714500"/>
          <p14:tracePt t="6308" x="4410075" y="1714500"/>
          <p14:tracePt t="6325" x="4467225" y="1714500"/>
          <p14:tracePt t="6342" x="4495800" y="1709738"/>
          <p14:tracePt t="6358" x="4510088" y="1709738"/>
          <p14:tracePt t="6375" x="4524375" y="1709738"/>
          <p14:tracePt t="6391" x="4533900" y="1709738"/>
          <p14:tracePt t="6408" x="4538663" y="1709738"/>
          <p14:tracePt t="6480" x="4538663" y="1700213"/>
          <p14:tracePt t="6487" x="4538663" y="1690688"/>
          <p14:tracePt t="6494" x="4538663" y="1662113"/>
          <p14:tracePt t="6508" x="4514850" y="1566863"/>
          <p14:tracePt t="6525" x="4476750" y="1490663"/>
          <p14:tracePt t="6542" x="4438650" y="1423988"/>
          <p14:tracePt t="6558" x="4386263" y="1366838"/>
          <p14:tracePt t="6575" x="4248150" y="1285875"/>
          <p14:tracePt t="6591" x="4157663" y="1238250"/>
          <p14:tracePt t="6608" x="4071938" y="1195388"/>
          <p14:tracePt t="6625" x="4005263" y="1166813"/>
          <p14:tracePt t="6642" x="3905250" y="1133475"/>
          <p14:tracePt t="6658" x="3843338" y="1119188"/>
          <p14:tracePt t="6675" x="3800475" y="1109663"/>
          <p14:tracePt t="6692" x="3767138" y="1104900"/>
          <p14:tracePt t="6708" x="3757613" y="1104900"/>
          <p14:tracePt t="6725" x="3752850" y="1104900"/>
          <p14:tracePt t="6767" x="3757613" y="1104900"/>
          <p14:tracePt t="6775" x="3776663" y="1104900"/>
          <p14:tracePt t="6791" x="3824288" y="1114425"/>
          <p14:tracePt t="6809" x="3938588" y="1133475"/>
          <p14:tracePt t="6825" x="4186238" y="1157288"/>
          <p14:tracePt t="6841" x="4324350" y="1166813"/>
          <p14:tracePt t="6858" x="4433888" y="1176338"/>
          <p14:tracePt t="6875" x="4529138" y="1181100"/>
          <p14:tracePt t="6891" x="4643438" y="1195388"/>
          <p14:tracePt t="6908" x="4691063" y="1209675"/>
          <p14:tracePt t="6925" x="4724400" y="1223963"/>
          <p14:tracePt t="6942" x="4757738" y="1233488"/>
          <p14:tracePt t="6958" x="4772025" y="1243013"/>
          <p14:tracePt t="6975" x="4776788" y="1247775"/>
          <p14:tracePt t="6992" x="4781550" y="1252538"/>
          <p14:tracePt t="7008" x="4791075" y="1266825"/>
          <p14:tracePt t="7025" x="4791075" y="1295400"/>
          <p14:tracePt t="7042" x="4781550" y="1362075"/>
          <p14:tracePt t="7058" x="4743450" y="1443038"/>
          <p14:tracePt t="7075" x="4638675" y="1562100"/>
          <p14:tracePt t="7091" x="4557713" y="1647825"/>
          <p14:tracePt t="7108" x="4452938" y="1728788"/>
          <p14:tracePt t="7125" x="4262438" y="1852613"/>
          <p14:tracePt t="7142" x="4171950" y="1900238"/>
          <p14:tracePt t="7158" x="4110038" y="1924050"/>
          <p14:tracePt t="7175" x="4071938" y="1928813"/>
          <p14:tracePt t="7192" x="4033838" y="1933575"/>
          <p14:tracePt t="7208" x="4019550" y="1933575"/>
          <p14:tracePt t="7225" x="4010025" y="1933575"/>
          <p14:tracePt t="7241" x="3986213" y="1933575"/>
          <p14:tracePt t="7258" x="3924300" y="1924050"/>
          <p14:tracePt t="7275" x="3852863" y="1909763"/>
          <p14:tracePt t="7292" x="3781425" y="1895475"/>
          <p14:tracePt t="7308" x="3662363" y="1876425"/>
          <p14:tracePt t="7325" x="3571875" y="1862138"/>
          <p14:tracePt t="7341" x="3476625" y="1852613"/>
          <p14:tracePt t="7358" x="3386138" y="1838325"/>
          <p14:tracePt t="7375" x="3309938" y="1828800"/>
          <p14:tracePt t="7392" x="3286125" y="1819275"/>
          <p14:tracePt t="7408" x="3271838" y="1819275"/>
          <p14:tracePt t="7425" x="3267075" y="1819275"/>
          <p14:tracePt t="7442" x="3257550" y="1819275"/>
          <p14:tracePt t="7475" x="3262313" y="1809750"/>
          <p14:tracePt t="7491" x="3300413" y="1804988"/>
          <p14:tracePt t="7508" x="3414713" y="1800225"/>
          <p14:tracePt t="7525" x="3529013" y="1800225"/>
          <p14:tracePt t="7541" x="3705225" y="1800225"/>
          <p14:tracePt t="7558" x="3929063" y="1800225"/>
          <p14:tracePt t="7575" x="4081463" y="1800225"/>
          <p14:tracePt t="7592" x="4219575" y="1800225"/>
          <p14:tracePt t="7608" x="4329113" y="1800225"/>
          <p14:tracePt t="7625" x="4438650" y="1785938"/>
          <p14:tracePt t="7642" x="4495800" y="1785938"/>
          <p14:tracePt t="7658" x="4548188" y="1785938"/>
          <p14:tracePt t="7675" x="4591050" y="1785938"/>
          <p14:tracePt t="7691" x="4648200" y="1785938"/>
          <p14:tracePt t="7708" x="4691063" y="1785938"/>
          <p14:tracePt t="7725" x="4719638" y="1785938"/>
          <p14:tracePt t="7742" x="4748213" y="1785938"/>
          <p14:tracePt t="7758" x="4781550" y="1785938"/>
          <p14:tracePt t="7775" x="4795838" y="1785938"/>
          <p14:tracePt t="7791" x="4814888" y="1785938"/>
          <p14:tracePt t="7808" x="4848225" y="1785938"/>
          <p14:tracePt t="7825" x="4862513" y="1785938"/>
          <p14:tracePt t="7841" x="4881563" y="1785938"/>
          <p14:tracePt t="7858" x="4895850" y="1785938"/>
          <p14:tracePt t="7875" x="4910138" y="1781175"/>
          <p14:tracePt t="7891" x="4919663" y="1776413"/>
          <p14:tracePt t="7908" x="4929188" y="1776413"/>
          <p14:tracePt t="7925" x="4933950" y="1776413"/>
          <p14:tracePt t="7942" x="4943475" y="1776413"/>
          <p14:tracePt t="7958" x="4948238" y="1776413"/>
          <p14:tracePt t="8727" x="4929188" y="1847850"/>
          <p14:tracePt t="8734" x="4891088" y="1947863"/>
          <p14:tracePt t="8742" x="4857750" y="2028825"/>
          <p14:tracePt t="8758" x="4786313" y="2190750"/>
          <p14:tracePt t="8775" x="4686300" y="2414588"/>
          <p14:tracePt t="8791" x="4595813" y="2590800"/>
          <p14:tracePt t="8825" x="4376738" y="2924175"/>
          <p14:tracePt t="8858" x="4248150" y="3124200"/>
          <p14:tracePt t="8875" x="4224338" y="3152775"/>
          <p14:tracePt t="8891" x="4205288" y="3186113"/>
          <p14:tracePt t="8908" x="4191000" y="3205163"/>
          <p14:tracePt t="8925" x="4167188" y="3233738"/>
          <p14:tracePt t="8941" x="4157663" y="3248025"/>
          <p14:tracePt t="8958" x="4148138" y="3267075"/>
          <p14:tracePt t="8975" x="4143375" y="3276600"/>
          <p14:tracePt t="8977" x="4138613" y="3286125"/>
          <p14:tracePt t="8992" x="4133850" y="3290888"/>
          <p14:tracePt t="9008" x="4129088" y="3305175"/>
          <p14:tracePt t="9025" x="4114800" y="3328988"/>
          <p14:tracePt t="9041" x="4095750" y="3362325"/>
          <p14:tracePt t="9058" x="4071938" y="3414713"/>
          <p14:tracePt t="9075" x="4052888" y="3452813"/>
          <p14:tracePt t="9091" x="4043363" y="3471863"/>
          <p14:tracePt t="9108" x="4019550" y="3495675"/>
          <p14:tracePt t="9125" x="4010025" y="3509963"/>
          <p14:tracePt t="9141" x="4000500" y="3519488"/>
          <p14:tracePt t="9158" x="3986213" y="3524250"/>
          <p14:tracePt t="9175" x="3967163" y="3533775"/>
          <p14:tracePt t="9191" x="3952875" y="3543300"/>
          <p14:tracePt t="9208" x="3933825" y="3548063"/>
          <p14:tracePt t="9225" x="3919538" y="3557588"/>
          <p14:tracePt t="9241" x="3895725" y="3557588"/>
          <p14:tracePt t="9258" x="3881438" y="3557588"/>
          <p14:tracePt t="9275" x="3857625" y="3557588"/>
          <p14:tracePt t="9291" x="3833813" y="3557588"/>
          <p14:tracePt t="9308" x="3810000" y="3552825"/>
          <p14:tracePt t="9325" x="3781425" y="3548063"/>
          <p14:tracePt t="9341" x="3738563" y="3543300"/>
          <p14:tracePt t="9358" x="3662363" y="3529013"/>
          <p14:tracePt t="9375" x="3609975" y="3524250"/>
          <p14:tracePt t="9391" x="3548063" y="3505200"/>
          <p14:tracePt t="9408" x="3495675" y="3476625"/>
          <p14:tracePt t="9425" x="3343275" y="3390900"/>
          <p14:tracePt t="9441" x="3267075" y="3338513"/>
          <p14:tracePt t="9458" x="3209925" y="3300413"/>
          <p14:tracePt t="9475" x="3171825" y="3276600"/>
          <p14:tracePt t="9477" x="3157538" y="3262313"/>
          <p14:tracePt t="9491" x="3133725" y="3248025"/>
          <p14:tracePt t="9508" x="3124200" y="3238500"/>
          <p14:tracePt t="9525" x="3114675" y="3233738"/>
          <p14:tracePt t="9541" x="3109913" y="3224213"/>
          <p14:tracePt t="9558" x="3109913" y="3214688"/>
          <p14:tracePt t="9575" x="3109913" y="3200400"/>
          <p14:tracePt t="9591" x="3124200" y="3186113"/>
          <p14:tracePt t="9608" x="3171825" y="3152775"/>
          <p14:tracePt t="9625" x="3248025" y="3119438"/>
          <p14:tracePt t="9641" x="3319463" y="3114675"/>
          <p14:tracePt t="9658" x="3386138" y="3114675"/>
          <p14:tracePt t="9675" x="3495675" y="3124200"/>
          <p14:tracePt t="9691" x="3543300" y="3128963"/>
          <p14:tracePt t="9708" x="3590925" y="3148013"/>
          <p14:tracePt t="9725" x="3624263" y="3167063"/>
          <p14:tracePt t="9741" x="3667125" y="3195638"/>
          <p14:tracePt t="9758" x="3690938" y="3228975"/>
          <p14:tracePt t="9775" x="3709988" y="3257550"/>
          <p14:tracePt t="9791" x="3733800" y="3300413"/>
          <p14:tracePt t="9808" x="3738563" y="3324225"/>
          <p14:tracePt t="9825" x="3748088" y="3343275"/>
          <p14:tracePt t="9841" x="3752850" y="3367088"/>
          <p14:tracePt t="9858" x="3752850" y="3386138"/>
          <p14:tracePt t="9875" x="3752850" y="3395663"/>
          <p14:tracePt t="9891" x="3752850" y="3400425"/>
          <p14:tracePt t="9908" x="3752850" y="3405188"/>
          <p14:tracePt t="9925" x="3752850" y="3414713"/>
          <p14:tracePt t="9997" x="3752850" y="3419475"/>
          <p14:tracePt t="10004" x="3752850" y="3424238"/>
          <p14:tracePt t="10019" x="3752850" y="3429000"/>
          <p14:tracePt t="10026" x="3748088" y="3433763"/>
          <p14:tracePt t="10041" x="3738563" y="3443288"/>
          <p14:tracePt t="10058" x="3719513" y="3452813"/>
          <p14:tracePt t="10075" x="3695700" y="3476625"/>
          <p14:tracePt t="10091" x="3676650" y="3490913"/>
          <p14:tracePt t="10108" x="3629025" y="3514725"/>
          <p14:tracePt t="10125" x="3590925" y="3533775"/>
          <p14:tracePt t="10141" x="3562350" y="3543300"/>
          <p14:tracePt t="10158" x="3514725" y="3552825"/>
          <p14:tracePt t="10175" x="3486150" y="3552825"/>
          <p14:tracePt t="10191" x="3448050" y="3552825"/>
          <p14:tracePt t="10208" x="3409950" y="3548063"/>
          <p14:tracePt t="10225" x="3362325" y="3529013"/>
          <p14:tracePt t="10241" x="3324225" y="3509963"/>
          <p14:tracePt t="10258" x="3300413" y="3490913"/>
          <p14:tracePt t="10275" x="3276600" y="3457575"/>
          <p14:tracePt t="10291" x="3248025" y="3386138"/>
          <p14:tracePt t="10308" x="3233738" y="3324225"/>
          <p14:tracePt t="10325" x="3233738" y="3271838"/>
          <p14:tracePt t="10342" x="3248025" y="3209925"/>
          <p14:tracePt t="10358" x="3271838" y="3186113"/>
          <p14:tracePt t="10374" x="3295650" y="3162300"/>
          <p14:tracePt t="10391" x="3324225" y="3152775"/>
          <p14:tracePt t="10408" x="3390900" y="3143250"/>
          <p14:tracePt t="10425" x="3443288" y="3162300"/>
          <p14:tracePt t="10441" x="3500438" y="3195638"/>
          <p14:tracePt t="10458" x="3562350" y="3267075"/>
          <p14:tracePt t="10475" x="3619500" y="3362325"/>
          <p14:tracePt t="10491" x="3638550" y="3400425"/>
          <p14:tracePt t="10508" x="3652838" y="3419475"/>
          <p14:tracePt t="10525" x="3657600" y="3443288"/>
          <p14:tracePt t="10541" x="3667125" y="3486150"/>
          <p14:tracePt t="10558" x="3681413" y="3519488"/>
          <p14:tracePt t="10574" x="3681413" y="3562350"/>
          <p14:tracePt t="10591" x="3681413" y="3614738"/>
          <p14:tracePt t="10608" x="3681413" y="3633788"/>
          <p14:tracePt t="10625" x="3681413" y="3643313"/>
          <p14:tracePt t="10641" x="3681413" y="3652838"/>
          <p14:tracePt t="10658" x="3681413" y="3657600"/>
          <p14:tracePt t="10674" x="3681413" y="3662363"/>
          <p14:tracePt t="11592" x="3757613" y="3643313"/>
          <p14:tracePt t="11608" x="3971925" y="3600450"/>
          <p14:tracePt t="11625" x="4152900" y="3552825"/>
          <p14:tracePt t="11641" x="4376738" y="3505200"/>
          <p14:tracePt t="11658" x="4638675" y="3452813"/>
          <p14:tracePt t="11674" x="4743450" y="3419475"/>
          <p14:tracePt t="11708" x="4962525" y="3343275"/>
          <p14:tracePt t="11741" x="5038725" y="3309938"/>
          <p14:tracePt t="11758" x="5067300" y="3300413"/>
          <p14:tracePt t="11775" x="5100638" y="3286125"/>
          <p14:tracePt t="11791" x="5124450" y="3281363"/>
          <p14:tracePt t="11808" x="5138738" y="3276600"/>
          <p14:tracePt t="11825" x="5153025" y="3267075"/>
          <p14:tracePt t="11841" x="5167313" y="3262313"/>
          <p14:tracePt t="11858" x="5172075" y="3262313"/>
          <p14:tracePt t="11875" x="5176838" y="3262313"/>
          <p14:tracePt t="11891" x="5186363" y="3262313"/>
          <p14:tracePt t="11974" x="5191125" y="3262313"/>
          <p14:tracePt t="11980" x="5195888" y="3257550"/>
          <p14:tracePt t="11991" x="5200650" y="3257550"/>
          <p14:tracePt t="12008" x="5224463" y="3252788"/>
          <p14:tracePt t="12024" x="5305425" y="3252788"/>
          <p14:tracePt t="12041" x="5376863" y="3252788"/>
          <p14:tracePt t="12058" x="5448300" y="3267075"/>
          <p14:tracePt t="12074" x="5500688" y="3276600"/>
          <p14:tracePt t="12091" x="5576888" y="3286125"/>
          <p14:tracePt t="12108" x="5614988" y="3295650"/>
          <p14:tracePt t="12124" x="5657850" y="3305175"/>
          <p14:tracePt t="12141" x="5705475" y="3333750"/>
          <p14:tracePt t="12158" x="5734050" y="3343275"/>
          <p14:tracePt t="12174" x="5767388" y="3352800"/>
          <p14:tracePt t="12191" x="5786438" y="3367088"/>
          <p14:tracePt t="12208" x="5824538" y="3390900"/>
          <p14:tracePt t="12224" x="5838825" y="3395663"/>
          <p14:tracePt t="12241" x="5848350" y="3405188"/>
          <p14:tracePt t="12258" x="5862638" y="3414713"/>
          <p14:tracePt t="12274" x="5891213" y="3438525"/>
          <p14:tracePt t="12291" x="5915025" y="3452813"/>
          <p14:tracePt t="12308" x="5934075" y="3471863"/>
          <p14:tracePt t="12324" x="5962650" y="3495675"/>
          <p14:tracePt t="12341" x="5972175" y="3505200"/>
          <p14:tracePt t="12358" x="5981700" y="3514725"/>
          <p14:tracePt t="12375" x="5986463" y="3519488"/>
          <p14:tracePt t="12391" x="5995988" y="3529013"/>
          <p14:tracePt t="12408" x="5995988" y="3538538"/>
          <p14:tracePt t="12424" x="5995988" y="3552825"/>
          <p14:tracePt t="12441" x="5986463" y="3567113"/>
          <p14:tracePt t="12458" x="5957888" y="3609975"/>
          <p14:tracePt t="12475" x="5881688" y="3648075"/>
          <p14:tracePt t="12491" x="5805488" y="3686175"/>
          <p14:tracePt t="12508" x="5734050" y="3700463"/>
          <p14:tracePt t="12524" x="5657850" y="3700463"/>
          <p14:tracePt t="12541" x="5629275" y="3695700"/>
          <p14:tracePt t="12558" x="5595938" y="3676650"/>
          <p14:tracePt t="12574" x="5562600" y="3638550"/>
          <p14:tracePt t="12591" x="5538788" y="3605213"/>
          <p14:tracePt t="12608" x="5524500" y="3557588"/>
          <p14:tracePt t="12625" x="5510213" y="3495675"/>
          <p14:tracePt t="12641" x="5510213" y="3419475"/>
          <p14:tracePt t="12658" x="5519738" y="3381375"/>
          <p14:tracePt t="12674" x="5524500" y="3362325"/>
          <p14:tracePt t="12691" x="5534025" y="3352800"/>
          <p14:tracePt t="12708" x="5562600" y="3328988"/>
          <p14:tracePt t="12724" x="5586413" y="3314700"/>
          <p14:tracePt t="12741" x="5605463" y="3305175"/>
          <p14:tracePt t="12758" x="5629275" y="3300413"/>
          <p14:tracePt t="12775" x="5662613" y="3300413"/>
          <p14:tracePt t="12791" x="5672138" y="3309938"/>
          <p14:tracePt t="12808" x="5686425" y="3328988"/>
          <p14:tracePt t="12825" x="5705475" y="3362325"/>
          <p14:tracePt t="12841" x="5710238" y="3371850"/>
          <p14:tracePt t="12858" x="5715000" y="3381375"/>
          <p14:tracePt t="12874" x="5715000" y="3386138"/>
          <p14:tracePt t="12891" x="5715000" y="3395663"/>
          <p14:tracePt t="12908" x="5715000" y="3400425"/>
          <p14:tracePt t="13243" x="5657850" y="3429000"/>
          <p14:tracePt t="13250" x="5553075" y="3467100"/>
          <p14:tracePt t="13258" x="5453063" y="3490913"/>
          <p14:tracePt t="13274" x="5272088" y="3538538"/>
          <p14:tracePt t="13291" x="5081588" y="3576638"/>
          <p14:tracePt t="13308" x="4900613" y="3609975"/>
          <p14:tracePt t="13341" x="4572000" y="3633788"/>
          <p14:tracePt t="13374" x="4367213" y="3643313"/>
          <p14:tracePt t="13391" x="4271963" y="3633788"/>
          <p14:tracePt t="13408" x="4229100" y="3633788"/>
          <p14:tracePt t="13424" x="4186238" y="3629025"/>
          <p14:tracePt t="13441" x="4138613" y="3629025"/>
          <p14:tracePt t="13458" x="4100513" y="3629025"/>
          <p14:tracePt t="13474" x="4081463" y="3629025"/>
          <p14:tracePt t="13491" x="4067175" y="3629025"/>
          <p14:tracePt t="13508" x="4057650" y="3629025"/>
          <p14:tracePt t="13772" x="4033838" y="3629025"/>
          <p14:tracePt t="13779" x="4010025" y="3633788"/>
          <p14:tracePt t="13791" x="3986213" y="3633788"/>
          <p14:tracePt t="13808" x="3948113" y="3633788"/>
          <p14:tracePt t="13824" x="3914775" y="3638550"/>
          <p14:tracePt t="13841" x="3900488" y="3638550"/>
          <p14:tracePt t="13858" x="3886200" y="3638550"/>
          <p14:tracePt t="13875" x="3876675" y="3638550"/>
          <p14:tracePt t="13891" x="3857625" y="3638550"/>
          <p14:tracePt t="13908" x="3843338" y="3638550"/>
          <p14:tracePt t="13924" x="3833813" y="3638550"/>
          <p14:tracePt t="13941" x="3805238" y="3638550"/>
          <p14:tracePt t="13958" x="3771900" y="3633788"/>
          <p14:tracePt t="13974" x="3752850" y="3633788"/>
          <p14:tracePt t="13991" x="3729038" y="3624263"/>
          <p14:tracePt t="14008" x="3695700" y="3624263"/>
          <p14:tracePt t="14024" x="3667125" y="3624263"/>
          <p14:tracePt t="14041" x="3633788" y="3624263"/>
          <p14:tracePt t="14058" x="3609975" y="3624263"/>
          <p14:tracePt t="14074" x="3567113" y="3624263"/>
          <p14:tracePt t="14091" x="3529013" y="3614738"/>
          <p14:tracePt t="14108" x="3495675" y="3614738"/>
          <p14:tracePt t="14124" x="3433763" y="3619500"/>
          <p14:tracePt t="14141" x="3395663" y="3629025"/>
          <p14:tracePt t="14158" x="3362325" y="3629025"/>
          <p14:tracePt t="14174" x="3324225" y="3633788"/>
          <p14:tracePt t="14191" x="3286125" y="3643313"/>
          <p14:tracePt t="14208" x="3262313" y="3643313"/>
          <p14:tracePt t="14224" x="3248025" y="3643313"/>
          <p14:tracePt t="14241" x="3238500" y="3648075"/>
          <p14:tracePt t="14258" x="3224213" y="3657600"/>
          <p14:tracePt t="14274" x="3214688" y="3662363"/>
          <p14:tracePt t="14291" x="3209925" y="3671888"/>
          <p14:tracePt t="14308" x="3190875" y="3686175"/>
          <p14:tracePt t="14324" x="3181350" y="3695700"/>
          <p14:tracePt t="14341" x="3171825" y="3700463"/>
          <p14:tracePt t="14358" x="3167063" y="3709988"/>
          <p14:tracePt t="14374" x="3157538" y="3714750"/>
          <p14:tracePt t="14391" x="3157538" y="3719513"/>
          <p14:tracePt t="14486" x="3157538" y="3724275"/>
          <p14:tracePt t="14500" x="3157538" y="3729038"/>
          <p14:tracePt t="14507" x="3157538" y="3733800"/>
          <p14:tracePt t="14514" x="3157538" y="3738563"/>
          <p14:tracePt t="14524" x="3157538" y="3743325"/>
          <p14:tracePt t="14541" x="3157538" y="3752850"/>
          <p14:tracePt t="14558" x="3157538" y="3767138"/>
          <p14:tracePt t="14574" x="3157538" y="3771900"/>
          <p14:tracePt t="14591" x="3157538" y="3781425"/>
          <p14:tracePt t="14624" x="3157538" y="3790950"/>
          <p14:tracePt t="14641" x="3167063" y="3800475"/>
          <p14:tracePt t="14658" x="3171825" y="3805238"/>
          <p14:tracePt t="14674" x="3176588" y="3810000"/>
          <p14:tracePt t="14691" x="3186113" y="3819525"/>
          <p14:tracePt t="14708" x="3186113" y="3824288"/>
          <p14:tracePt t="14742" x="3186113" y="3829050"/>
          <p14:tracePt t="14758" x="3195638" y="3833813"/>
          <p14:tracePt t="14774" x="3205163" y="3843338"/>
          <p14:tracePt t="14791" x="3214688" y="3857625"/>
          <p14:tracePt t="14808" x="3238500" y="3881438"/>
          <p14:tracePt t="14824" x="3248025" y="3890963"/>
          <p14:tracePt t="14841" x="3257550" y="3900488"/>
          <p14:tracePt t="14858" x="3267075" y="3905250"/>
          <p14:tracePt t="14874" x="3286125" y="3919538"/>
          <p14:tracePt t="14891" x="3305175" y="3933825"/>
          <p14:tracePt t="14908" x="3319463" y="3943350"/>
          <p14:tracePt t="14924" x="3328988" y="3952875"/>
          <p14:tracePt t="14941" x="3348038" y="3962400"/>
          <p14:tracePt t="14958" x="3352800" y="3967163"/>
          <p14:tracePt t="14974" x="3367088" y="3971925"/>
          <p14:tracePt t="14991" x="3381375" y="3981450"/>
          <p14:tracePt t="15008" x="3395663" y="3990975"/>
          <p14:tracePt t="15024" x="3405188" y="3990975"/>
          <p14:tracePt t="15041" x="3419475" y="3990975"/>
          <p14:tracePt t="15058" x="3438525" y="3995738"/>
          <p14:tracePt t="15074" x="3448050" y="3995738"/>
          <p14:tracePt t="15091" x="3462338" y="3995738"/>
          <p14:tracePt t="15108" x="3471863" y="3995738"/>
          <p14:tracePt t="15124" x="3505200" y="3995738"/>
          <p14:tracePt t="15141" x="3533775" y="3995738"/>
          <p14:tracePt t="15158" x="3562350" y="3995738"/>
          <p14:tracePt t="15175" x="3609975" y="3995738"/>
          <p14:tracePt t="15191" x="3643313" y="3995738"/>
          <p14:tracePt t="15207" x="3671888" y="3981450"/>
          <p14:tracePt t="15224" x="3705225" y="3976688"/>
          <p14:tracePt t="15241" x="3738563" y="3952875"/>
          <p14:tracePt t="15257" x="3762375" y="3933825"/>
          <p14:tracePt t="15274" x="3790950" y="3924300"/>
          <p14:tracePt t="15291" x="3814763" y="3905250"/>
          <p14:tracePt t="15307" x="3848100" y="3881438"/>
          <p14:tracePt t="15324" x="3871913" y="3862388"/>
          <p14:tracePt t="15341" x="3886200" y="3852863"/>
          <p14:tracePt t="15358" x="3890963" y="3848100"/>
          <p14:tracePt t="15374" x="3900488" y="3838575"/>
          <p14:tracePt t="15391" x="3900488" y="3829050"/>
          <p14:tracePt t="15407" x="3900488" y="3814763"/>
          <p14:tracePt t="15424" x="3886200" y="3786188"/>
          <p14:tracePt t="15441" x="3867150" y="3767138"/>
          <p14:tracePt t="15458" x="3843338" y="3743325"/>
          <p14:tracePt t="15474" x="3805238" y="3724275"/>
          <p14:tracePt t="15476" x="3781425" y="3709988"/>
          <p14:tracePt t="15491" x="3719513" y="3695700"/>
          <p14:tracePt t="15507" x="3648075" y="3686175"/>
          <p14:tracePt t="15524" x="3586163" y="3686175"/>
          <p14:tracePt t="15541" x="3538538" y="3686175"/>
          <p14:tracePt t="15558" x="3471863" y="3690938"/>
          <p14:tracePt t="15574" x="3424238" y="3700463"/>
          <p14:tracePt t="15591" x="3390900" y="3709988"/>
          <p14:tracePt t="15608" x="3352800" y="3714750"/>
          <p14:tracePt t="15624" x="3319463" y="3724275"/>
          <p14:tracePt t="15641" x="3309938" y="3729038"/>
          <p14:tracePt t="15658" x="3300413" y="3729038"/>
          <p14:tracePt t="15674" x="3290888" y="3729038"/>
          <p14:tracePt t="15712" x="3290888" y="3733800"/>
          <p14:tracePt t="15729" x="3290888" y="3738563"/>
          <p14:tracePt t="15741" x="3290888" y="3743325"/>
          <p14:tracePt t="15757" x="3290888" y="3762375"/>
          <p14:tracePt t="15774" x="3295650" y="3776663"/>
          <p14:tracePt t="15791" x="3305175" y="3786188"/>
          <p14:tracePt t="15807" x="3333750" y="3805238"/>
          <p14:tracePt t="15824" x="3352800" y="3824288"/>
          <p14:tracePt t="15841" x="3376613" y="3838575"/>
          <p14:tracePt t="15857" x="3414713" y="3862388"/>
          <p14:tracePt t="15874" x="3433763" y="3876675"/>
          <p14:tracePt t="15891" x="3467100" y="3881438"/>
          <p14:tracePt t="15907" x="3500438" y="3886200"/>
          <p14:tracePt t="15924" x="3533775" y="3895725"/>
          <p14:tracePt t="15941" x="3571875" y="3905250"/>
          <p14:tracePt t="15958" x="3590925" y="3910013"/>
          <p14:tracePt t="15974" x="3614738" y="3910013"/>
          <p14:tracePt t="15975" x="3624263" y="3910013"/>
          <p14:tracePt t="15991" x="3633788" y="3910013"/>
          <p14:tracePt t="16007" x="3643313" y="3910013"/>
          <p14:tracePt t="16024" x="3652838" y="3910013"/>
          <p14:tracePt t="16041" x="3662363" y="3910013"/>
          <p14:tracePt t="16058" x="3667125" y="3910013"/>
          <p14:tracePt t="16074" x="3671888" y="3910013"/>
          <p14:tracePt t="16091" x="3676650" y="3910013"/>
          <p14:tracePt t="16108" x="3686175" y="3910013"/>
          <p14:tracePt t="16124" x="3690938" y="3914775"/>
          <p14:tracePt t="16141" x="3705225" y="3919538"/>
          <p14:tracePt t="16157" x="3719513" y="3919538"/>
          <p14:tracePt t="16174" x="3733800" y="3919538"/>
          <p14:tracePt t="16191" x="3752850" y="3919538"/>
          <p14:tracePt t="16208" x="3762375" y="3919538"/>
          <p14:tracePt t="16224" x="3776663" y="3919538"/>
          <p14:tracePt t="16241" x="3795713" y="3919538"/>
          <p14:tracePt t="16257" x="3805238" y="3919538"/>
          <p14:tracePt t="16274" x="3810000" y="3919538"/>
          <p14:tracePt t="16291" x="3819525" y="3919538"/>
          <p14:tracePt t="16307" x="3829050" y="3919538"/>
          <p14:tracePt t="17321" x="3900488" y="3876675"/>
          <p14:tracePt t="17327" x="4019550" y="3805238"/>
          <p14:tracePt t="17341" x="4214813" y="3667125"/>
          <p14:tracePt t="17357" x="4391025" y="3548063"/>
          <p14:tracePt t="17374" x="4562475" y="3457575"/>
          <p14:tracePt t="17391" x="4705350" y="3405188"/>
          <p14:tracePt t="17407" x="4848225" y="3357563"/>
          <p14:tracePt t="17441" x="4995863" y="3309938"/>
          <p14:tracePt t="17474" x="5129213" y="3271838"/>
          <p14:tracePt t="17491" x="5167313" y="3252788"/>
          <p14:tracePt t="17507" x="5205413" y="3233738"/>
          <p14:tracePt t="17525" x="5243513" y="3219450"/>
          <p14:tracePt t="17541" x="5267325" y="3205163"/>
          <p14:tracePt t="17557" x="5291138" y="3186113"/>
          <p14:tracePt t="17574" x="5305425" y="3181350"/>
          <p14:tracePt t="17591" x="5319713" y="3171825"/>
          <p14:tracePt t="17607" x="5324475" y="3167063"/>
          <p14:tracePt t="17624" x="5334000" y="3157538"/>
          <p14:tracePt t="17657" x="5343525" y="3152775"/>
          <p14:tracePt t="17674" x="5367338" y="3143250"/>
          <p14:tracePt t="17691" x="5405438" y="3124200"/>
          <p14:tracePt t="17707" x="5472113" y="3095625"/>
          <p14:tracePt t="17724" x="5595938" y="3048000"/>
          <p14:tracePt t="17741" x="5657850" y="3033713"/>
          <p14:tracePt t="17757" x="5738813" y="3014663"/>
          <p14:tracePt t="17774" x="5857875" y="2995613"/>
          <p14:tracePt t="17791" x="5929313" y="2990850"/>
          <p14:tracePt t="17807" x="5986463" y="2990850"/>
          <p14:tracePt t="17824" x="6029325" y="2990850"/>
          <p14:tracePt t="17841" x="6067425" y="2990850"/>
          <p14:tracePt t="17857" x="6081713" y="2990850"/>
          <p14:tracePt t="17874" x="6086475" y="2990850"/>
          <p14:tracePt t="17891" x="6091238" y="2990850"/>
          <p14:tracePt t="17907" x="6100763" y="3024188"/>
          <p14:tracePt t="17924" x="6100763" y="3081338"/>
          <p14:tracePt t="17941" x="6096000" y="3133725"/>
          <p14:tracePt t="17958" x="6067425" y="3233738"/>
          <p14:tracePt t="17974" x="6053138" y="3286125"/>
          <p14:tracePt t="17991" x="6034088" y="3357563"/>
          <p14:tracePt t="18007" x="6010275" y="3433763"/>
          <p14:tracePt t="18024" x="5981700" y="3524250"/>
          <p14:tracePt t="18041" x="5972175" y="3567113"/>
          <p14:tracePt t="18057" x="5962650" y="3595688"/>
          <p14:tracePt t="18074" x="5957888" y="3629025"/>
          <p14:tracePt t="18091" x="5948363" y="3662363"/>
          <p14:tracePt t="18107" x="5934075" y="3686175"/>
          <p14:tracePt t="18124" x="5929313" y="3709988"/>
          <p14:tracePt t="18141" x="5924550" y="3738563"/>
          <p14:tracePt t="18157" x="5915025" y="3767138"/>
          <p14:tracePt t="18174" x="5900738" y="3786188"/>
          <p14:tracePt t="18191" x="5895975" y="3810000"/>
          <p14:tracePt t="18207" x="5891213" y="3829050"/>
          <p14:tracePt t="18224" x="5886450" y="3838575"/>
          <p14:tracePt t="18241" x="5881688" y="3852863"/>
          <p14:tracePt t="18257" x="5872163" y="3867150"/>
          <p14:tracePt t="18274" x="5853113" y="3905250"/>
          <p14:tracePt t="18291" x="5838825" y="3919538"/>
          <p14:tracePt t="18307" x="5829300" y="3933825"/>
          <p14:tracePt t="18324" x="5815013" y="3943350"/>
          <p14:tracePt t="18341" x="5791200" y="3962400"/>
          <p14:tracePt t="18357" x="5776913" y="3981450"/>
          <p14:tracePt t="18374" x="5743575" y="4000500"/>
          <p14:tracePt t="18391" x="5695950" y="4019550"/>
          <p14:tracePt t="18407" x="5676900" y="4029075"/>
          <p14:tracePt t="18424" x="5643563" y="4043363"/>
          <p14:tracePt t="18441" x="5624513" y="4043363"/>
          <p14:tracePt t="18457" x="5586413" y="4043363"/>
          <p14:tracePt t="18474" x="5562600" y="4043363"/>
          <p14:tracePt t="18491" x="5538788" y="4033838"/>
          <p14:tracePt t="18507" x="5514975" y="4019550"/>
          <p14:tracePt t="18524" x="5486400" y="3981450"/>
          <p14:tracePt t="18541" x="5467350" y="3943350"/>
          <p14:tracePt t="18557" x="5457825" y="3890963"/>
          <p14:tracePt t="18574" x="5443538" y="3857625"/>
          <p14:tracePt t="18591" x="5443538" y="3810000"/>
          <p14:tracePt t="18607" x="5443538" y="3786188"/>
          <p14:tracePt t="18624" x="5443538" y="3767138"/>
          <p14:tracePt t="18641" x="5457825" y="3733800"/>
          <p14:tracePt t="18657" x="5462588" y="3724275"/>
          <p14:tracePt t="18674" x="5472113" y="3714750"/>
          <p14:tracePt t="18691" x="5491163" y="3700463"/>
          <p14:tracePt t="18708" x="5524500" y="3676650"/>
          <p14:tracePt t="18724" x="5572125" y="3657600"/>
          <p14:tracePt t="18741" x="5624513" y="3648075"/>
          <p14:tracePt t="18757" x="5672138" y="3638550"/>
          <p14:tracePt t="18774" x="5734050" y="3638550"/>
          <p14:tracePt t="18791" x="5776913" y="3638550"/>
          <p14:tracePt t="18807" x="5815013" y="3643313"/>
          <p14:tracePt t="18824" x="5843588" y="3648075"/>
          <p14:tracePt t="18841" x="5876925" y="3671888"/>
          <p14:tracePt t="18857" x="5891213" y="3681413"/>
          <p14:tracePt t="18874" x="5900738" y="3690938"/>
          <p14:tracePt t="18891" x="5915025" y="3709988"/>
          <p14:tracePt t="18907" x="5915025" y="3724275"/>
          <p14:tracePt t="18924" x="5915025" y="3752850"/>
          <p14:tracePt t="18940" x="5910263" y="3776663"/>
          <p14:tracePt t="18957" x="5900738" y="3795713"/>
          <p14:tracePt t="18974" x="5886450" y="3810000"/>
          <p14:tracePt t="18991" x="5876925" y="3824288"/>
          <p14:tracePt t="19007" x="5872163" y="3833813"/>
          <p14:tracePt t="19024" x="5862638" y="3843338"/>
          <p14:tracePt t="19041" x="5853113" y="3848100"/>
          <p14:tracePt t="19435" x="5805488" y="3862388"/>
          <p14:tracePt t="19443" x="5748338" y="3881438"/>
          <p14:tracePt t="19449" x="5676900" y="3895725"/>
          <p14:tracePt t="19457" x="5634038" y="3905250"/>
          <p14:tracePt t="19490" x="5367338" y="3967163"/>
          <p14:tracePt t="19524" x="5095875" y="4057650"/>
          <p14:tracePt t="19541" x="4962525" y="4114800"/>
          <p14:tracePt t="19557" x="4843463" y="4167188"/>
          <p14:tracePt t="19574" x="4686300" y="4233863"/>
          <p14:tracePt t="19591" x="4610100" y="4271963"/>
          <p14:tracePt t="19607" x="4514850" y="4305300"/>
          <p14:tracePt t="19624" x="4419600" y="4329113"/>
          <p14:tracePt t="19641" x="4281488" y="4357688"/>
          <p14:tracePt t="19657" x="4210050" y="4367213"/>
          <p14:tracePt t="19674" x="4148138" y="4371975"/>
          <p14:tracePt t="19691" x="4105275" y="4371975"/>
          <p14:tracePt t="19707" x="4043363" y="4371975"/>
          <p14:tracePt t="19724" x="3995738" y="4371975"/>
          <p14:tracePt t="19740" x="3943350" y="4367213"/>
          <p14:tracePt t="19757" x="3867150" y="4352925"/>
          <p14:tracePt t="19774" x="3824288" y="4348163"/>
          <p14:tracePt t="19791" x="3795713" y="4343400"/>
          <p14:tracePt t="19807" x="3767138" y="4333875"/>
          <p14:tracePt t="19824" x="3733800" y="4324350"/>
          <p14:tracePt t="19841" x="3709988" y="4319588"/>
          <p14:tracePt t="19857" x="3681413" y="4305300"/>
          <p14:tracePt t="19874" x="3652838" y="4305300"/>
          <p14:tracePt t="19891" x="3605213" y="4305300"/>
          <p14:tracePt t="19907" x="3576638" y="4305300"/>
          <p14:tracePt t="19924" x="3543300" y="4305300"/>
          <p14:tracePt t="19941" x="3500438" y="4305300"/>
          <p14:tracePt t="19957" x="3438525" y="4305300"/>
          <p14:tracePt t="19974" x="3400425" y="4305300"/>
          <p14:tracePt t="19991" x="3367088" y="4295775"/>
          <p14:tracePt t="19992" x="3348038" y="4295775"/>
          <p14:tracePt t="20007" x="3324225" y="4281488"/>
          <p14:tracePt t="20024" x="3300413" y="4267200"/>
          <p14:tracePt t="20040" x="3286125" y="4248150"/>
          <p14:tracePt t="20057" x="3267075" y="4229100"/>
          <p14:tracePt t="20074" x="3252788" y="4191000"/>
          <p14:tracePt t="20091" x="3238500" y="4176713"/>
          <p14:tracePt t="20107" x="3238500" y="4162425"/>
          <p14:tracePt t="20124" x="3238500" y="4138613"/>
          <p14:tracePt t="20141" x="3243263" y="4110038"/>
          <p14:tracePt t="20157" x="3248025" y="4086225"/>
          <p14:tracePt t="20174" x="3267075" y="4057650"/>
          <p14:tracePt t="20191" x="3295650" y="4014788"/>
          <p14:tracePt t="20207" x="3324225" y="3981450"/>
          <p14:tracePt t="20224" x="3371850" y="3957638"/>
          <p14:tracePt t="20240" x="3414713" y="3929063"/>
          <p14:tracePt t="20257" x="3495675" y="3910013"/>
          <p14:tracePt t="20274" x="3543300" y="3914775"/>
          <p14:tracePt t="20290" x="3590925" y="3933825"/>
          <p14:tracePt t="20307" x="3629025" y="3957638"/>
          <p14:tracePt t="20324" x="3681413" y="4010025"/>
          <p14:tracePt t="20341" x="3705225" y="4033838"/>
          <p14:tracePt t="20357" x="3719513" y="4048125"/>
          <p14:tracePt t="20374" x="3738563" y="4071938"/>
          <p14:tracePt t="20390" x="3767138" y="4105275"/>
          <p14:tracePt t="20407" x="3800475" y="4152900"/>
          <p14:tracePt t="20424" x="3833813" y="4205288"/>
          <p14:tracePt t="20440" x="3881438" y="4276725"/>
          <p14:tracePt t="20457" x="3900488" y="4305300"/>
          <p14:tracePt t="20474" x="3905250" y="4319588"/>
          <p14:tracePt t="20490" x="3910013" y="4324350"/>
          <p14:tracePt t="20492" x="3914775" y="4329113"/>
          <p14:tracePt t="20507" x="3914775" y="4333875"/>
          <p14:tracePt t="20684" x="3981450" y="4310063"/>
          <p14:tracePt t="20691" x="4100513" y="4271963"/>
          <p14:tracePt t="20698" x="4238625" y="4229100"/>
          <p14:tracePt t="20707" x="4348163" y="4200525"/>
          <p14:tracePt t="20725" x="4543425" y="4167188"/>
          <p14:tracePt t="20741" x="4743450" y="4138613"/>
          <p14:tracePt t="20757" x="4986338" y="4129088"/>
          <p14:tracePt t="20774" x="5086350" y="4129088"/>
          <p14:tracePt t="20790" x="5172075" y="4133850"/>
          <p14:tracePt t="20807" x="5267325" y="4148138"/>
          <p14:tracePt t="20824" x="5310188" y="4148138"/>
          <p14:tracePt t="20841" x="5329238" y="4148138"/>
          <p14:tracePt t="20857" x="5338763" y="4148138"/>
          <p14:tracePt t="20874" x="5348288" y="4148138"/>
          <p14:tracePt t="20890" x="5357813" y="4148138"/>
          <p14:tracePt t="20907" x="5362575" y="4148138"/>
          <p14:tracePt t="20924" x="5372100" y="4152900"/>
          <p14:tracePt t="20940" x="5395913" y="4157663"/>
          <p14:tracePt t="20957" x="5410200" y="4157663"/>
          <p14:tracePt t="20974" x="5419725" y="4157663"/>
          <p14:tracePt t="20991" x="5429250" y="4157663"/>
          <p14:tracePt t="20992" x="5434013" y="4157663"/>
          <p14:tracePt t="21007" x="5438775" y="4162425"/>
          <p14:tracePt t="21024" x="5448300" y="4162425"/>
          <p14:tracePt t="21040" x="5453063" y="4162425"/>
          <p14:tracePt t="21057" x="5462588" y="4162425"/>
          <p14:tracePt t="21074" x="5467350" y="4162425"/>
          <p14:tracePt t="21315" x="5500688" y="4162425"/>
          <p14:tracePt t="21322" x="5538788" y="4162425"/>
          <p14:tracePt t="21330" x="5572125" y="4162425"/>
          <p14:tracePt t="21340" x="5619750" y="4171950"/>
          <p14:tracePt t="21358" x="5686425" y="4171950"/>
          <p14:tracePt t="21374" x="5762625" y="4181475"/>
          <p14:tracePt t="21391" x="5805488" y="4191000"/>
          <p14:tracePt t="21424" x="5876925" y="4195763"/>
          <p14:tracePt t="21457" x="5976938" y="4200525"/>
          <p14:tracePt t="21474" x="6019800" y="4205288"/>
          <p14:tracePt t="21491" x="6091238" y="4205288"/>
          <p14:tracePt t="21507" x="6143625" y="4205288"/>
          <p14:tracePt t="21524" x="6186488" y="4205288"/>
          <p14:tracePt t="21540" x="6215063" y="4195763"/>
          <p14:tracePt t="21557" x="6262688" y="4181475"/>
          <p14:tracePt t="21574" x="6286500" y="4176713"/>
          <p14:tracePt t="21590" x="6296025" y="4176713"/>
          <p14:tracePt t="21607" x="6305550" y="4176713"/>
          <p14:tracePt t="21624" x="6315075" y="4176713"/>
          <p14:tracePt t="21640" x="6324600" y="4176713"/>
          <p14:tracePt t="21674" x="6324600" y="4171950"/>
          <p14:tracePt t="21690" x="6319838" y="4157663"/>
          <p14:tracePt t="21707" x="6300788" y="4133850"/>
          <p14:tracePt t="21724" x="6243638" y="4090988"/>
          <p14:tracePt t="21740" x="6105525" y="4019550"/>
          <p14:tracePt t="21757" x="6019800" y="3986213"/>
          <p14:tracePt t="21774" x="5919788" y="3976688"/>
          <p14:tracePt t="21790" x="5815013" y="3976688"/>
          <p14:tracePt t="21807" x="5700713" y="3990975"/>
          <p14:tracePt t="21824" x="5634038" y="4010025"/>
          <p14:tracePt t="21841" x="5600700" y="4024313"/>
          <p14:tracePt t="21857" x="5576888" y="4033838"/>
          <p14:tracePt t="21874" x="5553075" y="4052888"/>
          <p14:tracePt t="21890" x="5538788" y="4067175"/>
          <p14:tracePt t="21907" x="5529263" y="4076700"/>
          <p14:tracePt t="21924" x="5519738" y="4086225"/>
          <p14:tracePt t="21940" x="5514975" y="4095750"/>
          <p14:tracePt t="21957" x="5505450" y="4100513"/>
          <p14:tracePt t="22240" x="5434013" y="4124325"/>
          <p14:tracePt t="22247" x="5314950" y="4186238"/>
          <p14:tracePt t="22257" x="5157788" y="4281488"/>
          <p14:tracePt t="22274" x="4843463" y="4424363"/>
          <p14:tracePt t="22290" x="4657725" y="4486275"/>
          <p14:tracePt t="22324" x="4267200" y="4614863"/>
          <p14:tracePt t="22357" x="4067175" y="4691063"/>
          <p14:tracePt t="22374" x="3995738" y="4705350"/>
          <p14:tracePt t="22390" x="3924300" y="4724400"/>
          <p14:tracePt t="22407" x="3862388" y="4738688"/>
          <p14:tracePt t="22424" x="3781425" y="4757738"/>
          <p14:tracePt t="22440" x="3738563" y="4767263"/>
          <p14:tracePt t="22457" x="3709988" y="4772025"/>
          <p14:tracePt t="22474" x="3690938" y="4772025"/>
          <p14:tracePt t="22490" x="3662363" y="4772025"/>
          <p14:tracePt t="22507" x="3652838" y="4772025"/>
          <p14:tracePt t="22524" x="3648075" y="4772025"/>
          <p14:tracePt t="22540" x="3629025" y="4767263"/>
          <p14:tracePt t="22557" x="3595688" y="4767263"/>
          <p14:tracePt t="22574" x="3533775" y="4757738"/>
          <p14:tracePt t="22590" x="3467100" y="4757738"/>
          <p14:tracePt t="22607" x="3376613" y="4762500"/>
          <p14:tracePt t="22624" x="3300413" y="4776788"/>
          <p14:tracePt t="22641" x="3224213" y="4776788"/>
          <p14:tracePt t="22658" x="3162300" y="4767263"/>
          <p14:tracePt t="22674" x="3090863" y="4743450"/>
          <p14:tracePt t="22690" x="3062288" y="4729163"/>
          <p14:tracePt t="22707" x="3043238" y="4705350"/>
          <p14:tracePt t="22724" x="3024188" y="4652963"/>
          <p14:tracePt t="22740" x="3028950" y="4471988"/>
          <p14:tracePt t="22757" x="3057525" y="4386263"/>
          <p14:tracePt t="22774" x="3086100" y="4329113"/>
          <p14:tracePt t="22791" x="3133725" y="4276725"/>
          <p14:tracePt t="22807" x="3181350" y="4252913"/>
          <p14:tracePt t="22824" x="3224213" y="4238625"/>
          <p14:tracePt t="22840" x="3276600" y="4233863"/>
          <p14:tracePt t="22857" x="3352800" y="4233863"/>
          <p14:tracePt t="22874" x="3395663" y="4248150"/>
          <p14:tracePt t="22890" x="3433763" y="4271963"/>
          <p14:tracePt t="22907" x="3481388" y="4329113"/>
          <p14:tracePt t="22924" x="3552825" y="4467225"/>
          <p14:tracePt t="22940" x="3581400" y="4524375"/>
          <p14:tracePt t="22957" x="3595688" y="4567238"/>
          <p14:tracePt t="22974" x="3605213" y="4595813"/>
          <p14:tracePt t="22990" x="3619500" y="4624388"/>
          <p14:tracePt t="23007" x="3619500" y="4629150"/>
          <p14:tracePt t="23024" x="3619500" y="4638675"/>
          <p14:tracePt t="23040" x="3619500" y="4648200"/>
          <p14:tracePt t="23231" x="3686175" y="4648200"/>
          <p14:tracePt t="23239" x="3786188" y="4648200"/>
          <p14:tracePt t="23246" x="3886200" y="4648200"/>
          <p14:tracePt t="23257" x="3986213" y="4643438"/>
          <p14:tracePt t="23273" x="4176713" y="4624388"/>
          <p14:tracePt t="23290" x="4433888" y="4591050"/>
          <p14:tracePt t="23307" x="4605338" y="4562475"/>
          <p14:tracePt t="23324" x="4714875" y="4552950"/>
          <p14:tracePt t="23340" x="4800600" y="4538663"/>
          <p14:tracePt t="23357" x="4900613" y="4538663"/>
          <p14:tracePt t="23374" x="4962525" y="4538663"/>
          <p14:tracePt t="23390" x="5005388" y="4538663"/>
          <p14:tracePt t="23407" x="5067300" y="4538663"/>
          <p14:tracePt t="23424" x="5095875" y="4538663"/>
          <p14:tracePt t="23441" x="5124450" y="4538663"/>
          <p14:tracePt t="23457" x="5143500" y="4538663"/>
          <p14:tracePt t="23474" x="5176838" y="4538663"/>
          <p14:tracePt t="23490" x="5191125" y="4538663"/>
          <p14:tracePt t="23507" x="5210175" y="4538663"/>
          <p14:tracePt t="23524" x="5233988" y="4538663"/>
          <p14:tracePt t="23540" x="5281613" y="4538663"/>
          <p14:tracePt t="23557" x="5324475" y="4538663"/>
          <p14:tracePt t="23574" x="5357813" y="4538663"/>
          <p14:tracePt t="23590" x="5405438" y="4538663"/>
          <p14:tracePt t="23607" x="5467350" y="4538663"/>
          <p14:tracePt t="23624" x="5510213" y="4538663"/>
          <p14:tracePt t="23640" x="5553075" y="4538663"/>
          <p14:tracePt t="23657" x="5600700" y="4538663"/>
          <p14:tracePt t="23674" x="5629275" y="4538663"/>
          <p14:tracePt t="23691" x="5643563" y="4538663"/>
          <p14:tracePt t="23707" x="5653088" y="4538663"/>
          <p14:tracePt t="23724" x="5662613" y="4538663"/>
          <p14:tracePt t="23740" x="5667375" y="4538663"/>
          <p14:tracePt t="23757" x="5672138" y="4538663"/>
          <p14:tracePt t="23790" x="5653088" y="4543425"/>
          <p14:tracePt t="23807" x="5519738" y="4595813"/>
          <p14:tracePt t="23824" x="5281613" y="4686300"/>
          <p14:tracePt t="23841" x="4881563" y="4867275"/>
          <p14:tracePt t="23857" x="4648200" y="4962525"/>
          <p14:tracePt t="23874" x="4510088" y="5014913"/>
          <p14:tracePt t="23890" x="4381500" y="5057775"/>
          <p14:tracePt t="23907" x="4238625" y="5086350"/>
          <p14:tracePt t="23923" x="4186238" y="5100638"/>
          <p14:tracePt t="23940" x="4138613" y="5100638"/>
          <p14:tracePt t="23957" x="4100513" y="5100638"/>
          <p14:tracePt t="23974" x="4052888" y="5100638"/>
          <p14:tracePt t="23990" x="4010025" y="5091113"/>
          <p14:tracePt t="24007" x="3967163" y="5086350"/>
          <p14:tracePt t="24023" x="3914775" y="5081588"/>
          <p14:tracePt t="24040" x="3838575" y="5067300"/>
          <p14:tracePt t="24057" x="3790950" y="5067300"/>
          <p14:tracePt t="24073" x="3748088" y="5067300"/>
          <p14:tracePt t="24090" x="3695700" y="5067300"/>
          <p14:tracePt t="24107" x="3671888" y="5067300"/>
          <p14:tracePt t="24124" x="3657600" y="5067300"/>
          <p14:tracePt t="24141" x="3648075" y="5067300"/>
          <p14:tracePt t="24158" x="3638550" y="5067300"/>
          <p14:tracePt t="24174" x="3633788" y="5067300"/>
          <p14:tracePt t="24191" x="3624263" y="5067300"/>
          <p14:tracePt t="24296" x="3638550" y="5062538"/>
          <p14:tracePt t="24304" x="3676650" y="5053013"/>
          <p14:tracePt t="24311" x="3752850" y="5053013"/>
          <p14:tracePt t="24324" x="3833813" y="5048250"/>
          <p14:tracePt t="24340" x="4110038" y="5019675"/>
          <p14:tracePt t="24357" x="4333875" y="5000625"/>
          <p14:tracePt t="24374" x="4514850" y="4972050"/>
          <p14:tracePt t="24390" x="4691063" y="4948238"/>
          <p14:tracePt t="24407" x="4953000" y="4900613"/>
          <p14:tracePt t="24424" x="5076825" y="4876800"/>
          <p14:tracePt t="24440" x="5205413" y="4852988"/>
          <p14:tracePt t="24457" x="5319713" y="4843463"/>
          <p14:tracePt t="24474" x="5453063" y="4833938"/>
          <p14:tracePt t="24490" x="5519738" y="4829175"/>
          <p14:tracePt t="24507" x="5581650" y="4829175"/>
          <p14:tracePt t="24524" x="5653088" y="4819650"/>
          <p14:tracePt t="24540" x="5695950" y="4819650"/>
          <p14:tracePt t="24557" x="5724525" y="4819650"/>
          <p14:tracePt t="24574" x="5748338" y="4819650"/>
          <p14:tracePt t="24590" x="5772150" y="4819650"/>
          <p14:tracePt t="24607" x="5781675" y="4819650"/>
          <p14:tracePt t="24623" x="5791200" y="4819650"/>
          <p14:tracePt t="24640" x="5800725" y="4819650"/>
          <p14:tracePt t="24701" x="5795963" y="4824413"/>
          <p14:tracePt t="24708" x="5772150" y="4838700"/>
          <p14:tracePt t="24715" x="5719763" y="4857750"/>
          <p14:tracePt t="24723" x="5672138" y="4881563"/>
          <p14:tracePt t="24740" x="5491163" y="4953000"/>
          <p14:tracePt t="24757" x="5262563" y="5019675"/>
          <p14:tracePt t="24774" x="4910138" y="5119688"/>
          <p14:tracePt t="24790" x="4695825" y="5162550"/>
          <p14:tracePt t="24807" x="4557713" y="5200650"/>
          <p14:tracePt t="24823" x="4410075" y="5224463"/>
          <p14:tracePt t="24840" x="4238625" y="5248275"/>
          <p14:tracePt t="24857" x="4167188" y="5262563"/>
          <p14:tracePt t="24874" x="4105275" y="5272088"/>
          <p14:tracePt t="24890" x="4043363" y="5286375"/>
          <p14:tracePt t="24907" x="3929063" y="5300663"/>
          <p14:tracePt t="24924" x="3857625" y="5305425"/>
          <p14:tracePt t="24940" x="3810000" y="5305425"/>
          <p14:tracePt t="24957" x="3748088" y="5305425"/>
          <p14:tracePt t="24973" x="3724275" y="5305425"/>
          <p14:tracePt t="24990" x="3714750" y="5305425"/>
          <p14:tracePt t="25007" x="3705225" y="5305425"/>
          <p14:tracePt t="25024" x="3695700" y="5305425"/>
          <p14:tracePt t="25040" x="3690938" y="5305425"/>
          <p14:tracePt t="25111" x="3700463" y="5300663"/>
          <p14:tracePt t="25119" x="3733800" y="5300663"/>
          <p14:tracePt t="25126" x="3795713" y="5281613"/>
          <p14:tracePt t="25140" x="3919538" y="5267325"/>
          <p14:tracePt t="25157" x="4124325" y="5229225"/>
          <p14:tracePt t="25173" x="4367213" y="5200650"/>
          <p14:tracePt t="25190" x="4638675" y="5172075"/>
          <p14:tracePt t="25207" x="5043488" y="5129213"/>
          <p14:tracePt t="25223" x="5276850" y="5100638"/>
          <p14:tracePt t="25240" x="5457825" y="5091113"/>
          <p14:tracePt t="25257" x="5567363" y="5091113"/>
          <p14:tracePt t="25273" x="5662613" y="5095875"/>
          <p14:tracePt t="25290" x="5700713" y="5100638"/>
          <p14:tracePt t="25307" x="5719763" y="5100638"/>
          <p14:tracePt t="25323" x="5729288" y="5100638"/>
          <p14:tracePt t="25340" x="5738813" y="5100638"/>
          <p14:tracePt t="25376" x="5738813" y="5105400"/>
          <p14:tracePt t="25390" x="5738813" y="5110163"/>
          <p14:tracePt t="25407" x="5724525" y="5133975"/>
          <p14:tracePt t="25423" x="5605463" y="5191125"/>
          <p14:tracePt t="25440" x="5424488" y="5272088"/>
          <p14:tracePt t="25457" x="5148263" y="5381625"/>
          <p14:tracePt t="25473" x="4953000" y="5438775"/>
          <p14:tracePt t="25490" x="4824413" y="5472113"/>
          <p14:tracePt t="25507" x="4710113" y="5495925"/>
          <p14:tracePt t="25523" x="4548188" y="5519738"/>
          <p14:tracePt t="25540" x="4448175" y="5529263"/>
          <p14:tracePt t="25557" x="4376738" y="5529263"/>
          <p14:tracePt t="25574" x="4310063" y="5529263"/>
          <p14:tracePt t="25590" x="4195763" y="5538788"/>
          <p14:tracePt t="25607" x="4110038" y="5553075"/>
          <p14:tracePt t="25623" x="4029075" y="5557838"/>
          <p14:tracePt t="25640" x="3933825" y="5572125"/>
          <p14:tracePt t="25657" x="3895725" y="5581650"/>
          <p14:tracePt t="25673" x="3867150" y="5581650"/>
          <p14:tracePt t="25690" x="3848100" y="5581650"/>
          <p14:tracePt t="25707" x="3814763" y="5586413"/>
          <p14:tracePt t="25723" x="3786188" y="5591175"/>
          <p14:tracePt t="25740" x="3748088" y="5591175"/>
          <p14:tracePt t="25757" x="3714750" y="5595938"/>
          <p14:tracePt t="25773" x="3681413" y="5600700"/>
          <p14:tracePt t="25790" x="3657600" y="5610225"/>
          <p14:tracePt t="25807" x="3638550" y="5614988"/>
          <p14:tracePt t="25823" x="3605213" y="5624513"/>
          <p14:tracePt t="25840" x="3581400" y="5638800"/>
          <p14:tracePt t="25857" x="3567113" y="5638800"/>
          <p14:tracePt t="25873" x="3557588" y="5638800"/>
          <p14:tracePt t="25890" x="3548063" y="5638800"/>
          <p14:tracePt t="25907" x="3543300" y="5638800"/>
          <p14:tracePt t="25923" x="3538538" y="5638800"/>
          <p14:tracePt t="26022" x="3533775" y="5638800"/>
          <p14:tracePt t="26536" x="3543300" y="5643563"/>
          <p14:tracePt t="26543" x="3562350" y="5643563"/>
          <p14:tracePt t="26557" x="3581400" y="5643563"/>
          <p14:tracePt t="26574" x="3614738" y="5648325"/>
          <p14:tracePt t="26607" x="3643313" y="5653088"/>
          <p14:tracePt t="26640" x="3652838" y="5653088"/>
          <p14:tracePt t="26742" x="3652838" y="5657850"/>
          <p14:tracePt t="26749" x="3652838" y="5662613"/>
          <p14:tracePt t="26765" x="3648075" y="5667375"/>
          <p14:tracePt t="26774" x="3648075" y="5672138"/>
          <p14:tracePt t="26790" x="3638550" y="5681663"/>
          <p14:tracePt t="26807" x="3624263" y="5691188"/>
          <p14:tracePt t="26823" x="3614738" y="5700713"/>
          <p14:tracePt t="26840" x="3609975" y="5705475"/>
          <p14:tracePt t="26857" x="3609975" y="5710238"/>
          <p14:tracePt t="26927" x="3609975" y="5715000"/>
          <p14:tracePt t="26956" x="3609975" y="5719763"/>
          <p14:tracePt t="27322" x="3700463" y="5710238"/>
          <p14:tracePt t="27329" x="3819525" y="5700713"/>
          <p14:tracePt t="27340" x="3943350" y="5700713"/>
          <p14:tracePt t="27357" x="4186238" y="5705475"/>
          <p14:tracePt t="27373" x="4510088" y="5724525"/>
          <p14:tracePt t="27390" x="4662488" y="5724525"/>
          <p14:tracePt t="27423" x="4900613" y="5743575"/>
          <p14:tracePt t="27457" x="5000625" y="5753100"/>
          <p14:tracePt t="27473" x="5014913" y="5753100"/>
          <p14:tracePt t="27490" x="5019675" y="5753100"/>
          <p14:tracePt t="27507" x="5029200" y="5753100"/>
          <p14:tracePt t="27523" x="5033963" y="5753100"/>
          <p14:tracePt t="27638" x="5043488" y="5753100"/>
          <p14:tracePt t="27645" x="5057775" y="5753100"/>
          <p14:tracePt t="27656" x="5067300" y="5762625"/>
          <p14:tracePt t="27673" x="5157788" y="5767388"/>
          <p14:tracePt t="27690" x="5391150" y="5786438"/>
          <p14:tracePt t="27707" x="5557838" y="5786438"/>
          <p14:tracePt t="27723" x="5748338" y="5786438"/>
          <p14:tracePt t="27740" x="6005513" y="5762625"/>
          <p14:tracePt t="27757" x="6143625" y="5738813"/>
          <p14:tracePt t="27773" x="6257925" y="5719763"/>
          <p14:tracePt t="27790" x="6343650" y="5695950"/>
          <p14:tracePt t="27807" x="6419850" y="5676900"/>
          <p14:tracePt t="27823" x="6457950" y="5672138"/>
          <p14:tracePt t="27840" x="6481763" y="5667375"/>
          <p14:tracePt t="27857" x="6491288" y="5667375"/>
          <p14:tracePt t="27873" x="6500813" y="5667375"/>
          <p14:tracePt t="27917" x="6481763" y="5672138"/>
          <p14:tracePt t="27924" x="6429375" y="5686425"/>
          <p14:tracePt t="27940" x="6257925" y="5724525"/>
          <p14:tracePt t="27957" x="5957888" y="5786438"/>
          <p14:tracePt t="27973" x="5667375" y="5853113"/>
          <p14:tracePt t="27990" x="5229225" y="5915025"/>
          <p14:tracePt t="28007" x="5048250" y="5934075"/>
          <p14:tracePt t="28023" x="4876800" y="5967413"/>
          <p14:tracePt t="28040" x="4729163" y="5995988"/>
          <p14:tracePt t="28057" x="4610100" y="6015038"/>
          <p14:tracePt t="28073" x="4548188" y="6024563"/>
          <p14:tracePt t="28090" x="4505325" y="6034088"/>
          <p14:tracePt t="28107" x="4462463" y="6043613"/>
          <p14:tracePt t="28123" x="4367213" y="6048375"/>
          <p14:tracePt t="28140" x="4310063" y="6057900"/>
          <p14:tracePt t="28157" x="4248150" y="6057900"/>
          <p14:tracePt t="28173" x="4181475" y="6057900"/>
          <p14:tracePt t="28190" x="4152900" y="6057900"/>
          <p14:tracePt t="28206" x="4133850" y="6057900"/>
          <p14:tracePt t="28223" x="4110038" y="6057900"/>
          <p14:tracePt t="28240" x="4062413" y="6057900"/>
          <p14:tracePt t="28256" x="4019550" y="6062663"/>
          <p14:tracePt t="28273" x="3971925" y="6067425"/>
          <p14:tracePt t="28290" x="3919538" y="6076950"/>
          <p14:tracePt t="28306" x="3843338" y="6096000"/>
          <p14:tracePt t="28323" x="3790950" y="6115050"/>
          <p14:tracePt t="28340" x="3752850" y="6119813"/>
          <p14:tracePt t="28357" x="3719513" y="6124575"/>
          <p14:tracePt t="28373" x="3695700" y="6138863"/>
          <p14:tracePt t="28390" x="3686175" y="6138863"/>
          <p14:tracePt t="28406" x="3681413" y="6138863"/>
          <p14:tracePt t="28440" x="3690938" y="6138863"/>
          <p14:tracePt t="28456" x="3767138" y="6124575"/>
          <p14:tracePt t="28473" x="3952875" y="6105525"/>
          <p14:tracePt t="28490" x="4329113" y="6096000"/>
          <p14:tracePt t="28507" x="4576763" y="6096000"/>
          <p14:tracePt t="28523" x="4795838" y="6100763"/>
          <p14:tracePt t="28540" x="5019675" y="6096000"/>
          <p14:tracePt t="28557" x="5233988" y="6067425"/>
          <p14:tracePt t="28573" x="5334000" y="6062663"/>
          <p14:tracePt t="28590" x="5405438" y="6053138"/>
          <p14:tracePt t="28607" x="5491163" y="6053138"/>
          <p14:tracePt t="28623" x="5534025" y="6067425"/>
          <p14:tracePt t="28640" x="5567363" y="6081713"/>
          <p14:tracePt t="28657" x="5600700" y="6091238"/>
          <p14:tracePt t="28673" x="5624513" y="6100763"/>
          <p14:tracePt t="28690" x="5634038" y="6100763"/>
          <p14:tracePt t="28707" x="5648325" y="6100763"/>
          <p14:tracePt t="28723" x="5662613" y="6100763"/>
          <p14:tracePt t="28740" x="5695950" y="6115050"/>
          <p14:tracePt t="28756" x="5734050" y="6124575"/>
          <p14:tracePt t="28773" x="5762625" y="6124575"/>
          <p14:tracePt t="28790" x="5795963" y="6124575"/>
          <p14:tracePt t="28806" x="5810250" y="6124575"/>
          <p14:tracePt t="28823" x="5815013" y="6124575"/>
          <p14:tracePt t="28840" x="5819775" y="6124575"/>
          <p14:tracePt t="28857" x="5829300" y="6124575"/>
          <p14:tracePt t="29482" x="5819775" y="6024563"/>
          <p14:tracePt t="29489" x="5819775" y="5681663"/>
          <p14:tracePt t="29495" x="5819775" y="5343525"/>
          <p14:tracePt t="29506" x="5819775" y="5114925"/>
          <p14:tracePt t="29523" x="5857875" y="4562475"/>
          <p14:tracePt t="29540" x="5924550" y="4005263"/>
          <p14:tracePt t="29574" x="5995988" y="3705225"/>
          <p14:tracePt t="29607" x="6072188" y="3495675"/>
          <p14:tracePt t="29623" x="6100763" y="3452813"/>
          <p14:tracePt t="29640" x="6124575" y="3414713"/>
          <p14:tracePt t="29657" x="6148388" y="3381375"/>
          <p14:tracePt t="29673" x="6205538" y="3348038"/>
          <p14:tracePt t="29690" x="6281738" y="3314700"/>
          <p14:tracePt t="29707" x="6348413" y="3286125"/>
          <p14:tracePt t="29723" x="6457950" y="3248025"/>
          <p14:tracePt t="29740" x="6510338" y="3228975"/>
          <p14:tracePt t="29756" x="6562725" y="3209925"/>
          <p14:tracePt t="29773" x="6600825" y="3190875"/>
          <p14:tracePt t="29790" x="6648450" y="3167063"/>
          <p14:tracePt t="29807" x="6672263" y="3162300"/>
          <p14:tracePt t="29823" x="6696075" y="3148013"/>
          <p14:tracePt t="29840" x="6705600" y="3143250"/>
          <p14:tracePt t="29856" x="6719888" y="3133725"/>
          <p14:tracePt t="29893" x="6719888" y="3128963"/>
          <p14:tracePt t="29906" x="6677025" y="3128963"/>
          <p14:tracePt t="29923" x="6557963" y="3133725"/>
          <p14:tracePt t="29940" x="6400800" y="3143250"/>
          <p14:tracePt t="29956" x="6281738" y="3143250"/>
          <p14:tracePt t="29973" x="6191250" y="3133725"/>
          <p14:tracePt t="29990" x="6162675" y="3114675"/>
          <p14:tracePt t="30007" x="6143625" y="3076575"/>
          <p14:tracePt t="30023" x="6124575" y="2995613"/>
          <p14:tracePt t="30040" x="6153150" y="2843213"/>
          <p14:tracePt t="30058" x="6205538" y="2733675"/>
          <p14:tracePt t="30073" x="6267450" y="2662238"/>
          <p14:tracePt t="30090" x="6357938" y="2600325"/>
          <p14:tracePt t="30106" x="6472238" y="2581275"/>
          <p14:tracePt t="30123" x="6515100" y="2590800"/>
          <p14:tracePt t="30140" x="6553200" y="2600325"/>
          <p14:tracePt t="30156" x="6591300" y="2638425"/>
          <p14:tracePt t="30173" x="6600825" y="2667000"/>
          <p14:tracePt t="30190" x="6600825" y="2709863"/>
          <p14:tracePt t="30206" x="6591300" y="2800350"/>
          <p14:tracePt t="30223" x="6538913" y="2967038"/>
          <p14:tracePt t="30240" x="6510338" y="3033713"/>
          <p14:tracePt t="30257" x="6486525" y="3071813"/>
          <p14:tracePt t="30273" x="6477000" y="3086100"/>
          <p14:tracePt t="30290" x="6467475" y="3100388"/>
          <p14:tracePt t="30306" x="6467475" y="3105150"/>
          <p14:tracePt t="30363" x="6467475" y="3109913"/>
          <p14:tracePt t="30430" x="6467475" y="3114675"/>
          <p14:tracePt t="30694" x="6453188" y="3124200"/>
          <p14:tracePt t="30701" x="6438900" y="3138488"/>
          <p14:tracePt t="30709" x="6424613" y="3143250"/>
          <p14:tracePt t="30723" x="6400800" y="3162300"/>
          <p14:tracePt t="30740" x="6376988" y="3171825"/>
          <p14:tracePt t="30757" x="6357938" y="3190875"/>
          <p14:tracePt t="30790" x="6262688" y="3233738"/>
          <p14:tracePt t="30823" x="6162675" y="3286125"/>
          <p14:tracePt t="30840" x="6057900" y="3324225"/>
          <p14:tracePt t="30856" x="5995988" y="3343275"/>
          <p14:tracePt t="30873" x="5943600" y="3357563"/>
          <p14:tracePt t="30890" x="5891213" y="3371850"/>
          <p14:tracePt t="30906" x="5848350" y="3376613"/>
          <p14:tracePt t="30923" x="5810250" y="3376613"/>
          <p14:tracePt t="30940" x="5791200" y="3376613"/>
          <p14:tracePt t="30956" x="5772150" y="3376613"/>
          <p14:tracePt t="30973" x="5753100" y="3367088"/>
          <p14:tracePt t="30990" x="5738813" y="3362325"/>
          <p14:tracePt t="31006" x="5729288" y="3357563"/>
          <p14:tracePt t="31023" x="5710238" y="3352800"/>
          <p14:tracePt t="31040" x="5686425" y="3343275"/>
          <p14:tracePt t="31056" x="5667375" y="3338513"/>
          <p14:tracePt t="31073" x="5643563" y="3333750"/>
          <p14:tracePt t="31090" x="5610225" y="3324225"/>
          <p14:tracePt t="31106" x="5600700" y="3324225"/>
          <p14:tracePt t="31123" x="5586413" y="3319463"/>
          <p14:tracePt t="31140" x="5581650" y="3319463"/>
          <p14:tracePt t="31156" x="5572125" y="3319463"/>
          <p14:tracePt t="31173" x="5562600" y="3319463"/>
          <p14:tracePt t="31190" x="5557838" y="3319463"/>
          <p14:tracePt t="31206" x="5553075" y="3319463"/>
          <p14:tracePt t="31223" x="5543550" y="3319463"/>
          <p14:tracePt t="31240" x="5534025" y="3319463"/>
          <p14:tracePt t="31302" x="5529263" y="3319463"/>
          <p14:tracePt t="31310" x="5524500" y="3324225"/>
          <p14:tracePt t="31323" x="5524500" y="3328988"/>
          <p14:tracePt t="31340" x="5514975" y="3367088"/>
          <p14:tracePt t="31356" x="5500688" y="3405188"/>
          <p14:tracePt t="31373" x="5500688" y="3438525"/>
          <p14:tracePt t="31390" x="5500688" y="3486150"/>
          <p14:tracePt t="31406" x="5510213" y="3514725"/>
          <p14:tracePt t="31423" x="5519738" y="3529013"/>
          <p14:tracePt t="31440" x="5529263" y="3552825"/>
          <p14:tracePt t="31456" x="5553075" y="3586163"/>
          <p14:tracePt t="31473" x="5572125" y="3619500"/>
          <p14:tracePt t="31490" x="5591175" y="3648075"/>
          <p14:tracePt t="31507" x="5619750" y="3709988"/>
          <p14:tracePt t="31523" x="5643563" y="3800475"/>
          <p14:tracePt t="31540" x="5657850" y="3852863"/>
          <p14:tracePt t="31556" x="5657850" y="3881438"/>
          <p14:tracePt t="31573" x="5657850" y="3910013"/>
          <p14:tracePt t="31590" x="5653088" y="3943350"/>
          <p14:tracePt t="31606" x="5643563" y="3962400"/>
          <p14:tracePt t="31623" x="5629275" y="4000500"/>
          <p14:tracePt t="31640" x="5595938" y="4124325"/>
          <p14:tracePt t="31656" x="5581650" y="4195763"/>
          <p14:tracePt t="31673" x="5562600" y="4248150"/>
          <p14:tracePt t="31690" x="5548313" y="4286250"/>
          <p14:tracePt t="31706" x="5538788" y="4319588"/>
          <p14:tracePt t="31723" x="5534025" y="4338638"/>
          <p14:tracePt t="31740" x="5534025" y="4376738"/>
          <p14:tracePt t="31756" x="5534025" y="4443413"/>
          <p14:tracePt t="31773" x="5548313" y="4581525"/>
          <p14:tracePt t="31790" x="5557838" y="4643438"/>
          <p14:tracePt t="31806" x="5557838" y="4695825"/>
          <p14:tracePt t="31823" x="5557838" y="4729163"/>
          <p14:tracePt t="31840" x="5562600" y="4781550"/>
          <p14:tracePt t="31856" x="5572125" y="4843463"/>
          <p14:tracePt t="31873" x="5572125" y="4910138"/>
          <p14:tracePt t="31890" x="5572125" y="4976813"/>
          <p14:tracePt t="31906" x="5572125" y="5005388"/>
          <p14:tracePt t="31923" x="5572125" y="5014913"/>
          <p14:tracePt t="32140" x="5567363" y="5053013"/>
          <p14:tracePt t="32147" x="5562600" y="5091113"/>
          <p14:tracePt t="32156" x="5548313" y="5129213"/>
          <p14:tracePt t="32173" x="5534025" y="5176838"/>
          <p14:tracePt t="32190" x="5519738" y="5229225"/>
          <p14:tracePt t="32206" x="5495925" y="5391150"/>
          <p14:tracePt t="32223" x="5472113" y="5514975"/>
          <p14:tracePt t="32240" x="5462588" y="5586413"/>
          <p14:tracePt t="32256" x="5453063" y="5667375"/>
          <p14:tracePt t="32273" x="5443538" y="5700713"/>
          <p14:tracePt t="32290" x="5443538" y="5724525"/>
          <p14:tracePt t="32306" x="5443538" y="5757863"/>
          <p14:tracePt t="32323" x="5453063" y="5853113"/>
          <p14:tracePt t="32340" x="5462588" y="5905500"/>
          <p14:tracePt t="32356" x="5467350" y="5953125"/>
          <p14:tracePt t="32373" x="5467350" y="5991225"/>
          <p14:tracePt t="32390" x="5457825" y="6038850"/>
          <p14:tracePt t="32406" x="5448300" y="6076950"/>
          <p14:tracePt t="32423" x="5443538" y="6105525"/>
          <p14:tracePt t="32439" x="5434013" y="6134100"/>
          <p14:tracePt t="32456" x="5424488" y="6186488"/>
          <p14:tracePt t="32473" x="5424488" y="6215063"/>
          <p14:tracePt t="32490" x="5424488" y="6224588"/>
          <p14:tracePt t="32506" x="5424488" y="6238875"/>
          <p14:tracePt t="32523" x="5424488" y="6243638"/>
          <p14:tracePt t="32540" x="5424488" y="6253163"/>
          <p14:tracePt t="32573" x="5424488" y="6262688"/>
          <p14:tracePt t="34218" x="5410200" y="6200775"/>
          <p14:tracePt t="34225" x="5376863" y="6024563"/>
          <p14:tracePt t="34232" x="5338763" y="5824538"/>
          <p14:tracePt t="34240" x="5319713" y="5676900"/>
          <p14:tracePt t="34256" x="5248275" y="5324475"/>
          <p14:tracePt t="34273" x="5205413" y="5053013"/>
          <p14:tracePt t="34289" x="5157788" y="4781550"/>
          <p14:tracePt t="34323" x="4953000" y="4062413"/>
          <p14:tracePt t="34356" x="4719638" y="3695700"/>
          <p14:tracePt t="34373" x="4543425" y="3519488"/>
          <p14:tracePt t="34390" x="4457700" y="3433763"/>
          <p14:tracePt t="34406" x="4400550" y="3381375"/>
          <p14:tracePt t="34423" x="4357688" y="3357563"/>
          <p14:tracePt t="34644" x="4329113" y="3305175"/>
          <p14:tracePt t="34651" x="4300538" y="3233738"/>
          <p14:tracePt t="34658" x="4276725" y="3167063"/>
          <p14:tracePt t="34673" x="4219575" y="3005138"/>
          <p14:tracePt t="34690" x="4171950" y="2895600"/>
          <p14:tracePt t="34706" x="4133850" y="2828925"/>
          <p14:tracePt t="34723" x="4090988" y="2771775"/>
          <p14:tracePt t="34739" x="4005263" y="2662238"/>
          <p14:tracePt t="34756" x="3938588" y="2562225"/>
          <p14:tracePt t="34773" x="3881438" y="2471738"/>
          <p14:tracePt t="34789" x="3848100" y="2414588"/>
          <p14:tracePt t="34806" x="3805238" y="2366963"/>
          <p14:tracePt t="34823" x="3786188" y="2343150"/>
          <p14:tracePt t="34839" x="3771900" y="2319338"/>
          <p14:tracePt t="34856" x="3743325" y="2276475"/>
          <p14:tracePt t="34873" x="3724275" y="2252663"/>
          <p14:tracePt t="34889" x="3714750" y="2233613"/>
          <p14:tracePt t="34906" x="3705225" y="2209800"/>
          <p14:tracePt t="34923" x="3695700" y="2200275"/>
          <p14:tracePt t="34939" x="3690938" y="2190750"/>
          <p14:tracePt t="34956" x="3690938" y="2185988"/>
          <p14:tracePt t="34973" x="3686175" y="2181225"/>
          <p14:tracePt t="34989" x="3667125" y="2157413"/>
          <p14:tracePt t="35006" x="3652838" y="2143125"/>
          <p14:tracePt t="35023" x="3629025" y="2119313"/>
          <p14:tracePt t="35039" x="3605213" y="2095500"/>
          <p14:tracePt t="35056" x="3562350" y="2066925"/>
          <p14:tracePt t="35073" x="3538538" y="2057400"/>
          <p14:tracePt t="35089" x="3519488" y="2047875"/>
          <p14:tracePt t="35106" x="3490913" y="2038350"/>
          <p14:tracePt t="35123" x="3471863" y="2033588"/>
          <p14:tracePt t="35139" x="3462338" y="2033588"/>
          <p14:tracePt t="35156" x="3448050" y="2033588"/>
          <p14:tracePt t="35173" x="3433763" y="2033588"/>
          <p14:tracePt t="35189" x="3429000" y="2033588"/>
          <p14:tracePt t="35206" x="3424238" y="2033588"/>
          <p14:tracePt t="35223" x="3414713" y="2033588"/>
          <p14:tracePt t="36077" x="3414713" y="2028825"/>
          <p14:tracePt t="36158" x="3409950" y="2028825"/>
          <p14:tracePt t="36208" x="3405188" y="2028825"/>
          <p14:tracePt t="36215" x="3405188" y="2024063"/>
          <p14:tracePt t="36224" x="3400425" y="2024063"/>
          <p14:tracePt t="36239" x="3390900" y="2024063"/>
          <p14:tracePt t="36272" x="3376613" y="2024063"/>
          <p14:tracePt t="36370" x="3371850" y="2024063"/>
          <p14:tracePt t="36488" x="3367088" y="2024063"/>
          <p14:tracePt t="36502" x="3362325" y="2024063"/>
          <p14:tracePt t="36509" x="3357563" y="2024063"/>
          <p14:tracePt t="36523" x="3348038" y="2024063"/>
          <p14:tracePt t="36539" x="3324225" y="2033588"/>
          <p14:tracePt t="36556" x="3309938" y="2047875"/>
          <p14:tracePt t="36573" x="3295650" y="2066925"/>
          <p14:tracePt t="36589" x="3286125" y="2071688"/>
          <p14:tracePt t="36606" x="3276600" y="2081213"/>
          <p14:tracePt t="36623" x="3267075" y="2085975"/>
          <p14:tracePt t="36639" x="3262313" y="2085975"/>
          <p14:tracePt t="36656" x="3257550" y="2085975"/>
          <p14:tracePt t="36689" x="3248025" y="2085975"/>
          <p14:tracePt t="36706" x="3243263" y="2095500"/>
          <p14:tracePt t="36723" x="3224213" y="2105025"/>
          <p14:tracePt t="36739" x="3205163" y="2109788"/>
          <p14:tracePt t="36756" x="3195638" y="2119313"/>
          <p14:tracePt t="36773" x="3176588" y="2128838"/>
          <p14:tracePt t="36789" x="3152775" y="2138363"/>
          <p14:tracePt t="36806" x="3138488" y="2143125"/>
          <p14:tracePt t="36823" x="3124200" y="2147888"/>
          <p14:tracePt t="36839" x="3105150" y="2147888"/>
          <p14:tracePt t="36856" x="3095625" y="2147888"/>
          <p14:tracePt t="36873" x="3081338" y="2143125"/>
          <p14:tracePt t="36889" x="3071813" y="2138363"/>
          <p14:tracePt t="36906" x="3048000" y="2105025"/>
          <p14:tracePt t="36923" x="3038475" y="2066925"/>
          <p14:tracePt t="36939" x="3028950" y="2047875"/>
          <p14:tracePt t="36956" x="3024188" y="2019300"/>
          <p14:tracePt t="36973" x="3024188" y="1976438"/>
          <p14:tracePt t="36989" x="3033713" y="1957388"/>
          <p14:tracePt t="37006" x="3043238" y="1933575"/>
          <p14:tracePt t="37023" x="3052763" y="1900238"/>
          <p14:tracePt t="37039" x="3071813" y="1876425"/>
          <p14:tracePt t="37056" x="3090863" y="1852613"/>
          <p14:tracePt t="37073" x="3119438" y="1828800"/>
          <p14:tracePt t="37089" x="3176588" y="1804988"/>
          <p14:tracePt t="37106" x="3214688" y="1785938"/>
          <p14:tracePt t="37123" x="3243263" y="1781175"/>
          <p14:tracePt t="37139" x="3276600" y="1781175"/>
          <p14:tracePt t="37156" x="3305175" y="1781175"/>
          <p14:tracePt t="37172" x="3319463" y="1785938"/>
          <p14:tracePt t="37189" x="3328988" y="1790700"/>
          <p14:tracePt t="37206" x="3338513" y="1795463"/>
          <p14:tracePt t="37222" x="3348038" y="1804988"/>
          <p14:tracePt t="37239" x="3352800" y="1814513"/>
          <p14:tracePt t="37256" x="3357563" y="1819275"/>
          <p14:tracePt t="37272" x="3367088" y="1828800"/>
          <p14:tracePt t="37289" x="3376613" y="1833563"/>
          <p14:tracePt t="37306" x="3381375" y="1843088"/>
          <p14:tracePt t="37322" x="3386138" y="1847850"/>
          <p14:tracePt t="37339" x="3386138" y="1857375"/>
          <p14:tracePt t="37356" x="3386138" y="1862138"/>
          <p14:tracePt t="37372" x="3386138" y="1866900"/>
          <p14:tracePt t="37415" x="3386138" y="1871663"/>
          <p14:tracePt t="37428" x="3386138" y="1876425"/>
          <p14:tracePt t="37439" x="3386138" y="1881188"/>
          <p14:tracePt t="37456" x="3386138" y="1890713"/>
          <p14:tracePt t="37472" x="3386138" y="1895475"/>
          <p14:tracePt t="37489" x="3386138" y="1900238"/>
          <p14:tracePt t="37979" x="3386138" y="1909763"/>
          <p14:tracePt t="37986" x="3390900" y="1928813"/>
          <p14:tracePt t="37993" x="3390900" y="1938338"/>
          <p14:tracePt t="38006" x="3390900" y="1947863"/>
          <p14:tracePt t="38022" x="3390900" y="1976438"/>
          <p14:tracePt t="38039" x="3390900" y="1990725"/>
          <p14:tracePt t="38072" x="3390900" y="2000250"/>
          <p14:tracePt t="38106" x="3390900" y="2009775"/>
          <p14:tracePt t="38122" x="3390900" y="2019300"/>
          <p14:tracePt t="38139" x="3390900" y="2033588"/>
          <p14:tracePt t="38156" x="3390900" y="2038350"/>
          <p14:tracePt t="38173" x="3390900" y="2047875"/>
          <p14:tracePt t="38189" x="3390900" y="2052638"/>
          <p14:tracePt t="38206" x="3390900" y="2062163"/>
          <p14:tracePt t="38279" x="3386138" y="2066925"/>
          <p14:tracePt t="38286" x="3381375" y="2066925"/>
          <p14:tracePt t="38294" x="3381375" y="2071688"/>
          <p14:tracePt t="38306" x="3376613" y="2076450"/>
          <p14:tracePt t="38323" x="3357563" y="2085975"/>
          <p14:tracePt t="38339" x="3343275" y="2090738"/>
          <p14:tracePt t="38356" x="3319463" y="2095500"/>
          <p14:tracePt t="38373" x="3295650" y="2100263"/>
          <p14:tracePt t="38389" x="3262313" y="2114550"/>
          <p14:tracePt t="38406" x="3243263" y="2119313"/>
          <p14:tracePt t="38423" x="3219450" y="2128838"/>
          <p14:tracePt t="38439" x="3195638" y="2133600"/>
          <p14:tracePt t="38456" x="3171825" y="2147888"/>
          <p14:tracePt t="38472" x="3157538" y="2152650"/>
          <p14:tracePt t="38489" x="3148013" y="2157413"/>
          <p14:tracePt t="38506" x="3124200" y="2157413"/>
          <p14:tracePt t="38522" x="3095625" y="2157413"/>
          <p14:tracePt t="38539" x="3071813" y="2157413"/>
          <p14:tracePt t="38556" x="3052763" y="2157413"/>
          <p14:tracePt t="38572" x="3019425" y="2152650"/>
          <p14:tracePt t="38589" x="3005138" y="2143125"/>
          <p14:tracePt t="38606" x="2986088" y="2138363"/>
          <p14:tracePt t="38622" x="2962275" y="2124075"/>
          <p14:tracePt t="38639" x="2943225" y="2100263"/>
          <p14:tracePt t="38656" x="2928938" y="2090738"/>
          <p14:tracePt t="38672" x="2909888" y="2076450"/>
          <p14:tracePt t="38689" x="2905125" y="2057400"/>
          <p14:tracePt t="38706" x="2890838" y="2033588"/>
          <p14:tracePt t="38723" x="2886075" y="2009775"/>
          <p14:tracePt t="38739" x="2876550" y="1966913"/>
          <p14:tracePt t="38756" x="2881313" y="1905000"/>
          <p14:tracePt t="38772" x="2886075" y="1876425"/>
          <p14:tracePt t="38789" x="2895600" y="1852613"/>
          <p14:tracePt t="38806" x="2900363" y="1838325"/>
          <p14:tracePt t="38823" x="2909888" y="1828800"/>
          <p14:tracePt t="38839" x="2919413" y="1819275"/>
          <p14:tracePt t="38856" x="2943225" y="1804988"/>
          <p14:tracePt t="38872" x="2971800" y="1790700"/>
          <p14:tracePt t="38889" x="3019425" y="1781175"/>
          <p14:tracePt t="38906" x="3057525" y="1771650"/>
          <p14:tracePt t="38922" x="3086100" y="1771650"/>
          <p14:tracePt t="38939" x="3105150" y="1771650"/>
          <p14:tracePt t="38956" x="3138488" y="1771650"/>
          <p14:tracePt t="38972" x="3152775" y="1771650"/>
          <p14:tracePt t="38989" x="3162300" y="1781175"/>
          <p14:tracePt t="39007" x="3181350" y="1790700"/>
          <p14:tracePt t="39023" x="3195638" y="1804988"/>
          <p14:tracePt t="39039" x="3214688" y="1819275"/>
          <p14:tracePt t="39056" x="3224213" y="1843088"/>
          <p14:tracePt t="39072" x="3248025" y="1862138"/>
          <p14:tracePt t="39089" x="3257550" y="1871663"/>
          <p14:tracePt t="39106" x="3262313" y="1890713"/>
          <p14:tracePt t="39122" x="3267075" y="1895475"/>
          <p14:tracePt t="39139" x="3276600" y="1919288"/>
          <p14:tracePt t="39156" x="3286125" y="1933575"/>
          <p14:tracePt t="39172" x="3286125" y="1938338"/>
          <p14:tracePt t="39189" x="3286125" y="1943100"/>
          <p14:tracePt t="39206" x="3286125" y="1952625"/>
          <p14:tracePt t="39222" x="3286125" y="1962150"/>
          <p14:tracePt t="39239" x="3286125" y="1966913"/>
          <p14:tracePt t="39256" x="3286125" y="1976438"/>
          <p14:tracePt t="39272" x="3286125" y="1981200"/>
          <p14:tracePt t="39289" x="3286125" y="1990725"/>
          <p14:tracePt t="39322" x="3286125" y="1995488"/>
          <p14:tracePt t="39374" x="3286125" y="2000250"/>
          <p14:tracePt t="39388" x="3286125" y="2005013"/>
          <p14:tracePt t="39395" x="3286125" y="2009775"/>
          <p14:tracePt t="39410" x="3286125" y="2014538"/>
          <p14:tracePt t="39422" x="3286125" y="2019300"/>
          <p14:tracePt t="39462" x="3286125" y="2024063"/>
          <p14:tracePt t="39508" x="3286125" y="2028825"/>
          <p14:tracePt t="39522" x="3286125" y="2033588"/>
          <p14:tracePt t="39535" x="3286125" y="2038350"/>
          <p14:tracePt t="39557" x="3286125" y="2043113"/>
          <p14:tracePt t="39564" x="3286125" y="2047875"/>
          <p14:tracePt t="39579" x="3286125" y="2052638"/>
          <p14:tracePt t="39589" x="3286125" y="2057400"/>
          <p14:tracePt t="39606" x="3286125" y="2062163"/>
          <p14:tracePt t="39623" x="3286125" y="2076450"/>
          <p14:tracePt t="39639" x="3286125" y="2085975"/>
          <p14:tracePt t="39656" x="3286125" y="2095500"/>
          <p14:tracePt t="39673" x="3286125" y="2100263"/>
          <p14:tracePt t="39689" x="3286125" y="2105025"/>
          <p14:tracePt t="39706" x="3286125" y="2109788"/>
          <p14:tracePt t="40057" x="3267075" y="2109788"/>
          <p14:tracePt t="40063" x="3248025" y="2105025"/>
          <p14:tracePt t="40072" x="3233738" y="2100263"/>
          <p14:tracePt t="40089" x="3200400" y="2090738"/>
          <p14:tracePt t="40106" x="3181350" y="2076450"/>
          <p14:tracePt t="40139" x="3119438" y="2028825"/>
          <p14:tracePt t="40172" x="3095625" y="1995488"/>
          <p14:tracePt t="40189" x="3071813" y="1947863"/>
          <p14:tracePt t="40206" x="3052763" y="1905000"/>
          <p14:tracePt t="40222" x="3043238" y="1852613"/>
          <p14:tracePt t="40239" x="3043238" y="1809750"/>
          <p14:tracePt t="40256" x="3052763" y="1771650"/>
          <p14:tracePt t="40272" x="3062288" y="1747838"/>
          <p14:tracePt t="40289" x="3067050" y="1733550"/>
          <p14:tracePt t="40306" x="3076575" y="1719263"/>
          <p14:tracePt t="40322" x="3090863" y="1709738"/>
          <p14:tracePt t="40339" x="3114675" y="1695450"/>
          <p14:tracePt t="40356" x="3143250" y="1685925"/>
          <p14:tracePt t="40372" x="3200400" y="1671638"/>
          <p14:tracePt t="40389" x="3228975" y="1671638"/>
          <p14:tracePt t="40406" x="3248025" y="1671638"/>
          <p14:tracePt t="40422" x="3262313" y="1671638"/>
          <p14:tracePt t="40439" x="3290888" y="1681163"/>
          <p14:tracePt t="40456" x="3305175" y="1700213"/>
          <p14:tracePt t="40472" x="3333750" y="1743075"/>
          <p14:tracePt t="40489" x="3357563" y="1800225"/>
          <p14:tracePt t="40506" x="3367088" y="1824038"/>
          <p14:tracePt t="40522" x="3371850" y="1838325"/>
          <p14:tracePt t="40539" x="3371850" y="1847850"/>
          <p14:tracePt t="40556" x="3371850" y="1866900"/>
          <p14:tracePt t="40572" x="3371850" y="1881188"/>
          <p14:tracePt t="40589" x="3371850" y="1895475"/>
          <p14:tracePt t="40606" x="3371850" y="1909763"/>
          <p14:tracePt t="40622" x="3362325" y="1938338"/>
          <p14:tracePt t="40639" x="3357563" y="1947863"/>
          <p14:tracePt t="40656" x="3352800" y="1957388"/>
          <p14:tracePt t="40672" x="3343275" y="1966913"/>
          <p14:tracePt t="40689" x="3343275" y="1976438"/>
          <p14:tracePt t="40706" x="3343275" y="1981200"/>
          <p14:tracePt t="40776" x="3338513" y="1985963"/>
          <p14:tracePt t="40783" x="3333750" y="1985963"/>
          <p14:tracePt t="40805" x="3328988" y="1990725"/>
          <p14:tracePt t="40812" x="3324225" y="1990725"/>
          <p14:tracePt t="40822" x="3324225" y="1995488"/>
          <p14:tracePt t="40839" x="3314700" y="1995488"/>
          <p14:tracePt t="40856" x="3309938" y="2000250"/>
          <p14:tracePt t="40872" x="3300413" y="2005013"/>
          <p14:tracePt t="40889" x="3295650" y="2009775"/>
          <p14:tracePt t="40905" x="3286125" y="2014538"/>
          <p14:tracePt t="40922" x="3276600" y="2024063"/>
          <p14:tracePt t="40939" x="3271838" y="2024063"/>
          <p14:tracePt t="40955" x="3267075" y="2024063"/>
          <p14:tracePt t="40972" x="3262313" y="2024063"/>
          <p14:tracePt t="40989" x="3257550" y="2024063"/>
          <p14:tracePt t="41005" x="3252788" y="2024063"/>
          <p14:tracePt t="41022" x="3248025" y="2024063"/>
          <p14:tracePt t="41039" x="3238500" y="2033588"/>
          <p14:tracePt t="41056" x="3228975" y="2043113"/>
          <p14:tracePt t="41072" x="3224213" y="2047875"/>
          <p14:tracePt t="41089" x="3219450" y="2052638"/>
          <p14:tracePt t="41106" x="3209925" y="2052638"/>
          <p14:tracePt t="41364" x="3157538" y="2081213"/>
          <p14:tracePt t="41371" x="3086100" y="2114550"/>
          <p14:tracePt t="41378" x="3005138" y="2152650"/>
          <p14:tracePt t="41389" x="2943225" y="2166938"/>
          <p14:tracePt t="41406" x="2852738" y="2181225"/>
          <p14:tracePt t="41422" x="2776538" y="2176463"/>
          <p14:tracePt t="41439" x="2724150" y="2162175"/>
          <p14:tracePt t="41456" x="2667000" y="2133600"/>
          <p14:tracePt t="41472" x="2614613" y="2114550"/>
          <p14:tracePt t="41489" x="2552700" y="2081213"/>
          <p14:tracePt t="41505" x="2514600" y="2071688"/>
          <p14:tracePt t="41522" x="2476500" y="2057400"/>
          <p14:tracePt t="41539" x="2443163" y="2047875"/>
          <p14:tracePt t="41555" x="2400300" y="2033588"/>
          <p14:tracePt t="41572" x="2371725" y="2028825"/>
          <p14:tracePt t="41589" x="2343150" y="2024063"/>
          <p14:tracePt t="41605" x="2290763" y="2009775"/>
          <p14:tracePt t="41622" x="2238375" y="2009775"/>
          <p14:tracePt t="41639" x="2190750" y="2009775"/>
          <p14:tracePt t="41656" x="2147888" y="2009775"/>
          <p14:tracePt t="41672" x="2095500" y="2009775"/>
          <p14:tracePt t="41689" x="2057400" y="2009775"/>
          <p14:tracePt t="41706" x="2038350" y="2009775"/>
          <p14:tracePt t="41722" x="2000250" y="2009775"/>
          <p14:tracePt t="41739" x="1933575" y="2019300"/>
          <p14:tracePt t="41756" x="1881188" y="2028825"/>
          <p14:tracePt t="41772" x="1838325" y="2038350"/>
          <p14:tracePt t="41789" x="1776413" y="2047875"/>
          <p14:tracePt t="41805" x="1733550" y="2057400"/>
          <p14:tracePt t="41822" x="1695450" y="2066925"/>
          <p14:tracePt t="41839" x="1666875" y="2066925"/>
          <p14:tracePt t="41855" x="1619250" y="2081213"/>
          <p14:tracePt t="41873" x="1585913" y="2081213"/>
          <p14:tracePt t="41889" x="1562100" y="2081213"/>
          <p14:tracePt t="41906" x="1547813" y="2081213"/>
          <p14:tracePt t="41922" x="1514475" y="2081213"/>
          <p14:tracePt t="41939" x="1495425" y="2081213"/>
          <p14:tracePt t="41956" x="1471613" y="2081213"/>
          <p14:tracePt t="41972" x="1457325" y="2081213"/>
          <p14:tracePt t="41989" x="1438275" y="2081213"/>
          <p14:tracePt t="42006" x="1433513" y="2081213"/>
          <p14:tracePt t="42022" x="1423988" y="2081213"/>
          <p14:tracePt t="42039" x="1414463" y="2081213"/>
          <p14:tracePt t="42106" x="1409700" y="2081213"/>
          <p14:tracePt t="42128" x="1404938" y="2081213"/>
          <p14:tracePt t="42143" x="1400175" y="2081213"/>
          <p14:tracePt t="42150" x="1395413" y="2081213"/>
          <p14:tracePt t="42157" x="1385888" y="2081213"/>
          <p14:tracePt t="42172" x="1371600" y="2081213"/>
          <p14:tracePt t="42189" x="1347788" y="2071688"/>
          <p14:tracePt t="42206" x="1333500" y="2066925"/>
          <p14:tracePt t="42222" x="1319213" y="2057400"/>
          <p14:tracePt t="42239" x="1314450" y="2047875"/>
          <p14:tracePt t="42255" x="1300163" y="2005013"/>
          <p14:tracePt t="42272" x="1304925" y="1895475"/>
          <p14:tracePt t="42289" x="1328738" y="1776413"/>
          <p14:tracePt t="42305" x="1352550" y="1738313"/>
          <p14:tracePt t="42322" x="1376363" y="1704975"/>
          <p14:tracePt t="42339" x="1443038" y="1676400"/>
          <p14:tracePt t="42356" x="1538288" y="1662113"/>
          <p14:tracePt t="42372" x="1600200" y="1666875"/>
          <p14:tracePt t="42389" x="1633538" y="1681163"/>
          <p14:tracePt t="42406" x="1666875" y="1690688"/>
          <p14:tracePt t="42422" x="1681163" y="1700213"/>
          <p14:tracePt t="42439" x="1685925" y="1704975"/>
          <p14:tracePt t="42456" x="1695450" y="1719263"/>
          <p14:tracePt t="42473" x="1724025" y="1781175"/>
          <p14:tracePt t="42489" x="1757363" y="1819275"/>
          <p14:tracePt t="42506" x="1824038" y="1862138"/>
          <p14:tracePt t="42522" x="1924050" y="1905000"/>
          <p14:tracePt t="42539" x="2085975" y="1938338"/>
          <p14:tracePt t="42556" x="2209800" y="1938338"/>
          <p14:tracePt t="42572" x="2319338" y="1933575"/>
          <p14:tracePt t="42589" x="2433638" y="1924050"/>
          <p14:tracePt t="42606" x="2571750" y="1919288"/>
          <p14:tracePt t="42622" x="2667000" y="1928813"/>
          <p14:tracePt t="42639" x="2747963" y="1933575"/>
          <p14:tracePt t="42655" x="2824163" y="1947863"/>
          <p14:tracePt t="42672" x="2862263" y="1952625"/>
          <p14:tracePt t="42689" x="2886075" y="1966913"/>
          <p14:tracePt t="42705" x="2905125" y="1966913"/>
          <p14:tracePt t="42722" x="2952750" y="1976438"/>
          <p14:tracePt t="42739" x="2981325" y="1990725"/>
          <p14:tracePt t="42756" x="3019425" y="1995488"/>
          <p14:tracePt t="42772" x="3048000" y="2000250"/>
          <p14:tracePt t="42790" x="3086100" y="2000250"/>
          <p14:tracePt t="42806" x="3114675" y="2000250"/>
          <p14:tracePt t="42823" x="3143250" y="2009775"/>
          <p14:tracePt t="42840" x="3186113" y="2019300"/>
          <p14:tracePt t="42856" x="3200400" y="2024063"/>
          <p14:tracePt t="42873" x="3214688" y="2024063"/>
          <p14:tracePt t="42889" x="3219450" y="2024063"/>
          <p14:tracePt t="42906" x="3228975" y="2024063"/>
          <p14:tracePt t="42922" x="3238500" y="2024063"/>
          <p14:tracePt t="42986" x="3233738" y="2024063"/>
          <p14:tracePt t="42994" x="3224213" y="2024063"/>
          <p14:tracePt t="43005" x="3205163" y="2019300"/>
          <p14:tracePt t="43022" x="3162300" y="2005013"/>
          <p14:tracePt t="43039" x="3062288" y="1976438"/>
          <p14:tracePt t="43056" x="2990850" y="1971675"/>
          <p14:tracePt t="43073" x="2919413" y="1957388"/>
          <p14:tracePt t="43090" x="2843213" y="1943100"/>
          <p14:tracePt t="43106" x="2795588" y="1938338"/>
          <p14:tracePt t="43122" x="2747963" y="1924050"/>
          <p14:tracePt t="43139" x="2705100" y="1919288"/>
          <p14:tracePt t="43155" x="2643188" y="1905000"/>
          <p14:tracePt t="43172" x="2609850" y="1900238"/>
          <p14:tracePt t="43189" x="2571750" y="1885950"/>
          <p14:tracePt t="43205" x="2519363" y="1881188"/>
          <p14:tracePt t="43222" x="2443163" y="1866900"/>
          <p14:tracePt t="43239" x="2395538" y="1866900"/>
          <p14:tracePt t="43255" x="2352675" y="1866900"/>
          <p14:tracePt t="43272" x="2300288" y="1866900"/>
          <p14:tracePt t="43289" x="2276475" y="1866900"/>
          <p14:tracePt t="43305" x="2262188" y="1866900"/>
          <p14:tracePt t="43322" x="2247900" y="1871663"/>
          <p14:tracePt t="43339" x="2233613" y="1871663"/>
          <p14:tracePt t="43355" x="2228850" y="1871663"/>
          <p14:tracePt t="43372" x="2219325" y="1871663"/>
          <p14:tracePt t="43413" x="2214563" y="1871663"/>
          <p14:tracePt t="45307" x="2214563" y="1881188"/>
          <p14:tracePt t="45315" x="2214563" y="1900238"/>
          <p14:tracePt t="45323" x="2214563" y="1909763"/>
          <p14:tracePt t="45339" x="2200275" y="1971675"/>
          <p14:tracePt t="45355" x="2185988" y="2057400"/>
          <p14:tracePt t="45372" x="2166938" y="2138363"/>
          <p14:tracePt t="45389" x="2143125" y="2228850"/>
          <p14:tracePt t="45422" x="2109788" y="2333625"/>
          <p14:tracePt t="45455" x="2076450" y="2424113"/>
          <p14:tracePt t="45472" x="2066925" y="2443163"/>
          <p14:tracePt t="45489" x="2062163" y="2457450"/>
          <p14:tracePt t="45491" x="2052638" y="2466975"/>
          <p14:tracePt t="45505" x="2052638" y="2476500"/>
          <p14:tracePt t="45522" x="2043113" y="2490788"/>
          <p14:tracePt t="45539" x="2038350" y="2495550"/>
          <p14:tracePt t="45555" x="2038350" y="2505075"/>
          <p14:tracePt t="45572" x="2038350" y="2514600"/>
          <p14:tracePt t="45608" x="2033588" y="2524125"/>
          <p14:tracePt t="45622" x="2033588" y="2528888"/>
          <p14:tracePt t="45639" x="2024063" y="2547938"/>
          <p14:tracePt t="45655" x="2019300" y="2557463"/>
          <p14:tracePt t="45672" x="2014538" y="2562225"/>
          <p14:tracePt t="45689" x="2009775" y="2571750"/>
          <p14:tracePt t="45705" x="2009775" y="2576513"/>
          <p14:tracePt t="45770" x="2005013" y="2576513"/>
          <p14:tracePt t="45821" x="2005013" y="2571750"/>
          <p14:tracePt t="45829" x="2005013" y="2562225"/>
          <p14:tracePt t="45839" x="2009775" y="2543175"/>
          <p14:tracePt t="45855" x="2019300" y="2505075"/>
          <p14:tracePt t="45872" x="2043113" y="2447925"/>
          <p14:tracePt t="45888" x="2062163" y="2424113"/>
          <p14:tracePt t="45905" x="2071688" y="2409825"/>
          <p14:tracePt t="45922" x="2081213" y="2400300"/>
          <p14:tracePt t="45939" x="2090738" y="2390775"/>
          <p14:tracePt t="45955" x="2090738" y="2386013"/>
          <p14:tracePt t="45997" x="2095500" y="2386013"/>
          <p14:tracePt t="46057" x="2100263" y="2386013"/>
          <p14:tracePt t="46343" x="2095500" y="2381250"/>
          <p14:tracePt t="46350" x="2081213" y="2371725"/>
          <p14:tracePt t="46358" x="2066925" y="2362200"/>
          <p14:tracePt t="46373" x="2033588" y="2343150"/>
          <p14:tracePt t="46389" x="2000250" y="2328863"/>
          <p14:tracePt t="46405" x="1966913" y="2314575"/>
          <p14:tracePt t="46439" x="1900238" y="2290763"/>
          <p14:tracePt t="46472" x="1838325" y="2271713"/>
          <p14:tracePt t="46489" x="1800225" y="2262188"/>
          <p14:tracePt t="46505" x="1771650" y="2262188"/>
          <p14:tracePt t="46522" x="1743075" y="2262188"/>
          <p14:tracePt t="46539" x="1714500" y="2262188"/>
          <p14:tracePt t="46555" x="1666875" y="2262188"/>
          <p14:tracePt t="46572" x="1633538" y="2262188"/>
          <p14:tracePt t="46589" x="1590675" y="2262188"/>
          <p14:tracePt t="46605" x="1552575" y="2262188"/>
          <p14:tracePt t="46622" x="1504950" y="2276475"/>
          <p14:tracePt t="46639" x="1466850" y="2281238"/>
          <p14:tracePt t="46655" x="1447800" y="2290763"/>
          <p14:tracePt t="46672" x="1423988" y="2300288"/>
          <p14:tracePt t="46688" x="1404938" y="2309813"/>
          <p14:tracePt t="46705" x="1395413" y="2314575"/>
          <p14:tracePt t="46722" x="1376363" y="2328863"/>
          <p14:tracePt t="46739" x="1352550" y="2390775"/>
          <p14:tracePt t="46755" x="1347788" y="2443163"/>
          <p14:tracePt t="46772" x="1333500" y="2481263"/>
          <p14:tracePt t="46788" x="1333500" y="2509838"/>
          <p14:tracePt t="46805" x="1333500" y="2538413"/>
          <p14:tracePt t="46822" x="1338263" y="2562225"/>
          <p14:tracePt t="46838" x="1343025" y="2576513"/>
          <p14:tracePt t="46855" x="1357313" y="2595563"/>
          <p14:tracePt t="46872" x="1385888" y="2614613"/>
          <p14:tracePt t="46888" x="1414463" y="2633663"/>
          <p14:tracePt t="46905" x="1443038" y="2643188"/>
          <p14:tracePt t="46922" x="1504950" y="2671763"/>
          <p14:tracePt t="46938" x="1552575" y="2690813"/>
          <p14:tracePt t="46955" x="1595438" y="2709863"/>
          <p14:tracePt t="46972" x="1633538" y="2714625"/>
          <p14:tracePt t="46989" x="1681163" y="2724150"/>
          <p14:tracePt t="47005" x="1700213" y="2724150"/>
          <p14:tracePt t="47022" x="1728788" y="2724150"/>
          <p14:tracePt t="47038" x="1757363" y="2724150"/>
          <p14:tracePt t="47055" x="1804988" y="2724150"/>
          <p14:tracePt t="47072" x="1838325" y="2724150"/>
          <p14:tracePt t="47089" x="1862138" y="2714625"/>
          <p14:tracePt t="47105" x="1885950" y="2709863"/>
          <p14:tracePt t="47122" x="1924050" y="2695575"/>
          <p14:tracePt t="47138" x="1947863" y="2690813"/>
          <p14:tracePt t="47155" x="1971675" y="2681288"/>
          <p14:tracePt t="47172" x="1995488" y="2662238"/>
          <p14:tracePt t="47189" x="2005013" y="2647950"/>
          <p14:tracePt t="47205" x="2024063" y="2638425"/>
          <p14:tracePt t="47222" x="2038350" y="2619375"/>
          <p14:tracePt t="47238" x="2057400" y="2605088"/>
          <p14:tracePt t="47255" x="2071688" y="2590800"/>
          <p14:tracePt t="47272" x="2081213" y="2576513"/>
          <p14:tracePt t="47288" x="2085975" y="2566988"/>
          <p14:tracePt t="47305" x="2090738" y="2533650"/>
          <p14:tracePt t="47322" x="2100263" y="2509838"/>
          <p14:tracePt t="47338" x="2105025" y="2481263"/>
          <p14:tracePt t="47355" x="2105025" y="2447925"/>
          <p14:tracePt t="47372" x="2105025" y="2428875"/>
          <p14:tracePt t="47389" x="2105025" y="2414588"/>
          <p14:tracePt t="47405" x="2105025" y="2390775"/>
          <p14:tracePt t="47422" x="2095500" y="2366963"/>
          <p14:tracePt t="47438" x="2090738" y="2347913"/>
          <p14:tracePt t="47455" x="2076450" y="2333625"/>
          <p14:tracePt t="47472" x="2062163" y="2309813"/>
          <p14:tracePt t="47488" x="2028825" y="2266950"/>
          <p14:tracePt t="47505" x="1995488" y="2238375"/>
          <p14:tracePt t="47522" x="1966913" y="2214563"/>
          <p14:tracePt t="47538" x="1919288" y="2185988"/>
          <p14:tracePt t="47555" x="1857375" y="2147888"/>
          <p14:tracePt t="47572" x="1809750" y="2138363"/>
          <p14:tracePt t="47588" x="1776413" y="2124075"/>
          <p14:tracePt t="47605" x="1719263" y="2114550"/>
          <p14:tracePt t="47622" x="1690688" y="2114550"/>
          <p14:tracePt t="47638" x="1657350" y="2114550"/>
          <p14:tracePt t="47655" x="1628775" y="2119313"/>
          <p14:tracePt t="47672" x="1571625" y="2133600"/>
          <p14:tracePt t="47688" x="1543050" y="2143125"/>
          <p14:tracePt t="47705" x="1514475" y="2157413"/>
          <p14:tracePt t="47722" x="1490663" y="2171700"/>
          <p14:tracePt t="47738" x="1457325" y="2195513"/>
          <p14:tracePt t="47755" x="1438275" y="2214563"/>
          <p14:tracePt t="47772" x="1428750" y="2219325"/>
          <p14:tracePt t="47788" x="1414463" y="2233613"/>
          <p14:tracePt t="47805" x="1409700" y="2247900"/>
          <p14:tracePt t="47822" x="1404938" y="2262188"/>
          <p14:tracePt t="47838" x="1390650" y="2286000"/>
          <p14:tracePt t="47855" x="1381125" y="2314575"/>
          <p14:tracePt t="47872" x="1381125" y="2324100"/>
          <p14:tracePt t="47888" x="1381125" y="2338388"/>
          <p14:tracePt t="47905" x="1381125" y="2352675"/>
          <p14:tracePt t="47922" x="1381125" y="2386013"/>
          <p14:tracePt t="47938" x="1390650" y="2405063"/>
          <p14:tracePt t="47955" x="1400175" y="2443163"/>
          <p14:tracePt t="47972" x="1404938" y="2466975"/>
          <p14:tracePt t="47988" x="1428750" y="2500313"/>
          <p14:tracePt t="48005" x="1443038" y="2509838"/>
          <p14:tracePt t="48022" x="1457325" y="2524125"/>
          <p14:tracePt t="48038" x="1490663" y="2552700"/>
          <p14:tracePt t="48055" x="1524000" y="2566988"/>
          <p14:tracePt t="48072" x="1571625" y="2586038"/>
          <p14:tracePt t="48088" x="1614488" y="2600325"/>
          <p14:tracePt t="48105" x="1676400" y="2609850"/>
          <p14:tracePt t="48122" x="1728788" y="2619375"/>
          <p14:tracePt t="48138" x="1795463" y="2619375"/>
          <p14:tracePt t="48155" x="1857375" y="2609850"/>
          <p14:tracePt t="48172" x="1952625" y="2595563"/>
          <p14:tracePt t="48188" x="2014538" y="2590800"/>
          <p14:tracePt t="48205" x="2057400" y="2576513"/>
          <p14:tracePt t="48222" x="2119313" y="2562225"/>
          <p14:tracePt t="48238" x="2162175" y="2543175"/>
          <p14:tracePt t="48255" x="2200275" y="2538413"/>
          <p14:tracePt t="48272" x="2243138" y="2533650"/>
          <p14:tracePt t="48288" x="2324100" y="2533650"/>
          <p14:tracePt t="48305" x="2386013" y="2533650"/>
          <p14:tracePt t="48322" x="2428875" y="2533650"/>
          <p14:tracePt t="48338" x="2462213" y="2533650"/>
          <p14:tracePt t="48355" x="2495550" y="2533650"/>
          <p14:tracePt t="48372" x="2505075" y="2533650"/>
          <p14:tracePt t="48388" x="2514600" y="2533650"/>
          <p14:tracePt t="48405" x="2519363" y="2533650"/>
          <p14:tracePt t="48422" x="2528888" y="2533650"/>
          <p14:tracePt t="48438" x="2533650" y="2533650"/>
          <p14:tracePt t="48751" x="2552700" y="2533650"/>
          <p14:tracePt t="48758" x="2590800" y="2524125"/>
          <p14:tracePt t="48772" x="2624138" y="2519363"/>
          <p14:tracePt t="48788" x="2738438" y="2519363"/>
          <p14:tracePt t="48805" x="2819400" y="2519363"/>
          <p14:tracePt t="48822" x="2890838" y="2528888"/>
          <p14:tracePt t="48855" x="3000375" y="2528888"/>
          <p14:tracePt t="48888" x="3095625" y="2528888"/>
          <p14:tracePt t="48905" x="3152775" y="2524125"/>
          <p14:tracePt t="48922" x="3195638" y="2524125"/>
          <p14:tracePt t="48938" x="3243263" y="2519363"/>
          <p14:tracePt t="48955" x="3271838" y="2514600"/>
          <p14:tracePt t="48972" x="3314700" y="2514600"/>
          <p14:tracePt t="48988" x="3343275" y="2514600"/>
          <p14:tracePt t="49005" x="3367088" y="2514600"/>
          <p14:tracePt t="49022" x="3386138" y="2514600"/>
          <p14:tracePt t="49038" x="3419475" y="2509838"/>
          <p14:tracePt t="49055" x="3448050" y="2509838"/>
          <p14:tracePt t="49072" x="3476625" y="2509838"/>
          <p14:tracePt t="49088" x="3533775" y="2514600"/>
          <p14:tracePt t="49105" x="3562350" y="2519363"/>
          <p14:tracePt t="49122" x="3581400" y="2519363"/>
          <p14:tracePt t="49138" x="3595688" y="2519363"/>
          <p14:tracePt t="49155" x="3609975" y="2519363"/>
          <p14:tracePt t="49171" x="3614738" y="2519363"/>
          <p14:tracePt t="49188" x="3619500" y="2519363"/>
          <p14:tracePt t="49205" x="3624263" y="2519363"/>
          <p14:tracePt t="49222" x="3633788" y="2519363"/>
          <p14:tracePt t="49238" x="3638550" y="2519363"/>
          <p14:tracePt t="49255" x="3648075" y="2519363"/>
          <p14:tracePt t="50153" x="3733800" y="2519363"/>
          <p14:tracePt t="50161" x="3824288" y="2509838"/>
          <p14:tracePt t="50172" x="3914775" y="2490788"/>
          <p14:tracePt t="50188" x="4090988" y="2471738"/>
          <p14:tracePt t="50205" x="4338638" y="2438400"/>
          <p14:tracePt t="50222" x="4443413" y="2428875"/>
          <p14:tracePt t="50238" x="4533900" y="2424113"/>
          <p14:tracePt t="50271" x="4752975" y="2405063"/>
          <p14:tracePt t="50305" x="4848225" y="2400300"/>
          <p14:tracePt t="50322" x="4876800" y="2400300"/>
          <p14:tracePt t="50338" x="4919663" y="2400300"/>
          <p14:tracePt t="50355" x="4943475" y="2395538"/>
          <p14:tracePt t="50372" x="4962525" y="2395538"/>
          <p14:tracePt t="50389" x="4995863" y="2395538"/>
          <p14:tracePt t="50405" x="5019675" y="2395538"/>
          <p14:tracePt t="50421" x="5038725" y="2395538"/>
          <p14:tracePt t="50438" x="5048250" y="2395538"/>
          <p14:tracePt t="50455" x="5057775" y="2395538"/>
          <p14:tracePt t="50573" x="5053013" y="2400300"/>
          <p14:tracePt t="50580" x="5048250" y="2405063"/>
          <p14:tracePt t="50588" x="5038725" y="2409825"/>
          <p14:tracePt t="50605" x="5005388" y="2428875"/>
          <p14:tracePt t="50622" x="4967288" y="2447925"/>
          <p14:tracePt t="50638" x="4905375" y="2471738"/>
          <p14:tracePt t="50655" x="4872038" y="2476500"/>
          <p14:tracePt t="50671" x="4824413" y="2486025"/>
          <p14:tracePt t="50688" x="4781550" y="2486025"/>
          <p14:tracePt t="50705" x="4710113" y="2486025"/>
          <p14:tracePt t="50721" x="4672013" y="2486025"/>
          <p14:tracePt t="50738" x="4638675" y="2476500"/>
          <p14:tracePt t="50755" x="4600575" y="2466975"/>
          <p14:tracePt t="50771" x="4567238" y="2452688"/>
          <p14:tracePt t="50788" x="4552950" y="2447925"/>
          <p14:tracePt t="50805" x="4533900" y="2443163"/>
          <p14:tracePt t="50822" x="4524375" y="2433638"/>
          <p14:tracePt t="50838" x="4514850" y="2419350"/>
          <p14:tracePt t="50855" x="4505325" y="2405063"/>
          <p14:tracePt t="50871" x="4500563" y="2366963"/>
          <p14:tracePt t="50888" x="4500563" y="2300288"/>
          <p14:tracePt t="50905" x="4500563" y="2266950"/>
          <p14:tracePt t="50922" x="4514850" y="2243138"/>
          <p14:tracePt t="50938" x="4524375" y="2219325"/>
          <p14:tracePt t="50955" x="4548188" y="2200275"/>
          <p14:tracePt t="50971" x="4581525" y="2181225"/>
          <p14:tracePt t="50988" x="4624388" y="2171700"/>
          <p14:tracePt t="51005" x="4710113" y="2166938"/>
          <p14:tracePt t="51022" x="4752975" y="2176463"/>
          <p14:tracePt t="51038" x="4781550" y="2181225"/>
          <p14:tracePt t="51055" x="4805363" y="2200275"/>
          <p14:tracePt t="51072" x="4829175" y="2224088"/>
          <p14:tracePt t="51088" x="4848225" y="2262188"/>
          <p14:tracePt t="51105" x="4852988" y="2290763"/>
          <p14:tracePt t="51121" x="4852988" y="2328863"/>
          <p14:tracePt t="51138" x="4848225" y="2376488"/>
          <p14:tracePt t="51155" x="4819650" y="2419350"/>
          <p14:tracePt t="51172" x="4795838" y="2457450"/>
          <p14:tracePt t="51188" x="4752975" y="2505075"/>
          <p14:tracePt t="51205" x="4705350" y="2543175"/>
          <p14:tracePt t="51221" x="4676775" y="2562225"/>
          <p14:tracePt t="51238" x="4643438" y="2581275"/>
          <p14:tracePt t="51255" x="4600575" y="2586038"/>
          <p14:tracePt t="51271" x="4567238" y="2576513"/>
          <p14:tracePt t="51288" x="4524375" y="2557463"/>
          <p14:tracePt t="51305" x="4486275" y="2528888"/>
          <p14:tracePt t="51321" x="4419600" y="2481263"/>
          <p14:tracePt t="51338" x="4386263" y="2433638"/>
          <p14:tracePt t="51355" x="4352925" y="2366963"/>
          <p14:tracePt t="51372" x="4329113" y="2286000"/>
          <p14:tracePt t="51388" x="4319588" y="2200275"/>
          <p14:tracePt t="51405" x="4324350" y="2157413"/>
          <p14:tracePt t="51422" x="4338638" y="2124075"/>
          <p14:tracePt t="51438" x="4376738" y="2076450"/>
          <p14:tracePt t="51455" x="4433888" y="2043113"/>
          <p14:tracePt t="51471" x="4486275" y="2019300"/>
          <p14:tracePt t="51488" x="4543425" y="2014538"/>
          <p14:tracePt t="51505" x="4638675" y="2019300"/>
          <p14:tracePt t="51521" x="4695825" y="2038350"/>
          <p14:tracePt t="51538" x="4738688" y="2062163"/>
          <p14:tracePt t="51555" x="4776788" y="2119313"/>
          <p14:tracePt t="51571" x="4810125" y="2219325"/>
          <p14:tracePt t="51588" x="4819650" y="2271713"/>
          <p14:tracePt t="51605" x="4810125" y="2314575"/>
          <p14:tracePt t="51621" x="4791075" y="2343150"/>
          <p14:tracePt t="51638" x="4757738" y="2386013"/>
          <p14:tracePt t="51655" x="4743450" y="2409825"/>
          <p14:tracePt t="51672" x="4733925" y="2419350"/>
          <p14:tracePt t="51689" x="4724400" y="2428875"/>
          <p14:tracePt t="51705" x="4714875" y="2433638"/>
          <p14:tracePt t="51748" x="4710113" y="2433638"/>
          <p14:tracePt t="52203" x="4705350" y="2428875"/>
          <p14:tracePt t="52210" x="4691063" y="2419350"/>
          <p14:tracePt t="52222" x="4686300" y="2405063"/>
          <p14:tracePt t="52239" x="4667250" y="2381250"/>
          <p14:tracePt t="52255" x="4633913" y="2352675"/>
          <p14:tracePt t="52288" x="4586288" y="2319338"/>
          <p14:tracePt t="52321" x="4514850" y="2276475"/>
          <p14:tracePt t="52338" x="4476750" y="2252663"/>
          <p14:tracePt t="52355" x="4429125" y="2238375"/>
          <p14:tracePt t="52372" x="4348163" y="2209800"/>
          <p14:tracePt t="52388" x="4295775" y="2200275"/>
          <p14:tracePt t="52405" x="4248150" y="2190750"/>
          <p14:tracePt t="52421" x="4205288" y="2185988"/>
          <p14:tracePt t="52438" x="4148138" y="2171700"/>
          <p14:tracePt t="52455" x="4114800" y="2166938"/>
          <p14:tracePt t="52471" x="4067175" y="2157413"/>
          <p14:tracePt t="52488" x="4005263" y="2143125"/>
          <p14:tracePt t="52506" x="3971925" y="2138363"/>
          <p14:tracePt t="52521" x="3919538" y="2128838"/>
          <p14:tracePt t="52538" x="3871913" y="2128838"/>
          <p14:tracePt t="52555" x="3795713" y="2128838"/>
          <p14:tracePt t="52572" x="3752850" y="2128838"/>
          <p14:tracePt t="52588" x="3709988" y="2128838"/>
          <p14:tracePt t="52605" x="3667125" y="2133600"/>
          <p14:tracePt t="52621" x="3605213" y="2138363"/>
          <p14:tracePt t="52638" x="3562350" y="2143125"/>
          <p14:tracePt t="52655" x="3529013" y="2152650"/>
          <p14:tracePt t="52671" x="3481388" y="2162175"/>
          <p14:tracePt t="52688" x="3429000" y="2181225"/>
          <p14:tracePt t="52705" x="3390900" y="2195513"/>
          <p14:tracePt t="52721" x="3362325" y="2205038"/>
          <p14:tracePt t="52738" x="3328988" y="2219325"/>
          <p14:tracePt t="52755" x="3314700" y="2224088"/>
          <p14:tracePt t="52771" x="3305175" y="2228850"/>
          <p14:tracePt t="52788" x="3300413" y="2233613"/>
          <p14:tracePt t="52805" x="3290888" y="2233613"/>
          <p14:tracePt t="52821" x="3286125" y="2238375"/>
          <p14:tracePt t="52838" x="3281363" y="2247900"/>
          <p14:tracePt t="52855" x="3271838" y="2252663"/>
          <p14:tracePt t="52872" x="3248025" y="2266950"/>
          <p14:tracePt t="52888" x="3238500" y="2271713"/>
          <p14:tracePt t="52905" x="3228975" y="2276475"/>
          <p14:tracePt t="52921" x="3224213" y="2286000"/>
          <p14:tracePt t="52938" x="3214688" y="2286000"/>
          <p14:tracePt t="54310" x="3257550" y="2286000"/>
          <p14:tracePt t="54318" x="3324225" y="2286000"/>
          <p14:tracePt t="54325" x="3381375" y="2286000"/>
          <p14:tracePt t="54338" x="3433763" y="2286000"/>
          <p14:tracePt t="54355" x="3614738" y="2290763"/>
          <p14:tracePt t="54371" x="3738563" y="2309813"/>
          <p14:tracePt t="54405" x="3938588" y="2347913"/>
          <p14:tracePt t="54438" x="4038600" y="2386013"/>
          <p14:tracePt t="54455" x="4062413" y="2400300"/>
          <p14:tracePt t="54471" x="4071938" y="2405063"/>
          <p14:tracePt t="54488" x="4081463" y="2409825"/>
          <p14:tracePt t="54504" x="4086225" y="2409825"/>
          <p14:tracePt t="54521" x="4090988" y="2409825"/>
          <p14:tracePt t="54538" x="4090988" y="2428875"/>
          <p14:tracePt t="54555" x="4076700" y="2462213"/>
          <p14:tracePt t="54571" x="4029075" y="2509838"/>
          <p14:tracePt t="54588" x="3876675" y="2609850"/>
          <p14:tracePt t="54604" x="3419475" y="2886075"/>
          <p14:tracePt t="54621" x="3009900" y="3086100"/>
          <p14:tracePt t="54638" x="2719388" y="3209925"/>
          <p14:tracePt t="54655" x="2338388" y="3314700"/>
          <p14:tracePt t="54672" x="2176463" y="3367088"/>
          <p14:tracePt t="54688" x="2057400" y="3419475"/>
          <p14:tracePt t="54705" x="1962150" y="3476625"/>
          <p14:tracePt t="54721" x="1862138" y="3543300"/>
          <p14:tracePt t="54738" x="1824038" y="3567113"/>
          <p14:tracePt t="54754" x="1785938" y="3595688"/>
          <p14:tracePt t="54771" x="1766888" y="3619500"/>
          <p14:tracePt t="54788" x="1752600" y="3629025"/>
          <p14:tracePt t="54805" x="1752600" y="3633788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4574</TotalTime>
  <Words>5574</Words>
  <Application>Microsoft Macintosh PowerPoint</Application>
  <PresentationFormat>A4 Paper (210x297 mm)</PresentationFormat>
  <Paragraphs>852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굴림</vt:lpstr>
      <vt:lpstr>맑은 고딕</vt:lpstr>
      <vt:lpstr>Arial</vt:lpstr>
      <vt:lpstr>Britannic Bold</vt:lpstr>
      <vt:lpstr>Verdana</vt:lpstr>
      <vt:lpstr>Wingdings</vt:lpstr>
      <vt:lpstr>1_Institutionaliztion_OOS_PJG</vt:lpstr>
      <vt:lpstr>Java Types</vt:lpstr>
      <vt:lpstr>Java Types: Overview</vt:lpstr>
      <vt:lpstr>Primitive Types</vt:lpstr>
      <vt:lpstr>Operators in Java</vt:lpstr>
      <vt:lpstr>Type Conversion</vt:lpstr>
      <vt:lpstr>Unicode</vt:lpstr>
      <vt:lpstr>Beyond Basic Arithmetic: Math Class</vt:lpstr>
      <vt:lpstr>Wrapper classes</vt:lpstr>
      <vt:lpstr>Wrapper Classes</vt:lpstr>
      <vt:lpstr>Conversion: Primitive Type  Wrapper</vt:lpstr>
      <vt:lpstr>Conversion: Wrapper  Primitive Type</vt:lpstr>
      <vt:lpstr>Wrapper Classes: Autoboxing and Unboxing</vt:lpstr>
      <vt:lpstr>Auto Boxing</vt:lpstr>
      <vt:lpstr>Auto Unboxing</vt:lpstr>
      <vt:lpstr>Wrapper Classes: Useful Features</vt:lpstr>
      <vt:lpstr>When to Use Wrapper Classes</vt:lpstr>
      <vt:lpstr>string</vt:lpstr>
      <vt:lpstr>PowerPoint Presentation</vt:lpstr>
      <vt:lpstr>PowerPoint Presentation</vt:lpstr>
      <vt:lpstr>Splitting String</vt:lpstr>
      <vt:lpstr>Conversion between Number and String</vt:lpstr>
      <vt:lpstr>Formatting String</vt:lpstr>
      <vt:lpstr>array</vt:lpstr>
      <vt:lpstr>Arrays</vt:lpstr>
      <vt:lpstr>Arrays: An Example</vt:lpstr>
      <vt:lpstr>Copying Arrays</vt:lpstr>
      <vt:lpstr>Arrays Class</vt:lpstr>
      <vt:lpstr>int [] array vs int array []</vt:lpstr>
      <vt:lpstr>Constants</vt:lpstr>
      <vt:lpstr>Input and output</vt:lpstr>
      <vt:lpstr>Reading Input by Scanner</vt:lpstr>
      <vt:lpstr>Scanner</vt:lpstr>
      <vt:lpstr>Reading Input by Scanner</vt:lpstr>
      <vt:lpstr>Scanner from String</vt:lpstr>
      <vt:lpstr>InputMismatchException</vt:lpstr>
      <vt:lpstr>Catching InputMismatchException</vt:lpstr>
      <vt:lpstr>Formatting Output</vt:lpstr>
      <vt:lpstr>Formatting Output</vt:lpstr>
      <vt:lpstr>Formatting Output: Example</vt:lpstr>
      <vt:lpstr>Date &amp; time</vt:lpstr>
      <vt:lpstr>Getting Current Date and Time</vt:lpstr>
      <vt:lpstr>Date Formatting Using SimpleDateFormat</vt:lpstr>
      <vt:lpstr>Sleeping for a While</vt:lpstr>
      <vt:lpstr>Measuring Elapsed Time</vt:lpstr>
      <vt:lpstr>Q&amp;A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김은영</cp:lastModifiedBy>
  <cp:revision>1099</cp:revision>
  <cp:lastPrinted>1999-11-08T11:04:00Z</cp:lastPrinted>
  <dcterms:created xsi:type="dcterms:W3CDTF">1999-09-02T07:11:58Z</dcterms:created>
  <dcterms:modified xsi:type="dcterms:W3CDTF">2023-09-12T06:34:36Z</dcterms:modified>
</cp:coreProperties>
</file>