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Lst>
  <p:notesMasterIdLst>
    <p:notesMasterId r:id="rId19"/>
  </p:notesMasterIdLst>
  <p:handoutMasterIdLst>
    <p:handoutMasterId r:id="rId20"/>
  </p:handoutMasterIdLst>
  <p:sldIdLst>
    <p:sldId id="256" r:id="rId2"/>
    <p:sldId id="272" r:id="rId3"/>
    <p:sldId id="595" r:id="rId4"/>
    <p:sldId id="596" r:id="rId5"/>
    <p:sldId id="597" r:id="rId6"/>
    <p:sldId id="598" r:id="rId7"/>
    <p:sldId id="599" r:id="rId8"/>
    <p:sldId id="601" r:id="rId9"/>
    <p:sldId id="603" r:id="rId10"/>
    <p:sldId id="602" r:id="rId11"/>
    <p:sldId id="600" r:id="rId12"/>
    <p:sldId id="273" r:id="rId13"/>
    <p:sldId id="259" r:id="rId14"/>
    <p:sldId id="592" r:id="rId15"/>
    <p:sldId id="593" r:id="rId16"/>
    <p:sldId id="594" r:id="rId17"/>
    <p:sldId id="257" r:id="rId18"/>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7" pos="2880"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9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D33"/>
    <a:srgbClr val="DAA600"/>
    <a:srgbClr val="B686DA"/>
    <a:srgbClr val="FFA7A7"/>
    <a:srgbClr val="F2A36E"/>
    <a:srgbClr val="5781C1"/>
    <a:srgbClr val="4F3C05"/>
    <a:srgbClr val="F7F7F7"/>
    <a:srgbClr val="7294C7"/>
    <a:srgbClr val="768A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44E97-2A3D-4688-B087-99B4A4091DA8}" v="46" dt="2022-01-17T04:18:17.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16" autoAdjust="0"/>
    <p:restoredTop sz="96837" autoAdjust="0"/>
  </p:normalViewPr>
  <p:slideViewPr>
    <p:cSldViewPr snapToGrid="0" showGuides="1">
      <p:cViewPr varScale="1">
        <p:scale>
          <a:sx n="108" d="100"/>
          <a:sy n="108" d="100"/>
        </p:scale>
        <p:origin x="102" y="96"/>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p:scale>
          <a:sx n="75" d="100"/>
          <a:sy n="75" d="100"/>
        </p:scale>
        <p:origin x="3990" y="696"/>
      </p:cViewPr>
      <p:guideLst>
        <p:guide orient="horz" pos="2909"/>
        <p:guide pos="2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ica Hudson" userId="2785c43ae7b83892" providerId="LiveId" clId="{40A44E97-2A3D-4688-B087-99B4A4091DA8}"/>
    <pc:docChg chg="undo redo custSel addSld delSld modSld">
      <pc:chgData name="Jerrica Hudson" userId="2785c43ae7b83892" providerId="LiveId" clId="{40A44E97-2A3D-4688-B087-99B4A4091DA8}" dt="2022-01-17T04:25:09.565" v="5772" actId="20577"/>
      <pc:docMkLst>
        <pc:docMk/>
      </pc:docMkLst>
      <pc:sldChg chg="modSp mod">
        <pc:chgData name="Jerrica Hudson" userId="2785c43ae7b83892" providerId="LiveId" clId="{40A44E97-2A3D-4688-B087-99B4A4091DA8}" dt="2022-01-15T21:57:09.720" v="0" actId="20577"/>
        <pc:sldMkLst>
          <pc:docMk/>
          <pc:sldMk cId="659791145" sldId="256"/>
        </pc:sldMkLst>
        <pc:spChg chg="mod">
          <ac:chgData name="Jerrica Hudson" userId="2785c43ae7b83892" providerId="LiveId" clId="{40A44E97-2A3D-4688-B087-99B4A4091DA8}" dt="2022-01-15T21:57:09.720" v="0" actId="20577"/>
          <ac:spMkLst>
            <pc:docMk/>
            <pc:sldMk cId="659791145" sldId="256"/>
            <ac:spMk id="2" creationId="{00000000-0000-0000-0000-000000000000}"/>
          </ac:spMkLst>
        </pc:spChg>
      </pc:sldChg>
      <pc:sldChg chg="del">
        <pc:chgData name="Jerrica Hudson" userId="2785c43ae7b83892" providerId="LiveId" clId="{40A44E97-2A3D-4688-B087-99B4A4091DA8}" dt="2022-01-15T21:58:04.676" v="19" actId="47"/>
        <pc:sldMkLst>
          <pc:docMk/>
          <pc:sldMk cId="865499618" sldId="258"/>
        </pc:sldMkLst>
      </pc:sldChg>
      <pc:sldChg chg="modSp del mod">
        <pc:chgData name="Jerrica Hudson" userId="2785c43ae7b83892" providerId="LiveId" clId="{40A44E97-2A3D-4688-B087-99B4A4091DA8}" dt="2022-01-15T21:58:03.753" v="17" actId="47"/>
        <pc:sldMkLst>
          <pc:docMk/>
          <pc:sldMk cId="397134273" sldId="260"/>
        </pc:sldMkLst>
        <pc:spChg chg="mod">
          <ac:chgData name="Jerrica Hudson" userId="2785c43ae7b83892" providerId="LiveId" clId="{40A44E97-2A3D-4688-B087-99B4A4091DA8}" dt="2022-01-15T21:58:00.836" v="16" actId="6549"/>
          <ac:spMkLst>
            <pc:docMk/>
            <pc:sldMk cId="397134273" sldId="260"/>
            <ac:spMk id="2" creationId="{D37ECDAD-E777-F141-9F40-73DFB707573A}"/>
          </ac:spMkLst>
        </pc:spChg>
      </pc:sldChg>
      <pc:sldChg chg="del">
        <pc:chgData name="Jerrica Hudson" userId="2785c43ae7b83892" providerId="LiveId" clId="{40A44E97-2A3D-4688-B087-99B4A4091DA8}" dt="2022-01-15T21:58:04.086" v="18" actId="47"/>
        <pc:sldMkLst>
          <pc:docMk/>
          <pc:sldMk cId="3203532669" sldId="261"/>
        </pc:sldMkLst>
      </pc:sldChg>
      <pc:sldChg chg="del">
        <pc:chgData name="Jerrica Hudson" userId="2785c43ae7b83892" providerId="LiveId" clId="{40A44E97-2A3D-4688-B087-99B4A4091DA8}" dt="2022-01-15T21:57:22.706" v="3" actId="47"/>
        <pc:sldMkLst>
          <pc:docMk/>
          <pc:sldMk cId="603522309" sldId="262"/>
        </pc:sldMkLst>
      </pc:sldChg>
      <pc:sldChg chg="del">
        <pc:chgData name="Jerrica Hudson" userId="2785c43ae7b83892" providerId="LiveId" clId="{40A44E97-2A3D-4688-B087-99B4A4091DA8}" dt="2022-01-15T21:57:23.525" v="4" actId="47"/>
        <pc:sldMkLst>
          <pc:docMk/>
          <pc:sldMk cId="984339785" sldId="263"/>
        </pc:sldMkLst>
      </pc:sldChg>
      <pc:sldChg chg="del">
        <pc:chgData name="Jerrica Hudson" userId="2785c43ae7b83892" providerId="LiveId" clId="{40A44E97-2A3D-4688-B087-99B4A4091DA8}" dt="2022-01-15T21:57:24.087" v="5" actId="47"/>
        <pc:sldMkLst>
          <pc:docMk/>
          <pc:sldMk cId="1309010104" sldId="264"/>
        </pc:sldMkLst>
      </pc:sldChg>
      <pc:sldChg chg="del">
        <pc:chgData name="Jerrica Hudson" userId="2785c43ae7b83892" providerId="LiveId" clId="{40A44E97-2A3D-4688-B087-99B4A4091DA8}" dt="2022-01-15T21:57:24.770" v="6" actId="47"/>
        <pc:sldMkLst>
          <pc:docMk/>
          <pc:sldMk cId="3229102183" sldId="265"/>
        </pc:sldMkLst>
      </pc:sldChg>
      <pc:sldChg chg="del">
        <pc:chgData name="Jerrica Hudson" userId="2785c43ae7b83892" providerId="LiveId" clId="{40A44E97-2A3D-4688-B087-99B4A4091DA8}" dt="2022-01-15T21:57:25.720" v="7" actId="47"/>
        <pc:sldMkLst>
          <pc:docMk/>
          <pc:sldMk cId="3909565598" sldId="266"/>
        </pc:sldMkLst>
      </pc:sldChg>
      <pc:sldChg chg="del">
        <pc:chgData name="Jerrica Hudson" userId="2785c43ae7b83892" providerId="LiveId" clId="{40A44E97-2A3D-4688-B087-99B4A4091DA8}" dt="2022-01-15T21:57:26.411" v="8" actId="47"/>
        <pc:sldMkLst>
          <pc:docMk/>
          <pc:sldMk cId="3271455871" sldId="267"/>
        </pc:sldMkLst>
      </pc:sldChg>
      <pc:sldChg chg="del">
        <pc:chgData name="Jerrica Hudson" userId="2785c43ae7b83892" providerId="LiveId" clId="{40A44E97-2A3D-4688-B087-99B4A4091DA8}" dt="2022-01-15T21:57:28.855" v="9" actId="47"/>
        <pc:sldMkLst>
          <pc:docMk/>
          <pc:sldMk cId="567132611" sldId="268"/>
        </pc:sldMkLst>
      </pc:sldChg>
      <pc:sldChg chg="del">
        <pc:chgData name="Jerrica Hudson" userId="2785c43ae7b83892" providerId="LiveId" clId="{40A44E97-2A3D-4688-B087-99B4A4091DA8}" dt="2022-01-15T21:57:29.770" v="10" actId="47"/>
        <pc:sldMkLst>
          <pc:docMk/>
          <pc:sldMk cId="2521951848" sldId="269"/>
        </pc:sldMkLst>
      </pc:sldChg>
      <pc:sldChg chg="del">
        <pc:chgData name="Jerrica Hudson" userId="2785c43ae7b83892" providerId="LiveId" clId="{40A44E97-2A3D-4688-B087-99B4A4091DA8}" dt="2022-01-15T21:57:30.821" v="11" actId="47"/>
        <pc:sldMkLst>
          <pc:docMk/>
          <pc:sldMk cId="914646832" sldId="270"/>
        </pc:sldMkLst>
      </pc:sldChg>
      <pc:sldChg chg="del">
        <pc:chgData name="Jerrica Hudson" userId="2785c43ae7b83892" providerId="LiveId" clId="{40A44E97-2A3D-4688-B087-99B4A4091DA8}" dt="2022-01-15T21:57:31.537" v="12" actId="47"/>
        <pc:sldMkLst>
          <pc:docMk/>
          <pc:sldMk cId="96244949" sldId="271"/>
        </pc:sldMkLst>
      </pc:sldChg>
      <pc:sldChg chg="addSp delSp modSp mod">
        <pc:chgData name="Jerrica Hudson" userId="2785c43ae7b83892" providerId="LiveId" clId="{40A44E97-2A3D-4688-B087-99B4A4091DA8}" dt="2022-01-17T04:15:46.642" v="5437" actId="1076"/>
        <pc:sldMkLst>
          <pc:docMk/>
          <pc:sldMk cId="1078123284" sldId="272"/>
        </pc:sldMkLst>
        <pc:spChg chg="mod">
          <ac:chgData name="Jerrica Hudson" userId="2785c43ae7b83892" providerId="LiveId" clId="{40A44E97-2A3D-4688-B087-99B4A4091DA8}" dt="2022-01-15T21:57:12.597" v="1" actId="20577"/>
          <ac:spMkLst>
            <pc:docMk/>
            <pc:sldMk cId="1078123284" sldId="272"/>
            <ac:spMk id="2" creationId="{EA804848-75F3-4852-90D9-370BDDE15586}"/>
          </ac:spMkLst>
        </pc:spChg>
        <pc:graphicFrameChg chg="del">
          <ac:chgData name="Jerrica Hudson" userId="2785c43ae7b83892" providerId="LiveId" clId="{40A44E97-2A3D-4688-B087-99B4A4091DA8}" dt="2022-01-15T21:57:15.704" v="2" actId="478"/>
          <ac:graphicFrameMkLst>
            <pc:docMk/>
            <pc:sldMk cId="1078123284" sldId="272"/>
            <ac:graphicFrameMk id="3" creationId="{62AF5FF3-AA80-44A4-8558-4CA7352979CD}"/>
          </ac:graphicFrameMkLst>
        </pc:graphicFrameChg>
        <pc:graphicFrameChg chg="add del mod">
          <ac:chgData name="Jerrica Hudson" userId="2785c43ae7b83892" providerId="LiveId" clId="{40A44E97-2A3D-4688-B087-99B4A4091DA8}" dt="2022-01-17T04:15:10.715" v="5433" actId="478"/>
          <ac:graphicFrameMkLst>
            <pc:docMk/>
            <pc:sldMk cId="1078123284" sldId="272"/>
            <ac:graphicFrameMk id="3" creationId="{739C7FE8-4350-46FA-8C7E-FC159E9F7FF6}"/>
          </ac:graphicFrameMkLst>
        </pc:graphicFrameChg>
        <pc:graphicFrameChg chg="add mod">
          <ac:chgData name="Jerrica Hudson" userId="2785c43ae7b83892" providerId="LiveId" clId="{40A44E97-2A3D-4688-B087-99B4A4091DA8}" dt="2022-01-17T04:15:46.642" v="5437" actId="1076"/>
          <ac:graphicFrameMkLst>
            <pc:docMk/>
            <pc:sldMk cId="1078123284" sldId="272"/>
            <ac:graphicFrameMk id="4" creationId="{57978E56-8D21-4C79-984B-3640B55290CD}"/>
          </ac:graphicFrameMkLst>
        </pc:graphicFrameChg>
      </pc:sldChg>
      <pc:sldChg chg="modSp mod">
        <pc:chgData name="Jerrica Hudson" userId="2785c43ae7b83892" providerId="LiveId" clId="{40A44E97-2A3D-4688-B087-99B4A4091DA8}" dt="2022-01-17T01:58:28.917" v="4504" actId="207"/>
        <pc:sldMkLst>
          <pc:docMk/>
          <pc:sldMk cId="4189895598" sldId="273"/>
        </pc:sldMkLst>
        <pc:spChg chg="mod">
          <ac:chgData name="Jerrica Hudson" userId="2785c43ae7b83892" providerId="LiveId" clId="{40A44E97-2A3D-4688-B087-99B4A4091DA8}" dt="2022-01-15T22:04:24.060" v="147" actId="14100"/>
          <ac:spMkLst>
            <pc:docMk/>
            <pc:sldMk cId="4189895598" sldId="273"/>
            <ac:spMk id="2" creationId="{C4C05923-6C2C-944E-BD96-151591A0B58F}"/>
          </ac:spMkLst>
        </pc:spChg>
        <pc:spChg chg="mod">
          <ac:chgData name="Jerrica Hudson" userId="2785c43ae7b83892" providerId="LiveId" clId="{40A44E97-2A3D-4688-B087-99B4A4091DA8}" dt="2022-01-17T01:58:28.917" v="4504" actId="207"/>
          <ac:spMkLst>
            <pc:docMk/>
            <pc:sldMk cId="4189895598" sldId="273"/>
            <ac:spMk id="3" creationId="{9B806CD5-45BF-47A2-A9FF-A03DDB9211CD}"/>
          </ac:spMkLst>
        </pc:spChg>
      </pc:sldChg>
      <pc:sldChg chg="del">
        <pc:chgData name="Jerrica Hudson" userId="2785c43ae7b83892" providerId="LiveId" clId="{40A44E97-2A3D-4688-B087-99B4A4091DA8}" dt="2022-01-15T21:58:36.961" v="26"/>
        <pc:sldMkLst>
          <pc:docMk/>
          <pc:sldMk cId="715364465" sldId="580"/>
        </pc:sldMkLst>
      </pc:sldChg>
      <pc:sldChg chg="modSp del mod">
        <pc:chgData name="Jerrica Hudson" userId="2785c43ae7b83892" providerId="LiveId" clId="{40A44E97-2A3D-4688-B087-99B4A4091DA8}" dt="2022-01-15T21:58:14.014" v="21" actId="27636"/>
        <pc:sldMkLst>
          <pc:docMk/>
          <pc:sldMk cId="756824813" sldId="592"/>
        </pc:sldMkLst>
        <pc:spChg chg="mod">
          <ac:chgData name="Jerrica Hudson" userId="2785c43ae7b83892" providerId="LiveId" clId="{40A44E97-2A3D-4688-B087-99B4A4091DA8}" dt="2022-01-15T21:58:14.014" v="21" actId="27636"/>
          <ac:spMkLst>
            <pc:docMk/>
            <pc:sldMk cId="756824813" sldId="592"/>
            <ac:spMk id="3" creationId="{162401A0-BF56-AF48-8CED-C53370224990}"/>
          </ac:spMkLst>
        </pc:spChg>
      </pc:sldChg>
      <pc:sldChg chg="del">
        <pc:chgData name="Jerrica Hudson" userId="2785c43ae7b83892" providerId="LiveId" clId="{40A44E97-2A3D-4688-B087-99B4A4091DA8}" dt="2022-01-15T21:58:11.182" v="20"/>
        <pc:sldMkLst>
          <pc:docMk/>
          <pc:sldMk cId="3357473222" sldId="593"/>
        </pc:sldMkLst>
      </pc:sldChg>
      <pc:sldChg chg="del">
        <pc:chgData name="Jerrica Hudson" userId="2785c43ae7b83892" providerId="LiveId" clId="{40A44E97-2A3D-4688-B087-99B4A4091DA8}" dt="2022-01-15T21:58:11.182" v="20"/>
        <pc:sldMkLst>
          <pc:docMk/>
          <pc:sldMk cId="3656125601" sldId="594"/>
        </pc:sldMkLst>
      </pc:sldChg>
      <pc:sldChg chg="del">
        <pc:chgData name="Jerrica Hudson" userId="2785c43ae7b83892" providerId="LiveId" clId="{40A44E97-2A3D-4688-B087-99B4A4091DA8}" dt="2022-01-15T21:58:36.961" v="26"/>
        <pc:sldMkLst>
          <pc:docMk/>
          <pc:sldMk cId="489311194" sldId="595"/>
        </pc:sldMkLst>
      </pc:sldChg>
      <pc:sldChg chg="addSp delSp modSp new mod">
        <pc:chgData name="Jerrica Hudson" userId="2785c43ae7b83892" providerId="LiveId" clId="{40A44E97-2A3D-4688-B087-99B4A4091DA8}" dt="2022-01-15T22:25:55.135" v="156" actId="22"/>
        <pc:sldMkLst>
          <pc:docMk/>
          <pc:sldMk cId="1458944763" sldId="595"/>
        </pc:sldMkLst>
        <pc:spChg chg="mod">
          <ac:chgData name="Jerrica Hudson" userId="2785c43ae7b83892" providerId="LiveId" clId="{40A44E97-2A3D-4688-B087-99B4A4091DA8}" dt="2022-01-15T22:02:57.187" v="133" actId="14100"/>
          <ac:spMkLst>
            <pc:docMk/>
            <pc:sldMk cId="1458944763" sldId="595"/>
            <ac:spMk id="2" creationId="{7FB9DE60-55D8-400C-B3C4-5E56797BA93D}"/>
          </ac:spMkLst>
        </pc:spChg>
        <pc:spChg chg="add del mod">
          <ac:chgData name="Jerrica Hudson" userId="2785c43ae7b83892" providerId="LiveId" clId="{40A44E97-2A3D-4688-B087-99B4A4091DA8}" dt="2022-01-15T22:21:09.326" v="152" actId="478"/>
          <ac:spMkLst>
            <pc:docMk/>
            <pc:sldMk cId="1458944763" sldId="595"/>
            <ac:spMk id="4" creationId="{342B0CC9-1438-454C-AD02-F56F065648E6}"/>
          </ac:spMkLst>
        </pc:spChg>
        <pc:picChg chg="add del mod">
          <ac:chgData name="Jerrica Hudson" userId="2785c43ae7b83892" providerId="LiveId" clId="{40A44E97-2A3D-4688-B087-99B4A4091DA8}" dt="2022-01-15T22:25:38.413" v="155" actId="478"/>
          <ac:picMkLst>
            <pc:docMk/>
            <pc:sldMk cId="1458944763" sldId="595"/>
            <ac:picMk id="6" creationId="{3907C4BD-A945-4D69-9028-4AA216584B0E}"/>
          </ac:picMkLst>
        </pc:picChg>
        <pc:picChg chg="add">
          <ac:chgData name="Jerrica Hudson" userId="2785c43ae7b83892" providerId="LiveId" clId="{40A44E97-2A3D-4688-B087-99B4A4091DA8}" dt="2022-01-15T22:25:55.135" v="156" actId="22"/>
          <ac:picMkLst>
            <pc:docMk/>
            <pc:sldMk cId="1458944763" sldId="595"/>
            <ac:picMk id="8" creationId="{C3C58CC1-1174-48A6-AD29-FE8A678F3EA7}"/>
          </ac:picMkLst>
        </pc:picChg>
      </pc:sldChg>
      <pc:sldChg chg="modSp del mod">
        <pc:chgData name="Jerrica Hudson" userId="2785c43ae7b83892" providerId="LiveId" clId="{40A44E97-2A3D-4688-B087-99B4A4091DA8}" dt="2022-01-15T21:58:31.303" v="25"/>
        <pc:sldMkLst>
          <pc:docMk/>
          <pc:sldMk cId="4100428550" sldId="595"/>
        </pc:sldMkLst>
        <pc:spChg chg="mod">
          <ac:chgData name="Jerrica Hudson" userId="2785c43ae7b83892" providerId="LiveId" clId="{40A44E97-2A3D-4688-B087-99B4A4091DA8}" dt="2022-01-15T21:58:31.303" v="25"/>
          <ac:spMkLst>
            <pc:docMk/>
            <pc:sldMk cId="4100428550" sldId="595"/>
            <ac:spMk id="3" creationId="{162401A0-BF56-AF48-8CED-C53370224990}"/>
          </ac:spMkLst>
        </pc:spChg>
      </pc:sldChg>
      <pc:sldChg chg="del">
        <pc:chgData name="Jerrica Hudson" userId="2785c43ae7b83892" providerId="LiveId" clId="{40A44E97-2A3D-4688-B087-99B4A4091DA8}" dt="2022-01-15T21:58:31.303" v="25"/>
        <pc:sldMkLst>
          <pc:docMk/>
          <pc:sldMk cId="1839050416" sldId="596"/>
        </pc:sldMkLst>
      </pc:sldChg>
      <pc:sldChg chg="addSp delSp modSp add mod">
        <pc:chgData name="Jerrica Hudson" userId="2785c43ae7b83892" providerId="LiveId" clId="{40A44E97-2A3D-4688-B087-99B4A4091DA8}" dt="2022-01-15T23:28:31.936" v="198" actId="14100"/>
        <pc:sldMkLst>
          <pc:docMk/>
          <pc:sldMk cId="2502181632" sldId="596"/>
        </pc:sldMkLst>
        <pc:spChg chg="add del mod">
          <ac:chgData name="Jerrica Hudson" userId="2785c43ae7b83892" providerId="LiveId" clId="{40A44E97-2A3D-4688-B087-99B4A4091DA8}" dt="2022-01-15T22:53:47.570" v="163" actId="478"/>
          <ac:spMkLst>
            <pc:docMk/>
            <pc:sldMk cId="2502181632" sldId="596"/>
            <ac:spMk id="2" creationId="{7FB9DE60-55D8-400C-B3C4-5E56797BA93D}"/>
          </ac:spMkLst>
        </pc:spChg>
        <pc:spChg chg="add del mod">
          <ac:chgData name="Jerrica Hudson" userId="2785c43ae7b83892" providerId="LiveId" clId="{40A44E97-2A3D-4688-B087-99B4A4091DA8}" dt="2022-01-15T22:53:47.570" v="163" actId="478"/>
          <ac:spMkLst>
            <pc:docMk/>
            <pc:sldMk cId="2502181632" sldId="596"/>
            <ac:spMk id="3" creationId="{206F798F-989C-4166-8B32-B859654FE701}"/>
          </ac:spMkLst>
        </pc:spChg>
        <pc:spChg chg="add del mod">
          <ac:chgData name="Jerrica Hudson" userId="2785c43ae7b83892" providerId="LiveId" clId="{40A44E97-2A3D-4688-B087-99B4A4091DA8}" dt="2022-01-15T22:53:47.570" v="163" actId="478"/>
          <ac:spMkLst>
            <pc:docMk/>
            <pc:sldMk cId="2502181632" sldId="596"/>
            <ac:spMk id="4" creationId="{3FF56912-AB18-411B-95E7-46C7A1DAF963}"/>
          </ac:spMkLst>
        </pc:spChg>
        <pc:picChg chg="add del mod">
          <ac:chgData name="Jerrica Hudson" userId="2785c43ae7b83892" providerId="LiveId" clId="{40A44E97-2A3D-4688-B087-99B4A4091DA8}" dt="2022-01-15T22:54:18.254" v="172" actId="21"/>
          <ac:picMkLst>
            <pc:docMk/>
            <pc:sldMk cId="2502181632" sldId="596"/>
            <ac:picMk id="6" creationId="{742E42F1-45D4-4E52-A706-037AC4AA21F0}"/>
          </ac:picMkLst>
        </pc:picChg>
        <pc:picChg chg="add del mod">
          <ac:chgData name="Jerrica Hudson" userId="2785c43ae7b83892" providerId="LiveId" clId="{40A44E97-2A3D-4688-B087-99B4A4091DA8}" dt="2022-01-15T23:27:42.412" v="180" actId="478"/>
          <ac:picMkLst>
            <pc:docMk/>
            <pc:sldMk cId="2502181632" sldId="596"/>
            <ac:picMk id="8" creationId="{3901F1A7-5DC2-4AFB-9778-5B636212C04A}"/>
          </ac:picMkLst>
        </pc:picChg>
        <pc:picChg chg="add del mod">
          <ac:chgData name="Jerrica Hudson" userId="2785c43ae7b83892" providerId="LiveId" clId="{40A44E97-2A3D-4688-B087-99B4A4091DA8}" dt="2022-01-15T23:26:50.506" v="176" actId="478"/>
          <ac:picMkLst>
            <pc:docMk/>
            <pc:sldMk cId="2502181632" sldId="596"/>
            <ac:picMk id="9" creationId="{544C4C5A-2C19-4F12-8C88-1527646357A3}"/>
          </ac:picMkLst>
        </pc:picChg>
        <pc:picChg chg="add del mod">
          <ac:chgData name="Jerrica Hudson" userId="2785c43ae7b83892" providerId="LiveId" clId="{40A44E97-2A3D-4688-B087-99B4A4091DA8}" dt="2022-01-15T23:28:08.975" v="187" actId="21"/>
          <ac:picMkLst>
            <pc:docMk/>
            <pc:sldMk cId="2502181632" sldId="596"/>
            <ac:picMk id="11" creationId="{C35A62B0-CE1A-43D8-AE92-BA7CFBA782FB}"/>
          </ac:picMkLst>
        </pc:picChg>
        <pc:picChg chg="add del mod">
          <ac:chgData name="Jerrica Hudson" userId="2785c43ae7b83892" providerId="LiveId" clId="{40A44E97-2A3D-4688-B087-99B4A4091DA8}" dt="2022-01-15T23:27:50.698" v="184" actId="22"/>
          <ac:picMkLst>
            <pc:docMk/>
            <pc:sldMk cId="2502181632" sldId="596"/>
            <ac:picMk id="13" creationId="{D08D8E2A-3085-40B8-BF32-54C265495C4C}"/>
          </ac:picMkLst>
        </pc:picChg>
        <pc:picChg chg="add mod">
          <ac:chgData name="Jerrica Hudson" userId="2785c43ae7b83892" providerId="LiveId" clId="{40A44E97-2A3D-4688-B087-99B4A4091DA8}" dt="2022-01-15T23:28:28.713" v="196" actId="1076"/>
          <ac:picMkLst>
            <pc:docMk/>
            <pc:sldMk cId="2502181632" sldId="596"/>
            <ac:picMk id="15" creationId="{61FBC1FB-0B81-41AB-8C77-179E9AEDB6B7}"/>
          </ac:picMkLst>
        </pc:picChg>
        <pc:picChg chg="add mod">
          <ac:chgData name="Jerrica Hudson" userId="2785c43ae7b83892" providerId="LiveId" clId="{40A44E97-2A3D-4688-B087-99B4A4091DA8}" dt="2022-01-15T23:28:31.936" v="198" actId="14100"/>
          <ac:picMkLst>
            <pc:docMk/>
            <pc:sldMk cId="2502181632" sldId="596"/>
            <ac:picMk id="16" creationId="{B4BDB673-39FE-4029-97BD-8B112B0E9361}"/>
          </ac:picMkLst>
        </pc:picChg>
      </pc:sldChg>
      <pc:sldChg chg="del">
        <pc:chgData name="Jerrica Hudson" userId="2785c43ae7b83892" providerId="LiveId" clId="{40A44E97-2A3D-4688-B087-99B4A4091DA8}" dt="2022-01-15T21:58:36.961" v="26"/>
        <pc:sldMkLst>
          <pc:docMk/>
          <pc:sldMk cId="4159967754" sldId="596"/>
        </pc:sldMkLst>
      </pc:sldChg>
      <pc:sldChg chg="addSp delSp modSp add mod">
        <pc:chgData name="Jerrica Hudson" userId="2785c43ae7b83892" providerId="LiveId" clId="{40A44E97-2A3D-4688-B087-99B4A4091DA8}" dt="2022-01-16T20:31:31.475" v="1137" actId="207"/>
        <pc:sldMkLst>
          <pc:docMk/>
          <pc:sldMk cId="186383266" sldId="597"/>
        </pc:sldMkLst>
        <pc:spChg chg="mod">
          <ac:chgData name="Jerrica Hudson" userId="2785c43ae7b83892" providerId="LiveId" clId="{40A44E97-2A3D-4688-B087-99B4A4091DA8}" dt="2022-01-15T23:35:49.487" v="581" actId="21"/>
          <ac:spMkLst>
            <pc:docMk/>
            <pc:sldMk cId="186383266" sldId="597"/>
            <ac:spMk id="2" creationId="{7FB9DE60-55D8-400C-B3C4-5E56797BA93D}"/>
          </ac:spMkLst>
        </pc:spChg>
        <pc:spChg chg="add mod">
          <ac:chgData name="Jerrica Hudson" userId="2785c43ae7b83892" providerId="LiveId" clId="{40A44E97-2A3D-4688-B087-99B4A4091DA8}" dt="2022-01-16T20:31:31.475" v="1137" actId="207"/>
          <ac:spMkLst>
            <pc:docMk/>
            <pc:sldMk cId="186383266" sldId="597"/>
            <ac:spMk id="10" creationId="{0374A208-A161-4A9B-B9D5-49A8F083E67E}"/>
          </ac:spMkLst>
        </pc:spChg>
        <pc:grpChg chg="add mod">
          <ac:chgData name="Jerrica Hudson" userId="2785c43ae7b83892" providerId="LiveId" clId="{40A44E97-2A3D-4688-B087-99B4A4091DA8}" dt="2022-01-15T23:37:20.935" v="602" actId="164"/>
          <ac:grpSpMkLst>
            <pc:docMk/>
            <pc:sldMk cId="186383266" sldId="597"/>
            <ac:grpSpMk id="8" creationId="{DD046176-EEA8-4472-9572-AE7909D8AB40}"/>
          </ac:grpSpMkLst>
        </pc:grpChg>
        <pc:grpChg chg="add mod">
          <ac:chgData name="Jerrica Hudson" userId="2785c43ae7b83892" providerId="LiveId" clId="{40A44E97-2A3D-4688-B087-99B4A4091DA8}" dt="2022-01-15T23:37:20.935" v="602" actId="164"/>
          <ac:grpSpMkLst>
            <pc:docMk/>
            <pc:sldMk cId="186383266" sldId="597"/>
            <ac:grpSpMk id="12" creationId="{95965B29-B243-4CC3-81E3-40C7675D4F40}"/>
          </ac:grpSpMkLst>
        </pc:grpChg>
        <pc:picChg chg="add mod modCrop">
          <ac:chgData name="Jerrica Hudson" userId="2785c43ae7b83892" providerId="LiveId" clId="{40A44E97-2A3D-4688-B087-99B4A4091DA8}" dt="2022-01-15T23:32:06.046" v="225" actId="732"/>
          <ac:picMkLst>
            <pc:docMk/>
            <pc:sldMk cId="186383266" sldId="597"/>
            <ac:picMk id="3" creationId="{B82E518F-BE51-4121-BEEB-3F0B6250701A}"/>
          </ac:picMkLst>
        </pc:picChg>
        <pc:picChg chg="add mod modCrop">
          <ac:chgData name="Jerrica Hudson" userId="2785c43ae7b83892" providerId="LiveId" clId="{40A44E97-2A3D-4688-B087-99B4A4091DA8}" dt="2022-01-15T23:32:14.554" v="226" actId="14100"/>
          <ac:picMkLst>
            <pc:docMk/>
            <pc:sldMk cId="186383266" sldId="597"/>
            <ac:picMk id="4" creationId="{529617F3-20AA-4275-B1B3-629809788D6A}"/>
          </ac:picMkLst>
        </pc:picChg>
        <pc:picChg chg="add del">
          <ac:chgData name="Jerrica Hudson" userId="2785c43ae7b83892" providerId="LiveId" clId="{40A44E97-2A3D-4688-B087-99B4A4091DA8}" dt="2022-01-15T23:30:43.646" v="212" actId="478"/>
          <ac:picMkLst>
            <pc:docMk/>
            <pc:sldMk cId="186383266" sldId="597"/>
            <ac:picMk id="6" creationId="{80202C91-BEBE-48BA-881A-D61A05905FFE}"/>
          </ac:picMkLst>
        </pc:picChg>
        <pc:picChg chg="add mod modCrop">
          <ac:chgData name="Jerrica Hudson" userId="2785c43ae7b83892" providerId="LiveId" clId="{40A44E97-2A3D-4688-B087-99B4A4091DA8}" dt="2022-01-15T23:32:17.294" v="227" actId="1076"/>
          <ac:picMkLst>
            <pc:docMk/>
            <pc:sldMk cId="186383266" sldId="597"/>
            <ac:picMk id="7" creationId="{64AB6FD0-6C9A-49AF-9CBD-D5A935032450}"/>
          </ac:picMkLst>
        </pc:picChg>
        <pc:picChg chg="add mod modCrop">
          <ac:chgData name="Jerrica Hudson" userId="2785c43ae7b83892" providerId="LiveId" clId="{40A44E97-2A3D-4688-B087-99B4A4091DA8}" dt="2022-01-15T23:37:20.935" v="602" actId="164"/>
          <ac:picMkLst>
            <pc:docMk/>
            <pc:sldMk cId="186383266" sldId="597"/>
            <ac:picMk id="11" creationId="{E73BED86-D757-4421-B1D5-D8204B191D83}"/>
          </ac:picMkLst>
        </pc:picChg>
      </pc:sldChg>
      <pc:sldChg chg="del">
        <pc:chgData name="Jerrica Hudson" userId="2785c43ae7b83892" providerId="LiveId" clId="{40A44E97-2A3D-4688-B087-99B4A4091DA8}" dt="2022-01-15T21:58:31.303" v="25"/>
        <pc:sldMkLst>
          <pc:docMk/>
          <pc:sldMk cId="802945503" sldId="597"/>
        </pc:sldMkLst>
      </pc:sldChg>
      <pc:sldChg chg="del">
        <pc:chgData name="Jerrica Hudson" userId="2785c43ae7b83892" providerId="LiveId" clId="{40A44E97-2A3D-4688-B087-99B4A4091DA8}" dt="2022-01-15T21:58:36.961" v="26"/>
        <pc:sldMkLst>
          <pc:docMk/>
          <pc:sldMk cId="2453123983" sldId="597"/>
        </pc:sldMkLst>
      </pc:sldChg>
      <pc:sldChg chg="addSp modSp add mod">
        <pc:chgData name="Jerrica Hudson" userId="2785c43ae7b83892" providerId="LiveId" clId="{40A44E97-2A3D-4688-B087-99B4A4091DA8}" dt="2022-01-16T20:32:56.461" v="1148" actId="115"/>
        <pc:sldMkLst>
          <pc:docMk/>
          <pc:sldMk cId="12618923" sldId="598"/>
        </pc:sldMkLst>
        <pc:spChg chg="mod">
          <ac:chgData name="Jerrica Hudson" userId="2785c43ae7b83892" providerId="LiveId" clId="{40A44E97-2A3D-4688-B087-99B4A4091DA8}" dt="2022-01-15T22:02:23.320" v="92" actId="20577"/>
          <ac:spMkLst>
            <pc:docMk/>
            <pc:sldMk cId="12618923" sldId="598"/>
            <ac:spMk id="2" creationId="{7FB9DE60-55D8-400C-B3C4-5E56797BA93D}"/>
          </ac:spMkLst>
        </pc:spChg>
        <pc:spChg chg="add mod">
          <ac:chgData name="Jerrica Hudson" userId="2785c43ae7b83892" providerId="LiveId" clId="{40A44E97-2A3D-4688-B087-99B4A4091DA8}" dt="2022-01-16T20:32:56.461" v="1148" actId="115"/>
          <ac:spMkLst>
            <pc:docMk/>
            <pc:sldMk cId="12618923" sldId="598"/>
            <ac:spMk id="4" creationId="{ED725020-FDF5-4292-82E8-93307979FB72}"/>
          </ac:spMkLst>
        </pc:spChg>
        <pc:picChg chg="add mod">
          <ac:chgData name="Jerrica Hudson" userId="2785c43ae7b83892" providerId="LiveId" clId="{40A44E97-2A3D-4688-B087-99B4A4091DA8}" dt="2022-01-16T03:19:44.297" v="1123" actId="1076"/>
          <ac:picMkLst>
            <pc:docMk/>
            <pc:sldMk cId="12618923" sldId="598"/>
            <ac:picMk id="6" creationId="{CBAE9041-1714-473C-91BC-E7B409733BC1}"/>
          </ac:picMkLst>
        </pc:picChg>
      </pc:sldChg>
      <pc:sldChg chg="addSp delSp modSp add mod">
        <pc:chgData name="Jerrica Hudson" userId="2785c43ae7b83892" providerId="LiveId" clId="{40A44E97-2A3D-4688-B087-99B4A4091DA8}" dt="2022-01-17T04:18:51.346" v="5608" actId="20577"/>
        <pc:sldMkLst>
          <pc:docMk/>
          <pc:sldMk cId="2290883535" sldId="599"/>
        </pc:sldMkLst>
        <pc:spChg chg="mod">
          <ac:chgData name="Jerrica Hudson" userId="2785c43ae7b83892" providerId="LiveId" clId="{40A44E97-2A3D-4688-B087-99B4A4091DA8}" dt="2022-01-16T21:23:10.447" v="1544" actId="14100"/>
          <ac:spMkLst>
            <pc:docMk/>
            <pc:sldMk cId="2290883535" sldId="599"/>
            <ac:spMk id="2" creationId="{7FB9DE60-55D8-400C-B3C4-5E56797BA93D}"/>
          </ac:spMkLst>
        </pc:spChg>
        <pc:spChg chg="add del">
          <ac:chgData name="Jerrica Hudson" userId="2785c43ae7b83892" providerId="LiveId" clId="{40A44E97-2A3D-4688-B087-99B4A4091DA8}" dt="2022-01-16T21:00:24.498" v="1309" actId="22"/>
          <ac:spMkLst>
            <pc:docMk/>
            <pc:sldMk cId="2290883535" sldId="599"/>
            <ac:spMk id="4" creationId="{91CC6758-8EC4-4F43-9A79-30951816B7BB}"/>
          </ac:spMkLst>
        </pc:spChg>
        <pc:spChg chg="add mod">
          <ac:chgData name="Jerrica Hudson" userId="2785c43ae7b83892" providerId="LiveId" clId="{40A44E97-2A3D-4688-B087-99B4A4091DA8}" dt="2022-01-17T04:18:51.346" v="5608" actId="20577"/>
          <ac:spMkLst>
            <pc:docMk/>
            <pc:sldMk cId="2290883535" sldId="599"/>
            <ac:spMk id="6" creationId="{2C3FB9DB-C78B-4504-A674-17613303508E}"/>
          </ac:spMkLst>
        </pc:spChg>
        <pc:spChg chg="add del mod">
          <ac:chgData name="Jerrica Hudson" userId="2785c43ae7b83892" providerId="LiveId" clId="{40A44E97-2A3D-4688-B087-99B4A4091DA8}" dt="2022-01-16T21:28:56.482" v="1608" actId="478"/>
          <ac:spMkLst>
            <pc:docMk/>
            <pc:sldMk cId="2290883535" sldId="599"/>
            <ac:spMk id="8" creationId="{3AA130D9-9CA6-46E4-B90E-70FB6B6B2043}"/>
          </ac:spMkLst>
        </pc:spChg>
        <pc:picChg chg="add del mod">
          <ac:chgData name="Jerrica Hudson" userId="2785c43ae7b83892" providerId="LiveId" clId="{40A44E97-2A3D-4688-B087-99B4A4091DA8}" dt="2022-01-16T21:28:49.438" v="1607" actId="478"/>
          <ac:picMkLst>
            <pc:docMk/>
            <pc:sldMk cId="2290883535" sldId="599"/>
            <ac:picMk id="10" creationId="{1F4CD2C3-E0F2-4AD6-8FF5-C51AED6D1F1E}"/>
          </ac:picMkLst>
        </pc:picChg>
      </pc:sldChg>
      <pc:sldChg chg="addSp modSp add mod">
        <pc:chgData name="Jerrica Hudson" userId="2785c43ae7b83892" providerId="LiveId" clId="{40A44E97-2A3D-4688-B087-99B4A4091DA8}" dt="2022-01-17T04:25:09.565" v="5772" actId="20577"/>
        <pc:sldMkLst>
          <pc:docMk/>
          <pc:sldMk cId="3213203108" sldId="600"/>
        </pc:sldMkLst>
        <pc:spChg chg="mod">
          <ac:chgData name="Jerrica Hudson" userId="2785c43ae7b83892" providerId="LiveId" clId="{40A44E97-2A3D-4688-B087-99B4A4091DA8}" dt="2022-01-17T03:55:00.014" v="4510" actId="1076"/>
          <ac:spMkLst>
            <pc:docMk/>
            <pc:sldMk cId="3213203108" sldId="600"/>
            <ac:spMk id="2" creationId="{7FB9DE60-55D8-400C-B3C4-5E56797BA93D}"/>
          </ac:spMkLst>
        </pc:spChg>
        <pc:spChg chg="add mod">
          <ac:chgData name="Jerrica Hudson" userId="2785c43ae7b83892" providerId="LiveId" clId="{40A44E97-2A3D-4688-B087-99B4A4091DA8}" dt="2022-01-17T04:25:09.565" v="5772" actId="20577"/>
          <ac:spMkLst>
            <pc:docMk/>
            <pc:sldMk cId="3213203108" sldId="600"/>
            <ac:spMk id="5" creationId="{B6862E9B-5940-4E6F-BBDD-14D02479A14B}"/>
          </ac:spMkLst>
        </pc:spChg>
        <pc:picChg chg="add mod">
          <ac:chgData name="Jerrica Hudson" userId="2785c43ae7b83892" providerId="LiveId" clId="{40A44E97-2A3D-4688-B087-99B4A4091DA8}" dt="2022-01-17T03:55:03.679" v="4511" actId="1076"/>
          <ac:picMkLst>
            <pc:docMk/>
            <pc:sldMk cId="3213203108" sldId="600"/>
            <ac:picMk id="4" creationId="{3CC9F1B9-AC70-437D-A5D4-F54624769420}"/>
          </ac:picMkLst>
        </pc:picChg>
      </pc:sldChg>
      <pc:sldChg chg="addSp delSp modSp add mod">
        <pc:chgData name="Jerrica Hudson" userId="2785c43ae7b83892" providerId="LiveId" clId="{40A44E97-2A3D-4688-B087-99B4A4091DA8}" dt="2022-01-17T01:38:47.536" v="2793" actId="207"/>
        <pc:sldMkLst>
          <pc:docMk/>
          <pc:sldMk cId="561234800" sldId="601"/>
        </pc:sldMkLst>
        <pc:spChg chg="mod">
          <ac:chgData name="Jerrica Hudson" userId="2785c43ae7b83892" providerId="LiveId" clId="{40A44E97-2A3D-4688-B087-99B4A4091DA8}" dt="2022-01-16T21:46:59.097" v="1681" actId="1076"/>
          <ac:spMkLst>
            <pc:docMk/>
            <pc:sldMk cId="561234800" sldId="601"/>
            <ac:spMk id="2" creationId="{7FB9DE60-55D8-400C-B3C4-5E56797BA93D}"/>
          </ac:spMkLst>
        </pc:spChg>
        <pc:spChg chg="del">
          <ac:chgData name="Jerrica Hudson" userId="2785c43ae7b83892" providerId="LiveId" clId="{40A44E97-2A3D-4688-B087-99B4A4091DA8}" dt="2022-01-16T21:28:33.330" v="1604" actId="478"/>
          <ac:spMkLst>
            <pc:docMk/>
            <pc:sldMk cId="561234800" sldId="601"/>
            <ac:spMk id="6" creationId="{2C3FB9DB-C78B-4504-A674-17613303508E}"/>
          </ac:spMkLst>
        </pc:spChg>
        <pc:spChg chg="add del">
          <ac:chgData name="Jerrica Hudson" userId="2785c43ae7b83892" providerId="LiveId" clId="{40A44E97-2A3D-4688-B087-99B4A4091DA8}" dt="2022-01-16T21:31:08.309" v="1639" actId="478"/>
          <ac:spMkLst>
            <pc:docMk/>
            <pc:sldMk cId="561234800" sldId="601"/>
            <ac:spMk id="7" creationId="{FE4640D9-7D52-4ED7-AE69-BF84DE633440}"/>
          </ac:spMkLst>
        </pc:spChg>
        <pc:spChg chg="mod">
          <ac:chgData name="Jerrica Hudson" userId="2785c43ae7b83892" providerId="LiveId" clId="{40A44E97-2A3D-4688-B087-99B4A4091DA8}" dt="2022-01-17T01:38:47.536" v="2793" actId="207"/>
          <ac:spMkLst>
            <pc:docMk/>
            <pc:sldMk cId="561234800" sldId="601"/>
            <ac:spMk id="8" creationId="{3AA130D9-9CA6-46E4-B90E-70FB6B6B2043}"/>
          </ac:spMkLst>
        </pc:spChg>
        <pc:spChg chg="add del">
          <ac:chgData name="Jerrica Hudson" userId="2785c43ae7b83892" providerId="LiveId" clId="{40A44E97-2A3D-4688-B087-99B4A4091DA8}" dt="2022-01-16T21:29:28.578" v="1617" actId="22"/>
          <ac:spMkLst>
            <pc:docMk/>
            <pc:sldMk cId="561234800" sldId="601"/>
            <ac:spMk id="9" creationId="{CA8D7797-38C7-472A-8576-F80D2D25E8C6}"/>
          </ac:spMkLst>
        </pc:spChg>
        <pc:grpChg chg="add mod">
          <ac:chgData name="Jerrica Hudson" userId="2785c43ae7b83892" providerId="LiveId" clId="{40A44E97-2A3D-4688-B087-99B4A4091DA8}" dt="2022-01-16T22:03:05.090" v="1791" actId="1076"/>
          <ac:grpSpMkLst>
            <pc:docMk/>
            <pc:sldMk cId="561234800" sldId="601"/>
            <ac:grpSpMk id="28" creationId="{C244E763-8EE1-4049-B501-78BC3F11F98A}"/>
          </ac:grpSpMkLst>
        </pc:grpChg>
        <pc:picChg chg="del mod">
          <ac:chgData name="Jerrica Hudson" userId="2785c43ae7b83892" providerId="LiveId" clId="{40A44E97-2A3D-4688-B087-99B4A4091DA8}" dt="2022-01-16T21:37:47.967" v="1647" actId="478"/>
          <ac:picMkLst>
            <pc:docMk/>
            <pc:sldMk cId="561234800" sldId="601"/>
            <ac:picMk id="10" creationId="{1F4CD2C3-E0F2-4AD6-8FF5-C51AED6D1F1E}"/>
          </ac:picMkLst>
        </pc:picChg>
        <pc:picChg chg="add mod">
          <ac:chgData name="Jerrica Hudson" userId="2785c43ae7b83892" providerId="LiveId" clId="{40A44E97-2A3D-4688-B087-99B4A4091DA8}" dt="2022-01-16T22:02:36.141" v="1787" actId="164"/>
          <ac:picMkLst>
            <pc:docMk/>
            <pc:sldMk cId="561234800" sldId="601"/>
            <ac:picMk id="11" creationId="{12CF4DF3-C329-4BB9-A419-5AEC08686BF5}"/>
          </ac:picMkLst>
        </pc:picChg>
        <pc:picChg chg="add mod">
          <ac:chgData name="Jerrica Hudson" userId="2785c43ae7b83892" providerId="LiveId" clId="{40A44E97-2A3D-4688-B087-99B4A4091DA8}" dt="2022-01-16T22:02:36.141" v="1787" actId="164"/>
          <ac:picMkLst>
            <pc:docMk/>
            <pc:sldMk cId="561234800" sldId="601"/>
            <ac:picMk id="13" creationId="{04B5731E-186C-4F21-8F6C-30AADB8F63AB}"/>
          </ac:picMkLst>
        </pc:picChg>
        <pc:picChg chg="add mod">
          <ac:chgData name="Jerrica Hudson" userId="2785c43ae7b83892" providerId="LiveId" clId="{40A44E97-2A3D-4688-B087-99B4A4091DA8}" dt="2022-01-16T22:02:36.141" v="1787" actId="164"/>
          <ac:picMkLst>
            <pc:docMk/>
            <pc:sldMk cId="561234800" sldId="601"/>
            <ac:picMk id="15" creationId="{5498A880-CF5D-462D-968E-D709EAFA79F0}"/>
          </ac:picMkLst>
        </pc:picChg>
        <pc:picChg chg="add del mod">
          <ac:chgData name="Jerrica Hudson" userId="2785c43ae7b83892" providerId="LiveId" clId="{40A44E97-2A3D-4688-B087-99B4A4091DA8}" dt="2022-01-16T21:58:49.463" v="1733" actId="478"/>
          <ac:picMkLst>
            <pc:docMk/>
            <pc:sldMk cId="561234800" sldId="601"/>
            <ac:picMk id="17" creationId="{BEB131A0-229C-4197-8A35-75C483DD5526}"/>
          </ac:picMkLst>
        </pc:picChg>
        <pc:picChg chg="add del mod">
          <ac:chgData name="Jerrica Hudson" userId="2785c43ae7b83892" providerId="LiveId" clId="{40A44E97-2A3D-4688-B087-99B4A4091DA8}" dt="2022-01-16T21:57:01.667" v="1721" actId="478"/>
          <ac:picMkLst>
            <pc:docMk/>
            <pc:sldMk cId="561234800" sldId="601"/>
            <ac:picMk id="19" creationId="{14DC9E10-185B-43D8-8CED-FE43F65F046B}"/>
          </ac:picMkLst>
        </pc:picChg>
        <pc:picChg chg="add mod">
          <ac:chgData name="Jerrica Hudson" userId="2785c43ae7b83892" providerId="LiveId" clId="{40A44E97-2A3D-4688-B087-99B4A4091DA8}" dt="2022-01-16T22:02:36.141" v="1787" actId="164"/>
          <ac:picMkLst>
            <pc:docMk/>
            <pc:sldMk cId="561234800" sldId="601"/>
            <ac:picMk id="21" creationId="{DF16BF11-2868-4AB5-91BD-66D32723110F}"/>
          </ac:picMkLst>
        </pc:picChg>
        <pc:picChg chg="add mod">
          <ac:chgData name="Jerrica Hudson" userId="2785c43ae7b83892" providerId="LiveId" clId="{40A44E97-2A3D-4688-B087-99B4A4091DA8}" dt="2022-01-16T22:02:36.141" v="1787" actId="164"/>
          <ac:picMkLst>
            <pc:docMk/>
            <pc:sldMk cId="561234800" sldId="601"/>
            <ac:picMk id="23" creationId="{59D8752D-FFE6-4238-972B-941EAB2890A9}"/>
          </ac:picMkLst>
        </pc:picChg>
        <pc:picChg chg="add mod">
          <ac:chgData name="Jerrica Hudson" userId="2785c43ae7b83892" providerId="LiveId" clId="{40A44E97-2A3D-4688-B087-99B4A4091DA8}" dt="2022-01-16T22:02:36.141" v="1787" actId="164"/>
          <ac:picMkLst>
            <pc:docMk/>
            <pc:sldMk cId="561234800" sldId="601"/>
            <ac:picMk id="25" creationId="{CF40310E-692E-4AE0-8CEE-CBD4AE1A0BDD}"/>
          </ac:picMkLst>
        </pc:picChg>
        <pc:picChg chg="add del mod">
          <ac:chgData name="Jerrica Hudson" userId="2785c43ae7b83892" providerId="LiveId" clId="{40A44E97-2A3D-4688-B087-99B4A4091DA8}" dt="2022-01-16T21:58:51.336" v="1734" actId="478"/>
          <ac:picMkLst>
            <pc:docMk/>
            <pc:sldMk cId="561234800" sldId="601"/>
            <ac:picMk id="27" creationId="{8E96627F-8524-4500-8A55-C428C14D9C74}"/>
          </ac:picMkLst>
        </pc:picChg>
      </pc:sldChg>
      <pc:sldChg chg="delSp modSp add mod">
        <pc:chgData name="Jerrica Hudson" userId="2785c43ae7b83892" providerId="LiveId" clId="{40A44E97-2A3D-4688-B087-99B4A4091DA8}" dt="2022-01-17T04:22:00.141" v="5679" actId="20577"/>
        <pc:sldMkLst>
          <pc:docMk/>
          <pc:sldMk cId="2429524326" sldId="602"/>
        </pc:sldMkLst>
        <pc:spChg chg="mod">
          <ac:chgData name="Jerrica Hudson" userId="2785c43ae7b83892" providerId="LiveId" clId="{40A44E97-2A3D-4688-B087-99B4A4091DA8}" dt="2022-01-17T04:22:00.141" v="5679" actId="20577"/>
          <ac:spMkLst>
            <pc:docMk/>
            <pc:sldMk cId="2429524326" sldId="602"/>
            <ac:spMk id="7" creationId="{FE4640D9-7D52-4ED7-AE69-BF84DE633440}"/>
          </ac:spMkLst>
        </pc:spChg>
        <pc:spChg chg="del">
          <ac:chgData name="Jerrica Hudson" userId="2785c43ae7b83892" providerId="LiveId" clId="{40A44E97-2A3D-4688-B087-99B4A4091DA8}" dt="2022-01-16T21:29:45.855" v="1620" actId="478"/>
          <ac:spMkLst>
            <pc:docMk/>
            <pc:sldMk cId="2429524326" sldId="602"/>
            <ac:spMk id="8" creationId="{3AA130D9-9CA6-46E4-B90E-70FB6B6B2043}"/>
          </ac:spMkLst>
        </pc:spChg>
        <pc:picChg chg="del">
          <ac:chgData name="Jerrica Hudson" userId="2785c43ae7b83892" providerId="LiveId" clId="{40A44E97-2A3D-4688-B087-99B4A4091DA8}" dt="2022-01-16T21:29:41.152" v="1619" actId="478"/>
          <ac:picMkLst>
            <pc:docMk/>
            <pc:sldMk cId="2429524326" sldId="602"/>
            <ac:picMk id="10" creationId="{1F4CD2C3-E0F2-4AD6-8FF5-C51AED6D1F1E}"/>
          </ac:picMkLst>
        </pc:picChg>
      </pc:sldChg>
      <pc:sldChg chg="addSp delSp modSp add mod">
        <pc:chgData name="Jerrica Hudson" userId="2785c43ae7b83892" providerId="LiveId" clId="{40A44E97-2A3D-4688-B087-99B4A4091DA8}" dt="2022-01-17T04:20:15.108" v="5625" actId="20577"/>
        <pc:sldMkLst>
          <pc:docMk/>
          <pc:sldMk cId="884532111" sldId="603"/>
        </pc:sldMkLst>
        <pc:spChg chg="mod">
          <ac:chgData name="Jerrica Hudson" userId="2785c43ae7b83892" providerId="LiveId" clId="{40A44E97-2A3D-4688-B087-99B4A4091DA8}" dt="2022-01-17T04:20:15.108" v="5625" actId="20577"/>
          <ac:spMkLst>
            <pc:docMk/>
            <pc:sldMk cId="884532111" sldId="603"/>
            <ac:spMk id="8" creationId="{3AA130D9-9CA6-46E4-B90E-70FB6B6B2043}"/>
          </ac:spMkLst>
        </pc:spChg>
        <pc:picChg chg="add mod">
          <ac:chgData name="Jerrica Hudson" userId="2785c43ae7b83892" providerId="LiveId" clId="{40A44E97-2A3D-4688-B087-99B4A4091DA8}" dt="2022-01-16T22:13:14.592" v="2786" actId="1076"/>
          <ac:picMkLst>
            <pc:docMk/>
            <pc:sldMk cId="884532111" sldId="603"/>
            <ac:picMk id="4" creationId="{F398D9F9-21A1-47D2-A860-4EE47B1E7DD4}"/>
          </ac:picMkLst>
        </pc:picChg>
        <pc:picChg chg="del">
          <ac:chgData name="Jerrica Hudson" userId="2785c43ae7b83892" providerId="LiveId" clId="{40A44E97-2A3D-4688-B087-99B4A4091DA8}" dt="2022-01-16T21:59:21.752" v="1744" actId="478"/>
          <ac:picMkLst>
            <pc:docMk/>
            <pc:sldMk cId="884532111" sldId="603"/>
            <ac:picMk id="11" creationId="{12CF4DF3-C329-4BB9-A419-5AEC08686BF5}"/>
          </ac:picMkLst>
        </pc:picChg>
        <pc:picChg chg="del">
          <ac:chgData name="Jerrica Hudson" userId="2785c43ae7b83892" providerId="LiveId" clId="{40A44E97-2A3D-4688-B087-99B4A4091DA8}" dt="2022-01-16T21:59:21.297" v="1743" actId="478"/>
          <ac:picMkLst>
            <pc:docMk/>
            <pc:sldMk cId="884532111" sldId="603"/>
            <ac:picMk id="13" creationId="{04B5731E-186C-4F21-8F6C-30AADB8F63AB}"/>
          </ac:picMkLst>
        </pc:picChg>
        <pc:picChg chg="del">
          <ac:chgData name="Jerrica Hudson" userId="2785c43ae7b83892" providerId="LiveId" clId="{40A44E97-2A3D-4688-B087-99B4A4091DA8}" dt="2022-01-16T21:59:20.848" v="1742" actId="478"/>
          <ac:picMkLst>
            <pc:docMk/>
            <pc:sldMk cId="884532111" sldId="603"/>
            <ac:picMk id="15" creationId="{5498A880-CF5D-462D-968E-D709EAFA79F0}"/>
          </ac:picMkLst>
        </pc:picChg>
        <pc:picChg chg="mod">
          <ac:chgData name="Jerrica Hudson" userId="2785c43ae7b83892" providerId="LiveId" clId="{40A44E97-2A3D-4688-B087-99B4A4091DA8}" dt="2022-01-16T22:13:14.592" v="2786" actId="1076"/>
          <ac:picMkLst>
            <pc:docMk/>
            <pc:sldMk cId="884532111" sldId="603"/>
            <ac:picMk id="17" creationId="{BEB131A0-229C-4197-8A35-75C483DD5526}"/>
          </ac:picMkLst>
        </pc:picChg>
        <pc:picChg chg="del">
          <ac:chgData name="Jerrica Hudson" userId="2785c43ae7b83892" providerId="LiveId" clId="{40A44E97-2A3D-4688-B087-99B4A4091DA8}" dt="2022-01-16T21:59:18.857" v="1739" actId="478"/>
          <ac:picMkLst>
            <pc:docMk/>
            <pc:sldMk cId="884532111" sldId="603"/>
            <ac:picMk id="21" creationId="{DF16BF11-2868-4AB5-91BD-66D32723110F}"/>
          </ac:picMkLst>
        </pc:picChg>
        <pc:picChg chg="del">
          <ac:chgData name="Jerrica Hudson" userId="2785c43ae7b83892" providerId="LiveId" clId="{40A44E97-2A3D-4688-B087-99B4A4091DA8}" dt="2022-01-16T21:59:19.457" v="1740" actId="478"/>
          <ac:picMkLst>
            <pc:docMk/>
            <pc:sldMk cId="884532111" sldId="603"/>
            <ac:picMk id="23" creationId="{59D8752D-FFE6-4238-972B-941EAB2890A9}"/>
          </ac:picMkLst>
        </pc:picChg>
        <pc:picChg chg="del">
          <ac:chgData name="Jerrica Hudson" userId="2785c43ae7b83892" providerId="LiveId" clId="{40A44E97-2A3D-4688-B087-99B4A4091DA8}" dt="2022-01-16T21:59:20.171" v="1741" actId="478"/>
          <ac:picMkLst>
            <pc:docMk/>
            <pc:sldMk cId="884532111" sldId="603"/>
            <ac:picMk id="25" creationId="{CF40310E-692E-4AE0-8CEE-CBD4AE1A0BDD}"/>
          </ac:picMkLst>
        </pc:picChg>
        <pc:picChg chg="mod">
          <ac:chgData name="Jerrica Hudson" userId="2785c43ae7b83892" providerId="LiveId" clId="{40A44E97-2A3D-4688-B087-99B4A4091DA8}" dt="2022-01-16T22:13:14.592" v="2786" actId="1076"/>
          <ac:picMkLst>
            <pc:docMk/>
            <pc:sldMk cId="884532111" sldId="603"/>
            <ac:picMk id="27" creationId="{8E96627F-8524-4500-8A55-C428C14D9C74}"/>
          </ac:picMkLst>
        </pc:picChg>
      </pc:sldChg>
      <pc:sldMasterChg chg="delSldLayout">
        <pc:chgData name="Jerrica Hudson" userId="2785c43ae7b83892" providerId="LiveId" clId="{40A44E97-2A3D-4688-B087-99B4A4091DA8}" dt="2022-01-15T21:58:25.573" v="22" actId="47"/>
        <pc:sldMasterMkLst>
          <pc:docMk/>
          <pc:sldMasterMk cId="3279911678" sldId="2147483715"/>
        </pc:sldMasterMkLst>
        <pc:sldLayoutChg chg="del">
          <pc:chgData name="Jerrica Hudson" userId="2785c43ae7b83892" providerId="LiveId" clId="{40A44E97-2A3D-4688-B087-99B4A4091DA8}" dt="2022-01-15T21:58:03.753" v="17" actId="47"/>
          <pc:sldLayoutMkLst>
            <pc:docMk/>
            <pc:sldMasterMk cId="3279911678" sldId="2147483715"/>
            <pc:sldLayoutMk cId="3075296169" sldId="2147483742"/>
          </pc:sldLayoutMkLst>
        </pc:sldLayoutChg>
        <pc:sldLayoutChg chg="del">
          <pc:chgData name="Jerrica Hudson" userId="2785c43ae7b83892" providerId="LiveId" clId="{40A44E97-2A3D-4688-B087-99B4A4091DA8}" dt="2022-01-15T21:58:25.573" v="22" actId="47"/>
          <pc:sldLayoutMkLst>
            <pc:docMk/>
            <pc:sldMasterMk cId="3279911678" sldId="2147483715"/>
            <pc:sldLayoutMk cId="3896954041" sldId="214748374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1699" cy="4636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6768" y="1"/>
            <a:ext cx="3011699" cy="463696"/>
          </a:xfrm>
          <a:prstGeom prst="rect">
            <a:avLst/>
          </a:prstGeom>
        </p:spPr>
        <p:txBody>
          <a:bodyPr vert="horz" lIns="91440" tIns="45720" rIns="91440" bIns="45720" rtlCol="0"/>
          <a:lstStyle>
            <a:lvl1pPr algn="r">
              <a:defRPr sz="1200"/>
            </a:lvl1pPr>
          </a:lstStyle>
          <a:p>
            <a:fld id="{67F32F8B-429E-45D3-A6EF-7110C94B56DE}" type="datetimeFigureOut">
              <a:rPr lang="en-US" smtClean="0"/>
              <a:t>1/16/2022</a:t>
            </a:fld>
            <a:endParaRPr lang="en-US"/>
          </a:p>
        </p:txBody>
      </p:sp>
      <p:sp>
        <p:nvSpPr>
          <p:cNvPr id="4" name="Footer Placeholder 3"/>
          <p:cNvSpPr>
            <a:spLocks noGrp="1"/>
          </p:cNvSpPr>
          <p:nvPr>
            <p:ph type="ftr" sz="quarter" idx="2"/>
          </p:nvPr>
        </p:nvSpPr>
        <p:spPr>
          <a:xfrm>
            <a:off x="0" y="8772379"/>
            <a:ext cx="3011699" cy="4636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379"/>
            <a:ext cx="3011699" cy="463696"/>
          </a:xfrm>
          <a:prstGeom prst="rect">
            <a:avLst/>
          </a:prstGeom>
        </p:spPr>
        <p:txBody>
          <a:bodyPr vert="horz" lIns="91440" tIns="45720" rIns="91440" bIns="45720" rtlCol="0" anchor="b"/>
          <a:lstStyle>
            <a:lvl1pPr algn="r">
              <a:defRPr sz="1200"/>
            </a:lvl1pPr>
          </a:lstStyle>
          <a:p>
            <a:fld id="{D0A90A03-D856-401F-8EAD-377E18EE9FD0}" type="slidenum">
              <a:rPr lang="en-US" smtClean="0"/>
              <a:t>‹#›</a:t>
            </a:fld>
            <a:endParaRPr lang="en-US"/>
          </a:p>
        </p:txBody>
      </p:sp>
    </p:spTree>
    <p:extLst>
      <p:ext uri="{BB962C8B-B14F-4D97-AF65-F5344CB8AC3E}">
        <p14:creationId xmlns:p14="http://schemas.microsoft.com/office/powerpoint/2010/main" val="1514268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81075" y="290513"/>
            <a:ext cx="4987925" cy="2805529"/>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222638" y="3238363"/>
            <a:ext cx="6504800" cy="5740537"/>
          </a:xfrm>
          <a:prstGeom prst="rect">
            <a:avLst/>
          </a:prstGeom>
        </p:spPr>
        <p:txBody>
          <a:bodyPr vert="horz" lIns="92437" tIns="46219" rIns="92437" bIns="462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362700" y="8772669"/>
            <a:ext cx="585768" cy="463406"/>
          </a:xfrm>
          <a:prstGeom prst="rect">
            <a:avLst/>
          </a:prstGeom>
        </p:spPr>
        <p:txBody>
          <a:bodyPr vert="horz" lIns="92437" tIns="46219" rIns="92437" bIns="46219" rtlCol="0" anchor="b"/>
          <a:lstStyle>
            <a:lvl1pPr algn="r">
              <a:defRPr sz="1000">
                <a:latin typeface="Trebuchet MS" panose="020B0603020202020204" pitchFamily="34" charset="0"/>
              </a:defRPr>
            </a:lvl1pPr>
          </a:lstStyle>
          <a:p>
            <a:fld id="{F42FCFFD-459B-4F74-BD48-8157E1337D42}" type="slidenum">
              <a:rPr lang="en-US" smtClean="0"/>
              <a:pPr/>
              <a:t>‹#›</a:t>
            </a:fld>
            <a:endParaRPr lang="en-US"/>
          </a:p>
        </p:txBody>
      </p:sp>
    </p:spTree>
    <p:extLst>
      <p:ext uri="{BB962C8B-B14F-4D97-AF65-F5344CB8AC3E}">
        <p14:creationId xmlns:p14="http://schemas.microsoft.com/office/powerpoint/2010/main" val="756588982"/>
      </p:ext>
    </p:extLst>
  </p:cSld>
  <p:clrMap bg1="lt1" tx1="dk1" bg2="lt2" tx2="dk2" accent1="accent1" accent2="accent2" accent3="accent3" accent4="accent4" accent5="accent5" accent6="accent6" hlink="hlink" folHlink="folHlink"/>
  <p:notesStyle>
    <a:lvl1pPr marL="0" algn="l" defTabSz="685800" rtl="0" eaLnBrk="1" latinLnBrk="0" hangingPunct="1">
      <a:defRPr sz="2200" kern="1200">
        <a:solidFill>
          <a:schemeClr val="tx1"/>
        </a:solidFill>
        <a:latin typeface="Trebuchet MS" panose="020B0603020202020204" pitchFamily="34" charset="0"/>
        <a:ea typeface="+mn-ea"/>
        <a:cs typeface="+mn-cs"/>
      </a:defRPr>
    </a:lvl1pPr>
    <a:lvl2pPr marL="342900" algn="l" defTabSz="685800" rtl="0" eaLnBrk="1" latinLnBrk="0" hangingPunct="1">
      <a:defRPr sz="2200" kern="1200">
        <a:solidFill>
          <a:schemeClr val="tx1"/>
        </a:solidFill>
        <a:latin typeface="Trebuchet MS" panose="020B0603020202020204" pitchFamily="34" charset="0"/>
        <a:ea typeface="+mn-ea"/>
        <a:cs typeface="+mn-cs"/>
      </a:defRPr>
    </a:lvl2pPr>
    <a:lvl3pPr marL="685800" algn="l" defTabSz="685800" rtl="0" eaLnBrk="1" latinLnBrk="0" hangingPunct="1">
      <a:defRPr sz="2200" kern="1200">
        <a:solidFill>
          <a:schemeClr val="tx1"/>
        </a:solidFill>
        <a:latin typeface="Trebuchet MS" panose="020B0603020202020204" pitchFamily="34" charset="0"/>
        <a:ea typeface="+mn-ea"/>
        <a:cs typeface="+mn-cs"/>
      </a:defRPr>
    </a:lvl3pPr>
    <a:lvl4pPr marL="1028700" algn="l" defTabSz="685800" rtl="0" eaLnBrk="1" latinLnBrk="0" hangingPunct="1">
      <a:defRPr sz="2200" kern="1200">
        <a:solidFill>
          <a:schemeClr val="tx1"/>
        </a:solidFill>
        <a:latin typeface="Trebuchet MS" panose="020B0603020202020204" pitchFamily="34" charset="0"/>
        <a:ea typeface="+mn-ea"/>
        <a:cs typeface="+mn-cs"/>
      </a:defRPr>
    </a:lvl4pPr>
    <a:lvl5pPr marL="1371600" algn="l" defTabSz="685800" rtl="0" eaLnBrk="1" latinLnBrk="0" hangingPunct="1">
      <a:defRPr sz="2200" kern="1200">
        <a:solidFill>
          <a:schemeClr val="tx1"/>
        </a:solidFill>
        <a:latin typeface="Trebuchet MS" panose="020B0603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extLst>
    <p:ext uri="{620B2872-D7B9-4A21-9093-7833F8D536E1}">
      <p15:sldGuideLst xmlns:p15="http://schemas.microsoft.com/office/powerpoint/2012/main">
        <p15:guide id="1"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Blue Ba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4614203" cy="5143500"/>
          </a:xfrm>
          <a:prstGeom prst="rect">
            <a:avLst/>
          </a:prstGeom>
        </p:spPr>
      </p:pic>
      <p:grpSp>
        <p:nvGrpSpPr>
          <p:cNvPr id="2" name="Group 1"/>
          <p:cNvGrpSpPr/>
          <p:nvPr userDrawn="1"/>
        </p:nvGrpSpPr>
        <p:grpSpPr>
          <a:xfrm>
            <a:off x="3406665" y="0"/>
            <a:ext cx="5708379" cy="5143500"/>
            <a:chOff x="3435621" y="0"/>
            <a:chExt cx="5708379" cy="5143500"/>
          </a:xfrm>
        </p:grpSpPr>
        <p:sp useBgFill="1">
          <p:nvSpPr>
            <p:cNvPr id="15"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6"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17"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18"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2076874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400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99522"/>
            <a:ext cx="9144000" cy="2139553"/>
          </a:xfrm>
        </p:spPr>
        <p:txBody>
          <a:bodyPr anchor="b">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2400">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en-US" dirty="0"/>
              <a:t>Click to edit Master text styles</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l="8790" t="34294" r="8357" b="34966"/>
          <a:stretch/>
        </p:blipFill>
        <p:spPr>
          <a:xfrm>
            <a:off x="2513350" y="3817624"/>
            <a:ext cx="4163020" cy="868805"/>
          </a:xfrm>
          <a:prstGeom prst="rect">
            <a:avLst/>
          </a:prstGeom>
        </p:spPr>
      </p:pic>
    </p:spTree>
    <p:extLst>
      <p:ext uri="{BB962C8B-B14F-4D97-AF65-F5344CB8AC3E}">
        <p14:creationId xmlns:p14="http://schemas.microsoft.com/office/powerpoint/2010/main" val="3975979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317901" y="1216821"/>
            <a:ext cx="4196953" cy="3418681"/>
          </a:xfrm>
        </p:spPr>
        <p:txBody>
          <a:bodyPr/>
          <a:lstStyle>
            <a:lvl1pPr marL="96441" indent="-96441">
              <a:buClr>
                <a:schemeClr val="bg1">
                  <a:lumMod val="50000"/>
                </a:schemeClr>
              </a:buClr>
              <a:buFont typeface="Arial" panose="020B0604020202020204" pitchFamily="34" charset="0"/>
              <a:buChar char="•"/>
              <a:defRPr sz="2400"/>
            </a:lvl1pPr>
            <a:lvl2pPr marL="289322" indent="-96441">
              <a:buClr>
                <a:schemeClr val="bg1">
                  <a:lumMod val="50000"/>
                </a:schemeClr>
              </a:buClr>
              <a:buFont typeface="Arial" panose="020B0604020202020204" pitchFamily="34" charset="0"/>
              <a:buChar char="•"/>
              <a:defRPr sz="1800"/>
            </a:lvl2pPr>
            <a:lvl3pPr marL="482204" indent="-96441">
              <a:buClr>
                <a:schemeClr val="bg1">
                  <a:lumMod val="50000"/>
                </a:schemeClr>
              </a:buClr>
              <a:buFont typeface="Arial" panose="020B0604020202020204" pitchFamily="34" charset="0"/>
              <a:buChar char="•"/>
              <a:defRPr sz="1800"/>
            </a:lvl3pPr>
            <a:lvl4pPr marL="675085" indent="-96441">
              <a:buClr>
                <a:schemeClr val="bg1">
                  <a:lumMod val="50000"/>
                </a:schemeClr>
              </a:buClr>
              <a:buFont typeface="Arial" panose="020B0604020202020204" pitchFamily="34" charset="0"/>
              <a:buChar char="•"/>
              <a:defRPr sz="1200"/>
            </a:lvl4pPr>
            <a:lvl5pPr marL="867966" indent="-96441">
              <a:buClr>
                <a:schemeClr val="bg1">
                  <a:lumMod val="5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3" y="1216821"/>
            <a:ext cx="4244579" cy="3418681"/>
          </a:xfrm>
        </p:spPr>
        <p:txBody>
          <a:bodyPr/>
          <a:lstStyle>
            <a:lvl1pPr marL="96441" indent="-96441">
              <a:buClr>
                <a:schemeClr val="bg1">
                  <a:lumMod val="50000"/>
                </a:schemeClr>
              </a:buClr>
              <a:buFont typeface="Arial" panose="020B0604020202020204" pitchFamily="34" charset="0"/>
              <a:buChar char="•"/>
              <a:defRPr sz="2400"/>
            </a:lvl1pPr>
            <a:lvl2pPr marL="289322" indent="-96441">
              <a:buClr>
                <a:schemeClr val="bg1">
                  <a:lumMod val="50000"/>
                </a:schemeClr>
              </a:buClr>
              <a:buFont typeface="Arial" panose="020B0604020202020204" pitchFamily="34" charset="0"/>
              <a:buChar char="•"/>
              <a:defRPr sz="1800"/>
            </a:lvl2pPr>
            <a:lvl3pPr marL="482204" indent="-96441">
              <a:buClr>
                <a:schemeClr val="bg1">
                  <a:lumMod val="50000"/>
                </a:schemeClr>
              </a:buClr>
              <a:buFont typeface="Arial" panose="020B0604020202020204" pitchFamily="34" charset="0"/>
              <a:buChar char="•"/>
              <a:defRPr sz="1800"/>
            </a:lvl3pPr>
            <a:lvl4pPr marL="675085" indent="-96441">
              <a:buClr>
                <a:schemeClr val="bg1">
                  <a:lumMod val="50000"/>
                </a:schemeClr>
              </a:buClr>
              <a:buFont typeface="Arial" panose="020B0604020202020204" pitchFamily="34" charset="0"/>
              <a:buChar char="•"/>
              <a:defRPr sz="1200"/>
            </a:lvl4pPr>
            <a:lvl5pPr marL="867966" indent="-96441">
              <a:buClr>
                <a:schemeClr val="bg1">
                  <a:lumMod val="5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5903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96441" indent="-96441">
              <a:buClr>
                <a:schemeClr val="bg1">
                  <a:lumMod val="50000"/>
                </a:schemeClr>
              </a:buClr>
              <a:buFont typeface="Arial" panose="020B0604020202020204" pitchFamily="34" charset="0"/>
              <a:buChar char="•"/>
              <a:defRPr sz="1800"/>
            </a:lvl1pPr>
            <a:lvl2pPr marL="289322" indent="-96441">
              <a:buClr>
                <a:schemeClr val="bg1">
                  <a:lumMod val="50000"/>
                </a:schemeClr>
              </a:buClr>
              <a:buFont typeface="Arial" panose="020B0604020202020204" pitchFamily="34" charset="0"/>
              <a:buChar char="•"/>
              <a:defRPr sz="1500"/>
            </a:lvl2pPr>
            <a:lvl3pPr marL="482204" indent="-96441">
              <a:buClr>
                <a:schemeClr val="bg1">
                  <a:lumMod val="50000"/>
                </a:schemeClr>
              </a:buClr>
              <a:buFont typeface="Arial" panose="020B0604020202020204" pitchFamily="34" charset="0"/>
              <a:buChar char="•"/>
              <a:defRPr sz="1050"/>
            </a:lvl3pPr>
            <a:lvl4pPr marL="675085" indent="-96441">
              <a:buClr>
                <a:schemeClr val="bg1">
                  <a:lumMod val="50000"/>
                </a:schemeClr>
              </a:buClr>
              <a:buFont typeface="Arial" panose="020B0604020202020204" pitchFamily="34" charset="0"/>
              <a:buChar char="•"/>
              <a:defRPr sz="1050"/>
            </a:lvl4pPr>
            <a:lvl5pPr marL="867966" indent="-96441">
              <a:buClr>
                <a:schemeClr val="bg1">
                  <a:lumMod val="50000"/>
                </a:schemeClr>
              </a:buClr>
              <a:buFont typeface="Arial" panose="020B0604020202020204" pitchFamily="34" charset="0"/>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96441" indent="-96441">
              <a:buClr>
                <a:schemeClr val="bg1">
                  <a:lumMod val="50000"/>
                </a:schemeClr>
              </a:buClr>
              <a:buFont typeface="Arial" panose="020B0604020202020204" pitchFamily="34" charset="0"/>
              <a:buChar char="•"/>
              <a:defRPr sz="1800"/>
            </a:lvl1pPr>
            <a:lvl2pPr marL="289322" indent="-96441">
              <a:buClr>
                <a:schemeClr val="bg1">
                  <a:lumMod val="50000"/>
                </a:schemeClr>
              </a:buClr>
              <a:buFont typeface="Arial" panose="020B0604020202020204" pitchFamily="34" charset="0"/>
              <a:buChar char="•"/>
              <a:defRPr sz="1500"/>
            </a:lvl2pPr>
            <a:lvl3pPr marL="482204" indent="-96441">
              <a:buClr>
                <a:schemeClr val="bg1">
                  <a:lumMod val="50000"/>
                </a:schemeClr>
              </a:buClr>
              <a:buFont typeface="Arial" panose="020B0604020202020204" pitchFamily="34" charset="0"/>
              <a:buChar char="•"/>
              <a:defRPr sz="1050"/>
            </a:lvl3pPr>
            <a:lvl4pPr marL="675085" indent="-96441">
              <a:buClr>
                <a:schemeClr val="bg1">
                  <a:lumMod val="50000"/>
                </a:schemeClr>
              </a:buClr>
              <a:buFont typeface="Arial" panose="020B0604020202020204" pitchFamily="34" charset="0"/>
              <a:buChar char="•"/>
              <a:defRPr sz="1050"/>
            </a:lvl4pPr>
            <a:lvl5pPr marL="867966" indent="-96441">
              <a:buClr>
                <a:schemeClr val="bg1">
                  <a:lumMod val="50000"/>
                </a:schemeClr>
              </a:buClr>
              <a:buFont typeface="Arial" panose="020B0604020202020204" pitchFamily="34" charset="0"/>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545612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7269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60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181100"/>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82071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60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86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5"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044259" y="4663393"/>
            <a:ext cx="2013821" cy="393192"/>
          </a:xfrm>
          <a:prstGeom prst="rect">
            <a:avLst/>
          </a:prstGeom>
        </p:spPr>
      </p:pic>
    </p:spTree>
    <p:extLst>
      <p:ext uri="{BB962C8B-B14F-4D97-AF65-F5344CB8AC3E}">
        <p14:creationId xmlns:p14="http://schemas.microsoft.com/office/powerpoint/2010/main" val="1598778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4"/>
          <p:cNvGrpSpPr/>
          <p:nvPr userDrawn="1"/>
        </p:nvGrpSpPr>
        <p:grpSpPr>
          <a:xfrm>
            <a:off x="0" y="0"/>
            <a:ext cx="7187805" cy="5143500"/>
            <a:chOff x="0" y="0"/>
            <a:chExt cx="7187805" cy="5143500"/>
          </a:xfrm>
        </p:grpSpPr>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4" name="Picture 9"/>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37772" y="4666974"/>
              <a:ext cx="1866900" cy="389614"/>
            </a:xfrm>
            <a:prstGeom prst="rect">
              <a:avLst/>
            </a:prstGeom>
          </p:spPr>
        </p:pic>
      </p:grpSp>
    </p:spTree>
    <p:extLst>
      <p:ext uri="{BB962C8B-B14F-4D97-AF65-F5344CB8AC3E}">
        <p14:creationId xmlns:p14="http://schemas.microsoft.com/office/powerpoint/2010/main" val="3934153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288" y="0"/>
            <a:ext cx="23574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96441" indent="-96441">
              <a:spcBef>
                <a:spcPts val="0"/>
              </a:spcBef>
              <a:spcAft>
                <a:spcPts val="506"/>
              </a:spcAft>
              <a:buClr>
                <a:schemeClr val="accent6">
                  <a:lumMod val="60000"/>
                  <a:lumOff val="40000"/>
                </a:schemeClr>
              </a:buClr>
              <a:buFont typeface="Arial" panose="020B0604020202020204" pitchFamily="34" charset="0"/>
              <a:buChar char="•"/>
              <a:defRPr sz="2400"/>
            </a:lvl1pPr>
            <a:lvl2pPr marL="289322" indent="-96441">
              <a:spcBef>
                <a:spcPts val="0"/>
              </a:spcBef>
              <a:spcAft>
                <a:spcPts val="506"/>
              </a:spcAft>
              <a:buClr>
                <a:schemeClr val="accent6">
                  <a:lumMod val="60000"/>
                  <a:lumOff val="40000"/>
                </a:schemeClr>
              </a:buClr>
              <a:buFont typeface="Arial" panose="020B0604020202020204" pitchFamily="34" charset="0"/>
              <a:buChar char="•"/>
              <a:defRPr sz="1800"/>
            </a:lvl2pPr>
            <a:lvl3pPr marL="482204" indent="-96441">
              <a:spcBef>
                <a:spcPts val="0"/>
              </a:spcBef>
              <a:spcAft>
                <a:spcPts val="506"/>
              </a:spcAft>
              <a:buClr>
                <a:schemeClr val="accent6">
                  <a:lumMod val="60000"/>
                  <a:lumOff val="40000"/>
                </a:schemeClr>
              </a:buClr>
              <a:buFont typeface="Arial" panose="020B0604020202020204" pitchFamily="34" charset="0"/>
              <a:buChar char="•"/>
              <a:defRPr sz="1800"/>
            </a:lvl3pPr>
            <a:lvl4pPr marL="675085" indent="-96441">
              <a:spcBef>
                <a:spcPts val="0"/>
              </a:spcBef>
              <a:spcAft>
                <a:spcPts val="506"/>
              </a:spcAft>
              <a:buClr>
                <a:schemeClr val="accent6">
                  <a:lumMod val="60000"/>
                  <a:lumOff val="40000"/>
                </a:schemeClr>
              </a:buClr>
              <a:buFont typeface="Arial" panose="020B0604020202020204" pitchFamily="34" charset="0"/>
              <a:buChar char="•"/>
              <a:defRPr sz="1200"/>
            </a:lvl4pPr>
            <a:lvl5pPr marL="867966" indent="-96441">
              <a:spcBef>
                <a:spcPts val="0"/>
              </a:spcBef>
              <a:spcAft>
                <a:spcPts val="506"/>
              </a:spcAft>
              <a:buClr>
                <a:schemeClr val="accent6">
                  <a:lumMod val="60000"/>
                  <a:lumOff val="4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396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288" y="0"/>
            <a:ext cx="23574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 y="0"/>
            <a:ext cx="9144000" cy="1181100"/>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846005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Blue Ba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06" y="0"/>
            <a:ext cx="4681896"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1632237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40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96441" indent="-96441">
              <a:spcBef>
                <a:spcPts val="0"/>
              </a:spcBef>
              <a:spcAft>
                <a:spcPts val="506"/>
              </a:spcAft>
              <a:buClr>
                <a:schemeClr val="accent6">
                  <a:lumMod val="60000"/>
                  <a:lumOff val="40000"/>
                </a:schemeClr>
              </a:buClr>
              <a:buFont typeface="Arial" panose="020B0604020202020204" pitchFamily="34" charset="0"/>
              <a:buChar char="•"/>
              <a:defRPr/>
            </a:lvl1pPr>
            <a:lvl2pPr marL="289322" indent="-96441">
              <a:spcBef>
                <a:spcPts val="0"/>
              </a:spcBef>
              <a:spcAft>
                <a:spcPts val="506"/>
              </a:spcAft>
              <a:buClr>
                <a:schemeClr val="accent6">
                  <a:lumMod val="60000"/>
                  <a:lumOff val="40000"/>
                </a:schemeClr>
              </a:buClr>
              <a:buFont typeface="Arial" panose="020B0604020202020204" pitchFamily="34" charset="0"/>
              <a:buChar char="•"/>
              <a:defRPr/>
            </a:lvl2pPr>
            <a:lvl3pPr marL="482204" indent="-96441">
              <a:spcBef>
                <a:spcPts val="0"/>
              </a:spcBef>
              <a:spcAft>
                <a:spcPts val="506"/>
              </a:spcAft>
              <a:buClr>
                <a:schemeClr val="accent6">
                  <a:lumMod val="60000"/>
                  <a:lumOff val="40000"/>
                </a:schemeClr>
              </a:buClr>
              <a:buFont typeface="Arial" panose="020B0604020202020204" pitchFamily="34" charset="0"/>
              <a:buChar char="•"/>
              <a:defRPr/>
            </a:lvl3pPr>
            <a:lvl4pPr marL="675085" indent="-96441">
              <a:spcBef>
                <a:spcPts val="0"/>
              </a:spcBef>
              <a:spcAft>
                <a:spcPts val="506"/>
              </a:spcAft>
              <a:buClr>
                <a:schemeClr val="accent6">
                  <a:lumMod val="60000"/>
                  <a:lumOff val="40000"/>
                </a:schemeClr>
              </a:buClr>
              <a:buFont typeface="Arial" panose="020B0604020202020204" pitchFamily="34" charset="0"/>
              <a:buChar char="•"/>
              <a:defRPr/>
            </a:lvl4pPr>
            <a:lvl5pPr marL="867966" indent="-96441">
              <a:spcBef>
                <a:spcPts val="0"/>
              </a:spcBef>
              <a:spcAft>
                <a:spcPts val="506"/>
              </a:spcAft>
              <a:buClr>
                <a:schemeClr val="accent6">
                  <a:lumMod val="60000"/>
                  <a:lumOff val="4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04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239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p14="http://schemas.microsoft.com/office/powerpoint/2010/main" val="2466592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spTree>
      <p:nvGrpSpPr>
        <p:cNvPr id="1" name=""/>
        <p:cNvGrpSpPr/>
        <p:nvPr/>
      </p:nvGrpSpPr>
      <p:grpSpPr>
        <a:xfrm>
          <a:off x="0" y="0"/>
          <a:ext cx="0" cy="0"/>
          <a:chOff x="0" y="0"/>
          <a:chExt cx="0" cy="0"/>
        </a:xfrm>
      </p:grpSpPr>
      <p:pic>
        <p:nvPicPr>
          <p:cNvPr id="7"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62001" r="4527"/>
          <a:stretch/>
        </p:blipFill>
        <p:spPr bwMode="auto">
          <a:xfrm>
            <a:off x="6070600" y="0"/>
            <a:ext cx="30607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0" y="399522"/>
            <a:ext cx="9144000" cy="2139553"/>
          </a:xfrm>
        </p:spPr>
        <p:txBody>
          <a:bodyPr anchor="b">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2400">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en-US"/>
              <a:t>Click to edit Master text styles</a:t>
            </a: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a:ext>
            </a:extLst>
          </a:blip>
          <a:srcRect l="8790" t="34294" r="8357" b="34966"/>
          <a:stretch/>
        </p:blipFill>
        <p:spPr>
          <a:xfrm>
            <a:off x="2513350" y="3817624"/>
            <a:ext cx="4163020" cy="868805"/>
          </a:xfrm>
          <a:prstGeom prst="rect">
            <a:avLst/>
          </a:prstGeom>
        </p:spPr>
      </p:pic>
    </p:spTree>
    <p:extLst>
      <p:ext uri="{BB962C8B-B14F-4D97-AF65-F5344CB8AC3E}">
        <p14:creationId xmlns:p14="http://schemas.microsoft.com/office/powerpoint/2010/main" val="3496726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rotWithShape="1">
          <a:blip r:embed="rId2" cstate="email">
            <a:extLst>
              <a:ext uri="{28A0092B-C50C-407E-A947-70E740481C1C}">
                <a14:useLocalDpi xmlns:a14="http://schemas.microsoft.com/office/drawing/2010/main"/>
              </a:ext>
            </a:extLst>
          </a:blip>
          <a:srcRect l="62001" r="4527"/>
          <a:stretch/>
        </p:blipFill>
        <p:spPr bwMode="auto">
          <a:xfrm>
            <a:off x="6070600" y="0"/>
            <a:ext cx="30607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17901" y="1216822"/>
            <a:ext cx="4196953" cy="3469481"/>
          </a:xfrm>
        </p:spPr>
        <p:txBody>
          <a:bodyPr/>
          <a:lstStyle>
            <a:lvl1pPr marL="96441" indent="-96441">
              <a:buClr>
                <a:schemeClr val="bg1">
                  <a:lumMod val="50000"/>
                </a:schemeClr>
              </a:buClr>
              <a:buFont typeface="Arial" panose="020B0604020202020204" pitchFamily="34" charset="0"/>
              <a:buChar char="•"/>
              <a:defRPr/>
            </a:lvl1pPr>
            <a:lvl2pPr marL="289322" indent="-96441">
              <a:buClr>
                <a:schemeClr val="bg1">
                  <a:lumMod val="50000"/>
                </a:schemeClr>
              </a:buClr>
              <a:buFont typeface="Arial" panose="020B0604020202020204" pitchFamily="34" charset="0"/>
              <a:buChar char="•"/>
              <a:defRPr/>
            </a:lvl2pPr>
            <a:lvl3pPr marL="482204" indent="-96441">
              <a:buClr>
                <a:schemeClr val="bg1">
                  <a:lumMod val="50000"/>
                </a:schemeClr>
              </a:buClr>
              <a:buFont typeface="Arial" panose="020B0604020202020204" pitchFamily="34" charset="0"/>
              <a:buChar char="•"/>
              <a:defRPr/>
            </a:lvl3pPr>
            <a:lvl4pPr marL="675085" indent="-96441">
              <a:buClr>
                <a:schemeClr val="bg1">
                  <a:lumMod val="50000"/>
                </a:schemeClr>
              </a:buClr>
              <a:buFont typeface="Arial" panose="020B0604020202020204" pitchFamily="34" charset="0"/>
              <a:buChar char="•"/>
              <a:defRPr/>
            </a:lvl4pPr>
            <a:lvl5pPr marL="867966" indent="-96441">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3" y="1216822"/>
            <a:ext cx="4244579" cy="3469481"/>
          </a:xfrm>
        </p:spPr>
        <p:txBody>
          <a:bodyPr/>
          <a:lstStyle>
            <a:lvl1pPr marL="96441" indent="-96441">
              <a:buClr>
                <a:schemeClr val="bg1">
                  <a:lumMod val="50000"/>
                </a:schemeClr>
              </a:buClr>
              <a:buFont typeface="Arial" panose="020B0604020202020204" pitchFamily="34" charset="0"/>
              <a:buChar char="•"/>
              <a:defRPr/>
            </a:lvl1pPr>
            <a:lvl2pPr marL="289322" indent="-96441">
              <a:buClr>
                <a:schemeClr val="bg1">
                  <a:lumMod val="50000"/>
                </a:schemeClr>
              </a:buClr>
              <a:buFont typeface="Arial" panose="020B0604020202020204" pitchFamily="34" charset="0"/>
              <a:buChar char="•"/>
              <a:defRPr/>
            </a:lvl2pPr>
            <a:lvl3pPr marL="482204" indent="-96441">
              <a:buClr>
                <a:schemeClr val="bg1">
                  <a:lumMod val="50000"/>
                </a:schemeClr>
              </a:buClr>
              <a:buFont typeface="Arial" panose="020B0604020202020204" pitchFamily="34" charset="0"/>
              <a:buChar char="•"/>
              <a:defRPr/>
            </a:lvl3pPr>
            <a:lvl4pPr marL="675085" indent="-96441">
              <a:buClr>
                <a:schemeClr val="bg1">
                  <a:lumMod val="50000"/>
                </a:schemeClr>
              </a:buClr>
              <a:buFont typeface="Arial" panose="020B0604020202020204" pitchFamily="34" charset="0"/>
              <a:buChar char="•"/>
              <a:defRPr/>
            </a:lvl4pPr>
            <a:lvl5pPr marL="867966" indent="-96441">
              <a:buClr>
                <a:schemeClr val="bg1">
                  <a:lumMod val="50000"/>
                </a:schemeClr>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37772" y="4666974"/>
            <a:ext cx="1866900" cy="389614"/>
          </a:xfrm>
          <a:prstGeom prst="rect">
            <a:avLst/>
          </a:prstGeom>
        </p:spPr>
      </p:pic>
    </p:spTree>
    <p:extLst>
      <p:ext uri="{BB962C8B-B14F-4D97-AF65-F5344CB8AC3E}">
        <p14:creationId xmlns:p14="http://schemas.microsoft.com/office/powerpoint/2010/main" val="3233398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388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627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grpSp>
        <p:nvGrpSpPr>
          <p:cNvPr id="12" name="Group 11"/>
          <p:cNvGrpSpPr/>
          <p:nvPr userDrawn="1"/>
        </p:nvGrpSpPr>
        <p:grpSpPr>
          <a:xfrm>
            <a:off x="3406665" y="0"/>
            <a:ext cx="5708379" cy="5143500"/>
            <a:chOff x="3435621" y="0"/>
            <a:chExt cx="5708379" cy="5143500"/>
          </a:xfrm>
        </p:grpSpPr>
        <p:sp useBgFill="1">
          <p:nvSpPr>
            <p:cNvPr id="13"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4"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20"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1"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2"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734538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35500"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3238693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73601"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456956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3611034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787900" cy="5143500"/>
          </a:xfrm>
          <a:prstGeom prst="rect">
            <a:avLst/>
          </a:prstGeom>
        </p:spPr>
      </p:pic>
      <p:grpSp>
        <p:nvGrpSpPr>
          <p:cNvPr id="11" name="Group 10"/>
          <p:cNvGrpSpPr/>
          <p:nvPr userDrawn="1"/>
        </p:nvGrpSpPr>
        <p:grpSpPr>
          <a:xfrm>
            <a:off x="3406665" y="0"/>
            <a:ext cx="5708379" cy="5143500"/>
            <a:chOff x="3435621" y="0"/>
            <a:chExt cx="5708379" cy="5143500"/>
          </a:xfrm>
        </p:grpSpPr>
        <p:sp useBgFill="1">
          <p:nvSpPr>
            <p:cNvPr id="12"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3"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24187934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Title Blue Bac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31357" cy="5143500"/>
          </a:xfrm>
          <a:prstGeom prst="rect">
            <a:avLst/>
          </a:prstGeom>
        </p:spPr>
      </p:pic>
      <p:grpSp>
        <p:nvGrpSpPr>
          <p:cNvPr id="14" name="Group 13"/>
          <p:cNvGrpSpPr/>
          <p:nvPr userDrawn="1"/>
        </p:nvGrpSpPr>
        <p:grpSpPr>
          <a:xfrm>
            <a:off x="3406665" y="0"/>
            <a:ext cx="5708379" cy="5143500"/>
            <a:chOff x="3435621" y="0"/>
            <a:chExt cx="5708379" cy="5143500"/>
          </a:xfrm>
        </p:grpSpPr>
        <p:sp useBgFill="1">
          <p:nvSpPr>
            <p:cNvPr id="16" name="Rectangle 8"/>
            <p:cNvSpPr/>
            <p:nvPr userDrawn="1"/>
          </p:nvSpPr>
          <p:spPr>
            <a:xfrm>
              <a:off x="3795913" y="0"/>
              <a:ext cx="534808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rebuchet MS"/>
                <a:ea typeface="+mn-ea"/>
                <a:cs typeface="+mn-cs"/>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1" y="0"/>
              <a:ext cx="1290638"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100072"/>
              <a:ext cx="4087542" cy="853053"/>
            </a:xfrm>
            <a:prstGeom prst="rect">
              <a:avLst/>
            </a:prstGeom>
          </p:spPr>
        </p:pic>
      </p:grpSp>
      <p:sp>
        <p:nvSpPr>
          <p:cNvPr id="19" name="Title 1"/>
          <p:cNvSpPr>
            <a:spLocks noGrp="1"/>
          </p:cNvSpPr>
          <p:nvPr>
            <p:ph type="ctrTitle" hasCustomPrompt="1"/>
          </p:nvPr>
        </p:nvSpPr>
        <p:spPr>
          <a:xfrm>
            <a:off x="4670584" y="548122"/>
            <a:ext cx="4444460" cy="2391713"/>
          </a:xfrm>
        </p:spPr>
        <p:txBody>
          <a:bodyPr anchor="b">
            <a:normAutofit/>
          </a:bodyPr>
          <a:lstStyle>
            <a:lvl1pPr algn="l">
              <a:defRPr sz="4000" baseline="0">
                <a:solidFill>
                  <a:schemeClr val="bg1"/>
                </a:solidFill>
              </a:defRPr>
            </a:lvl1pPr>
          </a:lstStyle>
          <a:p>
            <a:r>
              <a:rPr lang="en-US" dirty="0"/>
              <a:t>Click to edit Master text styles</a:t>
            </a:r>
          </a:p>
        </p:txBody>
      </p:sp>
      <p:sp>
        <p:nvSpPr>
          <p:cNvPr id="20" name="Subtitle 2"/>
          <p:cNvSpPr>
            <a:spLocks noGrp="1"/>
          </p:cNvSpPr>
          <p:nvPr>
            <p:ph type="subTitle" idx="1" hasCustomPrompt="1"/>
          </p:nvPr>
        </p:nvSpPr>
        <p:spPr>
          <a:xfrm>
            <a:off x="4677880" y="2992311"/>
            <a:ext cx="4444460" cy="318910"/>
          </a:xfrm>
        </p:spPr>
        <p:txBody>
          <a:bodyPr>
            <a:noAutofit/>
          </a:bodyPr>
          <a:lstStyle>
            <a:lvl1pPr marL="0" indent="0" algn="l">
              <a:buFont typeface="Arial" panose="020B0604020202020204" pitchFamily="34" charset="0"/>
              <a:buNone/>
              <a:defRPr sz="2000" cap="all" baseline="0">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text styles</a:t>
            </a:r>
          </a:p>
        </p:txBody>
      </p:sp>
      <p:sp>
        <p:nvSpPr>
          <p:cNvPr id="21" name="Text Placeholder 11"/>
          <p:cNvSpPr>
            <a:spLocks noGrp="1"/>
          </p:cNvSpPr>
          <p:nvPr>
            <p:ph type="body" sz="quarter" idx="10"/>
          </p:nvPr>
        </p:nvSpPr>
        <p:spPr>
          <a:xfrm>
            <a:off x="4669067" y="3325277"/>
            <a:ext cx="4456143" cy="343204"/>
          </a:xfrm>
        </p:spPr>
        <p:txBody>
          <a:bodyPr>
            <a:noAutofit/>
          </a:bodyPr>
          <a:lstStyle>
            <a:lvl1pPr marL="0" indent="0" algn="l">
              <a:buFont typeface="Arial" panose="020B0604020202020204" pitchFamily="34" charset="0"/>
              <a:buNone/>
              <a:defRPr sz="1600" i="1">
                <a:solidFill>
                  <a:schemeClr val="bg1"/>
                </a:solidFill>
              </a:defRPr>
            </a:lvl1pPr>
            <a:lvl2pPr marL="192881" indent="0">
              <a:buNone/>
              <a:defRPr sz="675"/>
            </a:lvl2pPr>
            <a:lvl3pPr marL="385763" indent="0">
              <a:buNone/>
              <a:defRPr sz="591"/>
            </a:lvl3pPr>
            <a:lvl4pPr marL="578644" indent="0">
              <a:buNone/>
              <a:defRPr sz="506"/>
            </a:lvl4pPr>
            <a:lvl5pPr marL="771525" indent="0">
              <a:buNone/>
              <a:defRPr sz="506"/>
            </a:lvl5pPr>
          </a:lstStyle>
          <a:p>
            <a:pPr lvl="0"/>
            <a:r>
              <a:rPr lang="en-US" dirty="0"/>
              <a:t>Click to edit Master text styles</a:t>
            </a:r>
          </a:p>
        </p:txBody>
      </p:sp>
    </p:spTree>
    <p:extLst>
      <p:ext uri="{BB962C8B-B14F-4D97-AF65-F5344CB8AC3E}">
        <p14:creationId xmlns:p14="http://schemas.microsoft.com/office/powerpoint/2010/main" val="1218462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extLst>
    <p:ext uri="{DCECCB84-F9BA-43D5-87BE-67443E8EF086}">
      <p15:sldGuideLst xmlns:p15="http://schemas.microsoft.com/office/powerpoint/2012/main">
        <p15:guide id="1" pos="40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901" y="0"/>
            <a:ext cx="8826099" cy="1181100"/>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317901" y="1115736"/>
            <a:ext cx="8826099" cy="4027764"/>
          </a:xfrm>
        </p:spPr>
        <p:txBody>
          <a:bodyPr>
            <a:normAutofit/>
          </a:bodyPr>
          <a:lstStyle>
            <a:lvl1pPr marL="130969" indent="-130969">
              <a:spcBef>
                <a:spcPts val="0"/>
              </a:spcBef>
              <a:spcAft>
                <a:spcPts val="675"/>
              </a:spcAft>
              <a:buClr>
                <a:schemeClr val="bg1">
                  <a:lumMod val="85000"/>
                </a:schemeClr>
              </a:buClr>
              <a:buFont typeface="Arial" panose="020B0604020202020204" pitchFamily="34" charset="0"/>
              <a:buChar char="•"/>
              <a:defRPr sz="2400"/>
            </a:lvl1pPr>
            <a:lvl2pPr marL="289322" indent="-96441">
              <a:spcBef>
                <a:spcPts val="0"/>
              </a:spcBef>
              <a:spcAft>
                <a:spcPts val="675"/>
              </a:spcAft>
              <a:buClr>
                <a:schemeClr val="bg1">
                  <a:lumMod val="85000"/>
                </a:schemeClr>
              </a:buClr>
              <a:buFont typeface="Arial" panose="020B0604020202020204" pitchFamily="34" charset="0"/>
              <a:buChar char="•"/>
              <a:defRPr sz="1800"/>
            </a:lvl2pPr>
            <a:lvl3pPr marL="482204" indent="-96441">
              <a:spcBef>
                <a:spcPts val="0"/>
              </a:spcBef>
              <a:spcAft>
                <a:spcPts val="675"/>
              </a:spcAft>
              <a:buClr>
                <a:schemeClr val="bg1">
                  <a:lumMod val="85000"/>
                </a:schemeClr>
              </a:buClr>
              <a:buFont typeface="Arial" panose="020B0604020202020204" pitchFamily="34" charset="0"/>
              <a:buChar char="•"/>
              <a:defRPr sz="1200"/>
            </a:lvl3pPr>
            <a:lvl4pPr marL="675085" indent="-96441">
              <a:spcBef>
                <a:spcPts val="0"/>
              </a:spcBef>
              <a:spcAft>
                <a:spcPts val="675"/>
              </a:spcAft>
              <a:buClr>
                <a:schemeClr val="bg1">
                  <a:lumMod val="85000"/>
                </a:schemeClr>
              </a:buClr>
              <a:buFont typeface="Arial" panose="020B0604020202020204" pitchFamily="34" charset="0"/>
              <a:buChar char="•"/>
              <a:defRPr sz="1200"/>
            </a:lvl4pPr>
            <a:lvl5pPr marL="867966" indent="-96441">
              <a:spcBef>
                <a:spcPts val="0"/>
              </a:spcBef>
              <a:spcAft>
                <a:spcPts val="675"/>
              </a:spcAft>
              <a:buClr>
                <a:schemeClr val="bg1">
                  <a:lumMod val="85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9125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5000">
              <a:schemeClr val="tx2">
                <a:lumMod val="50000"/>
              </a:schemeClr>
            </a:gs>
            <a:gs pos="100000">
              <a:schemeClr val="tx2"/>
            </a:gs>
          </a:gsLst>
          <a:lin ang="81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901" y="0"/>
            <a:ext cx="8826099" cy="1181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317901" y="1181101"/>
            <a:ext cx="8826099" cy="3962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AutoShape 11"/>
          <p:cNvSpPr>
            <a:spLocks noChangeAspect="1" noChangeArrowheads="1" noTextEdit="1"/>
          </p:cNvSpPr>
          <p:nvPr userDrawn="1"/>
        </p:nvSpPr>
        <p:spPr bwMode="auto">
          <a:xfrm>
            <a:off x="7602141" y="4575575"/>
            <a:ext cx="1360884"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Trebuchet MS"/>
              <a:ea typeface="ＭＳ Ｐゴシック" charset="0"/>
              <a:cs typeface="+mn-cs"/>
            </a:endParaRPr>
          </a:p>
        </p:txBody>
      </p:sp>
      <p:pic>
        <p:nvPicPr>
          <p:cNvPr id="6" name="Picture 5"/>
          <p:cNvPicPr>
            <a:picLocks noChangeAspect="1"/>
          </p:cNvPicPr>
          <p:nvPr userDrawn="1"/>
        </p:nvPicPr>
        <p:blipFill rotWithShape="1">
          <a:blip r:embed="rId28" cstate="print">
            <a:extLst>
              <a:ext uri="{28A0092B-C50C-407E-A947-70E740481C1C}">
                <a14:useLocalDpi xmlns:a14="http://schemas.microsoft.com/office/drawing/2010/main"/>
              </a:ext>
            </a:extLst>
          </a:blip>
          <a:srcRect/>
          <a:stretch/>
        </p:blipFill>
        <p:spPr>
          <a:xfrm>
            <a:off x="7138194" y="4666974"/>
            <a:ext cx="1866900" cy="389614"/>
          </a:xfrm>
          <a:prstGeom prst="rect">
            <a:avLst/>
          </a:prstGeom>
        </p:spPr>
      </p:pic>
    </p:spTree>
    <p:extLst>
      <p:ext uri="{BB962C8B-B14F-4D97-AF65-F5344CB8AC3E}">
        <p14:creationId xmlns:p14="http://schemas.microsoft.com/office/powerpoint/2010/main" val="327991167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41" r:id="rId14"/>
    <p:sldLayoutId id="2147483729" r:id="rId15"/>
    <p:sldLayoutId id="2147483730" r:id="rId16"/>
    <p:sldLayoutId id="2147483731" r:id="rId17"/>
    <p:sldLayoutId id="2147483732" r:id="rId18"/>
    <p:sldLayoutId id="2147483740" r:id="rId19"/>
    <p:sldLayoutId id="2147483733" r:id="rId20"/>
    <p:sldLayoutId id="2147483734" r:id="rId21"/>
    <p:sldLayoutId id="2147483735" r:id="rId22"/>
    <p:sldLayoutId id="2147483736" r:id="rId23"/>
    <p:sldLayoutId id="2147483737" r:id="rId24"/>
    <p:sldLayoutId id="2147483738" r:id="rId25"/>
    <p:sldLayoutId id="2147483739" r:id="rId26"/>
  </p:sldLayoutIdLst>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xStyles>
    <p:titleStyle>
      <a:lvl1pPr algn="l" defTabSz="385763" rtl="0" eaLnBrk="0" fontAlgn="base" hangingPunct="0">
        <a:lnSpc>
          <a:spcPct val="90000"/>
        </a:lnSpc>
        <a:spcBef>
          <a:spcPct val="0"/>
        </a:spcBef>
        <a:spcAft>
          <a:spcPct val="0"/>
        </a:spcAft>
        <a:defRPr sz="3600" kern="1200">
          <a:solidFill>
            <a:schemeClr val="bg1"/>
          </a:solidFill>
          <a:latin typeface="Palatino Linotype" panose="02040502050505030304" pitchFamily="18" charset="0"/>
          <a:ea typeface="+mj-ea"/>
          <a:cs typeface="+mj-cs"/>
        </a:defRPr>
      </a:lvl1pPr>
      <a:lvl2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2pPr>
      <a:lvl3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3pPr>
      <a:lvl4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4pPr>
      <a:lvl5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5pPr>
      <a:lvl6pPr marL="25717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6pPr>
      <a:lvl7pPr marL="51435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7pPr>
      <a:lvl8pPr marL="77152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8pPr>
      <a:lvl9pPr marL="102870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9pPr>
    </p:titleStyle>
    <p:bodyStyle>
      <a:lvl1pPr marL="176213" indent="-176213"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2400" kern="1200">
          <a:solidFill>
            <a:schemeClr val="bg1"/>
          </a:solidFill>
          <a:latin typeface="+mn-lt"/>
          <a:ea typeface="+mn-ea"/>
          <a:cs typeface="+mn-cs"/>
        </a:defRPr>
      </a:lvl1pPr>
      <a:lvl2pPr marL="341313" indent="-147638"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2000" kern="1200">
          <a:solidFill>
            <a:schemeClr val="bg1"/>
          </a:solidFill>
          <a:latin typeface="+mn-lt"/>
          <a:ea typeface="+mn-ea"/>
          <a:cs typeface="+mn-cs"/>
        </a:defRPr>
      </a:lvl2pPr>
      <a:lvl3pPr marL="482204" indent="-96441"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2000" kern="1200">
          <a:solidFill>
            <a:schemeClr val="bg1"/>
          </a:solidFill>
          <a:latin typeface="+mn-lt"/>
          <a:ea typeface="+mn-ea"/>
          <a:cs typeface="+mn-cs"/>
        </a:defRPr>
      </a:lvl3pPr>
      <a:lvl4pPr marL="675085" indent="-96441"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1400" kern="1200">
          <a:solidFill>
            <a:schemeClr val="bg1"/>
          </a:solidFill>
          <a:latin typeface="+mn-lt"/>
          <a:ea typeface="+mn-ea"/>
          <a:cs typeface="+mn-cs"/>
        </a:defRPr>
      </a:lvl4pPr>
      <a:lvl5pPr marL="867966" indent="-96441" algn="l" defTabSz="385763" rtl="0" eaLnBrk="0" fontAlgn="base" hangingPunct="0">
        <a:lnSpc>
          <a:spcPct val="90000"/>
        </a:lnSpc>
        <a:spcBef>
          <a:spcPts val="0"/>
        </a:spcBef>
        <a:spcAft>
          <a:spcPts val="675"/>
        </a:spcAft>
        <a:buClr>
          <a:schemeClr val="bg1">
            <a:lumMod val="85000"/>
          </a:schemeClr>
        </a:buClr>
        <a:buFont typeface="Arial" panose="020B0604020202020204" pitchFamily="34" charset="0"/>
        <a:buChar char="•"/>
        <a:defRPr sz="1400" kern="1200">
          <a:solidFill>
            <a:schemeClr val="bg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3</a:t>
            </a:r>
          </a:p>
        </p:txBody>
      </p:sp>
      <p:sp>
        <p:nvSpPr>
          <p:cNvPr id="3" name="Subtitle 2"/>
          <p:cNvSpPr>
            <a:spLocks noGrp="1"/>
          </p:cNvSpPr>
          <p:nvPr>
            <p:ph type="subTitle" idx="1"/>
          </p:nvPr>
        </p:nvSpPr>
        <p:spPr/>
        <p:txBody>
          <a:bodyPr/>
          <a:lstStyle/>
          <a:p>
            <a:r>
              <a:rPr lang="en-US" dirty="0"/>
              <a:t>FOR LIVE SESSION ASSIGNMENT</a:t>
            </a:r>
          </a:p>
        </p:txBody>
      </p:sp>
      <p:sp>
        <p:nvSpPr>
          <p:cNvPr id="4" name="Text Placeholder 3"/>
          <p:cNvSpPr>
            <a:spLocks noGrp="1"/>
          </p:cNvSpPr>
          <p:nvPr>
            <p:ph type="body" sz="quarter" idx="10"/>
          </p:nvPr>
        </p:nvSpPr>
        <p:spPr/>
        <p:txBody>
          <a:bodyPr/>
          <a:lstStyle/>
          <a:p>
            <a:r>
              <a:rPr lang="en-US" dirty="0"/>
              <a:t>DS 6306: Doing Data Science</a:t>
            </a:r>
          </a:p>
          <a:p>
            <a:r>
              <a:rPr lang="en-US" dirty="0"/>
              <a:t>Joshua Hudson</a:t>
            </a:r>
          </a:p>
        </p:txBody>
      </p:sp>
    </p:spTree>
    <p:extLst>
      <p:ext uri="{BB962C8B-B14F-4D97-AF65-F5344CB8AC3E}">
        <p14:creationId xmlns:p14="http://schemas.microsoft.com/office/powerpoint/2010/main" val="659791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DE60-55D8-400C-B3C4-5E56797BA93D}"/>
              </a:ext>
            </a:extLst>
          </p:cNvPr>
          <p:cNvSpPr>
            <a:spLocks noGrp="1"/>
          </p:cNvSpPr>
          <p:nvPr>
            <p:ph type="title"/>
          </p:nvPr>
        </p:nvSpPr>
        <p:spPr>
          <a:xfrm>
            <a:off x="158950" y="284087"/>
            <a:ext cx="8826099" cy="502298"/>
          </a:xfrm>
        </p:spPr>
        <p:txBody>
          <a:bodyPr/>
          <a:lstStyle/>
          <a:p>
            <a:r>
              <a:rPr lang="en-US" sz="1200" b="1" dirty="0"/>
              <a:t>Part 1: We would like to analyze the Left Midfielders (LM) versus the Left Forwards (LF). (Estimated / expected time: 2 – 4 hours and at least 2+ slides).</a:t>
            </a:r>
            <a:endParaRPr lang="en-US" sz="1200" dirty="0"/>
          </a:p>
        </p:txBody>
      </p:sp>
      <p:sp>
        <p:nvSpPr>
          <p:cNvPr id="7" name="TextBox 6">
            <a:extLst>
              <a:ext uri="{FF2B5EF4-FFF2-40B4-BE49-F238E27FC236}">
                <a16:creationId xmlns:a16="http://schemas.microsoft.com/office/drawing/2014/main" id="{FE4640D9-7D52-4ED7-AE69-BF84DE633440}"/>
              </a:ext>
            </a:extLst>
          </p:cNvPr>
          <p:cNvSpPr txBox="1"/>
          <p:nvPr/>
        </p:nvSpPr>
        <p:spPr>
          <a:xfrm>
            <a:off x="286304" y="904601"/>
            <a:ext cx="8571390" cy="2669962"/>
          </a:xfrm>
          <a:prstGeom prst="rect">
            <a:avLst/>
          </a:prstGeom>
          <a:noFill/>
        </p:spPr>
        <p:txBody>
          <a:bodyPr wrap="square">
            <a:spAutoFit/>
          </a:bodyPr>
          <a:lstStyle/>
          <a:p>
            <a:r>
              <a:rPr lang="en-US" sz="1400" b="1" dirty="0">
                <a:solidFill>
                  <a:prstClr val="white"/>
                </a:solidFill>
                <a:latin typeface="Palatino Linotype" panose="02040502050505030304" pitchFamily="18" charset="0"/>
                <a:ea typeface="+mj-ea"/>
                <a:cs typeface="+mj-cs"/>
              </a:rPr>
              <a:t>1.5.4: In addition, does there look like there is significant visual evidence to suggest the standard deviations are different?</a:t>
            </a:r>
          </a:p>
          <a:p>
            <a:endParaRPr lang="en-US" sz="1400" b="1" dirty="0">
              <a:solidFill>
                <a:prstClr val="white"/>
              </a:solidFill>
              <a:latin typeface="Palatino Linotype" panose="02040502050505030304" pitchFamily="18" charset="0"/>
              <a:ea typeface="+mj-ea"/>
              <a:cs typeface="+mj-cs"/>
            </a:endParaRPr>
          </a:p>
          <a:p>
            <a:r>
              <a:rPr lang="en-US" sz="1400" b="1" dirty="0">
                <a:solidFill>
                  <a:srgbClr val="FFFF00"/>
                </a:solidFill>
                <a:latin typeface="Palatino Linotype" panose="02040502050505030304" pitchFamily="18" charset="0"/>
                <a:ea typeface="+mj-ea"/>
                <a:cs typeface="+mj-cs"/>
              </a:rPr>
              <a:t>Using the histograms from slide 8, there is no clear visual evidence that the standard deviations for between agility rating population data of LM and LF positions is significantly different. Again, the LF data set has a much smaller population size than LM data. Thus, no absolute conclusion can be visually drawn.</a:t>
            </a:r>
          </a:p>
          <a:p>
            <a:endParaRPr lang="en-US" sz="1400" b="1" dirty="0">
              <a:solidFill>
                <a:srgbClr val="FFFF00"/>
              </a:solidFill>
              <a:latin typeface="Palatino Linotype" panose="02040502050505030304" pitchFamily="18" charset="0"/>
              <a:ea typeface="+mj-ea"/>
              <a:cs typeface="+mj-cs"/>
            </a:endParaRPr>
          </a:p>
          <a:p>
            <a:r>
              <a:rPr lang="en-US" sz="1400" b="1" dirty="0">
                <a:solidFill>
                  <a:srgbClr val="FFFF00"/>
                </a:solidFill>
                <a:latin typeface="Palatino Linotype" panose="02040502050505030304" pitchFamily="18" charset="0"/>
                <a:ea typeface="+mj-ea"/>
                <a:cs typeface="+mj-cs"/>
              </a:rPr>
              <a:t>However, comparing the histogram (slide 9) of agility rating population data for the LF position to the sample LM position data that we applied the CLT, there is a clear visual indication that the sample LM position data that we applied the CLT has smaller standard deviations. </a:t>
            </a:r>
            <a:endParaRPr lang="en-US" sz="1200" dirty="0">
              <a:solidFill>
                <a:srgbClr val="FFFF00"/>
              </a:solidFill>
              <a:latin typeface="Palatino Linotype" panose="02040502050505030304" pitchFamily="18" charset="0"/>
              <a:ea typeface="+mj-ea"/>
              <a:cs typeface="+mj-cs"/>
            </a:endParaRPr>
          </a:p>
          <a:p>
            <a:endParaRPr lang="en-US" dirty="0"/>
          </a:p>
        </p:txBody>
      </p:sp>
    </p:spTree>
    <p:extLst>
      <p:ext uri="{BB962C8B-B14F-4D97-AF65-F5344CB8AC3E}">
        <p14:creationId xmlns:p14="http://schemas.microsoft.com/office/powerpoint/2010/main" val="24295243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DE60-55D8-400C-B3C4-5E56797BA93D}"/>
              </a:ext>
            </a:extLst>
          </p:cNvPr>
          <p:cNvSpPr>
            <a:spLocks noGrp="1"/>
          </p:cNvSpPr>
          <p:nvPr>
            <p:ph type="title"/>
          </p:nvPr>
        </p:nvSpPr>
        <p:spPr>
          <a:xfrm>
            <a:off x="158950" y="0"/>
            <a:ext cx="8826099" cy="1944580"/>
          </a:xfrm>
        </p:spPr>
        <p:txBody>
          <a:bodyPr/>
          <a:lstStyle/>
          <a:p>
            <a:pPr marL="0" indent="0">
              <a:buNone/>
            </a:pPr>
            <a:r>
              <a:rPr lang="en-US" sz="1400" b="1" dirty="0"/>
              <a:t>Part 2: (Estimated / expected time 3-5 hours and at least 3+ slides) </a:t>
            </a:r>
            <a:br>
              <a:rPr lang="en-US" sz="1400" b="1" dirty="0"/>
            </a:br>
            <a:r>
              <a:rPr lang="en-US" sz="1400" dirty="0"/>
              <a:t>Select/create at least 2 categorical variables and select two continuous variables and perform an EDA.  </a:t>
            </a:r>
            <a:r>
              <a:rPr lang="en-US" sz="1400" i="1" dirty="0"/>
              <a:t>Also, at least one of the categorical variables should be created from a continuous variable (using the cut() function). </a:t>
            </a:r>
            <a:r>
              <a:rPr lang="en-US" sz="1400" dirty="0"/>
              <a:t>  </a:t>
            </a:r>
            <a:br>
              <a:rPr lang="en-US" sz="1400" dirty="0"/>
            </a:br>
            <a:br>
              <a:rPr lang="en-US" sz="1400" dirty="0"/>
            </a:br>
            <a:r>
              <a:rPr lang="en-US" sz="1200" b="1" dirty="0"/>
              <a:t>Part 2.1: </a:t>
            </a:r>
            <a:r>
              <a:rPr lang="en-US" sz="1200" dirty="0"/>
              <a:t>Use these variables to explore the data and tell a story of what you discovered similar to what was shown in the </a:t>
            </a:r>
            <a:r>
              <a:rPr lang="en-US" sz="1200" dirty="0" err="1"/>
              <a:t>asynch</a:t>
            </a:r>
            <a:r>
              <a:rPr lang="en-US" sz="120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br>
              <a:rPr lang="en-US" sz="1200" dirty="0"/>
            </a:br>
            <a:br>
              <a:rPr lang="en-US" sz="1200" dirty="0"/>
            </a:br>
            <a:endParaRPr lang="en-US" sz="1200" dirty="0"/>
          </a:p>
        </p:txBody>
      </p:sp>
      <p:pic>
        <p:nvPicPr>
          <p:cNvPr id="4" name="Picture 3">
            <a:extLst>
              <a:ext uri="{FF2B5EF4-FFF2-40B4-BE49-F238E27FC236}">
                <a16:creationId xmlns:a16="http://schemas.microsoft.com/office/drawing/2014/main" id="{3CC9F1B9-AC70-437D-A5D4-F54624769420}"/>
              </a:ext>
            </a:extLst>
          </p:cNvPr>
          <p:cNvPicPr>
            <a:picLocks noChangeAspect="1"/>
          </p:cNvPicPr>
          <p:nvPr/>
        </p:nvPicPr>
        <p:blipFill>
          <a:blip r:embed="rId2"/>
          <a:stretch>
            <a:fillRect/>
          </a:stretch>
        </p:blipFill>
        <p:spPr>
          <a:xfrm>
            <a:off x="275207" y="1600830"/>
            <a:ext cx="5983549" cy="3196182"/>
          </a:xfrm>
          <a:prstGeom prst="rect">
            <a:avLst/>
          </a:prstGeom>
        </p:spPr>
      </p:pic>
      <p:sp>
        <p:nvSpPr>
          <p:cNvPr id="5" name="Title 1">
            <a:extLst>
              <a:ext uri="{FF2B5EF4-FFF2-40B4-BE49-F238E27FC236}">
                <a16:creationId xmlns:a16="http://schemas.microsoft.com/office/drawing/2014/main" id="{B6862E9B-5940-4E6F-BBDD-14D02479A14B}"/>
              </a:ext>
            </a:extLst>
          </p:cNvPr>
          <p:cNvSpPr txBox="1">
            <a:spLocks/>
          </p:cNvSpPr>
          <p:nvPr/>
        </p:nvSpPr>
        <p:spPr bwMode="auto">
          <a:xfrm>
            <a:off x="6258756" y="1378888"/>
            <a:ext cx="2451083" cy="3557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385763" rtl="0" eaLnBrk="0" fontAlgn="base" hangingPunct="0">
              <a:lnSpc>
                <a:spcPct val="90000"/>
              </a:lnSpc>
              <a:spcBef>
                <a:spcPct val="0"/>
              </a:spcBef>
              <a:spcAft>
                <a:spcPct val="0"/>
              </a:spcAft>
              <a:defRPr sz="3600" kern="1200">
                <a:solidFill>
                  <a:schemeClr val="bg1"/>
                </a:solidFill>
                <a:latin typeface="Palatino Linotype" panose="02040502050505030304" pitchFamily="18" charset="0"/>
                <a:ea typeface="+mj-ea"/>
                <a:cs typeface="+mj-cs"/>
              </a:defRPr>
            </a:lvl1pPr>
            <a:lvl2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2pPr>
            <a:lvl3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3pPr>
            <a:lvl4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4pPr>
            <a:lvl5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5pPr>
            <a:lvl6pPr marL="25717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6pPr>
            <a:lvl7pPr marL="51435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7pPr>
            <a:lvl8pPr marL="77152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8pPr>
            <a:lvl9pPr marL="102870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9pPr>
          </a:lstStyle>
          <a:p>
            <a:r>
              <a:rPr lang="en-US" sz="1400" dirty="0">
                <a:solidFill>
                  <a:srgbClr val="FFFF00"/>
                </a:solidFill>
              </a:rPr>
              <a:t>Selected Variables:</a:t>
            </a:r>
          </a:p>
          <a:p>
            <a:r>
              <a:rPr lang="en-US" sz="1000" dirty="0">
                <a:solidFill>
                  <a:srgbClr val="FFFF00"/>
                </a:solidFill>
              </a:rPr>
              <a:t>I wanted to know how a player’s preferred foot (categorical) and age range (categorical) could influence their overall performance (continuous) and agility rating (continuous).</a:t>
            </a:r>
          </a:p>
          <a:p>
            <a:endParaRPr lang="en-US" sz="1000" dirty="0">
              <a:solidFill>
                <a:srgbClr val="FFFF00"/>
              </a:solidFill>
            </a:endParaRPr>
          </a:p>
          <a:p>
            <a:r>
              <a:rPr lang="en-US" sz="1000" dirty="0">
                <a:solidFill>
                  <a:srgbClr val="FFFF00"/>
                </a:solidFill>
              </a:rPr>
              <a:t>EDA Method: </a:t>
            </a:r>
            <a:r>
              <a:rPr lang="en-US" sz="1000" dirty="0" err="1">
                <a:solidFill>
                  <a:srgbClr val="FFFF00"/>
                </a:solidFill>
              </a:rPr>
              <a:t>ggpair</a:t>
            </a:r>
            <a:r>
              <a:rPr lang="en-US" sz="1000" dirty="0">
                <a:solidFill>
                  <a:srgbClr val="FFFF00"/>
                </a:solidFill>
              </a:rPr>
              <a:t> plotting</a:t>
            </a:r>
          </a:p>
          <a:p>
            <a:endParaRPr lang="en-US" sz="1000" dirty="0">
              <a:solidFill>
                <a:srgbClr val="FFFF00"/>
              </a:solidFill>
            </a:endParaRPr>
          </a:p>
          <a:p>
            <a:r>
              <a:rPr lang="en-US" sz="1000" dirty="0">
                <a:solidFill>
                  <a:srgbClr val="FFFF00"/>
                </a:solidFill>
              </a:rPr>
              <a:t>Observations:</a:t>
            </a:r>
          </a:p>
          <a:p>
            <a:pPr marL="228600" indent="-228600">
              <a:buFont typeface="+mj-lt"/>
              <a:buAutoNum type="arabicPeriod"/>
            </a:pPr>
            <a:r>
              <a:rPr lang="en-US" sz="1000" dirty="0">
                <a:solidFill>
                  <a:srgbClr val="FFFF00"/>
                </a:solidFill>
              </a:rPr>
              <a:t>Overall performance increases as agility increases for all ages. </a:t>
            </a:r>
          </a:p>
          <a:p>
            <a:pPr marL="228600" indent="-228600">
              <a:buFont typeface="+mj-lt"/>
              <a:buAutoNum type="arabicPeriod"/>
            </a:pPr>
            <a:r>
              <a:rPr lang="en-US" sz="1000" dirty="0">
                <a:solidFill>
                  <a:srgbClr val="FFFF00"/>
                </a:solidFill>
              </a:rPr>
              <a:t>Overall performance peaks in the 26-30 and 31-35 year age ranges. Whereas, agility rating is similar for all ages. </a:t>
            </a:r>
          </a:p>
          <a:p>
            <a:pPr marL="228600" indent="-228600">
              <a:buFont typeface="+mj-lt"/>
              <a:buAutoNum type="arabicPeriod"/>
            </a:pPr>
            <a:r>
              <a:rPr lang="en-US" sz="1000" dirty="0">
                <a:solidFill>
                  <a:srgbClr val="FFFF00"/>
                </a:solidFill>
              </a:rPr>
              <a:t>Lowest performance age range is &lt;20 year </a:t>
            </a:r>
            <a:r>
              <a:rPr lang="en-US" sz="1000" dirty="0" err="1">
                <a:solidFill>
                  <a:srgbClr val="FFFF00"/>
                </a:solidFill>
              </a:rPr>
              <a:t>olds</a:t>
            </a:r>
            <a:endParaRPr lang="en-US" sz="1000" dirty="0">
              <a:solidFill>
                <a:srgbClr val="FFFF00"/>
              </a:solidFill>
            </a:endParaRPr>
          </a:p>
          <a:p>
            <a:pPr marL="228600" indent="-228600">
              <a:buFont typeface="+mj-lt"/>
              <a:buAutoNum type="arabicPeriod"/>
            </a:pPr>
            <a:r>
              <a:rPr lang="en-US" sz="1000" dirty="0">
                <a:solidFill>
                  <a:srgbClr val="FFFF00"/>
                </a:solidFill>
              </a:rPr>
              <a:t>Foot preference has no noticeable impact on the player’s agility </a:t>
            </a:r>
            <a:r>
              <a:rPr lang="en-US" sz="1000">
                <a:solidFill>
                  <a:srgbClr val="FFFF00"/>
                </a:solidFill>
              </a:rPr>
              <a:t>rating or overall performance.</a:t>
            </a:r>
          </a:p>
          <a:p>
            <a:pPr marL="228600" indent="-228600">
              <a:buFont typeface="+mj-lt"/>
              <a:buAutoNum type="arabicPeriod"/>
            </a:pPr>
            <a:r>
              <a:rPr lang="en-US" sz="1000" dirty="0">
                <a:solidFill>
                  <a:srgbClr val="FFFF00"/>
                </a:solidFill>
              </a:rPr>
              <a:t>There are more players that prefer their right foot, than left.</a:t>
            </a:r>
          </a:p>
        </p:txBody>
      </p:sp>
    </p:spTree>
    <p:extLst>
      <p:ext uri="{BB962C8B-B14F-4D97-AF65-F5344CB8AC3E}">
        <p14:creationId xmlns:p14="http://schemas.microsoft.com/office/powerpoint/2010/main" val="32132031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4C05923-6C2C-944E-BD96-151591A0B58F}"/>
                  </a:ext>
                </a:extLst>
              </p:cNvPr>
              <p:cNvSpPr>
                <a:spLocks noGrp="1"/>
              </p:cNvSpPr>
              <p:nvPr>
                <p:ph type="title"/>
              </p:nvPr>
            </p:nvSpPr>
            <p:spPr>
              <a:xfrm>
                <a:off x="158948" y="0"/>
                <a:ext cx="8826099" cy="1516380"/>
              </a:xfrm>
            </p:spPr>
            <p:txBody>
              <a:bodyPr/>
              <a:lstStyle/>
              <a:p>
                <a:pPr marL="0" indent="0">
                  <a:buNone/>
                </a:pPr>
                <a:r>
                  <a:rPr lang="en-US" sz="1600" b="1" dirty="0"/>
                  <a:t>Part 3: Takeaways and Question for Live Session (</a:t>
                </a:r>
                <a14:m>
                  <m:oMath xmlns:m="http://schemas.openxmlformats.org/officeDocument/2006/math">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𝒉𝒐𝒖𝒓</m:t>
                    </m:r>
                    <m:r>
                      <a:rPr lang="en-US" sz="1600" b="1" i="1" smtClean="0">
                        <a:latin typeface="Cambria Math" panose="02040503050406030204" pitchFamily="18" charset="0"/>
                        <a:ea typeface="Cambria Math" panose="02040503050406030204" pitchFamily="18" charset="0"/>
                      </a:rPr>
                      <m:t>)</m:t>
                    </m:r>
                  </m:oMath>
                </a14:m>
                <a:br>
                  <a:rPr lang="en-US" sz="1600" b="1" dirty="0"/>
                </a:br>
                <a:br>
                  <a:rPr lang="en-US" sz="1600" b="1" dirty="0"/>
                </a:br>
                <a:r>
                  <a:rPr lang="en-US" sz="1600" dirty="0"/>
                  <a:t>What were your 3-5 (or more) key takeaways from this unit?</a:t>
                </a:r>
                <a:br>
                  <a:rPr lang="en-US" sz="1600" dirty="0"/>
                </a:br>
                <a:r>
                  <a:rPr lang="en-US" sz="1600" dirty="0"/>
                  <a:t>Were there any questions you had or topics that were fuzzy?  (There is no minimum here.  However, if you don’t have any questions, please simply state, “I didn’t have any questions, everything was pretty clear!”  (or something to that effect.) </a:t>
                </a:r>
                <a:r>
                  <a:rPr lang="en-US" sz="1600" dirty="0">
                    <a:sym typeface="Wingdings" pitchFamily="2" charset="2"/>
                  </a:rPr>
                  <a:t>  </a:t>
                </a:r>
                <a:endParaRPr lang="en-US" sz="1600" dirty="0"/>
              </a:p>
            </p:txBody>
          </p:sp>
        </mc:Choice>
        <mc:Fallback xmlns="">
          <p:sp>
            <p:nvSpPr>
              <p:cNvPr id="2" name="Title 1">
                <a:extLst>
                  <a:ext uri="{FF2B5EF4-FFF2-40B4-BE49-F238E27FC236}">
                    <a16:creationId xmlns:a16="http://schemas.microsoft.com/office/drawing/2014/main" id="{C4C05923-6C2C-944E-BD96-151591A0B58F}"/>
                  </a:ext>
                </a:extLst>
              </p:cNvPr>
              <p:cNvSpPr>
                <a:spLocks noGrp="1" noRot="1" noChangeAspect="1" noMove="1" noResize="1" noEditPoints="1" noAdjustHandles="1" noChangeArrowheads="1" noChangeShapeType="1" noTextEdit="1"/>
              </p:cNvSpPr>
              <p:nvPr>
                <p:ph type="title"/>
              </p:nvPr>
            </p:nvSpPr>
            <p:spPr>
              <a:xfrm>
                <a:off x="158948" y="0"/>
                <a:ext cx="8826099" cy="1516380"/>
              </a:xfrm>
              <a:blipFill>
                <a:blip r:embed="rId2"/>
                <a:stretch>
                  <a:fillRect l="-345" b="-1606"/>
                </a:stretch>
              </a:blipFill>
            </p:spPr>
            <p:txBody>
              <a:bodyPr/>
              <a:lstStyle/>
              <a:p>
                <a:r>
                  <a:rPr lang="en-US">
                    <a:noFill/>
                  </a:rPr>
                  <a:t> </a:t>
                </a:r>
              </a:p>
            </p:txBody>
          </p:sp>
        </mc:Fallback>
      </mc:AlternateContent>
      <p:sp>
        <p:nvSpPr>
          <p:cNvPr id="3" name="Title 1">
            <a:extLst>
              <a:ext uri="{FF2B5EF4-FFF2-40B4-BE49-F238E27FC236}">
                <a16:creationId xmlns:a16="http://schemas.microsoft.com/office/drawing/2014/main" id="{9B806CD5-45BF-47A2-A9FF-A03DDB9211CD}"/>
              </a:ext>
            </a:extLst>
          </p:cNvPr>
          <p:cNvSpPr txBox="1">
            <a:spLocks/>
          </p:cNvSpPr>
          <p:nvPr/>
        </p:nvSpPr>
        <p:spPr bwMode="auto">
          <a:xfrm>
            <a:off x="158949" y="1981200"/>
            <a:ext cx="8826099" cy="2653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385763" rtl="0" eaLnBrk="0" fontAlgn="base" hangingPunct="0">
              <a:lnSpc>
                <a:spcPct val="90000"/>
              </a:lnSpc>
              <a:spcBef>
                <a:spcPct val="0"/>
              </a:spcBef>
              <a:spcAft>
                <a:spcPct val="0"/>
              </a:spcAft>
              <a:defRPr sz="3600" kern="1200">
                <a:solidFill>
                  <a:schemeClr val="bg1"/>
                </a:solidFill>
                <a:latin typeface="Palatino Linotype" panose="02040502050505030304" pitchFamily="18" charset="0"/>
                <a:ea typeface="+mj-ea"/>
                <a:cs typeface="+mj-cs"/>
              </a:defRPr>
            </a:lvl1pPr>
            <a:lvl2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2pPr>
            <a:lvl3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3pPr>
            <a:lvl4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4pPr>
            <a:lvl5pPr algn="l" defTabSz="385763" rtl="0" eaLnBrk="0" fontAlgn="base" hangingPunct="0">
              <a:lnSpc>
                <a:spcPct val="90000"/>
              </a:lnSpc>
              <a:spcBef>
                <a:spcPct val="0"/>
              </a:spcBef>
              <a:spcAft>
                <a:spcPct val="0"/>
              </a:spcAft>
              <a:defRPr sz="2025">
                <a:solidFill>
                  <a:schemeClr val="bg1"/>
                </a:solidFill>
                <a:latin typeface="Palatino Linotype" panose="02040502050505030304" pitchFamily="18" charset="0"/>
              </a:defRPr>
            </a:lvl5pPr>
            <a:lvl6pPr marL="25717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6pPr>
            <a:lvl7pPr marL="51435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7pPr>
            <a:lvl8pPr marL="771525" algn="l" defTabSz="385763" rtl="0" fontAlgn="base">
              <a:lnSpc>
                <a:spcPct val="90000"/>
              </a:lnSpc>
              <a:spcBef>
                <a:spcPct val="0"/>
              </a:spcBef>
              <a:spcAft>
                <a:spcPct val="0"/>
              </a:spcAft>
              <a:defRPr sz="2025">
                <a:solidFill>
                  <a:schemeClr val="bg1"/>
                </a:solidFill>
                <a:latin typeface="Palatino Linotype" panose="02040502050505030304" pitchFamily="18" charset="0"/>
              </a:defRPr>
            </a:lvl8pPr>
            <a:lvl9pPr marL="1028700" algn="l" defTabSz="385763" rtl="0" fontAlgn="base">
              <a:lnSpc>
                <a:spcPct val="90000"/>
              </a:lnSpc>
              <a:spcBef>
                <a:spcPct val="0"/>
              </a:spcBef>
              <a:spcAft>
                <a:spcPct val="0"/>
              </a:spcAft>
              <a:defRPr sz="2025">
                <a:solidFill>
                  <a:schemeClr val="bg1"/>
                </a:solidFill>
                <a:latin typeface="Palatino Linotype" panose="02040502050505030304" pitchFamily="18" charset="0"/>
              </a:defRPr>
            </a:lvl9pPr>
          </a:lstStyle>
          <a:p>
            <a:r>
              <a:rPr lang="en-US" sz="1600" dirty="0"/>
              <a:t>Questions:</a:t>
            </a:r>
          </a:p>
          <a:p>
            <a:pPr marL="342900" indent="-342900">
              <a:buFont typeface="+mj-lt"/>
              <a:buAutoNum type="arabicPeriod"/>
            </a:pPr>
            <a:r>
              <a:rPr lang="en-US" sz="1600" dirty="0">
                <a:solidFill>
                  <a:srgbClr val="FFFF00"/>
                </a:solidFill>
              </a:rPr>
              <a:t>Was the LF position data used due to its small observation size for the Agility Ratings?</a:t>
            </a:r>
          </a:p>
          <a:p>
            <a:pPr marL="342900" indent="-342900">
              <a:buFont typeface="+mj-lt"/>
              <a:buAutoNum type="arabicPeriod"/>
            </a:pPr>
            <a:endParaRPr lang="en-US" sz="100" dirty="0">
              <a:solidFill>
                <a:srgbClr val="FFFF00"/>
              </a:solidFill>
            </a:endParaRPr>
          </a:p>
          <a:p>
            <a:pPr marL="342900" indent="-342900">
              <a:buFont typeface="+mj-lt"/>
              <a:buAutoNum type="arabicPeriod"/>
            </a:pPr>
            <a:r>
              <a:rPr lang="en-US" sz="1600" dirty="0">
                <a:solidFill>
                  <a:srgbClr val="FFFF00"/>
                </a:solidFill>
              </a:rPr>
              <a:t>Is it a good practice to apply the CLT to a large population and compare it to a smaller population or sample size? Seems mis-matched or not “one to one”. </a:t>
            </a:r>
          </a:p>
          <a:p>
            <a:pPr marL="342900" indent="-342900">
              <a:buFont typeface="+mj-lt"/>
              <a:buAutoNum type="arabicPeriod"/>
            </a:pPr>
            <a:r>
              <a:rPr lang="en-US" sz="1600" dirty="0">
                <a:solidFill>
                  <a:srgbClr val="FFFF00"/>
                </a:solidFill>
              </a:rPr>
              <a:t>Are there formal tests that the Data Scientist can rely on to verify data is normal? Or will just looking at histograms, normality plots, </a:t>
            </a:r>
            <a:r>
              <a:rPr lang="en-US" sz="1600" dirty="0" err="1">
                <a:solidFill>
                  <a:srgbClr val="FFFF00"/>
                </a:solidFill>
              </a:rPr>
              <a:t>etc</a:t>
            </a:r>
            <a:r>
              <a:rPr lang="en-US" sz="1600" dirty="0">
                <a:solidFill>
                  <a:srgbClr val="FFFF00"/>
                </a:solidFill>
              </a:rPr>
              <a:t>… suffice in a professional environment?</a:t>
            </a:r>
          </a:p>
          <a:p>
            <a:endParaRPr lang="en-US" sz="1600" dirty="0"/>
          </a:p>
          <a:p>
            <a:r>
              <a:rPr lang="en-US" sz="1600" dirty="0"/>
              <a:t>Takeaways:</a:t>
            </a:r>
          </a:p>
          <a:p>
            <a:pPr marL="342900" indent="-342900">
              <a:buFont typeface="+mj-lt"/>
              <a:buAutoNum type="arabicPeriod"/>
            </a:pPr>
            <a:r>
              <a:rPr lang="en-US" sz="1600" dirty="0">
                <a:solidFill>
                  <a:srgbClr val="FFFF00"/>
                </a:solidFill>
              </a:rPr>
              <a:t>I like the </a:t>
            </a:r>
            <a:r>
              <a:rPr lang="en-US" sz="1600" dirty="0" err="1">
                <a:solidFill>
                  <a:srgbClr val="FFFF00"/>
                </a:solidFill>
              </a:rPr>
              <a:t>ggpairs</a:t>
            </a:r>
            <a:r>
              <a:rPr lang="en-US" sz="1600" dirty="0">
                <a:solidFill>
                  <a:srgbClr val="FFFF00"/>
                </a:solidFill>
              </a:rPr>
              <a:t> functionality to explore the data for meaningful, visual information. </a:t>
            </a:r>
          </a:p>
          <a:p>
            <a:pPr marL="685800" lvl="1" indent="-342900">
              <a:buFont typeface="Arial" panose="020B0604020202020204" pitchFamily="34" charset="0"/>
              <a:buChar char="•"/>
            </a:pPr>
            <a:r>
              <a:rPr lang="en-US" sz="1600" dirty="0">
                <a:solidFill>
                  <a:srgbClr val="FFFF00"/>
                </a:solidFill>
              </a:rPr>
              <a:t>This will serve well in the future as a jump off point to see what story the data could be telling. </a:t>
            </a:r>
          </a:p>
        </p:txBody>
      </p:sp>
    </p:spTree>
    <p:extLst>
      <p:ext uri="{BB962C8B-B14F-4D97-AF65-F5344CB8AC3E}">
        <p14:creationId xmlns:p14="http://schemas.microsoft.com/office/powerpoint/2010/main" val="4189895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5923-6C2C-944E-BD96-151591A0B58F}"/>
              </a:ext>
            </a:extLst>
          </p:cNvPr>
          <p:cNvSpPr>
            <a:spLocks noGrp="1"/>
          </p:cNvSpPr>
          <p:nvPr>
            <p:ph type="title"/>
          </p:nvPr>
        </p:nvSpPr>
        <p:spPr>
          <a:xfrm>
            <a:off x="158950" y="609600"/>
            <a:ext cx="8826099" cy="1181100"/>
          </a:xfrm>
        </p:spPr>
        <p:txBody>
          <a:bodyPr/>
          <a:lstStyle/>
          <a:p>
            <a:pPr algn="ctr"/>
            <a:r>
              <a:rPr lang="en-US" sz="4800" dirty="0"/>
              <a:t>Back Up</a:t>
            </a:r>
          </a:p>
        </p:txBody>
      </p:sp>
    </p:spTree>
    <p:extLst>
      <p:ext uri="{BB962C8B-B14F-4D97-AF65-F5344CB8AC3E}">
        <p14:creationId xmlns:p14="http://schemas.microsoft.com/office/powerpoint/2010/main" val="267442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1200150" y="1063228"/>
            <a:ext cx="6800850" cy="3394472"/>
          </a:xfrm>
        </p:spPr>
        <p:txBody>
          <a:bodyPr>
            <a:normAutofit fontScale="92500"/>
          </a:bodyPr>
          <a:lstStyle/>
          <a:p>
            <a:pPr marL="0" indent="0">
              <a:buNone/>
            </a:pPr>
            <a:r>
              <a:rPr lang="en-US" sz="1350" b="1" dirty="0"/>
              <a:t>Part 1: We would like to analyze the Left Midfielders (LM) versus the Left Forwards (LF). (Estimated / expected time: 2 – 4 hours and at least 2+ slides).</a:t>
            </a:r>
          </a:p>
          <a:p>
            <a:r>
              <a:rPr lang="en-US" sz="1200" dirty="0"/>
              <a:t>Using the FIFA player data set, filter the data set to create a </a:t>
            </a:r>
            <a:r>
              <a:rPr lang="en-US" sz="1200" dirty="0" err="1"/>
              <a:t>dataframe</a:t>
            </a:r>
            <a:r>
              <a:rPr lang="en-US" sz="1200" dirty="0"/>
              <a:t> that has just the Left Midfielders (LM) and Left Forwards (LF).</a:t>
            </a:r>
            <a:r>
              <a:rPr lang="en-US" sz="1350" dirty="0"/>
              <a:t>  </a:t>
            </a:r>
          </a:p>
          <a:p>
            <a:r>
              <a:rPr lang="en-US" sz="1200" dirty="0"/>
              <a:t>Use </a:t>
            </a:r>
            <a:r>
              <a:rPr lang="en-US" sz="1200" dirty="0" err="1"/>
              <a:t>Ggally</a:t>
            </a:r>
            <a:r>
              <a:rPr lang="en-US" sz="1200" dirty="0"/>
              <a:t> and </a:t>
            </a:r>
            <a:r>
              <a:rPr lang="en-US" sz="1200" dirty="0" err="1"/>
              <a:t>ggpairs</a:t>
            </a:r>
            <a:r>
              <a:rPr lang="en-US" sz="1200" dirty="0"/>
              <a:t>() and the dataset you created above above, to plot the categorical variable Position (LM and LF), versus the continuous variables Acceleration and Agility.  </a:t>
            </a:r>
          </a:p>
          <a:p>
            <a:r>
              <a:rPr lang="en-US" sz="1200" dirty="0"/>
              <a:t>Given the plot above, what relationships do you see?  Comment on these.</a:t>
            </a:r>
          </a:p>
          <a:p>
            <a:r>
              <a:rPr lang="en-US" sz="1200" dirty="0"/>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r>
              <a:rPr lang="en-US" sz="1200" dirty="0"/>
              <a:t>Are the assumptions of this test reasonably met</a:t>
            </a:r>
            <a:r>
              <a:rPr lang="en-US" sz="1200" b="1" dirty="0"/>
              <a:t>?  If you have not had Stat 1</a:t>
            </a:r>
            <a:r>
              <a:rPr lang="en-US" sz="1200"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sz="1200" b="1" dirty="0"/>
              <a:t>If you have had Stat 1</a:t>
            </a:r>
            <a:r>
              <a:rPr lang="en-US" sz="1200" dirty="0"/>
              <a:t>, create the plots listed above (and any other plots you might prefer) and be prepared to be a teacher and teach what you know about the assumptions of the t-test and if those are assumption are reasonably met here.</a:t>
            </a:r>
          </a:p>
          <a:p>
            <a:endParaRPr lang="en-US" sz="1800" dirty="0"/>
          </a:p>
          <a:p>
            <a:endParaRPr lang="en-US" dirty="0"/>
          </a:p>
        </p:txBody>
      </p:sp>
    </p:spTree>
    <p:extLst>
      <p:ext uri="{BB962C8B-B14F-4D97-AF65-F5344CB8AC3E}">
        <p14:creationId xmlns:p14="http://schemas.microsoft.com/office/powerpoint/2010/main" val="756824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1314450" y="1200151"/>
            <a:ext cx="6572250" cy="3394472"/>
          </a:xfrm>
        </p:spPr>
        <p:txBody>
          <a:bodyPr/>
          <a:lstStyle/>
          <a:p>
            <a:pPr marL="0" indent="0">
              <a:buNone/>
            </a:pPr>
            <a:r>
              <a:rPr lang="en-US" sz="1500" b="1" dirty="0"/>
              <a:t>Part 2: (Estimated / expected time 3-5 hours and at least 3+ slides) </a:t>
            </a:r>
          </a:p>
          <a:p>
            <a:pPr marL="0" indent="0">
              <a:buNone/>
            </a:pPr>
            <a:r>
              <a:rPr lang="en-US" sz="1500" dirty="0"/>
              <a:t>Select/create at least 2 categorical variables and select two continuous variables and perform an EDA.  </a:t>
            </a:r>
            <a:r>
              <a:rPr lang="en-US" sz="1500" i="1" dirty="0"/>
              <a:t>Also, at least one of the categorical variables should be created from a continuous variable (using the cut() function). </a:t>
            </a:r>
            <a:r>
              <a:rPr lang="en-US" sz="1500" dirty="0"/>
              <a:t>  </a:t>
            </a:r>
          </a:p>
          <a:p>
            <a:pPr marL="0" indent="0">
              <a:buNone/>
            </a:pPr>
            <a:endParaRPr lang="en-US" sz="1500" dirty="0"/>
          </a:p>
          <a:p>
            <a:r>
              <a:rPr lang="en-US" sz="1350" dirty="0"/>
              <a:t>Use these variables to explore the data and tell a story of what you discovered similar to what was shown in the </a:t>
            </a:r>
            <a:r>
              <a:rPr lang="en-US" sz="1350" dirty="0" err="1"/>
              <a:t>asynch</a:t>
            </a:r>
            <a:r>
              <a:rPr lang="en-US" sz="135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p>
          <a:p>
            <a:endParaRPr lang="en-US" sz="1800" dirty="0"/>
          </a:p>
          <a:p>
            <a:endParaRPr lang="en-US" dirty="0"/>
          </a:p>
        </p:txBody>
      </p:sp>
    </p:spTree>
    <p:extLst>
      <p:ext uri="{BB962C8B-B14F-4D97-AF65-F5344CB8AC3E}">
        <p14:creationId xmlns:p14="http://schemas.microsoft.com/office/powerpoint/2010/main" val="3357473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1314450" y="1200151"/>
                <a:ext cx="6572250" cy="3394472"/>
              </a:xfrm>
            </p:spPr>
            <p:txBody>
              <a:bodyPr/>
              <a:lstStyle/>
              <a:p>
                <a:pPr marL="0" indent="0">
                  <a:buNone/>
                </a:pPr>
                <a:r>
                  <a:rPr lang="en-US" sz="1500" b="1" dirty="0"/>
                  <a:t>Part 3: Takeaways and Question for Live Session (</a:t>
                </a:r>
                <a14:m>
                  <m:oMath xmlns:m="http://schemas.openxmlformats.org/officeDocument/2006/math">
                    <m:r>
                      <a:rPr lang="en-US" sz="1500" b="1" i="1">
                        <a:latin typeface="Cambria Math" panose="02040503050406030204" pitchFamily="18" charset="0"/>
                        <a:ea typeface="Cambria Math" panose="02040503050406030204" pitchFamily="18" charset="0"/>
                      </a:rPr>
                      <m:t>≤</m:t>
                    </m:r>
                    <m:r>
                      <a:rPr lang="en-US" sz="1500" b="1" i="1">
                        <a:latin typeface="Cambria Math" panose="02040503050406030204" pitchFamily="18" charset="0"/>
                        <a:ea typeface="Cambria Math" panose="02040503050406030204" pitchFamily="18" charset="0"/>
                      </a:rPr>
                      <m:t>𝟏</m:t>
                    </m:r>
                    <m:r>
                      <a:rPr lang="en-US" sz="1500" b="1" i="1">
                        <a:latin typeface="Cambria Math" panose="02040503050406030204" pitchFamily="18" charset="0"/>
                        <a:ea typeface="Cambria Math" panose="02040503050406030204" pitchFamily="18" charset="0"/>
                      </a:rPr>
                      <m:t> </m:t>
                    </m:r>
                    <m:r>
                      <a:rPr lang="en-US" sz="1500" b="1" i="1">
                        <a:latin typeface="Cambria Math" panose="02040503050406030204" pitchFamily="18" charset="0"/>
                        <a:ea typeface="Cambria Math" panose="02040503050406030204" pitchFamily="18" charset="0"/>
                      </a:rPr>
                      <m:t>𝒉𝒐𝒖𝒓</m:t>
                    </m:r>
                    <m:r>
                      <a:rPr lang="en-US" sz="1500" b="1" i="1">
                        <a:latin typeface="Cambria Math" panose="02040503050406030204" pitchFamily="18" charset="0"/>
                        <a:ea typeface="Cambria Math" panose="02040503050406030204" pitchFamily="18" charset="0"/>
                      </a:rPr>
                      <m:t>)</m:t>
                    </m:r>
                  </m:oMath>
                </a14:m>
                <a:endParaRPr lang="en-US" sz="1500" b="1" dirty="0"/>
              </a:p>
              <a:p>
                <a:pPr marL="0" indent="0">
                  <a:buNone/>
                </a:pPr>
                <a:endParaRPr lang="en-US" sz="1500" b="1" dirty="0"/>
              </a:p>
              <a:p>
                <a:pPr marL="0" indent="0">
                  <a:buNone/>
                </a:pPr>
                <a:r>
                  <a:rPr lang="en-US" sz="1500" dirty="0"/>
                  <a:t>What were your 3-5 (or more) key takeaways from this unit?</a:t>
                </a:r>
              </a:p>
              <a:p>
                <a:pPr marL="0" indent="0">
                  <a:buNone/>
                </a:pPr>
                <a:r>
                  <a:rPr lang="en-US" sz="1500" dirty="0"/>
                  <a:t>Were there any questions you had or topics that were fuzzy?  (There is no minimum here.  However, if you don’t have any questions, please simply state, “I didn’t have any questions, everything was pretty clear!”  (or something to that effect.) </a:t>
                </a:r>
                <a:r>
                  <a:rPr lang="en-US" sz="1500" dirty="0">
                    <a:sym typeface="Wingdings" pitchFamily="2" charset="2"/>
                  </a:rPr>
                  <a:t>  </a:t>
                </a:r>
                <a:endParaRPr lang="en-US" sz="1500" dirty="0"/>
              </a:p>
              <a:p>
                <a:endParaRPr lang="en-US" sz="1800" dirty="0"/>
              </a:p>
              <a:p>
                <a:endParaRPr lang="en-US" dirty="0"/>
              </a:p>
            </p:txBody>
          </p:sp>
        </mc:Choice>
        <mc:Fallback xmlns="">
          <p:sp>
            <p:nvSpPr>
              <p:cNvPr id="3" name="Content Placeholder 2">
                <a:extLst>
                  <a:ext uri="{FF2B5EF4-FFF2-40B4-BE49-F238E27FC236}">
                    <a16:creationId xmlns:a16="http://schemas.microsoft.com/office/drawing/2014/main" id="{162401A0-BF56-AF48-8CED-C53370224990}"/>
                  </a:ext>
                </a:extLst>
              </p:cNvPr>
              <p:cNvSpPr>
                <a:spLocks noGrp="1" noRot="1" noChangeAspect="1" noMove="1" noResize="1" noEditPoints="1" noAdjustHandles="1" noChangeArrowheads="1" noChangeShapeType="1" noTextEdit="1"/>
              </p:cNvSpPr>
              <p:nvPr>
                <p:ph idx="1"/>
              </p:nvPr>
            </p:nvSpPr>
            <p:spPr>
              <a:xfrm>
                <a:off x="1314450" y="1200151"/>
                <a:ext cx="6572250" cy="3394472"/>
              </a:xfrm>
              <a:blipFill>
                <a:blip r:embed="rId2"/>
                <a:stretch>
                  <a:fillRect l="-371" t="-898"/>
                </a:stretch>
              </a:blipFill>
            </p:spPr>
            <p:txBody>
              <a:bodyPr/>
              <a:lstStyle/>
              <a:p>
                <a:r>
                  <a:rPr lang="en-US">
                    <a:noFill/>
                  </a:rPr>
                  <a:t> </a:t>
                </a:r>
              </a:p>
            </p:txBody>
          </p:sp>
        </mc:Fallback>
      </mc:AlternateContent>
    </p:spTree>
    <p:extLst>
      <p:ext uri="{BB962C8B-B14F-4D97-AF65-F5344CB8AC3E}">
        <p14:creationId xmlns:p14="http://schemas.microsoft.com/office/powerpoint/2010/main" val="3656125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722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4848-75F3-4852-90D9-370BDDE15586}"/>
              </a:ext>
            </a:extLst>
          </p:cNvPr>
          <p:cNvSpPr>
            <a:spLocks noGrp="1"/>
          </p:cNvSpPr>
          <p:nvPr>
            <p:ph type="title"/>
          </p:nvPr>
        </p:nvSpPr>
        <p:spPr>
          <a:xfrm>
            <a:off x="198473" y="350729"/>
            <a:ext cx="8747054" cy="2104742"/>
          </a:xfrm>
        </p:spPr>
        <p:txBody>
          <a:bodyPr/>
          <a:lstStyle/>
          <a:p>
            <a:pPr algn="ctr"/>
            <a:r>
              <a:rPr lang="en-US" sz="4400" u="sng" dirty="0"/>
              <a:t>Unit 3 Code</a:t>
            </a:r>
            <a:br>
              <a:rPr lang="en-US" sz="2800" dirty="0"/>
            </a:br>
            <a:r>
              <a:rPr lang="en-US" sz="2800" dirty="0"/>
              <a:t>All code for the following slides is on a single r-markdown file and has been attached as an object on this slide (Below). </a:t>
            </a:r>
          </a:p>
        </p:txBody>
      </p:sp>
      <p:graphicFrame>
        <p:nvGraphicFramePr>
          <p:cNvPr id="4" name="Object 3">
            <a:extLst>
              <a:ext uri="{FF2B5EF4-FFF2-40B4-BE49-F238E27FC236}">
                <a16:creationId xmlns:a16="http://schemas.microsoft.com/office/drawing/2014/main" id="{57978E56-8D21-4C79-984B-3640B55290CD}"/>
              </a:ext>
            </a:extLst>
          </p:cNvPr>
          <p:cNvGraphicFramePr>
            <a:graphicFrameLocks noChangeAspect="1"/>
          </p:cNvGraphicFramePr>
          <p:nvPr>
            <p:extLst>
              <p:ext uri="{D42A27DB-BD31-4B8C-83A1-F6EECF244321}">
                <p14:modId xmlns:p14="http://schemas.microsoft.com/office/powerpoint/2010/main" val="1429443864"/>
              </p:ext>
            </p:extLst>
          </p:nvPr>
        </p:nvGraphicFramePr>
        <p:xfrm>
          <a:off x="1496837" y="2366546"/>
          <a:ext cx="6150325" cy="1726059"/>
        </p:xfrm>
        <a:graphic>
          <a:graphicData uri="http://schemas.openxmlformats.org/presentationml/2006/ole">
            <mc:AlternateContent xmlns:mc="http://schemas.openxmlformats.org/markup-compatibility/2006">
              <mc:Choice xmlns:v="urn:schemas-microsoft-com:vml" Requires="v">
                <p:oleObj name="Packager Shell Object" showAsIcon="1" r:id="rId2" imgW="1968120" imgH="552960" progId="Package">
                  <p:embed/>
                </p:oleObj>
              </mc:Choice>
              <mc:Fallback>
                <p:oleObj name="Packager Shell Object" showAsIcon="1" r:id="rId2" imgW="1968120" imgH="552960" progId="Package">
                  <p:embed/>
                  <p:pic>
                    <p:nvPicPr>
                      <p:cNvPr id="4" name="Object 3">
                        <a:extLst>
                          <a:ext uri="{FF2B5EF4-FFF2-40B4-BE49-F238E27FC236}">
                            <a16:creationId xmlns:a16="http://schemas.microsoft.com/office/drawing/2014/main" id="{57978E56-8D21-4C79-984B-3640B55290CD}"/>
                          </a:ext>
                        </a:extLst>
                      </p:cNvPr>
                      <p:cNvPicPr/>
                      <p:nvPr/>
                    </p:nvPicPr>
                    <p:blipFill>
                      <a:blip r:embed="rId3"/>
                      <a:stretch>
                        <a:fillRect/>
                      </a:stretch>
                    </p:blipFill>
                    <p:spPr>
                      <a:xfrm>
                        <a:off x="1496837" y="2366546"/>
                        <a:ext cx="6150325" cy="1726059"/>
                      </a:xfrm>
                      <a:prstGeom prst="rect">
                        <a:avLst/>
                      </a:prstGeom>
                    </p:spPr>
                  </p:pic>
                </p:oleObj>
              </mc:Fallback>
            </mc:AlternateContent>
          </a:graphicData>
        </a:graphic>
      </p:graphicFrame>
    </p:spTree>
    <p:extLst>
      <p:ext uri="{BB962C8B-B14F-4D97-AF65-F5344CB8AC3E}">
        <p14:creationId xmlns:p14="http://schemas.microsoft.com/office/powerpoint/2010/main" val="1078123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DE60-55D8-400C-B3C4-5E56797BA93D}"/>
              </a:ext>
            </a:extLst>
          </p:cNvPr>
          <p:cNvSpPr>
            <a:spLocks noGrp="1"/>
          </p:cNvSpPr>
          <p:nvPr>
            <p:ph type="title"/>
          </p:nvPr>
        </p:nvSpPr>
        <p:spPr>
          <a:xfrm>
            <a:off x="71021" y="0"/>
            <a:ext cx="9072979" cy="1181100"/>
          </a:xfrm>
        </p:spPr>
        <p:txBody>
          <a:bodyPr/>
          <a:lstStyle/>
          <a:p>
            <a:pPr marL="0" indent="0"/>
            <a:r>
              <a:rPr lang="en-US" sz="1200" b="1" dirty="0"/>
              <a:t>Part 1: We would like to analyze the Left Midfielders (LM) versus the Left Forwards (LF). (Estimated / expected time: 2 – 4 hours and at least 2+ slides).</a:t>
            </a:r>
            <a:br>
              <a:rPr lang="en-US" sz="1200" b="1" dirty="0"/>
            </a:br>
            <a:br>
              <a:rPr lang="en-US" sz="1200" b="1" dirty="0"/>
            </a:br>
            <a:r>
              <a:rPr lang="en-US" sz="1200" b="1" dirty="0"/>
              <a:t>Part 1.1: </a:t>
            </a:r>
            <a:r>
              <a:rPr lang="en-US" sz="1100" dirty="0"/>
              <a:t>Using the FIFA player data set, filter the data set to create a </a:t>
            </a:r>
            <a:r>
              <a:rPr lang="en-US" sz="1100" dirty="0" err="1"/>
              <a:t>dataframe</a:t>
            </a:r>
            <a:r>
              <a:rPr lang="en-US" sz="1100" dirty="0"/>
              <a:t> that has just the Left Midfielders (LM) and Left Forwards (LF).</a:t>
            </a:r>
            <a:r>
              <a:rPr lang="en-US" sz="1200" dirty="0"/>
              <a:t>  </a:t>
            </a:r>
            <a:br>
              <a:rPr lang="en-US" sz="1200" dirty="0"/>
            </a:br>
            <a:endParaRPr lang="en-US" sz="1200" dirty="0"/>
          </a:p>
        </p:txBody>
      </p:sp>
      <p:pic>
        <p:nvPicPr>
          <p:cNvPr id="8" name="Picture 7">
            <a:extLst>
              <a:ext uri="{FF2B5EF4-FFF2-40B4-BE49-F238E27FC236}">
                <a16:creationId xmlns:a16="http://schemas.microsoft.com/office/drawing/2014/main" id="{C3C58CC1-1174-48A6-AD29-FE8A678F3EA7}"/>
              </a:ext>
            </a:extLst>
          </p:cNvPr>
          <p:cNvPicPr>
            <a:picLocks noChangeAspect="1"/>
          </p:cNvPicPr>
          <p:nvPr/>
        </p:nvPicPr>
        <p:blipFill>
          <a:blip r:embed="rId2"/>
          <a:stretch>
            <a:fillRect/>
          </a:stretch>
        </p:blipFill>
        <p:spPr>
          <a:xfrm>
            <a:off x="489968" y="1857275"/>
            <a:ext cx="8164064" cy="1428949"/>
          </a:xfrm>
          <a:prstGeom prst="rect">
            <a:avLst/>
          </a:prstGeom>
        </p:spPr>
      </p:pic>
    </p:spTree>
    <p:extLst>
      <p:ext uri="{BB962C8B-B14F-4D97-AF65-F5344CB8AC3E}">
        <p14:creationId xmlns:p14="http://schemas.microsoft.com/office/powerpoint/2010/main" val="1458944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DE60-55D8-400C-B3C4-5E56797BA93D}"/>
              </a:ext>
            </a:extLst>
          </p:cNvPr>
          <p:cNvSpPr>
            <a:spLocks noGrp="1"/>
          </p:cNvSpPr>
          <p:nvPr>
            <p:ph type="title"/>
          </p:nvPr>
        </p:nvSpPr>
        <p:spPr>
          <a:xfrm>
            <a:off x="317901" y="133165"/>
            <a:ext cx="8826099" cy="1181100"/>
          </a:xfrm>
        </p:spPr>
        <p:txBody>
          <a:bodyPr/>
          <a:lstStyle/>
          <a:p>
            <a:r>
              <a:rPr lang="en-US" sz="1200" b="1" dirty="0"/>
              <a:t>Part 1: We would like to analyze the Left Midfielders (LM) versus the Left Forwards (LF). (Estimated / expected time: 2 – 4 hours and at least 2+ slides).</a:t>
            </a:r>
            <a:br>
              <a:rPr lang="en-US" sz="1200" b="1" dirty="0"/>
            </a:br>
            <a:br>
              <a:rPr lang="en-US" sz="1200" b="1" dirty="0"/>
            </a:br>
            <a:r>
              <a:rPr lang="en-US" sz="1200" b="1" dirty="0"/>
              <a:t>Part 1.2: </a:t>
            </a:r>
            <a:r>
              <a:rPr lang="en-US" sz="1100" dirty="0"/>
              <a:t>Use </a:t>
            </a:r>
            <a:r>
              <a:rPr lang="en-US" sz="1100" dirty="0" err="1"/>
              <a:t>Ggally</a:t>
            </a:r>
            <a:r>
              <a:rPr lang="en-US" sz="1100" dirty="0"/>
              <a:t> and </a:t>
            </a:r>
            <a:r>
              <a:rPr lang="en-US" sz="1100" dirty="0" err="1"/>
              <a:t>ggpairs</a:t>
            </a:r>
            <a:r>
              <a:rPr lang="en-US" sz="1100" dirty="0"/>
              <a:t>() and the dataset you created above, to plot the categorical variable Position (LM and LF), versus the continuous variables Acceleration and Agility.  </a:t>
            </a:r>
            <a:br>
              <a:rPr lang="en-US" sz="1100" dirty="0"/>
            </a:br>
            <a:br>
              <a:rPr lang="en-US" sz="1200" dirty="0"/>
            </a:br>
            <a:endParaRPr lang="en-US" sz="1200" dirty="0"/>
          </a:p>
        </p:txBody>
      </p:sp>
      <p:sp>
        <p:nvSpPr>
          <p:cNvPr id="3" name="AutoShape 2">
            <a:extLst>
              <a:ext uri="{FF2B5EF4-FFF2-40B4-BE49-F238E27FC236}">
                <a16:creationId xmlns:a16="http://schemas.microsoft.com/office/drawing/2014/main" id="{206F798F-989C-4166-8B32-B859654FE70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61FBC1FB-0B81-41AB-8C77-179E9AEDB6B7}"/>
              </a:ext>
            </a:extLst>
          </p:cNvPr>
          <p:cNvPicPr>
            <a:picLocks noChangeAspect="1"/>
          </p:cNvPicPr>
          <p:nvPr/>
        </p:nvPicPr>
        <p:blipFill>
          <a:blip r:embed="rId2"/>
          <a:stretch>
            <a:fillRect/>
          </a:stretch>
        </p:blipFill>
        <p:spPr>
          <a:xfrm>
            <a:off x="1258858" y="3870194"/>
            <a:ext cx="6188091" cy="1181099"/>
          </a:xfrm>
          <a:prstGeom prst="rect">
            <a:avLst/>
          </a:prstGeom>
        </p:spPr>
      </p:pic>
      <p:pic>
        <p:nvPicPr>
          <p:cNvPr id="16" name="Picture 15">
            <a:extLst>
              <a:ext uri="{FF2B5EF4-FFF2-40B4-BE49-F238E27FC236}">
                <a16:creationId xmlns:a16="http://schemas.microsoft.com/office/drawing/2014/main" id="{B4BDB673-39FE-4029-97BD-8B112B0E9361}"/>
              </a:ext>
            </a:extLst>
          </p:cNvPr>
          <p:cNvPicPr>
            <a:picLocks noChangeAspect="1"/>
          </p:cNvPicPr>
          <p:nvPr/>
        </p:nvPicPr>
        <p:blipFill>
          <a:blip r:embed="rId3"/>
          <a:stretch>
            <a:fillRect/>
          </a:stretch>
        </p:blipFill>
        <p:spPr>
          <a:xfrm>
            <a:off x="1869282" y="991522"/>
            <a:ext cx="4620295" cy="2837714"/>
          </a:xfrm>
          <a:prstGeom prst="rect">
            <a:avLst/>
          </a:prstGeom>
        </p:spPr>
      </p:pic>
    </p:spTree>
    <p:extLst>
      <p:ext uri="{BB962C8B-B14F-4D97-AF65-F5344CB8AC3E}">
        <p14:creationId xmlns:p14="http://schemas.microsoft.com/office/powerpoint/2010/main" val="2502181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DE60-55D8-400C-B3C4-5E56797BA93D}"/>
              </a:ext>
            </a:extLst>
          </p:cNvPr>
          <p:cNvSpPr>
            <a:spLocks noGrp="1"/>
          </p:cNvSpPr>
          <p:nvPr>
            <p:ph type="title"/>
          </p:nvPr>
        </p:nvSpPr>
        <p:spPr>
          <a:xfrm>
            <a:off x="229125" y="301841"/>
            <a:ext cx="8826099" cy="1181100"/>
          </a:xfrm>
        </p:spPr>
        <p:txBody>
          <a:bodyPr/>
          <a:lstStyle/>
          <a:p>
            <a:r>
              <a:rPr lang="en-US" sz="1200" b="1" dirty="0"/>
              <a:t>Part 1: We would like to analyze the Left Midfielders (LM) versus the Left Forwards (LF). (Estimated / expected time: 2 – 4 hours and at least 2+ slides).</a:t>
            </a:r>
            <a:br>
              <a:rPr lang="en-US" sz="1200" b="1" dirty="0"/>
            </a:br>
            <a:br>
              <a:rPr lang="en-US" sz="1200" b="1" dirty="0"/>
            </a:br>
            <a:r>
              <a:rPr lang="en-US" sz="1200" b="1" dirty="0"/>
              <a:t>Part 1.3: </a:t>
            </a:r>
            <a:r>
              <a:rPr lang="en-US" sz="1100" dirty="0"/>
              <a:t>Given the plot above, what relationships do you see?  Comment on these.</a:t>
            </a:r>
            <a:br>
              <a:rPr lang="en-US" sz="1100" dirty="0"/>
            </a:br>
            <a:br>
              <a:rPr lang="en-US" sz="1100" dirty="0"/>
            </a:br>
            <a:br>
              <a:rPr lang="en-US" sz="1100" dirty="0"/>
            </a:br>
            <a:endParaRPr lang="en-US" sz="1200" dirty="0"/>
          </a:p>
        </p:txBody>
      </p:sp>
      <p:sp>
        <p:nvSpPr>
          <p:cNvPr id="10" name="TextBox 9">
            <a:extLst>
              <a:ext uri="{FF2B5EF4-FFF2-40B4-BE49-F238E27FC236}">
                <a16:creationId xmlns:a16="http://schemas.microsoft.com/office/drawing/2014/main" id="{0374A208-A161-4A9B-B9D5-49A8F083E67E}"/>
              </a:ext>
            </a:extLst>
          </p:cNvPr>
          <p:cNvSpPr txBox="1"/>
          <p:nvPr/>
        </p:nvSpPr>
        <p:spPr>
          <a:xfrm>
            <a:off x="140349" y="4173204"/>
            <a:ext cx="8293438" cy="769441"/>
          </a:xfrm>
          <a:prstGeom prst="rect">
            <a:avLst/>
          </a:prstGeom>
          <a:noFill/>
        </p:spPr>
        <p:txBody>
          <a:bodyPr wrap="square">
            <a:spAutoFit/>
          </a:bodyPr>
          <a:lstStyle/>
          <a:p>
            <a:r>
              <a:rPr lang="en-US" sz="1100" b="1" dirty="0">
                <a:solidFill>
                  <a:srgbClr val="FFFF00"/>
                </a:solidFill>
                <a:ea typeface="+mj-ea"/>
                <a:cs typeface="+mj-cs"/>
              </a:rPr>
              <a:t>Zooming in the Agility vs Acceleration plot from the </a:t>
            </a:r>
            <a:r>
              <a:rPr lang="en-US" sz="1100" b="1" dirty="0" err="1">
                <a:solidFill>
                  <a:srgbClr val="FFFF00"/>
                </a:solidFill>
                <a:ea typeface="+mj-ea"/>
                <a:cs typeface="+mj-cs"/>
              </a:rPr>
              <a:t>ggpairs</a:t>
            </a:r>
            <a:r>
              <a:rPr lang="en-US" sz="1100" b="1" dirty="0">
                <a:solidFill>
                  <a:srgbClr val="FFFF00"/>
                </a:solidFill>
                <a:ea typeface="+mj-ea"/>
                <a:cs typeface="+mj-cs"/>
              </a:rPr>
              <a:t>() plot in part 1.2, there appears to be a position relationship between agility and acceleration. That is, as the player’s acceleration increases, the player’s agility naturally will increase. This makes intuitive sense as agility is dependent on the player’s ability to accelerate when stopping/starting or changing direction.  </a:t>
            </a:r>
          </a:p>
        </p:txBody>
      </p:sp>
      <p:grpSp>
        <p:nvGrpSpPr>
          <p:cNvPr id="12" name="Group 11">
            <a:extLst>
              <a:ext uri="{FF2B5EF4-FFF2-40B4-BE49-F238E27FC236}">
                <a16:creationId xmlns:a16="http://schemas.microsoft.com/office/drawing/2014/main" id="{95965B29-B243-4CC3-81E3-40C7675D4F40}"/>
              </a:ext>
            </a:extLst>
          </p:cNvPr>
          <p:cNvGrpSpPr/>
          <p:nvPr/>
        </p:nvGrpSpPr>
        <p:grpSpPr>
          <a:xfrm>
            <a:off x="1075419" y="1085706"/>
            <a:ext cx="5547323" cy="3011229"/>
            <a:chOff x="1075419" y="1085706"/>
            <a:chExt cx="5547323" cy="3011229"/>
          </a:xfrm>
        </p:grpSpPr>
        <p:grpSp>
          <p:nvGrpSpPr>
            <p:cNvPr id="8" name="Group 7">
              <a:extLst>
                <a:ext uri="{FF2B5EF4-FFF2-40B4-BE49-F238E27FC236}">
                  <a16:creationId xmlns:a16="http://schemas.microsoft.com/office/drawing/2014/main" id="{DD046176-EEA8-4472-9572-AE7909D8AB40}"/>
                </a:ext>
              </a:extLst>
            </p:cNvPr>
            <p:cNvGrpSpPr/>
            <p:nvPr/>
          </p:nvGrpSpPr>
          <p:grpSpPr>
            <a:xfrm>
              <a:off x="1075419" y="1085706"/>
              <a:ext cx="5547323" cy="2574853"/>
              <a:chOff x="1973766" y="1817757"/>
              <a:chExt cx="1676054" cy="1025804"/>
            </a:xfrm>
          </p:grpSpPr>
          <p:pic>
            <p:nvPicPr>
              <p:cNvPr id="3" name="Picture 2">
                <a:extLst>
                  <a:ext uri="{FF2B5EF4-FFF2-40B4-BE49-F238E27FC236}">
                    <a16:creationId xmlns:a16="http://schemas.microsoft.com/office/drawing/2014/main" id="{B82E518F-BE51-4121-BEEB-3F0B6250701A}"/>
                  </a:ext>
                </a:extLst>
              </p:cNvPr>
              <p:cNvPicPr>
                <a:picLocks noChangeAspect="1"/>
              </p:cNvPicPr>
              <p:nvPr/>
            </p:nvPicPr>
            <p:blipFill rotWithShape="1">
              <a:blip r:embed="rId2"/>
              <a:srcRect l="2261" t="35399" r="65083" b="34735"/>
              <a:stretch/>
            </p:blipFill>
            <p:spPr>
              <a:xfrm>
                <a:off x="1973766" y="1996068"/>
                <a:ext cx="1508784" cy="847493"/>
              </a:xfrm>
              <a:prstGeom prst="rect">
                <a:avLst/>
              </a:prstGeom>
            </p:spPr>
          </p:pic>
          <p:pic>
            <p:nvPicPr>
              <p:cNvPr id="4" name="Picture 3">
                <a:extLst>
                  <a:ext uri="{FF2B5EF4-FFF2-40B4-BE49-F238E27FC236}">
                    <a16:creationId xmlns:a16="http://schemas.microsoft.com/office/drawing/2014/main" id="{529617F3-20AA-4275-B1B3-629809788D6A}"/>
                  </a:ext>
                </a:extLst>
              </p:cNvPr>
              <p:cNvPicPr>
                <a:picLocks noChangeAspect="1"/>
              </p:cNvPicPr>
              <p:nvPr/>
            </p:nvPicPr>
            <p:blipFill rotWithShape="1">
              <a:blip r:embed="rId2"/>
              <a:srcRect l="5641" t="1605" r="65397" b="93085"/>
              <a:stretch/>
            </p:blipFill>
            <p:spPr>
              <a:xfrm>
                <a:off x="1973767" y="1817757"/>
                <a:ext cx="1508783" cy="178308"/>
              </a:xfrm>
              <a:prstGeom prst="rect">
                <a:avLst/>
              </a:prstGeom>
            </p:spPr>
          </p:pic>
          <p:pic>
            <p:nvPicPr>
              <p:cNvPr id="7" name="Picture 6">
                <a:extLst>
                  <a:ext uri="{FF2B5EF4-FFF2-40B4-BE49-F238E27FC236}">
                    <a16:creationId xmlns:a16="http://schemas.microsoft.com/office/drawing/2014/main" id="{64AB6FD0-6C9A-49AF-9CBD-D5A935032450}"/>
                  </a:ext>
                </a:extLst>
              </p:cNvPr>
              <p:cNvPicPr>
                <a:picLocks noChangeAspect="1"/>
              </p:cNvPicPr>
              <p:nvPr/>
            </p:nvPicPr>
            <p:blipFill rotWithShape="1">
              <a:blip r:embed="rId2"/>
              <a:srcRect l="95183" t="35399" r="1197" b="34735"/>
              <a:stretch/>
            </p:blipFill>
            <p:spPr>
              <a:xfrm>
                <a:off x="3482550" y="1996067"/>
                <a:ext cx="167270" cy="847493"/>
              </a:xfrm>
              <a:prstGeom prst="rect">
                <a:avLst/>
              </a:prstGeom>
            </p:spPr>
          </p:pic>
        </p:grpSp>
        <p:pic>
          <p:nvPicPr>
            <p:cNvPr id="11" name="Picture 10">
              <a:extLst>
                <a:ext uri="{FF2B5EF4-FFF2-40B4-BE49-F238E27FC236}">
                  <a16:creationId xmlns:a16="http://schemas.microsoft.com/office/drawing/2014/main" id="{E73BED86-D757-4421-B1D5-D8204B191D83}"/>
                </a:ext>
              </a:extLst>
            </p:cNvPr>
            <p:cNvPicPr>
              <a:picLocks noChangeAspect="1"/>
            </p:cNvPicPr>
            <p:nvPr/>
          </p:nvPicPr>
          <p:blipFill rotWithShape="1">
            <a:blip r:embed="rId2"/>
            <a:srcRect l="6041" t="94056" r="63024" b="1043"/>
            <a:stretch/>
          </p:blipFill>
          <p:spPr>
            <a:xfrm>
              <a:off x="1544715" y="3656664"/>
              <a:ext cx="4524404" cy="440271"/>
            </a:xfrm>
            <a:prstGeom prst="rect">
              <a:avLst/>
            </a:prstGeom>
          </p:spPr>
        </p:pic>
      </p:grpSp>
    </p:spTree>
    <p:extLst>
      <p:ext uri="{BB962C8B-B14F-4D97-AF65-F5344CB8AC3E}">
        <p14:creationId xmlns:p14="http://schemas.microsoft.com/office/powerpoint/2010/main" val="186383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DE60-55D8-400C-B3C4-5E56797BA93D}"/>
              </a:ext>
            </a:extLst>
          </p:cNvPr>
          <p:cNvSpPr>
            <a:spLocks noGrp="1"/>
          </p:cNvSpPr>
          <p:nvPr>
            <p:ph type="title"/>
          </p:nvPr>
        </p:nvSpPr>
        <p:spPr/>
        <p:txBody>
          <a:bodyPr/>
          <a:lstStyle/>
          <a:p>
            <a:r>
              <a:rPr lang="en-US" sz="1200" b="1" dirty="0"/>
              <a:t>Part 1: We would like to analyze the Left Midfielders (LM) versus the Left Forwards (LF). (Estimated / expected time: 2 – 4 hours and at least 2+ slides).</a:t>
            </a:r>
            <a:br>
              <a:rPr lang="en-US" sz="1200" b="1" dirty="0"/>
            </a:br>
            <a:br>
              <a:rPr lang="en-US" sz="1200" b="1" dirty="0"/>
            </a:br>
            <a:r>
              <a:rPr lang="en-US" sz="1200" b="1" dirty="0"/>
              <a:t>Part 1.4: </a:t>
            </a:r>
            <a:r>
              <a:rPr lang="en-US" sz="1100" dirty="0"/>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br>
              <a:rPr lang="en-US" sz="1200" dirty="0"/>
            </a:br>
            <a:endParaRPr lang="en-US" sz="1200" dirty="0"/>
          </a:p>
        </p:txBody>
      </p:sp>
      <p:sp>
        <p:nvSpPr>
          <p:cNvPr id="4" name="TextBox 3">
            <a:extLst>
              <a:ext uri="{FF2B5EF4-FFF2-40B4-BE49-F238E27FC236}">
                <a16:creationId xmlns:a16="http://schemas.microsoft.com/office/drawing/2014/main" id="{ED725020-FDF5-4292-82E8-93307979FB72}"/>
              </a:ext>
            </a:extLst>
          </p:cNvPr>
          <p:cNvSpPr txBox="1"/>
          <p:nvPr/>
        </p:nvSpPr>
        <p:spPr>
          <a:xfrm>
            <a:off x="56857" y="1066994"/>
            <a:ext cx="9030286" cy="3385542"/>
          </a:xfrm>
          <a:prstGeom prst="rect">
            <a:avLst/>
          </a:prstGeom>
          <a:noFill/>
        </p:spPr>
        <p:txBody>
          <a:bodyPr wrap="square">
            <a:spAutoFit/>
          </a:bodyPr>
          <a:lstStyle/>
          <a:p>
            <a:pPr marL="0" indent="0">
              <a:buNone/>
            </a:pPr>
            <a:r>
              <a:rPr lang="en-US" sz="1800" b="1" dirty="0">
                <a:solidFill>
                  <a:schemeClr val="bg1"/>
                </a:solidFill>
              </a:rPr>
              <a:t>6 – Step T-Test:</a:t>
            </a:r>
          </a:p>
          <a:p>
            <a:pPr marL="0" indent="0">
              <a:buNone/>
            </a:pPr>
            <a:r>
              <a:rPr lang="en-US" sz="1400" b="1" u="sng" dirty="0">
                <a:solidFill>
                  <a:schemeClr val="bg1"/>
                </a:solidFill>
              </a:rPr>
              <a:t>Step 1</a:t>
            </a:r>
            <a:r>
              <a:rPr lang="en-US" sz="1400" b="1" dirty="0">
                <a:solidFill>
                  <a:schemeClr val="bg1"/>
                </a:solidFill>
              </a:rPr>
              <a:t>: Identify the null (H_0) and alternative (</a:t>
            </a:r>
            <a:r>
              <a:rPr lang="en-US" sz="1400" b="1" dirty="0" err="1">
                <a:solidFill>
                  <a:schemeClr val="bg1"/>
                </a:solidFill>
              </a:rPr>
              <a:t>H_a</a:t>
            </a:r>
            <a:r>
              <a:rPr lang="en-US" sz="1400" b="1" dirty="0">
                <a:solidFill>
                  <a:schemeClr val="bg1"/>
                </a:solidFill>
              </a:rPr>
              <a:t>) hypotheses.</a:t>
            </a:r>
          </a:p>
          <a:p>
            <a:pPr marL="457200" lvl="1" indent="0">
              <a:buNone/>
            </a:pPr>
            <a:r>
              <a:rPr lang="en-US" sz="1400" dirty="0">
                <a:solidFill>
                  <a:srgbClr val="FFFF00"/>
                </a:solidFill>
              </a:rPr>
              <a:t>H_0 ~ The mean agility rating of left midfielders is the same as that of the left forwards</a:t>
            </a:r>
          </a:p>
          <a:p>
            <a:pPr marL="457200" lvl="1" indent="0">
              <a:buNone/>
            </a:pPr>
            <a:r>
              <a:rPr lang="en-US" sz="1400" dirty="0" err="1">
                <a:solidFill>
                  <a:srgbClr val="FFFF00"/>
                </a:solidFill>
              </a:rPr>
              <a:t>H_a</a:t>
            </a:r>
            <a:r>
              <a:rPr lang="en-US" sz="1400" dirty="0">
                <a:solidFill>
                  <a:srgbClr val="FFFF00"/>
                </a:solidFill>
              </a:rPr>
              <a:t> ~ The mean agility rating of left midfielders is not the same as that of the left forwards</a:t>
            </a:r>
          </a:p>
          <a:p>
            <a:pPr marL="0" indent="0">
              <a:buNone/>
            </a:pPr>
            <a:r>
              <a:rPr lang="en-US" sz="1400" b="1" u="sng" dirty="0">
                <a:solidFill>
                  <a:schemeClr val="bg1"/>
                </a:solidFill>
              </a:rPr>
              <a:t>Step 2</a:t>
            </a:r>
            <a:r>
              <a:rPr lang="en-US" sz="1400" b="1" dirty="0">
                <a:solidFill>
                  <a:schemeClr val="bg1"/>
                </a:solidFill>
              </a:rPr>
              <a:t>: alpha = </a:t>
            </a:r>
            <a:r>
              <a:rPr lang="en-US" sz="1400" b="1" dirty="0">
                <a:solidFill>
                  <a:srgbClr val="FFFF00"/>
                </a:solidFill>
              </a:rPr>
              <a:t>0.05</a:t>
            </a:r>
            <a:r>
              <a:rPr lang="en-US" sz="1400" b="1" dirty="0">
                <a:solidFill>
                  <a:srgbClr val="00B050"/>
                </a:solidFill>
              </a:rPr>
              <a:t> </a:t>
            </a:r>
            <a:r>
              <a:rPr lang="en-US" sz="1400" b="1" dirty="0">
                <a:solidFill>
                  <a:schemeClr val="bg1"/>
                </a:solidFill>
              </a:rPr>
              <a:t>(was not specified, therefore assumed to be 0.05) </a:t>
            </a:r>
          </a:p>
          <a:p>
            <a:pPr marL="0" indent="0">
              <a:buNone/>
            </a:pPr>
            <a:r>
              <a:rPr lang="en-US" sz="1400" b="1" u="sng" dirty="0">
                <a:solidFill>
                  <a:schemeClr val="bg1"/>
                </a:solidFill>
              </a:rPr>
              <a:t>Step 3</a:t>
            </a:r>
            <a:r>
              <a:rPr lang="en-US" sz="1400" b="1" dirty="0">
                <a:solidFill>
                  <a:schemeClr val="bg1"/>
                </a:solidFill>
              </a:rPr>
              <a:t>: Find the test statistic</a:t>
            </a:r>
            <a:r>
              <a:rPr lang="en-US" sz="1400" dirty="0">
                <a:solidFill>
                  <a:schemeClr val="bg1"/>
                </a:solidFill>
              </a:rPr>
              <a:t>: t = </a:t>
            </a:r>
            <a:r>
              <a:rPr lang="en-US" sz="1400" dirty="0">
                <a:solidFill>
                  <a:srgbClr val="FFFF00"/>
                </a:solidFill>
              </a:rPr>
              <a:t>2.0126</a:t>
            </a:r>
          </a:p>
          <a:p>
            <a:pPr marL="0" indent="0">
              <a:buNone/>
            </a:pPr>
            <a:r>
              <a:rPr lang="en-US" sz="1400" b="1" u="sng" dirty="0">
                <a:solidFill>
                  <a:schemeClr val="bg1"/>
                </a:solidFill>
              </a:rPr>
              <a:t>Step 4</a:t>
            </a:r>
            <a:r>
              <a:rPr lang="en-US" sz="1400" b="1" dirty="0">
                <a:solidFill>
                  <a:schemeClr val="bg1"/>
                </a:solidFill>
              </a:rPr>
              <a:t>: Find the p-value: </a:t>
            </a:r>
            <a:r>
              <a:rPr lang="en-US" sz="1400" dirty="0">
                <a:solidFill>
                  <a:srgbClr val="FFFF00"/>
                </a:solidFill>
              </a:rPr>
              <a:t>0.06314</a:t>
            </a:r>
          </a:p>
          <a:p>
            <a:pPr marL="0" indent="0">
              <a:buNone/>
            </a:pPr>
            <a:r>
              <a:rPr lang="en-US" sz="1400" b="1" u="sng" dirty="0">
                <a:solidFill>
                  <a:schemeClr val="bg1"/>
                </a:solidFill>
              </a:rPr>
              <a:t>Step 5</a:t>
            </a:r>
            <a:r>
              <a:rPr lang="en-US" sz="1400" b="1" dirty="0">
                <a:solidFill>
                  <a:schemeClr val="bg1"/>
                </a:solidFill>
              </a:rPr>
              <a:t>: Reject or fail to reject H_0</a:t>
            </a:r>
          </a:p>
          <a:p>
            <a:pPr marL="457200" lvl="1"/>
            <a:r>
              <a:rPr lang="en-US" sz="1400" dirty="0">
                <a:solidFill>
                  <a:schemeClr val="bg1"/>
                </a:solidFill>
              </a:rPr>
              <a:t>p-value = 0.06314 &gt; alpha = 0.05 </a:t>
            </a:r>
            <a:r>
              <a:rPr lang="en-US" sz="1400" dirty="0">
                <a:solidFill>
                  <a:srgbClr val="FFFF00"/>
                </a:solidFill>
              </a:rPr>
              <a:t>= Fail to reject H_0</a:t>
            </a:r>
          </a:p>
          <a:p>
            <a:pPr marL="0" indent="0">
              <a:buNone/>
            </a:pPr>
            <a:r>
              <a:rPr lang="en-US" sz="1400" b="1" u="sng" dirty="0">
                <a:solidFill>
                  <a:schemeClr val="bg1"/>
                </a:solidFill>
              </a:rPr>
              <a:t>Step 6</a:t>
            </a:r>
            <a:r>
              <a:rPr lang="en-US" sz="1400" b="1" dirty="0">
                <a:solidFill>
                  <a:schemeClr val="bg1"/>
                </a:solidFill>
              </a:rPr>
              <a:t>: Conclusion:</a:t>
            </a:r>
          </a:p>
          <a:p>
            <a:pPr marL="0" indent="0">
              <a:buNone/>
            </a:pPr>
            <a:r>
              <a:rPr lang="en-US" sz="1400" b="1" dirty="0">
                <a:solidFill>
                  <a:srgbClr val="FFFF00"/>
                </a:solidFill>
              </a:rPr>
              <a:t>A two-sample t-test was performed to formally test if the mean agility rating of left midfielders is different than that of the left forwards.</a:t>
            </a:r>
          </a:p>
          <a:p>
            <a:pPr marL="0" indent="0">
              <a:buNone/>
            </a:pPr>
            <a:endParaRPr lang="en-US" sz="1400" b="1" dirty="0">
              <a:solidFill>
                <a:srgbClr val="FFFF00"/>
              </a:solidFill>
            </a:endParaRPr>
          </a:p>
          <a:p>
            <a:pPr marL="0" indent="0">
              <a:buNone/>
            </a:pPr>
            <a:r>
              <a:rPr lang="en-US" sz="1400" b="1" dirty="0">
                <a:solidFill>
                  <a:srgbClr val="FFFF00"/>
                </a:solidFill>
              </a:rPr>
              <a:t>With 95% confidence, there was not a significant difference in the mean agility rating of left midfielders than that of the left forwards. </a:t>
            </a:r>
          </a:p>
        </p:txBody>
      </p:sp>
      <p:pic>
        <p:nvPicPr>
          <p:cNvPr id="6" name="Picture 5">
            <a:extLst>
              <a:ext uri="{FF2B5EF4-FFF2-40B4-BE49-F238E27FC236}">
                <a16:creationId xmlns:a16="http://schemas.microsoft.com/office/drawing/2014/main" id="{CBAE9041-1714-473C-91BC-E7B409733BC1}"/>
              </a:ext>
            </a:extLst>
          </p:cNvPr>
          <p:cNvPicPr>
            <a:picLocks noChangeAspect="1"/>
          </p:cNvPicPr>
          <p:nvPr/>
        </p:nvPicPr>
        <p:blipFill>
          <a:blip r:embed="rId2"/>
          <a:stretch>
            <a:fillRect/>
          </a:stretch>
        </p:blipFill>
        <p:spPr>
          <a:xfrm>
            <a:off x="5152659" y="2307782"/>
            <a:ext cx="3332973" cy="1018072"/>
          </a:xfrm>
          <a:prstGeom prst="rect">
            <a:avLst/>
          </a:prstGeom>
        </p:spPr>
      </p:pic>
    </p:spTree>
    <p:extLst>
      <p:ext uri="{BB962C8B-B14F-4D97-AF65-F5344CB8AC3E}">
        <p14:creationId xmlns:p14="http://schemas.microsoft.com/office/powerpoint/2010/main" val="12618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DE60-55D8-400C-B3C4-5E56797BA93D}"/>
              </a:ext>
            </a:extLst>
          </p:cNvPr>
          <p:cNvSpPr>
            <a:spLocks noGrp="1"/>
          </p:cNvSpPr>
          <p:nvPr>
            <p:ph type="title"/>
          </p:nvPr>
        </p:nvSpPr>
        <p:spPr>
          <a:xfrm>
            <a:off x="158950" y="284087"/>
            <a:ext cx="8826099" cy="502298"/>
          </a:xfrm>
        </p:spPr>
        <p:txBody>
          <a:bodyPr/>
          <a:lstStyle/>
          <a:p>
            <a:r>
              <a:rPr lang="en-US" sz="1200" b="1" dirty="0"/>
              <a:t>Part 1: We would like to analyze the Left Midfielders (LM) versus the Left Forwards (LF). (Estimated / expected time: 2 – 4 hours and at least 2+ slides).</a:t>
            </a:r>
            <a:endParaRPr lang="en-US" sz="1200" dirty="0"/>
          </a:p>
        </p:txBody>
      </p:sp>
      <p:sp>
        <p:nvSpPr>
          <p:cNvPr id="6" name="TextBox 5">
            <a:extLst>
              <a:ext uri="{FF2B5EF4-FFF2-40B4-BE49-F238E27FC236}">
                <a16:creationId xmlns:a16="http://schemas.microsoft.com/office/drawing/2014/main" id="{2C3FB9DB-C78B-4504-A674-17613303508E}"/>
              </a:ext>
            </a:extLst>
          </p:cNvPr>
          <p:cNvSpPr txBox="1"/>
          <p:nvPr/>
        </p:nvSpPr>
        <p:spPr>
          <a:xfrm>
            <a:off x="158950" y="786385"/>
            <a:ext cx="8646722" cy="2031325"/>
          </a:xfrm>
          <a:prstGeom prst="rect">
            <a:avLst/>
          </a:prstGeom>
          <a:noFill/>
        </p:spPr>
        <p:txBody>
          <a:bodyPr wrap="square">
            <a:spAutoFit/>
          </a:bodyPr>
          <a:lstStyle/>
          <a:p>
            <a:r>
              <a:rPr kumimoji="0" lang="en-US" sz="1400" b="1" i="0" u="none" strike="noStrike" kern="1200" cap="none" spc="0" normalizeH="0" baseline="0" noProof="0" dirty="0">
                <a:ln>
                  <a:noFill/>
                </a:ln>
                <a:solidFill>
                  <a:prstClr val="white"/>
                </a:solidFill>
                <a:effectLst/>
                <a:uLnTx/>
                <a:uFillTx/>
                <a:latin typeface="Palatino Linotype" panose="02040502050505030304" pitchFamily="18" charset="0"/>
                <a:ea typeface="+mj-ea"/>
                <a:cs typeface="+mj-cs"/>
              </a:rPr>
              <a:t>Part 1.5.1: </a:t>
            </a:r>
            <a:r>
              <a:rPr lang="en-US" sz="1400" b="1" dirty="0">
                <a:solidFill>
                  <a:prstClr val="white"/>
                </a:solidFill>
                <a:latin typeface="Palatino Linotype" panose="02040502050505030304" pitchFamily="18" charset="0"/>
                <a:ea typeface="+mj-ea"/>
                <a:cs typeface="+mj-cs"/>
              </a:rPr>
              <a:t>Are the assumptions of this test reasonably met?</a:t>
            </a:r>
          </a:p>
          <a:p>
            <a:r>
              <a:rPr lang="en-US" sz="1400" b="1" dirty="0">
                <a:solidFill>
                  <a:srgbClr val="FFFF00"/>
                </a:solidFill>
                <a:latin typeface="Palatino Linotype" panose="02040502050505030304" pitchFamily="18" charset="0"/>
                <a:ea typeface="+mj-ea"/>
                <a:cs typeface="+mj-cs"/>
              </a:rPr>
              <a:t>I made the following assumptions to conduct the t-test on the previous slide:</a:t>
            </a:r>
          </a:p>
          <a:p>
            <a:pPr marL="571500" lvl="1" indent="-228600">
              <a:buFont typeface="+mj-lt"/>
              <a:buAutoNum type="arabicPeriod"/>
            </a:pPr>
            <a:r>
              <a:rPr lang="en-US" sz="1400" b="1" dirty="0">
                <a:solidFill>
                  <a:srgbClr val="FFFF00"/>
                </a:solidFill>
                <a:latin typeface="Palatino Linotype" panose="02040502050505030304" pitchFamily="18" charset="0"/>
                <a:ea typeface="+mj-ea"/>
                <a:cs typeface="+mj-cs"/>
              </a:rPr>
              <a:t>The significance level is 0.05 </a:t>
            </a:r>
          </a:p>
          <a:p>
            <a:pPr marL="571500" lvl="1" indent="-228600">
              <a:buFont typeface="+mj-lt"/>
              <a:buAutoNum type="arabicPeriod"/>
            </a:pPr>
            <a:r>
              <a:rPr lang="en-US" sz="1400" b="1" dirty="0">
                <a:solidFill>
                  <a:srgbClr val="FFFF00"/>
                </a:solidFill>
                <a:latin typeface="Palatino Linotype" panose="02040502050505030304" pitchFamily="18" charset="0"/>
                <a:ea typeface="+mj-ea"/>
                <a:cs typeface="+mj-cs"/>
              </a:rPr>
              <a:t>The LF and LM agility data was normally distributed</a:t>
            </a:r>
          </a:p>
          <a:p>
            <a:pPr marL="914400" lvl="2" indent="-228600">
              <a:buFont typeface="Arial" panose="020B0604020202020204" pitchFamily="34" charset="0"/>
              <a:buChar char="•"/>
            </a:pPr>
            <a:r>
              <a:rPr lang="en-US" sz="1400" b="1" dirty="0">
                <a:solidFill>
                  <a:srgbClr val="FFFF00"/>
                </a:solidFill>
                <a:latin typeface="Palatino Linotype" panose="02040502050505030304" pitchFamily="18" charset="0"/>
                <a:ea typeface="+mj-ea"/>
                <a:cs typeface="+mj-cs"/>
              </a:rPr>
              <a:t>The LF data had far less data points than the LM data.</a:t>
            </a:r>
          </a:p>
          <a:p>
            <a:pPr marL="685800" lvl="1" indent="-342900">
              <a:buFont typeface="+mj-lt"/>
              <a:buAutoNum type="arabicPeriod"/>
            </a:pPr>
            <a:r>
              <a:rPr lang="en-US" sz="1400" b="1" dirty="0">
                <a:solidFill>
                  <a:srgbClr val="FFFF00"/>
                </a:solidFill>
                <a:latin typeface="Palatino Linotype" panose="02040502050505030304" pitchFamily="18" charset="0"/>
                <a:ea typeface="+mj-ea"/>
                <a:cs typeface="+mj-cs"/>
              </a:rPr>
              <a:t>The variances between both data sets were unequal</a:t>
            </a:r>
          </a:p>
          <a:p>
            <a:r>
              <a:rPr lang="en-US" sz="1400" b="1" dirty="0">
                <a:solidFill>
                  <a:srgbClr val="FFFF00"/>
                </a:solidFill>
                <a:latin typeface="Palatino Linotype" panose="02040502050505030304" pitchFamily="18" charset="0"/>
                <a:ea typeface="+mj-ea"/>
                <a:cs typeface="+mj-cs"/>
              </a:rPr>
              <a:t>I believe these assumptions are reasonable for this context and data sets. Further reasoning for these assumptions are on the following slides. </a:t>
            </a:r>
            <a:br>
              <a:rPr lang="en-US" sz="1400" b="1" dirty="0">
                <a:solidFill>
                  <a:prstClr val="white"/>
                </a:solidFill>
                <a:latin typeface="Palatino Linotype" panose="02040502050505030304" pitchFamily="18" charset="0"/>
                <a:ea typeface="+mj-ea"/>
                <a:cs typeface="+mj-cs"/>
              </a:rPr>
            </a:br>
            <a:endParaRPr lang="en-US" sz="1400" b="1" dirty="0">
              <a:solidFill>
                <a:prstClr val="white"/>
              </a:solidFill>
              <a:latin typeface="Palatino Linotype" panose="02040502050505030304" pitchFamily="18" charset="0"/>
              <a:ea typeface="+mj-ea"/>
              <a:cs typeface="+mj-cs"/>
            </a:endParaRPr>
          </a:p>
        </p:txBody>
      </p:sp>
    </p:spTree>
    <p:extLst>
      <p:ext uri="{BB962C8B-B14F-4D97-AF65-F5344CB8AC3E}">
        <p14:creationId xmlns:p14="http://schemas.microsoft.com/office/powerpoint/2010/main" val="2290883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DE60-55D8-400C-B3C4-5E56797BA93D}"/>
              </a:ext>
            </a:extLst>
          </p:cNvPr>
          <p:cNvSpPr>
            <a:spLocks noGrp="1"/>
          </p:cNvSpPr>
          <p:nvPr>
            <p:ph type="title"/>
          </p:nvPr>
        </p:nvSpPr>
        <p:spPr>
          <a:xfrm>
            <a:off x="82296" y="35390"/>
            <a:ext cx="8826099" cy="502298"/>
          </a:xfrm>
        </p:spPr>
        <p:txBody>
          <a:bodyPr/>
          <a:lstStyle/>
          <a:p>
            <a:r>
              <a:rPr lang="en-US" sz="1200" b="1" dirty="0"/>
              <a:t>Part 1: We would like to analyze the Left Midfielders (LM) versus the Left Forwards (LF). (Estimated / expected time: 2 – 4 hours and at least 2+ slides).</a:t>
            </a:r>
            <a:endParaRPr lang="en-US" sz="1200" dirty="0"/>
          </a:p>
        </p:txBody>
      </p:sp>
      <p:sp>
        <p:nvSpPr>
          <p:cNvPr id="8" name="TextBox 7">
            <a:extLst>
              <a:ext uri="{FF2B5EF4-FFF2-40B4-BE49-F238E27FC236}">
                <a16:creationId xmlns:a16="http://schemas.microsoft.com/office/drawing/2014/main" id="{3AA130D9-9CA6-46E4-B90E-70FB6B6B2043}"/>
              </a:ext>
            </a:extLst>
          </p:cNvPr>
          <p:cNvSpPr txBox="1"/>
          <p:nvPr/>
        </p:nvSpPr>
        <p:spPr>
          <a:xfrm>
            <a:off x="82296" y="438947"/>
            <a:ext cx="8902753" cy="769441"/>
          </a:xfrm>
          <a:prstGeom prst="rect">
            <a:avLst/>
          </a:prstGeom>
          <a:noFill/>
        </p:spPr>
        <p:txBody>
          <a:bodyPr wrap="square">
            <a:spAutoFit/>
          </a:bodyPr>
          <a:lstStyle/>
          <a:p>
            <a:r>
              <a:rPr lang="en-US" sz="1100" b="1" dirty="0">
                <a:solidFill>
                  <a:prstClr val="white"/>
                </a:solidFill>
                <a:latin typeface="Palatino Linotype" panose="02040502050505030304" pitchFamily="18" charset="0"/>
                <a:ea typeface="+mj-ea"/>
                <a:cs typeface="+mj-cs"/>
              </a:rPr>
              <a:t>1.5.2: If you have not had Stat 1, simply create a histogram of the agility scores for both groups (LM and LF)</a:t>
            </a:r>
          </a:p>
          <a:p>
            <a:endParaRPr lang="en-US" sz="1100" b="1" dirty="0">
              <a:solidFill>
                <a:prstClr val="white"/>
              </a:solidFill>
              <a:latin typeface="Palatino Linotype" panose="02040502050505030304" pitchFamily="18" charset="0"/>
              <a:ea typeface="+mj-ea"/>
              <a:cs typeface="+mj-cs"/>
            </a:endParaRPr>
          </a:p>
          <a:p>
            <a:r>
              <a:rPr lang="en-US" sz="1100" b="1" dirty="0">
                <a:solidFill>
                  <a:srgbClr val="FFFF00"/>
                </a:solidFill>
                <a:latin typeface="Palatino Linotype" panose="02040502050505030304" pitchFamily="18" charset="0"/>
                <a:ea typeface="+mj-ea"/>
                <a:cs typeface="+mj-cs"/>
              </a:rPr>
              <a:t>The data for both positions combined and for each position (LM and LF) individually appears to be reasonably normal. </a:t>
            </a:r>
          </a:p>
          <a:p>
            <a:r>
              <a:rPr lang="en-US" sz="1100" b="1" dirty="0">
                <a:solidFill>
                  <a:srgbClr val="FFFF00"/>
                </a:solidFill>
                <a:latin typeface="Palatino Linotype" panose="02040502050505030304" pitchFamily="18" charset="0"/>
                <a:ea typeface="+mj-ea"/>
                <a:cs typeface="+mj-cs"/>
              </a:rPr>
              <a:t> </a:t>
            </a:r>
          </a:p>
        </p:txBody>
      </p:sp>
      <p:grpSp>
        <p:nvGrpSpPr>
          <p:cNvPr id="28" name="Group 27">
            <a:extLst>
              <a:ext uri="{FF2B5EF4-FFF2-40B4-BE49-F238E27FC236}">
                <a16:creationId xmlns:a16="http://schemas.microsoft.com/office/drawing/2014/main" id="{C244E763-8EE1-4049-B501-78BC3F11F98A}"/>
              </a:ext>
            </a:extLst>
          </p:cNvPr>
          <p:cNvGrpSpPr/>
          <p:nvPr/>
        </p:nvGrpSpPr>
        <p:grpSpPr>
          <a:xfrm>
            <a:off x="56998" y="1026423"/>
            <a:ext cx="8876694" cy="3657600"/>
            <a:chOff x="32506" y="1093052"/>
            <a:chExt cx="8876694" cy="3657600"/>
          </a:xfrm>
        </p:grpSpPr>
        <p:pic>
          <p:nvPicPr>
            <p:cNvPr id="11" name="Picture 10">
              <a:extLst>
                <a:ext uri="{FF2B5EF4-FFF2-40B4-BE49-F238E27FC236}">
                  <a16:creationId xmlns:a16="http://schemas.microsoft.com/office/drawing/2014/main" id="{12CF4DF3-C329-4BB9-A419-5AEC08686BF5}"/>
                </a:ext>
              </a:extLst>
            </p:cNvPr>
            <p:cNvPicPr>
              <a:picLocks noChangeAspect="1"/>
            </p:cNvPicPr>
            <p:nvPr/>
          </p:nvPicPr>
          <p:blipFill>
            <a:blip r:embed="rId2"/>
            <a:stretch>
              <a:fillRect/>
            </a:stretch>
          </p:blipFill>
          <p:spPr>
            <a:xfrm>
              <a:off x="32506" y="1093052"/>
              <a:ext cx="2952265" cy="1828800"/>
            </a:xfrm>
            <a:prstGeom prst="rect">
              <a:avLst/>
            </a:prstGeom>
            <a:ln>
              <a:solidFill>
                <a:schemeClr val="tx2"/>
              </a:solidFill>
            </a:ln>
          </p:spPr>
        </p:pic>
        <p:pic>
          <p:nvPicPr>
            <p:cNvPr id="13" name="Picture 12">
              <a:extLst>
                <a:ext uri="{FF2B5EF4-FFF2-40B4-BE49-F238E27FC236}">
                  <a16:creationId xmlns:a16="http://schemas.microsoft.com/office/drawing/2014/main" id="{04B5731E-186C-4F21-8F6C-30AADB8F63AB}"/>
                </a:ext>
              </a:extLst>
            </p:cNvPr>
            <p:cNvPicPr>
              <a:picLocks noChangeAspect="1"/>
            </p:cNvPicPr>
            <p:nvPr/>
          </p:nvPicPr>
          <p:blipFill>
            <a:blip r:embed="rId3"/>
            <a:stretch>
              <a:fillRect/>
            </a:stretch>
          </p:blipFill>
          <p:spPr>
            <a:xfrm>
              <a:off x="2984736" y="1093052"/>
              <a:ext cx="2962741" cy="1828800"/>
            </a:xfrm>
            <a:prstGeom prst="rect">
              <a:avLst/>
            </a:prstGeom>
            <a:ln>
              <a:solidFill>
                <a:schemeClr val="tx2"/>
              </a:solidFill>
            </a:ln>
          </p:spPr>
        </p:pic>
        <p:pic>
          <p:nvPicPr>
            <p:cNvPr id="15" name="Picture 14">
              <a:extLst>
                <a:ext uri="{FF2B5EF4-FFF2-40B4-BE49-F238E27FC236}">
                  <a16:creationId xmlns:a16="http://schemas.microsoft.com/office/drawing/2014/main" id="{5498A880-CF5D-462D-968E-D709EAFA79F0}"/>
                </a:ext>
              </a:extLst>
            </p:cNvPr>
            <p:cNvPicPr>
              <a:picLocks noChangeAspect="1"/>
            </p:cNvPicPr>
            <p:nvPr/>
          </p:nvPicPr>
          <p:blipFill>
            <a:blip r:embed="rId4"/>
            <a:stretch>
              <a:fillRect/>
            </a:stretch>
          </p:blipFill>
          <p:spPr>
            <a:xfrm>
              <a:off x="5947477" y="1093052"/>
              <a:ext cx="2961723" cy="1828800"/>
            </a:xfrm>
            <a:prstGeom prst="rect">
              <a:avLst/>
            </a:prstGeom>
            <a:ln>
              <a:solidFill>
                <a:schemeClr val="tx2"/>
              </a:solidFill>
            </a:ln>
          </p:spPr>
        </p:pic>
        <p:pic>
          <p:nvPicPr>
            <p:cNvPr id="21" name="Picture 20">
              <a:extLst>
                <a:ext uri="{FF2B5EF4-FFF2-40B4-BE49-F238E27FC236}">
                  <a16:creationId xmlns:a16="http://schemas.microsoft.com/office/drawing/2014/main" id="{DF16BF11-2868-4AB5-91BD-66D32723110F}"/>
                </a:ext>
              </a:extLst>
            </p:cNvPr>
            <p:cNvPicPr>
              <a:picLocks noChangeAspect="1"/>
            </p:cNvPicPr>
            <p:nvPr/>
          </p:nvPicPr>
          <p:blipFill>
            <a:blip r:embed="rId5"/>
            <a:stretch>
              <a:fillRect/>
            </a:stretch>
          </p:blipFill>
          <p:spPr>
            <a:xfrm>
              <a:off x="35178" y="2921852"/>
              <a:ext cx="2960104" cy="1828800"/>
            </a:xfrm>
            <a:prstGeom prst="rect">
              <a:avLst/>
            </a:prstGeom>
            <a:ln>
              <a:solidFill>
                <a:schemeClr val="tx2"/>
              </a:solidFill>
            </a:ln>
          </p:spPr>
        </p:pic>
        <p:pic>
          <p:nvPicPr>
            <p:cNvPr id="23" name="Picture 22">
              <a:extLst>
                <a:ext uri="{FF2B5EF4-FFF2-40B4-BE49-F238E27FC236}">
                  <a16:creationId xmlns:a16="http://schemas.microsoft.com/office/drawing/2014/main" id="{59D8752D-FFE6-4238-972B-941EAB2890A9}"/>
                </a:ext>
              </a:extLst>
            </p:cNvPr>
            <p:cNvPicPr>
              <a:picLocks noChangeAspect="1"/>
            </p:cNvPicPr>
            <p:nvPr/>
          </p:nvPicPr>
          <p:blipFill>
            <a:blip r:embed="rId6"/>
            <a:stretch>
              <a:fillRect/>
            </a:stretch>
          </p:blipFill>
          <p:spPr>
            <a:xfrm>
              <a:off x="2982099" y="2921852"/>
              <a:ext cx="2954867" cy="1828800"/>
            </a:xfrm>
            <a:prstGeom prst="rect">
              <a:avLst/>
            </a:prstGeom>
            <a:ln>
              <a:solidFill>
                <a:schemeClr val="tx2"/>
              </a:solidFill>
            </a:ln>
          </p:spPr>
        </p:pic>
        <p:pic>
          <p:nvPicPr>
            <p:cNvPr id="25" name="Picture 24">
              <a:extLst>
                <a:ext uri="{FF2B5EF4-FFF2-40B4-BE49-F238E27FC236}">
                  <a16:creationId xmlns:a16="http://schemas.microsoft.com/office/drawing/2014/main" id="{CF40310E-692E-4AE0-8CEE-CBD4AE1A0BDD}"/>
                </a:ext>
              </a:extLst>
            </p:cNvPr>
            <p:cNvPicPr>
              <a:picLocks noChangeAspect="1"/>
            </p:cNvPicPr>
            <p:nvPr/>
          </p:nvPicPr>
          <p:blipFill>
            <a:blip r:embed="rId7"/>
            <a:stretch>
              <a:fillRect/>
            </a:stretch>
          </p:blipFill>
          <p:spPr>
            <a:xfrm>
              <a:off x="5949295" y="2913494"/>
              <a:ext cx="2959100" cy="1828800"/>
            </a:xfrm>
            <a:prstGeom prst="rect">
              <a:avLst/>
            </a:prstGeom>
            <a:ln>
              <a:solidFill>
                <a:schemeClr val="tx2"/>
              </a:solidFill>
            </a:ln>
          </p:spPr>
        </p:pic>
      </p:grpSp>
    </p:spTree>
    <p:extLst>
      <p:ext uri="{BB962C8B-B14F-4D97-AF65-F5344CB8AC3E}">
        <p14:creationId xmlns:p14="http://schemas.microsoft.com/office/powerpoint/2010/main" val="561234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DE60-55D8-400C-B3C4-5E56797BA93D}"/>
              </a:ext>
            </a:extLst>
          </p:cNvPr>
          <p:cNvSpPr>
            <a:spLocks noGrp="1"/>
          </p:cNvSpPr>
          <p:nvPr>
            <p:ph type="title"/>
          </p:nvPr>
        </p:nvSpPr>
        <p:spPr>
          <a:xfrm>
            <a:off x="82296" y="35390"/>
            <a:ext cx="8826099" cy="502298"/>
          </a:xfrm>
        </p:spPr>
        <p:txBody>
          <a:bodyPr/>
          <a:lstStyle/>
          <a:p>
            <a:r>
              <a:rPr lang="en-US" sz="1200" b="1" dirty="0"/>
              <a:t>Part 1: We would like to analyze the Left Midfielders (LM) versus the Left Forwards (LF). (Estimated / expected time: 2 – 4 hours and at least 2+ slides).</a:t>
            </a:r>
            <a:endParaRPr lang="en-US" sz="1200" dirty="0"/>
          </a:p>
        </p:txBody>
      </p:sp>
      <p:sp>
        <p:nvSpPr>
          <p:cNvPr id="8" name="TextBox 7">
            <a:extLst>
              <a:ext uri="{FF2B5EF4-FFF2-40B4-BE49-F238E27FC236}">
                <a16:creationId xmlns:a16="http://schemas.microsoft.com/office/drawing/2014/main" id="{3AA130D9-9CA6-46E4-B90E-70FB6B6B2043}"/>
              </a:ext>
            </a:extLst>
          </p:cNvPr>
          <p:cNvSpPr txBox="1"/>
          <p:nvPr/>
        </p:nvSpPr>
        <p:spPr>
          <a:xfrm>
            <a:off x="82296" y="438947"/>
            <a:ext cx="8902753" cy="1615827"/>
          </a:xfrm>
          <a:prstGeom prst="rect">
            <a:avLst/>
          </a:prstGeom>
          <a:noFill/>
        </p:spPr>
        <p:txBody>
          <a:bodyPr wrap="square">
            <a:spAutoFit/>
          </a:bodyPr>
          <a:lstStyle/>
          <a:p>
            <a:r>
              <a:rPr lang="en-US" sz="1100" b="1" dirty="0">
                <a:solidFill>
                  <a:prstClr val="white"/>
                </a:solidFill>
                <a:latin typeface="Palatino Linotype" panose="02040502050505030304" pitchFamily="18" charset="0"/>
                <a:ea typeface="+mj-ea"/>
                <a:cs typeface="+mj-cs"/>
              </a:rPr>
              <a:t>1.5.3: Given what you know about the CLT, comment on if you believe the sampling distribution of sample means (of your sample size) will be reasonably normal. </a:t>
            </a:r>
          </a:p>
          <a:p>
            <a:endParaRPr lang="en-US" sz="1100" b="1" dirty="0">
              <a:solidFill>
                <a:prstClr val="white"/>
              </a:solidFill>
              <a:latin typeface="Palatino Linotype" panose="02040502050505030304" pitchFamily="18" charset="0"/>
              <a:ea typeface="+mj-ea"/>
              <a:cs typeface="+mj-cs"/>
            </a:endParaRPr>
          </a:p>
          <a:p>
            <a:r>
              <a:rPr lang="en-US" sz="1100" b="1" dirty="0">
                <a:solidFill>
                  <a:srgbClr val="FFFF00"/>
                </a:solidFill>
                <a:latin typeface="Palatino Linotype" panose="02040502050505030304" pitchFamily="18" charset="0"/>
                <a:ea typeface="+mj-ea"/>
                <a:cs typeface="+mj-cs"/>
              </a:rPr>
              <a:t>As seen from the previous slide, the population data for both groups appeared to be reasonably normal. From what I understand of the CLT, if the CLT is applied*, the distribution would follow a much tighter normal distribution. This is demonstrated below. </a:t>
            </a:r>
          </a:p>
          <a:p>
            <a:endParaRPr lang="en-US" sz="1100" b="1" dirty="0">
              <a:solidFill>
                <a:srgbClr val="FFFF00"/>
              </a:solidFill>
              <a:latin typeface="Palatino Linotype" panose="02040502050505030304" pitchFamily="18" charset="0"/>
              <a:ea typeface="+mj-ea"/>
              <a:cs typeface="+mj-cs"/>
            </a:endParaRPr>
          </a:p>
          <a:p>
            <a:r>
              <a:rPr lang="en-US" sz="1100" b="1" i="1" dirty="0">
                <a:solidFill>
                  <a:srgbClr val="FFFF00"/>
                </a:solidFill>
                <a:latin typeface="Palatino Linotype" panose="02040502050505030304" pitchFamily="18" charset="0"/>
                <a:ea typeface="+mj-ea"/>
                <a:cs typeface="+mj-cs"/>
              </a:rPr>
              <a:t>*It would only make sense to apply the CLT for the LM data as it had a population size of 1095 observations. Whereas, the LF data only had a population size of 15 observations. With this in mind, I selected a sample size of 15 for the LM data (to match LF population size) to apply the CLT to the Agility ratings for the LM position. </a:t>
            </a:r>
          </a:p>
        </p:txBody>
      </p:sp>
      <p:pic>
        <p:nvPicPr>
          <p:cNvPr id="17" name="Picture 16">
            <a:extLst>
              <a:ext uri="{FF2B5EF4-FFF2-40B4-BE49-F238E27FC236}">
                <a16:creationId xmlns:a16="http://schemas.microsoft.com/office/drawing/2014/main" id="{BEB131A0-229C-4197-8A35-75C483DD5526}"/>
              </a:ext>
            </a:extLst>
          </p:cNvPr>
          <p:cNvPicPr>
            <a:picLocks noChangeAspect="1"/>
          </p:cNvPicPr>
          <p:nvPr/>
        </p:nvPicPr>
        <p:blipFill>
          <a:blip r:embed="rId2"/>
          <a:stretch>
            <a:fillRect/>
          </a:stretch>
        </p:blipFill>
        <p:spPr>
          <a:xfrm>
            <a:off x="576072" y="2053573"/>
            <a:ext cx="4666374" cy="2874701"/>
          </a:xfrm>
          <a:prstGeom prst="rect">
            <a:avLst/>
          </a:prstGeom>
        </p:spPr>
      </p:pic>
      <p:pic>
        <p:nvPicPr>
          <p:cNvPr id="27" name="Picture 26">
            <a:extLst>
              <a:ext uri="{FF2B5EF4-FFF2-40B4-BE49-F238E27FC236}">
                <a16:creationId xmlns:a16="http://schemas.microsoft.com/office/drawing/2014/main" id="{8E96627F-8524-4500-8A55-C428C14D9C74}"/>
              </a:ext>
            </a:extLst>
          </p:cNvPr>
          <p:cNvPicPr>
            <a:picLocks noChangeAspect="1"/>
          </p:cNvPicPr>
          <p:nvPr/>
        </p:nvPicPr>
        <p:blipFill>
          <a:blip r:embed="rId3"/>
          <a:stretch>
            <a:fillRect/>
          </a:stretch>
        </p:blipFill>
        <p:spPr>
          <a:xfrm>
            <a:off x="5370399" y="2053573"/>
            <a:ext cx="2216150" cy="1371600"/>
          </a:xfrm>
          <a:prstGeom prst="rect">
            <a:avLst/>
          </a:prstGeom>
        </p:spPr>
      </p:pic>
      <p:pic>
        <p:nvPicPr>
          <p:cNvPr id="4" name="Picture 3">
            <a:extLst>
              <a:ext uri="{FF2B5EF4-FFF2-40B4-BE49-F238E27FC236}">
                <a16:creationId xmlns:a16="http://schemas.microsoft.com/office/drawing/2014/main" id="{F398D9F9-21A1-47D2-A860-4EE47B1E7DD4}"/>
              </a:ext>
            </a:extLst>
          </p:cNvPr>
          <p:cNvPicPr>
            <a:picLocks noChangeAspect="1"/>
          </p:cNvPicPr>
          <p:nvPr/>
        </p:nvPicPr>
        <p:blipFill>
          <a:blip r:embed="rId4"/>
          <a:stretch>
            <a:fillRect/>
          </a:stretch>
        </p:blipFill>
        <p:spPr>
          <a:xfrm>
            <a:off x="5372350" y="3547188"/>
            <a:ext cx="2214199" cy="1371600"/>
          </a:xfrm>
          <a:prstGeom prst="rect">
            <a:avLst/>
          </a:prstGeom>
        </p:spPr>
      </p:pic>
    </p:spTree>
    <p:extLst>
      <p:ext uri="{BB962C8B-B14F-4D97-AF65-F5344CB8AC3E}">
        <p14:creationId xmlns:p14="http://schemas.microsoft.com/office/powerpoint/2010/main" val="884532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SMU-07.18.18--">
  <a:themeElements>
    <a:clrScheme name="SMU May 2018">
      <a:dk1>
        <a:sysClr val="windowText" lastClr="000000"/>
      </a:dk1>
      <a:lt1>
        <a:sysClr val="window" lastClr="FFFFFF"/>
      </a:lt1>
      <a:dk2>
        <a:srgbClr val="0076D8"/>
      </a:dk2>
      <a:lt2>
        <a:srgbClr val="CDCFCE"/>
      </a:lt2>
      <a:accent1>
        <a:srgbClr val="354C97"/>
      </a:accent1>
      <a:accent2>
        <a:srgbClr val="860000"/>
      </a:accent2>
      <a:accent3>
        <a:srgbClr val="E2D8B9"/>
      </a:accent3>
      <a:accent4>
        <a:srgbClr val="EFB615"/>
      </a:accent4>
      <a:accent5>
        <a:srgbClr val="457E28"/>
      </a:accent5>
      <a:accent6>
        <a:srgbClr val="66695B"/>
      </a:accent6>
      <a:hlink>
        <a:srgbClr val="219BFF"/>
      </a:hlink>
      <a:folHlink>
        <a:srgbClr val="CC0000"/>
      </a:folHlink>
    </a:clrScheme>
    <a:fontScheme name="P-T 2018">
      <a:majorFont>
        <a:latin typeface="Palatino Linotype"/>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ityTemplate_07.18.18.potx" id="{98177323-51DB-4EB0-ADDD-ACF2D37E5CDB}" vid="{290AE970-B9A8-401C-9715-AFA3EF1DF290}"/>
    </a:ext>
  </a:extLst>
</a:theme>
</file>

<file path=ppt/theme/theme2.xml><?xml version="1.0" encoding="utf-8"?>
<a:theme xmlns:a="http://schemas.openxmlformats.org/drawingml/2006/main" name="Office Theme">
  <a:themeElements>
    <a:clrScheme name="SMU May 2018">
      <a:dk1>
        <a:sysClr val="windowText" lastClr="000000"/>
      </a:dk1>
      <a:lt1>
        <a:sysClr val="window" lastClr="FFFFFF"/>
      </a:lt1>
      <a:dk2>
        <a:srgbClr val="0076D8"/>
      </a:dk2>
      <a:lt2>
        <a:srgbClr val="CDCFCE"/>
      </a:lt2>
      <a:accent1>
        <a:srgbClr val="354C97"/>
      </a:accent1>
      <a:accent2>
        <a:srgbClr val="860000"/>
      </a:accent2>
      <a:accent3>
        <a:srgbClr val="E2D8B9"/>
      </a:accent3>
      <a:accent4>
        <a:srgbClr val="EFB615"/>
      </a:accent4>
      <a:accent5>
        <a:srgbClr val="457E28"/>
      </a:accent5>
      <a:accent6>
        <a:srgbClr val="66695B"/>
      </a:accent6>
      <a:hlink>
        <a:srgbClr val="219BFF"/>
      </a:hlink>
      <a:folHlink>
        <a:srgbClr val="CC0000"/>
      </a:folHlink>
    </a:clrScheme>
    <a:fontScheme name="P-T 2018">
      <a:majorFont>
        <a:latin typeface="Palatino Linotype"/>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45181</TotalTime>
  <Words>2255</Words>
  <Application>Microsoft Office PowerPoint</Application>
  <PresentationFormat>On-screen Show (16:9)</PresentationFormat>
  <Paragraphs>88</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Cambria Math</vt:lpstr>
      <vt:lpstr>Palatino Linotype</vt:lpstr>
      <vt:lpstr>Trebuchet MS</vt:lpstr>
      <vt:lpstr>--SMU-07.18.18--</vt:lpstr>
      <vt:lpstr>Package</vt:lpstr>
      <vt:lpstr>Unit 3</vt:lpstr>
      <vt:lpstr>Unit 3 Code All code for the following slides is on a single r-markdown file and has been attached as an object on this slide (Below). </vt:lpstr>
      <vt:lpstr>Part 1: We would like to analyze the Left Midfielders (LM) versus the Left Forwards (LF). (Estimated / expected time: 2 – 4 hours and at least 2+ slides).  Part 1.1: Using the FIFA player data set, filter the data set to create a dataframe that has just the Left Midfielders (LM) and Left Forwards (LF).   </vt:lpstr>
      <vt:lpstr>Part 1: We would like to analyze the Left Midfielders (LM) versus the Left Forwards (LF). (Estimated / expected time: 2 – 4 hours and at least 2+ slides).  Part 1.2: Use Ggally and ggpairs() and the dataset you created above, to plot the categorical variable Position (LM and LF), versus the continuous variables Acceleration and Agility.    </vt:lpstr>
      <vt:lpstr>Part 1: We would like to analyze the Left Midfielders (LM) versus the Left Forwards (LF). (Estimated / expected time: 2 – 4 hours and at least 2+ slides).  Part 1.3: Given the plot above, what relationships do you see?  Comment on these.   </vt:lpstr>
      <vt:lpstr>Part 1: We would like to analyze the Left Midfielders (LM) versus the Left Forwards (LF). (Estimated / expected time: 2 – 4 hours and at least 2+ slides).  Part 1.4: 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 </vt:lpstr>
      <vt:lpstr>Part 1: We would like to analyze the Left Midfielders (LM) versus the Left Forwards (LF). (Estimated / expected time: 2 – 4 hours and at least 2+ slides).</vt:lpstr>
      <vt:lpstr>Part 1: We would like to analyze the Left Midfielders (LM) versus the Left Forwards (LF). (Estimated / expected time: 2 – 4 hours and at least 2+ slides).</vt:lpstr>
      <vt:lpstr>Part 1: We would like to analyze the Left Midfielders (LM) versus the Left Forwards (LF). (Estimated / expected time: 2 – 4 hours and at least 2+ slides).</vt:lpstr>
      <vt:lpstr>Part 1: We would like to analyze the Left Midfielders (LM) versus the Left Forwards (LF). (Estimated / expected time: 2 – 4 hours and at least 2+ slides).</vt:lpstr>
      <vt:lpstr>Part 2: (Estimated / expected time 3-5 hours and at least 3+ slides)  Select/create at least 2 categorical variables and select two continuous variables and perform an EDA.  Also, at least one of the categorical variables should be created from a continuous variable (using the cut() function).     Part 2.1: Use these variables to explore the data and tell a story of what you discovered similar to what was shown in the asynch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  </vt:lpstr>
      <vt:lpstr>Part 3: Takeaways and Question for Live Session (≤1 hour)  What were your 3-5 (or more) key takeaways from this unit? Were there any questions you had or topics that were fuzzy?  (There is no minimum here.  However, if you don’t have any questions, please simply state, “I didn’t have any questions, everything was pretty clear!”  (or something to that effect.)   </vt:lpstr>
      <vt:lpstr>Back Up</vt:lpstr>
      <vt:lpstr>For Live Session: Unit 3</vt:lpstr>
      <vt:lpstr>For Live Session: Unit 3</vt:lpstr>
      <vt:lpstr>For Live Session: Unit 3</vt:lpstr>
      <vt:lpstr>PowerPoint Presentation</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O'Berg, Gary</dc:creator>
  <cp:lastModifiedBy>Jerrica Hudson</cp:lastModifiedBy>
  <cp:revision>506</cp:revision>
  <cp:lastPrinted>2018-03-23T14:39:46Z</cp:lastPrinted>
  <dcterms:created xsi:type="dcterms:W3CDTF">2016-06-08T17:45:18Z</dcterms:created>
  <dcterms:modified xsi:type="dcterms:W3CDTF">2022-01-17T04:25:24Z</dcterms:modified>
</cp:coreProperties>
</file>