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85" r:id="rId3"/>
    <p:sldId id="288" r:id="rId4"/>
    <p:sldId id="265" r:id="rId5"/>
    <p:sldId id="270" r:id="rId6"/>
    <p:sldId id="266" r:id="rId7"/>
    <p:sldId id="269" r:id="rId8"/>
    <p:sldId id="267" r:id="rId9"/>
    <p:sldId id="271" r:id="rId10"/>
    <p:sldId id="272" r:id="rId11"/>
    <p:sldId id="273" r:id="rId12"/>
    <p:sldId id="274" r:id="rId13"/>
    <p:sldId id="275" r:id="rId14"/>
    <p:sldId id="281" r:id="rId15"/>
    <p:sldId id="277" r:id="rId16"/>
    <p:sldId id="278" r:id="rId17"/>
    <p:sldId id="279" r:id="rId18"/>
    <p:sldId id="280" r:id="rId19"/>
    <p:sldId id="282" r:id="rId20"/>
    <p:sldId id="283" r:id="rId21"/>
    <p:sldId id="257" r:id="rId22"/>
    <p:sldId id="258" r:id="rId23"/>
    <p:sldId id="260" r:id="rId24"/>
    <p:sldId id="259" r:id="rId25"/>
    <p:sldId id="261" r:id="rId26"/>
    <p:sldId id="262" r:id="rId27"/>
    <p:sldId id="263" r:id="rId28"/>
    <p:sldId id="264" r:id="rId29"/>
    <p:sldId id="284"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6837B2-813B-411B-8803-970A842EE7B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4B9B6C8-7A6F-44DD-A741-908BF3D15167}">
      <dgm:prSet phldrT="[Text]" custT="1"/>
      <dgm:spPr/>
      <dgm:t>
        <a:bodyPr/>
        <a:lstStyle/>
        <a:p>
          <a:pPr algn="ctr"/>
          <a:r>
            <a:rPr lang="en-US" sz="1600" dirty="0">
              <a:latin typeface="Times New Roman" panose="02020603050405020304" pitchFamily="18" charset="0"/>
              <a:cs typeface="Times New Roman" panose="02020603050405020304" pitchFamily="18" charset="0"/>
            </a:rPr>
            <a:t>1.Identification and designation of a </a:t>
          </a:r>
          <a:r>
            <a:rPr lang="en-US" sz="1600" dirty="0" err="1">
              <a:latin typeface="Times New Roman" panose="02020603050405020304" pitchFamily="18" charset="0"/>
              <a:cs typeface="Times New Roman" panose="02020603050405020304" pitchFamily="18" charset="0"/>
            </a:rPr>
            <a:t>Neighbourhood</a:t>
          </a:r>
          <a:r>
            <a:rPr lang="en-US" sz="1600" dirty="0">
              <a:latin typeface="Times New Roman" panose="02020603050405020304" pitchFamily="18" charset="0"/>
              <a:cs typeface="Times New Roman" panose="02020603050405020304" pitchFamily="18" charset="0"/>
            </a:rPr>
            <a:t> Area</a:t>
          </a:r>
        </a:p>
      </dgm:t>
    </dgm:pt>
    <dgm:pt modelId="{EA39F6E9-0CDE-4A85-BB23-975A77834F6A}" type="parTrans" cxnId="{3CA1F0BB-6664-4580-9F96-31A9228AC7EF}">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009F63AB-8755-4D24-A229-6568252D3294}" type="sibTrans" cxnId="{3CA1F0BB-6664-4580-9F96-31A9228AC7EF}">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195EB2C0-64D9-4B4A-B37C-57D59F7E6CBC}">
      <dgm:prSet phldrT="[Text]" custT="1"/>
      <dgm:spPr/>
      <dgm:t>
        <a:bodyPr/>
        <a:lstStyle/>
        <a:p>
          <a:pPr algn="just"/>
          <a:r>
            <a:rPr lang="en-US" sz="1400" dirty="0">
              <a:latin typeface="Times New Roman" panose="02020603050405020304" pitchFamily="18" charset="0"/>
              <a:cs typeface="Times New Roman" panose="02020603050405020304" pitchFamily="18" charset="0"/>
            </a:rPr>
            <a:t>Local community identify an appropriate boundary for </a:t>
          </a:r>
          <a:r>
            <a:rPr lang="en-US" sz="1400" dirty="0" err="1">
              <a:latin typeface="Times New Roman" panose="02020603050405020304" pitchFamily="18" charset="0"/>
              <a:cs typeface="Times New Roman" panose="02020603050405020304" pitchFamily="18" charset="0"/>
            </a:rPr>
            <a:t>neighbourhood</a:t>
          </a:r>
          <a:r>
            <a:rPr lang="en-US" sz="1400" dirty="0">
              <a:latin typeface="Times New Roman" panose="02020603050405020304" pitchFamily="18" charset="0"/>
              <a:cs typeface="Times New Roman" panose="02020603050405020304" pitchFamily="18" charset="0"/>
            </a:rPr>
            <a:t> planning</a:t>
          </a:r>
        </a:p>
      </dgm:t>
    </dgm:pt>
    <dgm:pt modelId="{1FB6FBE5-AFA4-472C-8754-1078913AC1FB}" type="parTrans" cxnId="{E5F1281A-01AF-44E4-827F-A3D8782C2978}">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CAF9DD81-AF09-48B3-A222-EB141F131EE0}" type="sibTrans" cxnId="{E5F1281A-01AF-44E4-827F-A3D8782C2978}">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4338CA0D-1EB1-4CF0-A562-2A7F5F0A915F}">
      <dgm:prSet phldrT="[Text]" custT="1"/>
      <dgm:spPr/>
      <dgm:t>
        <a:bodyPr/>
        <a:lstStyle/>
        <a:p>
          <a:pPr algn="ctr"/>
          <a:r>
            <a:rPr lang="en-US" sz="1600" dirty="0">
              <a:latin typeface="Times New Roman" panose="02020603050405020304" pitchFamily="18" charset="0"/>
              <a:cs typeface="Times New Roman" panose="02020603050405020304" pitchFamily="18" charset="0"/>
            </a:rPr>
            <a:t>2. Initial evidence gathering and consultation and publicity</a:t>
          </a:r>
        </a:p>
      </dgm:t>
    </dgm:pt>
    <dgm:pt modelId="{5ED4CB27-448F-47DA-B7E7-90D7D8B93E37}" type="parTrans" cxnId="{95CA705C-948E-4AB5-8232-14688FBA2196}">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E9591AF2-4E84-4C11-818F-6030DEC34F8D}" type="sibTrans" cxnId="{95CA705C-948E-4AB5-8232-14688FBA2196}">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92D4190E-EB1A-4E57-B6D2-2BF024AA1ABC}">
      <dgm:prSet phldrT="[Text]" custT="1"/>
      <dgm:spPr/>
      <dgm:t>
        <a:bodyPr/>
        <a:lstStyle/>
        <a:p>
          <a:pPr algn="just"/>
          <a:r>
            <a:rPr lang="en-US" sz="1400" dirty="0">
              <a:latin typeface="Times New Roman" panose="02020603050405020304" pitchFamily="18" charset="0"/>
              <a:cs typeface="Times New Roman" panose="02020603050405020304" pitchFamily="18" charset="0"/>
            </a:rPr>
            <a:t>Local community formulate vision and objectives, gather evidence and draft details of the proposals for a plan or order</a:t>
          </a:r>
        </a:p>
      </dgm:t>
    </dgm:pt>
    <dgm:pt modelId="{9EA3BAE7-0B8C-45C1-A457-B9A60D6F91AA}" type="parTrans" cxnId="{4CEF3ED3-DC60-467B-B8DC-06BAC5A957B1}">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42DA9448-622E-4636-B03E-6FE50CDB891B}" type="sibTrans" cxnId="{4CEF3ED3-DC60-467B-B8DC-06BAC5A957B1}">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6C791EAB-E299-46DF-8C12-FED79DF20E5D}">
      <dgm:prSet phldrT="[Text]" custT="1"/>
      <dgm:spPr/>
      <dgm:t>
        <a:bodyPr/>
        <a:lstStyle/>
        <a:p>
          <a:pPr algn="ctr"/>
          <a:r>
            <a:rPr lang="en-US" sz="1600" dirty="0">
              <a:latin typeface="Times New Roman" panose="02020603050405020304" pitchFamily="18" charset="0"/>
              <a:cs typeface="Times New Roman" panose="02020603050405020304" pitchFamily="18" charset="0"/>
            </a:rPr>
            <a:t>3.Submissions</a:t>
          </a:r>
        </a:p>
      </dgm:t>
    </dgm:pt>
    <dgm:pt modelId="{CE470937-395C-4F7A-91A9-E863D3DDC958}" type="parTrans" cxnId="{3F311DAA-04BF-4D72-966E-EC8E0EC4D300}">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1E57B465-0961-496C-8B5A-B3A6FAA719FF}" type="sibTrans" cxnId="{3F311DAA-04BF-4D72-966E-EC8E0EC4D300}">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CAE2A3DA-50E0-4298-822C-73026D2B29D2}">
      <dgm:prSet phldrT="[Text]" custT="1"/>
      <dgm:spPr/>
      <dgm:t>
        <a:bodyPr/>
        <a:lstStyle/>
        <a:p>
          <a:pPr algn="just"/>
          <a:r>
            <a:rPr lang="en-US" sz="1400" dirty="0">
              <a:latin typeface="Times New Roman" panose="02020603050405020304" pitchFamily="18" charset="0"/>
              <a:cs typeface="Times New Roman" panose="02020603050405020304" pitchFamily="18" charset="0"/>
            </a:rPr>
            <a:t>An independent examiner makes recommendations to the local planning authority on whether the draft </a:t>
          </a:r>
          <a:r>
            <a:rPr lang="en-US" sz="1400" dirty="0" err="1">
              <a:latin typeface="Times New Roman" panose="02020603050405020304" pitchFamily="18" charset="0"/>
              <a:cs typeface="Times New Roman" panose="02020603050405020304" pitchFamily="18" charset="0"/>
            </a:rPr>
            <a:t>neighbourhood</a:t>
          </a:r>
          <a:r>
            <a:rPr lang="en-US" sz="1400" dirty="0">
              <a:latin typeface="Times New Roman" panose="02020603050405020304" pitchFamily="18" charset="0"/>
              <a:cs typeface="Times New Roman" panose="02020603050405020304" pitchFamily="18" charset="0"/>
            </a:rPr>
            <a:t> plan or order meets basic conditions and other legal tests.</a:t>
          </a:r>
        </a:p>
      </dgm:t>
    </dgm:pt>
    <dgm:pt modelId="{E7BA35BB-676E-42E4-BA67-2811C972FABA}" type="parTrans" cxnId="{171C1E3C-EC9A-4320-A6A1-9BD7B07C9B54}">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9345FF55-8F8B-4D2D-80CA-5F96B39FC6C3}" type="sibTrans" cxnId="{171C1E3C-EC9A-4320-A6A1-9BD7B07C9B54}">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CCD4DFA9-C212-4C81-9EDD-18D5157A0FB5}">
      <dgm:prSet phldrT="[Text]" custT="1"/>
      <dgm:spPr/>
      <dgm:t>
        <a:bodyPr/>
        <a:lstStyle/>
        <a:p>
          <a:pPr algn="ctr"/>
          <a:r>
            <a:rPr lang="en-US" sz="1600" dirty="0">
              <a:latin typeface="Times New Roman" panose="02020603050405020304" pitchFamily="18" charset="0"/>
              <a:cs typeface="Times New Roman" panose="02020603050405020304" pitchFamily="18" charset="0"/>
            </a:rPr>
            <a:t>4.Examinations</a:t>
          </a:r>
        </a:p>
      </dgm:t>
    </dgm:pt>
    <dgm:pt modelId="{D9CF4F45-8A65-4418-9DD0-1367E905B81F}" type="parTrans" cxnId="{EB1A3BE3-1CB6-4B7C-8247-981F3E0832BB}">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B50F4561-4C4A-45C4-A361-FFC0988DBDF6}" type="sibTrans" cxnId="{EB1A3BE3-1CB6-4B7C-8247-981F3E0832BB}">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0637D0D2-DAEF-4C3E-BF71-045BC2BC687C}">
      <dgm:prSet phldrT="[Text]" custT="1"/>
      <dgm:spPr/>
      <dgm:t>
        <a:bodyPr/>
        <a:lstStyle/>
        <a:p>
          <a:pPr algn="ctr"/>
          <a:r>
            <a:rPr lang="en-US" sz="1600" dirty="0">
              <a:latin typeface="Times New Roman" panose="02020603050405020304" pitchFamily="18" charset="0"/>
              <a:cs typeface="Times New Roman" panose="02020603050405020304" pitchFamily="18" charset="0"/>
            </a:rPr>
            <a:t>5. Referendum &amp; </a:t>
          </a:r>
          <a:r>
            <a:rPr lang="en-US" sz="1600" dirty="0" err="1">
              <a:latin typeface="Times New Roman" panose="02020603050405020304" pitchFamily="18" charset="0"/>
              <a:cs typeface="Times New Roman" panose="02020603050405020304" pitchFamily="18" charset="0"/>
            </a:rPr>
            <a:t>neighbourhood</a:t>
          </a:r>
          <a:r>
            <a:rPr lang="en-US" sz="1600" dirty="0">
              <a:latin typeface="Times New Roman" panose="02020603050405020304" pitchFamily="18" charset="0"/>
              <a:cs typeface="Times New Roman" panose="02020603050405020304" pitchFamily="18" charset="0"/>
            </a:rPr>
            <a:t> plan is made</a:t>
          </a:r>
        </a:p>
      </dgm:t>
    </dgm:pt>
    <dgm:pt modelId="{3EB627B4-2452-4BC3-AB22-2C471A2254D9}" type="parTrans" cxnId="{3E9C2060-D4F5-4BEA-8D44-3EA1E9A2CC0B}">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19519EE4-27DE-4054-AF35-83C5BF3D3093}" type="sibTrans" cxnId="{3E9C2060-D4F5-4BEA-8D44-3EA1E9A2CC0B}">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20E1FB7B-5D6F-4E83-AFEB-5EBF8C6A5B83}">
      <dgm:prSet phldrT="[Text]" custT="1"/>
      <dgm:spPr/>
      <dgm:t>
        <a:bodyPr/>
        <a:lstStyle/>
        <a:p>
          <a:pPr algn="just"/>
          <a:r>
            <a:rPr lang="en-US" sz="1400" dirty="0">
              <a:latin typeface="Times New Roman" panose="02020603050405020304" pitchFamily="18" charset="0"/>
              <a:cs typeface="Times New Roman" panose="02020603050405020304" pitchFamily="18" charset="0"/>
            </a:rPr>
            <a:t>Apply to local planning authority for the area to be designated</a:t>
          </a:r>
        </a:p>
      </dgm:t>
    </dgm:pt>
    <dgm:pt modelId="{13DD6C08-8333-4C69-8710-B1B4A9D14608}" type="parTrans" cxnId="{5B143F5D-CBEB-444F-BC39-6B98A73D874B}">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1D1294E3-8587-4B10-A482-CCCD380D4D29}" type="sibTrans" cxnId="{5B143F5D-CBEB-444F-BC39-6B98A73D874B}">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DFDFFD59-CDF7-4FF1-9523-932B00CB1A9E}">
      <dgm:prSet phldrT="[Text]" custT="1"/>
      <dgm:spPr/>
      <dgm:t>
        <a:bodyPr/>
        <a:lstStyle/>
        <a:p>
          <a:pPr algn="just"/>
          <a:r>
            <a:rPr lang="en-US" sz="1400" dirty="0">
              <a:latin typeface="Times New Roman" panose="02020603050405020304" pitchFamily="18" charset="0"/>
              <a:cs typeface="Times New Roman" panose="02020603050405020304" pitchFamily="18" charset="0"/>
            </a:rPr>
            <a:t> Consult on these proposals for a minimum of six weeks.</a:t>
          </a:r>
        </a:p>
      </dgm:t>
    </dgm:pt>
    <dgm:pt modelId="{7685D0D3-BC87-4DAF-BA1E-DFAA3C99BC6A}" type="parTrans" cxnId="{CC68D85C-1924-442F-91ED-2BE2AB1EDA44}">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036A485B-B5FB-4ED4-BEC8-0463740A1725}" type="sibTrans" cxnId="{CC68D85C-1924-442F-91ED-2BE2AB1EDA44}">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FC015472-20A6-4E94-AFDB-478A182335DD}">
      <dgm:prSet custT="1"/>
      <dgm:spPr/>
      <dgm:t>
        <a:bodyPr/>
        <a:lstStyle/>
        <a:p>
          <a:pPr algn="just"/>
          <a:r>
            <a:rPr lang="en-US" sz="1400" dirty="0">
              <a:latin typeface="Times New Roman" panose="02020603050405020304" pitchFamily="18" charset="0"/>
              <a:cs typeface="Times New Roman" panose="02020603050405020304" pitchFamily="18" charset="0"/>
            </a:rPr>
            <a:t>The local planning authority considers the report and decides whether the neighbourhood plan or order should proceed to referendum.</a:t>
          </a:r>
        </a:p>
      </dgm:t>
    </dgm:pt>
    <dgm:pt modelId="{EBC89027-8F44-4345-973F-10663C69FCB2}" type="parTrans" cxnId="{9A83D470-4BF6-4122-B24F-9C7B69E92B79}">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5673F082-727A-4DAC-9364-538BCEAD3BE9}" type="sibTrans" cxnId="{9A83D470-4BF6-4122-B24F-9C7B69E92B79}">
      <dgm:prSet/>
      <dgm:spPr/>
      <dgm:t>
        <a:bodyPr/>
        <a:lstStyle/>
        <a:p>
          <a:pPr algn="just"/>
          <a:endParaRPr lang="en-US" sz="1400">
            <a:latin typeface="Times New Roman" panose="02020603050405020304" pitchFamily="18" charset="0"/>
            <a:cs typeface="Times New Roman" panose="02020603050405020304" pitchFamily="18" charset="0"/>
          </a:endParaRPr>
        </a:p>
      </dgm:t>
    </dgm:pt>
    <dgm:pt modelId="{B11E2272-6104-44A2-B220-9EC8F74AA420}">
      <dgm:prSet phldrT="[Text]" custT="1"/>
      <dgm:spPr/>
      <dgm:t>
        <a:bodyPr/>
        <a:lstStyle/>
        <a:p>
          <a:pPr algn="just"/>
          <a:r>
            <a:rPr lang="en-US" sz="1400" dirty="0">
              <a:latin typeface="Times New Roman" panose="02020603050405020304" pitchFamily="18" charset="0"/>
              <a:cs typeface="Times New Roman" panose="02020603050405020304" pitchFamily="18" charset="0"/>
            </a:rPr>
            <a:t>Local planning authority publicize and consult on the applications and make a decision on the </a:t>
          </a:r>
          <a:r>
            <a:rPr lang="en-US" sz="1400" dirty="0" err="1">
              <a:latin typeface="Times New Roman" panose="02020603050405020304" pitchFamily="18" charset="0"/>
              <a:cs typeface="Times New Roman" panose="02020603050405020304" pitchFamily="18" charset="0"/>
            </a:rPr>
            <a:t>neighbourhood</a:t>
          </a:r>
          <a:r>
            <a:rPr lang="en-US" sz="1400" dirty="0">
              <a:latin typeface="Times New Roman" panose="02020603050405020304" pitchFamily="18" charset="0"/>
              <a:cs typeface="Times New Roman" panose="02020603050405020304" pitchFamily="18" charset="0"/>
            </a:rPr>
            <a:t> area</a:t>
          </a:r>
        </a:p>
      </dgm:t>
    </dgm:pt>
    <dgm:pt modelId="{C166663D-58B4-4DC0-9C37-287B4F951114}" type="parTrans" cxnId="{10A89F19-EB01-4741-BBDF-B3F665E0AEA2}">
      <dgm:prSet/>
      <dgm:spPr/>
      <dgm:t>
        <a:bodyPr/>
        <a:lstStyle/>
        <a:p>
          <a:endParaRPr lang="en-US"/>
        </a:p>
      </dgm:t>
    </dgm:pt>
    <dgm:pt modelId="{C68F838B-074F-4C61-8FAC-2B3F1F055EA6}" type="sibTrans" cxnId="{10A89F19-EB01-4741-BBDF-B3F665E0AEA2}">
      <dgm:prSet/>
      <dgm:spPr/>
      <dgm:t>
        <a:bodyPr/>
        <a:lstStyle/>
        <a:p>
          <a:endParaRPr lang="en-US"/>
        </a:p>
      </dgm:t>
    </dgm:pt>
    <dgm:pt modelId="{9886A042-E5AD-4EAB-A3AD-C302EB456DDE}" type="pres">
      <dgm:prSet presAssocID="{416837B2-813B-411B-8803-970A842EE7B0}" presName="Name0" presStyleCnt="0">
        <dgm:presLayoutVars>
          <dgm:dir/>
          <dgm:animLvl val="lvl"/>
          <dgm:resizeHandles val="exact"/>
        </dgm:presLayoutVars>
      </dgm:prSet>
      <dgm:spPr/>
    </dgm:pt>
    <dgm:pt modelId="{76FC8FFF-C4FC-4C7A-A420-EB4D24BC65BF}" type="pres">
      <dgm:prSet presAssocID="{74B9B6C8-7A6F-44DD-A741-908BF3D15167}" presName="linNode" presStyleCnt="0"/>
      <dgm:spPr/>
    </dgm:pt>
    <dgm:pt modelId="{0E6C2372-0DED-47C4-9103-A36006548142}" type="pres">
      <dgm:prSet presAssocID="{74B9B6C8-7A6F-44DD-A741-908BF3D15167}" presName="parentText" presStyleLbl="node1" presStyleIdx="0" presStyleCnt="5">
        <dgm:presLayoutVars>
          <dgm:chMax val="1"/>
          <dgm:bulletEnabled val="1"/>
        </dgm:presLayoutVars>
      </dgm:prSet>
      <dgm:spPr/>
    </dgm:pt>
    <dgm:pt modelId="{FE5DF95C-3B28-4F5D-91DC-D32FB4147391}" type="pres">
      <dgm:prSet presAssocID="{74B9B6C8-7A6F-44DD-A741-908BF3D15167}" presName="descendantText" presStyleLbl="alignAccFollowNode1" presStyleIdx="0" presStyleCnt="3" custScaleY="125105">
        <dgm:presLayoutVars>
          <dgm:bulletEnabled val="1"/>
        </dgm:presLayoutVars>
      </dgm:prSet>
      <dgm:spPr/>
    </dgm:pt>
    <dgm:pt modelId="{FE41B9AB-A1E4-45F7-B8B9-24A32712561C}" type="pres">
      <dgm:prSet presAssocID="{009F63AB-8755-4D24-A229-6568252D3294}" presName="sp" presStyleCnt="0"/>
      <dgm:spPr/>
    </dgm:pt>
    <dgm:pt modelId="{D52814CC-C46E-4CB7-8855-C7E3F0C5610A}" type="pres">
      <dgm:prSet presAssocID="{4338CA0D-1EB1-4CF0-A562-2A7F5F0A915F}" presName="linNode" presStyleCnt="0"/>
      <dgm:spPr/>
    </dgm:pt>
    <dgm:pt modelId="{FB780877-CDD3-42D1-8962-41899CE60D89}" type="pres">
      <dgm:prSet presAssocID="{4338CA0D-1EB1-4CF0-A562-2A7F5F0A915F}" presName="parentText" presStyleLbl="node1" presStyleIdx="1" presStyleCnt="5">
        <dgm:presLayoutVars>
          <dgm:chMax val="1"/>
          <dgm:bulletEnabled val="1"/>
        </dgm:presLayoutVars>
      </dgm:prSet>
      <dgm:spPr/>
    </dgm:pt>
    <dgm:pt modelId="{45E2403B-2396-4854-A496-E950503D248D}" type="pres">
      <dgm:prSet presAssocID="{4338CA0D-1EB1-4CF0-A562-2A7F5F0A915F}" presName="descendantText" presStyleLbl="alignAccFollowNode1" presStyleIdx="1" presStyleCnt="3">
        <dgm:presLayoutVars>
          <dgm:bulletEnabled val="1"/>
        </dgm:presLayoutVars>
      </dgm:prSet>
      <dgm:spPr/>
    </dgm:pt>
    <dgm:pt modelId="{56D10EE1-F5E6-468D-92B5-98E5E43F1935}" type="pres">
      <dgm:prSet presAssocID="{E9591AF2-4E84-4C11-818F-6030DEC34F8D}" presName="sp" presStyleCnt="0"/>
      <dgm:spPr/>
    </dgm:pt>
    <dgm:pt modelId="{96519C7E-CDF8-43AC-8D6F-D8EC132411CD}" type="pres">
      <dgm:prSet presAssocID="{6C791EAB-E299-46DF-8C12-FED79DF20E5D}" presName="linNode" presStyleCnt="0"/>
      <dgm:spPr/>
    </dgm:pt>
    <dgm:pt modelId="{37676A36-FFD9-439D-BDA9-F0F05A479857}" type="pres">
      <dgm:prSet presAssocID="{6C791EAB-E299-46DF-8C12-FED79DF20E5D}" presName="parentText" presStyleLbl="node1" presStyleIdx="2" presStyleCnt="5" custScaleY="129456" custLinFactNeighborX="-178" custLinFactNeighborY="682">
        <dgm:presLayoutVars>
          <dgm:chMax val="1"/>
          <dgm:bulletEnabled val="1"/>
        </dgm:presLayoutVars>
      </dgm:prSet>
      <dgm:spPr/>
    </dgm:pt>
    <dgm:pt modelId="{24E89B14-1F83-4F00-B92B-B0E94F2B1913}" type="pres">
      <dgm:prSet presAssocID="{6C791EAB-E299-46DF-8C12-FED79DF20E5D}" presName="descendantText" presStyleLbl="alignAccFollowNode1" presStyleIdx="2" presStyleCnt="3" custScaleY="125690" custLinFactY="52907" custLinFactNeighborX="31" custLinFactNeighborY="100000">
        <dgm:presLayoutVars>
          <dgm:bulletEnabled val="1"/>
        </dgm:presLayoutVars>
      </dgm:prSet>
      <dgm:spPr/>
    </dgm:pt>
    <dgm:pt modelId="{D5F1E3E8-3CC9-41EA-B5AF-43200BFFB955}" type="pres">
      <dgm:prSet presAssocID="{1E57B465-0961-496C-8B5A-B3A6FAA719FF}" presName="sp" presStyleCnt="0"/>
      <dgm:spPr/>
    </dgm:pt>
    <dgm:pt modelId="{1A472D31-F646-4D8A-B30A-C7704D17ACE5}" type="pres">
      <dgm:prSet presAssocID="{CCD4DFA9-C212-4C81-9EDD-18D5157A0FB5}" presName="linNode" presStyleCnt="0"/>
      <dgm:spPr/>
    </dgm:pt>
    <dgm:pt modelId="{332300A7-9E6E-44B8-BF1A-20DFABC13526}" type="pres">
      <dgm:prSet presAssocID="{CCD4DFA9-C212-4C81-9EDD-18D5157A0FB5}" presName="parentText" presStyleLbl="node1" presStyleIdx="3" presStyleCnt="5" custLinFactNeighborX="-414" custLinFactNeighborY="27">
        <dgm:presLayoutVars>
          <dgm:chMax val="1"/>
          <dgm:bulletEnabled val="1"/>
        </dgm:presLayoutVars>
      </dgm:prSet>
      <dgm:spPr/>
    </dgm:pt>
    <dgm:pt modelId="{2577BB20-CCDA-41CF-B0A3-55181B770FC0}" type="pres">
      <dgm:prSet presAssocID="{B50F4561-4C4A-45C4-A361-FFC0988DBDF6}" presName="sp" presStyleCnt="0"/>
      <dgm:spPr/>
    </dgm:pt>
    <dgm:pt modelId="{129A4735-D0CD-4EE0-B8A6-B4AE171551ED}" type="pres">
      <dgm:prSet presAssocID="{0637D0D2-DAEF-4C3E-BF71-045BC2BC687C}" presName="linNode" presStyleCnt="0"/>
      <dgm:spPr/>
    </dgm:pt>
    <dgm:pt modelId="{0619C978-E9B6-4C12-9665-29D42E1F91E2}" type="pres">
      <dgm:prSet presAssocID="{0637D0D2-DAEF-4C3E-BF71-045BC2BC687C}" presName="parentText" presStyleLbl="node1" presStyleIdx="4" presStyleCnt="5">
        <dgm:presLayoutVars>
          <dgm:chMax val="1"/>
          <dgm:bulletEnabled val="1"/>
        </dgm:presLayoutVars>
      </dgm:prSet>
      <dgm:spPr/>
    </dgm:pt>
  </dgm:ptLst>
  <dgm:cxnLst>
    <dgm:cxn modelId="{BC928805-BF3E-4016-924E-9C9CB0B889E1}" type="presOf" srcId="{74B9B6C8-7A6F-44DD-A741-908BF3D15167}" destId="{0E6C2372-0DED-47C4-9103-A36006548142}" srcOrd="0" destOrd="0" presId="urn:microsoft.com/office/officeart/2005/8/layout/vList5"/>
    <dgm:cxn modelId="{127C6209-4722-49FC-A01F-3B0C0A094612}" type="presOf" srcId="{92D4190E-EB1A-4E57-B6D2-2BF024AA1ABC}" destId="{45E2403B-2396-4854-A496-E950503D248D}" srcOrd="0" destOrd="0" presId="urn:microsoft.com/office/officeart/2005/8/layout/vList5"/>
    <dgm:cxn modelId="{4AD7EA16-D6F5-40F1-9B14-E4CE40388441}" type="presOf" srcId="{CCD4DFA9-C212-4C81-9EDD-18D5157A0FB5}" destId="{332300A7-9E6E-44B8-BF1A-20DFABC13526}" srcOrd="0" destOrd="0" presId="urn:microsoft.com/office/officeart/2005/8/layout/vList5"/>
    <dgm:cxn modelId="{10A89F19-EB01-4741-BBDF-B3F665E0AEA2}" srcId="{74B9B6C8-7A6F-44DD-A741-908BF3D15167}" destId="{B11E2272-6104-44A2-B220-9EC8F74AA420}" srcOrd="2" destOrd="0" parTransId="{C166663D-58B4-4DC0-9C37-287B4F951114}" sibTransId="{C68F838B-074F-4C61-8FAC-2B3F1F055EA6}"/>
    <dgm:cxn modelId="{E5F1281A-01AF-44E4-827F-A3D8782C2978}" srcId="{74B9B6C8-7A6F-44DD-A741-908BF3D15167}" destId="{195EB2C0-64D9-4B4A-B37C-57D59F7E6CBC}" srcOrd="0" destOrd="0" parTransId="{1FB6FBE5-AFA4-472C-8754-1078913AC1FB}" sibTransId="{CAF9DD81-AF09-48B3-A222-EB141F131EE0}"/>
    <dgm:cxn modelId="{EE16BD24-6012-4609-98E0-911363873FA7}" type="presOf" srcId="{20E1FB7B-5D6F-4E83-AFEB-5EBF8C6A5B83}" destId="{FE5DF95C-3B28-4F5D-91DC-D32FB4147391}" srcOrd="0" destOrd="1" presId="urn:microsoft.com/office/officeart/2005/8/layout/vList5"/>
    <dgm:cxn modelId="{171C1E3C-EC9A-4320-A6A1-9BD7B07C9B54}" srcId="{6C791EAB-E299-46DF-8C12-FED79DF20E5D}" destId="{CAE2A3DA-50E0-4298-822C-73026D2B29D2}" srcOrd="0" destOrd="0" parTransId="{E7BA35BB-676E-42E4-BA67-2811C972FABA}" sibTransId="{9345FF55-8F8B-4D2D-80CA-5F96B39FC6C3}"/>
    <dgm:cxn modelId="{95CA705C-948E-4AB5-8232-14688FBA2196}" srcId="{416837B2-813B-411B-8803-970A842EE7B0}" destId="{4338CA0D-1EB1-4CF0-A562-2A7F5F0A915F}" srcOrd="1" destOrd="0" parTransId="{5ED4CB27-448F-47DA-B7E7-90D7D8B93E37}" sibTransId="{E9591AF2-4E84-4C11-818F-6030DEC34F8D}"/>
    <dgm:cxn modelId="{CC68D85C-1924-442F-91ED-2BE2AB1EDA44}" srcId="{4338CA0D-1EB1-4CF0-A562-2A7F5F0A915F}" destId="{DFDFFD59-CDF7-4FF1-9523-932B00CB1A9E}" srcOrd="1" destOrd="0" parTransId="{7685D0D3-BC87-4DAF-BA1E-DFAA3C99BC6A}" sibTransId="{036A485B-B5FB-4ED4-BEC8-0463740A1725}"/>
    <dgm:cxn modelId="{5B143F5D-CBEB-444F-BC39-6B98A73D874B}" srcId="{74B9B6C8-7A6F-44DD-A741-908BF3D15167}" destId="{20E1FB7B-5D6F-4E83-AFEB-5EBF8C6A5B83}" srcOrd="1" destOrd="0" parTransId="{13DD6C08-8333-4C69-8710-B1B4A9D14608}" sibTransId="{1D1294E3-8587-4B10-A482-CCCD380D4D29}"/>
    <dgm:cxn modelId="{3E9C2060-D4F5-4BEA-8D44-3EA1E9A2CC0B}" srcId="{416837B2-813B-411B-8803-970A842EE7B0}" destId="{0637D0D2-DAEF-4C3E-BF71-045BC2BC687C}" srcOrd="4" destOrd="0" parTransId="{3EB627B4-2452-4BC3-AB22-2C471A2254D9}" sibTransId="{19519EE4-27DE-4054-AF35-83C5BF3D3093}"/>
    <dgm:cxn modelId="{ACA6FD41-1752-43AA-BBFE-C79B9CCB0A05}" type="presOf" srcId="{4338CA0D-1EB1-4CF0-A562-2A7F5F0A915F}" destId="{FB780877-CDD3-42D1-8962-41899CE60D89}" srcOrd="0" destOrd="0" presId="urn:microsoft.com/office/officeart/2005/8/layout/vList5"/>
    <dgm:cxn modelId="{9A83D470-4BF6-4122-B24F-9C7B69E92B79}" srcId="{6C791EAB-E299-46DF-8C12-FED79DF20E5D}" destId="{FC015472-20A6-4E94-AFDB-478A182335DD}" srcOrd="1" destOrd="0" parTransId="{EBC89027-8F44-4345-973F-10663C69FCB2}" sibTransId="{5673F082-727A-4DAC-9364-538BCEAD3BE9}"/>
    <dgm:cxn modelId="{90F2B49E-1781-49EB-A4B9-52AF6FA6AFF6}" type="presOf" srcId="{CAE2A3DA-50E0-4298-822C-73026D2B29D2}" destId="{24E89B14-1F83-4F00-B92B-B0E94F2B1913}" srcOrd="0" destOrd="0" presId="urn:microsoft.com/office/officeart/2005/8/layout/vList5"/>
    <dgm:cxn modelId="{553365A5-BB8A-436A-A850-62BB06D49593}" type="presOf" srcId="{DFDFFD59-CDF7-4FF1-9523-932B00CB1A9E}" destId="{45E2403B-2396-4854-A496-E950503D248D}" srcOrd="0" destOrd="1" presId="urn:microsoft.com/office/officeart/2005/8/layout/vList5"/>
    <dgm:cxn modelId="{A61F93A5-EC80-4936-AE87-904C35C1B02F}" type="presOf" srcId="{B11E2272-6104-44A2-B220-9EC8F74AA420}" destId="{FE5DF95C-3B28-4F5D-91DC-D32FB4147391}" srcOrd="0" destOrd="2" presId="urn:microsoft.com/office/officeart/2005/8/layout/vList5"/>
    <dgm:cxn modelId="{3F311DAA-04BF-4D72-966E-EC8E0EC4D300}" srcId="{416837B2-813B-411B-8803-970A842EE7B0}" destId="{6C791EAB-E299-46DF-8C12-FED79DF20E5D}" srcOrd="2" destOrd="0" parTransId="{CE470937-395C-4F7A-91A9-E863D3DDC958}" sibTransId="{1E57B465-0961-496C-8B5A-B3A6FAA719FF}"/>
    <dgm:cxn modelId="{C02B97B7-C5DE-418B-8C06-CFE322E5D094}" type="presOf" srcId="{6C791EAB-E299-46DF-8C12-FED79DF20E5D}" destId="{37676A36-FFD9-439D-BDA9-F0F05A479857}" srcOrd="0" destOrd="0" presId="urn:microsoft.com/office/officeart/2005/8/layout/vList5"/>
    <dgm:cxn modelId="{3CA1F0BB-6664-4580-9F96-31A9228AC7EF}" srcId="{416837B2-813B-411B-8803-970A842EE7B0}" destId="{74B9B6C8-7A6F-44DD-A741-908BF3D15167}" srcOrd="0" destOrd="0" parTransId="{EA39F6E9-0CDE-4A85-BB23-975A77834F6A}" sibTransId="{009F63AB-8755-4D24-A229-6568252D3294}"/>
    <dgm:cxn modelId="{ACB5AEC5-9D6F-4048-B395-F054C9D08B48}" type="presOf" srcId="{416837B2-813B-411B-8803-970A842EE7B0}" destId="{9886A042-E5AD-4EAB-A3AD-C302EB456DDE}" srcOrd="0" destOrd="0" presId="urn:microsoft.com/office/officeart/2005/8/layout/vList5"/>
    <dgm:cxn modelId="{DBADC8CD-56FB-4C18-B4F4-47B562738F45}" type="presOf" srcId="{195EB2C0-64D9-4B4A-B37C-57D59F7E6CBC}" destId="{FE5DF95C-3B28-4F5D-91DC-D32FB4147391}" srcOrd="0" destOrd="0" presId="urn:microsoft.com/office/officeart/2005/8/layout/vList5"/>
    <dgm:cxn modelId="{4CEF3ED3-DC60-467B-B8DC-06BAC5A957B1}" srcId="{4338CA0D-1EB1-4CF0-A562-2A7F5F0A915F}" destId="{92D4190E-EB1A-4E57-B6D2-2BF024AA1ABC}" srcOrd="0" destOrd="0" parTransId="{9EA3BAE7-0B8C-45C1-A457-B9A60D6F91AA}" sibTransId="{42DA9448-622E-4636-B03E-6FE50CDB891B}"/>
    <dgm:cxn modelId="{52914FDA-BE39-4435-8E0A-24D40FCDF35F}" type="presOf" srcId="{0637D0D2-DAEF-4C3E-BF71-045BC2BC687C}" destId="{0619C978-E9B6-4C12-9665-29D42E1F91E2}" srcOrd="0" destOrd="0" presId="urn:microsoft.com/office/officeart/2005/8/layout/vList5"/>
    <dgm:cxn modelId="{EB1A3BE3-1CB6-4B7C-8247-981F3E0832BB}" srcId="{416837B2-813B-411B-8803-970A842EE7B0}" destId="{CCD4DFA9-C212-4C81-9EDD-18D5157A0FB5}" srcOrd="3" destOrd="0" parTransId="{D9CF4F45-8A65-4418-9DD0-1367E905B81F}" sibTransId="{B50F4561-4C4A-45C4-A361-FFC0988DBDF6}"/>
    <dgm:cxn modelId="{1ECCE0F2-8F38-43FD-A5FB-1D95A3A36496}" type="presOf" srcId="{FC015472-20A6-4E94-AFDB-478A182335DD}" destId="{24E89B14-1F83-4F00-B92B-B0E94F2B1913}" srcOrd="0" destOrd="1" presId="urn:microsoft.com/office/officeart/2005/8/layout/vList5"/>
    <dgm:cxn modelId="{AAAD7627-1F90-4550-9FED-A3F55915A5CD}" type="presParOf" srcId="{9886A042-E5AD-4EAB-A3AD-C302EB456DDE}" destId="{76FC8FFF-C4FC-4C7A-A420-EB4D24BC65BF}" srcOrd="0" destOrd="0" presId="urn:microsoft.com/office/officeart/2005/8/layout/vList5"/>
    <dgm:cxn modelId="{B42ABD04-05C5-436E-9B95-AA0ACC74E58C}" type="presParOf" srcId="{76FC8FFF-C4FC-4C7A-A420-EB4D24BC65BF}" destId="{0E6C2372-0DED-47C4-9103-A36006548142}" srcOrd="0" destOrd="0" presId="urn:microsoft.com/office/officeart/2005/8/layout/vList5"/>
    <dgm:cxn modelId="{9D5BF00D-FFA0-4222-A009-A4B358DA13D9}" type="presParOf" srcId="{76FC8FFF-C4FC-4C7A-A420-EB4D24BC65BF}" destId="{FE5DF95C-3B28-4F5D-91DC-D32FB4147391}" srcOrd="1" destOrd="0" presId="urn:microsoft.com/office/officeart/2005/8/layout/vList5"/>
    <dgm:cxn modelId="{CA33FBFD-8805-4094-9D11-48305A887750}" type="presParOf" srcId="{9886A042-E5AD-4EAB-A3AD-C302EB456DDE}" destId="{FE41B9AB-A1E4-45F7-B8B9-24A32712561C}" srcOrd="1" destOrd="0" presId="urn:microsoft.com/office/officeart/2005/8/layout/vList5"/>
    <dgm:cxn modelId="{1FF0CE0A-63F5-43AE-A9B7-412C5C37B5EA}" type="presParOf" srcId="{9886A042-E5AD-4EAB-A3AD-C302EB456DDE}" destId="{D52814CC-C46E-4CB7-8855-C7E3F0C5610A}" srcOrd="2" destOrd="0" presId="urn:microsoft.com/office/officeart/2005/8/layout/vList5"/>
    <dgm:cxn modelId="{EE620AD1-8559-4C0C-A960-F611ADA02D59}" type="presParOf" srcId="{D52814CC-C46E-4CB7-8855-C7E3F0C5610A}" destId="{FB780877-CDD3-42D1-8962-41899CE60D89}" srcOrd="0" destOrd="0" presId="urn:microsoft.com/office/officeart/2005/8/layout/vList5"/>
    <dgm:cxn modelId="{A8F496D5-FA3D-46B8-A7F6-51E31045AA98}" type="presParOf" srcId="{D52814CC-C46E-4CB7-8855-C7E3F0C5610A}" destId="{45E2403B-2396-4854-A496-E950503D248D}" srcOrd="1" destOrd="0" presId="urn:microsoft.com/office/officeart/2005/8/layout/vList5"/>
    <dgm:cxn modelId="{DC2FEE1D-E376-439D-94EE-2D0778364540}" type="presParOf" srcId="{9886A042-E5AD-4EAB-A3AD-C302EB456DDE}" destId="{56D10EE1-F5E6-468D-92B5-98E5E43F1935}" srcOrd="3" destOrd="0" presId="urn:microsoft.com/office/officeart/2005/8/layout/vList5"/>
    <dgm:cxn modelId="{BF5B9B83-EECE-4FA7-9815-2D97BE0AEA2D}" type="presParOf" srcId="{9886A042-E5AD-4EAB-A3AD-C302EB456DDE}" destId="{96519C7E-CDF8-43AC-8D6F-D8EC132411CD}" srcOrd="4" destOrd="0" presId="urn:microsoft.com/office/officeart/2005/8/layout/vList5"/>
    <dgm:cxn modelId="{E076B453-5BD3-4D25-BDBB-F3E50368FE0C}" type="presParOf" srcId="{96519C7E-CDF8-43AC-8D6F-D8EC132411CD}" destId="{37676A36-FFD9-439D-BDA9-F0F05A479857}" srcOrd="0" destOrd="0" presId="urn:microsoft.com/office/officeart/2005/8/layout/vList5"/>
    <dgm:cxn modelId="{9EB29DA4-8E66-4697-B5A4-20A2E8260D58}" type="presParOf" srcId="{96519C7E-CDF8-43AC-8D6F-D8EC132411CD}" destId="{24E89B14-1F83-4F00-B92B-B0E94F2B1913}" srcOrd="1" destOrd="0" presId="urn:microsoft.com/office/officeart/2005/8/layout/vList5"/>
    <dgm:cxn modelId="{7201E6E6-05FC-4BC4-B2E7-97C0CC6DC9B4}" type="presParOf" srcId="{9886A042-E5AD-4EAB-A3AD-C302EB456DDE}" destId="{D5F1E3E8-3CC9-41EA-B5AF-43200BFFB955}" srcOrd="5" destOrd="0" presId="urn:microsoft.com/office/officeart/2005/8/layout/vList5"/>
    <dgm:cxn modelId="{7A93FE73-267B-4E92-B6BA-1136C351C489}" type="presParOf" srcId="{9886A042-E5AD-4EAB-A3AD-C302EB456DDE}" destId="{1A472D31-F646-4D8A-B30A-C7704D17ACE5}" srcOrd="6" destOrd="0" presId="urn:microsoft.com/office/officeart/2005/8/layout/vList5"/>
    <dgm:cxn modelId="{3A81776B-B027-4987-B7AB-AFA0A3501944}" type="presParOf" srcId="{1A472D31-F646-4D8A-B30A-C7704D17ACE5}" destId="{332300A7-9E6E-44B8-BF1A-20DFABC13526}" srcOrd="0" destOrd="0" presId="urn:microsoft.com/office/officeart/2005/8/layout/vList5"/>
    <dgm:cxn modelId="{986E1F02-503C-4D2B-8D23-863D7BF3FDE8}" type="presParOf" srcId="{9886A042-E5AD-4EAB-A3AD-C302EB456DDE}" destId="{2577BB20-CCDA-41CF-B0A3-55181B770FC0}" srcOrd="7" destOrd="0" presId="urn:microsoft.com/office/officeart/2005/8/layout/vList5"/>
    <dgm:cxn modelId="{3B05CD3C-82C6-49FD-AF1A-EB9819AFF137}" type="presParOf" srcId="{9886A042-E5AD-4EAB-A3AD-C302EB456DDE}" destId="{129A4735-D0CD-4EE0-B8A6-B4AE171551ED}" srcOrd="8" destOrd="0" presId="urn:microsoft.com/office/officeart/2005/8/layout/vList5"/>
    <dgm:cxn modelId="{36D98EC7-09F9-4971-8D87-904231270D5F}" type="presParOf" srcId="{129A4735-D0CD-4EE0-B8A6-B4AE171551ED}" destId="{0619C978-E9B6-4C12-9665-29D42E1F91E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AE30286-AF9E-4969-A71E-20051DE3CBB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837EFE0C-9634-47ED-885A-35EEB9433FAF}">
      <dgm:prSet custT="1"/>
      <dgm:spPr/>
      <dgm:t>
        <a:bodyPr/>
        <a:lstStyle/>
        <a:p>
          <a:pPr algn="just"/>
          <a:r>
            <a:rPr lang="en-US" sz="1600" b="1">
              <a:latin typeface="Times New Roman" panose="02020603050405020304" pitchFamily="18" charset="0"/>
              <a:cs typeface="Times New Roman" panose="02020603050405020304" pitchFamily="18" charset="0"/>
            </a:rPr>
            <a:t>Subsection (2) : A planning obligation may</a:t>
          </a:r>
          <a:endParaRPr lang="en-US" sz="1600">
            <a:latin typeface="Times New Roman" panose="02020603050405020304" pitchFamily="18" charset="0"/>
            <a:cs typeface="Times New Roman" panose="02020603050405020304" pitchFamily="18" charset="0"/>
          </a:endParaRPr>
        </a:p>
      </dgm:t>
    </dgm:pt>
    <dgm:pt modelId="{1E340242-ECD0-4895-8A68-5CBE9C8983F7}" type="parTrans" cxnId="{78A9ABAE-CA62-47AF-81F2-066C905FA2BD}">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42828302-4B23-4E42-A61C-ED47EACA44C2}" type="sibTrans" cxnId="{78A9ABAE-CA62-47AF-81F2-066C905FA2BD}">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5447B57A-80A1-4DEB-B928-02B89A996EAC}">
      <dgm:prSet custT="1"/>
      <dgm:spPr/>
      <dgm:t>
        <a:bodyPr/>
        <a:lstStyle/>
        <a:p>
          <a:pPr algn="just">
            <a:buFont typeface="+mj-lt"/>
            <a:buAutoNum type="alphaLcPeriod"/>
          </a:pPr>
          <a:r>
            <a:rPr lang="en-US" sz="1600" b="1" dirty="0">
              <a:latin typeface="Times New Roman" panose="02020603050405020304" pitchFamily="18" charset="0"/>
              <a:cs typeface="Times New Roman" panose="02020603050405020304" pitchFamily="18" charset="0"/>
            </a:rPr>
            <a:t>Be subject to conditions</a:t>
          </a:r>
        </a:p>
      </dgm:t>
    </dgm:pt>
    <dgm:pt modelId="{5327EB2E-D3DA-425D-B1B8-DC384DA24C76}" type="parTrans" cxnId="{700DEB10-1C2F-44D4-9D6E-6984EC14F4C4}">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6739B0AC-765A-40E3-B715-E47645AC3F6F}" type="sibTrans" cxnId="{700DEB10-1C2F-44D4-9D6E-6984EC14F4C4}">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65637515-4134-4F9F-95A6-F351A7390C99}">
      <dgm:prSet custT="1"/>
      <dgm:spPr/>
      <dgm:t>
        <a:bodyPr/>
        <a:lstStyle/>
        <a:p>
          <a:pPr algn="just">
            <a:buFont typeface="+mj-lt"/>
            <a:buAutoNum type="alphaLcPeriod"/>
          </a:pPr>
          <a:r>
            <a:rPr lang="en-US" sz="1600" b="1" dirty="0">
              <a:latin typeface="Times New Roman" panose="02020603050405020304" pitchFamily="18" charset="0"/>
              <a:cs typeface="Times New Roman" panose="02020603050405020304" pitchFamily="18" charset="0"/>
            </a:rPr>
            <a:t>Impose any restriction either indefinitely or for period </a:t>
          </a:r>
          <a:r>
            <a:rPr lang="en-US" sz="1600" dirty="0">
              <a:latin typeface="Times New Roman" panose="02020603050405020304" pitchFamily="18" charset="0"/>
              <a:cs typeface="Times New Roman" panose="02020603050405020304" pitchFamily="18" charset="0"/>
            </a:rPr>
            <a:t>or periods as may be specified</a:t>
          </a:r>
        </a:p>
      </dgm:t>
    </dgm:pt>
    <dgm:pt modelId="{9BA8F02E-76B8-4E1B-B854-19FBD0E74F9A}" type="parTrans" cxnId="{3533F5D4-CF44-448E-B64B-DBEAC24FE31B}">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65481A04-FF7E-438B-A2C4-4B9FC5DE848E}" type="sibTrans" cxnId="{3533F5D4-CF44-448E-B64B-DBEAC24FE31B}">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D0EFB8E6-28CD-49B9-A885-106458E9A1F2}">
      <dgm:prSet custT="1"/>
      <dgm:spPr/>
      <dgm:t>
        <a:bodyPr/>
        <a:lstStyle/>
        <a:p>
          <a:pPr algn="just">
            <a:buFont typeface="+mj-lt"/>
            <a:buAutoNum type="alphaLcPeriod"/>
          </a:pPr>
          <a:r>
            <a:rPr lang="en-US" sz="1600" b="0" dirty="0">
              <a:latin typeface="Times New Roman" panose="02020603050405020304" pitchFamily="18" charset="0"/>
              <a:cs typeface="Times New Roman" panose="02020603050405020304" pitchFamily="18" charset="0"/>
            </a:rPr>
            <a:t>If it requires sums to be paid, </a:t>
          </a:r>
          <a:r>
            <a:rPr lang="en-US" sz="1600" b="1" dirty="0">
              <a:latin typeface="Times New Roman" panose="02020603050405020304" pitchFamily="18" charset="0"/>
              <a:cs typeface="Times New Roman" panose="02020603050405020304" pitchFamily="18" charset="0"/>
            </a:rPr>
            <a:t>require the payment of a specified amount or an amount determined in accordance with the instrument by which the obligation is entered </a:t>
          </a:r>
          <a:r>
            <a:rPr lang="en-US" sz="1600" dirty="0">
              <a:latin typeface="Times New Roman" panose="02020603050405020304" pitchFamily="18" charset="0"/>
              <a:cs typeface="Times New Roman" panose="02020603050405020304" pitchFamily="18" charset="0"/>
            </a:rPr>
            <a:t>into and, </a:t>
          </a:r>
          <a:r>
            <a:rPr lang="en-US" sz="1600" b="1" dirty="0">
              <a:latin typeface="Times New Roman" panose="02020603050405020304" pitchFamily="18" charset="0"/>
              <a:cs typeface="Times New Roman" panose="02020603050405020304" pitchFamily="18" charset="0"/>
            </a:rPr>
            <a:t>if it requires the payment of periodical sums</a:t>
          </a:r>
          <a:r>
            <a:rPr lang="en-US" sz="1600" dirty="0">
              <a:latin typeface="Times New Roman" panose="02020603050405020304" pitchFamily="18" charset="0"/>
              <a:cs typeface="Times New Roman" panose="02020603050405020304" pitchFamily="18" charset="0"/>
            </a:rPr>
            <a:t>, require them to be paid indefinitely or for a specified period. </a:t>
          </a:r>
        </a:p>
      </dgm:t>
    </dgm:pt>
    <dgm:pt modelId="{1CB80A9F-4BB9-4CBA-99E0-242D70BD80D3}" type="parTrans" cxnId="{F30F2447-75C7-4112-ADAB-5C1217938B15}">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284C4F32-4D34-4C4B-98B1-BB68A3B60458}" type="sibTrans" cxnId="{F30F2447-75C7-4112-ADAB-5C1217938B15}">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3B0B75A3-8909-4700-BF80-05313AFFBF1C}">
      <dgm:prSet custT="1"/>
      <dgm:spPr/>
      <dgm:t>
        <a:bodyPr/>
        <a:lstStyle/>
        <a:p>
          <a:pPr algn="just"/>
          <a:r>
            <a:rPr lang="en-US" sz="1600" b="1" dirty="0">
              <a:latin typeface="Times New Roman" panose="02020603050405020304" pitchFamily="18" charset="0"/>
              <a:cs typeface="Times New Roman" panose="02020603050405020304" pitchFamily="18" charset="0"/>
            </a:rPr>
            <a:t>Subsection (4) : </a:t>
          </a:r>
          <a:r>
            <a:rPr lang="en-US" sz="1600" dirty="0">
              <a:latin typeface="Times New Roman" panose="02020603050405020304" pitchFamily="18" charset="0"/>
              <a:cs typeface="Times New Roman" panose="02020603050405020304" pitchFamily="18" charset="0"/>
            </a:rPr>
            <a:t>The instrument by which a planning obligation is entered into may provide that </a:t>
          </a:r>
          <a:r>
            <a:rPr lang="en-US" sz="1600" b="1" dirty="0">
              <a:latin typeface="Times New Roman" panose="02020603050405020304" pitchFamily="18" charset="0"/>
              <a:cs typeface="Times New Roman" panose="02020603050405020304" pitchFamily="18" charset="0"/>
            </a:rPr>
            <a:t>a person shall not be bound by the obligation in respect of any period during which he no longer has an interest in the land.</a:t>
          </a:r>
        </a:p>
      </dgm:t>
    </dgm:pt>
    <dgm:pt modelId="{203C5F80-5BC0-45D2-A77B-50DF305B281F}" type="parTrans" cxnId="{A1EA1389-0302-44ED-9777-DF40CA9F042C}">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01DACD99-8561-4C16-9F14-F5573202E6F6}" type="sibTrans" cxnId="{A1EA1389-0302-44ED-9777-DF40CA9F042C}">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70B8E571-8DC2-4841-AC1F-E7E4E9F133A6}">
      <dgm:prSet custT="1"/>
      <dgm:spPr/>
      <dgm:t>
        <a:bodyPr/>
        <a:lstStyle/>
        <a:p>
          <a:pPr algn="just"/>
          <a:r>
            <a:rPr lang="en-US" sz="1600" b="1" dirty="0">
              <a:latin typeface="Times New Roman" panose="02020603050405020304" pitchFamily="18" charset="0"/>
              <a:cs typeface="Times New Roman" panose="02020603050405020304" pitchFamily="18" charset="0"/>
            </a:rPr>
            <a:t>Subsection (5) : </a:t>
          </a:r>
          <a:r>
            <a:rPr lang="en-US" sz="1600" dirty="0">
              <a:latin typeface="Times New Roman" panose="02020603050405020304" pitchFamily="18" charset="0"/>
              <a:cs typeface="Times New Roman" panose="02020603050405020304" pitchFamily="18" charset="0"/>
            </a:rPr>
            <a:t>A restriction imposed under a planning obligation is enforceable by injunction. </a:t>
          </a:r>
        </a:p>
      </dgm:t>
    </dgm:pt>
    <dgm:pt modelId="{4C028140-6CD5-44C3-82BF-BD12F7C1276A}" type="parTrans" cxnId="{F612D061-6D6F-4AAF-80A5-12BF400937D6}">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DB6915A9-E21F-4D3D-885C-691E9575EC91}" type="sibTrans" cxnId="{F612D061-6D6F-4AAF-80A5-12BF400937D6}">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C7D2852D-66F5-4489-81B1-B333D835F52B}">
      <dgm:prSet custT="1"/>
      <dgm:spPr/>
      <dgm:t>
        <a:bodyPr/>
        <a:lstStyle/>
        <a:p>
          <a:pPr algn="just"/>
          <a:r>
            <a:rPr lang="en-US" sz="1600" b="1" dirty="0">
              <a:latin typeface="Times New Roman" panose="02020603050405020304" pitchFamily="18" charset="0"/>
              <a:cs typeface="Times New Roman" panose="02020603050405020304" pitchFamily="18" charset="0"/>
            </a:rPr>
            <a:t>Subsection (6) : </a:t>
          </a:r>
          <a:r>
            <a:rPr lang="en-US" sz="1600" dirty="0">
              <a:latin typeface="Times New Roman" panose="02020603050405020304" pitchFamily="18" charset="0"/>
              <a:cs typeface="Times New Roman" panose="02020603050405020304" pitchFamily="18" charset="0"/>
            </a:rPr>
            <a:t>Without prejudice to subsection (5), </a:t>
          </a:r>
          <a:r>
            <a:rPr lang="en-US" sz="1600" b="1" dirty="0">
              <a:latin typeface="Times New Roman" panose="02020603050405020304" pitchFamily="18" charset="0"/>
              <a:cs typeface="Times New Roman" panose="02020603050405020304" pitchFamily="18" charset="0"/>
            </a:rPr>
            <a:t>if there is a breach of a requirement in a planning obligation to carry out any operations</a:t>
          </a:r>
          <a:r>
            <a:rPr lang="en-US" sz="1600" dirty="0">
              <a:latin typeface="Times New Roman" panose="02020603050405020304" pitchFamily="18" charset="0"/>
              <a:cs typeface="Times New Roman" panose="02020603050405020304" pitchFamily="18" charset="0"/>
            </a:rPr>
            <a:t> in, on, under or </a:t>
          </a:r>
          <a:r>
            <a:rPr lang="en-US" sz="1600" b="1" dirty="0">
              <a:latin typeface="Times New Roman" panose="02020603050405020304" pitchFamily="18" charset="0"/>
              <a:cs typeface="Times New Roman" panose="02020603050405020304" pitchFamily="18" charset="0"/>
            </a:rPr>
            <a:t>over the land to which the obligation relates</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the authority</a:t>
          </a:r>
          <a:r>
            <a:rPr lang="en-US" sz="1600" dirty="0">
              <a:latin typeface="Times New Roman" panose="02020603050405020304" pitchFamily="18" charset="0"/>
              <a:cs typeface="Times New Roman" panose="02020603050405020304" pitchFamily="18" charset="0"/>
            </a:rPr>
            <a:t> by whom the obligation is enforceable may</a:t>
          </a:r>
        </a:p>
      </dgm:t>
    </dgm:pt>
    <dgm:pt modelId="{93276504-D7AB-461B-9434-55F6CC878DFC}" type="parTrans" cxnId="{827DC97B-952E-47A2-9723-E36A7255E9D3}">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5E15D003-B85B-47C8-A17A-D91D4EA0E25F}" type="sibTrans" cxnId="{827DC97B-952E-47A2-9723-E36A7255E9D3}">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4B04CC8A-30CE-4BC7-B772-A419BC881B37}">
      <dgm:prSet custT="1"/>
      <dgm:spPr/>
      <dgm:t>
        <a:bodyPr/>
        <a:lstStyle/>
        <a:p>
          <a:pPr algn="just">
            <a:buFont typeface="+mj-lt"/>
            <a:buAutoNum type="alphaLcPeriod"/>
          </a:pPr>
          <a:r>
            <a:rPr lang="en-US" sz="1600" b="1" dirty="0">
              <a:latin typeface="Times New Roman" panose="02020603050405020304" pitchFamily="18" charset="0"/>
              <a:cs typeface="Times New Roman" panose="02020603050405020304" pitchFamily="18" charset="0"/>
            </a:rPr>
            <a:t>Enter the land and carry out the operations</a:t>
          </a:r>
        </a:p>
      </dgm:t>
    </dgm:pt>
    <dgm:pt modelId="{D772663A-5A13-4922-94B4-32C492B0B211}" type="parTrans" cxnId="{7FFEAE55-56CA-49B2-9558-6423716205F7}">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96A3DA8C-09F4-4316-AB57-91F6E78436C2}" type="sibTrans" cxnId="{7FFEAE55-56CA-49B2-9558-6423716205F7}">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EAB43DA2-5D8A-426F-81ED-3B91DD7445AF}">
      <dgm:prSet custT="1"/>
      <dgm:spPr/>
      <dgm:t>
        <a:bodyPr/>
        <a:lstStyle/>
        <a:p>
          <a:pPr algn="just">
            <a:buFont typeface="+mj-lt"/>
            <a:buAutoNum type="alphaLcPeriod"/>
          </a:pPr>
          <a:r>
            <a:rPr lang="en-US" sz="1600" b="1" dirty="0">
              <a:latin typeface="Times New Roman" panose="02020603050405020304" pitchFamily="18" charset="0"/>
              <a:cs typeface="Times New Roman" panose="02020603050405020304" pitchFamily="18" charset="0"/>
            </a:rPr>
            <a:t>Recover from the persons against whom obligation is enforceable</a:t>
          </a:r>
          <a:r>
            <a:rPr lang="en-US" sz="1600" dirty="0">
              <a:latin typeface="Times New Roman" panose="02020603050405020304" pitchFamily="18" charset="0"/>
              <a:cs typeface="Times New Roman" panose="02020603050405020304" pitchFamily="18" charset="0"/>
            </a:rPr>
            <a:t> any expenses reasonably incurred by them in doing so.</a:t>
          </a:r>
        </a:p>
      </dgm:t>
    </dgm:pt>
    <dgm:pt modelId="{6A256D6C-BE85-4854-A3EE-5B779DB24537}" type="parTrans" cxnId="{8CC648EC-C2C1-45B4-B41C-ACE229AA03D2}">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F247CCA2-1D12-4294-A2B7-AD3E12ED93D4}" type="sibTrans" cxnId="{8CC648EC-C2C1-45B4-B41C-ACE229AA03D2}">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C12E6F34-F968-4AE4-84EA-5F50A016AD70}" type="pres">
      <dgm:prSet presAssocID="{4AE30286-AF9E-4969-A71E-20051DE3CBBA}" presName="linear" presStyleCnt="0">
        <dgm:presLayoutVars>
          <dgm:animLvl val="lvl"/>
          <dgm:resizeHandles val="exact"/>
        </dgm:presLayoutVars>
      </dgm:prSet>
      <dgm:spPr/>
    </dgm:pt>
    <dgm:pt modelId="{343D6D16-F58A-4E86-B673-B1AB220BF380}" type="pres">
      <dgm:prSet presAssocID="{837EFE0C-9634-47ED-885A-35EEB9433FAF}" presName="parentText" presStyleLbl="node1" presStyleIdx="0" presStyleCnt="4" custScaleY="45711">
        <dgm:presLayoutVars>
          <dgm:chMax val="0"/>
          <dgm:bulletEnabled val="1"/>
        </dgm:presLayoutVars>
      </dgm:prSet>
      <dgm:spPr/>
    </dgm:pt>
    <dgm:pt modelId="{7557EC6F-87E3-4D71-A984-B69621FF91B0}" type="pres">
      <dgm:prSet presAssocID="{837EFE0C-9634-47ED-885A-35EEB9433FAF}" presName="childText" presStyleLbl="revTx" presStyleIdx="0" presStyleCnt="2">
        <dgm:presLayoutVars>
          <dgm:bulletEnabled val="1"/>
        </dgm:presLayoutVars>
      </dgm:prSet>
      <dgm:spPr/>
    </dgm:pt>
    <dgm:pt modelId="{54AC4FBE-33F0-4F26-BEED-4E26256006E9}" type="pres">
      <dgm:prSet presAssocID="{3B0B75A3-8909-4700-BF80-05313AFFBF1C}" presName="parentText" presStyleLbl="node1" presStyleIdx="1" presStyleCnt="4">
        <dgm:presLayoutVars>
          <dgm:chMax val="0"/>
          <dgm:bulletEnabled val="1"/>
        </dgm:presLayoutVars>
      </dgm:prSet>
      <dgm:spPr/>
    </dgm:pt>
    <dgm:pt modelId="{72F4692A-3DA9-4E51-8C03-48BEAB627C3B}" type="pres">
      <dgm:prSet presAssocID="{01DACD99-8561-4C16-9F14-F5573202E6F6}" presName="spacer" presStyleCnt="0"/>
      <dgm:spPr/>
    </dgm:pt>
    <dgm:pt modelId="{60173829-0C6A-4FF3-91D3-7225BA1B8937}" type="pres">
      <dgm:prSet presAssocID="{70B8E571-8DC2-4841-AC1F-E7E4E9F133A6}" presName="parentText" presStyleLbl="node1" presStyleIdx="2" presStyleCnt="4" custScaleY="68600">
        <dgm:presLayoutVars>
          <dgm:chMax val="0"/>
          <dgm:bulletEnabled val="1"/>
        </dgm:presLayoutVars>
      </dgm:prSet>
      <dgm:spPr/>
    </dgm:pt>
    <dgm:pt modelId="{707EC357-69C5-41DF-967C-08CD97C7626E}" type="pres">
      <dgm:prSet presAssocID="{DB6915A9-E21F-4D3D-885C-691E9575EC91}" presName="spacer" presStyleCnt="0"/>
      <dgm:spPr/>
    </dgm:pt>
    <dgm:pt modelId="{4B6B69D8-94BA-4AD1-A193-2F5C69171F79}" type="pres">
      <dgm:prSet presAssocID="{C7D2852D-66F5-4489-81B1-B333D835F52B}" presName="parentText" presStyleLbl="node1" presStyleIdx="3" presStyleCnt="4">
        <dgm:presLayoutVars>
          <dgm:chMax val="0"/>
          <dgm:bulletEnabled val="1"/>
        </dgm:presLayoutVars>
      </dgm:prSet>
      <dgm:spPr/>
    </dgm:pt>
    <dgm:pt modelId="{A64809BC-5757-4C51-8597-B8642FE641AA}" type="pres">
      <dgm:prSet presAssocID="{C7D2852D-66F5-4489-81B1-B333D835F52B}" presName="childText" presStyleLbl="revTx" presStyleIdx="1" presStyleCnt="2">
        <dgm:presLayoutVars>
          <dgm:bulletEnabled val="1"/>
        </dgm:presLayoutVars>
      </dgm:prSet>
      <dgm:spPr/>
    </dgm:pt>
  </dgm:ptLst>
  <dgm:cxnLst>
    <dgm:cxn modelId="{F06FD300-8240-4CAC-8455-EF558976E468}" type="presOf" srcId="{4B04CC8A-30CE-4BC7-B772-A419BC881B37}" destId="{A64809BC-5757-4C51-8597-B8642FE641AA}" srcOrd="0" destOrd="0" presId="urn:microsoft.com/office/officeart/2005/8/layout/vList2"/>
    <dgm:cxn modelId="{700DEB10-1C2F-44D4-9D6E-6984EC14F4C4}" srcId="{837EFE0C-9634-47ED-885A-35EEB9433FAF}" destId="{5447B57A-80A1-4DEB-B928-02B89A996EAC}" srcOrd="0" destOrd="0" parTransId="{5327EB2E-D3DA-425D-B1B8-DC384DA24C76}" sibTransId="{6739B0AC-765A-40E3-B715-E47645AC3F6F}"/>
    <dgm:cxn modelId="{DA34592A-C1F8-423B-8684-BB8DE2CF5C2A}" type="presOf" srcId="{837EFE0C-9634-47ED-885A-35EEB9433FAF}" destId="{343D6D16-F58A-4E86-B673-B1AB220BF380}" srcOrd="0" destOrd="0" presId="urn:microsoft.com/office/officeart/2005/8/layout/vList2"/>
    <dgm:cxn modelId="{59428B34-C605-4A08-99AD-9512CAE39583}" type="presOf" srcId="{70B8E571-8DC2-4841-AC1F-E7E4E9F133A6}" destId="{60173829-0C6A-4FF3-91D3-7225BA1B8937}" srcOrd="0" destOrd="0" presId="urn:microsoft.com/office/officeart/2005/8/layout/vList2"/>
    <dgm:cxn modelId="{BAB6863A-B513-48C6-8B8E-57DDD2FE661E}" type="presOf" srcId="{4AE30286-AF9E-4969-A71E-20051DE3CBBA}" destId="{C12E6F34-F968-4AE4-84EA-5F50A016AD70}" srcOrd="0" destOrd="0" presId="urn:microsoft.com/office/officeart/2005/8/layout/vList2"/>
    <dgm:cxn modelId="{2F1F555F-2247-479E-A73C-86CA95A70364}" type="presOf" srcId="{5447B57A-80A1-4DEB-B928-02B89A996EAC}" destId="{7557EC6F-87E3-4D71-A984-B69621FF91B0}" srcOrd="0" destOrd="0" presId="urn:microsoft.com/office/officeart/2005/8/layout/vList2"/>
    <dgm:cxn modelId="{F612D061-6D6F-4AAF-80A5-12BF400937D6}" srcId="{4AE30286-AF9E-4969-A71E-20051DE3CBBA}" destId="{70B8E571-8DC2-4841-AC1F-E7E4E9F133A6}" srcOrd="2" destOrd="0" parTransId="{4C028140-6CD5-44C3-82BF-BD12F7C1276A}" sibTransId="{DB6915A9-E21F-4D3D-885C-691E9575EC91}"/>
    <dgm:cxn modelId="{F30F2447-75C7-4112-ADAB-5C1217938B15}" srcId="{837EFE0C-9634-47ED-885A-35EEB9433FAF}" destId="{D0EFB8E6-28CD-49B9-A885-106458E9A1F2}" srcOrd="2" destOrd="0" parTransId="{1CB80A9F-4BB9-4CBA-99E0-242D70BD80D3}" sibTransId="{284C4F32-4D34-4C4B-98B1-BB68A3B60458}"/>
    <dgm:cxn modelId="{7FFEAE55-56CA-49B2-9558-6423716205F7}" srcId="{C7D2852D-66F5-4489-81B1-B333D835F52B}" destId="{4B04CC8A-30CE-4BC7-B772-A419BC881B37}" srcOrd="0" destOrd="0" parTransId="{D772663A-5A13-4922-94B4-32C492B0B211}" sibTransId="{96A3DA8C-09F4-4316-AB57-91F6E78436C2}"/>
    <dgm:cxn modelId="{827DC97B-952E-47A2-9723-E36A7255E9D3}" srcId="{4AE30286-AF9E-4969-A71E-20051DE3CBBA}" destId="{C7D2852D-66F5-4489-81B1-B333D835F52B}" srcOrd="3" destOrd="0" parTransId="{93276504-D7AB-461B-9434-55F6CC878DFC}" sibTransId="{5E15D003-B85B-47C8-A17A-D91D4EA0E25F}"/>
    <dgm:cxn modelId="{9ED66B84-547E-4B37-A654-5CC183673B7B}" type="presOf" srcId="{3B0B75A3-8909-4700-BF80-05313AFFBF1C}" destId="{54AC4FBE-33F0-4F26-BEED-4E26256006E9}" srcOrd="0" destOrd="0" presId="urn:microsoft.com/office/officeart/2005/8/layout/vList2"/>
    <dgm:cxn modelId="{A1EA1389-0302-44ED-9777-DF40CA9F042C}" srcId="{4AE30286-AF9E-4969-A71E-20051DE3CBBA}" destId="{3B0B75A3-8909-4700-BF80-05313AFFBF1C}" srcOrd="1" destOrd="0" parTransId="{203C5F80-5BC0-45D2-A77B-50DF305B281F}" sibTransId="{01DACD99-8561-4C16-9F14-F5573202E6F6}"/>
    <dgm:cxn modelId="{35F9E19F-0864-4AC3-8548-003A03BC8C62}" type="presOf" srcId="{D0EFB8E6-28CD-49B9-A885-106458E9A1F2}" destId="{7557EC6F-87E3-4D71-A984-B69621FF91B0}" srcOrd="0" destOrd="2" presId="urn:microsoft.com/office/officeart/2005/8/layout/vList2"/>
    <dgm:cxn modelId="{E83C58AB-6A59-4920-ACC2-E64A6F196595}" type="presOf" srcId="{65637515-4134-4F9F-95A6-F351A7390C99}" destId="{7557EC6F-87E3-4D71-A984-B69621FF91B0}" srcOrd="0" destOrd="1" presId="urn:microsoft.com/office/officeart/2005/8/layout/vList2"/>
    <dgm:cxn modelId="{78A9ABAE-CA62-47AF-81F2-066C905FA2BD}" srcId="{4AE30286-AF9E-4969-A71E-20051DE3CBBA}" destId="{837EFE0C-9634-47ED-885A-35EEB9433FAF}" srcOrd="0" destOrd="0" parTransId="{1E340242-ECD0-4895-8A68-5CBE9C8983F7}" sibTransId="{42828302-4B23-4E42-A61C-ED47EACA44C2}"/>
    <dgm:cxn modelId="{D119CCB4-EA80-42CE-8F9F-39E678BE2415}" type="presOf" srcId="{C7D2852D-66F5-4489-81B1-B333D835F52B}" destId="{4B6B69D8-94BA-4AD1-A193-2F5C69171F79}" srcOrd="0" destOrd="0" presId="urn:microsoft.com/office/officeart/2005/8/layout/vList2"/>
    <dgm:cxn modelId="{831C79C3-202A-4CB9-8C53-43ABB920BCBA}" type="presOf" srcId="{EAB43DA2-5D8A-426F-81ED-3B91DD7445AF}" destId="{A64809BC-5757-4C51-8597-B8642FE641AA}" srcOrd="0" destOrd="1" presId="urn:microsoft.com/office/officeart/2005/8/layout/vList2"/>
    <dgm:cxn modelId="{3533F5D4-CF44-448E-B64B-DBEAC24FE31B}" srcId="{837EFE0C-9634-47ED-885A-35EEB9433FAF}" destId="{65637515-4134-4F9F-95A6-F351A7390C99}" srcOrd="1" destOrd="0" parTransId="{9BA8F02E-76B8-4E1B-B854-19FBD0E74F9A}" sibTransId="{65481A04-FF7E-438B-A2C4-4B9FC5DE848E}"/>
    <dgm:cxn modelId="{8CC648EC-C2C1-45B4-B41C-ACE229AA03D2}" srcId="{C7D2852D-66F5-4489-81B1-B333D835F52B}" destId="{EAB43DA2-5D8A-426F-81ED-3B91DD7445AF}" srcOrd="1" destOrd="0" parTransId="{6A256D6C-BE85-4854-A3EE-5B779DB24537}" sibTransId="{F247CCA2-1D12-4294-A2B7-AD3E12ED93D4}"/>
    <dgm:cxn modelId="{6CF8283F-6D00-4B18-B974-308E1C735D4E}" type="presParOf" srcId="{C12E6F34-F968-4AE4-84EA-5F50A016AD70}" destId="{343D6D16-F58A-4E86-B673-B1AB220BF380}" srcOrd="0" destOrd="0" presId="urn:microsoft.com/office/officeart/2005/8/layout/vList2"/>
    <dgm:cxn modelId="{D82ADD91-C5C9-43A3-B638-31B0B33803D3}" type="presParOf" srcId="{C12E6F34-F968-4AE4-84EA-5F50A016AD70}" destId="{7557EC6F-87E3-4D71-A984-B69621FF91B0}" srcOrd="1" destOrd="0" presId="urn:microsoft.com/office/officeart/2005/8/layout/vList2"/>
    <dgm:cxn modelId="{66F6B89F-7A28-427F-92FC-09604E706CE6}" type="presParOf" srcId="{C12E6F34-F968-4AE4-84EA-5F50A016AD70}" destId="{54AC4FBE-33F0-4F26-BEED-4E26256006E9}" srcOrd="2" destOrd="0" presId="urn:microsoft.com/office/officeart/2005/8/layout/vList2"/>
    <dgm:cxn modelId="{14F69B6B-7F62-4AF9-8A9A-72A16745744B}" type="presParOf" srcId="{C12E6F34-F968-4AE4-84EA-5F50A016AD70}" destId="{72F4692A-3DA9-4E51-8C03-48BEAB627C3B}" srcOrd="3" destOrd="0" presId="urn:microsoft.com/office/officeart/2005/8/layout/vList2"/>
    <dgm:cxn modelId="{DC30ACC0-1091-4F61-BDB9-9255DC6B485E}" type="presParOf" srcId="{C12E6F34-F968-4AE4-84EA-5F50A016AD70}" destId="{60173829-0C6A-4FF3-91D3-7225BA1B8937}" srcOrd="4" destOrd="0" presId="urn:microsoft.com/office/officeart/2005/8/layout/vList2"/>
    <dgm:cxn modelId="{3308ED52-68B5-4C16-A2A1-6BD5E575A945}" type="presParOf" srcId="{C12E6F34-F968-4AE4-84EA-5F50A016AD70}" destId="{707EC357-69C5-41DF-967C-08CD97C7626E}" srcOrd="5" destOrd="0" presId="urn:microsoft.com/office/officeart/2005/8/layout/vList2"/>
    <dgm:cxn modelId="{0B38CF48-E474-46D2-83E2-BC07F0C2ADD0}" type="presParOf" srcId="{C12E6F34-F968-4AE4-84EA-5F50A016AD70}" destId="{4B6B69D8-94BA-4AD1-A193-2F5C69171F79}" srcOrd="6" destOrd="0" presId="urn:microsoft.com/office/officeart/2005/8/layout/vList2"/>
    <dgm:cxn modelId="{3BE5AE0E-7E51-4637-A581-F9BA7B95B426}" type="presParOf" srcId="{C12E6F34-F968-4AE4-84EA-5F50A016AD70}" destId="{A64809BC-5757-4C51-8597-B8642FE641A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355FB6-0F62-4E40-8B27-D0A0ECE95F94}"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B38F1440-1CC5-44B7-BBCE-12155B17F630}">
      <dgm:prSet custT="1"/>
      <dgm:spPr/>
      <dgm:t>
        <a:bodyPr/>
        <a:lstStyle/>
        <a:p>
          <a:pPr algn="just"/>
          <a:r>
            <a:rPr lang="en-US" sz="1600" b="1" dirty="0">
              <a:latin typeface="Times New Roman" panose="02020603050405020304" pitchFamily="18" charset="0"/>
              <a:cs typeface="Times New Roman" panose="02020603050405020304" pitchFamily="18" charset="0"/>
            </a:rPr>
            <a:t>Subsection (7) : Before an authority exercise their power under subsection (6)(a)</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they shall give not less than twenty-one days’ notice of their intentio</a:t>
          </a:r>
          <a:r>
            <a:rPr lang="en-US" sz="1600" dirty="0">
              <a:latin typeface="Times New Roman" panose="02020603050405020304" pitchFamily="18" charset="0"/>
              <a:cs typeface="Times New Roman" panose="02020603050405020304" pitchFamily="18" charset="0"/>
            </a:rPr>
            <a:t>n to do so to any </a:t>
          </a:r>
          <a:r>
            <a:rPr lang="en-US" sz="1600" b="1" dirty="0">
              <a:latin typeface="Times New Roman" panose="02020603050405020304" pitchFamily="18" charset="0"/>
              <a:cs typeface="Times New Roman" panose="02020603050405020304" pitchFamily="18" charset="0"/>
            </a:rPr>
            <a:t>person against whom the planning obligation is enforceable.</a:t>
          </a:r>
        </a:p>
      </dgm:t>
    </dgm:pt>
    <dgm:pt modelId="{6A3F3BEC-D0AC-4728-9870-7FA065DACFD0}" type="parTrans" cxnId="{37FD47E3-0AAA-4AA4-816D-0F7D5C8CA9D9}">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343C1D49-0BA5-4817-8686-3B25E086EE65}" type="sibTrans" cxnId="{37FD47E3-0AAA-4AA4-816D-0F7D5C8CA9D9}">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ED9058E9-CF25-40A8-8AC5-5C607D3A7823}">
      <dgm:prSet custT="1"/>
      <dgm:spPr/>
      <dgm:t>
        <a:bodyPr/>
        <a:lstStyle/>
        <a:p>
          <a:pPr algn="just"/>
          <a:r>
            <a:rPr lang="en-US" sz="1600" b="1" dirty="0">
              <a:latin typeface="Times New Roman" panose="02020603050405020304" pitchFamily="18" charset="0"/>
              <a:cs typeface="Times New Roman" panose="02020603050405020304" pitchFamily="18" charset="0"/>
            </a:rPr>
            <a:t>Subsection (9) : A planning obligation may</a:t>
          </a:r>
          <a:r>
            <a:rPr lang="en-US" sz="1600" dirty="0">
              <a:latin typeface="Times New Roman" panose="02020603050405020304" pitchFamily="18" charset="0"/>
              <a:cs typeface="Times New Roman" panose="02020603050405020304" pitchFamily="18" charset="0"/>
            </a:rPr>
            <a:t> not </a:t>
          </a:r>
          <a:r>
            <a:rPr lang="en-US" sz="1600" b="1" dirty="0">
              <a:latin typeface="Times New Roman" panose="02020603050405020304" pitchFamily="18" charset="0"/>
              <a:cs typeface="Times New Roman" panose="02020603050405020304" pitchFamily="18" charset="0"/>
            </a:rPr>
            <a:t>be entered into e</a:t>
          </a:r>
          <a:r>
            <a:rPr lang="en-US" sz="1600" dirty="0">
              <a:latin typeface="Times New Roman" panose="02020603050405020304" pitchFamily="18" charset="0"/>
              <a:cs typeface="Times New Roman" panose="02020603050405020304" pitchFamily="18" charset="0"/>
            </a:rPr>
            <a:t>xcept by an instrument executed </a:t>
          </a:r>
          <a:r>
            <a:rPr lang="en-US" sz="1600" b="1" dirty="0">
              <a:latin typeface="Times New Roman" panose="02020603050405020304" pitchFamily="18" charset="0"/>
              <a:cs typeface="Times New Roman" panose="02020603050405020304" pitchFamily="18" charset="0"/>
            </a:rPr>
            <a:t>as a deed which</a:t>
          </a:r>
        </a:p>
      </dgm:t>
    </dgm:pt>
    <dgm:pt modelId="{B8F18F16-788B-482B-85BA-F1FD881F0B0C}" type="parTrans" cxnId="{581BB354-92F3-4A72-8F8E-C1D295267B90}">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629BB598-0EC8-4D91-A576-CF043E3C2A9F}" type="sibTrans" cxnId="{581BB354-92F3-4A72-8F8E-C1D295267B90}">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364ABDFE-5EEB-471C-AD26-4E67C3B9D801}">
      <dgm:prSet custT="1"/>
      <dgm:spPr/>
      <dgm:t>
        <a:bodyPr/>
        <a:lstStyle/>
        <a:p>
          <a:pPr algn="just">
            <a:buFont typeface="+mj-lt"/>
            <a:buAutoNum type="alphaLcPeriod"/>
          </a:pPr>
          <a:r>
            <a:rPr lang="en-US" sz="1600" dirty="0">
              <a:latin typeface="Times New Roman" panose="02020603050405020304" pitchFamily="18" charset="0"/>
              <a:cs typeface="Times New Roman" panose="02020603050405020304" pitchFamily="18" charset="0"/>
            </a:rPr>
            <a:t>States that </a:t>
          </a:r>
          <a:r>
            <a:rPr lang="en-US" sz="1600" b="1" dirty="0">
              <a:latin typeface="Times New Roman" panose="02020603050405020304" pitchFamily="18" charset="0"/>
              <a:cs typeface="Times New Roman" panose="02020603050405020304" pitchFamily="18" charset="0"/>
            </a:rPr>
            <a:t>the obligation is a planning obligation </a:t>
          </a:r>
          <a:r>
            <a:rPr lang="en-US" sz="1600" dirty="0">
              <a:latin typeface="Times New Roman" panose="02020603050405020304" pitchFamily="18" charset="0"/>
              <a:cs typeface="Times New Roman" panose="02020603050405020304" pitchFamily="18" charset="0"/>
            </a:rPr>
            <a:t>for the purposes of this section</a:t>
          </a:r>
        </a:p>
      </dgm:t>
    </dgm:pt>
    <dgm:pt modelId="{D0050D2D-9CAF-4B79-BE04-3D352B408062}" type="parTrans" cxnId="{7167D5BE-9CE7-4B97-BE3A-2ADC7E3EDDD3}">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70608CA8-0C9A-4391-9FF6-74FA2C6DACC6}" type="sibTrans" cxnId="{7167D5BE-9CE7-4B97-BE3A-2ADC7E3EDDD3}">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876E1FE8-9FEB-436C-8614-954A21919A59}">
      <dgm:prSet custT="1"/>
      <dgm:spPr/>
      <dgm:t>
        <a:bodyPr/>
        <a:lstStyle/>
        <a:p>
          <a:pPr algn="just">
            <a:buFont typeface="+mj-lt"/>
            <a:buAutoNum type="alphaLcPeriod"/>
          </a:pPr>
          <a:r>
            <a:rPr lang="en-US" sz="1600" b="1" dirty="0">
              <a:latin typeface="Times New Roman" panose="02020603050405020304" pitchFamily="18" charset="0"/>
              <a:cs typeface="Times New Roman" panose="02020603050405020304" pitchFamily="18" charset="0"/>
            </a:rPr>
            <a:t>Identifies the land in which the person entering into the obligation is interested</a:t>
          </a:r>
        </a:p>
      </dgm:t>
    </dgm:pt>
    <dgm:pt modelId="{A554AFA7-6A48-4965-AEFE-557C2FC30029}" type="parTrans" cxnId="{0E2F497C-FF6E-46FD-B50E-162AB2AF8B99}">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17BD84E8-67C9-4562-8320-293DA2A14E49}" type="sibTrans" cxnId="{0E2F497C-FF6E-46FD-B50E-162AB2AF8B99}">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AD48B938-76AE-4650-BBD6-9CF3848019B4}">
      <dgm:prSet custT="1"/>
      <dgm:spPr/>
      <dgm:t>
        <a:bodyPr/>
        <a:lstStyle/>
        <a:p>
          <a:pPr algn="just">
            <a:buFont typeface="+mj-lt"/>
            <a:buAutoNum type="alphaLcPeriod"/>
          </a:pPr>
          <a:r>
            <a:rPr lang="en-US" sz="1600" b="1" dirty="0">
              <a:latin typeface="Times New Roman" panose="02020603050405020304" pitchFamily="18" charset="0"/>
              <a:cs typeface="Times New Roman" panose="02020603050405020304" pitchFamily="18" charset="0"/>
            </a:rPr>
            <a:t>Identifies the person entering into the obligation and states what his interest in the land is</a:t>
          </a:r>
        </a:p>
      </dgm:t>
    </dgm:pt>
    <dgm:pt modelId="{5800CF05-0F1A-43B7-BB3E-82F1978E5678}" type="parTrans" cxnId="{D02A544B-1C9F-4B0B-A9CB-FB33E936D741}">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229F9CE7-347D-496B-8075-5D3EDC8F03B3}" type="sibTrans" cxnId="{D02A544B-1C9F-4B0B-A9CB-FB33E936D741}">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9B63190D-3900-4E91-950C-E9AA23D2063A}">
      <dgm:prSet custT="1"/>
      <dgm:spPr/>
      <dgm:t>
        <a:bodyPr/>
        <a:lstStyle/>
        <a:p>
          <a:pPr algn="just">
            <a:buFont typeface="+mj-lt"/>
            <a:buAutoNum type="alphaLcPeriod"/>
          </a:pPr>
          <a:r>
            <a:rPr lang="en-US" sz="1600" b="1" dirty="0">
              <a:latin typeface="Times New Roman" panose="02020603050405020304" pitchFamily="18" charset="0"/>
              <a:cs typeface="Times New Roman" panose="02020603050405020304" pitchFamily="18" charset="0"/>
            </a:rPr>
            <a:t>Identifies the local planning authority by whom the obligation is enforceable</a:t>
          </a:r>
        </a:p>
      </dgm:t>
    </dgm:pt>
    <dgm:pt modelId="{16A62204-B45D-4222-969A-0C9AA33007A8}" type="parTrans" cxnId="{316D046C-E445-46DA-85EC-9B21F38573A8}">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882DF931-B858-4BD2-808D-C40A7D8441D5}" type="sibTrans" cxnId="{316D046C-E445-46DA-85EC-9B21F38573A8}">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64EA5B40-14D6-47D8-A75D-767347A9BC3D}">
      <dgm:prSet custT="1"/>
      <dgm:spPr/>
      <dgm:t>
        <a:bodyPr/>
        <a:lstStyle/>
        <a:p>
          <a:pPr algn="just"/>
          <a:r>
            <a:rPr lang="en-US" sz="1600" b="1" dirty="0">
              <a:latin typeface="Times New Roman" panose="02020603050405020304" pitchFamily="18" charset="0"/>
              <a:cs typeface="Times New Roman" panose="02020603050405020304" pitchFamily="18" charset="0"/>
            </a:rPr>
            <a:t>Subsection (11) : A planning obligation shall be a local land charge </a:t>
          </a:r>
          <a:r>
            <a:rPr lang="en-US" sz="1600" dirty="0">
              <a:latin typeface="Times New Roman" panose="02020603050405020304" pitchFamily="18" charset="0"/>
              <a:cs typeface="Times New Roman" panose="02020603050405020304" pitchFamily="18" charset="0"/>
            </a:rPr>
            <a:t>and for the purposes of the Local Land Charges Act 1975 </a:t>
          </a:r>
          <a:r>
            <a:rPr lang="en-US" sz="1600" b="1" dirty="0">
              <a:latin typeface="Times New Roman" panose="02020603050405020304" pitchFamily="18" charset="0"/>
              <a:cs typeface="Times New Roman" panose="02020603050405020304" pitchFamily="18" charset="0"/>
            </a:rPr>
            <a:t>the authority by whom the obligation is enforceable</a:t>
          </a:r>
          <a:r>
            <a:rPr lang="en-US" sz="1600" dirty="0">
              <a:latin typeface="Times New Roman" panose="02020603050405020304" pitchFamily="18" charset="0"/>
              <a:cs typeface="Times New Roman" panose="02020603050405020304" pitchFamily="18" charset="0"/>
            </a:rPr>
            <a:t> shall be treated as the originating authority as respects such a charge.</a:t>
          </a:r>
        </a:p>
      </dgm:t>
    </dgm:pt>
    <dgm:pt modelId="{D179AA69-4B82-47FB-BC0D-656734854999}" type="parTrans" cxnId="{0C3CF252-6EB5-4A00-80BF-BFC001DF4F8C}">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677C5429-056D-426A-8F31-EF38610C2C1E}" type="sibTrans" cxnId="{0C3CF252-6EB5-4A00-80BF-BFC001DF4F8C}">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FFB17B94-3BA2-4A56-9825-E29BCFE17D12}">
      <dgm:prSet custT="1"/>
      <dgm:spPr/>
      <dgm:t>
        <a:bodyPr/>
        <a:lstStyle/>
        <a:p>
          <a:pPr algn="just"/>
          <a:r>
            <a:rPr lang="en-US" sz="1600" b="1" dirty="0">
              <a:latin typeface="Times New Roman" panose="02020603050405020304" pitchFamily="18" charset="0"/>
              <a:cs typeface="Times New Roman" panose="02020603050405020304" pitchFamily="18" charset="0"/>
            </a:rPr>
            <a:t>Subsection (12) :  Regulations</a:t>
          </a:r>
          <a:r>
            <a:rPr lang="en-US" sz="1600" dirty="0">
              <a:latin typeface="Times New Roman" panose="02020603050405020304" pitchFamily="18" charset="0"/>
              <a:cs typeface="Times New Roman" panose="02020603050405020304" pitchFamily="18" charset="0"/>
            </a:rPr>
            <a:t> may provide </a:t>
          </a:r>
          <a:r>
            <a:rPr lang="en-US" sz="1600" b="1" dirty="0">
              <a:latin typeface="Times New Roman" panose="02020603050405020304" pitchFamily="18" charset="0"/>
              <a:cs typeface="Times New Roman" panose="02020603050405020304" pitchFamily="18" charset="0"/>
            </a:rPr>
            <a:t>for the charging on the land </a:t>
          </a:r>
          <a:r>
            <a:rPr lang="en-US" sz="1600" dirty="0">
              <a:latin typeface="Times New Roman" panose="02020603050405020304" pitchFamily="18" charset="0"/>
              <a:cs typeface="Times New Roman" panose="02020603050405020304" pitchFamily="18" charset="0"/>
            </a:rPr>
            <a:t>of</a:t>
          </a:r>
        </a:p>
      </dgm:t>
    </dgm:pt>
    <dgm:pt modelId="{AC3FB473-280E-4279-A971-D29E1FFFD63C}" type="parTrans" cxnId="{6FE270AB-C98C-44F1-AAC7-9DD8274B18F0}">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32741F61-3129-439D-91C2-7126CFCD762B}" type="sibTrans" cxnId="{6FE270AB-C98C-44F1-AAC7-9DD8274B18F0}">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E6D5387A-5280-4F91-84CB-E30AA0E5AF32}">
      <dgm:prSet custT="1"/>
      <dgm:spPr/>
      <dgm:t>
        <a:bodyPr/>
        <a:lstStyle/>
        <a:p>
          <a:pPr algn="just">
            <a:buFont typeface="+mj-lt"/>
            <a:buAutoNum type="alphaLcPeriod"/>
          </a:pPr>
          <a:r>
            <a:rPr lang="en-US" sz="1600" b="1" dirty="0">
              <a:latin typeface="Times New Roman" panose="02020603050405020304" pitchFamily="18" charset="0"/>
              <a:cs typeface="Times New Roman" panose="02020603050405020304" pitchFamily="18" charset="0"/>
            </a:rPr>
            <a:t>Any sum or sums required to be paid under a planning obligation</a:t>
          </a:r>
        </a:p>
      </dgm:t>
    </dgm:pt>
    <dgm:pt modelId="{F86F97B8-17D9-49A3-8DA0-A230B9113081}" type="parTrans" cxnId="{53EB8981-6A9F-4B89-9BDD-D48BFF32679D}">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455F0FD7-B77F-4863-ABBD-C15E888E09B6}" type="sibTrans" cxnId="{53EB8981-6A9F-4B89-9BDD-D48BFF32679D}">
      <dgm:prSet/>
      <dgm:spPr/>
      <dgm:t>
        <a:bodyPr/>
        <a:lstStyle/>
        <a:p>
          <a:pPr algn="just"/>
          <a:endParaRPr lang="en-US" sz="1600">
            <a:latin typeface="Times New Roman" panose="02020603050405020304" pitchFamily="18" charset="0"/>
            <a:cs typeface="Times New Roman" panose="02020603050405020304" pitchFamily="18" charset="0"/>
          </a:endParaRPr>
        </a:p>
      </dgm:t>
    </dgm:pt>
    <dgm:pt modelId="{840BFDFE-B732-4B4E-907F-FD743D3C9A15}">
      <dgm:prSet custT="1"/>
      <dgm:spPr/>
      <dgm:t>
        <a:bodyPr/>
        <a:lstStyle/>
        <a:p>
          <a:pPr algn="just">
            <a:buFont typeface="+mj-lt"/>
            <a:buAutoNum type="alphaLcPeriod"/>
          </a:pPr>
          <a:r>
            <a:rPr lang="en-US" sz="1600" b="1" dirty="0">
              <a:latin typeface="Times New Roman" panose="02020603050405020304" pitchFamily="18" charset="0"/>
              <a:cs typeface="Times New Roman" panose="02020603050405020304" pitchFamily="18" charset="0"/>
            </a:rPr>
            <a:t>Any expenses recoverable by a local planning authority</a:t>
          </a:r>
        </a:p>
      </dgm:t>
    </dgm:pt>
    <dgm:pt modelId="{EBD5F0F5-AA50-4D2A-BEE0-105611DAA6A8}" type="parTrans" cxnId="{3AA9EB94-7798-4D7C-A7DD-348E5F402129}">
      <dgm:prSet/>
      <dgm:spPr/>
      <dgm:t>
        <a:bodyPr/>
        <a:lstStyle/>
        <a:p>
          <a:pPr algn="just"/>
          <a:endParaRPr lang="en-US">
            <a:latin typeface="Times New Roman" panose="02020603050405020304" pitchFamily="18" charset="0"/>
            <a:cs typeface="Times New Roman" panose="02020603050405020304" pitchFamily="18" charset="0"/>
          </a:endParaRPr>
        </a:p>
      </dgm:t>
    </dgm:pt>
    <dgm:pt modelId="{A026F9CF-9AF0-411C-B184-FBEED0CD8D37}" type="sibTrans" cxnId="{3AA9EB94-7798-4D7C-A7DD-348E5F402129}">
      <dgm:prSet/>
      <dgm:spPr/>
      <dgm:t>
        <a:bodyPr/>
        <a:lstStyle/>
        <a:p>
          <a:pPr algn="just"/>
          <a:endParaRPr lang="en-US">
            <a:latin typeface="Times New Roman" panose="02020603050405020304" pitchFamily="18" charset="0"/>
            <a:cs typeface="Times New Roman" panose="02020603050405020304" pitchFamily="18" charset="0"/>
          </a:endParaRPr>
        </a:p>
      </dgm:t>
    </dgm:pt>
    <dgm:pt modelId="{9588294B-BB9F-4746-8A48-68872E6A09F0}" type="pres">
      <dgm:prSet presAssocID="{8F355FB6-0F62-4E40-8B27-D0A0ECE95F94}" presName="linear" presStyleCnt="0">
        <dgm:presLayoutVars>
          <dgm:animLvl val="lvl"/>
          <dgm:resizeHandles val="exact"/>
        </dgm:presLayoutVars>
      </dgm:prSet>
      <dgm:spPr/>
    </dgm:pt>
    <dgm:pt modelId="{67E6C072-D810-4353-B26C-74434DB54561}" type="pres">
      <dgm:prSet presAssocID="{B38F1440-1CC5-44B7-BBCE-12155B17F630}" presName="parentText" presStyleLbl="node1" presStyleIdx="0" presStyleCnt="4" custScaleY="75979">
        <dgm:presLayoutVars>
          <dgm:chMax val="0"/>
          <dgm:bulletEnabled val="1"/>
        </dgm:presLayoutVars>
      </dgm:prSet>
      <dgm:spPr/>
    </dgm:pt>
    <dgm:pt modelId="{9E8FBA4D-D9FF-4F35-B436-04AFE4BC1907}" type="pres">
      <dgm:prSet presAssocID="{343C1D49-0BA5-4817-8686-3B25E086EE65}" presName="spacer" presStyleCnt="0"/>
      <dgm:spPr/>
    </dgm:pt>
    <dgm:pt modelId="{17236894-C392-4694-B484-9CD6EFB26B77}" type="pres">
      <dgm:prSet presAssocID="{ED9058E9-CF25-40A8-8AC5-5C607D3A7823}" presName="parentText" presStyleLbl="node1" presStyleIdx="1" presStyleCnt="4" custScaleY="64438">
        <dgm:presLayoutVars>
          <dgm:chMax val="0"/>
          <dgm:bulletEnabled val="1"/>
        </dgm:presLayoutVars>
      </dgm:prSet>
      <dgm:spPr/>
    </dgm:pt>
    <dgm:pt modelId="{0682422D-ABCE-43B2-B45D-585B01C8704F}" type="pres">
      <dgm:prSet presAssocID="{ED9058E9-CF25-40A8-8AC5-5C607D3A7823}" presName="childText" presStyleLbl="revTx" presStyleIdx="0" presStyleCnt="2">
        <dgm:presLayoutVars>
          <dgm:bulletEnabled val="1"/>
        </dgm:presLayoutVars>
      </dgm:prSet>
      <dgm:spPr/>
    </dgm:pt>
    <dgm:pt modelId="{A2F5D67A-F6EB-4C5D-908D-3C1EF622211F}" type="pres">
      <dgm:prSet presAssocID="{64EA5B40-14D6-47D8-A75D-767347A9BC3D}" presName="parentText" presStyleLbl="node1" presStyleIdx="2" presStyleCnt="4" custScaleY="78810">
        <dgm:presLayoutVars>
          <dgm:chMax val="0"/>
          <dgm:bulletEnabled val="1"/>
        </dgm:presLayoutVars>
      </dgm:prSet>
      <dgm:spPr/>
    </dgm:pt>
    <dgm:pt modelId="{F7C7E509-793C-4710-8270-F304492497AB}" type="pres">
      <dgm:prSet presAssocID="{677C5429-056D-426A-8F31-EF38610C2C1E}" presName="spacer" presStyleCnt="0"/>
      <dgm:spPr/>
    </dgm:pt>
    <dgm:pt modelId="{01C30BF1-9C0A-4E3C-9E84-118B3BF1DB94}" type="pres">
      <dgm:prSet presAssocID="{FFB17B94-3BA2-4A56-9825-E29BCFE17D12}" presName="parentText" presStyleLbl="node1" presStyleIdx="3" presStyleCnt="4" custScaleY="54442">
        <dgm:presLayoutVars>
          <dgm:chMax val="0"/>
          <dgm:bulletEnabled val="1"/>
        </dgm:presLayoutVars>
      </dgm:prSet>
      <dgm:spPr/>
    </dgm:pt>
    <dgm:pt modelId="{F8098381-EC22-46BC-9868-2E666284EAB9}" type="pres">
      <dgm:prSet presAssocID="{FFB17B94-3BA2-4A56-9825-E29BCFE17D12}" presName="childText" presStyleLbl="revTx" presStyleIdx="1" presStyleCnt="2">
        <dgm:presLayoutVars>
          <dgm:bulletEnabled val="1"/>
        </dgm:presLayoutVars>
      </dgm:prSet>
      <dgm:spPr/>
    </dgm:pt>
  </dgm:ptLst>
  <dgm:cxnLst>
    <dgm:cxn modelId="{0C79B918-3247-4DCF-9D50-26808E0009B7}" type="presOf" srcId="{364ABDFE-5EEB-471C-AD26-4E67C3B9D801}" destId="{0682422D-ABCE-43B2-B45D-585B01C8704F}" srcOrd="0" destOrd="0" presId="urn:microsoft.com/office/officeart/2005/8/layout/vList2"/>
    <dgm:cxn modelId="{F8D39835-CCCB-4B17-A6FB-02A906F03361}" type="presOf" srcId="{840BFDFE-B732-4B4E-907F-FD743D3C9A15}" destId="{F8098381-EC22-46BC-9868-2E666284EAB9}" srcOrd="0" destOrd="1" presId="urn:microsoft.com/office/officeart/2005/8/layout/vList2"/>
    <dgm:cxn modelId="{BBD49860-D9A3-4F51-822E-1BA1F3234AD0}" type="presOf" srcId="{9B63190D-3900-4E91-950C-E9AA23D2063A}" destId="{0682422D-ABCE-43B2-B45D-585B01C8704F}" srcOrd="0" destOrd="3" presId="urn:microsoft.com/office/officeart/2005/8/layout/vList2"/>
    <dgm:cxn modelId="{F554B743-2A55-49DB-9288-EA97C9E94019}" type="presOf" srcId="{B38F1440-1CC5-44B7-BBCE-12155B17F630}" destId="{67E6C072-D810-4353-B26C-74434DB54561}" srcOrd="0" destOrd="0" presId="urn:microsoft.com/office/officeart/2005/8/layout/vList2"/>
    <dgm:cxn modelId="{BCA28844-94C5-4F36-B0C2-1718887C19FD}" type="presOf" srcId="{876E1FE8-9FEB-436C-8614-954A21919A59}" destId="{0682422D-ABCE-43B2-B45D-585B01C8704F}" srcOrd="0" destOrd="1" presId="urn:microsoft.com/office/officeart/2005/8/layout/vList2"/>
    <dgm:cxn modelId="{D02A544B-1C9F-4B0B-A9CB-FB33E936D741}" srcId="{ED9058E9-CF25-40A8-8AC5-5C607D3A7823}" destId="{AD48B938-76AE-4650-BBD6-9CF3848019B4}" srcOrd="2" destOrd="0" parTransId="{5800CF05-0F1A-43B7-BB3E-82F1978E5678}" sibTransId="{229F9CE7-347D-496B-8075-5D3EDC8F03B3}"/>
    <dgm:cxn modelId="{316D046C-E445-46DA-85EC-9B21F38573A8}" srcId="{ED9058E9-CF25-40A8-8AC5-5C607D3A7823}" destId="{9B63190D-3900-4E91-950C-E9AA23D2063A}" srcOrd="3" destOrd="0" parTransId="{16A62204-B45D-4222-969A-0C9AA33007A8}" sibTransId="{882DF931-B858-4BD2-808D-C40A7D8441D5}"/>
    <dgm:cxn modelId="{0C3CF252-6EB5-4A00-80BF-BFC001DF4F8C}" srcId="{8F355FB6-0F62-4E40-8B27-D0A0ECE95F94}" destId="{64EA5B40-14D6-47D8-A75D-767347A9BC3D}" srcOrd="2" destOrd="0" parTransId="{D179AA69-4B82-47FB-BC0D-656734854999}" sibTransId="{677C5429-056D-426A-8F31-EF38610C2C1E}"/>
    <dgm:cxn modelId="{581BB354-92F3-4A72-8F8E-C1D295267B90}" srcId="{8F355FB6-0F62-4E40-8B27-D0A0ECE95F94}" destId="{ED9058E9-CF25-40A8-8AC5-5C607D3A7823}" srcOrd="1" destOrd="0" parTransId="{B8F18F16-788B-482B-85BA-F1FD881F0B0C}" sibTransId="{629BB598-0EC8-4D91-A576-CF043E3C2A9F}"/>
    <dgm:cxn modelId="{0E2F497C-FF6E-46FD-B50E-162AB2AF8B99}" srcId="{ED9058E9-CF25-40A8-8AC5-5C607D3A7823}" destId="{876E1FE8-9FEB-436C-8614-954A21919A59}" srcOrd="1" destOrd="0" parTransId="{A554AFA7-6A48-4965-AEFE-557C2FC30029}" sibTransId="{17BD84E8-67C9-4562-8320-293DA2A14E49}"/>
    <dgm:cxn modelId="{53EB8981-6A9F-4B89-9BDD-D48BFF32679D}" srcId="{FFB17B94-3BA2-4A56-9825-E29BCFE17D12}" destId="{E6D5387A-5280-4F91-84CB-E30AA0E5AF32}" srcOrd="0" destOrd="0" parTransId="{F86F97B8-17D9-49A3-8DA0-A230B9113081}" sibTransId="{455F0FD7-B77F-4863-ABBD-C15E888E09B6}"/>
    <dgm:cxn modelId="{7D5B0384-FD9F-4408-A144-5E9CB7E39363}" type="presOf" srcId="{ED9058E9-CF25-40A8-8AC5-5C607D3A7823}" destId="{17236894-C392-4694-B484-9CD6EFB26B77}" srcOrd="0" destOrd="0" presId="urn:microsoft.com/office/officeart/2005/8/layout/vList2"/>
    <dgm:cxn modelId="{21F9898E-657F-46F2-A81D-64D6F93AD42C}" type="presOf" srcId="{64EA5B40-14D6-47D8-A75D-767347A9BC3D}" destId="{A2F5D67A-F6EB-4C5D-908D-3C1EF622211F}" srcOrd="0" destOrd="0" presId="urn:microsoft.com/office/officeart/2005/8/layout/vList2"/>
    <dgm:cxn modelId="{4886EE92-F19F-4159-B109-43B42DC51FE5}" type="presOf" srcId="{E6D5387A-5280-4F91-84CB-E30AA0E5AF32}" destId="{F8098381-EC22-46BC-9868-2E666284EAB9}" srcOrd="0" destOrd="0" presId="urn:microsoft.com/office/officeart/2005/8/layout/vList2"/>
    <dgm:cxn modelId="{3AA9EB94-7798-4D7C-A7DD-348E5F402129}" srcId="{FFB17B94-3BA2-4A56-9825-E29BCFE17D12}" destId="{840BFDFE-B732-4B4E-907F-FD743D3C9A15}" srcOrd="1" destOrd="0" parTransId="{EBD5F0F5-AA50-4D2A-BEE0-105611DAA6A8}" sibTransId="{A026F9CF-9AF0-411C-B184-FBEED0CD8D37}"/>
    <dgm:cxn modelId="{6FE270AB-C98C-44F1-AAC7-9DD8274B18F0}" srcId="{8F355FB6-0F62-4E40-8B27-D0A0ECE95F94}" destId="{FFB17B94-3BA2-4A56-9825-E29BCFE17D12}" srcOrd="3" destOrd="0" parTransId="{AC3FB473-280E-4279-A971-D29E1FFFD63C}" sibTransId="{32741F61-3129-439D-91C2-7126CFCD762B}"/>
    <dgm:cxn modelId="{7167D5BE-9CE7-4B97-BE3A-2ADC7E3EDDD3}" srcId="{ED9058E9-CF25-40A8-8AC5-5C607D3A7823}" destId="{364ABDFE-5EEB-471C-AD26-4E67C3B9D801}" srcOrd="0" destOrd="0" parTransId="{D0050D2D-9CAF-4B79-BE04-3D352B408062}" sibTransId="{70608CA8-0C9A-4391-9FF6-74FA2C6DACC6}"/>
    <dgm:cxn modelId="{A3B839C4-3F48-4990-B64B-7B921BBDB2E7}" type="presOf" srcId="{AD48B938-76AE-4650-BBD6-9CF3848019B4}" destId="{0682422D-ABCE-43B2-B45D-585B01C8704F}" srcOrd="0" destOrd="2" presId="urn:microsoft.com/office/officeart/2005/8/layout/vList2"/>
    <dgm:cxn modelId="{EEFF17CB-4A06-446F-846A-4727940A0F43}" type="presOf" srcId="{8F355FB6-0F62-4E40-8B27-D0A0ECE95F94}" destId="{9588294B-BB9F-4746-8A48-68872E6A09F0}" srcOrd="0" destOrd="0" presId="urn:microsoft.com/office/officeart/2005/8/layout/vList2"/>
    <dgm:cxn modelId="{37FD47E3-0AAA-4AA4-816D-0F7D5C8CA9D9}" srcId="{8F355FB6-0F62-4E40-8B27-D0A0ECE95F94}" destId="{B38F1440-1CC5-44B7-BBCE-12155B17F630}" srcOrd="0" destOrd="0" parTransId="{6A3F3BEC-D0AC-4728-9870-7FA065DACFD0}" sibTransId="{343C1D49-0BA5-4817-8686-3B25E086EE65}"/>
    <dgm:cxn modelId="{11006AEE-D315-41B6-A894-A3C7B18DB395}" type="presOf" srcId="{FFB17B94-3BA2-4A56-9825-E29BCFE17D12}" destId="{01C30BF1-9C0A-4E3C-9E84-118B3BF1DB94}" srcOrd="0" destOrd="0" presId="urn:microsoft.com/office/officeart/2005/8/layout/vList2"/>
    <dgm:cxn modelId="{B387040A-A873-4203-85E2-B114E00A5ED6}" type="presParOf" srcId="{9588294B-BB9F-4746-8A48-68872E6A09F0}" destId="{67E6C072-D810-4353-B26C-74434DB54561}" srcOrd="0" destOrd="0" presId="urn:microsoft.com/office/officeart/2005/8/layout/vList2"/>
    <dgm:cxn modelId="{674EF9A3-3F70-4732-809B-DED2398020AD}" type="presParOf" srcId="{9588294B-BB9F-4746-8A48-68872E6A09F0}" destId="{9E8FBA4D-D9FF-4F35-B436-04AFE4BC1907}" srcOrd="1" destOrd="0" presId="urn:microsoft.com/office/officeart/2005/8/layout/vList2"/>
    <dgm:cxn modelId="{D4F921FA-BD83-4754-A4EA-DEB2D25AF94A}" type="presParOf" srcId="{9588294B-BB9F-4746-8A48-68872E6A09F0}" destId="{17236894-C392-4694-B484-9CD6EFB26B77}" srcOrd="2" destOrd="0" presId="urn:microsoft.com/office/officeart/2005/8/layout/vList2"/>
    <dgm:cxn modelId="{3459BB83-7220-4AA4-A077-AEB1FF14B9FC}" type="presParOf" srcId="{9588294B-BB9F-4746-8A48-68872E6A09F0}" destId="{0682422D-ABCE-43B2-B45D-585B01C8704F}" srcOrd="3" destOrd="0" presId="urn:microsoft.com/office/officeart/2005/8/layout/vList2"/>
    <dgm:cxn modelId="{1DD47D3A-1CC2-4AD6-9580-3E1CAABE4FF1}" type="presParOf" srcId="{9588294B-BB9F-4746-8A48-68872E6A09F0}" destId="{A2F5D67A-F6EB-4C5D-908D-3C1EF622211F}" srcOrd="4" destOrd="0" presId="urn:microsoft.com/office/officeart/2005/8/layout/vList2"/>
    <dgm:cxn modelId="{DD088C69-BA13-4547-BB30-9874FDBC6CEC}" type="presParOf" srcId="{9588294B-BB9F-4746-8A48-68872E6A09F0}" destId="{F7C7E509-793C-4710-8270-F304492497AB}" srcOrd="5" destOrd="0" presId="urn:microsoft.com/office/officeart/2005/8/layout/vList2"/>
    <dgm:cxn modelId="{131D7476-A102-4FCA-B3AB-CA4D39DA6537}" type="presParOf" srcId="{9588294B-BB9F-4746-8A48-68872E6A09F0}" destId="{01C30BF1-9C0A-4E3C-9E84-118B3BF1DB94}" srcOrd="6" destOrd="0" presId="urn:microsoft.com/office/officeart/2005/8/layout/vList2"/>
    <dgm:cxn modelId="{3C6C3A74-8B6B-42D5-9F63-F501F12BE28B}" type="presParOf" srcId="{9588294B-BB9F-4746-8A48-68872E6A09F0}" destId="{F8098381-EC22-46BC-9868-2E666284EAB9}"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A85C501-C4DE-4DD7-8ADB-CC1249C1ACD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1AAF509D-F9B1-4674-A7A6-AC0DFC5E0BC4}">
      <dgm:prSet custT="1"/>
      <dgm:spPr/>
      <dgm:t>
        <a:bodyPr/>
        <a:lstStyle/>
        <a:p>
          <a:pPr algn="just"/>
          <a:r>
            <a:rPr lang="en-US" sz="1800" b="1">
              <a:latin typeface="Times New Roman" panose="02020603050405020304" pitchFamily="18" charset="0"/>
              <a:cs typeface="Times New Roman" panose="02020603050405020304" pitchFamily="18" charset="0"/>
            </a:rPr>
            <a:t>Appointment of Director of Town Planning(Chapter 1-Section 3): </a:t>
          </a:r>
          <a:endParaRPr lang="en-US" sz="1800" b="1" dirty="0">
            <a:latin typeface="Times New Roman" panose="02020603050405020304" pitchFamily="18" charset="0"/>
            <a:cs typeface="Times New Roman" panose="02020603050405020304" pitchFamily="18" charset="0"/>
          </a:endParaRPr>
        </a:p>
      </dgm:t>
    </dgm:pt>
    <dgm:pt modelId="{C7832D22-3F88-4F06-8E4B-88534576B49C}" type="parTrans" cxnId="{D8B92035-F731-4140-98E5-6B2F0DE2A055}">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42620B4F-0D6A-4E28-9025-FD9233A31950}" type="sibTrans" cxnId="{D8B92035-F731-4140-98E5-6B2F0DE2A055}">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D7BBADF1-2076-47AD-8711-7764B3080399}">
      <dgm:prSet custT="1"/>
      <dgm:spPr/>
      <dgm:t>
        <a:bodyPr/>
        <a:lstStyle/>
        <a:p>
          <a:pPr algn="just">
            <a:buFont typeface="+mj-lt"/>
            <a:buAutoNum type="arabicPeriod"/>
          </a:pPr>
          <a:r>
            <a:rPr lang="en-US" sz="1800" dirty="0">
              <a:latin typeface="Times New Roman" panose="02020603050405020304" pitchFamily="18" charset="0"/>
              <a:cs typeface="Times New Roman" panose="02020603050405020304" pitchFamily="18" charset="0"/>
            </a:rPr>
            <a:t>The State Government shall appoint a person, having the prescribed </a:t>
          </a:r>
          <a:r>
            <a:rPr lang="en-US" sz="1800" b="1" dirty="0">
              <a:latin typeface="Times New Roman" panose="02020603050405020304" pitchFamily="18" charset="0"/>
              <a:cs typeface="Times New Roman" panose="02020603050405020304" pitchFamily="18" charset="0"/>
            </a:rPr>
            <a:t>qualifications as Director of Town Planning for the State </a:t>
          </a:r>
          <a:r>
            <a:rPr lang="en-US" sz="1800" dirty="0">
              <a:latin typeface="Times New Roman" panose="02020603050405020304" pitchFamily="18" charset="0"/>
              <a:cs typeface="Times New Roman" panose="02020603050405020304" pitchFamily="18" charset="0"/>
            </a:rPr>
            <a:t>and may assign to him such salary and establishment as it thinks fit. </a:t>
          </a:r>
        </a:p>
      </dgm:t>
    </dgm:pt>
    <dgm:pt modelId="{88EEAE86-4356-4BFF-9C07-650E7E8E2BEF}" type="parTrans" cxnId="{B82E79FB-F74C-4A6D-9D27-3AFE24C1AD9E}">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9B9FD1AE-5517-4B4B-AC4F-F6C9091D6F15}" type="sibTrans" cxnId="{B82E79FB-F74C-4A6D-9D27-3AFE24C1AD9E}">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B7C28E4A-A0D2-4151-B231-357044D58F8F}">
      <dgm:prSet custT="1"/>
      <dgm:spPr/>
      <dgm:t>
        <a:bodyPr/>
        <a:lstStyle/>
        <a:p>
          <a:pPr algn="just">
            <a:buFont typeface="+mj-lt"/>
            <a:buAutoNum type="arabicPeriod"/>
          </a:pPr>
          <a:r>
            <a:rPr lang="en-US" sz="1800" dirty="0">
              <a:latin typeface="Times New Roman" panose="02020603050405020304" pitchFamily="18" charset="0"/>
              <a:cs typeface="Times New Roman" panose="02020603050405020304" pitchFamily="18" charset="0"/>
            </a:rPr>
            <a:t>The cost of such appointment and his </a:t>
          </a:r>
          <a:r>
            <a:rPr lang="en-US" sz="1800" b="1" dirty="0">
              <a:latin typeface="Times New Roman" panose="02020603050405020304" pitchFamily="18" charset="0"/>
              <a:cs typeface="Times New Roman" panose="02020603050405020304" pitchFamily="18" charset="0"/>
            </a:rPr>
            <a:t>establishment shall be paid out of the revenues of the State. </a:t>
          </a:r>
        </a:p>
      </dgm:t>
    </dgm:pt>
    <dgm:pt modelId="{196858FC-12CB-4B69-AF32-DFC22B3D7487}" type="parTrans" cxnId="{4F3404BD-78FC-4CDB-B9EB-DC6971ED1E18}">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C98D5A82-3B4E-4296-99D2-217FB7DFCFBB}" type="sibTrans" cxnId="{4F3404BD-78FC-4CDB-B9EB-DC6971ED1E18}">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70A85888-FF85-4111-83BA-621E89435323}">
      <dgm:prSet custT="1"/>
      <dgm:spPr/>
      <dgm:t>
        <a:bodyPr/>
        <a:lstStyle/>
        <a:p>
          <a:pPr algn="just"/>
          <a:r>
            <a:rPr lang="en-US" sz="1800" b="1" dirty="0">
              <a:latin typeface="Times New Roman" panose="02020603050405020304" pitchFamily="18" charset="0"/>
              <a:cs typeface="Times New Roman" panose="02020603050405020304" pitchFamily="18" charset="0"/>
            </a:rPr>
            <a:t>State Town-Planning Board (Chapter 1-Section 4) :</a:t>
          </a:r>
          <a:r>
            <a:rPr lang="en-US" sz="1800" dirty="0">
              <a:latin typeface="Times New Roman" panose="02020603050405020304" pitchFamily="18" charset="0"/>
              <a:cs typeface="Times New Roman" panose="02020603050405020304" pitchFamily="18" charset="0"/>
            </a:rPr>
            <a:t>The State Government may constitute a State Town-Planning Board for the State </a:t>
          </a:r>
          <a:r>
            <a:rPr lang="en-US" sz="1800" b="1" dirty="0">
              <a:latin typeface="Times New Roman" panose="02020603050405020304" pitchFamily="18" charset="0"/>
              <a:cs typeface="Times New Roman" panose="02020603050405020304" pitchFamily="18" charset="0"/>
            </a:rPr>
            <a:t>with such members to prescribe for advising the State Government regarding planning and development </a:t>
          </a:r>
          <a:r>
            <a:rPr lang="en-US" sz="1800" dirty="0">
              <a:latin typeface="Times New Roman" panose="02020603050405020304" pitchFamily="18" charset="0"/>
              <a:cs typeface="Times New Roman" panose="02020603050405020304" pitchFamily="18" charset="0"/>
            </a:rPr>
            <a:t>and for determining principles and policies for achieving the balanced development of the State as a whole</a:t>
          </a:r>
        </a:p>
      </dgm:t>
    </dgm:pt>
    <dgm:pt modelId="{2A840B74-CD6C-4F61-8734-37D4DD54E24E}" type="parTrans" cxnId="{89FBEAC2-B3BC-4A1F-ABBE-F21D7DF21F98}">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2067DB6C-48D6-471F-A973-55F30C3EEE4A}" type="sibTrans" cxnId="{89FBEAC2-B3BC-4A1F-ABBE-F21D7DF21F98}">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081FB368-CE6C-488F-9880-11189E2EFD7C}" type="pres">
      <dgm:prSet presAssocID="{6A85C501-C4DE-4DD7-8ADB-CC1249C1ACD1}" presName="linear" presStyleCnt="0">
        <dgm:presLayoutVars>
          <dgm:animLvl val="lvl"/>
          <dgm:resizeHandles val="exact"/>
        </dgm:presLayoutVars>
      </dgm:prSet>
      <dgm:spPr/>
    </dgm:pt>
    <dgm:pt modelId="{83C483B6-9854-4AEC-BB51-46D47AD461C1}" type="pres">
      <dgm:prSet presAssocID="{1AAF509D-F9B1-4674-A7A6-AC0DFC5E0BC4}" presName="parentText" presStyleLbl="node1" presStyleIdx="0" presStyleCnt="2" custScaleY="58528">
        <dgm:presLayoutVars>
          <dgm:chMax val="0"/>
          <dgm:bulletEnabled val="1"/>
        </dgm:presLayoutVars>
      </dgm:prSet>
      <dgm:spPr/>
    </dgm:pt>
    <dgm:pt modelId="{48D337C1-56D3-4B9D-A6C5-CF3FC7216C30}" type="pres">
      <dgm:prSet presAssocID="{1AAF509D-F9B1-4674-A7A6-AC0DFC5E0BC4}" presName="childText" presStyleLbl="revTx" presStyleIdx="0" presStyleCnt="1">
        <dgm:presLayoutVars>
          <dgm:bulletEnabled val="1"/>
        </dgm:presLayoutVars>
      </dgm:prSet>
      <dgm:spPr/>
    </dgm:pt>
    <dgm:pt modelId="{AF32C0E6-C63A-456C-A567-97417FBF6B7E}" type="pres">
      <dgm:prSet presAssocID="{70A85888-FF85-4111-83BA-621E89435323}" presName="parentText" presStyleLbl="node1" presStyleIdx="1" presStyleCnt="2">
        <dgm:presLayoutVars>
          <dgm:chMax val="0"/>
          <dgm:bulletEnabled val="1"/>
        </dgm:presLayoutVars>
      </dgm:prSet>
      <dgm:spPr/>
    </dgm:pt>
  </dgm:ptLst>
  <dgm:cxnLst>
    <dgm:cxn modelId="{D8B92035-F731-4140-98E5-6B2F0DE2A055}" srcId="{6A85C501-C4DE-4DD7-8ADB-CC1249C1ACD1}" destId="{1AAF509D-F9B1-4674-A7A6-AC0DFC5E0BC4}" srcOrd="0" destOrd="0" parTransId="{C7832D22-3F88-4F06-8E4B-88534576B49C}" sibTransId="{42620B4F-0D6A-4E28-9025-FD9233A31950}"/>
    <dgm:cxn modelId="{2DE4DE3E-A3F4-4763-8FEB-EDDC67E1BAB9}" type="presOf" srcId="{70A85888-FF85-4111-83BA-621E89435323}" destId="{AF32C0E6-C63A-456C-A567-97417FBF6B7E}" srcOrd="0" destOrd="0" presId="urn:microsoft.com/office/officeart/2005/8/layout/vList2"/>
    <dgm:cxn modelId="{D196C35B-489E-4C36-9EE9-48D98958347D}" type="presOf" srcId="{6A85C501-C4DE-4DD7-8ADB-CC1249C1ACD1}" destId="{081FB368-CE6C-488F-9880-11189E2EFD7C}" srcOrd="0" destOrd="0" presId="urn:microsoft.com/office/officeart/2005/8/layout/vList2"/>
    <dgm:cxn modelId="{4F3404BD-78FC-4CDB-B9EB-DC6971ED1E18}" srcId="{1AAF509D-F9B1-4674-A7A6-AC0DFC5E0BC4}" destId="{B7C28E4A-A0D2-4151-B231-357044D58F8F}" srcOrd="1" destOrd="0" parTransId="{196858FC-12CB-4B69-AF32-DFC22B3D7487}" sibTransId="{C98D5A82-3B4E-4296-99D2-217FB7DFCFBB}"/>
    <dgm:cxn modelId="{89FBEAC2-B3BC-4A1F-ABBE-F21D7DF21F98}" srcId="{6A85C501-C4DE-4DD7-8ADB-CC1249C1ACD1}" destId="{70A85888-FF85-4111-83BA-621E89435323}" srcOrd="1" destOrd="0" parTransId="{2A840B74-CD6C-4F61-8734-37D4DD54E24E}" sibTransId="{2067DB6C-48D6-471F-A973-55F30C3EEE4A}"/>
    <dgm:cxn modelId="{CF1607E4-2E3A-4333-A054-D866FB7A0F20}" type="presOf" srcId="{B7C28E4A-A0D2-4151-B231-357044D58F8F}" destId="{48D337C1-56D3-4B9D-A6C5-CF3FC7216C30}" srcOrd="0" destOrd="1" presId="urn:microsoft.com/office/officeart/2005/8/layout/vList2"/>
    <dgm:cxn modelId="{7E763CEE-6087-42A1-B7C3-BA48DE35334A}" type="presOf" srcId="{1AAF509D-F9B1-4674-A7A6-AC0DFC5E0BC4}" destId="{83C483B6-9854-4AEC-BB51-46D47AD461C1}" srcOrd="0" destOrd="0" presId="urn:microsoft.com/office/officeart/2005/8/layout/vList2"/>
    <dgm:cxn modelId="{DF0EF4F1-CEFA-469F-8B43-C4EB6D37B238}" type="presOf" srcId="{D7BBADF1-2076-47AD-8711-7764B3080399}" destId="{48D337C1-56D3-4B9D-A6C5-CF3FC7216C30}" srcOrd="0" destOrd="0" presId="urn:microsoft.com/office/officeart/2005/8/layout/vList2"/>
    <dgm:cxn modelId="{B82E79FB-F74C-4A6D-9D27-3AFE24C1AD9E}" srcId="{1AAF509D-F9B1-4674-A7A6-AC0DFC5E0BC4}" destId="{D7BBADF1-2076-47AD-8711-7764B3080399}" srcOrd="0" destOrd="0" parTransId="{88EEAE86-4356-4BFF-9C07-650E7E8E2BEF}" sibTransId="{9B9FD1AE-5517-4B4B-AC4F-F6C9091D6F15}"/>
    <dgm:cxn modelId="{6845F7C3-A476-4C44-BB92-44C17FAF8E14}" type="presParOf" srcId="{081FB368-CE6C-488F-9880-11189E2EFD7C}" destId="{83C483B6-9854-4AEC-BB51-46D47AD461C1}" srcOrd="0" destOrd="0" presId="urn:microsoft.com/office/officeart/2005/8/layout/vList2"/>
    <dgm:cxn modelId="{DB0A83A2-1885-4F11-8529-93E2150E6BD5}" type="presParOf" srcId="{081FB368-CE6C-488F-9880-11189E2EFD7C}" destId="{48D337C1-56D3-4B9D-A6C5-CF3FC7216C30}" srcOrd="1" destOrd="0" presId="urn:microsoft.com/office/officeart/2005/8/layout/vList2"/>
    <dgm:cxn modelId="{500FE5CB-9F81-493A-8FAA-7014281753AB}" type="presParOf" srcId="{081FB368-CE6C-488F-9880-11189E2EFD7C}" destId="{AF32C0E6-C63A-456C-A567-97417FBF6B7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46D95BE-58B5-43CE-96E1-18B24917CDB4}"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CF7DF9C0-D324-4196-9009-DD5A532AE2BD}">
      <dgm:prSet custT="1"/>
      <dgm:spPr/>
      <dgm:t>
        <a:bodyPr/>
        <a:lstStyle/>
        <a:p>
          <a:r>
            <a:rPr lang="en-US" sz="2400" b="1" dirty="0">
              <a:latin typeface="Times New Roman" panose="02020603050405020304" pitchFamily="18" charset="0"/>
              <a:cs typeface="Times New Roman" panose="02020603050405020304" pitchFamily="18" charset="0"/>
            </a:rPr>
            <a:t>Appointment of Commissioner(Chapter 2-Section 12):</a:t>
          </a:r>
          <a:endParaRPr lang="en-US" sz="2400" dirty="0">
            <a:latin typeface="Times New Roman" panose="02020603050405020304" pitchFamily="18" charset="0"/>
            <a:cs typeface="Times New Roman" panose="02020603050405020304" pitchFamily="18" charset="0"/>
          </a:endParaRPr>
        </a:p>
      </dgm:t>
    </dgm:pt>
    <dgm:pt modelId="{2BE86C5A-1FF3-432A-A545-6EF737BC04E5}" type="parTrans" cxnId="{241AA467-2BF2-475B-9014-7ED9C3813390}">
      <dgm:prSet/>
      <dgm:spPr/>
      <dgm:t>
        <a:bodyPr/>
        <a:lstStyle/>
        <a:p>
          <a:endParaRPr lang="en-US"/>
        </a:p>
      </dgm:t>
    </dgm:pt>
    <dgm:pt modelId="{F5148466-A148-4ABC-BA25-D83E7680E350}" type="sibTrans" cxnId="{241AA467-2BF2-475B-9014-7ED9C3813390}">
      <dgm:prSet/>
      <dgm:spPr/>
      <dgm:t>
        <a:bodyPr/>
        <a:lstStyle/>
        <a:p>
          <a:endParaRPr lang="en-US"/>
        </a:p>
      </dgm:t>
    </dgm:pt>
    <dgm:pt modelId="{B6330BC0-9211-4C97-9691-720B6CAA8E84}">
      <dgm:prSet custT="1"/>
      <dgm:spPr/>
      <dgm:t>
        <a:bodyPr/>
        <a:lstStyle/>
        <a:p>
          <a:pPr algn="just">
            <a:buFont typeface="+mj-lt"/>
            <a:buAutoNum type="arabicPeriod"/>
          </a:pPr>
          <a:r>
            <a:rPr lang="en-US" sz="2400" dirty="0">
              <a:latin typeface="Times New Roman" panose="02020603050405020304" pitchFamily="18" charset="0"/>
              <a:cs typeface="Times New Roman" panose="02020603050405020304" pitchFamily="18" charset="0"/>
            </a:rPr>
            <a:t>The Government shall appoint an officer</a:t>
          </a:r>
          <a:r>
            <a:rPr lang="en-US" sz="2400" b="1" dirty="0">
              <a:latin typeface="Times New Roman" panose="02020603050405020304" pitchFamily="18" charset="0"/>
              <a:cs typeface="Times New Roman" panose="02020603050405020304" pitchFamily="18" charset="0"/>
            </a:rPr>
            <a:t>, not below the rank of Group 'A' </a:t>
          </a:r>
          <a:r>
            <a:rPr lang="en-US" sz="2400" dirty="0">
              <a:latin typeface="Times New Roman" panose="02020603050405020304" pitchFamily="18" charset="0"/>
              <a:cs typeface="Times New Roman" panose="02020603050405020304" pitchFamily="18" charset="0"/>
            </a:rPr>
            <a:t>officer to be the Commissioner for the Authority. </a:t>
          </a:r>
        </a:p>
      </dgm:t>
    </dgm:pt>
    <dgm:pt modelId="{EEF63624-F820-4330-B5FB-C5E3CC7178B5}" type="parTrans" cxnId="{7C229E48-DCF4-4CB0-B4D6-D629CF9B378C}">
      <dgm:prSet/>
      <dgm:spPr/>
      <dgm:t>
        <a:bodyPr/>
        <a:lstStyle/>
        <a:p>
          <a:endParaRPr lang="en-US"/>
        </a:p>
      </dgm:t>
    </dgm:pt>
    <dgm:pt modelId="{E8E8382B-58EC-49F6-B317-BF4A16C7E86B}" type="sibTrans" cxnId="{7C229E48-DCF4-4CB0-B4D6-D629CF9B378C}">
      <dgm:prSet/>
      <dgm:spPr/>
      <dgm:t>
        <a:bodyPr/>
        <a:lstStyle/>
        <a:p>
          <a:endParaRPr lang="en-US"/>
        </a:p>
      </dgm:t>
    </dgm:pt>
    <dgm:pt modelId="{882535F9-F56D-49B8-AF96-F2FAEF18BE72}">
      <dgm:prSet custT="1"/>
      <dgm:spPr/>
      <dgm:t>
        <a:bodyPr/>
        <a:lstStyle/>
        <a:p>
          <a:pPr algn="just">
            <a:buFont typeface="+mj-lt"/>
            <a:buAutoNum type="arabicPeriod"/>
          </a:pPr>
          <a:r>
            <a:rPr lang="en-US" sz="2400" dirty="0">
              <a:latin typeface="Times New Roman" panose="02020603050405020304" pitchFamily="18" charset="0"/>
              <a:cs typeface="Times New Roman" panose="02020603050405020304" pitchFamily="18" charset="0"/>
            </a:rPr>
            <a:t>The Commissioner shall </a:t>
          </a:r>
          <a:r>
            <a:rPr lang="en-US" sz="2400" b="1" dirty="0">
              <a:latin typeface="Times New Roman" panose="02020603050405020304" pitchFamily="18" charset="0"/>
              <a:cs typeface="Times New Roman" panose="02020603050405020304" pitchFamily="18" charset="0"/>
            </a:rPr>
            <a:t>receive such monthly salary and other allowances </a:t>
          </a:r>
        </a:p>
      </dgm:t>
    </dgm:pt>
    <dgm:pt modelId="{A4FAB546-24A0-4191-9D03-82F1A963FDB2}" type="parTrans" cxnId="{A3DA48E1-9B9E-4C86-8F73-3B9ABA3C8A91}">
      <dgm:prSet/>
      <dgm:spPr/>
      <dgm:t>
        <a:bodyPr/>
        <a:lstStyle/>
        <a:p>
          <a:endParaRPr lang="en-US"/>
        </a:p>
      </dgm:t>
    </dgm:pt>
    <dgm:pt modelId="{657D712A-210D-444C-A069-FEE9693096D4}" type="sibTrans" cxnId="{A3DA48E1-9B9E-4C86-8F73-3B9ABA3C8A91}">
      <dgm:prSet/>
      <dgm:spPr/>
      <dgm:t>
        <a:bodyPr/>
        <a:lstStyle/>
        <a:p>
          <a:endParaRPr lang="en-US"/>
        </a:p>
      </dgm:t>
    </dgm:pt>
    <dgm:pt modelId="{88D1F41E-2586-49F0-842A-5B8E684F568E}">
      <dgm:prSet custT="1"/>
      <dgm:spPr/>
      <dgm:t>
        <a:bodyPr/>
        <a:lstStyle/>
        <a:p>
          <a:pPr algn="just">
            <a:buFont typeface="+mj-lt"/>
            <a:buAutoNum type="arabicPeriod"/>
          </a:pPr>
          <a:r>
            <a:rPr lang="en-US" sz="2400" dirty="0">
              <a:latin typeface="Times New Roman" panose="02020603050405020304" pitchFamily="18" charset="0"/>
              <a:cs typeface="Times New Roman" panose="02020603050405020304" pitchFamily="18" charset="0"/>
            </a:rPr>
            <a:t>The Government may, from time to time </a:t>
          </a:r>
          <a:r>
            <a:rPr lang="en-US" sz="2400" b="1" dirty="0">
              <a:latin typeface="Times New Roman" panose="02020603050405020304" pitchFamily="18" charset="0"/>
              <a:cs typeface="Times New Roman" panose="02020603050405020304" pitchFamily="18" charset="0"/>
            </a:rPr>
            <a:t>grant leave of absence for such period as it thinks fit </a:t>
          </a:r>
          <a:r>
            <a:rPr lang="en-US" sz="2400" dirty="0">
              <a:latin typeface="Times New Roman" panose="02020603050405020304" pitchFamily="18" charset="0"/>
              <a:cs typeface="Times New Roman" panose="02020603050405020304" pitchFamily="18" charset="0"/>
            </a:rPr>
            <a:t>to the Commissioner. A copy of every order </a:t>
          </a:r>
          <a:r>
            <a:rPr lang="en-US" sz="2400" b="1" dirty="0">
              <a:latin typeface="Times New Roman" panose="02020603050405020304" pitchFamily="18" charset="0"/>
              <a:cs typeface="Times New Roman" panose="02020603050405020304" pitchFamily="18" charset="0"/>
            </a:rPr>
            <a:t>granting such leave shall be communicated to the Chairman.</a:t>
          </a:r>
        </a:p>
      </dgm:t>
    </dgm:pt>
    <dgm:pt modelId="{CE054A97-FA74-41C8-99AE-6F75AA328C16}" type="parTrans" cxnId="{F8B69764-37A2-45F9-A7B4-63CCEB5C5DB0}">
      <dgm:prSet/>
      <dgm:spPr/>
      <dgm:t>
        <a:bodyPr/>
        <a:lstStyle/>
        <a:p>
          <a:endParaRPr lang="en-US"/>
        </a:p>
      </dgm:t>
    </dgm:pt>
    <dgm:pt modelId="{654E98EC-B8C0-4D40-ACFB-2A314A247159}" type="sibTrans" cxnId="{F8B69764-37A2-45F9-A7B4-63CCEB5C5DB0}">
      <dgm:prSet/>
      <dgm:spPr/>
      <dgm:t>
        <a:bodyPr/>
        <a:lstStyle/>
        <a:p>
          <a:endParaRPr lang="en-US"/>
        </a:p>
      </dgm:t>
    </dgm:pt>
    <dgm:pt modelId="{B813FF77-5215-43F0-B968-995C104827E2}" type="pres">
      <dgm:prSet presAssocID="{546D95BE-58B5-43CE-96E1-18B24917CDB4}" presName="linear" presStyleCnt="0">
        <dgm:presLayoutVars>
          <dgm:animLvl val="lvl"/>
          <dgm:resizeHandles val="exact"/>
        </dgm:presLayoutVars>
      </dgm:prSet>
      <dgm:spPr/>
    </dgm:pt>
    <dgm:pt modelId="{E5BDBFE9-249F-41EE-83A4-00703C5AE578}" type="pres">
      <dgm:prSet presAssocID="{CF7DF9C0-D324-4196-9009-DD5A532AE2BD}" presName="parentText" presStyleLbl="node1" presStyleIdx="0" presStyleCnt="1">
        <dgm:presLayoutVars>
          <dgm:chMax val="0"/>
          <dgm:bulletEnabled val="1"/>
        </dgm:presLayoutVars>
      </dgm:prSet>
      <dgm:spPr/>
    </dgm:pt>
    <dgm:pt modelId="{E5F64FFB-7080-405C-80DE-9AA244F47F7D}" type="pres">
      <dgm:prSet presAssocID="{CF7DF9C0-D324-4196-9009-DD5A532AE2BD}" presName="childText" presStyleLbl="revTx" presStyleIdx="0" presStyleCnt="1">
        <dgm:presLayoutVars>
          <dgm:bulletEnabled val="1"/>
        </dgm:presLayoutVars>
      </dgm:prSet>
      <dgm:spPr/>
    </dgm:pt>
  </dgm:ptLst>
  <dgm:cxnLst>
    <dgm:cxn modelId="{FBD9462C-A815-49F2-B73D-C3A07983C06B}" type="presOf" srcId="{546D95BE-58B5-43CE-96E1-18B24917CDB4}" destId="{B813FF77-5215-43F0-B968-995C104827E2}" srcOrd="0" destOrd="0" presId="urn:microsoft.com/office/officeart/2005/8/layout/vList2"/>
    <dgm:cxn modelId="{F8B69764-37A2-45F9-A7B4-63CCEB5C5DB0}" srcId="{CF7DF9C0-D324-4196-9009-DD5A532AE2BD}" destId="{88D1F41E-2586-49F0-842A-5B8E684F568E}" srcOrd="2" destOrd="0" parTransId="{CE054A97-FA74-41C8-99AE-6F75AA328C16}" sibTransId="{654E98EC-B8C0-4D40-ACFB-2A314A247159}"/>
    <dgm:cxn modelId="{241AA467-2BF2-475B-9014-7ED9C3813390}" srcId="{546D95BE-58B5-43CE-96E1-18B24917CDB4}" destId="{CF7DF9C0-D324-4196-9009-DD5A532AE2BD}" srcOrd="0" destOrd="0" parTransId="{2BE86C5A-1FF3-432A-A545-6EF737BC04E5}" sibTransId="{F5148466-A148-4ABC-BA25-D83E7680E350}"/>
    <dgm:cxn modelId="{7C229E48-DCF4-4CB0-B4D6-D629CF9B378C}" srcId="{CF7DF9C0-D324-4196-9009-DD5A532AE2BD}" destId="{B6330BC0-9211-4C97-9691-720B6CAA8E84}" srcOrd="0" destOrd="0" parTransId="{EEF63624-F820-4330-B5FB-C5E3CC7178B5}" sibTransId="{E8E8382B-58EC-49F6-B317-BF4A16C7E86B}"/>
    <dgm:cxn modelId="{C81CF078-1827-4443-A961-36F5AFB91D49}" type="presOf" srcId="{882535F9-F56D-49B8-AF96-F2FAEF18BE72}" destId="{E5F64FFB-7080-405C-80DE-9AA244F47F7D}" srcOrd="0" destOrd="1" presId="urn:microsoft.com/office/officeart/2005/8/layout/vList2"/>
    <dgm:cxn modelId="{32CB9490-552C-45F9-B1B5-EFD4DB6E4B32}" type="presOf" srcId="{B6330BC0-9211-4C97-9691-720B6CAA8E84}" destId="{E5F64FFB-7080-405C-80DE-9AA244F47F7D}" srcOrd="0" destOrd="0" presId="urn:microsoft.com/office/officeart/2005/8/layout/vList2"/>
    <dgm:cxn modelId="{A3DA48E1-9B9E-4C86-8F73-3B9ABA3C8A91}" srcId="{CF7DF9C0-D324-4196-9009-DD5A532AE2BD}" destId="{882535F9-F56D-49B8-AF96-F2FAEF18BE72}" srcOrd="1" destOrd="0" parTransId="{A4FAB546-24A0-4191-9D03-82F1A963FDB2}" sibTransId="{657D712A-210D-444C-A069-FEE9693096D4}"/>
    <dgm:cxn modelId="{36BF00E8-47A6-45D8-8401-4BD56395B7C4}" type="presOf" srcId="{CF7DF9C0-D324-4196-9009-DD5A532AE2BD}" destId="{E5BDBFE9-249F-41EE-83A4-00703C5AE578}" srcOrd="0" destOrd="0" presId="urn:microsoft.com/office/officeart/2005/8/layout/vList2"/>
    <dgm:cxn modelId="{B7B5F4F4-39B5-4574-A405-2A9F260513E1}" type="presOf" srcId="{88D1F41E-2586-49F0-842A-5B8E684F568E}" destId="{E5F64FFB-7080-405C-80DE-9AA244F47F7D}" srcOrd="0" destOrd="2" presId="urn:microsoft.com/office/officeart/2005/8/layout/vList2"/>
    <dgm:cxn modelId="{F7BD18BD-71F6-4B93-AC6A-7ECA938E6DA6}" type="presParOf" srcId="{B813FF77-5215-43F0-B968-995C104827E2}" destId="{E5BDBFE9-249F-41EE-83A4-00703C5AE578}" srcOrd="0" destOrd="0" presId="urn:microsoft.com/office/officeart/2005/8/layout/vList2"/>
    <dgm:cxn modelId="{B0AD24B5-152D-4230-B90D-4D0AD8E6B542}" type="presParOf" srcId="{B813FF77-5215-43F0-B968-995C104827E2}" destId="{E5F64FFB-7080-405C-80DE-9AA244F47F7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A90D7EB-20FC-464A-92DE-42B75124A99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6DA8BF35-67BF-4A9E-8E9D-436B933DCDA9}">
      <dgm:prSet custT="1"/>
      <dgm:spPr/>
      <dgm:t>
        <a:bodyPr/>
        <a:lstStyle/>
        <a:p>
          <a:pPr algn="just"/>
          <a:r>
            <a:rPr lang="en-US" sz="1800" b="1" dirty="0">
              <a:latin typeface="Times New Roman" panose="02020603050405020304" pitchFamily="18" charset="0"/>
              <a:cs typeface="Times New Roman" panose="02020603050405020304" pitchFamily="18" charset="0"/>
            </a:rPr>
            <a:t>Powers and duties of the Commissioner (Chapter 2-Section 13):</a:t>
          </a:r>
          <a:endParaRPr lang="en-US" sz="1800" dirty="0">
            <a:latin typeface="Times New Roman" panose="02020603050405020304" pitchFamily="18" charset="0"/>
            <a:cs typeface="Times New Roman" panose="02020603050405020304" pitchFamily="18" charset="0"/>
          </a:endParaRPr>
        </a:p>
      </dgm:t>
    </dgm:pt>
    <dgm:pt modelId="{E382EB40-8760-4BB1-BD07-BF65B3B816AD}" type="parTrans" cxnId="{B033AF77-20C9-47BA-9F76-CF77FA0B255F}">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A6F07E69-6271-4A07-B6A7-7718B05DFB48}" type="sibTrans" cxnId="{B033AF77-20C9-47BA-9F76-CF77FA0B255F}">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056BB47C-854D-4E94-9B0D-3EC0EFA5EE8C}">
      <dgm:prSet custT="1"/>
      <dgm:spPr/>
      <dgm:t>
        <a:bodyPr/>
        <a:lstStyle/>
        <a:p>
          <a:pPr algn="just">
            <a:buFont typeface="+mj-lt"/>
            <a:buAutoNum type="arabicPeriod"/>
          </a:pPr>
          <a:r>
            <a:rPr lang="en-US" sz="1800" dirty="0">
              <a:latin typeface="Times New Roman" panose="02020603050405020304" pitchFamily="18" charset="0"/>
              <a:cs typeface="Times New Roman" panose="02020603050405020304" pitchFamily="18" charset="0"/>
            </a:rPr>
            <a:t>The Commissioner shall be the </a:t>
          </a:r>
          <a:r>
            <a:rPr lang="en-US" sz="1800" b="1" dirty="0">
              <a:latin typeface="Times New Roman" panose="02020603050405020304" pitchFamily="18" charset="0"/>
              <a:cs typeface="Times New Roman" panose="02020603050405020304" pitchFamily="18" charset="0"/>
            </a:rPr>
            <a:t>Chief Executive and Administrative Officer</a:t>
          </a:r>
          <a:r>
            <a:rPr lang="en-US" sz="1800" dirty="0">
              <a:latin typeface="Times New Roman" panose="02020603050405020304" pitchFamily="18" charset="0"/>
              <a:cs typeface="Times New Roman" panose="02020603050405020304" pitchFamily="18" charset="0"/>
            </a:rPr>
            <a:t> of the Authority. </a:t>
          </a:r>
        </a:p>
      </dgm:t>
    </dgm:pt>
    <dgm:pt modelId="{E9BE6406-8AE8-4D94-8B71-3E2E86BC27F1}" type="parTrans" cxnId="{79A085A9-83BB-4E72-9CEF-8B2964E00817}">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FBACC4B3-A8C6-4EC8-825D-5B21499B0A7F}" type="sibTrans" cxnId="{79A085A9-83BB-4E72-9CEF-8B2964E00817}">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8AB81630-BA58-4A60-8F71-42C5867C8442}">
      <dgm:prSet custT="1"/>
      <dgm:spPr/>
      <dgm:t>
        <a:bodyPr/>
        <a:lstStyle/>
        <a:p>
          <a:pPr algn="just">
            <a:buFont typeface="+mj-lt"/>
            <a:buAutoNum type="arabicPeriod"/>
          </a:pPr>
          <a:r>
            <a:rPr lang="en-US" sz="1800" dirty="0">
              <a:latin typeface="Times New Roman" panose="02020603050405020304" pitchFamily="18" charset="0"/>
              <a:cs typeface="Times New Roman" panose="02020603050405020304" pitchFamily="18" charset="0"/>
            </a:rPr>
            <a:t>The Commissioner shall, in addition </a:t>
          </a:r>
          <a:r>
            <a:rPr lang="en-US" sz="1800" b="1" dirty="0">
              <a:latin typeface="Times New Roman" panose="02020603050405020304" pitchFamily="18" charset="0"/>
              <a:cs typeface="Times New Roman" panose="02020603050405020304" pitchFamily="18" charset="0"/>
            </a:rPr>
            <a:t>to performing such functions as are conferred on him </a:t>
          </a:r>
          <a:r>
            <a:rPr lang="en-US" sz="1800" dirty="0">
              <a:latin typeface="Times New Roman" panose="02020603050405020304" pitchFamily="18" charset="0"/>
              <a:cs typeface="Times New Roman" panose="02020603050405020304" pitchFamily="18" charset="0"/>
            </a:rPr>
            <a:t>by or under this Act or under any law for the time being in force</a:t>
          </a:r>
        </a:p>
      </dgm:t>
    </dgm:pt>
    <dgm:pt modelId="{D30ABEBC-BCF7-4FB3-B9D8-D01DE2DBA6A1}" type="parTrans" cxnId="{669603A6-2CEF-4931-A9B8-3A5DBEB0F688}">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7E91579B-8996-4E62-BD6D-3ED6D9FECD63}" type="sibTrans" cxnId="{669603A6-2CEF-4931-A9B8-3A5DBEB0F688}">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72F0D05B-8218-4CF6-B4E8-F4E54F3C4468}">
      <dgm:prSet custT="1"/>
      <dgm:spPr/>
      <dgm:t>
        <a:bodyPr/>
        <a:lstStyle/>
        <a:p>
          <a:pPr algn="just">
            <a:buFont typeface="+mj-lt"/>
            <a:buAutoNum type="arabicPeriod"/>
          </a:pPr>
          <a:r>
            <a:rPr lang="en-US" sz="1800" dirty="0">
              <a:latin typeface="Times New Roman" panose="02020603050405020304" pitchFamily="18" charset="0"/>
              <a:cs typeface="Times New Roman" panose="02020603050405020304" pitchFamily="18" charset="0"/>
            </a:rPr>
            <a:t>The Commissioner shall </a:t>
          </a:r>
          <a:r>
            <a:rPr lang="en-US" sz="1800" b="1" dirty="0">
              <a:latin typeface="Times New Roman" panose="02020603050405020304" pitchFamily="18" charset="0"/>
              <a:cs typeface="Times New Roman" panose="02020603050405020304" pitchFamily="18" charset="0"/>
            </a:rPr>
            <a:t>have all the powers of a major Head of the Department </a:t>
          </a:r>
          <a:r>
            <a:rPr lang="en-US" sz="1800" dirty="0">
              <a:latin typeface="Times New Roman" panose="02020603050405020304" pitchFamily="18" charset="0"/>
              <a:cs typeface="Times New Roman" panose="02020603050405020304" pitchFamily="18" charset="0"/>
            </a:rPr>
            <a:t>of the State Government </a:t>
          </a:r>
          <a:r>
            <a:rPr lang="en-US" sz="1800" b="1" dirty="0">
              <a:latin typeface="Times New Roman" panose="02020603050405020304" pitchFamily="18" charset="0"/>
              <a:cs typeface="Times New Roman" panose="02020603050405020304" pitchFamily="18" charset="0"/>
            </a:rPr>
            <a:t>under the Karnataka Civil Services Rules </a:t>
          </a:r>
          <a:r>
            <a:rPr lang="en-US" sz="1800" dirty="0">
              <a:latin typeface="Times New Roman" panose="02020603050405020304" pitchFamily="18" charset="0"/>
              <a:cs typeface="Times New Roman" panose="02020603050405020304" pitchFamily="18" charset="0"/>
            </a:rPr>
            <a:t>for the time being in force as in respect of the officers and servants of the Authority.</a:t>
          </a:r>
        </a:p>
      </dgm:t>
    </dgm:pt>
    <dgm:pt modelId="{49B5A02A-844D-450E-9546-83A61C63981C}" type="parTrans" cxnId="{D76DC1EE-18AE-4A0F-B4F2-51591291EDDF}">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500B66C1-49DD-4AFE-9290-296893DE7815}" type="sibTrans" cxnId="{D76DC1EE-18AE-4A0F-B4F2-51591291EDDF}">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4A7B9D3C-440B-473B-8E62-C2B0A911E563}">
      <dgm:prSet custT="1"/>
      <dgm:spPr/>
      <dgm:t>
        <a:bodyPr/>
        <a:lstStyle/>
        <a:p>
          <a:pPr algn="just"/>
          <a:r>
            <a:rPr lang="en-US" sz="1800" b="1" dirty="0">
              <a:latin typeface="Times New Roman" panose="02020603050405020304" pitchFamily="18" charset="0"/>
              <a:cs typeface="Times New Roman" panose="02020603050405020304" pitchFamily="18" charset="0"/>
            </a:rPr>
            <a:t>Objects of the Authority(Chapter 2-Section 14):</a:t>
          </a:r>
          <a:endParaRPr lang="en-US" sz="1800" dirty="0">
            <a:latin typeface="Times New Roman" panose="02020603050405020304" pitchFamily="18" charset="0"/>
            <a:cs typeface="Times New Roman" panose="02020603050405020304" pitchFamily="18" charset="0"/>
          </a:endParaRPr>
        </a:p>
      </dgm:t>
    </dgm:pt>
    <dgm:pt modelId="{F872A85F-D973-43EC-9257-C1E0E781217C}" type="parTrans" cxnId="{CFBD71B5-6158-4060-B50E-0B891BB26FD6}">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9FEBC5FF-792A-4A7F-9549-8E10953ED192}" type="sibTrans" cxnId="{CFBD71B5-6158-4060-B50E-0B891BB26FD6}">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E369D384-DD5F-4EEE-A0B1-E8EDE2D65AE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just"/>
          <a:r>
            <a:rPr lang="en-US" sz="1800" dirty="0">
              <a:latin typeface="Times New Roman" panose="02020603050405020304" pitchFamily="18" charset="0"/>
              <a:cs typeface="Times New Roman" panose="02020603050405020304" pitchFamily="18" charset="0"/>
            </a:rPr>
            <a:t>To plan and </a:t>
          </a:r>
          <a:r>
            <a:rPr lang="en-US" sz="1800" b="1" dirty="0">
              <a:latin typeface="Times New Roman" panose="02020603050405020304" pitchFamily="18" charset="0"/>
              <a:cs typeface="Times New Roman" panose="02020603050405020304" pitchFamily="18" charset="0"/>
            </a:rPr>
            <a:t>promote and secure the developmen</a:t>
          </a:r>
          <a:r>
            <a:rPr lang="en-US" sz="1800" dirty="0">
              <a:latin typeface="Times New Roman" panose="02020603050405020304" pitchFamily="18" charset="0"/>
              <a:cs typeface="Times New Roman" panose="02020603050405020304" pitchFamily="18" charset="0"/>
            </a:rPr>
            <a:t>t of the urban area and for these purposes the Authority shall have the power to acquire, hold, manage and dispose of moveable and immovable property, whether within or outside the urban area under its jurisdiction, to carryout buildings, engineering and other operations and generally to do all things necessary or expedient for the purpose of such development</a:t>
          </a:r>
        </a:p>
      </dgm:t>
    </dgm:pt>
    <dgm:pt modelId="{71150993-6A6E-42F1-9E44-F23732524BAD}" type="parTrans" cxnId="{AC098DAA-2FA6-466A-B3BE-F4FFEE5E4F9A}">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2FDBAA42-F8BB-4814-8646-20228FF4B9CF}" type="sibTrans" cxnId="{AC098DAA-2FA6-466A-B3BE-F4FFEE5E4F9A}">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908A4FE8-F3FD-4C7C-BDAE-CA00DA604F6A}" type="pres">
      <dgm:prSet presAssocID="{2A90D7EB-20FC-464A-92DE-42B75124A995}" presName="linear" presStyleCnt="0">
        <dgm:presLayoutVars>
          <dgm:animLvl val="lvl"/>
          <dgm:resizeHandles val="exact"/>
        </dgm:presLayoutVars>
      </dgm:prSet>
      <dgm:spPr/>
    </dgm:pt>
    <dgm:pt modelId="{01734F74-825B-4EDC-A6DF-8343268DF74E}" type="pres">
      <dgm:prSet presAssocID="{6DA8BF35-67BF-4A9E-8E9D-436B933DCDA9}" presName="parentText" presStyleLbl="node1" presStyleIdx="0" presStyleCnt="3" custScaleY="66525">
        <dgm:presLayoutVars>
          <dgm:chMax val="0"/>
          <dgm:bulletEnabled val="1"/>
        </dgm:presLayoutVars>
      </dgm:prSet>
      <dgm:spPr/>
    </dgm:pt>
    <dgm:pt modelId="{D062C378-FA87-4ACB-A448-E8A1E2F4F236}" type="pres">
      <dgm:prSet presAssocID="{6DA8BF35-67BF-4A9E-8E9D-436B933DCDA9}" presName="childText" presStyleLbl="revTx" presStyleIdx="0" presStyleCnt="1">
        <dgm:presLayoutVars>
          <dgm:bulletEnabled val="1"/>
        </dgm:presLayoutVars>
      </dgm:prSet>
      <dgm:spPr/>
    </dgm:pt>
    <dgm:pt modelId="{491BC99D-71BE-4B27-BD0B-84CE0E57A86F}" type="pres">
      <dgm:prSet presAssocID="{4A7B9D3C-440B-473B-8E62-C2B0A911E563}" presName="parentText" presStyleLbl="node1" presStyleIdx="1" presStyleCnt="3" custScaleY="64236">
        <dgm:presLayoutVars>
          <dgm:chMax val="0"/>
          <dgm:bulletEnabled val="1"/>
        </dgm:presLayoutVars>
      </dgm:prSet>
      <dgm:spPr/>
    </dgm:pt>
    <dgm:pt modelId="{2535FDAB-B595-4E66-A8BD-DE06DB1A3326}" type="pres">
      <dgm:prSet presAssocID="{9FEBC5FF-792A-4A7F-9549-8E10953ED192}" presName="spacer" presStyleCnt="0"/>
      <dgm:spPr/>
    </dgm:pt>
    <dgm:pt modelId="{47497250-83E0-4606-B864-6E454D79F65E}" type="pres">
      <dgm:prSet presAssocID="{E369D384-DD5F-4EEE-A0B1-E8EDE2D65AE1}" presName="parentText" presStyleLbl="node1" presStyleIdx="2" presStyleCnt="3">
        <dgm:presLayoutVars>
          <dgm:chMax val="0"/>
          <dgm:bulletEnabled val="1"/>
        </dgm:presLayoutVars>
      </dgm:prSet>
      <dgm:spPr/>
    </dgm:pt>
  </dgm:ptLst>
  <dgm:cxnLst>
    <dgm:cxn modelId="{72FA2F47-A186-4812-B53D-6D7917C4285A}" type="presOf" srcId="{4A7B9D3C-440B-473B-8E62-C2B0A911E563}" destId="{491BC99D-71BE-4B27-BD0B-84CE0E57A86F}" srcOrd="0" destOrd="0" presId="urn:microsoft.com/office/officeart/2005/8/layout/vList2"/>
    <dgm:cxn modelId="{B033AF77-20C9-47BA-9F76-CF77FA0B255F}" srcId="{2A90D7EB-20FC-464A-92DE-42B75124A995}" destId="{6DA8BF35-67BF-4A9E-8E9D-436B933DCDA9}" srcOrd="0" destOrd="0" parTransId="{E382EB40-8760-4BB1-BD07-BF65B3B816AD}" sibTransId="{A6F07E69-6271-4A07-B6A7-7718B05DFB48}"/>
    <dgm:cxn modelId="{5619B67C-ADE7-407B-93B6-3EEFF78217EE}" type="presOf" srcId="{72F0D05B-8218-4CF6-B4E8-F4E54F3C4468}" destId="{D062C378-FA87-4ACB-A448-E8A1E2F4F236}" srcOrd="0" destOrd="2" presId="urn:microsoft.com/office/officeart/2005/8/layout/vList2"/>
    <dgm:cxn modelId="{3DA89F90-4710-4582-97E6-7873E6CEDDF7}" type="presOf" srcId="{8AB81630-BA58-4A60-8F71-42C5867C8442}" destId="{D062C378-FA87-4ACB-A448-E8A1E2F4F236}" srcOrd="0" destOrd="1" presId="urn:microsoft.com/office/officeart/2005/8/layout/vList2"/>
    <dgm:cxn modelId="{A8ADB499-5576-4373-9743-F247AD8BEFA1}" type="presOf" srcId="{6DA8BF35-67BF-4A9E-8E9D-436B933DCDA9}" destId="{01734F74-825B-4EDC-A6DF-8343268DF74E}" srcOrd="0" destOrd="0" presId="urn:microsoft.com/office/officeart/2005/8/layout/vList2"/>
    <dgm:cxn modelId="{669603A6-2CEF-4931-A9B8-3A5DBEB0F688}" srcId="{6DA8BF35-67BF-4A9E-8E9D-436B933DCDA9}" destId="{8AB81630-BA58-4A60-8F71-42C5867C8442}" srcOrd="1" destOrd="0" parTransId="{D30ABEBC-BCF7-4FB3-B9D8-D01DE2DBA6A1}" sibTransId="{7E91579B-8996-4E62-BD6D-3ED6D9FECD63}"/>
    <dgm:cxn modelId="{79A085A9-83BB-4E72-9CEF-8B2964E00817}" srcId="{6DA8BF35-67BF-4A9E-8E9D-436B933DCDA9}" destId="{056BB47C-854D-4E94-9B0D-3EC0EFA5EE8C}" srcOrd="0" destOrd="0" parTransId="{E9BE6406-8AE8-4D94-8B71-3E2E86BC27F1}" sibTransId="{FBACC4B3-A8C6-4EC8-825D-5B21499B0A7F}"/>
    <dgm:cxn modelId="{AC098DAA-2FA6-466A-B3BE-F4FFEE5E4F9A}" srcId="{2A90D7EB-20FC-464A-92DE-42B75124A995}" destId="{E369D384-DD5F-4EEE-A0B1-E8EDE2D65AE1}" srcOrd="2" destOrd="0" parTransId="{71150993-6A6E-42F1-9E44-F23732524BAD}" sibTransId="{2FDBAA42-F8BB-4814-8646-20228FF4B9CF}"/>
    <dgm:cxn modelId="{CFBD71B5-6158-4060-B50E-0B891BB26FD6}" srcId="{2A90D7EB-20FC-464A-92DE-42B75124A995}" destId="{4A7B9D3C-440B-473B-8E62-C2B0A911E563}" srcOrd="1" destOrd="0" parTransId="{F872A85F-D973-43EC-9257-C1E0E781217C}" sibTransId="{9FEBC5FF-792A-4A7F-9549-8E10953ED192}"/>
    <dgm:cxn modelId="{647095BB-B7A3-4C36-8360-BEE9C9AA2BB3}" type="presOf" srcId="{2A90D7EB-20FC-464A-92DE-42B75124A995}" destId="{908A4FE8-F3FD-4C7C-BDAE-CA00DA604F6A}" srcOrd="0" destOrd="0" presId="urn:microsoft.com/office/officeart/2005/8/layout/vList2"/>
    <dgm:cxn modelId="{33AA6DDE-6AF2-455D-8B60-B770DBCEBE45}" type="presOf" srcId="{E369D384-DD5F-4EEE-A0B1-E8EDE2D65AE1}" destId="{47497250-83E0-4606-B864-6E454D79F65E}" srcOrd="0" destOrd="0" presId="urn:microsoft.com/office/officeart/2005/8/layout/vList2"/>
    <dgm:cxn modelId="{D76DC1EE-18AE-4A0F-B4F2-51591291EDDF}" srcId="{6DA8BF35-67BF-4A9E-8E9D-436B933DCDA9}" destId="{72F0D05B-8218-4CF6-B4E8-F4E54F3C4468}" srcOrd="2" destOrd="0" parTransId="{49B5A02A-844D-450E-9546-83A61C63981C}" sibTransId="{500B66C1-49DD-4AFE-9290-296893DE7815}"/>
    <dgm:cxn modelId="{F2CCA9F7-D23F-4729-841B-687BF5659D38}" type="presOf" srcId="{056BB47C-854D-4E94-9B0D-3EC0EFA5EE8C}" destId="{D062C378-FA87-4ACB-A448-E8A1E2F4F236}" srcOrd="0" destOrd="0" presId="urn:microsoft.com/office/officeart/2005/8/layout/vList2"/>
    <dgm:cxn modelId="{828FF8AD-98CD-4004-9EB0-2DF56BC7CB15}" type="presParOf" srcId="{908A4FE8-F3FD-4C7C-BDAE-CA00DA604F6A}" destId="{01734F74-825B-4EDC-A6DF-8343268DF74E}" srcOrd="0" destOrd="0" presId="urn:microsoft.com/office/officeart/2005/8/layout/vList2"/>
    <dgm:cxn modelId="{15F4A0EC-B337-4AB2-9601-43C26A1DCF3D}" type="presParOf" srcId="{908A4FE8-F3FD-4C7C-BDAE-CA00DA604F6A}" destId="{D062C378-FA87-4ACB-A448-E8A1E2F4F236}" srcOrd="1" destOrd="0" presId="urn:microsoft.com/office/officeart/2005/8/layout/vList2"/>
    <dgm:cxn modelId="{AECD0E8D-EF9A-4E5D-9B44-2889094ED035}" type="presParOf" srcId="{908A4FE8-F3FD-4C7C-BDAE-CA00DA604F6A}" destId="{491BC99D-71BE-4B27-BD0B-84CE0E57A86F}" srcOrd="2" destOrd="0" presId="urn:microsoft.com/office/officeart/2005/8/layout/vList2"/>
    <dgm:cxn modelId="{261A187E-410D-41E8-A8E5-9CD1CFCF6705}" type="presParOf" srcId="{908A4FE8-F3FD-4C7C-BDAE-CA00DA604F6A}" destId="{2535FDAB-B595-4E66-A8BD-DE06DB1A3326}" srcOrd="3" destOrd="0" presId="urn:microsoft.com/office/officeart/2005/8/layout/vList2"/>
    <dgm:cxn modelId="{2CFD335E-280C-43D1-A4D2-9D26D8464C5A}" type="presParOf" srcId="{908A4FE8-F3FD-4C7C-BDAE-CA00DA604F6A}" destId="{47497250-83E0-4606-B864-6E454D79F65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B49D9C8-A1D2-47B0-88F9-72A5A9071BE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59E08D8F-3735-44AE-A36D-C2BDBCC2F874}">
      <dgm:prSet custT="1"/>
      <dgm:spPr/>
      <dgm:t>
        <a:bodyPr/>
        <a:lstStyle/>
        <a:p>
          <a:pPr algn="just"/>
          <a:r>
            <a:rPr lang="en-US" sz="1800" b="1">
              <a:latin typeface="Times New Roman" panose="02020603050405020304" pitchFamily="18" charset="0"/>
              <a:cs typeface="Times New Roman" panose="02020603050405020304" pitchFamily="18" charset="0"/>
            </a:rPr>
            <a:t>Qualifications of Director (Chapter 6-Section 38):</a:t>
          </a:r>
          <a:endParaRPr lang="en-US" sz="1800">
            <a:latin typeface="Times New Roman" panose="02020603050405020304" pitchFamily="18" charset="0"/>
            <a:cs typeface="Times New Roman" panose="02020603050405020304" pitchFamily="18" charset="0"/>
          </a:endParaRPr>
        </a:p>
      </dgm:t>
    </dgm:pt>
    <dgm:pt modelId="{1D4D35AD-2AD6-465D-A6DB-80F25A3E02E7}" type="parTrans" cxnId="{786C564F-E4AA-414E-8B77-B69ACC064AD9}">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03205105-7873-45BE-A673-2B5F4873117D}" type="sibTrans" cxnId="{786C564F-E4AA-414E-8B77-B69ACC064AD9}">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4E8F04C9-158D-4B1C-8EBC-2012B00E7BF9}">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just"/>
          <a:r>
            <a:rPr lang="en-US" sz="1800" dirty="0">
              <a:latin typeface="Times New Roman" panose="02020603050405020304" pitchFamily="18" charset="0"/>
              <a:cs typeface="Times New Roman" panose="02020603050405020304" pitchFamily="18" charset="0"/>
            </a:rPr>
            <a:t>A person to be appointed as the Director of Town Planning for the State, shall be a </a:t>
          </a:r>
          <a:r>
            <a:rPr lang="en-US" sz="1800" b="1" dirty="0">
              <a:latin typeface="Times New Roman" panose="02020603050405020304" pitchFamily="18" charset="0"/>
              <a:cs typeface="Times New Roman" panose="02020603050405020304" pitchFamily="18" charset="0"/>
            </a:rPr>
            <a:t>qualified town planner with a minimum qualification of a post-graduate degree or equivalent qualification in Town Planning.</a:t>
          </a:r>
        </a:p>
      </dgm:t>
    </dgm:pt>
    <dgm:pt modelId="{04A5D86F-EB29-445F-9644-E4D4BF0DA9CE}" type="parTrans" cxnId="{575CFB90-1EFB-4462-A519-BB5B1FFE331A}">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78845172-7ACE-4684-9440-365B1C1F9066}" type="sibTrans" cxnId="{575CFB90-1EFB-4462-A519-BB5B1FFE331A}">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6F1118FA-CE98-466E-B065-5ADAE3BFC037}">
      <dgm:prSet custT="1"/>
      <dgm:spPr/>
      <dgm:t>
        <a:bodyPr/>
        <a:lstStyle/>
        <a:p>
          <a:pPr algn="just"/>
          <a:r>
            <a:rPr lang="en-US" sz="1800" b="1">
              <a:latin typeface="Times New Roman" panose="02020603050405020304" pitchFamily="18" charset="0"/>
              <a:cs typeface="Times New Roman" panose="02020603050405020304" pitchFamily="18" charset="0"/>
            </a:rPr>
            <a:t>Qualifications of Town Planning Officer (Chapter 6-Section 39):</a:t>
          </a:r>
          <a:endParaRPr lang="en-US" sz="1800">
            <a:latin typeface="Times New Roman" panose="02020603050405020304" pitchFamily="18" charset="0"/>
            <a:cs typeface="Times New Roman" panose="02020603050405020304" pitchFamily="18" charset="0"/>
          </a:endParaRPr>
        </a:p>
      </dgm:t>
    </dgm:pt>
    <dgm:pt modelId="{68DAD7D9-B9C9-4211-A95E-0A71219CAF7C}" type="parTrans" cxnId="{FBEBC4EB-0846-41F5-88A3-B9A72CE5915B}">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8E5711BB-93F4-4EEC-8018-657B934E7C3D}" type="sibTrans" cxnId="{FBEBC4EB-0846-41F5-88A3-B9A72CE5915B}">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18DB79D1-F92B-4B1D-A3A2-9337671C1A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just"/>
          <a:r>
            <a:rPr lang="en-US" sz="1800" dirty="0">
              <a:latin typeface="Times New Roman" panose="02020603050405020304" pitchFamily="18" charset="0"/>
              <a:cs typeface="Times New Roman" panose="02020603050405020304" pitchFamily="18" charset="0"/>
            </a:rPr>
            <a:t>A person to be appointed as the Town Planning officer shall have a </a:t>
          </a:r>
          <a:r>
            <a:rPr lang="en-US" sz="1800" b="1" dirty="0">
              <a:latin typeface="Times New Roman" panose="02020603050405020304" pitchFamily="18" charset="0"/>
              <a:cs typeface="Times New Roman" panose="02020603050405020304" pitchFamily="18" charset="0"/>
            </a:rPr>
            <a:t>minimum qualification of a Bachelor's Degree</a:t>
          </a:r>
          <a:r>
            <a:rPr lang="en-US" sz="1800" dirty="0">
              <a:latin typeface="Times New Roman" panose="02020603050405020304" pitchFamily="18" charset="0"/>
              <a:cs typeface="Times New Roman" panose="02020603050405020304" pitchFamily="18" charset="0"/>
            </a:rPr>
            <a:t> in Town Planning or architecture, or civil engineering or postgraduate Diploma in Town Planning, </a:t>
          </a:r>
          <a:r>
            <a:rPr lang="en-US" sz="1800" b="1" dirty="0">
              <a:latin typeface="Times New Roman" panose="02020603050405020304" pitchFamily="18" charset="0"/>
              <a:cs typeface="Times New Roman" panose="02020603050405020304" pitchFamily="18" charset="0"/>
            </a:rPr>
            <a:t>with practical experience in the field of Town Planning for a period of not less than three years.</a:t>
          </a:r>
        </a:p>
      </dgm:t>
    </dgm:pt>
    <dgm:pt modelId="{5D60C822-2B37-469B-B68C-3BC8D77F3584}" type="parTrans" cxnId="{3ADA93A0-B63E-4117-B68B-3372706E4485}">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0FF0046A-6540-4941-9830-CAAF2156C2DC}" type="sibTrans" cxnId="{3ADA93A0-B63E-4117-B68B-3372706E4485}">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C63B2962-8BAE-4E28-BFEF-9A60609A76D3}" type="pres">
      <dgm:prSet presAssocID="{1B49D9C8-A1D2-47B0-88F9-72A5A9071BEE}" presName="linear" presStyleCnt="0">
        <dgm:presLayoutVars>
          <dgm:animLvl val="lvl"/>
          <dgm:resizeHandles val="exact"/>
        </dgm:presLayoutVars>
      </dgm:prSet>
      <dgm:spPr/>
    </dgm:pt>
    <dgm:pt modelId="{A9535CC6-7200-46F4-BD14-C5FCE03C9400}" type="pres">
      <dgm:prSet presAssocID="{59E08D8F-3735-44AE-A36D-C2BDBCC2F874}" presName="parentText" presStyleLbl="node1" presStyleIdx="0" presStyleCnt="4">
        <dgm:presLayoutVars>
          <dgm:chMax val="0"/>
          <dgm:bulletEnabled val="1"/>
        </dgm:presLayoutVars>
      </dgm:prSet>
      <dgm:spPr/>
    </dgm:pt>
    <dgm:pt modelId="{576D65B4-C9DA-4BFF-95B8-B6D9D21B2DDA}" type="pres">
      <dgm:prSet presAssocID="{03205105-7873-45BE-A673-2B5F4873117D}" presName="spacer" presStyleCnt="0"/>
      <dgm:spPr/>
    </dgm:pt>
    <dgm:pt modelId="{0528E4AB-1495-404E-9AF7-FA55B7765CF9}" type="pres">
      <dgm:prSet presAssocID="{4E8F04C9-158D-4B1C-8EBC-2012B00E7BF9}" presName="parentText" presStyleLbl="node1" presStyleIdx="1" presStyleCnt="4">
        <dgm:presLayoutVars>
          <dgm:chMax val="0"/>
          <dgm:bulletEnabled val="1"/>
        </dgm:presLayoutVars>
      </dgm:prSet>
      <dgm:spPr/>
    </dgm:pt>
    <dgm:pt modelId="{043BD881-53A8-463D-93D8-732F9FB3BD6C}" type="pres">
      <dgm:prSet presAssocID="{78845172-7ACE-4684-9440-365B1C1F9066}" presName="spacer" presStyleCnt="0"/>
      <dgm:spPr/>
    </dgm:pt>
    <dgm:pt modelId="{68CC9DC1-A66A-414A-8C30-BE45B365FC61}" type="pres">
      <dgm:prSet presAssocID="{6F1118FA-CE98-466E-B065-5ADAE3BFC037}" presName="parentText" presStyleLbl="node1" presStyleIdx="2" presStyleCnt="4" custScaleY="81049">
        <dgm:presLayoutVars>
          <dgm:chMax val="0"/>
          <dgm:bulletEnabled val="1"/>
        </dgm:presLayoutVars>
      </dgm:prSet>
      <dgm:spPr/>
    </dgm:pt>
    <dgm:pt modelId="{590BDCEC-CE6C-4492-8AB9-6D84D7C1C0E1}" type="pres">
      <dgm:prSet presAssocID="{8E5711BB-93F4-4EEC-8018-657B934E7C3D}" presName="spacer" presStyleCnt="0"/>
      <dgm:spPr/>
    </dgm:pt>
    <dgm:pt modelId="{31D1D46D-57CB-4248-8509-726A9BC4A3A6}" type="pres">
      <dgm:prSet presAssocID="{18DB79D1-F92B-4B1D-A3A2-9337671C1A31}" presName="parentText" presStyleLbl="node1" presStyleIdx="3" presStyleCnt="4">
        <dgm:presLayoutVars>
          <dgm:chMax val="0"/>
          <dgm:bulletEnabled val="1"/>
        </dgm:presLayoutVars>
      </dgm:prSet>
      <dgm:spPr/>
    </dgm:pt>
  </dgm:ptLst>
  <dgm:cxnLst>
    <dgm:cxn modelId="{827CA246-8D5F-4EEF-ADB2-05CCA4B48C9B}" type="presOf" srcId="{18DB79D1-F92B-4B1D-A3A2-9337671C1A31}" destId="{31D1D46D-57CB-4248-8509-726A9BC4A3A6}" srcOrd="0" destOrd="0" presId="urn:microsoft.com/office/officeart/2005/8/layout/vList2"/>
    <dgm:cxn modelId="{786C564F-E4AA-414E-8B77-B69ACC064AD9}" srcId="{1B49D9C8-A1D2-47B0-88F9-72A5A9071BEE}" destId="{59E08D8F-3735-44AE-A36D-C2BDBCC2F874}" srcOrd="0" destOrd="0" parTransId="{1D4D35AD-2AD6-465D-A6DB-80F25A3E02E7}" sibTransId="{03205105-7873-45BE-A673-2B5F4873117D}"/>
    <dgm:cxn modelId="{027D017E-87F2-4608-9557-6A5EF8A5B213}" type="presOf" srcId="{4E8F04C9-158D-4B1C-8EBC-2012B00E7BF9}" destId="{0528E4AB-1495-404E-9AF7-FA55B7765CF9}" srcOrd="0" destOrd="0" presId="urn:microsoft.com/office/officeart/2005/8/layout/vList2"/>
    <dgm:cxn modelId="{6D6F7383-0B81-4BFD-8E6E-73992788D934}" type="presOf" srcId="{59E08D8F-3735-44AE-A36D-C2BDBCC2F874}" destId="{A9535CC6-7200-46F4-BD14-C5FCE03C9400}" srcOrd="0" destOrd="0" presId="urn:microsoft.com/office/officeart/2005/8/layout/vList2"/>
    <dgm:cxn modelId="{575CFB90-1EFB-4462-A519-BB5B1FFE331A}" srcId="{1B49D9C8-A1D2-47B0-88F9-72A5A9071BEE}" destId="{4E8F04C9-158D-4B1C-8EBC-2012B00E7BF9}" srcOrd="1" destOrd="0" parTransId="{04A5D86F-EB29-445F-9644-E4D4BF0DA9CE}" sibTransId="{78845172-7ACE-4684-9440-365B1C1F9066}"/>
    <dgm:cxn modelId="{F01A1D9D-5185-4CAD-8407-3A2A29B4AF42}" type="presOf" srcId="{1B49D9C8-A1D2-47B0-88F9-72A5A9071BEE}" destId="{C63B2962-8BAE-4E28-BFEF-9A60609A76D3}" srcOrd="0" destOrd="0" presId="urn:microsoft.com/office/officeart/2005/8/layout/vList2"/>
    <dgm:cxn modelId="{3ADA93A0-B63E-4117-B68B-3372706E4485}" srcId="{1B49D9C8-A1D2-47B0-88F9-72A5A9071BEE}" destId="{18DB79D1-F92B-4B1D-A3A2-9337671C1A31}" srcOrd="3" destOrd="0" parTransId="{5D60C822-2B37-469B-B68C-3BC8D77F3584}" sibTransId="{0FF0046A-6540-4941-9830-CAAF2156C2DC}"/>
    <dgm:cxn modelId="{FBEBC4EB-0846-41F5-88A3-B9A72CE5915B}" srcId="{1B49D9C8-A1D2-47B0-88F9-72A5A9071BEE}" destId="{6F1118FA-CE98-466E-B065-5ADAE3BFC037}" srcOrd="2" destOrd="0" parTransId="{68DAD7D9-B9C9-4211-A95E-0A71219CAF7C}" sibTransId="{8E5711BB-93F4-4EEC-8018-657B934E7C3D}"/>
    <dgm:cxn modelId="{4A9477EE-DA32-4351-B1F1-B2A2870E618C}" type="presOf" srcId="{6F1118FA-CE98-466E-B065-5ADAE3BFC037}" destId="{68CC9DC1-A66A-414A-8C30-BE45B365FC61}" srcOrd="0" destOrd="0" presId="urn:microsoft.com/office/officeart/2005/8/layout/vList2"/>
    <dgm:cxn modelId="{B25AE05E-41F6-45BB-B581-BA17B3B1842C}" type="presParOf" srcId="{C63B2962-8BAE-4E28-BFEF-9A60609A76D3}" destId="{A9535CC6-7200-46F4-BD14-C5FCE03C9400}" srcOrd="0" destOrd="0" presId="urn:microsoft.com/office/officeart/2005/8/layout/vList2"/>
    <dgm:cxn modelId="{7D180010-52B7-476A-AF5A-3EAFE9A02BE1}" type="presParOf" srcId="{C63B2962-8BAE-4E28-BFEF-9A60609A76D3}" destId="{576D65B4-C9DA-4BFF-95B8-B6D9D21B2DDA}" srcOrd="1" destOrd="0" presId="urn:microsoft.com/office/officeart/2005/8/layout/vList2"/>
    <dgm:cxn modelId="{5FD945E4-6CE4-47C1-BB05-E1CFCCA92272}" type="presParOf" srcId="{C63B2962-8BAE-4E28-BFEF-9A60609A76D3}" destId="{0528E4AB-1495-404E-9AF7-FA55B7765CF9}" srcOrd="2" destOrd="0" presId="urn:microsoft.com/office/officeart/2005/8/layout/vList2"/>
    <dgm:cxn modelId="{0FE29CE5-90A1-4BE9-A00C-94C18B47F5CA}" type="presParOf" srcId="{C63B2962-8BAE-4E28-BFEF-9A60609A76D3}" destId="{043BD881-53A8-463D-93D8-732F9FB3BD6C}" srcOrd="3" destOrd="0" presId="urn:microsoft.com/office/officeart/2005/8/layout/vList2"/>
    <dgm:cxn modelId="{AC745DE4-2BB4-4009-83B5-FBE3590FD9AB}" type="presParOf" srcId="{C63B2962-8BAE-4E28-BFEF-9A60609A76D3}" destId="{68CC9DC1-A66A-414A-8C30-BE45B365FC61}" srcOrd="4" destOrd="0" presId="urn:microsoft.com/office/officeart/2005/8/layout/vList2"/>
    <dgm:cxn modelId="{0BCF7582-6C12-40F6-A062-69C9A6A6E570}" type="presParOf" srcId="{C63B2962-8BAE-4E28-BFEF-9A60609A76D3}" destId="{590BDCEC-CE6C-4492-8AB9-6D84D7C1C0E1}" srcOrd="5" destOrd="0" presId="urn:microsoft.com/office/officeart/2005/8/layout/vList2"/>
    <dgm:cxn modelId="{B6CF66A6-561E-4821-A096-B175949DA29C}" type="presParOf" srcId="{C63B2962-8BAE-4E28-BFEF-9A60609A76D3}" destId="{31D1D46D-57CB-4248-8509-726A9BC4A3A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6837B2-813B-411B-8803-970A842EE7B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4B9B6C8-7A6F-44DD-A741-908BF3D15167}">
      <dgm:prSet phldrT="[Text]" custT="1"/>
      <dgm:spPr/>
      <dgm:t>
        <a:bodyPr/>
        <a:lstStyle/>
        <a:p>
          <a:r>
            <a:rPr lang="en-US" sz="1600" dirty="0">
              <a:latin typeface="Times New Roman" panose="02020603050405020304" pitchFamily="18" charset="0"/>
              <a:cs typeface="Times New Roman" panose="02020603050405020304" pitchFamily="18" charset="0"/>
            </a:rPr>
            <a:t>1. Initial evidence gathering and
consultation</a:t>
          </a:r>
        </a:p>
      </dgm:t>
    </dgm:pt>
    <dgm:pt modelId="{EA39F6E9-0CDE-4A85-BB23-975A77834F6A}" type="parTrans" cxnId="{3CA1F0BB-6664-4580-9F96-31A9228AC7EF}">
      <dgm:prSet/>
      <dgm:spPr/>
      <dgm:t>
        <a:bodyPr/>
        <a:lstStyle/>
        <a:p>
          <a:endParaRPr lang="en-US" sz="1400">
            <a:latin typeface="Times New Roman" panose="02020603050405020304" pitchFamily="18" charset="0"/>
            <a:cs typeface="Times New Roman" panose="02020603050405020304" pitchFamily="18" charset="0"/>
          </a:endParaRPr>
        </a:p>
      </dgm:t>
    </dgm:pt>
    <dgm:pt modelId="{009F63AB-8755-4D24-A229-6568252D3294}" type="sibTrans" cxnId="{3CA1F0BB-6664-4580-9F96-31A9228AC7EF}">
      <dgm:prSet/>
      <dgm:spPr/>
      <dgm:t>
        <a:bodyPr/>
        <a:lstStyle/>
        <a:p>
          <a:endParaRPr lang="en-US" sz="1400">
            <a:latin typeface="Times New Roman" panose="02020603050405020304" pitchFamily="18" charset="0"/>
            <a:cs typeface="Times New Roman" panose="02020603050405020304" pitchFamily="18" charset="0"/>
          </a:endParaRPr>
        </a:p>
      </dgm:t>
    </dgm:pt>
    <dgm:pt modelId="{195EB2C0-64D9-4B4A-B37C-57D59F7E6CBC}">
      <dgm:prSet phldrT="[Text]" custT="1"/>
      <dgm:spPr/>
      <dgm:t>
        <a:bodyPr/>
        <a:lstStyle/>
        <a:p>
          <a:r>
            <a:rPr lang="en-US" sz="1400" dirty="0">
              <a:latin typeface="Times New Roman" panose="02020603050405020304" pitchFamily="18" charset="0"/>
              <a:cs typeface="Times New Roman" panose="02020603050405020304" pitchFamily="18" charset="0"/>
            </a:rPr>
            <a:t>Formulate initial aims and objectives</a:t>
          </a:r>
        </a:p>
      </dgm:t>
    </dgm:pt>
    <dgm:pt modelId="{1FB6FBE5-AFA4-472C-8754-1078913AC1FB}" type="parTrans" cxnId="{E5F1281A-01AF-44E4-827F-A3D8782C2978}">
      <dgm:prSet/>
      <dgm:spPr/>
      <dgm:t>
        <a:bodyPr/>
        <a:lstStyle/>
        <a:p>
          <a:endParaRPr lang="en-US" sz="1400">
            <a:latin typeface="Times New Roman" panose="02020603050405020304" pitchFamily="18" charset="0"/>
            <a:cs typeface="Times New Roman" panose="02020603050405020304" pitchFamily="18" charset="0"/>
          </a:endParaRPr>
        </a:p>
      </dgm:t>
    </dgm:pt>
    <dgm:pt modelId="{CAF9DD81-AF09-48B3-A222-EB141F131EE0}" type="sibTrans" cxnId="{E5F1281A-01AF-44E4-827F-A3D8782C2978}">
      <dgm:prSet/>
      <dgm:spPr/>
      <dgm:t>
        <a:bodyPr/>
        <a:lstStyle/>
        <a:p>
          <a:endParaRPr lang="en-US" sz="1400">
            <a:latin typeface="Times New Roman" panose="02020603050405020304" pitchFamily="18" charset="0"/>
            <a:cs typeface="Times New Roman" panose="02020603050405020304" pitchFamily="18" charset="0"/>
          </a:endParaRPr>
        </a:p>
      </dgm:t>
    </dgm:pt>
    <dgm:pt modelId="{4338CA0D-1EB1-4CF0-A562-2A7F5F0A915F}">
      <dgm:prSet phldrT="[Text]" custT="1"/>
      <dgm:spPr/>
      <dgm:t>
        <a:bodyPr/>
        <a:lstStyle/>
        <a:p>
          <a:r>
            <a:rPr lang="en-US" sz="1600" dirty="0">
              <a:latin typeface="Times New Roman" panose="02020603050405020304" pitchFamily="18" charset="0"/>
              <a:cs typeface="Times New Roman" panose="02020603050405020304" pitchFamily="18" charset="0"/>
            </a:rPr>
            <a:t>2.Publications</a:t>
          </a:r>
        </a:p>
      </dgm:t>
    </dgm:pt>
    <dgm:pt modelId="{5ED4CB27-448F-47DA-B7E7-90D7D8B93E37}" type="parTrans" cxnId="{95CA705C-948E-4AB5-8232-14688FBA2196}">
      <dgm:prSet/>
      <dgm:spPr/>
      <dgm:t>
        <a:bodyPr/>
        <a:lstStyle/>
        <a:p>
          <a:endParaRPr lang="en-US" sz="1400">
            <a:latin typeface="Times New Roman" panose="02020603050405020304" pitchFamily="18" charset="0"/>
            <a:cs typeface="Times New Roman" panose="02020603050405020304" pitchFamily="18" charset="0"/>
          </a:endParaRPr>
        </a:p>
      </dgm:t>
    </dgm:pt>
    <dgm:pt modelId="{E9591AF2-4E84-4C11-818F-6030DEC34F8D}" type="sibTrans" cxnId="{95CA705C-948E-4AB5-8232-14688FBA2196}">
      <dgm:prSet/>
      <dgm:spPr/>
      <dgm:t>
        <a:bodyPr/>
        <a:lstStyle/>
        <a:p>
          <a:endParaRPr lang="en-US" sz="1400">
            <a:latin typeface="Times New Roman" panose="02020603050405020304" pitchFamily="18" charset="0"/>
            <a:cs typeface="Times New Roman" panose="02020603050405020304" pitchFamily="18" charset="0"/>
          </a:endParaRPr>
        </a:p>
      </dgm:t>
    </dgm:pt>
    <dgm:pt modelId="{92D4190E-EB1A-4E57-B6D2-2BF024AA1ABC}">
      <dgm:prSet phldrT="[Text]" custT="1"/>
      <dgm:spPr/>
      <dgm:t>
        <a:bodyPr/>
        <a:lstStyle/>
        <a:p>
          <a:r>
            <a:rPr lang="en-US" sz="1400" dirty="0">
              <a:latin typeface="Times New Roman" panose="02020603050405020304" pitchFamily="18" charset="0"/>
              <a:cs typeface="Times New Roman" panose="02020603050405020304" pitchFamily="18" charset="0"/>
            </a:rPr>
            <a:t>Local Plan is formally published for a minimum of six weeks for representations to be made</a:t>
          </a:r>
        </a:p>
      </dgm:t>
    </dgm:pt>
    <dgm:pt modelId="{9EA3BAE7-0B8C-45C1-A457-B9A60D6F91AA}" type="parTrans" cxnId="{4CEF3ED3-DC60-467B-B8DC-06BAC5A957B1}">
      <dgm:prSet/>
      <dgm:spPr/>
      <dgm:t>
        <a:bodyPr/>
        <a:lstStyle/>
        <a:p>
          <a:endParaRPr lang="en-US" sz="1400">
            <a:latin typeface="Times New Roman" panose="02020603050405020304" pitchFamily="18" charset="0"/>
            <a:cs typeface="Times New Roman" panose="02020603050405020304" pitchFamily="18" charset="0"/>
          </a:endParaRPr>
        </a:p>
      </dgm:t>
    </dgm:pt>
    <dgm:pt modelId="{42DA9448-622E-4636-B03E-6FE50CDB891B}" type="sibTrans" cxnId="{4CEF3ED3-DC60-467B-B8DC-06BAC5A957B1}">
      <dgm:prSet/>
      <dgm:spPr/>
      <dgm:t>
        <a:bodyPr/>
        <a:lstStyle/>
        <a:p>
          <a:endParaRPr lang="en-US" sz="1400">
            <a:latin typeface="Times New Roman" panose="02020603050405020304" pitchFamily="18" charset="0"/>
            <a:cs typeface="Times New Roman" panose="02020603050405020304" pitchFamily="18" charset="0"/>
          </a:endParaRPr>
        </a:p>
      </dgm:t>
    </dgm:pt>
    <dgm:pt modelId="{6C791EAB-E299-46DF-8C12-FED79DF20E5D}">
      <dgm:prSet phldrT="[Text]" custT="1"/>
      <dgm:spPr/>
      <dgm:t>
        <a:bodyPr/>
        <a:lstStyle/>
        <a:p>
          <a:r>
            <a:rPr lang="en-US" sz="1600" dirty="0">
              <a:latin typeface="Times New Roman" panose="02020603050405020304" pitchFamily="18" charset="0"/>
              <a:cs typeface="Times New Roman" panose="02020603050405020304" pitchFamily="18" charset="0"/>
            </a:rPr>
            <a:t>3.Submissions</a:t>
          </a:r>
        </a:p>
      </dgm:t>
    </dgm:pt>
    <dgm:pt modelId="{CE470937-395C-4F7A-91A9-E863D3DDC958}" type="parTrans" cxnId="{3F311DAA-04BF-4D72-966E-EC8E0EC4D300}">
      <dgm:prSet/>
      <dgm:spPr/>
      <dgm:t>
        <a:bodyPr/>
        <a:lstStyle/>
        <a:p>
          <a:endParaRPr lang="en-US" sz="1400">
            <a:latin typeface="Times New Roman" panose="02020603050405020304" pitchFamily="18" charset="0"/>
            <a:cs typeface="Times New Roman" panose="02020603050405020304" pitchFamily="18" charset="0"/>
          </a:endParaRPr>
        </a:p>
      </dgm:t>
    </dgm:pt>
    <dgm:pt modelId="{1E57B465-0961-496C-8B5A-B3A6FAA719FF}" type="sibTrans" cxnId="{3F311DAA-04BF-4D72-966E-EC8E0EC4D300}">
      <dgm:prSet/>
      <dgm:spPr/>
      <dgm:t>
        <a:bodyPr/>
        <a:lstStyle/>
        <a:p>
          <a:endParaRPr lang="en-US" sz="1400">
            <a:latin typeface="Times New Roman" panose="02020603050405020304" pitchFamily="18" charset="0"/>
            <a:cs typeface="Times New Roman" panose="02020603050405020304" pitchFamily="18" charset="0"/>
          </a:endParaRPr>
        </a:p>
      </dgm:t>
    </dgm:pt>
    <dgm:pt modelId="{CAE2A3DA-50E0-4298-822C-73026D2B29D2}">
      <dgm:prSet phldrT="[Text]" custT="1"/>
      <dgm:spPr/>
      <dgm:t>
        <a:bodyPr/>
        <a:lstStyle/>
        <a:p>
          <a:pPr algn="just"/>
          <a:r>
            <a:rPr lang="en-US" sz="1400" dirty="0">
              <a:latin typeface="Times New Roman" panose="02020603050405020304" pitchFamily="18" charset="0"/>
              <a:cs typeface="Times New Roman" panose="02020603050405020304" pitchFamily="18" charset="0"/>
            </a:rPr>
            <a:t>Local Plan, representations and other required documents are submitted to the Planning Inspectorate. Inspectorate arrange for the Local Plan to be scrutinized through an examination by an independent inspector.</a:t>
          </a:r>
        </a:p>
      </dgm:t>
    </dgm:pt>
    <dgm:pt modelId="{E7BA35BB-676E-42E4-BA67-2811C972FABA}" type="parTrans" cxnId="{171C1E3C-EC9A-4320-A6A1-9BD7B07C9B54}">
      <dgm:prSet/>
      <dgm:spPr/>
      <dgm:t>
        <a:bodyPr/>
        <a:lstStyle/>
        <a:p>
          <a:endParaRPr lang="en-US" sz="1400">
            <a:latin typeface="Times New Roman" panose="02020603050405020304" pitchFamily="18" charset="0"/>
            <a:cs typeface="Times New Roman" panose="02020603050405020304" pitchFamily="18" charset="0"/>
          </a:endParaRPr>
        </a:p>
      </dgm:t>
    </dgm:pt>
    <dgm:pt modelId="{9345FF55-8F8B-4D2D-80CA-5F96B39FC6C3}" type="sibTrans" cxnId="{171C1E3C-EC9A-4320-A6A1-9BD7B07C9B54}">
      <dgm:prSet/>
      <dgm:spPr/>
      <dgm:t>
        <a:bodyPr/>
        <a:lstStyle/>
        <a:p>
          <a:endParaRPr lang="en-US" sz="1400">
            <a:latin typeface="Times New Roman" panose="02020603050405020304" pitchFamily="18" charset="0"/>
            <a:cs typeface="Times New Roman" panose="02020603050405020304" pitchFamily="18" charset="0"/>
          </a:endParaRPr>
        </a:p>
      </dgm:t>
    </dgm:pt>
    <dgm:pt modelId="{3963BE08-0B28-4A19-A3AB-8943D6AB4B73}">
      <dgm:prSet phldrT="[Text]" custT="1"/>
      <dgm:spPr/>
      <dgm:t>
        <a:bodyPr/>
        <a:lstStyle/>
        <a:p>
          <a:r>
            <a:rPr lang="en-US" sz="1400" dirty="0">
              <a:latin typeface="Times New Roman" panose="02020603050405020304" pitchFamily="18" charset="0"/>
              <a:cs typeface="Times New Roman" panose="02020603050405020304" pitchFamily="18" charset="0"/>
            </a:rPr>
            <a:t>Begin evidence gathering</a:t>
          </a:r>
        </a:p>
      </dgm:t>
    </dgm:pt>
    <dgm:pt modelId="{EF9FCE8E-E619-497F-B78A-80C11ED63049}" type="parTrans" cxnId="{1408B8C6-D4B9-4247-B91D-9FEA7E9FF920}">
      <dgm:prSet/>
      <dgm:spPr/>
      <dgm:t>
        <a:bodyPr/>
        <a:lstStyle/>
        <a:p>
          <a:endParaRPr lang="en-US" sz="1400">
            <a:latin typeface="Times New Roman" panose="02020603050405020304" pitchFamily="18" charset="0"/>
            <a:cs typeface="Times New Roman" panose="02020603050405020304" pitchFamily="18" charset="0"/>
          </a:endParaRPr>
        </a:p>
      </dgm:t>
    </dgm:pt>
    <dgm:pt modelId="{DF8E1382-4829-4FFE-A1E6-5A4F87E61697}" type="sibTrans" cxnId="{1408B8C6-D4B9-4247-B91D-9FEA7E9FF920}">
      <dgm:prSet/>
      <dgm:spPr/>
      <dgm:t>
        <a:bodyPr/>
        <a:lstStyle/>
        <a:p>
          <a:endParaRPr lang="en-US" sz="1400">
            <a:latin typeface="Times New Roman" panose="02020603050405020304" pitchFamily="18" charset="0"/>
            <a:cs typeface="Times New Roman" panose="02020603050405020304" pitchFamily="18" charset="0"/>
          </a:endParaRPr>
        </a:p>
      </dgm:t>
    </dgm:pt>
    <dgm:pt modelId="{758AD963-F289-4D4B-A1AF-484915F7230F}">
      <dgm:prSet phldrT="[Text]" custT="1"/>
      <dgm:spPr/>
      <dgm:t>
        <a:bodyPr/>
        <a:lstStyle/>
        <a:p>
          <a:r>
            <a:rPr lang="en-US" sz="1400" dirty="0">
              <a:latin typeface="Times New Roman" panose="02020603050405020304" pitchFamily="18" charset="0"/>
              <a:cs typeface="Times New Roman" panose="02020603050405020304" pitchFamily="18" charset="0"/>
            </a:rPr>
            <a:t>Notify relevant consultation bodies and those carrying on business in the area and invite them to make representations</a:t>
          </a:r>
        </a:p>
      </dgm:t>
    </dgm:pt>
    <dgm:pt modelId="{D8D1E483-B3B6-4B15-A85E-F5F9A40E7E2C}" type="parTrans" cxnId="{DAA46370-5D9E-4873-83A8-36FDBA834977}">
      <dgm:prSet/>
      <dgm:spPr/>
      <dgm:t>
        <a:bodyPr/>
        <a:lstStyle/>
        <a:p>
          <a:endParaRPr lang="en-US" sz="1400">
            <a:latin typeface="Times New Roman" panose="02020603050405020304" pitchFamily="18" charset="0"/>
            <a:cs typeface="Times New Roman" panose="02020603050405020304" pitchFamily="18" charset="0"/>
          </a:endParaRPr>
        </a:p>
      </dgm:t>
    </dgm:pt>
    <dgm:pt modelId="{3B30269E-FEA7-4C93-BC28-2EC0C07104BE}" type="sibTrans" cxnId="{DAA46370-5D9E-4873-83A8-36FDBA834977}">
      <dgm:prSet/>
      <dgm:spPr/>
      <dgm:t>
        <a:bodyPr/>
        <a:lstStyle/>
        <a:p>
          <a:endParaRPr lang="en-US" sz="1400">
            <a:latin typeface="Times New Roman" panose="02020603050405020304" pitchFamily="18" charset="0"/>
            <a:cs typeface="Times New Roman" panose="02020603050405020304" pitchFamily="18" charset="0"/>
          </a:endParaRPr>
        </a:p>
      </dgm:t>
    </dgm:pt>
    <dgm:pt modelId="{CCD4DFA9-C212-4C81-9EDD-18D5157A0FB5}">
      <dgm:prSet phldrT="[Text]" custT="1"/>
      <dgm:spPr/>
      <dgm:t>
        <a:bodyPr/>
        <a:lstStyle/>
        <a:p>
          <a:r>
            <a:rPr lang="en-US" sz="1600" dirty="0">
              <a:latin typeface="Times New Roman" panose="02020603050405020304" pitchFamily="18" charset="0"/>
              <a:cs typeface="Times New Roman" panose="02020603050405020304" pitchFamily="18" charset="0"/>
            </a:rPr>
            <a:t>4.Found Sound</a:t>
          </a:r>
        </a:p>
      </dgm:t>
    </dgm:pt>
    <dgm:pt modelId="{D9CF4F45-8A65-4418-9DD0-1367E905B81F}" type="parTrans" cxnId="{EB1A3BE3-1CB6-4B7C-8247-981F3E0832BB}">
      <dgm:prSet/>
      <dgm:spPr/>
      <dgm:t>
        <a:bodyPr/>
        <a:lstStyle/>
        <a:p>
          <a:endParaRPr lang="en-US" sz="1400">
            <a:latin typeface="Times New Roman" panose="02020603050405020304" pitchFamily="18" charset="0"/>
            <a:cs typeface="Times New Roman" panose="02020603050405020304" pitchFamily="18" charset="0"/>
          </a:endParaRPr>
        </a:p>
      </dgm:t>
    </dgm:pt>
    <dgm:pt modelId="{B50F4561-4C4A-45C4-A361-FFC0988DBDF6}" type="sibTrans" cxnId="{EB1A3BE3-1CB6-4B7C-8247-981F3E0832BB}">
      <dgm:prSet/>
      <dgm:spPr/>
      <dgm:t>
        <a:bodyPr/>
        <a:lstStyle/>
        <a:p>
          <a:endParaRPr lang="en-US" sz="1400">
            <a:latin typeface="Times New Roman" panose="02020603050405020304" pitchFamily="18" charset="0"/>
            <a:cs typeface="Times New Roman" panose="02020603050405020304" pitchFamily="18" charset="0"/>
          </a:endParaRPr>
        </a:p>
      </dgm:t>
    </dgm:pt>
    <dgm:pt modelId="{0637D0D2-DAEF-4C3E-BF71-045BC2BC687C}">
      <dgm:prSet phldrT="[Text]" custT="1"/>
      <dgm:spPr/>
      <dgm:t>
        <a:bodyPr/>
        <a:lstStyle/>
        <a:p>
          <a:r>
            <a:rPr lang="en-US" sz="1600" dirty="0">
              <a:latin typeface="Times New Roman" panose="02020603050405020304" pitchFamily="18" charset="0"/>
              <a:cs typeface="Times New Roman" panose="02020603050405020304" pitchFamily="18" charset="0"/>
            </a:rPr>
            <a:t>5.Adoption</a:t>
          </a:r>
        </a:p>
      </dgm:t>
    </dgm:pt>
    <dgm:pt modelId="{3EB627B4-2452-4BC3-AB22-2C471A2254D9}" type="parTrans" cxnId="{3E9C2060-D4F5-4BEA-8D44-3EA1E9A2CC0B}">
      <dgm:prSet/>
      <dgm:spPr/>
      <dgm:t>
        <a:bodyPr/>
        <a:lstStyle/>
        <a:p>
          <a:endParaRPr lang="en-US" sz="1400">
            <a:latin typeface="Times New Roman" panose="02020603050405020304" pitchFamily="18" charset="0"/>
            <a:cs typeface="Times New Roman" panose="02020603050405020304" pitchFamily="18" charset="0"/>
          </a:endParaRPr>
        </a:p>
      </dgm:t>
    </dgm:pt>
    <dgm:pt modelId="{19519EE4-27DE-4054-AF35-83C5BF3D3093}" type="sibTrans" cxnId="{3E9C2060-D4F5-4BEA-8D44-3EA1E9A2CC0B}">
      <dgm:prSet/>
      <dgm:spPr/>
      <dgm:t>
        <a:bodyPr/>
        <a:lstStyle/>
        <a:p>
          <a:endParaRPr lang="en-US" sz="1400">
            <a:latin typeface="Times New Roman" panose="02020603050405020304" pitchFamily="18" charset="0"/>
            <a:cs typeface="Times New Roman" panose="02020603050405020304" pitchFamily="18" charset="0"/>
          </a:endParaRPr>
        </a:p>
      </dgm:t>
    </dgm:pt>
    <dgm:pt modelId="{9886A042-E5AD-4EAB-A3AD-C302EB456DDE}" type="pres">
      <dgm:prSet presAssocID="{416837B2-813B-411B-8803-970A842EE7B0}" presName="Name0" presStyleCnt="0">
        <dgm:presLayoutVars>
          <dgm:dir/>
          <dgm:animLvl val="lvl"/>
          <dgm:resizeHandles val="exact"/>
        </dgm:presLayoutVars>
      </dgm:prSet>
      <dgm:spPr/>
    </dgm:pt>
    <dgm:pt modelId="{76FC8FFF-C4FC-4C7A-A420-EB4D24BC65BF}" type="pres">
      <dgm:prSet presAssocID="{74B9B6C8-7A6F-44DD-A741-908BF3D15167}" presName="linNode" presStyleCnt="0"/>
      <dgm:spPr/>
    </dgm:pt>
    <dgm:pt modelId="{0E6C2372-0DED-47C4-9103-A36006548142}" type="pres">
      <dgm:prSet presAssocID="{74B9B6C8-7A6F-44DD-A741-908BF3D15167}" presName="parentText" presStyleLbl="node1" presStyleIdx="0" presStyleCnt="5">
        <dgm:presLayoutVars>
          <dgm:chMax val="1"/>
          <dgm:bulletEnabled val="1"/>
        </dgm:presLayoutVars>
      </dgm:prSet>
      <dgm:spPr/>
    </dgm:pt>
    <dgm:pt modelId="{FE5DF95C-3B28-4F5D-91DC-D32FB4147391}" type="pres">
      <dgm:prSet presAssocID="{74B9B6C8-7A6F-44DD-A741-908BF3D15167}" presName="descendantText" presStyleLbl="alignAccFollowNode1" presStyleIdx="0" presStyleCnt="3">
        <dgm:presLayoutVars>
          <dgm:bulletEnabled val="1"/>
        </dgm:presLayoutVars>
      </dgm:prSet>
      <dgm:spPr/>
    </dgm:pt>
    <dgm:pt modelId="{FE41B9AB-A1E4-45F7-B8B9-24A32712561C}" type="pres">
      <dgm:prSet presAssocID="{009F63AB-8755-4D24-A229-6568252D3294}" presName="sp" presStyleCnt="0"/>
      <dgm:spPr/>
    </dgm:pt>
    <dgm:pt modelId="{D52814CC-C46E-4CB7-8855-C7E3F0C5610A}" type="pres">
      <dgm:prSet presAssocID="{4338CA0D-1EB1-4CF0-A562-2A7F5F0A915F}" presName="linNode" presStyleCnt="0"/>
      <dgm:spPr/>
    </dgm:pt>
    <dgm:pt modelId="{FB780877-CDD3-42D1-8962-41899CE60D89}" type="pres">
      <dgm:prSet presAssocID="{4338CA0D-1EB1-4CF0-A562-2A7F5F0A915F}" presName="parentText" presStyleLbl="node1" presStyleIdx="1" presStyleCnt="5">
        <dgm:presLayoutVars>
          <dgm:chMax val="1"/>
          <dgm:bulletEnabled val="1"/>
        </dgm:presLayoutVars>
      </dgm:prSet>
      <dgm:spPr/>
    </dgm:pt>
    <dgm:pt modelId="{45E2403B-2396-4854-A496-E950503D248D}" type="pres">
      <dgm:prSet presAssocID="{4338CA0D-1EB1-4CF0-A562-2A7F5F0A915F}" presName="descendantText" presStyleLbl="alignAccFollowNode1" presStyleIdx="1" presStyleCnt="3">
        <dgm:presLayoutVars>
          <dgm:bulletEnabled val="1"/>
        </dgm:presLayoutVars>
      </dgm:prSet>
      <dgm:spPr/>
    </dgm:pt>
    <dgm:pt modelId="{56D10EE1-F5E6-468D-92B5-98E5E43F1935}" type="pres">
      <dgm:prSet presAssocID="{E9591AF2-4E84-4C11-818F-6030DEC34F8D}" presName="sp" presStyleCnt="0"/>
      <dgm:spPr/>
    </dgm:pt>
    <dgm:pt modelId="{96519C7E-CDF8-43AC-8D6F-D8EC132411CD}" type="pres">
      <dgm:prSet presAssocID="{6C791EAB-E299-46DF-8C12-FED79DF20E5D}" presName="linNode" presStyleCnt="0"/>
      <dgm:spPr/>
    </dgm:pt>
    <dgm:pt modelId="{37676A36-FFD9-439D-BDA9-F0F05A479857}" type="pres">
      <dgm:prSet presAssocID="{6C791EAB-E299-46DF-8C12-FED79DF20E5D}" presName="parentText" presStyleLbl="node1" presStyleIdx="2" presStyleCnt="5">
        <dgm:presLayoutVars>
          <dgm:chMax val="1"/>
          <dgm:bulletEnabled val="1"/>
        </dgm:presLayoutVars>
      </dgm:prSet>
      <dgm:spPr/>
    </dgm:pt>
    <dgm:pt modelId="{24E89B14-1F83-4F00-B92B-B0E94F2B1913}" type="pres">
      <dgm:prSet presAssocID="{6C791EAB-E299-46DF-8C12-FED79DF20E5D}" presName="descendantText" presStyleLbl="alignAccFollowNode1" presStyleIdx="2" presStyleCnt="3" custLinFactY="35911" custLinFactNeighborY="100000">
        <dgm:presLayoutVars>
          <dgm:bulletEnabled val="1"/>
        </dgm:presLayoutVars>
      </dgm:prSet>
      <dgm:spPr/>
    </dgm:pt>
    <dgm:pt modelId="{D5F1E3E8-3CC9-41EA-B5AF-43200BFFB955}" type="pres">
      <dgm:prSet presAssocID="{1E57B465-0961-496C-8B5A-B3A6FAA719FF}" presName="sp" presStyleCnt="0"/>
      <dgm:spPr/>
    </dgm:pt>
    <dgm:pt modelId="{1A472D31-F646-4D8A-B30A-C7704D17ACE5}" type="pres">
      <dgm:prSet presAssocID="{CCD4DFA9-C212-4C81-9EDD-18D5157A0FB5}" presName="linNode" presStyleCnt="0"/>
      <dgm:spPr/>
    </dgm:pt>
    <dgm:pt modelId="{332300A7-9E6E-44B8-BF1A-20DFABC13526}" type="pres">
      <dgm:prSet presAssocID="{CCD4DFA9-C212-4C81-9EDD-18D5157A0FB5}" presName="parentText" presStyleLbl="node1" presStyleIdx="3" presStyleCnt="5">
        <dgm:presLayoutVars>
          <dgm:chMax val="1"/>
          <dgm:bulletEnabled val="1"/>
        </dgm:presLayoutVars>
      </dgm:prSet>
      <dgm:spPr/>
    </dgm:pt>
    <dgm:pt modelId="{2577BB20-CCDA-41CF-B0A3-55181B770FC0}" type="pres">
      <dgm:prSet presAssocID="{B50F4561-4C4A-45C4-A361-FFC0988DBDF6}" presName="sp" presStyleCnt="0"/>
      <dgm:spPr/>
    </dgm:pt>
    <dgm:pt modelId="{129A4735-D0CD-4EE0-B8A6-B4AE171551ED}" type="pres">
      <dgm:prSet presAssocID="{0637D0D2-DAEF-4C3E-BF71-045BC2BC687C}" presName="linNode" presStyleCnt="0"/>
      <dgm:spPr/>
    </dgm:pt>
    <dgm:pt modelId="{0619C978-E9B6-4C12-9665-29D42E1F91E2}" type="pres">
      <dgm:prSet presAssocID="{0637D0D2-DAEF-4C3E-BF71-045BC2BC687C}" presName="parentText" presStyleLbl="node1" presStyleIdx="4" presStyleCnt="5">
        <dgm:presLayoutVars>
          <dgm:chMax val="1"/>
          <dgm:bulletEnabled val="1"/>
        </dgm:presLayoutVars>
      </dgm:prSet>
      <dgm:spPr/>
    </dgm:pt>
  </dgm:ptLst>
  <dgm:cxnLst>
    <dgm:cxn modelId="{BC928805-BF3E-4016-924E-9C9CB0B889E1}" type="presOf" srcId="{74B9B6C8-7A6F-44DD-A741-908BF3D15167}" destId="{0E6C2372-0DED-47C4-9103-A36006548142}" srcOrd="0" destOrd="0" presId="urn:microsoft.com/office/officeart/2005/8/layout/vList5"/>
    <dgm:cxn modelId="{127C6209-4722-49FC-A01F-3B0C0A094612}" type="presOf" srcId="{92D4190E-EB1A-4E57-B6D2-2BF024AA1ABC}" destId="{45E2403B-2396-4854-A496-E950503D248D}" srcOrd="0" destOrd="0" presId="urn:microsoft.com/office/officeart/2005/8/layout/vList5"/>
    <dgm:cxn modelId="{4AD7EA16-D6F5-40F1-9B14-E4CE40388441}" type="presOf" srcId="{CCD4DFA9-C212-4C81-9EDD-18D5157A0FB5}" destId="{332300A7-9E6E-44B8-BF1A-20DFABC13526}" srcOrd="0" destOrd="0" presId="urn:microsoft.com/office/officeart/2005/8/layout/vList5"/>
    <dgm:cxn modelId="{E5F1281A-01AF-44E4-827F-A3D8782C2978}" srcId="{74B9B6C8-7A6F-44DD-A741-908BF3D15167}" destId="{195EB2C0-64D9-4B4A-B37C-57D59F7E6CBC}" srcOrd="0" destOrd="0" parTransId="{1FB6FBE5-AFA4-472C-8754-1078913AC1FB}" sibTransId="{CAF9DD81-AF09-48B3-A222-EB141F131EE0}"/>
    <dgm:cxn modelId="{171C1E3C-EC9A-4320-A6A1-9BD7B07C9B54}" srcId="{6C791EAB-E299-46DF-8C12-FED79DF20E5D}" destId="{CAE2A3DA-50E0-4298-822C-73026D2B29D2}" srcOrd="0" destOrd="0" parTransId="{E7BA35BB-676E-42E4-BA67-2811C972FABA}" sibTransId="{9345FF55-8F8B-4D2D-80CA-5F96B39FC6C3}"/>
    <dgm:cxn modelId="{95CA705C-948E-4AB5-8232-14688FBA2196}" srcId="{416837B2-813B-411B-8803-970A842EE7B0}" destId="{4338CA0D-1EB1-4CF0-A562-2A7F5F0A915F}" srcOrd="1" destOrd="0" parTransId="{5ED4CB27-448F-47DA-B7E7-90D7D8B93E37}" sibTransId="{E9591AF2-4E84-4C11-818F-6030DEC34F8D}"/>
    <dgm:cxn modelId="{3E9C2060-D4F5-4BEA-8D44-3EA1E9A2CC0B}" srcId="{416837B2-813B-411B-8803-970A842EE7B0}" destId="{0637D0D2-DAEF-4C3E-BF71-045BC2BC687C}" srcOrd="4" destOrd="0" parTransId="{3EB627B4-2452-4BC3-AB22-2C471A2254D9}" sibTransId="{19519EE4-27DE-4054-AF35-83C5BF3D3093}"/>
    <dgm:cxn modelId="{ACA6FD41-1752-43AA-BBFE-C79B9CCB0A05}" type="presOf" srcId="{4338CA0D-1EB1-4CF0-A562-2A7F5F0A915F}" destId="{FB780877-CDD3-42D1-8962-41899CE60D89}" srcOrd="0" destOrd="0" presId="urn:microsoft.com/office/officeart/2005/8/layout/vList5"/>
    <dgm:cxn modelId="{DAA46370-5D9E-4873-83A8-36FDBA834977}" srcId="{74B9B6C8-7A6F-44DD-A741-908BF3D15167}" destId="{758AD963-F289-4D4B-A1AF-484915F7230F}" srcOrd="2" destOrd="0" parTransId="{D8D1E483-B3B6-4B15-A85E-F5F9A40E7E2C}" sibTransId="{3B30269E-FEA7-4C93-BC28-2EC0C07104BE}"/>
    <dgm:cxn modelId="{9742FD70-A018-4F9F-9172-78437BAF690B}" type="presOf" srcId="{3963BE08-0B28-4A19-A3AB-8943D6AB4B73}" destId="{FE5DF95C-3B28-4F5D-91DC-D32FB4147391}" srcOrd="0" destOrd="1" presId="urn:microsoft.com/office/officeart/2005/8/layout/vList5"/>
    <dgm:cxn modelId="{90F2B49E-1781-49EB-A4B9-52AF6FA6AFF6}" type="presOf" srcId="{CAE2A3DA-50E0-4298-822C-73026D2B29D2}" destId="{24E89B14-1F83-4F00-B92B-B0E94F2B1913}" srcOrd="0" destOrd="0" presId="urn:microsoft.com/office/officeart/2005/8/layout/vList5"/>
    <dgm:cxn modelId="{3F311DAA-04BF-4D72-966E-EC8E0EC4D300}" srcId="{416837B2-813B-411B-8803-970A842EE7B0}" destId="{6C791EAB-E299-46DF-8C12-FED79DF20E5D}" srcOrd="2" destOrd="0" parTransId="{CE470937-395C-4F7A-91A9-E863D3DDC958}" sibTransId="{1E57B465-0961-496C-8B5A-B3A6FAA719FF}"/>
    <dgm:cxn modelId="{EB8F2CB4-1B36-4BBD-A694-B6CB0D5A7F61}" type="presOf" srcId="{758AD963-F289-4D4B-A1AF-484915F7230F}" destId="{FE5DF95C-3B28-4F5D-91DC-D32FB4147391}" srcOrd="0" destOrd="2" presId="urn:microsoft.com/office/officeart/2005/8/layout/vList5"/>
    <dgm:cxn modelId="{C02B97B7-C5DE-418B-8C06-CFE322E5D094}" type="presOf" srcId="{6C791EAB-E299-46DF-8C12-FED79DF20E5D}" destId="{37676A36-FFD9-439D-BDA9-F0F05A479857}" srcOrd="0" destOrd="0" presId="urn:microsoft.com/office/officeart/2005/8/layout/vList5"/>
    <dgm:cxn modelId="{3CA1F0BB-6664-4580-9F96-31A9228AC7EF}" srcId="{416837B2-813B-411B-8803-970A842EE7B0}" destId="{74B9B6C8-7A6F-44DD-A741-908BF3D15167}" srcOrd="0" destOrd="0" parTransId="{EA39F6E9-0CDE-4A85-BB23-975A77834F6A}" sibTransId="{009F63AB-8755-4D24-A229-6568252D3294}"/>
    <dgm:cxn modelId="{ACB5AEC5-9D6F-4048-B395-F054C9D08B48}" type="presOf" srcId="{416837B2-813B-411B-8803-970A842EE7B0}" destId="{9886A042-E5AD-4EAB-A3AD-C302EB456DDE}" srcOrd="0" destOrd="0" presId="urn:microsoft.com/office/officeart/2005/8/layout/vList5"/>
    <dgm:cxn modelId="{1408B8C6-D4B9-4247-B91D-9FEA7E9FF920}" srcId="{74B9B6C8-7A6F-44DD-A741-908BF3D15167}" destId="{3963BE08-0B28-4A19-A3AB-8943D6AB4B73}" srcOrd="1" destOrd="0" parTransId="{EF9FCE8E-E619-497F-B78A-80C11ED63049}" sibTransId="{DF8E1382-4829-4FFE-A1E6-5A4F87E61697}"/>
    <dgm:cxn modelId="{DBADC8CD-56FB-4C18-B4F4-47B562738F45}" type="presOf" srcId="{195EB2C0-64D9-4B4A-B37C-57D59F7E6CBC}" destId="{FE5DF95C-3B28-4F5D-91DC-D32FB4147391}" srcOrd="0" destOrd="0" presId="urn:microsoft.com/office/officeart/2005/8/layout/vList5"/>
    <dgm:cxn modelId="{4CEF3ED3-DC60-467B-B8DC-06BAC5A957B1}" srcId="{4338CA0D-1EB1-4CF0-A562-2A7F5F0A915F}" destId="{92D4190E-EB1A-4E57-B6D2-2BF024AA1ABC}" srcOrd="0" destOrd="0" parTransId="{9EA3BAE7-0B8C-45C1-A457-B9A60D6F91AA}" sibTransId="{42DA9448-622E-4636-B03E-6FE50CDB891B}"/>
    <dgm:cxn modelId="{52914FDA-BE39-4435-8E0A-24D40FCDF35F}" type="presOf" srcId="{0637D0D2-DAEF-4C3E-BF71-045BC2BC687C}" destId="{0619C978-E9B6-4C12-9665-29D42E1F91E2}" srcOrd="0" destOrd="0" presId="urn:microsoft.com/office/officeart/2005/8/layout/vList5"/>
    <dgm:cxn modelId="{EB1A3BE3-1CB6-4B7C-8247-981F3E0832BB}" srcId="{416837B2-813B-411B-8803-970A842EE7B0}" destId="{CCD4DFA9-C212-4C81-9EDD-18D5157A0FB5}" srcOrd="3" destOrd="0" parTransId="{D9CF4F45-8A65-4418-9DD0-1367E905B81F}" sibTransId="{B50F4561-4C4A-45C4-A361-FFC0988DBDF6}"/>
    <dgm:cxn modelId="{AAAD7627-1F90-4550-9FED-A3F55915A5CD}" type="presParOf" srcId="{9886A042-E5AD-4EAB-A3AD-C302EB456DDE}" destId="{76FC8FFF-C4FC-4C7A-A420-EB4D24BC65BF}" srcOrd="0" destOrd="0" presId="urn:microsoft.com/office/officeart/2005/8/layout/vList5"/>
    <dgm:cxn modelId="{B42ABD04-05C5-436E-9B95-AA0ACC74E58C}" type="presParOf" srcId="{76FC8FFF-C4FC-4C7A-A420-EB4D24BC65BF}" destId="{0E6C2372-0DED-47C4-9103-A36006548142}" srcOrd="0" destOrd="0" presId="urn:microsoft.com/office/officeart/2005/8/layout/vList5"/>
    <dgm:cxn modelId="{9D5BF00D-FFA0-4222-A009-A4B358DA13D9}" type="presParOf" srcId="{76FC8FFF-C4FC-4C7A-A420-EB4D24BC65BF}" destId="{FE5DF95C-3B28-4F5D-91DC-D32FB4147391}" srcOrd="1" destOrd="0" presId="urn:microsoft.com/office/officeart/2005/8/layout/vList5"/>
    <dgm:cxn modelId="{CA33FBFD-8805-4094-9D11-48305A887750}" type="presParOf" srcId="{9886A042-E5AD-4EAB-A3AD-C302EB456DDE}" destId="{FE41B9AB-A1E4-45F7-B8B9-24A32712561C}" srcOrd="1" destOrd="0" presId="urn:microsoft.com/office/officeart/2005/8/layout/vList5"/>
    <dgm:cxn modelId="{1FF0CE0A-63F5-43AE-A9B7-412C5C37B5EA}" type="presParOf" srcId="{9886A042-E5AD-4EAB-A3AD-C302EB456DDE}" destId="{D52814CC-C46E-4CB7-8855-C7E3F0C5610A}" srcOrd="2" destOrd="0" presId="urn:microsoft.com/office/officeart/2005/8/layout/vList5"/>
    <dgm:cxn modelId="{EE620AD1-8559-4C0C-A960-F611ADA02D59}" type="presParOf" srcId="{D52814CC-C46E-4CB7-8855-C7E3F0C5610A}" destId="{FB780877-CDD3-42D1-8962-41899CE60D89}" srcOrd="0" destOrd="0" presId="urn:microsoft.com/office/officeart/2005/8/layout/vList5"/>
    <dgm:cxn modelId="{A8F496D5-FA3D-46B8-A7F6-51E31045AA98}" type="presParOf" srcId="{D52814CC-C46E-4CB7-8855-C7E3F0C5610A}" destId="{45E2403B-2396-4854-A496-E950503D248D}" srcOrd="1" destOrd="0" presId="urn:microsoft.com/office/officeart/2005/8/layout/vList5"/>
    <dgm:cxn modelId="{DC2FEE1D-E376-439D-94EE-2D0778364540}" type="presParOf" srcId="{9886A042-E5AD-4EAB-A3AD-C302EB456DDE}" destId="{56D10EE1-F5E6-468D-92B5-98E5E43F1935}" srcOrd="3" destOrd="0" presId="urn:microsoft.com/office/officeart/2005/8/layout/vList5"/>
    <dgm:cxn modelId="{BF5B9B83-EECE-4FA7-9815-2D97BE0AEA2D}" type="presParOf" srcId="{9886A042-E5AD-4EAB-A3AD-C302EB456DDE}" destId="{96519C7E-CDF8-43AC-8D6F-D8EC132411CD}" srcOrd="4" destOrd="0" presId="urn:microsoft.com/office/officeart/2005/8/layout/vList5"/>
    <dgm:cxn modelId="{E076B453-5BD3-4D25-BDBB-F3E50368FE0C}" type="presParOf" srcId="{96519C7E-CDF8-43AC-8D6F-D8EC132411CD}" destId="{37676A36-FFD9-439D-BDA9-F0F05A479857}" srcOrd="0" destOrd="0" presId="urn:microsoft.com/office/officeart/2005/8/layout/vList5"/>
    <dgm:cxn modelId="{9EB29DA4-8E66-4697-B5A4-20A2E8260D58}" type="presParOf" srcId="{96519C7E-CDF8-43AC-8D6F-D8EC132411CD}" destId="{24E89B14-1F83-4F00-B92B-B0E94F2B1913}" srcOrd="1" destOrd="0" presId="urn:microsoft.com/office/officeart/2005/8/layout/vList5"/>
    <dgm:cxn modelId="{7201E6E6-05FC-4BC4-B2E7-97C0CC6DC9B4}" type="presParOf" srcId="{9886A042-E5AD-4EAB-A3AD-C302EB456DDE}" destId="{D5F1E3E8-3CC9-41EA-B5AF-43200BFFB955}" srcOrd="5" destOrd="0" presId="urn:microsoft.com/office/officeart/2005/8/layout/vList5"/>
    <dgm:cxn modelId="{7A93FE73-267B-4E92-B6BA-1136C351C489}" type="presParOf" srcId="{9886A042-E5AD-4EAB-A3AD-C302EB456DDE}" destId="{1A472D31-F646-4D8A-B30A-C7704D17ACE5}" srcOrd="6" destOrd="0" presId="urn:microsoft.com/office/officeart/2005/8/layout/vList5"/>
    <dgm:cxn modelId="{3A81776B-B027-4987-B7AB-AFA0A3501944}" type="presParOf" srcId="{1A472D31-F646-4D8A-B30A-C7704D17ACE5}" destId="{332300A7-9E6E-44B8-BF1A-20DFABC13526}" srcOrd="0" destOrd="0" presId="urn:microsoft.com/office/officeart/2005/8/layout/vList5"/>
    <dgm:cxn modelId="{986E1F02-503C-4D2B-8D23-863D7BF3FDE8}" type="presParOf" srcId="{9886A042-E5AD-4EAB-A3AD-C302EB456DDE}" destId="{2577BB20-CCDA-41CF-B0A3-55181B770FC0}" srcOrd="7" destOrd="0" presId="urn:microsoft.com/office/officeart/2005/8/layout/vList5"/>
    <dgm:cxn modelId="{3B05CD3C-82C6-49FD-AF1A-EB9819AFF137}" type="presParOf" srcId="{9886A042-E5AD-4EAB-A3AD-C302EB456DDE}" destId="{129A4735-D0CD-4EE0-B8A6-B4AE171551ED}" srcOrd="8" destOrd="0" presId="urn:microsoft.com/office/officeart/2005/8/layout/vList5"/>
    <dgm:cxn modelId="{36D98EC7-09F9-4971-8D87-904231270D5F}" type="presParOf" srcId="{129A4735-D0CD-4EE0-B8A6-B4AE171551ED}" destId="{0619C978-E9B6-4C12-9665-29D42E1F91E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87ABF6-CBBD-404E-9B1C-312E3CC75357}"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DAFCCBD8-7FC8-43B5-9BE4-9C18BDED30E8}">
      <dgm:prSet custT="1">
        <dgm:style>
          <a:lnRef idx="2">
            <a:schemeClr val="dk1"/>
          </a:lnRef>
          <a:fillRef idx="1">
            <a:schemeClr val="lt1"/>
          </a:fillRef>
          <a:effectRef idx="0">
            <a:schemeClr val="dk1"/>
          </a:effectRef>
          <a:fontRef idx="minor">
            <a:schemeClr val="dk1"/>
          </a:fontRef>
        </dgm:style>
      </dgm:prSet>
      <dgm:spPr>
        <a:solidFill>
          <a:schemeClr val="accent3">
            <a:lumMod val="40000"/>
            <a:lumOff val="60000"/>
          </a:schemeClr>
        </a:solidFill>
        <a:ln/>
      </dgm:spPr>
      <dgm:t>
        <a:bodyPr/>
        <a:lstStyle/>
        <a:p>
          <a:pPr algn="ctr"/>
          <a:r>
            <a:rPr lang="en-US" sz="2400" b="1" dirty="0">
              <a:latin typeface="Times New Roman" panose="02020603050405020304" pitchFamily="18" charset="0"/>
              <a:cs typeface="Times New Roman" panose="02020603050405020304" pitchFamily="18" charset="0"/>
            </a:rPr>
            <a:t>Section 1 Local planning authorities:</a:t>
          </a:r>
          <a:endParaRPr lang="en-US" sz="2400" dirty="0">
            <a:latin typeface="Times New Roman" panose="02020603050405020304" pitchFamily="18" charset="0"/>
            <a:cs typeface="Times New Roman" panose="02020603050405020304" pitchFamily="18" charset="0"/>
          </a:endParaRPr>
        </a:p>
      </dgm:t>
    </dgm:pt>
    <dgm:pt modelId="{C2BFC3D7-B613-4A7A-ADAF-6B553B8AC197}" type="parTrans" cxnId="{AA5480B7-3A78-494F-99E3-B412DC655E12}">
      <dgm:prSet/>
      <dgm:spPr/>
      <dgm:t>
        <a:bodyPr/>
        <a:lstStyle/>
        <a:p>
          <a:endParaRPr lang="en-US" sz="2000">
            <a:latin typeface="Times New Roman" panose="02020603050405020304" pitchFamily="18" charset="0"/>
            <a:cs typeface="Times New Roman" panose="02020603050405020304" pitchFamily="18" charset="0"/>
          </a:endParaRPr>
        </a:p>
      </dgm:t>
    </dgm:pt>
    <dgm:pt modelId="{EDBC68F1-C421-43DD-8D89-2B3FF93DB2CB}" type="sibTrans" cxnId="{AA5480B7-3A78-494F-99E3-B412DC655E12}">
      <dgm:prSet/>
      <dgm:spPr/>
      <dgm:t>
        <a:bodyPr/>
        <a:lstStyle/>
        <a:p>
          <a:endParaRPr lang="en-US" sz="2000">
            <a:latin typeface="Times New Roman" panose="02020603050405020304" pitchFamily="18" charset="0"/>
            <a:cs typeface="Times New Roman" panose="02020603050405020304" pitchFamily="18" charset="0"/>
          </a:endParaRPr>
        </a:p>
      </dgm:t>
    </dgm:pt>
    <dgm:pt modelId="{369CC0F3-92E1-42E9-8637-13D973C6BD96}">
      <dgm:prSet custT="1"/>
      <dgm:spPr/>
      <dgm:t>
        <a:bodyPr/>
        <a:lstStyle/>
        <a:p>
          <a:r>
            <a:rPr lang="en-US" sz="2000" b="1">
              <a:latin typeface="Times New Roman" panose="02020603050405020304" pitchFamily="18" charset="0"/>
              <a:cs typeface="Times New Roman" panose="02020603050405020304" pitchFamily="18" charset="0"/>
            </a:rPr>
            <a:t>Subsection(1) : In a non-metropolitan county:</a:t>
          </a:r>
          <a:endParaRPr lang="en-US" sz="2000">
            <a:latin typeface="Times New Roman" panose="02020603050405020304" pitchFamily="18" charset="0"/>
            <a:cs typeface="Times New Roman" panose="02020603050405020304" pitchFamily="18" charset="0"/>
          </a:endParaRPr>
        </a:p>
      </dgm:t>
    </dgm:pt>
    <dgm:pt modelId="{218F8F3A-A32E-41A3-AAFB-275CDC54876E}" type="parTrans" cxnId="{0CEAB79F-319C-4FAE-A37D-4BB00395B406}">
      <dgm:prSet/>
      <dgm:spPr/>
      <dgm:t>
        <a:bodyPr/>
        <a:lstStyle/>
        <a:p>
          <a:endParaRPr lang="en-US" sz="2000">
            <a:latin typeface="Times New Roman" panose="02020603050405020304" pitchFamily="18" charset="0"/>
            <a:cs typeface="Times New Roman" panose="02020603050405020304" pitchFamily="18" charset="0"/>
          </a:endParaRPr>
        </a:p>
      </dgm:t>
    </dgm:pt>
    <dgm:pt modelId="{B5E54807-AF5D-4BB4-B0E2-D6DA51D137C0}" type="sibTrans" cxnId="{0CEAB79F-319C-4FAE-A37D-4BB00395B406}">
      <dgm:prSet/>
      <dgm:spPr/>
      <dgm:t>
        <a:bodyPr/>
        <a:lstStyle/>
        <a:p>
          <a:endParaRPr lang="en-US" sz="2000">
            <a:latin typeface="Times New Roman" panose="02020603050405020304" pitchFamily="18" charset="0"/>
            <a:cs typeface="Times New Roman" panose="02020603050405020304" pitchFamily="18" charset="0"/>
          </a:endParaRPr>
        </a:p>
      </dgm:t>
    </dgm:pt>
    <dgm:pt modelId="{C6DE3195-82B5-4600-80B3-A78629C090FE}">
      <dgm:prSet custT="1"/>
      <dgm:spPr/>
      <dgm:t>
        <a:bodyPr/>
        <a:lstStyle/>
        <a:p>
          <a:pPr>
            <a:buFont typeface="+mj-lt"/>
            <a:buAutoNum type="alphaLcPeriod"/>
          </a:pPr>
          <a:r>
            <a:rPr lang="en-US" sz="2000" dirty="0">
              <a:latin typeface="Times New Roman" panose="02020603050405020304" pitchFamily="18" charset="0"/>
              <a:cs typeface="Times New Roman" panose="02020603050405020304" pitchFamily="18" charset="0"/>
            </a:rPr>
            <a:t>The council of a country is the county planning authority for the county</a:t>
          </a:r>
        </a:p>
      </dgm:t>
    </dgm:pt>
    <dgm:pt modelId="{B618003B-C43D-40CD-80D2-147CECAF6BBD}" type="parTrans" cxnId="{5DCAF7E3-411C-4D71-A590-ABC06D65E46E}">
      <dgm:prSet/>
      <dgm:spPr/>
      <dgm:t>
        <a:bodyPr/>
        <a:lstStyle/>
        <a:p>
          <a:endParaRPr lang="en-US" sz="2000">
            <a:latin typeface="Times New Roman" panose="02020603050405020304" pitchFamily="18" charset="0"/>
            <a:cs typeface="Times New Roman" panose="02020603050405020304" pitchFamily="18" charset="0"/>
          </a:endParaRPr>
        </a:p>
      </dgm:t>
    </dgm:pt>
    <dgm:pt modelId="{56C26AED-FE26-4A5D-93B7-6C636770B0C7}" type="sibTrans" cxnId="{5DCAF7E3-411C-4D71-A590-ABC06D65E46E}">
      <dgm:prSet/>
      <dgm:spPr/>
      <dgm:t>
        <a:bodyPr/>
        <a:lstStyle/>
        <a:p>
          <a:endParaRPr lang="en-US" sz="2000">
            <a:latin typeface="Times New Roman" panose="02020603050405020304" pitchFamily="18" charset="0"/>
            <a:cs typeface="Times New Roman" panose="02020603050405020304" pitchFamily="18" charset="0"/>
          </a:endParaRPr>
        </a:p>
      </dgm:t>
    </dgm:pt>
    <dgm:pt modelId="{E3EA97C7-8ACA-4F50-B72A-3E593E34CC26}">
      <dgm:prSet custT="1"/>
      <dgm:spPr/>
      <dgm:t>
        <a:bodyPr/>
        <a:lstStyle/>
        <a:p>
          <a:pPr>
            <a:buFont typeface="+mj-lt"/>
            <a:buAutoNum type="alphaLcPeriod"/>
          </a:pPr>
          <a:r>
            <a:rPr lang="en-US" sz="2000" dirty="0">
              <a:latin typeface="Times New Roman" panose="02020603050405020304" pitchFamily="18" charset="0"/>
              <a:cs typeface="Times New Roman" panose="02020603050405020304" pitchFamily="18" charset="0"/>
            </a:rPr>
            <a:t>The council of a district is the district planning authority for the district.</a:t>
          </a:r>
        </a:p>
      </dgm:t>
    </dgm:pt>
    <dgm:pt modelId="{4C7A3518-A731-4600-A397-373EF8D9B4CF}" type="parTrans" cxnId="{8FCEE3B6-2A2A-424C-9C9C-37D0920525E4}">
      <dgm:prSet/>
      <dgm:spPr/>
      <dgm:t>
        <a:bodyPr/>
        <a:lstStyle/>
        <a:p>
          <a:endParaRPr lang="en-US" sz="2000">
            <a:latin typeface="Times New Roman" panose="02020603050405020304" pitchFamily="18" charset="0"/>
            <a:cs typeface="Times New Roman" panose="02020603050405020304" pitchFamily="18" charset="0"/>
          </a:endParaRPr>
        </a:p>
      </dgm:t>
    </dgm:pt>
    <dgm:pt modelId="{724BAD67-EC28-476B-A370-7240445B5219}" type="sibTrans" cxnId="{8FCEE3B6-2A2A-424C-9C9C-37D0920525E4}">
      <dgm:prSet/>
      <dgm:spPr/>
      <dgm:t>
        <a:bodyPr/>
        <a:lstStyle/>
        <a:p>
          <a:endParaRPr lang="en-US" sz="2000">
            <a:latin typeface="Times New Roman" panose="02020603050405020304" pitchFamily="18" charset="0"/>
            <a:cs typeface="Times New Roman" panose="02020603050405020304" pitchFamily="18" charset="0"/>
          </a:endParaRPr>
        </a:p>
      </dgm:t>
    </dgm:pt>
    <dgm:pt modelId="{E37F459E-2919-4F31-893F-14075370A40A}">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r>
            <a:rPr lang="en-US" sz="2000">
              <a:latin typeface="Times New Roman" panose="02020603050405020304" pitchFamily="18" charset="0"/>
              <a:cs typeface="Times New Roman" panose="02020603050405020304" pitchFamily="18" charset="0"/>
            </a:rPr>
            <a:t>Subsection (1) does not apply in relation to Wales. </a:t>
          </a:r>
        </a:p>
      </dgm:t>
    </dgm:pt>
    <dgm:pt modelId="{A8ECFB66-0EB9-4796-8B71-39BFDBD9D602}" type="parTrans" cxnId="{8B6B2027-AEF0-4572-9183-69D2424517A7}">
      <dgm:prSet/>
      <dgm:spPr/>
      <dgm:t>
        <a:bodyPr/>
        <a:lstStyle/>
        <a:p>
          <a:endParaRPr lang="en-US" sz="2000">
            <a:latin typeface="Times New Roman" panose="02020603050405020304" pitchFamily="18" charset="0"/>
            <a:cs typeface="Times New Roman" panose="02020603050405020304" pitchFamily="18" charset="0"/>
          </a:endParaRPr>
        </a:p>
      </dgm:t>
    </dgm:pt>
    <dgm:pt modelId="{A1B4B7A6-3E6C-4211-9F25-56E17A220FD5}" type="sibTrans" cxnId="{8B6B2027-AEF0-4572-9183-69D2424517A7}">
      <dgm:prSet/>
      <dgm:spPr/>
      <dgm:t>
        <a:bodyPr/>
        <a:lstStyle/>
        <a:p>
          <a:endParaRPr lang="en-US" sz="2000">
            <a:latin typeface="Times New Roman" panose="02020603050405020304" pitchFamily="18" charset="0"/>
            <a:cs typeface="Times New Roman" panose="02020603050405020304" pitchFamily="18" charset="0"/>
          </a:endParaRPr>
        </a:p>
      </dgm:t>
    </dgm:pt>
    <dgm:pt modelId="{302BD396-549E-4448-91C2-5FEF5C8489AC}">
      <dgm:prSet custT="1"/>
      <dgm:spPr/>
      <dgm:t>
        <a:bodyPr/>
        <a:lstStyle/>
        <a:p>
          <a:r>
            <a:rPr lang="en-US" sz="2000" u="sng">
              <a:latin typeface="Times New Roman" panose="02020603050405020304" pitchFamily="18" charset="0"/>
              <a:cs typeface="Times New Roman" panose="02020603050405020304" pitchFamily="18" charset="0"/>
            </a:rPr>
            <a:t>In Wales:</a:t>
          </a:r>
          <a:endParaRPr lang="en-US" sz="2000">
            <a:latin typeface="Times New Roman" panose="02020603050405020304" pitchFamily="18" charset="0"/>
            <a:cs typeface="Times New Roman" panose="02020603050405020304" pitchFamily="18" charset="0"/>
          </a:endParaRPr>
        </a:p>
      </dgm:t>
    </dgm:pt>
    <dgm:pt modelId="{FE15F347-4171-4471-89FD-D6C95A3D692E}" type="parTrans" cxnId="{3D14D54F-E282-47E1-9194-514D987DB2D9}">
      <dgm:prSet/>
      <dgm:spPr/>
      <dgm:t>
        <a:bodyPr/>
        <a:lstStyle/>
        <a:p>
          <a:endParaRPr lang="en-US" sz="2000">
            <a:latin typeface="Times New Roman" panose="02020603050405020304" pitchFamily="18" charset="0"/>
            <a:cs typeface="Times New Roman" panose="02020603050405020304" pitchFamily="18" charset="0"/>
          </a:endParaRPr>
        </a:p>
      </dgm:t>
    </dgm:pt>
    <dgm:pt modelId="{3DDD81F1-8329-4E93-BD3E-D66A2D79ED6B}" type="sibTrans" cxnId="{3D14D54F-E282-47E1-9194-514D987DB2D9}">
      <dgm:prSet/>
      <dgm:spPr/>
      <dgm:t>
        <a:bodyPr/>
        <a:lstStyle/>
        <a:p>
          <a:endParaRPr lang="en-US" sz="2000">
            <a:latin typeface="Times New Roman" panose="02020603050405020304" pitchFamily="18" charset="0"/>
            <a:cs typeface="Times New Roman" panose="02020603050405020304" pitchFamily="18" charset="0"/>
          </a:endParaRPr>
        </a:p>
      </dgm:t>
    </dgm:pt>
    <dgm:pt modelId="{F478E4C6-984C-4361-A4A1-D53265803305}">
      <dgm:prSet custT="1"/>
      <dgm:spPr/>
      <dgm:t>
        <a:bodyPr/>
        <a:lstStyle/>
        <a:p>
          <a:pPr>
            <a:buFont typeface="+mj-lt"/>
            <a:buAutoNum type="alphaLcPeriod"/>
          </a:pPr>
          <a:r>
            <a:rPr lang="en-US" sz="2000" dirty="0">
              <a:latin typeface="Times New Roman" panose="02020603050405020304" pitchFamily="18" charset="0"/>
              <a:cs typeface="Times New Roman" panose="02020603050405020304" pitchFamily="18" charset="0"/>
            </a:rPr>
            <a:t>The local planning authority for a county is the county council</a:t>
          </a:r>
        </a:p>
      </dgm:t>
    </dgm:pt>
    <dgm:pt modelId="{D9C38052-0D8D-4930-83F4-F91C6D4A2BBD}" type="parTrans" cxnId="{7BB10FE2-C9CC-4AF5-84C0-74750CB0E82A}">
      <dgm:prSet/>
      <dgm:spPr/>
      <dgm:t>
        <a:bodyPr/>
        <a:lstStyle/>
        <a:p>
          <a:endParaRPr lang="en-US" sz="2000">
            <a:latin typeface="Times New Roman" panose="02020603050405020304" pitchFamily="18" charset="0"/>
            <a:cs typeface="Times New Roman" panose="02020603050405020304" pitchFamily="18" charset="0"/>
          </a:endParaRPr>
        </a:p>
      </dgm:t>
    </dgm:pt>
    <dgm:pt modelId="{54B47A97-E289-4093-91FD-5CD43AEE4837}" type="sibTrans" cxnId="{7BB10FE2-C9CC-4AF5-84C0-74750CB0E82A}">
      <dgm:prSet/>
      <dgm:spPr/>
      <dgm:t>
        <a:bodyPr/>
        <a:lstStyle/>
        <a:p>
          <a:endParaRPr lang="en-US" sz="2000">
            <a:latin typeface="Times New Roman" panose="02020603050405020304" pitchFamily="18" charset="0"/>
            <a:cs typeface="Times New Roman" panose="02020603050405020304" pitchFamily="18" charset="0"/>
          </a:endParaRPr>
        </a:p>
      </dgm:t>
    </dgm:pt>
    <dgm:pt modelId="{2489A96B-2695-4B98-B414-2B6CFDF25FDF}">
      <dgm:prSet custT="1"/>
      <dgm:spPr/>
      <dgm:t>
        <a:bodyPr/>
        <a:lstStyle/>
        <a:p>
          <a:pPr>
            <a:buFont typeface="+mj-lt"/>
            <a:buAutoNum type="alphaLcPeriod"/>
          </a:pPr>
          <a:r>
            <a:rPr lang="en-US" sz="2000" dirty="0">
              <a:latin typeface="Times New Roman" panose="02020603050405020304" pitchFamily="18" charset="0"/>
              <a:cs typeface="Times New Roman" panose="02020603050405020304" pitchFamily="18" charset="0"/>
            </a:rPr>
            <a:t>The local planning authority for a county borough is the county borough council.</a:t>
          </a:r>
        </a:p>
      </dgm:t>
    </dgm:pt>
    <dgm:pt modelId="{1FFA0F8E-4239-46DB-8059-BD6B2186CFCF}" type="parTrans" cxnId="{700C2D3B-7EC6-46F6-8735-1D1780AC272F}">
      <dgm:prSet/>
      <dgm:spPr/>
      <dgm:t>
        <a:bodyPr/>
        <a:lstStyle/>
        <a:p>
          <a:endParaRPr lang="en-US" sz="2000">
            <a:latin typeface="Times New Roman" panose="02020603050405020304" pitchFamily="18" charset="0"/>
            <a:cs typeface="Times New Roman" panose="02020603050405020304" pitchFamily="18" charset="0"/>
          </a:endParaRPr>
        </a:p>
      </dgm:t>
    </dgm:pt>
    <dgm:pt modelId="{4D0EFAB1-5AEE-4D31-8CD1-2B5E24FD2A87}" type="sibTrans" cxnId="{700C2D3B-7EC6-46F6-8735-1D1780AC272F}">
      <dgm:prSet/>
      <dgm:spPr/>
      <dgm:t>
        <a:bodyPr/>
        <a:lstStyle/>
        <a:p>
          <a:endParaRPr lang="en-US" sz="2000">
            <a:latin typeface="Times New Roman" panose="02020603050405020304" pitchFamily="18" charset="0"/>
            <a:cs typeface="Times New Roman" panose="02020603050405020304" pitchFamily="18" charset="0"/>
          </a:endParaRPr>
        </a:p>
      </dgm:t>
    </dgm:pt>
    <dgm:pt modelId="{C2100550-88E5-426B-B3CF-F9991DBAA6E1}" type="pres">
      <dgm:prSet presAssocID="{D787ABF6-CBBD-404E-9B1C-312E3CC75357}" presName="linear" presStyleCnt="0">
        <dgm:presLayoutVars>
          <dgm:animLvl val="lvl"/>
          <dgm:resizeHandles val="exact"/>
        </dgm:presLayoutVars>
      </dgm:prSet>
      <dgm:spPr/>
    </dgm:pt>
    <dgm:pt modelId="{FC210817-E07C-4C13-8081-10E97B6760FD}" type="pres">
      <dgm:prSet presAssocID="{DAFCCBD8-7FC8-43B5-9BE4-9C18BDED30E8}" presName="parentText" presStyleLbl="node1" presStyleIdx="0" presStyleCnt="4">
        <dgm:presLayoutVars>
          <dgm:chMax val="0"/>
          <dgm:bulletEnabled val="1"/>
        </dgm:presLayoutVars>
      </dgm:prSet>
      <dgm:spPr/>
    </dgm:pt>
    <dgm:pt modelId="{95014A19-76B4-4BA0-B549-2FF38F78AAC5}" type="pres">
      <dgm:prSet presAssocID="{EDBC68F1-C421-43DD-8D89-2B3FF93DB2CB}" presName="spacer" presStyleCnt="0"/>
      <dgm:spPr/>
    </dgm:pt>
    <dgm:pt modelId="{45A843CD-D1E9-453A-9AFA-190F956581C2}" type="pres">
      <dgm:prSet presAssocID="{369CC0F3-92E1-42E9-8637-13D973C6BD96}" presName="parentText" presStyleLbl="node1" presStyleIdx="1" presStyleCnt="4" custScaleY="89694">
        <dgm:presLayoutVars>
          <dgm:chMax val="0"/>
          <dgm:bulletEnabled val="1"/>
        </dgm:presLayoutVars>
      </dgm:prSet>
      <dgm:spPr/>
    </dgm:pt>
    <dgm:pt modelId="{2B897106-E9D0-4567-A7E8-8AC58D4487BC}" type="pres">
      <dgm:prSet presAssocID="{369CC0F3-92E1-42E9-8637-13D973C6BD96}" presName="childText" presStyleLbl="revTx" presStyleIdx="0" presStyleCnt="2">
        <dgm:presLayoutVars>
          <dgm:bulletEnabled val="1"/>
        </dgm:presLayoutVars>
      </dgm:prSet>
      <dgm:spPr/>
    </dgm:pt>
    <dgm:pt modelId="{0854EE5D-E2F8-4DD3-A1F4-4492E6790A02}" type="pres">
      <dgm:prSet presAssocID="{E37F459E-2919-4F31-893F-14075370A40A}" presName="parentText" presStyleLbl="node1" presStyleIdx="2" presStyleCnt="4">
        <dgm:presLayoutVars>
          <dgm:chMax val="0"/>
          <dgm:bulletEnabled val="1"/>
        </dgm:presLayoutVars>
      </dgm:prSet>
      <dgm:spPr/>
    </dgm:pt>
    <dgm:pt modelId="{5F01D86F-9407-4EDB-8E64-40EB35ACE9A8}" type="pres">
      <dgm:prSet presAssocID="{A1B4B7A6-3E6C-4211-9F25-56E17A220FD5}" presName="spacer" presStyleCnt="0"/>
      <dgm:spPr/>
    </dgm:pt>
    <dgm:pt modelId="{D9E4071A-DABB-451A-8EE5-7D0F47C154E9}" type="pres">
      <dgm:prSet presAssocID="{302BD396-549E-4448-91C2-5FEF5C8489AC}" presName="parentText" presStyleLbl="node1" presStyleIdx="3" presStyleCnt="4">
        <dgm:presLayoutVars>
          <dgm:chMax val="0"/>
          <dgm:bulletEnabled val="1"/>
        </dgm:presLayoutVars>
      </dgm:prSet>
      <dgm:spPr/>
    </dgm:pt>
    <dgm:pt modelId="{D663F207-82BA-48DA-BA17-4CA599077F68}" type="pres">
      <dgm:prSet presAssocID="{302BD396-549E-4448-91C2-5FEF5C8489AC}" presName="childText" presStyleLbl="revTx" presStyleIdx="1" presStyleCnt="2">
        <dgm:presLayoutVars>
          <dgm:bulletEnabled val="1"/>
        </dgm:presLayoutVars>
      </dgm:prSet>
      <dgm:spPr/>
    </dgm:pt>
  </dgm:ptLst>
  <dgm:cxnLst>
    <dgm:cxn modelId="{2AAF1501-4CBC-4471-941A-96B1989F1A3B}" type="presOf" srcId="{2489A96B-2695-4B98-B414-2B6CFDF25FDF}" destId="{D663F207-82BA-48DA-BA17-4CA599077F68}" srcOrd="0" destOrd="1" presId="urn:microsoft.com/office/officeart/2005/8/layout/vList2"/>
    <dgm:cxn modelId="{7AEEFE14-C8A7-4200-948C-053E959983C9}" type="presOf" srcId="{369CC0F3-92E1-42E9-8637-13D973C6BD96}" destId="{45A843CD-D1E9-453A-9AFA-190F956581C2}" srcOrd="0" destOrd="0" presId="urn:microsoft.com/office/officeart/2005/8/layout/vList2"/>
    <dgm:cxn modelId="{8B6B2027-AEF0-4572-9183-69D2424517A7}" srcId="{D787ABF6-CBBD-404E-9B1C-312E3CC75357}" destId="{E37F459E-2919-4F31-893F-14075370A40A}" srcOrd="2" destOrd="0" parTransId="{A8ECFB66-0EB9-4796-8B71-39BFDBD9D602}" sibTransId="{A1B4B7A6-3E6C-4211-9F25-56E17A220FD5}"/>
    <dgm:cxn modelId="{29FE5A35-F5DB-4A24-ADE8-FC3299D3886A}" type="presOf" srcId="{D787ABF6-CBBD-404E-9B1C-312E3CC75357}" destId="{C2100550-88E5-426B-B3CF-F9991DBAA6E1}" srcOrd="0" destOrd="0" presId="urn:microsoft.com/office/officeart/2005/8/layout/vList2"/>
    <dgm:cxn modelId="{700C2D3B-7EC6-46F6-8735-1D1780AC272F}" srcId="{302BD396-549E-4448-91C2-5FEF5C8489AC}" destId="{2489A96B-2695-4B98-B414-2B6CFDF25FDF}" srcOrd="1" destOrd="0" parTransId="{1FFA0F8E-4239-46DB-8059-BD6B2186CFCF}" sibTransId="{4D0EFAB1-5AEE-4D31-8CD1-2B5E24FD2A87}"/>
    <dgm:cxn modelId="{92F8555B-6CBA-40A6-8D1B-8EF51CED0891}" type="presOf" srcId="{DAFCCBD8-7FC8-43B5-9BE4-9C18BDED30E8}" destId="{FC210817-E07C-4C13-8081-10E97B6760FD}" srcOrd="0" destOrd="0" presId="urn:microsoft.com/office/officeart/2005/8/layout/vList2"/>
    <dgm:cxn modelId="{0874ED65-5F7E-4D1D-B5B9-960F90B2E633}" type="presOf" srcId="{C6DE3195-82B5-4600-80B3-A78629C090FE}" destId="{2B897106-E9D0-4567-A7E8-8AC58D4487BC}" srcOrd="0" destOrd="0" presId="urn:microsoft.com/office/officeart/2005/8/layout/vList2"/>
    <dgm:cxn modelId="{3D14D54F-E282-47E1-9194-514D987DB2D9}" srcId="{D787ABF6-CBBD-404E-9B1C-312E3CC75357}" destId="{302BD396-549E-4448-91C2-5FEF5C8489AC}" srcOrd="3" destOrd="0" parTransId="{FE15F347-4171-4471-89FD-D6C95A3D692E}" sibTransId="{3DDD81F1-8329-4E93-BD3E-D66A2D79ED6B}"/>
    <dgm:cxn modelId="{3B933696-DAA9-4AC1-94BC-265A2B3DDB23}" type="presOf" srcId="{E3EA97C7-8ACA-4F50-B72A-3E593E34CC26}" destId="{2B897106-E9D0-4567-A7E8-8AC58D4487BC}" srcOrd="0" destOrd="1" presId="urn:microsoft.com/office/officeart/2005/8/layout/vList2"/>
    <dgm:cxn modelId="{1817549D-8DA0-4ED9-9A49-9E9D4DFD0BB1}" type="presOf" srcId="{F478E4C6-984C-4361-A4A1-D53265803305}" destId="{D663F207-82BA-48DA-BA17-4CA599077F68}" srcOrd="0" destOrd="0" presId="urn:microsoft.com/office/officeart/2005/8/layout/vList2"/>
    <dgm:cxn modelId="{0CEAB79F-319C-4FAE-A37D-4BB00395B406}" srcId="{D787ABF6-CBBD-404E-9B1C-312E3CC75357}" destId="{369CC0F3-92E1-42E9-8637-13D973C6BD96}" srcOrd="1" destOrd="0" parTransId="{218F8F3A-A32E-41A3-AAFB-275CDC54876E}" sibTransId="{B5E54807-AF5D-4BB4-B0E2-D6DA51D137C0}"/>
    <dgm:cxn modelId="{8FCEE3B6-2A2A-424C-9C9C-37D0920525E4}" srcId="{369CC0F3-92E1-42E9-8637-13D973C6BD96}" destId="{E3EA97C7-8ACA-4F50-B72A-3E593E34CC26}" srcOrd="1" destOrd="0" parTransId="{4C7A3518-A731-4600-A397-373EF8D9B4CF}" sibTransId="{724BAD67-EC28-476B-A370-7240445B5219}"/>
    <dgm:cxn modelId="{AA5480B7-3A78-494F-99E3-B412DC655E12}" srcId="{D787ABF6-CBBD-404E-9B1C-312E3CC75357}" destId="{DAFCCBD8-7FC8-43B5-9BE4-9C18BDED30E8}" srcOrd="0" destOrd="0" parTransId="{C2BFC3D7-B613-4A7A-ADAF-6B553B8AC197}" sibTransId="{EDBC68F1-C421-43DD-8D89-2B3FF93DB2CB}"/>
    <dgm:cxn modelId="{81B5E0C9-D57A-40DF-B2D9-E86B0F4F0782}" type="presOf" srcId="{302BD396-549E-4448-91C2-5FEF5C8489AC}" destId="{D9E4071A-DABB-451A-8EE5-7D0F47C154E9}" srcOrd="0" destOrd="0" presId="urn:microsoft.com/office/officeart/2005/8/layout/vList2"/>
    <dgm:cxn modelId="{7BB10FE2-C9CC-4AF5-84C0-74750CB0E82A}" srcId="{302BD396-549E-4448-91C2-5FEF5C8489AC}" destId="{F478E4C6-984C-4361-A4A1-D53265803305}" srcOrd="0" destOrd="0" parTransId="{D9C38052-0D8D-4930-83F4-F91C6D4A2BBD}" sibTransId="{54B47A97-E289-4093-91FD-5CD43AEE4837}"/>
    <dgm:cxn modelId="{165967E3-239F-4178-A04C-DDDF0806D75E}" type="presOf" srcId="{E37F459E-2919-4F31-893F-14075370A40A}" destId="{0854EE5D-E2F8-4DD3-A1F4-4492E6790A02}" srcOrd="0" destOrd="0" presId="urn:microsoft.com/office/officeart/2005/8/layout/vList2"/>
    <dgm:cxn modelId="{5DCAF7E3-411C-4D71-A590-ABC06D65E46E}" srcId="{369CC0F3-92E1-42E9-8637-13D973C6BD96}" destId="{C6DE3195-82B5-4600-80B3-A78629C090FE}" srcOrd="0" destOrd="0" parTransId="{B618003B-C43D-40CD-80D2-147CECAF6BBD}" sibTransId="{56C26AED-FE26-4A5D-93B7-6C636770B0C7}"/>
    <dgm:cxn modelId="{7C2F7476-2189-4B65-9D6E-59DE7DBF888F}" type="presParOf" srcId="{C2100550-88E5-426B-B3CF-F9991DBAA6E1}" destId="{FC210817-E07C-4C13-8081-10E97B6760FD}" srcOrd="0" destOrd="0" presId="urn:microsoft.com/office/officeart/2005/8/layout/vList2"/>
    <dgm:cxn modelId="{50ACADB5-D316-4F65-8723-6795807ED4E6}" type="presParOf" srcId="{C2100550-88E5-426B-B3CF-F9991DBAA6E1}" destId="{95014A19-76B4-4BA0-B549-2FF38F78AAC5}" srcOrd="1" destOrd="0" presId="urn:microsoft.com/office/officeart/2005/8/layout/vList2"/>
    <dgm:cxn modelId="{517F3283-AC7C-4532-9045-1D7DC37509A3}" type="presParOf" srcId="{C2100550-88E5-426B-B3CF-F9991DBAA6E1}" destId="{45A843CD-D1E9-453A-9AFA-190F956581C2}" srcOrd="2" destOrd="0" presId="urn:microsoft.com/office/officeart/2005/8/layout/vList2"/>
    <dgm:cxn modelId="{9D5CE5AE-88CD-4973-A66E-1D82183BE734}" type="presParOf" srcId="{C2100550-88E5-426B-B3CF-F9991DBAA6E1}" destId="{2B897106-E9D0-4567-A7E8-8AC58D4487BC}" srcOrd="3" destOrd="0" presId="urn:microsoft.com/office/officeart/2005/8/layout/vList2"/>
    <dgm:cxn modelId="{9FC70149-8B99-4C75-A1D4-3ECC2B267FDC}" type="presParOf" srcId="{C2100550-88E5-426B-B3CF-F9991DBAA6E1}" destId="{0854EE5D-E2F8-4DD3-A1F4-4492E6790A02}" srcOrd="4" destOrd="0" presId="urn:microsoft.com/office/officeart/2005/8/layout/vList2"/>
    <dgm:cxn modelId="{C945D688-805F-4669-8EF7-FA21F4571718}" type="presParOf" srcId="{C2100550-88E5-426B-B3CF-F9991DBAA6E1}" destId="{5F01D86F-9407-4EDB-8E64-40EB35ACE9A8}" srcOrd="5" destOrd="0" presId="urn:microsoft.com/office/officeart/2005/8/layout/vList2"/>
    <dgm:cxn modelId="{5B52CDEB-C069-42F7-8BB1-28301B52FD97}" type="presParOf" srcId="{C2100550-88E5-426B-B3CF-F9991DBAA6E1}" destId="{D9E4071A-DABB-451A-8EE5-7D0F47C154E9}" srcOrd="6" destOrd="0" presId="urn:microsoft.com/office/officeart/2005/8/layout/vList2"/>
    <dgm:cxn modelId="{7FA78233-18E4-4358-A883-E6B41334F835}" type="presParOf" srcId="{C2100550-88E5-426B-B3CF-F9991DBAA6E1}" destId="{D663F207-82BA-48DA-BA17-4CA599077F6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AB79B6-721B-4BC0-91D9-AAF5911143E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C92283CA-6B74-49EA-8CA8-842989A594CA}">
      <dgm:prSet custT="1"/>
      <dgm:spPr/>
      <dgm:t>
        <a:bodyPr/>
        <a:lstStyle/>
        <a:p>
          <a:pPr algn="just"/>
          <a:r>
            <a:rPr lang="en-US" sz="2000" b="1" dirty="0">
              <a:latin typeface="Times New Roman" panose="02020603050405020304" pitchFamily="18" charset="0"/>
              <a:cs typeface="Times New Roman" panose="02020603050405020304" pitchFamily="18" charset="0"/>
            </a:rPr>
            <a:t>Subsection (3):</a:t>
          </a:r>
          <a:endParaRPr lang="en-US" sz="2000" dirty="0">
            <a:latin typeface="Times New Roman" panose="02020603050405020304" pitchFamily="18" charset="0"/>
            <a:cs typeface="Times New Roman" panose="02020603050405020304" pitchFamily="18" charset="0"/>
          </a:endParaRPr>
        </a:p>
      </dgm:t>
    </dgm:pt>
    <dgm:pt modelId="{340403D8-2337-42F9-B411-AE19CD9D59AD}" type="parTrans" cxnId="{F87ADB28-004C-4391-8699-7E225B0201D3}">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4446A762-F770-4E60-A927-ADFD18A9FF00}" type="sibTrans" cxnId="{F87ADB28-004C-4391-8699-7E225B0201D3}">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4F69ADC8-08B0-45E0-B216-CDA31A975EF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just"/>
          <a:r>
            <a:rPr lang="en-US" sz="2000" dirty="0">
              <a:latin typeface="Times New Roman" panose="02020603050405020304" pitchFamily="18" charset="0"/>
              <a:cs typeface="Times New Roman" panose="02020603050405020304" pitchFamily="18" charset="0"/>
            </a:rPr>
            <a:t>In England (exclusive of the metropolitan counties, Greater London and the Isles of Scilly) ,all functions conferred on local planning authorities by or under the planning Acts shall be exercisable both by county planning authorities and district planning authorities.</a:t>
          </a:r>
        </a:p>
      </dgm:t>
    </dgm:pt>
    <dgm:pt modelId="{BD3B15FD-2F0B-4C5F-B6B1-7808712FCEDE}" type="parTrans" cxnId="{40C23ACB-76FC-49D8-9EF5-8EADF4B0CCDE}">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8E6B6BEA-F485-4C9D-BF93-D39E1D5A7319}" type="sibTrans" cxnId="{40C23ACB-76FC-49D8-9EF5-8EADF4B0CCDE}">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98322FA2-E1DA-418F-906F-158A47B15D8B}">
      <dgm:prSet custT="1"/>
      <dgm:spPr/>
      <dgm:t>
        <a:bodyPr/>
        <a:lstStyle/>
        <a:p>
          <a:pPr algn="just"/>
          <a:r>
            <a:rPr lang="en-US" sz="2000" b="1" dirty="0">
              <a:latin typeface="Times New Roman" panose="02020603050405020304" pitchFamily="18" charset="0"/>
              <a:cs typeface="Times New Roman" panose="02020603050405020304" pitchFamily="18" charset="0"/>
            </a:rPr>
            <a:t>Subsection 4:In this Act “mineral planning authority” means:</a:t>
          </a:r>
          <a:endParaRPr lang="en-US" sz="2000" dirty="0">
            <a:latin typeface="Times New Roman" panose="02020603050405020304" pitchFamily="18" charset="0"/>
            <a:cs typeface="Times New Roman" panose="02020603050405020304" pitchFamily="18" charset="0"/>
          </a:endParaRPr>
        </a:p>
      </dgm:t>
    </dgm:pt>
    <dgm:pt modelId="{2E5036D1-78FC-4708-92CB-A4EDFDC71E16}" type="parTrans" cxnId="{F6559A12-1662-48CD-82A2-9C649164B7EC}">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D07C6584-482D-491C-B416-B622B7296E91}" type="sibTrans" cxnId="{F6559A12-1662-48CD-82A2-9C649164B7EC}">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79D57B21-69AE-4E88-879A-A0543C461B30}">
      <dgm:prSet custT="1"/>
      <dgm:spPr/>
      <dgm:t>
        <a:bodyPr/>
        <a:lstStyle/>
        <a:p>
          <a:pPr algn="just">
            <a:buFont typeface="+mj-lt"/>
            <a:buAutoNum type="alphaLcPeriod"/>
          </a:pPr>
          <a:r>
            <a:rPr lang="en-US" sz="2000" dirty="0">
              <a:latin typeface="Times New Roman" panose="02020603050405020304" pitchFamily="18" charset="0"/>
              <a:cs typeface="Times New Roman" panose="02020603050405020304" pitchFamily="18" charset="0"/>
            </a:rPr>
            <a:t>In respect of a site in a non-metropolitan county, the county planning authority </a:t>
          </a:r>
        </a:p>
      </dgm:t>
    </dgm:pt>
    <dgm:pt modelId="{35350FA8-405F-45B2-8800-C0A313938C47}" type="parTrans" cxnId="{6B3AF392-FE4D-4821-8107-EB634BCB5D0E}">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E7F181E3-9AEF-4425-A9A7-5045C91ECF60}" type="sibTrans" cxnId="{6B3AF392-FE4D-4821-8107-EB634BCB5D0E}">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59F5E976-833D-4EA7-9F80-D7E2576BD751}">
      <dgm:prSet custT="1"/>
      <dgm:spPr/>
      <dgm:t>
        <a:bodyPr/>
        <a:lstStyle/>
        <a:p>
          <a:pPr algn="just">
            <a:buFont typeface="+mj-lt"/>
            <a:buAutoNum type="alphaLcPeriod"/>
          </a:pPr>
          <a:r>
            <a:rPr lang="en-US" sz="2000" dirty="0">
              <a:latin typeface="Times New Roman" panose="02020603050405020304" pitchFamily="18" charset="0"/>
              <a:cs typeface="Times New Roman" panose="02020603050405020304" pitchFamily="18" charset="0"/>
            </a:rPr>
            <a:t>In respect of a site in a metropolitan district or London borough, the local planning authority. </a:t>
          </a:r>
        </a:p>
      </dgm:t>
    </dgm:pt>
    <dgm:pt modelId="{B6684788-0870-4DEC-8FEC-96EE3EE96378}" type="parTrans" cxnId="{E10A2523-60B4-4C10-91ED-4231F131FF7C}">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78F09B26-BE25-4081-8D00-F0C0843BBA45}" type="sibTrans" cxnId="{E10A2523-60B4-4C10-91ED-4231F131FF7C}">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3E00B3D9-B58E-42FB-B36D-C37CBF9D3ED1}" type="pres">
      <dgm:prSet presAssocID="{B8AB79B6-721B-4BC0-91D9-AAF5911143EA}" presName="linear" presStyleCnt="0">
        <dgm:presLayoutVars>
          <dgm:animLvl val="lvl"/>
          <dgm:resizeHandles val="exact"/>
        </dgm:presLayoutVars>
      </dgm:prSet>
      <dgm:spPr/>
    </dgm:pt>
    <dgm:pt modelId="{87F8D1ED-8991-493C-A19A-8083468DFF65}" type="pres">
      <dgm:prSet presAssocID="{C92283CA-6B74-49EA-8CA8-842989A594CA}" presName="parentText" presStyleLbl="node1" presStyleIdx="0" presStyleCnt="3" custScaleY="102687" custLinFactY="14788" custLinFactNeighborY="100000">
        <dgm:presLayoutVars>
          <dgm:chMax val="0"/>
          <dgm:bulletEnabled val="1"/>
        </dgm:presLayoutVars>
      </dgm:prSet>
      <dgm:spPr/>
    </dgm:pt>
    <dgm:pt modelId="{B1B5FDF6-7DFC-42C2-A28D-2A9335480420}" type="pres">
      <dgm:prSet presAssocID="{4446A762-F770-4E60-A927-ADFD18A9FF00}" presName="spacer" presStyleCnt="0"/>
      <dgm:spPr/>
    </dgm:pt>
    <dgm:pt modelId="{08BA1573-D97B-45D2-9707-DC2F649BBFD1}" type="pres">
      <dgm:prSet presAssocID="{4F69ADC8-08B0-45E0-B216-CDA31A975EF7}" presName="parentText" presStyleLbl="node1" presStyleIdx="1" presStyleCnt="3">
        <dgm:presLayoutVars>
          <dgm:chMax val="0"/>
          <dgm:bulletEnabled val="1"/>
        </dgm:presLayoutVars>
      </dgm:prSet>
      <dgm:spPr/>
    </dgm:pt>
    <dgm:pt modelId="{ED870546-0A93-4FE6-B9A2-31A67A419B38}" type="pres">
      <dgm:prSet presAssocID="{8E6B6BEA-F485-4C9D-BF93-D39E1D5A7319}" presName="spacer" presStyleCnt="0"/>
      <dgm:spPr/>
    </dgm:pt>
    <dgm:pt modelId="{6A744502-113D-4624-A1B7-F7EB4EB70676}" type="pres">
      <dgm:prSet presAssocID="{98322FA2-E1DA-418F-906F-158A47B15D8B}" presName="parentText" presStyleLbl="node1" presStyleIdx="2" presStyleCnt="3">
        <dgm:presLayoutVars>
          <dgm:chMax val="0"/>
          <dgm:bulletEnabled val="1"/>
        </dgm:presLayoutVars>
      </dgm:prSet>
      <dgm:spPr/>
    </dgm:pt>
    <dgm:pt modelId="{AD8AFBDD-9CD5-44FE-8D70-29340D8FFB8A}" type="pres">
      <dgm:prSet presAssocID="{98322FA2-E1DA-418F-906F-158A47B15D8B}" presName="childText" presStyleLbl="revTx" presStyleIdx="0" presStyleCnt="1">
        <dgm:presLayoutVars>
          <dgm:bulletEnabled val="1"/>
        </dgm:presLayoutVars>
      </dgm:prSet>
      <dgm:spPr/>
    </dgm:pt>
  </dgm:ptLst>
  <dgm:cxnLst>
    <dgm:cxn modelId="{F6559A12-1662-48CD-82A2-9C649164B7EC}" srcId="{B8AB79B6-721B-4BC0-91D9-AAF5911143EA}" destId="{98322FA2-E1DA-418F-906F-158A47B15D8B}" srcOrd="2" destOrd="0" parTransId="{2E5036D1-78FC-4708-92CB-A4EDFDC71E16}" sibTransId="{D07C6584-482D-491C-B416-B622B7296E91}"/>
    <dgm:cxn modelId="{1D374017-0ED9-4EC4-B5B0-92702F49A147}" type="presOf" srcId="{98322FA2-E1DA-418F-906F-158A47B15D8B}" destId="{6A744502-113D-4624-A1B7-F7EB4EB70676}" srcOrd="0" destOrd="0" presId="urn:microsoft.com/office/officeart/2005/8/layout/vList2"/>
    <dgm:cxn modelId="{E10A2523-60B4-4C10-91ED-4231F131FF7C}" srcId="{98322FA2-E1DA-418F-906F-158A47B15D8B}" destId="{59F5E976-833D-4EA7-9F80-D7E2576BD751}" srcOrd="1" destOrd="0" parTransId="{B6684788-0870-4DEC-8FEC-96EE3EE96378}" sibTransId="{78F09B26-BE25-4081-8D00-F0C0843BBA45}"/>
    <dgm:cxn modelId="{F87ADB28-004C-4391-8699-7E225B0201D3}" srcId="{B8AB79B6-721B-4BC0-91D9-AAF5911143EA}" destId="{C92283CA-6B74-49EA-8CA8-842989A594CA}" srcOrd="0" destOrd="0" parTransId="{340403D8-2337-42F9-B411-AE19CD9D59AD}" sibTransId="{4446A762-F770-4E60-A927-ADFD18A9FF00}"/>
    <dgm:cxn modelId="{A57CF76E-B0C3-41BC-8515-2D2CB495EA4F}" type="presOf" srcId="{C92283CA-6B74-49EA-8CA8-842989A594CA}" destId="{87F8D1ED-8991-493C-A19A-8083468DFF65}" srcOrd="0" destOrd="0" presId="urn:microsoft.com/office/officeart/2005/8/layout/vList2"/>
    <dgm:cxn modelId="{2B25AA8E-FFA6-49BD-95D2-987C7D3D1304}" type="presOf" srcId="{4F69ADC8-08B0-45E0-B216-CDA31A975EF7}" destId="{08BA1573-D97B-45D2-9707-DC2F649BBFD1}" srcOrd="0" destOrd="0" presId="urn:microsoft.com/office/officeart/2005/8/layout/vList2"/>
    <dgm:cxn modelId="{6B3AF392-FE4D-4821-8107-EB634BCB5D0E}" srcId="{98322FA2-E1DA-418F-906F-158A47B15D8B}" destId="{79D57B21-69AE-4E88-879A-A0543C461B30}" srcOrd="0" destOrd="0" parTransId="{35350FA8-405F-45B2-8800-C0A313938C47}" sibTransId="{E7F181E3-9AEF-4425-A9A7-5045C91ECF60}"/>
    <dgm:cxn modelId="{3841E39B-5FBD-4738-BD11-0721E326A735}" type="presOf" srcId="{79D57B21-69AE-4E88-879A-A0543C461B30}" destId="{AD8AFBDD-9CD5-44FE-8D70-29340D8FFB8A}" srcOrd="0" destOrd="0" presId="urn:microsoft.com/office/officeart/2005/8/layout/vList2"/>
    <dgm:cxn modelId="{55D47FAD-7500-462F-A346-77E232E4DF0A}" type="presOf" srcId="{59F5E976-833D-4EA7-9F80-D7E2576BD751}" destId="{AD8AFBDD-9CD5-44FE-8D70-29340D8FFB8A}" srcOrd="0" destOrd="1" presId="urn:microsoft.com/office/officeart/2005/8/layout/vList2"/>
    <dgm:cxn modelId="{40C23ACB-76FC-49D8-9EF5-8EADF4B0CCDE}" srcId="{B8AB79B6-721B-4BC0-91D9-AAF5911143EA}" destId="{4F69ADC8-08B0-45E0-B216-CDA31A975EF7}" srcOrd="1" destOrd="0" parTransId="{BD3B15FD-2F0B-4C5F-B6B1-7808712FCEDE}" sibTransId="{8E6B6BEA-F485-4C9D-BF93-D39E1D5A7319}"/>
    <dgm:cxn modelId="{E2B7E9D7-43DB-4D42-AF8E-43CD4120025D}" type="presOf" srcId="{B8AB79B6-721B-4BC0-91D9-AAF5911143EA}" destId="{3E00B3D9-B58E-42FB-B36D-C37CBF9D3ED1}" srcOrd="0" destOrd="0" presId="urn:microsoft.com/office/officeart/2005/8/layout/vList2"/>
    <dgm:cxn modelId="{5331C960-5064-4B4E-9445-96E45D975BDF}" type="presParOf" srcId="{3E00B3D9-B58E-42FB-B36D-C37CBF9D3ED1}" destId="{87F8D1ED-8991-493C-A19A-8083468DFF65}" srcOrd="0" destOrd="0" presId="urn:microsoft.com/office/officeart/2005/8/layout/vList2"/>
    <dgm:cxn modelId="{E50C03FF-3F91-4721-8828-B1402136D538}" type="presParOf" srcId="{3E00B3D9-B58E-42FB-B36D-C37CBF9D3ED1}" destId="{B1B5FDF6-7DFC-42C2-A28D-2A9335480420}" srcOrd="1" destOrd="0" presId="urn:microsoft.com/office/officeart/2005/8/layout/vList2"/>
    <dgm:cxn modelId="{6427DFAF-CB04-4127-B7C6-6795D8B962DC}" type="presParOf" srcId="{3E00B3D9-B58E-42FB-B36D-C37CBF9D3ED1}" destId="{08BA1573-D97B-45D2-9707-DC2F649BBFD1}" srcOrd="2" destOrd="0" presId="urn:microsoft.com/office/officeart/2005/8/layout/vList2"/>
    <dgm:cxn modelId="{BC6AE8DC-D16E-43B0-805D-1645032DDD59}" type="presParOf" srcId="{3E00B3D9-B58E-42FB-B36D-C37CBF9D3ED1}" destId="{ED870546-0A93-4FE6-B9A2-31A67A419B38}" srcOrd="3" destOrd="0" presId="urn:microsoft.com/office/officeart/2005/8/layout/vList2"/>
    <dgm:cxn modelId="{2FB03A43-6DDA-4F09-8340-1147DD837FFD}" type="presParOf" srcId="{3E00B3D9-B58E-42FB-B36D-C37CBF9D3ED1}" destId="{6A744502-113D-4624-A1B7-F7EB4EB70676}" srcOrd="4" destOrd="0" presId="urn:microsoft.com/office/officeart/2005/8/layout/vList2"/>
    <dgm:cxn modelId="{EEC374A5-D418-4354-9E37-14375BB893DE}" type="presParOf" srcId="{3E00B3D9-B58E-42FB-B36D-C37CBF9D3ED1}" destId="{AD8AFBDD-9CD5-44FE-8D70-29340D8FFB8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71B9AF-FF2B-496A-B5DE-347AF1F29E7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AFF741F4-225F-4BEA-B300-85F616E8D447}">
      <dgm:prSet custT="1">
        <dgm:style>
          <a:lnRef idx="2">
            <a:schemeClr val="dk1"/>
          </a:lnRef>
          <a:fillRef idx="1">
            <a:schemeClr val="lt1"/>
          </a:fillRef>
          <a:effectRef idx="0">
            <a:schemeClr val="dk1"/>
          </a:effectRef>
          <a:fontRef idx="minor">
            <a:schemeClr val="dk1"/>
          </a:fontRef>
        </dgm:style>
      </dgm:prSet>
      <dgm:spPr>
        <a:solidFill>
          <a:schemeClr val="accent3">
            <a:lumMod val="40000"/>
            <a:lumOff val="60000"/>
          </a:schemeClr>
        </a:solidFill>
        <a:ln/>
      </dgm:spPr>
      <dgm:t>
        <a:bodyPr/>
        <a:lstStyle/>
        <a:p>
          <a:pPr algn="ctr"/>
          <a:r>
            <a:rPr lang="en-US" sz="2400" b="1" dirty="0">
              <a:latin typeface="Times New Roman" panose="02020603050405020304" pitchFamily="18" charset="0"/>
              <a:cs typeface="Times New Roman" panose="02020603050405020304" pitchFamily="18" charset="0"/>
            </a:rPr>
            <a:t>Section 2:Joint planning boards</a:t>
          </a:r>
          <a:endParaRPr lang="en-US" sz="2400" dirty="0">
            <a:latin typeface="Times New Roman" panose="02020603050405020304" pitchFamily="18" charset="0"/>
            <a:cs typeface="Times New Roman" panose="02020603050405020304" pitchFamily="18" charset="0"/>
          </a:endParaRPr>
        </a:p>
      </dgm:t>
    </dgm:pt>
    <dgm:pt modelId="{8DCAB946-1542-41A2-B7E5-C7D1FC0C8BAF}" type="parTrans" cxnId="{624B9D06-7AC7-4B32-9647-EE30302F2746}">
      <dgm:prSet/>
      <dgm:spPr/>
      <dgm:t>
        <a:bodyPr/>
        <a:lstStyle/>
        <a:p>
          <a:endParaRPr lang="en-US"/>
        </a:p>
      </dgm:t>
    </dgm:pt>
    <dgm:pt modelId="{6157A184-F07A-41E4-9C7C-597E749B1A32}" type="sibTrans" cxnId="{624B9D06-7AC7-4B32-9647-EE30302F2746}">
      <dgm:prSet/>
      <dgm:spPr/>
      <dgm:t>
        <a:bodyPr/>
        <a:lstStyle/>
        <a:p>
          <a:endParaRPr lang="en-US"/>
        </a:p>
      </dgm:t>
    </dgm:pt>
    <dgm:pt modelId="{00AC56A1-DF95-4027-8C9F-0E9C3E8603BF}">
      <dgm:prSet custT="1"/>
      <dgm:spPr/>
      <dgm:t>
        <a:bodyPr/>
        <a:lstStyle/>
        <a:p>
          <a:pPr algn="just"/>
          <a:r>
            <a:rPr lang="en-US" sz="1800" b="1" dirty="0">
              <a:latin typeface="Times New Roman" panose="02020603050405020304" pitchFamily="18" charset="0"/>
              <a:cs typeface="Times New Roman" panose="02020603050405020304" pitchFamily="18" charset="0"/>
            </a:rPr>
            <a:t>Subsection (1) </a:t>
          </a:r>
          <a:r>
            <a:rPr lang="en-US" sz="1800" dirty="0">
              <a:latin typeface="Times New Roman" panose="02020603050405020304" pitchFamily="18" charset="0"/>
              <a:cs typeface="Times New Roman" panose="02020603050405020304" pitchFamily="18" charset="0"/>
            </a:rPr>
            <a:t>If it appears to the Secretary of State that it is expedient that a joint board should be established as the county planning authority for the areas or parts of the areas of any two or more county councils or as the district planning authority for the areas or parts of the areas of any two or more district councils, he may by order </a:t>
          </a:r>
        </a:p>
      </dgm:t>
    </dgm:pt>
    <dgm:pt modelId="{F34090DB-9BF1-4CC0-83E4-5EBB24F0A46A}" type="parTrans" cxnId="{1C5FE9F6-0F90-465A-B2AA-8C336EFC71F0}">
      <dgm:prSet/>
      <dgm:spPr/>
      <dgm:t>
        <a:bodyPr/>
        <a:lstStyle/>
        <a:p>
          <a:endParaRPr lang="en-US"/>
        </a:p>
      </dgm:t>
    </dgm:pt>
    <dgm:pt modelId="{239FE0BB-40A0-4CC4-B198-219B18528312}" type="sibTrans" cxnId="{1C5FE9F6-0F90-465A-B2AA-8C336EFC71F0}">
      <dgm:prSet/>
      <dgm:spPr/>
      <dgm:t>
        <a:bodyPr/>
        <a:lstStyle/>
        <a:p>
          <a:endParaRPr lang="en-US"/>
        </a:p>
      </dgm:t>
    </dgm:pt>
    <dgm:pt modelId="{8E665CA7-6F11-4DED-ACBA-953B7BF11BC4}">
      <dgm:prSet custT="1"/>
      <dgm:spPr/>
      <dgm:t>
        <a:bodyPr/>
        <a:lstStyle/>
        <a:p>
          <a:pPr algn="just">
            <a:buFont typeface="+mj-lt"/>
            <a:buAutoNum type="alphaLcPeriod"/>
          </a:pPr>
          <a:r>
            <a:rPr lang="en-US" sz="1800" dirty="0">
              <a:latin typeface="Times New Roman" panose="02020603050405020304" pitchFamily="18" charset="0"/>
              <a:cs typeface="Times New Roman" panose="02020603050405020304" pitchFamily="18" charset="0"/>
            </a:rPr>
            <a:t>Constitute those areas or parts as a united district for the purposes of this Act</a:t>
          </a:r>
        </a:p>
      </dgm:t>
    </dgm:pt>
    <dgm:pt modelId="{33390E4D-7360-44FE-A2CA-3A20CC220E2C}" type="parTrans" cxnId="{ECFFA7D6-5FAB-45B7-A199-76017051B35A}">
      <dgm:prSet/>
      <dgm:spPr/>
      <dgm:t>
        <a:bodyPr/>
        <a:lstStyle/>
        <a:p>
          <a:endParaRPr lang="en-US"/>
        </a:p>
      </dgm:t>
    </dgm:pt>
    <dgm:pt modelId="{9D709F94-60DA-44C3-BD9F-A3327AC4E6B7}" type="sibTrans" cxnId="{ECFFA7D6-5FAB-45B7-A199-76017051B35A}">
      <dgm:prSet/>
      <dgm:spPr/>
      <dgm:t>
        <a:bodyPr/>
        <a:lstStyle/>
        <a:p>
          <a:endParaRPr lang="en-US"/>
        </a:p>
      </dgm:t>
    </dgm:pt>
    <dgm:pt modelId="{D301619F-7AEA-4DB7-A36E-364E12A8DCAF}">
      <dgm:prSet custT="1"/>
      <dgm:spPr/>
      <dgm:t>
        <a:bodyPr/>
        <a:lstStyle/>
        <a:p>
          <a:pPr algn="just">
            <a:buFont typeface="+mj-lt"/>
            <a:buAutoNum type="alphaLcPeriod"/>
          </a:pPr>
          <a:r>
            <a:rPr lang="en-US" sz="1800" dirty="0">
              <a:latin typeface="Times New Roman" panose="02020603050405020304" pitchFamily="18" charset="0"/>
              <a:cs typeface="Times New Roman" panose="02020603050405020304" pitchFamily="18" charset="0"/>
            </a:rPr>
            <a:t>Constitute a joint as the county planning authority or, as the case may be, the district planning authority for that united district. </a:t>
          </a:r>
        </a:p>
      </dgm:t>
    </dgm:pt>
    <dgm:pt modelId="{1BF79F02-9364-447A-8772-C0101BB47B0F}" type="parTrans" cxnId="{CE754D92-AC9A-4DB2-993B-A72C5B114459}">
      <dgm:prSet/>
      <dgm:spPr/>
      <dgm:t>
        <a:bodyPr/>
        <a:lstStyle/>
        <a:p>
          <a:endParaRPr lang="en-US"/>
        </a:p>
      </dgm:t>
    </dgm:pt>
    <dgm:pt modelId="{726D184A-47C9-4C87-BB80-5AAC044C2F2A}" type="sibTrans" cxnId="{CE754D92-AC9A-4DB2-993B-A72C5B114459}">
      <dgm:prSet/>
      <dgm:spPr/>
      <dgm:t>
        <a:bodyPr/>
        <a:lstStyle/>
        <a:p>
          <a:endParaRPr lang="en-US"/>
        </a:p>
      </dgm:t>
    </dgm:pt>
    <dgm:pt modelId="{0CFB7F77-F583-46CA-9D87-C4A1F31A882F}">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r>
            <a:rPr lang="en-US" sz="1800" dirty="0">
              <a:latin typeface="Times New Roman" panose="02020603050405020304" pitchFamily="18" charset="0"/>
              <a:cs typeface="Times New Roman" panose="02020603050405020304" pitchFamily="18" charset="0"/>
            </a:rPr>
            <a:t>Subsection (1) does not apply in relation to Wales. </a:t>
          </a:r>
        </a:p>
      </dgm:t>
    </dgm:pt>
    <dgm:pt modelId="{35676DB1-4CB5-490F-AAF4-046EFB9B9BFA}" type="parTrans" cxnId="{5DD34B69-F7B0-43CF-92FB-DF26EB39A77A}">
      <dgm:prSet/>
      <dgm:spPr/>
      <dgm:t>
        <a:bodyPr/>
        <a:lstStyle/>
        <a:p>
          <a:endParaRPr lang="en-US"/>
        </a:p>
      </dgm:t>
    </dgm:pt>
    <dgm:pt modelId="{84288D98-14D6-430A-A618-520257C7AF70}" type="sibTrans" cxnId="{5DD34B69-F7B0-43CF-92FB-DF26EB39A77A}">
      <dgm:prSet/>
      <dgm:spPr/>
      <dgm:t>
        <a:bodyPr/>
        <a:lstStyle/>
        <a:p>
          <a:endParaRPr lang="en-US"/>
        </a:p>
      </dgm:t>
    </dgm:pt>
    <dgm:pt modelId="{56C2594D-57EC-4233-8D38-60233D793447}">
      <dgm:prSet custT="1"/>
      <dgm:spPr/>
      <dgm:t>
        <a:bodyPr/>
        <a:lstStyle/>
        <a:p>
          <a:pPr algn="just"/>
          <a:r>
            <a:rPr lang="en-US" sz="1800" b="1" dirty="0">
              <a:latin typeface="Times New Roman" panose="02020603050405020304" pitchFamily="18" charset="0"/>
              <a:cs typeface="Times New Roman" panose="02020603050405020304" pitchFamily="18" charset="0"/>
            </a:rPr>
            <a:t>In Wales</a:t>
          </a:r>
          <a:r>
            <a:rPr lang="en-US" sz="1800" dirty="0">
              <a:latin typeface="Times New Roman" panose="02020603050405020304" pitchFamily="18" charset="0"/>
              <a:cs typeface="Times New Roman" panose="02020603050405020304" pitchFamily="18" charset="0"/>
            </a:rPr>
            <a:t>: If it appears to the Secretary of State that it is expedient that a joint board should be established as the local planning authority for two or more areas, each of which is the whole or part of a Welsh county or county borough, he may by order</a:t>
          </a:r>
        </a:p>
      </dgm:t>
    </dgm:pt>
    <dgm:pt modelId="{35D4D57A-2AFE-4BAE-AA23-B66E4A9897AA}" type="parTrans" cxnId="{07C0C1BE-3FD5-49D5-BAC8-2ECC471095D0}">
      <dgm:prSet/>
      <dgm:spPr/>
      <dgm:t>
        <a:bodyPr/>
        <a:lstStyle/>
        <a:p>
          <a:endParaRPr lang="en-US"/>
        </a:p>
      </dgm:t>
    </dgm:pt>
    <dgm:pt modelId="{DA067B82-2614-40C2-B39C-C1470ADEC510}" type="sibTrans" cxnId="{07C0C1BE-3FD5-49D5-BAC8-2ECC471095D0}">
      <dgm:prSet/>
      <dgm:spPr/>
      <dgm:t>
        <a:bodyPr/>
        <a:lstStyle/>
        <a:p>
          <a:endParaRPr lang="en-US"/>
        </a:p>
      </dgm:t>
    </dgm:pt>
    <dgm:pt modelId="{FE62C43B-2BA2-4BA3-9CCC-BABBDDD85A7C}">
      <dgm:prSet custT="1"/>
      <dgm:spPr/>
      <dgm:t>
        <a:bodyPr/>
        <a:lstStyle/>
        <a:p>
          <a:pPr>
            <a:buFont typeface="+mj-lt"/>
            <a:buAutoNum type="alphaLcPeriod"/>
          </a:pPr>
          <a:r>
            <a:rPr lang="en-US" sz="1800" dirty="0">
              <a:latin typeface="Times New Roman" panose="02020603050405020304" pitchFamily="18" charset="0"/>
              <a:cs typeface="Times New Roman" panose="02020603050405020304" pitchFamily="18" charset="0"/>
            </a:rPr>
            <a:t>Constitute those areas or parts as a united district for the purposes of this Act</a:t>
          </a:r>
        </a:p>
      </dgm:t>
    </dgm:pt>
    <dgm:pt modelId="{30D42F1F-6B20-4850-B9B2-33E7D0D52315}" type="parTrans" cxnId="{60FC6CF7-7878-4B87-AF3F-174B0255F939}">
      <dgm:prSet/>
      <dgm:spPr/>
      <dgm:t>
        <a:bodyPr/>
        <a:lstStyle/>
        <a:p>
          <a:endParaRPr lang="en-US"/>
        </a:p>
      </dgm:t>
    </dgm:pt>
    <dgm:pt modelId="{E54B7701-BE24-417F-B645-8C0F96C47000}" type="sibTrans" cxnId="{60FC6CF7-7878-4B87-AF3F-174B0255F939}">
      <dgm:prSet/>
      <dgm:spPr/>
      <dgm:t>
        <a:bodyPr/>
        <a:lstStyle/>
        <a:p>
          <a:endParaRPr lang="en-US"/>
        </a:p>
      </dgm:t>
    </dgm:pt>
    <dgm:pt modelId="{F276E298-5EBF-4035-B2BC-949ABBDADA98}">
      <dgm:prSet custT="1"/>
      <dgm:spPr/>
      <dgm:t>
        <a:bodyPr/>
        <a:lstStyle/>
        <a:p>
          <a:pPr>
            <a:buFont typeface="+mj-lt"/>
            <a:buAutoNum type="alphaLcPeriod"/>
          </a:pPr>
          <a:r>
            <a:rPr lang="en-US" sz="1800" dirty="0">
              <a:latin typeface="Times New Roman" panose="02020603050405020304" pitchFamily="18" charset="0"/>
              <a:cs typeface="Times New Roman" panose="02020603050405020304" pitchFamily="18" charset="0"/>
            </a:rPr>
            <a:t>Constitute a joint board as the local planning authority for that united district. </a:t>
          </a:r>
        </a:p>
      </dgm:t>
    </dgm:pt>
    <dgm:pt modelId="{C87F00B3-F6B2-4B7E-9E16-F89A72B374E7}" type="parTrans" cxnId="{A9562CB8-A3B6-4338-B695-DBA32A1CF077}">
      <dgm:prSet/>
      <dgm:spPr/>
      <dgm:t>
        <a:bodyPr/>
        <a:lstStyle/>
        <a:p>
          <a:endParaRPr lang="en-US"/>
        </a:p>
      </dgm:t>
    </dgm:pt>
    <dgm:pt modelId="{EC1E94FE-7419-4020-8DAF-8C6DE6B84938}" type="sibTrans" cxnId="{A9562CB8-A3B6-4338-B695-DBA32A1CF077}">
      <dgm:prSet/>
      <dgm:spPr/>
      <dgm:t>
        <a:bodyPr/>
        <a:lstStyle/>
        <a:p>
          <a:endParaRPr lang="en-US"/>
        </a:p>
      </dgm:t>
    </dgm:pt>
    <dgm:pt modelId="{FD0C865B-FA4D-4F7F-BDBC-BDDD5EF0873B}" type="pres">
      <dgm:prSet presAssocID="{3171B9AF-FF2B-496A-B5DE-347AF1F29E7F}" presName="linear" presStyleCnt="0">
        <dgm:presLayoutVars>
          <dgm:animLvl val="lvl"/>
          <dgm:resizeHandles val="exact"/>
        </dgm:presLayoutVars>
      </dgm:prSet>
      <dgm:spPr/>
    </dgm:pt>
    <dgm:pt modelId="{ED620467-F8F3-4D36-8F20-D2C4D746253E}" type="pres">
      <dgm:prSet presAssocID="{AFF741F4-225F-4BEA-B300-85F616E8D447}" presName="parentText" presStyleLbl="node1" presStyleIdx="0" presStyleCnt="4" custScaleY="59276">
        <dgm:presLayoutVars>
          <dgm:chMax val="0"/>
          <dgm:bulletEnabled val="1"/>
        </dgm:presLayoutVars>
      </dgm:prSet>
      <dgm:spPr/>
    </dgm:pt>
    <dgm:pt modelId="{01D71D1C-336A-44F2-A520-2E3435717B2E}" type="pres">
      <dgm:prSet presAssocID="{6157A184-F07A-41E4-9C7C-597E749B1A32}" presName="spacer" presStyleCnt="0"/>
      <dgm:spPr/>
    </dgm:pt>
    <dgm:pt modelId="{8EBBE15F-8E2C-420F-AAB3-77DC1ADEE7BE}" type="pres">
      <dgm:prSet presAssocID="{00AC56A1-DF95-4027-8C9F-0E9C3E8603BF}" presName="parentText" presStyleLbl="node1" presStyleIdx="1" presStyleCnt="4">
        <dgm:presLayoutVars>
          <dgm:chMax val="0"/>
          <dgm:bulletEnabled val="1"/>
        </dgm:presLayoutVars>
      </dgm:prSet>
      <dgm:spPr/>
    </dgm:pt>
    <dgm:pt modelId="{38F234F7-A55C-4794-89B9-ADCEDDA337F0}" type="pres">
      <dgm:prSet presAssocID="{00AC56A1-DF95-4027-8C9F-0E9C3E8603BF}" presName="childText" presStyleLbl="revTx" presStyleIdx="0" presStyleCnt="2">
        <dgm:presLayoutVars>
          <dgm:bulletEnabled val="1"/>
        </dgm:presLayoutVars>
      </dgm:prSet>
      <dgm:spPr/>
    </dgm:pt>
    <dgm:pt modelId="{947B1A13-525C-4ED9-BF18-5BBF7748FD32}" type="pres">
      <dgm:prSet presAssocID="{0CFB7F77-F583-46CA-9D87-C4A1F31A882F}" presName="parentText" presStyleLbl="node1" presStyleIdx="2" presStyleCnt="4" custScaleY="50258">
        <dgm:presLayoutVars>
          <dgm:chMax val="0"/>
          <dgm:bulletEnabled val="1"/>
        </dgm:presLayoutVars>
      </dgm:prSet>
      <dgm:spPr/>
    </dgm:pt>
    <dgm:pt modelId="{2661850E-7D89-4C4A-A2B3-C8139A2FC555}" type="pres">
      <dgm:prSet presAssocID="{84288D98-14D6-430A-A618-520257C7AF70}" presName="spacer" presStyleCnt="0"/>
      <dgm:spPr/>
    </dgm:pt>
    <dgm:pt modelId="{152BA885-302A-4C80-8320-B3C9FD571027}" type="pres">
      <dgm:prSet presAssocID="{56C2594D-57EC-4233-8D38-60233D793447}" presName="parentText" presStyleLbl="node1" presStyleIdx="3" presStyleCnt="4" custScaleY="89952">
        <dgm:presLayoutVars>
          <dgm:chMax val="0"/>
          <dgm:bulletEnabled val="1"/>
        </dgm:presLayoutVars>
      </dgm:prSet>
      <dgm:spPr/>
    </dgm:pt>
    <dgm:pt modelId="{455A41D5-2B19-477C-943D-E667DACDE998}" type="pres">
      <dgm:prSet presAssocID="{56C2594D-57EC-4233-8D38-60233D793447}" presName="childText" presStyleLbl="revTx" presStyleIdx="1" presStyleCnt="2">
        <dgm:presLayoutVars>
          <dgm:bulletEnabled val="1"/>
        </dgm:presLayoutVars>
      </dgm:prSet>
      <dgm:spPr/>
    </dgm:pt>
  </dgm:ptLst>
  <dgm:cxnLst>
    <dgm:cxn modelId="{624B9D06-7AC7-4B32-9647-EE30302F2746}" srcId="{3171B9AF-FF2B-496A-B5DE-347AF1F29E7F}" destId="{AFF741F4-225F-4BEA-B300-85F616E8D447}" srcOrd="0" destOrd="0" parTransId="{8DCAB946-1542-41A2-B7E5-C7D1FC0C8BAF}" sibTransId="{6157A184-F07A-41E4-9C7C-597E749B1A32}"/>
    <dgm:cxn modelId="{5DD34B69-F7B0-43CF-92FB-DF26EB39A77A}" srcId="{3171B9AF-FF2B-496A-B5DE-347AF1F29E7F}" destId="{0CFB7F77-F583-46CA-9D87-C4A1F31A882F}" srcOrd="2" destOrd="0" parTransId="{35676DB1-4CB5-490F-AAF4-046EFB9B9BFA}" sibTransId="{84288D98-14D6-430A-A618-520257C7AF70}"/>
    <dgm:cxn modelId="{B8ACCC4A-351F-4AA6-81D7-095A36441424}" type="presOf" srcId="{56C2594D-57EC-4233-8D38-60233D793447}" destId="{152BA885-302A-4C80-8320-B3C9FD571027}" srcOrd="0" destOrd="0" presId="urn:microsoft.com/office/officeart/2005/8/layout/vList2"/>
    <dgm:cxn modelId="{17D9E48C-9E1E-4A00-AA50-2DDA8296CC6A}" type="presOf" srcId="{00AC56A1-DF95-4027-8C9F-0E9C3E8603BF}" destId="{8EBBE15F-8E2C-420F-AAB3-77DC1ADEE7BE}" srcOrd="0" destOrd="0" presId="urn:microsoft.com/office/officeart/2005/8/layout/vList2"/>
    <dgm:cxn modelId="{CE754D92-AC9A-4DB2-993B-A72C5B114459}" srcId="{00AC56A1-DF95-4027-8C9F-0E9C3E8603BF}" destId="{D301619F-7AEA-4DB7-A36E-364E12A8DCAF}" srcOrd="1" destOrd="0" parTransId="{1BF79F02-9364-447A-8772-C0101BB47B0F}" sibTransId="{726D184A-47C9-4C87-BB80-5AAC044C2F2A}"/>
    <dgm:cxn modelId="{39CDFB92-F05C-45D7-9964-7E94986A9E7E}" type="presOf" srcId="{8E665CA7-6F11-4DED-ACBA-953B7BF11BC4}" destId="{38F234F7-A55C-4794-89B9-ADCEDDA337F0}" srcOrd="0" destOrd="0" presId="urn:microsoft.com/office/officeart/2005/8/layout/vList2"/>
    <dgm:cxn modelId="{909F6A94-4A6E-4BE3-861F-E74A46C93FB7}" type="presOf" srcId="{0CFB7F77-F583-46CA-9D87-C4A1F31A882F}" destId="{947B1A13-525C-4ED9-BF18-5BBF7748FD32}" srcOrd="0" destOrd="0" presId="urn:microsoft.com/office/officeart/2005/8/layout/vList2"/>
    <dgm:cxn modelId="{B5F4C097-C9AF-43FB-9131-C11DB81E0EA3}" type="presOf" srcId="{3171B9AF-FF2B-496A-B5DE-347AF1F29E7F}" destId="{FD0C865B-FA4D-4F7F-BDBC-BDDD5EF0873B}" srcOrd="0" destOrd="0" presId="urn:microsoft.com/office/officeart/2005/8/layout/vList2"/>
    <dgm:cxn modelId="{9214C19F-AC1C-444F-991D-42FC27B8DA21}" type="presOf" srcId="{F276E298-5EBF-4035-B2BC-949ABBDADA98}" destId="{455A41D5-2B19-477C-943D-E667DACDE998}" srcOrd="0" destOrd="1" presId="urn:microsoft.com/office/officeart/2005/8/layout/vList2"/>
    <dgm:cxn modelId="{A9562CB8-A3B6-4338-B695-DBA32A1CF077}" srcId="{56C2594D-57EC-4233-8D38-60233D793447}" destId="{F276E298-5EBF-4035-B2BC-949ABBDADA98}" srcOrd="1" destOrd="0" parTransId="{C87F00B3-F6B2-4B7E-9E16-F89A72B374E7}" sibTransId="{EC1E94FE-7419-4020-8DAF-8C6DE6B84938}"/>
    <dgm:cxn modelId="{07C0C1BE-3FD5-49D5-BAC8-2ECC471095D0}" srcId="{3171B9AF-FF2B-496A-B5DE-347AF1F29E7F}" destId="{56C2594D-57EC-4233-8D38-60233D793447}" srcOrd="3" destOrd="0" parTransId="{35D4D57A-2AFE-4BAE-AA23-B66E4A9897AA}" sibTransId="{DA067B82-2614-40C2-B39C-C1470ADEC510}"/>
    <dgm:cxn modelId="{B1602CD6-F882-464E-B4DD-CCBF5B87163E}" type="presOf" srcId="{D301619F-7AEA-4DB7-A36E-364E12A8DCAF}" destId="{38F234F7-A55C-4794-89B9-ADCEDDA337F0}" srcOrd="0" destOrd="1" presId="urn:microsoft.com/office/officeart/2005/8/layout/vList2"/>
    <dgm:cxn modelId="{ECFFA7D6-5FAB-45B7-A199-76017051B35A}" srcId="{00AC56A1-DF95-4027-8C9F-0E9C3E8603BF}" destId="{8E665CA7-6F11-4DED-ACBA-953B7BF11BC4}" srcOrd="0" destOrd="0" parTransId="{33390E4D-7360-44FE-A2CA-3A20CC220E2C}" sibTransId="{9D709F94-60DA-44C3-BD9F-A3327AC4E6B7}"/>
    <dgm:cxn modelId="{EB1113EF-0677-4210-8AAA-5B82FCB9D175}" type="presOf" srcId="{FE62C43B-2BA2-4BA3-9CCC-BABBDDD85A7C}" destId="{455A41D5-2B19-477C-943D-E667DACDE998}" srcOrd="0" destOrd="0" presId="urn:microsoft.com/office/officeart/2005/8/layout/vList2"/>
    <dgm:cxn modelId="{1C5FE9F6-0F90-465A-B2AA-8C336EFC71F0}" srcId="{3171B9AF-FF2B-496A-B5DE-347AF1F29E7F}" destId="{00AC56A1-DF95-4027-8C9F-0E9C3E8603BF}" srcOrd="1" destOrd="0" parTransId="{F34090DB-9BF1-4CC0-83E4-5EBB24F0A46A}" sibTransId="{239FE0BB-40A0-4CC4-B198-219B18528312}"/>
    <dgm:cxn modelId="{60FC6CF7-7878-4B87-AF3F-174B0255F939}" srcId="{56C2594D-57EC-4233-8D38-60233D793447}" destId="{FE62C43B-2BA2-4BA3-9CCC-BABBDDD85A7C}" srcOrd="0" destOrd="0" parTransId="{30D42F1F-6B20-4850-B9B2-33E7D0D52315}" sibTransId="{E54B7701-BE24-417F-B645-8C0F96C47000}"/>
    <dgm:cxn modelId="{AAEE6EFA-1D91-4B82-87B9-CF832E8BBF7D}" type="presOf" srcId="{AFF741F4-225F-4BEA-B300-85F616E8D447}" destId="{ED620467-F8F3-4D36-8F20-D2C4D746253E}" srcOrd="0" destOrd="0" presId="urn:microsoft.com/office/officeart/2005/8/layout/vList2"/>
    <dgm:cxn modelId="{CA02569E-EB13-493B-9C8E-812B365F92EB}" type="presParOf" srcId="{FD0C865B-FA4D-4F7F-BDBC-BDDD5EF0873B}" destId="{ED620467-F8F3-4D36-8F20-D2C4D746253E}" srcOrd="0" destOrd="0" presId="urn:microsoft.com/office/officeart/2005/8/layout/vList2"/>
    <dgm:cxn modelId="{DAB33D53-3C24-45FF-80A6-EA12A3DE7167}" type="presParOf" srcId="{FD0C865B-FA4D-4F7F-BDBC-BDDD5EF0873B}" destId="{01D71D1C-336A-44F2-A520-2E3435717B2E}" srcOrd="1" destOrd="0" presId="urn:microsoft.com/office/officeart/2005/8/layout/vList2"/>
    <dgm:cxn modelId="{87C57CDA-568A-49F7-BE14-F326E89488E7}" type="presParOf" srcId="{FD0C865B-FA4D-4F7F-BDBC-BDDD5EF0873B}" destId="{8EBBE15F-8E2C-420F-AAB3-77DC1ADEE7BE}" srcOrd="2" destOrd="0" presId="urn:microsoft.com/office/officeart/2005/8/layout/vList2"/>
    <dgm:cxn modelId="{61AA1894-4701-477B-A81C-54B8A409033A}" type="presParOf" srcId="{FD0C865B-FA4D-4F7F-BDBC-BDDD5EF0873B}" destId="{38F234F7-A55C-4794-89B9-ADCEDDA337F0}" srcOrd="3" destOrd="0" presId="urn:microsoft.com/office/officeart/2005/8/layout/vList2"/>
    <dgm:cxn modelId="{31147C58-7EBA-40BD-803D-C849762496AD}" type="presParOf" srcId="{FD0C865B-FA4D-4F7F-BDBC-BDDD5EF0873B}" destId="{947B1A13-525C-4ED9-BF18-5BBF7748FD32}" srcOrd="4" destOrd="0" presId="urn:microsoft.com/office/officeart/2005/8/layout/vList2"/>
    <dgm:cxn modelId="{9461CF14-5CE4-43D6-882A-54294B051646}" type="presParOf" srcId="{FD0C865B-FA4D-4F7F-BDBC-BDDD5EF0873B}" destId="{2661850E-7D89-4C4A-A2B3-C8139A2FC555}" srcOrd="5" destOrd="0" presId="urn:microsoft.com/office/officeart/2005/8/layout/vList2"/>
    <dgm:cxn modelId="{496BA1EB-CD69-4F37-B726-9E85CF32C1DD}" type="presParOf" srcId="{FD0C865B-FA4D-4F7F-BDBC-BDDD5EF0873B}" destId="{152BA885-302A-4C80-8320-B3C9FD571027}" srcOrd="6" destOrd="0" presId="urn:microsoft.com/office/officeart/2005/8/layout/vList2"/>
    <dgm:cxn modelId="{E64972EC-37DB-4188-9611-3D5D5F656FB7}" type="presParOf" srcId="{FD0C865B-FA4D-4F7F-BDBC-BDDD5EF0873B}" destId="{455A41D5-2B19-477C-943D-E667DACDE99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763758-EFE4-4E89-B791-746EAB766B1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C1B781A-C13B-4CF5-A0FE-B9251F8DE8EE}">
      <dgm:prSet custT="1"/>
      <dgm:spPr/>
      <dgm:t>
        <a:bodyPr/>
        <a:lstStyle/>
        <a:p>
          <a:pPr algn="just"/>
          <a:r>
            <a:rPr lang="en-US" sz="1800" dirty="0">
              <a:latin typeface="Times New Roman" panose="02020603050405020304" pitchFamily="18" charset="0"/>
              <a:cs typeface="Times New Roman" panose="02020603050405020304" pitchFamily="18" charset="0"/>
            </a:rPr>
            <a:t>Subject to the following provisions of this section, in this Act, except where the context otherwise requires, “development,” means the carrying out of building, engineering, mining or other operations in, on, over or under land, or the making of any material change in the use of any buildings or other land.</a:t>
          </a:r>
        </a:p>
      </dgm:t>
    </dgm:pt>
    <dgm:pt modelId="{3F28E17D-4532-4EB8-9E6F-4019FB537383}" type="parTrans" cxnId="{66F48A13-828D-4979-A3CB-F7FBA4C32143}">
      <dgm:prSet/>
      <dgm:spPr/>
      <dgm:t>
        <a:bodyPr/>
        <a:lstStyle/>
        <a:p>
          <a:endParaRPr lang="en-US" sz="1800">
            <a:latin typeface="Times New Roman" panose="02020603050405020304" pitchFamily="18" charset="0"/>
            <a:cs typeface="Times New Roman" panose="02020603050405020304" pitchFamily="18" charset="0"/>
          </a:endParaRPr>
        </a:p>
      </dgm:t>
    </dgm:pt>
    <dgm:pt modelId="{A9FD92DB-82B6-467E-ABD4-95295E301125}" type="sibTrans" cxnId="{66F48A13-828D-4979-A3CB-F7FBA4C32143}">
      <dgm:prSet/>
      <dgm:spPr/>
      <dgm:t>
        <a:bodyPr/>
        <a:lstStyle/>
        <a:p>
          <a:endParaRPr lang="en-US" sz="1800">
            <a:latin typeface="Times New Roman" panose="02020603050405020304" pitchFamily="18" charset="0"/>
            <a:cs typeface="Times New Roman" panose="02020603050405020304" pitchFamily="18" charset="0"/>
          </a:endParaRPr>
        </a:p>
      </dgm:t>
    </dgm:pt>
    <dgm:pt modelId="{D24F8463-8719-4BAC-AD92-CDAFB59EF823}">
      <dgm:prSet custT="1"/>
      <dgm:spPr/>
      <dgm:t>
        <a:bodyPr/>
        <a:lstStyle/>
        <a:p>
          <a:r>
            <a:rPr lang="en-US" sz="1800" dirty="0">
              <a:latin typeface="Times New Roman" panose="02020603050405020304" pitchFamily="18" charset="0"/>
              <a:cs typeface="Times New Roman" panose="02020603050405020304" pitchFamily="18" charset="0"/>
            </a:rPr>
            <a:t>(1A) For the purposes of this Act “ building operations ” includes— </a:t>
          </a:r>
        </a:p>
      </dgm:t>
    </dgm:pt>
    <dgm:pt modelId="{C7DFA091-3E27-43B2-9FDC-0F20659109A0}" type="parTrans" cxnId="{BAC39E2A-7ECC-48EF-8588-DEBBE890F576}">
      <dgm:prSet/>
      <dgm:spPr/>
      <dgm:t>
        <a:bodyPr/>
        <a:lstStyle/>
        <a:p>
          <a:endParaRPr lang="en-US" sz="1800">
            <a:latin typeface="Times New Roman" panose="02020603050405020304" pitchFamily="18" charset="0"/>
            <a:cs typeface="Times New Roman" panose="02020603050405020304" pitchFamily="18" charset="0"/>
          </a:endParaRPr>
        </a:p>
      </dgm:t>
    </dgm:pt>
    <dgm:pt modelId="{6FB112F4-CD31-44BA-8CF1-94D846E38AFE}" type="sibTrans" cxnId="{BAC39E2A-7ECC-48EF-8588-DEBBE890F576}">
      <dgm:prSet/>
      <dgm:spPr/>
      <dgm:t>
        <a:bodyPr/>
        <a:lstStyle/>
        <a:p>
          <a:endParaRPr lang="en-US" sz="1800">
            <a:latin typeface="Times New Roman" panose="02020603050405020304" pitchFamily="18" charset="0"/>
            <a:cs typeface="Times New Roman" panose="02020603050405020304" pitchFamily="18" charset="0"/>
          </a:endParaRPr>
        </a:p>
      </dgm:t>
    </dgm:pt>
    <dgm:pt modelId="{D213511D-A4B3-4CFA-BF5D-3B1E11827436}">
      <dgm:prSet custT="1"/>
      <dgm:spPr/>
      <dgm:t>
        <a:bodyPr/>
        <a:lstStyle/>
        <a:p>
          <a:pPr>
            <a:buFont typeface="+mj-lt"/>
            <a:buAutoNum type="alphaLcPeriod"/>
          </a:pPr>
          <a:r>
            <a:rPr lang="en-US" sz="1800" dirty="0">
              <a:latin typeface="Times New Roman" panose="02020603050405020304" pitchFamily="18" charset="0"/>
              <a:cs typeface="Times New Roman" panose="02020603050405020304" pitchFamily="18" charset="0"/>
            </a:rPr>
            <a:t>Demolition of buildings</a:t>
          </a:r>
        </a:p>
      </dgm:t>
    </dgm:pt>
    <dgm:pt modelId="{8B0237CF-E96C-4850-B3BF-6688448E7293}" type="parTrans" cxnId="{2C6659F4-F1BE-4E95-8D36-627C5C71A6B4}">
      <dgm:prSet/>
      <dgm:spPr/>
      <dgm:t>
        <a:bodyPr/>
        <a:lstStyle/>
        <a:p>
          <a:endParaRPr lang="en-US" sz="1800">
            <a:latin typeface="Times New Roman" panose="02020603050405020304" pitchFamily="18" charset="0"/>
            <a:cs typeface="Times New Roman" panose="02020603050405020304" pitchFamily="18" charset="0"/>
          </a:endParaRPr>
        </a:p>
      </dgm:t>
    </dgm:pt>
    <dgm:pt modelId="{4C237B15-4E70-46AE-AFD3-8F4C7BDA7E36}" type="sibTrans" cxnId="{2C6659F4-F1BE-4E95-8D36-627C5C71A6B4}">
      <dgm:prSet/>
      <dgm:spPr/>
      <dgm:t>
        <a:bodyPr/>
        <a:lstStyle/>
        <a:p>
          <a:endParaRPr lang="en-US" sz="1800">
            <a:latin typeface="Times New Roman" panose="02020603050405020304" pitchFamily="18" charset="0"/>
            <a:cs typeface="Times New Roman" panose="02020603050405020304" pitchFamily="18" charset="0"/>
          </a:endParaRPr>
        </a:p>
      </dgm:t>
    </dgm:pt>
    <dgm:pt modelId="{D3F7C6F0-9F46-425E-AEE1-4E82562B1A3A}">
      <dgm:prSet custT="1"/>
      <dgm:spPr/>
      <dgm:t>
        <a:bodyPr/>
        <a:lstStyle/>
        <a:p>
          <a:pPr>
            <a:buFont typeface="+mj-lt"/>
            <a:buAutoNum type="alphaLcPeriod"/>
          </a:pPr>
          <a:r>
            <a:rPr lang="en-US" sz="1800" dirty="0">
              <a:latin typeface="Times New Roman" panose="02020603050405020304" pitchFamily="18" charset="0"/>
              <a:cs typeface="Times New Roman" panose="02020603050405020304" pitchFamily="18" charset="0"/>
            </a:rPr>
            <a:t>Rebuilding</a:t>
          </a:r>
        </a:p>
      </dgm:t>
    </dgm:pt>
    <dgm:pt modelId="{5EBC8A70-C94C-48DA-B55C-B9C5C3333286}" type="parTrans" cxnId="{2C895192-2BEB-4988-8B03-4328A3010DFB}">
      <dgm:prSet/>
      <dgm:spPr/>
      <dgm:t>
        <a:bodyPr/>
        <a:lstStyle/>
        <a:p>
          <a:endParaRPr lang="en-US" sz="1800">
            <a:latin typeface="Times New Roman" panose="02020603050405020304" pitchFamily="18" charset="0"/>
            <a:cs typeface="Times New Roman" panose="02020603050405020304" pitchFamily="18" charset="0"/>
          </a:endParaRPr>
        </a:p>
      </dgm:t>
    </dgm:pt>
    <dgm:pt modelId="{BB6B46F9-E823-4800-906A-0F81BA54F93A}" type="sibTrans" cxnId="{2C895192-2BEB-4988-8B03-4328A3010DFB}">
      <dgm:prSet/>
      <dgm:spPr/>
      <dgm:t>
        <a:bodyPr/>
        <a:lstStyle/>
        <a:p>
          <a:endParaRPr lang="en-US" sz="1800">
            <a:latin typeface="Times New Roman" panose="02020603050405020304" pitchFamily="18" charset="0"/>
            <a:cs typeface="Times New Roman" panose="02020603050405020304" pitchFamily="18" charset="0"/>
          </a:endParaRPr>
        </a:p>
      </dgm:t>
    </dgm:pt>
    <dgm:pt modelId="{C48F5E95-D6F9-4EFA-B3D9-3005DC086D07}">
      <dgm:prSet custT="1"/>
      <dgm:spPr/>
      <dgm:t>
        <a:bodyPr/>
        <a:lstStyle/>
        <a:p>
          <a:pPr>
            <a:buFont typeface="+mj-lt"/>
            <a:buAutoNum type="alphaLcPeriod"/>
          </a:pPr>
          <a:r>
            <a:rPr lang="en-US" sz="1800" dirty="0">
              <a:latin typeface="Times New Roman" panose="02020603050405020304" pitchFamily="18" charset="0"/>
              <a:cs typeface="Times New Roman" panose="02020603050405020304" pitchFamily="18" charset="0"/>
            </a:rPr>
            <a:t>Structural alterations of or additions to buildings</a:t>
          </a:r>
        </a:p>
      </dgm:t>
    </dgm:pt>
    <dgm:pt modelId="{BA19C7B1-3758-4977-B730-0D778ED1B9FA}" type="parTrans" cxnId="{C7CF465F-64A0-4E67-B97B-D656A9AE3A45}">
      <dgm:prSet/>
      <dgm:spPr/>
      <dgm:t>
        <a:bodyPr/>
        <a:lstStyle/>
        <a:p>
          <a:endParaRPr lang="en-US" sz="1800">
            <a:latin typeface="Times New Roman" panose="02020603050405020304" pitchFamily="18" charset="0"/>
            <a:cs typeface="Times New Roman" panose="02020603050405020304" pitchFamily="18" charset="0"/>
          </a:endParaRPr>
        </a:p>
      </dgm:t>
    </dgm:pt>
    <dgm:pt modelId="{3B9ED1A2-2A50-4530-A351-42BC1FDEA061}" type="sibTrans" cxnId="{C7CF465F-64A0-4E67-B97B-D656A9AE3A45}">
      <dgm:prSet/>
      <dgm:spPr/>
      <dgm:t>
        <a:bodyPr/>
        <a:lstStyle/>
        <a:p>
          <a:endParaRPr lang="en-US" sz="1800">
            <a:latin typeface="Times New Roman" panose="02020603050405020304" pitchFamily="18" charset="0"/>
            <a:cs typeface="Times New Roman" panose="02020603050405020304" pitchFamily="18" charset="0"/>
          </a:endParaRPr>
        </a:p>
      </dgm:t>
    </dgm:pt>
    <dgm:pt modelId="{386F5E0C-EDD2-4980-ACE8-9F034701CD85}">
      <dgm:prSet custT="1"/>
      <dgm:spPr/>
      <dgm:t>
        <a:bodyPr/>
        <a:lstStyle/>
        <a:p>
          <a:pPr>
            <a:buFont typeface="+mj-lt"/>
            <a:buAutoNum type="alphaLcPeriod"/>
          </a:pPr>
          <a:r>
            <a:rPr lang="en-US" sz="1800" dirty="0">
              <a:latin typeface="Times New Roman" panose="02020603050405020304" pitchFamily="18" charset="0"/>
              <a:cs typeface="Times New Roman" panose="02020603050405020304" pitchFamily="18" charset="0"/>
            </a:rPr>
            <a:t>Other operations normally undertaken by a person carrying on business as a builder.</a:t>
          </a:r>
        </a:p>
      </dgm:t>
    </dgm:pt>
    <dgm:pt modelId="{9F485C0B-806B-4F75-AB4E-ABBDB3E595BC}" type="parTrans" cxnId="{E71B6B5E-B738-4E29-8740-E3673C4EC3FC}">
      <dgm:prSet/>
      <dgm:spPr/>
      <dgm:t>
        <a:bodyPr/>
        <a:lstStyle/>
        <a:p>
          <a:endParaRPr lang="en-US" sz="1800">
            <a:latin typeface="Times New Roman" panose="02020603050405020304" pitchFamily="18" charset="0"/>
            <a:cs typeface="Times New Roman" panose="02020603050405020304" pitchFamily="18" charset="0"/>
          </a:endParaRPr>
        </a:p>
      </dgm:t>
    </dgm:pt>
    <dgm:pt modelId="{303C3ABD-D3C7-4E9A-8C5A-0FC88C815798}" type="sibTrans" cxnId="{E71B6B5E-B738-4E29-8740-E3673C4EC3FC}">
      <dgm:prSet/>
      <dgm:spPr/>
      <dgm:t>
        <a:bodyPr/>
        <a:lstStyle/>
        <a:p>
          <a:endParaRPr lang="en-US" sz="1800">
            <a:latin typeface="Times New Roman" panose="02020603050405020304" pitchFamily="18" charset="0"/>
            <a:cs typeface="Times New Roman" panose="02020603050405020304" pitchFamily="18" charset="0"/>
          </a:endParaRPr>
        </a:p>
      </dgm:t>
    </dgm:pt>
    <dgm:pt modelId="{89B53DCA-8648-4ACC-9126-B64C9129568A}" type="pres">
      <dgm:prSet presAssocID="{58763758-EFE4-4E89-B791-746EAB766B10}" presName="linear" presStyleCnt="0">
        <dgm:presLayoutVars>
          <dgm:animLvl val="lvl"/>
          <dgm:resizeHandles val="exact"/>
        </dgm:presLayoutVars>
      </dgm:prSet>
      <dgm:spPr/>
    </dgm:pt>
    <dgm:pt modelId="{2D9D488B-01DE-49D7-AA96-014692895A6D}" type="pres">
      <dgm:prSet presAssocID="{EC1B781A-C13B-4CF5-A0FE-B9251F8DE8EE}" presName="parentText" presStyleLbl="node1" presStyleIdx="0" presStyleCnt="2" custLinFactNeighborX="0" custLinFactNeighborY="-21109">
        <dgm:presLayoutVars>
          <dgm:chMax val="0"/>
          <dgm:bulletEnabled val="1"/>
        </dgm:presLayoutVars>
      </dgm:prSet>
      <dgm:spPr/>
    </dgm:pt>
    <dgm:pt modelId="{30D9BB79-73DF-4527-970D-A2563654EA60}" type="pres">
      <dgm:prSet presAssocID="{A9FD92DB-82B6-467E-ABD4-95295E301125}" presName="spacer" presStyleCnt="0"/>
      <dgm:spPr/>
    </dgm:pt>
    <dgm:pt modelId="{CF463EF9-FB60-4C6C-BC95-9D0E9537031E}" type="pres">
      <dgm:prSet presAssocID="{D24F8463-8719-4BAC-AD92-CDAFB59EF823}" presName="parentText" presStyleLbl="node1" presStyleIdx="1" presStyleCnt="2" custScaleY="87587">
        <dgm:presLayoutVars>
          <dgm:chMax val="0"/>
          <dgm:bulletEnabled val="1"/>
        </dgm:presLayoutVars>
      </dgm:prSet>
      <dgm:spPr/>
    </dgm:pt>
    <dgm:pt modelId="{8DDEFCBF-5942-41E3-930E-B3C315095F22}" type="pres">
      <dgm:prSet presAssocID="{D24F8463-8719-4BAC-AD92-CDAFB59EF823}" presName="childText" presStyleLbl="revTx" presStyleIdx="0" presStyleCnt="1">
        <dgm:presLayoutVars>
          <dgm:bulletEnabled val="1"/>
        </dgm:presLayoutVars>
      </dgm:prSet>
      <dgm:spPr/>
    </dgm:pt>
  </dgm:ptLst>
  <dgm:cxnLst>
    <dgm:cxn modelId="{6EDE0B02-7E95-4841-9E84-015EE89409A2}" type="presOf" srcId="{D3F7C6F0-9F46-425E-AEE1-4E82562B1A3A}" destId="{8DDEFCBF-5942-41E3-930E-B3C315095F22}" srcOrd="0" destOrd="1" presId="urn:microsoft.com/office/officeart/2005/8/layout/vList2"/>
    <dgm:cxn modelId="{66F48A13-828D-4979-A3CB-F7FBA4C32143}" srcId="{58763758-EFE4-4E89-B791-746EAB766B10}" destId="{EC1B781A-C13B-4CF5-A0FE-B9251F8DE8EE}" srcOrd="0" destOrd="0" parTransId="{3F28E17D-4532-4EB8-9E6F-4019FB537383}" sibTransId="{A9FD92DB-82B6-467E-ABD4-95295E301125}"/>
    <dgm:cxn modelId="{2CC20424-3D1F-473F-B307-F76A68DDC637}" type="presOf" srcId="{58763758-EFE4-4E89-B791-746EAB766B10}" destId="{89B53DCA-8648-4ACC-9126-B64C9129568A}" srcOrd="0" destOrd="0" presId="urn:microsoft.com/office/officeart/2005/8/layout/vList2"/>
    <dgm:cxn modelId="{BAC39E2A-7ECC-48EF-8588-DEBBE890F576}" srcId="{58763758-EFE4-4E89-B791-746EAB766B10}" destId="{D24F8463-8719-4BAC-AD92-CDAFB59EF823}" srcOrd="1" destOrd="0" parTransId="{C7DFA091-3E27-43B2-9FDC-0F20659109A0}" sibTransId="{6FB112F4-CD31-44BA-8CF1-94D846E38AFE}"/>
    <dgm:cxn modelId="{8B3DC32D-B48F-4B1A-8F20-9ECAE1AA2574}" type="presOf" srcId="{386F5E0C-EDD2-4980-ACE8-9F034701CD85}" destId="{8DDEFCBF-5942-41E3-930E-B3C315095F22}" srcOrd="0" destOrd="3" presId="urn:microsoft.com/office/officeart/2005/8/layout/vList2"/>
    <dgm:cxn modelId="{E71B6B5E-B738-4E29-8740-E3673C4EC3FC}" srcId="{D24F8463-8719-4BAC-AD92-CDAFB59EF823}" destId="{386F5E0C-EDD2-4980-ACE8-9F034701CD85}" srcOrd="3" destOrd="0" parTransId="{9F485C0B-806B-4F75-AB4E-ABBDB3E595BC}" sibTransId="{303C3ABD-D3C7-4E9A-8C5A-0FC88C815798}"/>
    <dgm:cxn modelId="{C7CF465F-64A0-4E67-B97B-D656A9AE3A45}" srcId="{D24F8463-8719-4BAC-AD92-CDAFB59EF823}" destId="{C48F5E95-D6F9-4EFA-B3D9-3005DC086D07}" srcOrd="2" destOrd="0" parTransId="{BA19C7B1-3758-4977-B730-0D778ED1B9FA}" sibTransId="{3B9ED1A2-2A50-4530-A351-42BC1FDEA061}"/>
    <dgm:cxn modelId="{B0D0B662-4BD0-4744-B8D5-0572AA5F4414}" type="presOf" srcId="{D213511D-A4B3-4CFA-BF5D-3B1E11827436}" destId="{8DDEFCBF-5942-41E3-930E-B3C315095F22}" srcOrd="0" destOrd="0" presId="urn:microsoft.com/office/officeart/2005/8/layout/vList2"/>
    <dgm:cxn modelId="{2C895192-2BEB-4988-8B03-4328A3010DFB}" srcId="{D24F8463-8719-4BAC-AD92-CDAFB59EF823}" destId="{D3F7C6F0-9F46-425E-AEE1-4E82562B1A3A}" srcOrd="1" destOrd="0" parTransId="{5EBC8A70-C94C-48DA-B55C-B9C5C3333286}" sibTransId="{BB6B46F9-E823-4800-906A-0F81BA54F93A}"/>
    <dgm:cxn modelId="{7367B7A7-EC9C-46B4-9C43-AF05E9D085C3}" type="presOf" srcId="{EC1B781A-C13B-4CF5-A0FE-B9251F8DE8EE}" destId="{2D9D488B-01DE-49D7-AA96-014692895A6D}" srcOrd="0" destOrd="0" presId="urn:microsoft.com/office/officeart/2005/8/layout/vList2"/>
    <dgm:cxn modelId="{E225C6BA-C2D7-43AE-ACE8-F7D23F22EAC0}" type="presOf" srcId="{C48F5E95-D6F9-4EFA-B3D9-3005DC086D07}" destId="{8DDEFCBF-5942-41E3-930E-B3C315095F22}" srcOrd="0" destOrd="2" presId="urn:microsoft.com/office/officeart/2005/8/layout/vList2"/>
    <dgm:cxn modelId="{A4435CE8-740D-4F48-AEC7-37F067542AA4}" type="presOf" srcId="{D24F8463-8719-4BAC-AD92-CDAFB59EF823}" destId="{CF463EF9-FB60-4C6C-BC95-9D0E9537031E}" srcOrd="0" destOrd="0" presId="urn:microsoft.com/office/officeart/2005/8/layout/vList2"/>
    <dgm:cxn modelId="{2C6659F4-F1BE-4E95-8D36-627C5C71A6B4}" srcId="{D24F8463-8719-4BAC-AD92-CDAFB59EF823}" destId="{D213511D-A4B3-4CFA-BF5D-3B1E11827436}" srcOrd="0" destOrd="0" parTransId="{8B0237CF-E96C-4850-B3BF-6688448E7293}" sibTransId="{4C237B15-4E70-46AE-AFD3-8F4C7BDA7E36}"/>
    <dgm:cxn modelId="{A3646C98-A235-410A-9B61-BD466EB7A632}" type="presParOf" srcId="{89B53DCA-8648-4ACC-9126-B64C9129568A}" destId="{2D9D488B-01DE-49D7-AA96-014692895A6D}" srcOrd="0" destOrd="0" presId="urn:microsoft.com/office/officeart/2005/8/layout/vList2"/>
    <dgm:cxn modelId="{A84C9ECA-C2B8-41ED-92B5-38A3806D5545}" type="presParOf" srcId="{89B53DCA-8648-4ACC-9126-B64C9129568A}" destId="{30D9BB79-73DF-4527-970D-A2563654EA60}" srcOrd="1" destOrd="0" presId="urn:microsoft.com/office/officeart/2005/8/layout/vList2"/>
    <dgm:cxn modelId="{31029FA1-0B91-485A-A558-8D5FA76E6DED}" type="presParOf" srcId="{89B53DCA-8648-4ACC-9126-B64C9129568A}" destId="{CF463EF9-FB60-4C6C-BC95-9D0E9537031E}" srcOrd="2" destOrd="0" presId="urn:microsoft.com/office/officeart/2005/8/layout/vList2"/>
    <dgm:cxn modelId="{8D152FB3-8E26-45AE-B361-E6DE465C4750}" type="presParOf" srcId="{89B53DCA-8648-4ACC-9126-B64C9129568A}" destId="{8DDEFCBF-5942-41E3-930E-B3C315095F2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2D2FD9-9D74-41DF-9902-B8434934EC92}"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B3C9B712-92A3-469D-A533-15B930FF670C}">
      <dgm:prSet custT="1"/>
      <dgm:spPr/>
      <dgm:t>
        <a:bodyPr/>
        <a:lstStyle/>
        <a:p>
          <a:pPr algn="just"/>
          <a:r>
            <a:rPr lang="en-US" sz="1800" b="1" dirty="0">
              <a:latin typeface="Times New Roman" panose="02020603050405020304" pitchFamily="18" charset="0"/>
              <a:cs typeface="Times New Roman" panose="02020603050405020304" pitchFamily="18" charset="0"/>
            </a:rPr>
            <a:t>Subsection 1:</a:t>
          </a:r>
          <a:r>
            <a:rPr lang="en-US" sz="1800" dirty="0">
              <a:latin typeface="Times New Roman" panose="02020603050405020304" pitchFamily="18" charset="0"/>
              <a:cs typeface="Times New Roman" panose="02020603050405020304" pitchFamily="18" charset="0"/>
            </a:rPr>
            <a:t>For the purposes of a </a:t>
          </a:r>
          <a:r>
            <a:rPr lang="en-US" sz="1800" dirty="0" err="1">
              <a:latin typeface="Times New Roman" panose="02020603050405020304" pitchFamily="18" charset="0"/>
              <a:cs typeface="Times New Roman" panose="02020603050405020304" pitchFamily="18" charset="0"/>
            </a:rPr>
            <a:t>neighbourhood</a:t>
          </a:r>
          <a:r>
            <a:rPr lang="en-US" sz="1800" dirty="0">
              <a:latin typeface="Times New Roman" panose="02020603050405020304" pitchFamily="18" charset="0"/>
              <a:cs typeface="Times New Roman" panose="02020603050405020304" pitchFamily="18" charset="0"/>
            </a:rPr>
            <a:t> development order, a parish council are authorized to act in relation to a </a:t>
          </a:r>
          <a:r>
            <a:rPr lang="en-US" sz="1800" dirty="0" err="1">
              <a:latin typeface="Times New Roman" panose="02020603050405020304" pitchFamily="18" charset="0"/>
              <a:cs typeface="Times New Roman" panose="02020603050405020304" pitchFamily="18" charset="0"/>
            </a:rPr>
            <a:t>neighbourhood</a:t>
          </a:r>
          <a:r>
            <a:rPr lang="en-US" sz="1800" dirty="0">
              <a:latin typeface="Times New Roman" panose="02020603050405020304" pitchFamily="18" charset="0"/>
              <a:cs typeface="Times New Roman" panose="02020603050405020304" pitchFamily="18" charset="0"/>
            </a:rPr>
            <a:t> area if that area consists of or includes the whole or any part of the area of the council.</a:t>
          </a:r>
        </a:p>
      </dgm:t>
    </dgm:pt>
    <dgm:pt modelId="{BEAFCD34-7795-477D-965E-B9C4FED8E373}" type="parTrans" cxnId="{9CA1C50B-2E3F-4E88-9AEB-B67A7064F4D9}">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C13E0A44-564B-479F-8A49-47E43B5326BC}" type="sibTrans" cxnId="{9CA1C50B-2E3F-4E88-9AEB-B67A7064F4D9}">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F97D7132-9669-424B-BA17-6B1B3CDDDE9B}">
      <dgm:prSet custT="1"/>
      <dgm:spPr/>
      <dgm:t>
        <a:bodyPr/>
        <a:lstStyle/>
        <a:p>
          <a:pPr algn="just"/>
          <a:r>
            <a:rPr lang="en-US" sz="1800" b="1">
              <a:latin typeface="Times New Roman" panose="02020603050405020304" pitchFamily="18" charset="0"/>
              <a:cs typeface="Times New Roman" panose="02020603050405020304" pitchFamily="18" charset="0"/>
            </a:rPr>
            <a:t>Subsection 2:</a:t>
          </a:r>
          <a:r>
            <a:rPr lang="en-US" sz="1800">
              <a:latin typeface="Times New Roman" panose="02020603050405020304" pitchFamily="18" charset="0"/>
              <a:cs typeface="Times New Roman" panose="02020603050405020304" pitchFamily="18" charset="0"/>
            </a:rPr>
            <a:t>If that neighbourhood area also includes the whole or any part of the area of another parish council, the parish council is authorised for those purposes to act in relation to that neighbourhood area only if the other parish council have given their consent. </a:t>
          </a:r>
        </a:p>
      </dgm:t>
    </dgm:pt>
    <dgm:pt modelId="{7096D79B-708B-410F-BCC1-E0D931460B86}" type="parTrans" cxnId="{FCAD9AA1-782E-42DA-ACF5-4A7B4A08FCA5}">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B12EA210-7ECB-48DE-A30A-FF94A3850E58}" type="sibTrans" cxnId="{FCAD9AA1-782E-42DA-ACF5-4A7B4A08FCA5}">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E49DFB74-4F79-40A6-AD3E-1601BF564B9C}">
      <dgm:prSet custT="1"/>
      <dgm:spPr/>
      <dgm:t>
        <a:bodyPr/>
        <a:lstStyle/>
        <a:p>
          <a:pPr algn="just"/>
          <a:r>
            <a:rPr lang="en-US" sz="1800" b="1" dirty="0">
              <a:latin typeface="Times New Roman" panose="02020603050405020304" pitchFamily="18" charset="0"/>
              <a:cs typeface="Times New Roman" panose="02020603050405020304" pitchFamily="18" charset="0"/>
            </a:rPr>
            <a:t>Subsection 3:</a:t>
          </a:r>
          <a:r>
            <a:rPr lang="en-US" sz="1800" dirty="0">
              <a:latin typeface="Times New Roman" panose="02020603050405020304" pitchFamily="18" charset="0"/>
              <a:cs typeface="Times New Roman" panose="02020603050405020304" pitchFamily="18" charset="0"/>
            </a:rPr>
            <a:t>For the purposes of a </a:t>
          </a:r>
          <a:r>
            <a:rPr lang="en-US" sz="1800" dirty="0" err="1">
              <a:latin typeface="Times New Roman" panose="02020603050405020304" pitchFamily="18" charset="0"/>
              <a:cs typeface="Times New Roman" panose="02020603050405020304" pitchFamily="18" charset="0"/>
            </a:rPr>
            <a:t>neighbourhood</a:t>
          </a:r>
          <a:r>
            <a:rPr lang="en-US" sz="1800" dirty="0">
              <a:latin typeface="Times New Roman" panose="02020603050405020304" pitchFamily="18" charset="0"/>
              <a:cs typeface="Times New Roman" panose="02020603050405020304" pitchFamily="18" charset="0"/>
            </a:rPr>
            <a:t> development order, an </a:t>
          </a:r>
          <a:r>
            <a:rPr lang="en-US" sz="1800" dirty="0" err="1">
              <a:latin typeface="Times New Roman" panose="02020603050405020304" pitchFamily="18" charset="0"/>
              <a:cs typeface="Times New Roman" panose="02020603050405020304" pitchFamily="18" charset="0"/>
            </a:rPr>
            <a:t>organisation</a:t>
          </a:r>
          <a:r>
            <a:rPr lang="en-US" sz="1800" dirty="0">
              <a:latin typeface="Times New Roman" panose="02020603050405020304" pitchFamily="18" charset="0"/>
              <a:cs typeface="Times New Roman" panose="02020603050405020304" pitchFamily="18" charset="0"/>
            </a:rPr>
            <a:t> or body is </a:t>
          </a:r>
          <a:r>
            <a:rPr lang="en-US" sz="1800" dirty="0" err="1">
              <a:latin typeface="Times New Roman" panose="02020603050405020304" pitchFamily="18" charset="0"/>
              <a:cs typeface="Times New Roman" panose="02020603050405020304" pitchFamily="18" charset="0"/>
            </a:rPr>
            <a:t>authorised</a:t>
          </a:r>
          <a:r>
            <a:rPr lang="en-US" sz="1800" dirty="0">
              <a:latin typeface="Times New Roman" panose="02020603050405020304" pitchFamily="18" charset="0"/>
              <a:cs typeface="Times New Roman" panose="02020603050405020304" pitchFamily="18" charset="0"/>
            </a:rPr>
            <a:t> to act in relation to a </a:t>
          </a:r>
          <a:r>
            <a:rPr lang="en-US" sz="1800" dirty="0" err="1">
              <a:latin typeface="Times New Roman" panose="02020603050405020304" pitchFamily="18" charset="0"/>
              <a:cs typeface="Times New Roman" panose="02020603050405020304" pitchFamily="18" charset="0"/>
            </a:rPr>
            <a:t>neighbourhood</a:t>
          </a:r>
          <a:r>
            <a:rPr lang="en-US" sz="1800" dirty="0">
              <a:latin typeface="Times New Roman" panose="02020603050405020304" pitchFamily="18" charset="0"/>
              <a:cs typeface="Times New Roman" panose="02020603050405020304" pitchFamily="18" charset="0"/>
            </a:rPr>
            <a:t> area if it is designated by a local planning authority as a </a:t>
          </a:r>
          <a:r>
            <a:rPr lang="en-US" sz="1800" dirty="0" err="1">
              <a:latin typeface="Times New Roman" panose="02020603050405020304" pitchFamily="18" charset="0"/>
              <a:cs typeface="Times New Roman" panose="02020603050405020304" pitchFamily="18" charset="0"/>
            </a:rPr>
            <a:t>neighbourhood</a:t>
          </a:r>
          <a:r>
            <a:rPr lang="en-US" sz="1800" dirty="0">
              <a:latin typeface="Times New Roman" panose="02020603050405020304" pitchFamily="18" charset="0"/>
              <a:cs typeface="Times New Roman" panose="02020603050405020304" pitchFamily="18" charset="0"/>
            </a:rPr>
            <a:t> forum for that area. </a:t>
          </a:r>
        </a:p>
      </dgm:t>
    </dgm:pt>
    <dgm:pt modelId="{28C8DE8D-CB5C-402E-8D11-0540349E7E17}" type="parTrans" cxnId="{57FE249E-C491-41C2-9237-8A48A7F2412C}">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574C33EA-65E5-4E0F-9983-301667CD8897}" type="sibTrans" cxnId="{57FE249E-C491-41C2-9237-8A48A7F2412C}">
      <dgm:prSet/>
      <dgm:spPr/>
      <dgm:t>
        <a:bodyPr/>
        <a:lstStyle/>
        <a:p>
          <a:pPr algn="just"/>
          <a:endParaRPr lang="en-US" sz="1800">
            <a:latin typeface="Times New Roman" panose="02020603050405020304" pitchFamily="18" charset="0"/>
            <a:cs typeface="Times New Roman" panose="02020603050405020304" pitchFamily="18" charset="0"/>
          </a:endParaRPr>
        </a:p>
      </dgm:t>
    </dgm:pt>
    <dgm:pt modelId="{A7F7BFF3-8460-4DF4-89AE-D58DEDA5CA79}" type="pres">
      <dgm:prSet presAssocID="{DB2D2FD9-9D74-41DF-9902-B8434934EC92}" presName="linear" presStyleCnt="0">
        <dgm:presLayoutVars>
          <dgm:animLvl val="lvl"/>
          <dgm:resizeHandles val="exact"/>
        </dgm:presLayoutVars>
      </dgm:prSet>
      <dgm:spPr/>
    </dgm:pt>
    <dgm:pt modelId="{7B94890A-7DDA-47E1-AC36-FA7F469758B9}" type="pres">
      <dgm:prSet presAssocID="{B3C9B712-92A3-469D-A533-15B930FF670C}" presName="parentText" presStyleLbl="node1" presStyleIdx="0" presStyleCnt="3">
        <dgm:presLayoutVars>
          <dgm:chMax val="0"/>
          <dgm:bulletEnabled val="1"/>
        </dgm:presLayoutVars>
      </dgm:prSet>
      <dgm:spPr/>
    </dgm:pt>
    <dgm:pt modelId="{16C56909-92D4-481C-AD23-B41E612E713B}" type="pres">
      <dgm:prSet presAssocID="{C13E0A44-564B-479F-8A49-47E43B5326BC}" presName="spacer" presStyleCnt="0"/>
      <dgm:spPr/>
    </dgm:pt>
    <dgm:pt modelId="{AA252B35-80F8-4CF8-ADD0-491FBFF6EB0A}" type="pres">
      <dgm:prSet presAssocID="{F97D7132-9669-424B-BA17-6B1B3CDDDE9B}" presName="parentText" presStyleLbl="node1" presStyleIdx="1" presStyleCnt="3">
        <dgm:presLayoutVars>
          <dgm:chMax val="0"/>
          <dgm:bulletEnabled val="1"/>
        </dgm:presLayoutVars>
      </dgm:prSet>
      <dgm:spPr/>
    </dgm:pt>
    <dgm:pt modelId="{46067C28-D799-40DB-93B4-C98E18C3743C}" type="pres">
      <dgm:prSet presAssocID="{B12EA210-7ECB-48DE-A30A-FF94A3850E58}" presName="spacer" presStyleCnt="0"/>
      <dgm:spPr/>
    </dgm:pt>
    <dgm:pt modelId="{89D7494E-13D3-43FE-9FE7-D8DB9A5579EC}" type="pres">
      <dgm:prSet presAssocID="{E49DFB74-4F79-40A6-AD3E-1601BF564B9C}" presName="parentText" presStyleLbl="node1" presStyleIdx="2" presStyleCnt="3">
        <dgm:presLayoutVars>
          <dgm:chMax val="0"/>
          <dgm:bulletEnabled val="1"/>
        </dgm:presLayoutVars>
      </dgm:prSet>
      <dgm:spPr/>
    </dgm:pt>
  </dgm:ptLst>
  <dgm:cxnLst>
    <dgm:cxn modelId="{9CA1C50B-2E3F-4E88-9AEB-B67A7064F4D9}" srcId="{DB2D2FD9-9D74-41DF-9902-B8434934EC92}" destId="{B3C9B712-92A3-469D-A533-15B930FF670C}" srcOrd="0" destOrd="0" parTransId="{BEAFCD34-7795-477D-965E-B9C4FED8E373}" sibTransId="{C13E0A44-564B-479F-8A49-47E43B5326BC}"/>
    <dgm:cxn modelId="{000D625E-0F0D-42CB-A2F7-0A04B7D2374F}" type="presOf" srcId="{DB2D2FD9-9D74-41DF-9902-B8434934EC92}" destId="{A7F7BFF3-8460-4DF4-89AE-D58DEDA5CA79}" srcOrd="0" destOrd="0" presId="urn:microsoft.com/office/officeart/2005/8/layout/vList2"/>
    <dgm:cxn modelId="{6819174B-417A-44C6-9E31-0C1C5E266F38}" type="presOf" srcId="{E49DFB74-4F79-40A6-AD3E-1601BF564B9C}" destId="{89D7494E-13D3-43FE-9FE7-D8DB9A5579EC}" srcOrd="0" destOrd="0" presId="urn:microsoft.com/office/officeart/2005/8/layout/vList2"/>
    <dgm:cxn modelId="{14B5226E-94B8-4F20-94C6-1B750B35FBD3}" type="presOf" srcId="{B3C9B712-92A3-469D-A533-15B930FF670C}" destId="{7B94890A-7DDA-47E1-AC36-FA7F469758B9}" srcOrd="0" destOrd="0" presId="urn:microsoft.com/office/officeart/2005/8/layout/vList2"/>
    <dgm:cxn modelId="{40DA4583-6D83-445A-88F2-55C2D75855E5}" type="presOf" srcId="{F97D7132-9669-424B-BA17-6B1B3CDDDE9B}" destId="{AA252B35-80F8-4CF8-ADD0-491FBFF6EB0A}" srcOrd="0" destOrd="0" presId="urn:microsoft.com/office/officeart/2005/8/layout/vList2"/>
    <dgm:cxn modelId="{57FE249E-C491-41C2-9237-8A48A7F2412C}" srcId="{DB2D2FD9-9D74-41DF-9902-B8434934EC92}" destId="{E49DFB74-4F79-40A6-AD3E-1601BF564B9C}" srcOrd="2" destOrd="0" parTransId="{28C8DE8D-CB5C-402E-8D11-0540349E7E17}" sibTransId="{574C33EA-65E5-4E0F-9983-301667CD8897}"/>
    <dgm:cxn modelId="{FCAD9AA1-782E-42DA-ACF5-4A7B4A08FCA5}" srcId="{DB2D2FD9-9D74-41DF-9902-B8434934EC92}" destId="{F97D7132-9669-424B-BA17-6B1B3CDDDE9B}" srcOrd="1" destOrd="0" parTransId="{7096D79B-708B-410F-BCC1-E0D931460B86}" sibTransId="{B12EA210-7ECB-48DE-A30A-FF94A3850E58}"/>
    <dgm:cxn modelId="{35287E0A-A6EB-4C13-B5F9-BCE4C0489595}" type="presParOf" srcId="{A7F7BFF3-8460-4DF4-89AE-D58DEDA5CA79}" destId="{7B94890A-7DDA-47E1-AC36-FA7F469758B9}" srcOrd="0" destOrd="0" presId="urn:microsoft.com/office/officeart/2005/8/layout/vList2"/>
    <dgm:cxn modelId="{F3139721-D9E5-4BAC-8022-EBAFFEBFD896}" type="presParOf" srcId="{A7F7BFF3-8460-4DF4-89AE-D58DEDA5CA79}" destId="{16C56909-92D4-481C-AD23-B41E612E713B}" srcOrd="1" destOrd="0" presId="urn:microsoft.com/office/officeart/2005/8/layout/vList2"/>
    <dgm:cxn modelId="{7EB5781E-11B7-420C-B958-5E19D336A2B4}" type="presParOf" srcId="{A7F7BFF3-8460-4DF4-89AE-D58DEDA5CA79}" destId="{AA252B35-80F8-4CF8-ADD0-491FBFF6EB0A}" srcOrd="2" destOrd="0" presId="urn:microsoft.com/office/officeart/2005/8/layout/vList2"/>
    <dgm:cxn modelId="{C4E1039E-3481-4FF8-8BD2-65B09A4A12DA}" type="presParOf" srcId="{A7F7BFF3-8460-4DF4-89AE-D58DEDA5CA79}" destId="{46067C28-D799-40DB-93B4-C98E18C3743C}" srcOrd="3" destOrd="0" presId="urn:microsoft.com/office/officeart/2005/8/layout/vList2"/>
    <dgm:cxn modelId="{184935F2-6317-4E50-BB8E-2EA0BC69CA6B}" type="presParOf" srcId="{A7F7BFF3-8460-4DF4-89AE-D58DEDA5CA79}" destId="{89D7494E-13D3-43FE-9FE7-D8DB9A5579E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55A746-56D6-4CCD-A870-4569ED608FC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234BAFFF-0048-498E-B90A-FFBDCE9A813C}">
      <dgm:prSet custT="1"/>
      <dgm:spPr/>
      <dgm:t>
        <a:bodyPr/>
        <a:lstStyle/>
        <a:p>
          <a:pPr algn="just"/>
          <a:r>
            <a:rPr lang="en-US" sz="2000" b="1" dirty="0">
              <a:latin typeface="Times New Roman" panose="02020603050405020304" pitchFamily="18" charset="0"/>
              <a:cs typeface="Times New Roman" panose="02020603050405020304" pitchFamily="18" charset="0"/>
            </a:rPr>
            <a:t>Subsection 1:</a:t>
          </a: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Neighbourhood</a:t>
          </a:r>
          <a:r>
            <a:rPr lang="en-US" sz="2000" dirty="0">
              <a:latin typeface="Times New Roman" panose="02020603050405020304" pitchFamily="18" charset="0"/>
              <a:cs typeface="Times New Roman" panose="02020603050405020304" pitchFamily="18" charset="0"/>
            </a:rPr>
            <a:t> area” means an </a:t>
          </a:r>
          <a:r>
            <a:rPr lang="en-US" sz="2000" b="1" dirty="0">
              <a:latin typeface="Times New Roman" panose="02020603050405020304" pitchFamily="18" charset="0"/>
              <a:cs typeface="Times New Roman" panose="02020603050405020304" pitchFamily="18" charset="0"/>
            </a:rPr>
            <a:t>area within the area of a local planning authority in England which has been designated by the authority as a neighborhood area</a:t>
          </a:r>
          <a:r>
            <a:rPr lang="en-US" sz="2000" dirty="0">
              <a:latin typeface="Times New Roman" panose="02020603050405020304" pitchFamily="18" charset="0"/>
              <a:cs typeface="Times New Roman" panose="02020603050405020304" pitchFamily="18" charset="0"/>
            </a:rPr>
            <a:t>, but that </a:t>
          </a:r>
          <a:r>
            <a:rPr lang="en-US" sz="2000" b="1" dirty="0">
              <a:latin typeface="Times New Roman" panose="02020603050405020304" pitchFamily="18" charset="0"/>
              <a:cs typeface="Times New Roman" panose="02020603050405020304" pitchFamily="18" charset="0"/>
            </a:rPr>
            <a:t>power to designate is exercisable only</a:t>
          </a:r>
          <a:r>
            <a:rPr lang="en-US" sz="2000" dirty="0">
              <a:latin typeface="Times New Roman" panose="02020603050405020304" pitchFamily="18" charset="0"/>
              <a:cs typeface="Times New Roman" panose="02020603050405020304" pitchFamily="18" charset="0"/>
            </a:rPr>
            <a:t> where</a:t>
          </a:r>
        </a:p>
      </dgm:t>
    </dgm:pt>
    <dgm:pt modelId="{3563CE76-6C70-495A-9A11-95138C4C7BD7}" type="parTrans" cxnId="{E0B2A1FB-BEE3-4562-BE1B-468CFCA2C513}">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074C60DF-53C1-4789-AD9E-FEC0B0EA862A}" type="sibTrans" cxnId="{E0B2A1FB-BEE3-4562-BE1B-468CFCA2C513}">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D359DDE8-F2BC-4701-87FF-4D46C5B9CCB3}">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just"/>
          <a:r>
            <a:rPr lang="en-US" sz="2000" dirty="0">
              <a:latin typeface="Times New Roman" panose="02020603050405020304" pitchFamily="18" charset="0"/>
              <a:cs typeface="Times New Roman" panose="02020603050405020304" pitchFamily="18" charset="0"/>
            </a:rPr>
            <a:t>(a) A </a:t>
          </a:r>
          <a:r>
            <a:rPr lang="en-US" sz="2000" b="1" dirty="0">
              <a:latin typeface="Times New Roman" panose="02020603050405020304" pitchFamily="18" charset="0"/>
              <a:cs typeface="Times New Roman" panose="02020603050405020304" pitchFamily="18" charset="0"/>
            </a:rPr>
            <a:t>relevant body has applied to the authority for an LPA area specified in the application </a:t>
          </a:r>
          <a:r>
            <a:rPr lang="en-US" sz="2000" dirty="0">
              <a:latin typeface="Times New Roman" panose="02020603050405020304" pitchFamily="18" charset="0"/>
              <a:cs typeface="Times New Roman" panose="02020603050405020304" pitchFamily="18" charset="0"/>
            </a:rPr>
            <a:t>to be designated by the authority as a </a:t>
          </a:r>
          <a:r>
            <a:rPr lang="en-US" sz="2000" dirty="0" err="1">
              <a:latin typeface="Times New Roman" panose="02020603050405020304" pitchFamily="18" charset="0"/>
              <a:cs typeface="Times New Roman" panose="02020603050405020304" pitchFamily="18" charset="0"/>
            </a:rPr>
            <a:t>neighbourhood</a:t>
          </a:r>
          <a:r>
            <a:rPr lang="en-US" sz="2000" dirty="0">
              <a:latin typeface="Times New Roman" panose="02020603050405020304" pitchFamily="18" charset="0"/>
              <a:cs typeface="Times New Roman" panose="02020603050405020304" pitchFamily="18" charset="0"/>
            </a:rPr>
            <a:t> area, </a:t>
          </a:r>
        </a:p>
      </dgm:t>
    </dgm:pt>
    <dgm:pt modelId="{56A591D4-6B4A-45E8-8C5B-18BEE9D36957}" type="parTrans" cxnId="{B35532B1-4299-4C00-ACDC-0CAFC3D4CA29}">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0EFA1949-712E-4877-91A5-D4A3AE29B554}" type="sibTrans" cxnId="{B35532B1-4299-4C00-ACDC-0CAFC3D4CA29}">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BC9DC665-5B4A-4B58-85B2-BE417AB64C1A}">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just"/>
          <a:r>
            <a:rPr lang="en-US" sz="2000" dirty="0">
              <a:latin typeface="Times New Roman" panose="02020603050405020304" pitchFamily="18" charset="0"/>
              <a:cs typeface="Times New Roman" panose="02020603050405020304" pitchFamily="18" charset="0"/>
            </a:rPr>
            <a:t>(b) </a:t>
          </a:r>
          <a:r>
            <a:rPr lang="en-US" sz="2000" b="1" dirty="0">
              <a:latin typeface="Times New Roman" panose="02020603050405020304" pitchFamily="18" charset="0"/>
              <a:cs typeface="Times New Roman" panose="02020603050405020304" pitchFamily="18" charset="0"/>
            </a:rPr>
            <a:t>The authority are determining the application</a:t>
          </a:r>
        </a:p>
      </dgm:t>
    </dgm:pt>
    <dgm:pt modelId="{D03F3724-EB89-4F1C-B01C-1BC399430928}" type="parTrans" cxnId="{0F7A577C-9E5A-4B84-BF39-1CE01F8D7FFB}">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542E9F02-04DB-4C34-B0E7-EF092F5A6425}" type="sibTrans" cxnId="{0F7A577C-9E5A-4B84-BF39-1CE01F8D7FFB}">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D9D3FD06-5375-477C-961A-A43A087D8453}" type="pres">
      <dgm:prSet presAssocID="{3855A746-56D6-4CCD-A870-4569ED608FC2}" presName="linear" presStyleCnt="0">
        <dgm:presLayoutVars>
          <dgm:animLvl val="lvl"/>
          <dgm:resizeHandles val="exact"/>
        </dgm:presLayoutVars>
      </dgm:prSet>
      <dgm:spPr/>
    </dgm:pt>
    <dgm:pt modelId="{8C3627B6-3417-4639-915A-057C60925569}" type="pres">
      <dgm:prSet presAssocID="{234BAFFF-0048-498E-B90A-FFBDCE9A813C}" presName="parentText" presStyleLbl="node1" presStyleIdx="0" presStyleCnt="3">
        <dgm:presLayoutVars>
          <dgm:chMax val="0"/>
          <dgm:bulletEnabled val="1"/>
        </dgm:presLayoutVars>
      </dgm:prSet>
      <dgm:spPr/>
    </dgm:pt>
    <dgm:pt modelId="{8ED83256-9380-45BB-AAFB-D39595CA6A0F}" type="pres">
      <dgm:prSet presAssocID="{074C60DF-53C1-4789-AD9E-FEC0B0EA862A}" presName="spacer" presStyleCnt="0"/>
      <dgm:spPr/>
    </dgm:pt>
    <dgm:pt modelId="{7F22B676-83C0-4949-BA4B-2632DC8C47B2}" type="pres">
      <dgm:prSet presAssocID="{D359DDE8-F2BC-4701-87FF-4D46C5B9CCB3}" presName="parentText" presStyleLbl="node1" presStyleIdx="1" presStyleCnt="3" custScaleY="71488" custLinFactNeighborX="-507" custLinFactNeighborY="-10555">
        <dgm:presLayoutVars>
          <dgm:chMax val="0"/>
          <dgm:bulletEnabled val="1"/>
        </dgm:presLayoutVars>
      </dgm:prSet>
      <dgm:spPr/>
    </dgm:pt>
    <dgm:pt modelId="{055F68ED-AB98-4898-83B4-A0E351CB8A58}" type="pres">
      <dgm:prSet presAssocID="{0EFA1949-712E-4877-91A5-D4A3AE29B554}" presName="spacer" presStyleCnt="0"/>
      <dgm:spPr/>
    </dgm:pt>
    <dgm:pt modelId="{43E38AEA-C9A4-4A12-A533-BEA1988BEB18}" type="pres">
      <dgm:prSet presAssocID="{BC9DC665-5B4A-4B58-85B2-BE417AB64C1A}" presName="parentText" presStyleLbl="node1" presStyleIdx="2" presStyleCnt="3" custScaleY="30761">
        <dgm:presLayoutVars>
          <dgm:chMax val="0"/>
          <dgm:bulletEnabled val="1"/>
        </dgm:presLayoutVars>
      </dgm:prSet>
      <dgm:spPr/>
    </dgm:pt>
  </dgm:ptLst>
  <dgm:cxnLst>
    <dgm:cxn modelId="{B66BDC07-2007-4B75-A0D8-9E78194FE82A}" type="presOf" srcId="{3855A746-56D6-4CCD-A870-4569ED608FC2}" destId="{D9D3FD06-5375-477C-961A-A43A087D8453}" srcOrd="0" destOrd="0" presId="urn:microsoft.com/office/officeart/2005/8/layout/vList2"/>
    <dgm:cxn modelId="{0F7A577C-9E5A-4B84-BF39-1CE01F8D7FFB}" srcId="{3855A746-56D6-4CCD-A870-4569ED608FC2}" destId="{BC9DC665-5B4A-4B58-85B2-BE417AB64C1A}" srcOrd="2" destOrd="0" parTransId="{D03F3724-EB89-4F1C-B01C-1BC399430928}" sibTransId="{542E9F02-04DB-4C34-B0E7-EF092F5A6425}"/>
    <dgm:cxn modelId="{009535A4-6AC8-4E50-AE61-1A13DC87BE32}" type="presOf" srcId="{D359DDE8-F2BC-4701-87FF-4D46C5B9CCB3}" destId="{7F22B676-83C0-4949-BA4B-2632DC8C47B2}" srcOrd="0" destOrd="0" presId="urn:microsoft.com/office/officeart/2005/8/layout/vList2"/>
    <dgm:cxn modelId="{96693BAC-7C91-4E1C-AB9A-606DFF710A79}" type="presOf" srcId="{BC9DC665-5B4A-4B58-85B2-BE417AB64C1A}" destId="{43E38AEA-C9A4-4A12-A533-BEA1988BEB18}" srcOrd="0" destOrd="0" presId="urn:microsoft.com/office/officeart/2005/8/layout/vList2"/>
    <dgm:cxn modelId="{B35532B1-4299-4C00-ACDC-0CAFC3D4CA29}" srcId="{3855A746-56D6-4CCD-A870-4569ED608FC2}" destId="{D359DDE8-F2BC-4701-87FF-4D46C5B9CCB3}" srcOrd="1" destOrd="0" parTransId="{56A591D4-6B4A-45E8-8C5B-18BEE9D36957}" sibTransId="{0EFA1949-712E-4877-91A5-D4A3AE29B554}"/>
    <dgm:cxn modelId="{101B16C8-113F-47CD-970C-DE5C0C5D5627}" type="presOf" srcId="{234BAFFF-0048-498E-B90A-FFBDCE9A813C}" destId="{8C3627B6-3417-4639-915A-057C60925569}" srcOrd="0" destOrd="0" presId="urn:microsoft.com/office/officeart/2005/8/layout/vList2"/>
    <dgm:cxn modelId="{E0B2A1FB-BEE3-4562-BE1B-468CFCA2C513}" srcId="{3855A746-56D6-4CCD-A870-4569ED608FC2}" destId="{234BAFFF-0048-498E-B90A-FFBDCE9A813C}" srcOrd="0" destOrd="0" parTransId="{3563CE76-6C70-495A-9A11-95138C4C7BD7}" sibTransId="{074C60DF-53C1-4789-AD9E-FEC0B0EA862A}"/>
    <dgm:cxn modelId="{3CFF22C6-DE72-47BB-A9F0-7CE5F5966850}" type="presParOf" srcId="{D9D3FD06-5375-477C-961A-A43A087D8453}" destId="{8C3627B6-3417-4639-915A-057C60925569}" srcOrd="0" destOrd="0" presId="urn:microsoft.com/office/officeart/2005/8/layout/vList2"/>
    <dgm:cxn modelId="{3BB3F8BA-8071-45C3-8B48-A297DC158733}" type="presParOf" srcId="{D9D3FD06-5375-477C-961A-A43A087D8453}" destId="{8ED83256-9380-45BB-AAFB-D39595CA6A0F}" srcOrd="1" destOrd="0" presId="urn:microsoft.com/office/officeart/2005/8/layout/vList2"/>
    <dgm:cxn modelId="{E79F92E4-D253-4698-82F7-E9DBDF1F6E9D}" type="presParOf" srcId="{D9D3FD06-5375-477C-961A-A43A087D8453}" destId="{7F22B676-83C0-4949-BA4B-2632DC8C47B2}" srcOrd="2" destOrd="0" presId="urn:microsoft.com/office/officeart/2005/8/layout/vList2"/>
    <dgm:cxn modelId="{F1E05E4B-D5DB-4DC8-912C-AC73FBA1F355}" type="presParOf" srcId="{D9D3FD06-5375-477C-961A-A43A087D8453}" destId="{055F68ED-AB98-4898-83B4-A0E351CB8A58}" srcOrd="3" destOrd="0" presId="urn:microsoft.com/office/officeart/2005/8/layout/vList2"/>
    <dgm:cxn modelId="{140BF9C3-820B-4E37-98F0-F5646D7C1DE0}" type="presParOf" srcId="{D9D3FD06-5375-477C-961A-A43A087D8453}" destId="{43E38AEA-C9A4-4A12-A533-BEA1988BEB1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25ED616-3B57-4CA7-9F67-9C3CB9C3D4A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6087A9BA-A185-4D08-AC46-B2E001ED58A7}">
      <dgm:prSet/>
      <dgm:spPr>
        <a:solidFill>
          <a:schemeClr val="accent3">
            <a:lumMod val="40000"/>
            <a:lumOff val="60000"/>
          </a:schemeClr>
        </a:solidFill>
      </dgm:spPr>
      <dgm:t>
        <a:bodyPr/>
        <a:lstStyle/>
        <a:p>
          <a:pPr algn="ctr"/>
          <a:r>
            <a:rPr lang="en-US" b="1" dirty="0">
              <a:latin typeface="Times New Roman" panose="02020603050405020304" pitchFamily="18" charset="0"/>
              <a:cs typeface="Times New Roman" panose="02020603050405020304" pitchFamily="18" charset="0"/>
            </a:rPr>
            <a:t>Section 61G: Meaning of “</a:t>
          </a:r>
          <a:r>
            <a:rPr lang="en-US" b="1" dirty="0" err="1">
              <a:latin typeface="Times New Roman" panose="02020603050405020304" pitchFamily="18" charset="0"/>
              <a:cs typeface="Times New Roman" panose="02020603050405020304" pitchFamily="18" charset="0"/>
            </a:rPr>
            <a:t>Neighbourhood</a:t>
          </a:r>
          <a:r>
            <a:rPr lang="en-US" b="1" dirty="0">
              <a:latin typeface="Times New Roman" panose="02020603050405020304" pitchFamily="18" charset="0"/>
              <a:cs typeface="Times New Roman" panose="02020603050405020304" pitchFamily="18" charset="0"/>
            </a:rPr>
            <a:t> area” </a:t>
          </a:r>
          <a:endParaRPr lang="en-US" dirty="0">
            <a:latin typeface="Times New Roman" panose="02020603050405020304" pitchFamily="18" charset="0"/>
            <a:cs typeface="Times New Roman" panose="02020603050405020304" pitchFamily="18" charset="0"/>
          </a:endParaRPr>
        </a:p>
      </dgm:t>
    </dgm:pt>
    <dgm:pt modelId="{67FE58FC-4956-4EF7-A80C-AD0EB3AA2D9E}" type="parTrans" cxnId="{A62F25EB-7349-46DF-90CF-F2BF3DB85CBF}">
      <dgm:prSet/>
      <dgm:spPr/>
      <dgm:t>
        <a:bodyPr/>
        <a:lstStyle/>
        <a:p>
          <a:endParaRPr lang="en-US">
            <a:latin typeface="Times New Roman" panose="02020603050405020304" pitchFamily="18" charset="0"/>
            <a:cs typeface="Times New Roman" panose="02020603050405020304" pitchFamily="18" charset="0"/>
          </a:endParaRPr>
        </a:p>
      </dgm:t>
    </dgm:pt>
    <dgm:pt modelId="{79B69F61-CD2B-4E4F-8E6D-065C6C552918}" type="sibTrans" cxnId="{A62F25EB-7349-46DF-90CF-F2BF3DB85CBF}">
      <dgm:prSet/>
      <dgm:spPr/>
      <dgm:t>
        <a:bodyPr/>
        <a:lstStyle/>
        <a:p>
          <a:endParaRPr lang="en-US">
            <a:latin typeface="Times New Roman" panose="02020603050405020304" pitchFamily="18" charset="0"/>
            <a:cs typeface="Times New Roman" panose="02020603050405020304" pitchFamily="18" charset="0"/>
          </a:endParaRPr>
        </a:p>
      </dgm:t>
    </dgm:pt>
    <dgm:pt modelId="{BE41B390-1614-4E5D-84A0-07C28E2A3B63}" type="pres">
      <dgm:prSet presAssocID="{E25ED616-3B57-4CA7-9F67-9C3CB9C3D4A3}" presName="linear" presStyleCnt="0">
        <dgm:presLayoutVars>
          <dgm:animLvl val="lvl"/>
          <dgm:resizeHandles val="exact"/>
        </dgm:presLayoutVars>
      </dgm:prSet>
      <dgm:spPr/>
    </dgm:pt>
    <dgm:pt modelId="{E0F128ED-47F0-4753-8F99-01441408EB5A}" type="pres">
      <dgm:prSet presAssocID="{6087A9BA-A185-4D08-AC46-B2E001ED58A7}" presName="parentText" presStyleLbl="node1" presStyleIdx="0" presStyleCnt="1">
        <dgm:presLayoutVars>
          <dgm:chMax val="0"/>
          <dgm:bulletEnabled val="1"/>
        </dgm:presLayoutVars>
      </dgm:prSet>
      <dgm:spPr/>
    </dgm:pt>
  </dgm:ptLst>
  <dgm:cxnLst>
    <dgm:cxn modelId="{FE2AFE61-8F64-4341-A405-AA68A3514052}" type="presOf" srcId="{6087A9BA-A185-4D08-AC46-B2E001ED58A7}" destId="{E0F128ED-47F0-4753-8F99-01441408EB5A}" srcOrd="0" destOrd="0" presId="urn:microsoft.com/office/officeart/2005/8/layout/vList2"/>
    <dgm:cxn modelId="{ACAFDCB8-2B93-461D-AE46-11EA0B4743E4}" type="presOf" srcId="{E25ED616-3B57-4CA7-9F67-9C3CB9C3D4A3}" destId="{BE41B390-1614-4E5D-84A0-07C28E2A3B63}" srcOrd="0" destOrd="0" presId="urn:microsoft.com/office/officeart/2005/8/layout/vList2"/>
    <dgm:cxn modelId="{A62F25EB-7349-46DF-90CF-F2BF3DB85CBF}" srcId="{E25ED616-3B57-4CA7-9F67-9C3CB9C3D4A3}" destId="{6087A9BA-A185-4D08-AC46-B2E001ED58A7}" srcOrd="0" destOrd="0" parTransId="{67FE58FC-4956-4EF7-A80C-AD0EB3AA2D9E}" sibTransId="{79B69F61-CD2B-4E4F-8E6D-065C6C552918}"/>
    <dgm:cxn modelId="{900F795B-DEB4-4E03-B90B-EEC9D38BDF5D}" type="presParOf" srcId="{BE41B390-1614-4E5D-84A0-07C28E2A3B63}" destId="{E0F128ED-47F0-4753-8F99-01441408EB5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DF95C-3B28-4F5D-91DC-D32FB4147391}">
      <dsp:nvSpPr>
        <dsp:cNvPr id="0" name=""/>
        <dsp:cNvSpPr/>
      </dsp:nvSpPr>
      <dsp:spPr>
        <a:xfrm rot="5400000">
          <a:off x="6898724" y="-2961486"/>
          <a:ext cx="1071333" cy="699707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Local community identify an appropriate boundary for </a:t>
          </a:r>
          <a:r>
            <a:rPr lang="en-US" sz="1400" kern="1200" dirty="0" err="1">
              <a:latin typeface="Times New Roman" panose="02020603050405020304" pitchFamily="18" charset="0"/>
              <a:cs typeface="Times New Roman" panose="02020603050405020304" pitchFamily="18" charset="0"/>
            </a:rPr>
            <a:t>neighbourhood</a:t>
          </a:r>
          <a:r>
            <a:rPr lang="en-US" sz="1400" kern="1200" dirty="0">
              <a:latin typeface="Times New Roman" panose="02020603050405020304" pitchFamily="18" charset="0"/>
              <a:cs typeface="Times New Roman" panose="02020603050405020304" pitchFamily="18" charset="0"/>
            </a:rPr>
            <a:t> planning</a:t>
          </a:r>
        </a:p>
        <a:p>
          <a:pPr marL="114300" lvl="1" indent="-114300" algn="just"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Apply to local planning authority for the area to be designated</a:t>
          </a:r>
        </a:p>
        <a:p>
          <a:pPr marL="114300" lvl="1" indent="-114300" algn="just"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Local planning authority publicize and consult on the applications and make a decision on the </a:t>
          </a:r>
          <a:r>
            <a:rPr lang="en-US" sz="1400" kern="1200" dirty="0" err="1">
              <a:latin typeface="Times New Roman" panose="02020603050405020304" pitchFamily="18" charset="0"/>
              <a:cs typeface="Times New Roman" panose="02020603050405020304" pitchFamily="18" charset="0"/>
            </a:rPr>
            <a:t>neighbourhood</a:t>
          </a:r>
          <a:r>
            <a:rPr lang="en-US" sz="1400" kern="1200" dirty="0">
              <a:latin typeface="Times New Roman" panose="02020603050405020304" pitchFamily="18" charset="0"/>
              <a:cs typeface="Times New Roman" panose="02020603050405020304" pitchFamily="18" charset="0"/>
            </a:rPr>
            <a:t> area</a:t>
          </a:r>
        </a:p>
      </dsp:txBody>
      <dsp:txXfrm rot="-5400000">
        <a:off x="3935854" y="53682"/>
        <a:ext cx="6944776" cy="966737"/>
      </dsp:txXfrm>
    </dsp:sp>
    <dsp:sp modelId="{0E6C2372-0DED-47C4-9103-A36006548142}">
      <dsp:nvSpPr>
        <dsp:cNvPr id="0" name=""/>
        <dsp:cNvSpPr/>
      </dsp:nvSpPr>
      <dsp:spPr>
        <a:xfrm>
          <a:off x="0" y="1833"/>
          <a:ext cx="3935854" cy="107043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1.Identification and designation of a </a:t>
          </a:r>
          <a:r>
            <a:rPr lang="en-US" sz="1600" kern="1200" dirty="0" err="1">
              <a:latin typeface="Times New Roman" panose="02020603050405020304" pitchFamily="18" charset="0"/>
              <a:cs typeface="Times New Roman" panose="02020603050405020304" pitchFamily="18" charset="0"/>
            </a:rPr>
            <a:t>Neighbourhood</a:t>
          </a:r>
          <a:r>
            <a:rPr lang="en-US" sz="1600" kern="1200" dirty="0">
              <a:latin typeface="Times New Roman" panose="02020603050405020304" pitchFamily="18" charset="0"/>
              <a:cs typeface="Times New Roman" panose="02020603050405020304" pitchFamily="18" charset="0"/>
            </a:rPr>
            <a:t> Area</a:t>
          </a:r>
        </a:p>
      </dsp:txBody>
      <dsp:txXfrm>
        <a:off x="52254" y="54087"/>
        <a:ext cx="3831346" cy="965926"/>
      </dsp:txXfrm>
    </dsp:sp>
    <dsp:sp modelId="{45E2403B-2396-4854-A496-E950503D248D}">
      <dsp:nvSpPr>
        <dsp:cNvPr id="0" name=""/>
        <dsp:cNvSpPr/>
      </dsp:nvSpPr>
      <dsp:spPr>
        <a:xfrm rot="5400000">
          <a:off x="7013485" y="-1840500"/>
          <a:ext cx="856347" cy="700391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Local community formulate vision and objectives, gather evidence and draft details of the proposals for a plan or order</a:t>
          </a:r>
        </a:p>
        <a:p>
          <a:pPr marL="114300" lvl="1" indent="-114300" algn="just"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 Consult on these proposals for a minimum of six weeks.</a:t>
          </a:r>
        </a:p>
      </dsp:txBody>
      <dsp:txXfrm rot="-5400000">
        <a:off x="3939702" y="1275086"/>
        <a:ext cx="6962111" cy="772741"/>
      </dsp:txXfrm>
    </dsp:sp>
    <dsp:sp modelId="{FB780877-CDD3-42D1-8962-41899CE60D89}">
      <dsp:nvSpPr>
        <dsp:cNvPr id="0" name=""/>
        <dsp:cNvSpPr/>
      </dsp:nvSpPr>
      <dsp:spPr>
        <a:xfrm>
          <a:off x="0" y="1126239"/>
          <a:ext cx="3939701" cy="107043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2. Initial evidence gathering and consultation and publicity</a:t>
          </a:r>
        </a:p>
      </dsp:txBody>
      <dsp:txXfrm>
        <a:off x="52254" y="1178493"/>
        <a:ext cx="3835193" cy="965926"/>
      </dsp:txXfrm>
    </dsp:sp>
    <dsp:sp modelId="{24E89B14-1F83-4F00-B92B-B0E94F2B1913}">
      <dsp:nvSpPr>
        <dsp:cNvPr id="0" name=""/>
        <dsp:cNvSpPr/>
      </dsp:nvSpPr>
      <dsp:spPr>
        <a:xfrm rot="5400000">
          <a:off x="6897440" y="753944"/>
          <a:ext cx="1076343" cy="699707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An independent examiner makes recommendations to the local planning authority on whether the draft </a:t>
          </a:r>
          <a:r>
            <a:rPr lang="en-US" sz="1400" kern="1200" dirty="0" err="1">
              <a:latin typeface="Times New Roman" panose="02020603050405020304" pitchFamily="18" charset="0"/>
              <a:cs typeface="Times New Roman" panose="02020603050405020304" pitchFamily="18" charset="0"/>
            </a:rPr>
            <a:t>neighbourhood</a:t>
          </a:r>
          <a:r>
            <a:rPr lang="en-US" sz="1400" kern="1200" dirty="0">
              <a:latin typeface="Times New Roman" panose="02020603050405020304" pitchFamily="18" charset="0"/>
              <a:cs typeface="Times New Roman" panose="02020603050405020304" pitchFamily="18" charset="0"/>
            </a:rPr>
            <a:t> plan or order meets basic conditions and other legal tests.</a:t>
          </a:r>
        </a:p>
        <a:p>
          <a:pPr marL="114300" lvl="1" indent="-114300" algn="just"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The local planning authority considers the report and decides whether the neighbourhood plan or order should proceed to referendum.</a:t>
          </a:r>
        </a:p>
      </dsp:txBody>
      <dsp:txXfrm rot="-5400000">
        <a:off x="3937075" y="3766853"/>
        <a:ext cx="6944531" cy="971257"/>
      </dsp:txXfrm>
    </dsp:sp>
    <dsp:sp modelId="{37676A36-FFD9-439D-BDA9-F0F05A479857}">
      <dsp:nvSpPr>
        <dsp:cNvPr id="0" name=""/>
        <dsp:cNvSpPr/>
      </dsp:nvSpPr>
      <dsp:spPr>
        <a:xfrm>
          <a:off x="0" y="2257496"/>
          <a:ext cx="3935854" cy="138574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3.Submissions</a:t>
          </a:r>
        </a:p>
      </dsp:txBody>
      <dsp:txXfrm>
        <a:off x="67646" y="2325142"/>
        <a:ext cx="3800562" cy="1250449"/>
      </dsp:txXfrm>
    </dsp:sp>
    <dsp:sp modelId="{332300A7-9E6E-44B8-BF1A-20DFABC13526}">
      <dsp:nvSpPr>
        <dsp:cNvPr id="0" name=""/>
        <dsp:cNvSpPr/>
      </dsp:nvSpPr>
      <dsp:spPr>
        <a:xfrm>
          <a:off x="0" y="3689748"/>
          <a:ext cx="3939701" cy="107043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4.Examinations</a:t>
          </a:r>
        </a:p>
      </dsp:txBody>
      <dsp:txXfrm>
        <a:off x="52254" y="3742002"/>
        <a:ext cx="3835193" cy="965926"/>
      </dsp:txXfrm>
    </dsp:sp>
    <dsp:sp modelId="{0619C978-E9B6-4C12-9665-29D42E1F91E2}">
      <dsp:nvSpPr>
        <dsp:cNvPr id="0" name=""/>
        <dsp:cNvSpPr/>
      </dsp:nvSpPr>
      <dsp:spPr>
        <a:xfrm>
          <a:off x="0" y="4813415"/>
          <a:ext cx="3939701" cy="107043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5. Referendum &amp; </a:t>
          </a:r>
          <a:r>
            <a:rPr lang="en-US" sz="1600" kern="1200" dirty="0" err="1">
              <a:latin typeface="Times New Roman" panose="02020603050405020304" pitchFamily="18" charset="0"/>
              <a:cs typeface="Times New Roman" panose="02020603050405020304" pitchFamily="18" charset="0"/>
            </a:rPr>
            <a:t>neighbourhood</a:t>
          </a:r>
          <a:r>
            <a:rPr lang="en-US" sz="1600" kern="1200" dirty="0">
              <a:latin typeface="Times New Roman" panose="02020603050405020304" pitchFamily="18" charset="0"/>
              <a:cs typeface="Times New Roman" panose="02020603050405020304" pitchFamily="18" charset="0"/>
            </a:rPr>
            <a:t> plan is made</a:t>
          </a:r>
        </a:p>
      </dsp:txBody>
      <dsp:txXfrm>
        <a:off x="52254" y="4865669"/>
        <a:ext cx="3835193" cy="9659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D6D16-F58A-4E86-B673-B1AB220BF380}">
      <dsp:nvSpPr>
        <dsp:cNvPr id="0" name=""/>
        <dsp:cNvSpPr/>
      </dsp:nvSpPr>
      <dsp:spPr>
        <a:xfrm>
          <a:off x="0" y="46840"/>
          <a:ext cx="10515600" cy="479197"/>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b="1" kern="1200">
              <a:latin typeface="Times New Roman" panose="02020603050405020304" pitchFamily="18" charset="0"/>
              <a:cs typeface="Times New Roman" panose="02020603050405020304" pitchFamily="18" charset="0"/>
            </a:rPr>
            <a:t>Subsection (2) : A planning obligation may</a:t>
          </a:r>
          <a:endParaRPr lang="en-US" sz="1600" kern="1200">
            <a:latin typeface="Times New Roman" panose="02020603050405020304" pitchFamily="18" charset="0"/>
            <a:cs typeface="Times New Roman" panose="02020603050405020304" pitchFamily="18" charset="0"/>
          </a:endParaRPr>
        </a:p>
      </dsp:txBody>
      <dsp:txXfrm>
        <a:off x="23392" y="70232"/>
        <a:ext cx="10468816" cy="432413"/>
      </dsp:txXfrm>
    </dsp:sp>
    <dsp:sp modelId="{7557EC6F-87E3-4D71-A984-B69621FF91B0}">
      <dsp:nvSpPr>
        <dsp:cNvPr id="0" name=""/>
        <dsp:cNvSpPr/>
      </dsp:nvSpPr>
      <dsp:spPr>
        <a:xfrm>
          <a:off x="0" y="526038"/>
          <a:ext cx="10515600" cy="1188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71450" lvl="1" indent="-171450" algn="just" defTabSz="711200">
            <a:lnSpc>
              <a:spcPct val="90000"/>
            </a:lnSpc>
            <a:spcBef>
              <a:spcPct val="0"/>
            </a:spcBef>
            <a:spcAft>
              <a:spcPct val="20000"/>
            </a:spcAft>
            <a:buFont typeface="+mj-lt"/>
            <a:buAutoNum type="alphaLcPeriod"/>
          </a:pPr>
          <a:r>
            <a:rPr lang="en-US" sz="1600" b="1" kern="1200" dirty="0">
              <a:latin typeface="Times New Roman" panose="02020603050405020304" pitchFamily="18" charset="0"/>
              <a:cs typeface="Times New Roman" panose="02020603050405020304" pitchFamily="18" charset="0"/>
            </a:rPr>
            <a:t>Be subject to conditions</a:t>
          </a:r>
        </a:p>
        <a:p>
          <a:pPr marL="171450" lvl="1" indent="-171450" algn="just" defTabSz="711200">
            <a:lnSpc>
              <a:spcPct val="90000"/>
            </a:lnSpc>
            <a:spcBef>
              <a:spcPct val="0"/>
            </a:spcBef>
            <a:spcAft>
              <a:spcPct val="20000"/>
            </a:spcAft>
            <a:buFont typeface="+mj-lt"/>
            <a:buAutoNum type="alphaLcPeriod"/>
          </a:pPr>
          <a:r>
            <a:rPr lang="en-US" sz="1600" b="1" kern="1200" dirty="0">
              <a:latin typeface="Times New Roman" panose="02020603050405020304" pitchFamily="18" charset="0"/>
              <a:cs typeface="Times New Roman" panose="02020603050405020304" pitchFamily="18" charset="0"/>
            </a:rPr>
            <a:t>Impose any restriction either indefinitely or for period </a:t>
          </a:r>
          <a:r>
            <a:rPr lang="en-US" sz="1600" kern="1200" dirty="0">
              <a:latin typeface="Times New Roman" panose="02020603050405020304" pitchFamily="18" charset="0"/>
              <a:cs typeface="Times New Roman" panose="02020603050405020304" pitchFamily="18" charset="0"/>
            </a:rPr>
            <a:t>or periods as may be specified</a:t>
          </a:r>
        </a:p>
        <a:p>
          <a:pPr marL="171450" lvl="1" indent="-171450" algn="just" defTabSz="711200">
            <a:lnSpc>
              <a:spcPct val="90000"/>
            </a:lnSpc>
            <a:spcBef>
              <a:spcPct val="0"/>
            </a:spcBef>
            <a:spcAft>
              <a:spcPct val="20000"/>
            </a:spcAft>
            <a:buFont typeface="+mj-lt"/>
            <a:buAutoNum type="alphaLcPeriod"/>
          </a:pPr>
          <a:r>
            <a:rPr lang="en-US" sz="1600" b="0" kern="1200" dirty="0">
              <a:latin typeface="Times New Roman" panose="02020603050405020304" pitchFamily="18" charset="0"/>
              <a:cs typeface="Times New Roman" panose="02020603050405020304" pitchFamily="18" charset="0"/>
            </a:rPr>
            <a:t>If it requires sums to be paid, </a:t>
          </a:r>
          <a:r>
            <a:rPr lang="en-US" sz="1600" b="1" kern="1200" dirty="0">
              <a:latin typeface="Times New Roman" panose="02020603050405020304" pitchFamily="18" charset="0"/>
              <a:cs typeface="Times New Roman" panose="02020603050405020304" pitchFamily="18" charset="0"/>
            </a:rPr>
            <a:t>require the payment of a specified amount or an amount determined in accordance with the instrument by which the obligation is entered </a:t>
          </a:r>
          <a:r>
            <a:rPr lang="en-US" sz="1600" kern="1200" dirty="0">
              <a:latin typeface="Times New Roman" panose="02020603050405020304" pitchFamily="18" charset="0"/>
              <a:cs typeface="Times New Roman" panose="02020603050405020304" pitchFamily="18" charset="0"/>
            </a:rPr>
            <a:t>into and, </a:t>
          </a:r>
          <a:r>
            <a:rPr lang="en-US" sz="1600" b="1" kern="1200" dirty="0">
              <a:latin typeface="Times New Roman" panose="02020603050405020304" pitchFamily="18" charset="0"/>
              <a:cs typeface="Times New Roman" panose="02020603050405020304" pitchFamily="18" charset="0"/>
            </a:rPr>
            <a:t>if it requires the payment of periodical sums</a:t>
          </a:r>
          <a:r>
            <a:rPr lang="en-US" sz="1600" kern="1200" dirty="0">
              <a:latin typeface="Times New Roman" panose="02020603050405020304" pitchFamily="18" charset="0"/>
              <a:cs typeface="Times New Roman" panose="02020603050405020304" pitchFamily="18" charset="0"/>
            </a:rPr>
            <a:t>, require them to be paid indefinitely or for a specified period. </a:t>
          </a:r>
        </a:p>
      </dsp:txBody>
      <dsp:txXfrm>
        <a:off x="0" y="526038"/>
        <a:ext cx="10515600" cy="1188180"/>
      </dsp:txXfrm>
    </dsp:sp>
    <dsp:sp modelId="{54AC4FBE-33F0-4F26-BEED-4E26256006E9}">
      <dsp:nvSpPr>
        <dsp:cNvPr id="0" name=""/>
        <dsp:cNvSpPr/>
      </dsp:nvSpPr>
      <dsp:spPr>
        <a:xfrm>
          <a:off x="0" y="1714218"/>
          <a:ext cx="10515600" cy="104832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Subsection (4) : </a:t>
          </a:r>
          <a:r>
            <a:rPr lang="en-US" sz="1600" kern="1200" dirty="0">
              <a:latin typeface="Times New Roman" panose="02020603050405020304" pitchFamily="18" charset="0"/>
              <a:cs typeface="Times New Roman" panose="02020603050405020304" pitchFamily="18" charset="0"/>
            </a:rPr>
            <a:t>The instrument by which a planning obligation is entered into may provide that </a:t>
          </a:r>
          <a:r>
            <a:rPr lang="en-US" sz="1600" b="1" kern="1200" dirty="0">
              <a:latin typeface="Times New Roman" panose="02020603050405020304" pitchFamily="18" charset="0"/>
              <a:cs typeface="Times New Roman" panose="02020603050405020304" pitchFamily="18" charset="0"/>
            </a:rPr>
            <a:t>a person shall not be bound by the obligation in respect of any period during which he no longer has an interest in the land.</a:t>
          </a:r>
        </a:p>
      </dsp:txBody>
      <dsp:txXfrm>
        <a:off x="51175" y="1765393"/>
        <a:ext cx="10413250" cy="945970"/>
      </dsp:txXfrm>
    </dsp:sp>
    <dsp:sp modelId="{60173829-0C6A-4FF3-91D3-7225BA1B8937}">
      <dsp:nvSpPr>
        <dsp:cNvPr id="0" name=""/>
        <dsp:cNvSpPr/>
      </dsp:nvSpPr>
      <dsp:spPr>
        <a:xfrm>
          <a:off x="0" y="2923818"/>
          <a:ext cx="10515600" cy="719147"/>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Subsection (5) : </a:t>
          </a:r>
          <a:r>
            <a:rPr lang="en-US" sz="1600" kern="1200" dirty="0">
              <a:latin typeface="Times New Roman" panose="02020603050405020304" pitchFamily="18" charset="0"/>
              <a:cs typeface="Times New Roman" panose="02020603050405020304" pitchFamily="18" charset="0"/>
            </a:rPr>
            <a:t>A restriction imposed under a planning obligation is enforceable by injunction. </a:t>
          </a:r>
        </a:p>
      </dsp:txBody>
      <dsp:txXfrm>
        <a:off x="35106" y="2958924"/>
        <a:ext cx="10445388" cy="648935"/>
      </dsp:txXfrm>
    </dsp:sp>
    <dsp:sp modelId="{4B6B69D8-94BA-4AD1-A193-2F5C69171F79}">
      <dsp:nvSpPr>
        <dsp:cNvPr id="0" name=""/>
        <dsp:cNvSpPr/>
      </dsp:nvSpPr>
      <dsp:spPr>
        <a:xfrm>
          <a:off x="0" y="3804246"/>
          <a:ext cx="10515600" cy="104832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Subsection (6) : </a:t>
          </a:r>
          <a:r>
            <a:rPr lang="en-US" sz="1600" kern="1200" dirty="0">
              <a:latin typeface="Times New Roman" panose="02020603050405020304" pitchFamily="18" charset="0"/>
              <a:cs typeface="Times New Roman" panose="02020603050405020304" pitchFamily="18" charset="0"/>
            </a:rPr>
            <a:t>Without prejudice to subsection (5), </a:t>
          </a:r>
          <a:r>
            <a:rPr lang="en-US" sz="1600" b="1" kern="1200" dirty="0">
              <a:latin typeface="Times New Roman" panose="02020603050405020304" pitchFamily="18" charset="0"/>
              <a:cs typeface="Times New Roman" panose="02020603050405020304" pitchFamily="18" charset="0"/>
            </a:rPr>
            <a:t>if there is a breach of a requirement in a planning obligation to carry out any operations</a:t>
          </a:r>
          <a:r>
            <a:rPr lang="en-US" sz="1600" kern="1200" dirty="0">
              <a:latin typeface="Times New Roman" panose="02020603050405020304" pitchFamily="18" charset="0"/>
              <a:cs typeface="Times New Roman" panose="02020603050405020304" pitchFamily="18" charset="0"/>
            </a:rPr>
            <a:t> in, on, under or </a:t>
          </a:r>
          <a:r>
            <a:rPr lang="en-US" sz="1600" b="1" kern="1200" dirty="0">
              <a:latin typeface="Times New Roman" panose="02020603050405020304" pitchFamily="18" charset="0"/>
              <a:cs typeface="Times New Roman" panose="02020603050405020304" pitchFamily="18" charset="0"/>
            </a:rPr>
            <a:t>over the land to which the obligation relates</a:t>
          </a:r>
          <a:r>
            <a:rPr lang="en-US" sz="1600" kern="1200" dirty="0">
              <a:latin typeface="Times New Roman" panose="02020603050405020304" pitchFamily="18" charset="0"/>
              <a:cs typeface="Times New Roman" panose="02020603050405020304" pitchFamily="18" charset="0"/>
            </a:rPr>
            <a:t>, </a:t>
          </a:r>
          <a:r>
            <a:rPr lang="en-US" sz="1600" b="1" kern="1200" dirty="0">
              <a:latin typeface="Times New Roman" panose="02020603050405020304" pitchFamily="18" charset="0"/>
              <a:cs typeface="Times New Roman" panose="02020603050405020304" pitchFamily="18" charset="0"/>
            </a:rPr>
            <a:t>the authority</a:t>
          </a:r>
          <a:r>
            <a:rPr lang="en-US" sz="1600" kern="1200" dirty="0">
              <a:latin typeface="Times New Roman" panose="02020603050405020304" pitchFamily="18" charset="0"/>
              <a:cs typeface="Times New Roman" panose="02020603050405020304" pitchFamily="18" charset="0"/>
            </a:rPr>
            <a:t> by whom the obligation is enforceable may</a:t>
          </a:r>
        </a:p>
      </dsp:txBody>
      <dsp:txXfrm>
        <a:off x="51175" y="3855421"/>
        <a:ext cx="10413250" cy="945970"/>
      </dsp:txXfrm>
    </dsp:sp>
    <dsp:sp modelId="{A64809BC-5757-4C51-8597-B8642FE641AA}">
      <dsp:nvSpPr>
        <dsp:cNvPr id="0" name=""/>
        <dsp:cNvSpPr/>
      </dsp:nvSpPr>
      <dsp:spPr>
        <a:xfrm>
          <a:off x="0" y="4852566"/>
          <a:ext cx="10515600" cy="92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71450" lvl="1" indent="-171450" algn="just" defTabSz="711200">
            <a:lnSpc>
              <a:spcPct val="90000"/>
            </a:lnSpc>
            <a:spcBef>
              <a:spcPct val="0"/>
            </a:spcBef>
            <a:spcAft>
              <a:spcPct val="20000"/>
            </a:spcAft>
            <a:buFont typeface="+mj-lt"/>
            <a:buAutoNum type="alphaLcPeriod"/>
          </a:pPr>
          <a:r>
            <a:rPr lang="en-US" sz="1600" b="1" kern="1200" dirty="0">
              <a:latin typeface="Times New Roman" panose="02020603050405020304" pitchFamily="18" charset="0"/>
              <a:cs typeface="Times New Roman" panose="02020603050405020304" pitchFamily="18" charset="0"/>
            </a:rPr>
            <a:t>Enter the land and carry out the operations</a:t>
          </a:r>
        </a:p>
        <a:p>
          <a:pPr marL="171450" lvl="1" indent="-171450" algn="just" defTabSz="711200">
            <a:lnSpc>
              <a:spcPct val="90000"/>
            </a:lnSpc>
            <a:spcBef>
              <a:spcPct val="0"/>
            </a:spcBef>
            <a:spcAft>
              <a:spcPct val="20000"/>
            </a:spcAft>
            <a:buFont typeface="+mj-lt"/>
            <a:buAutoNum type="alphaLcPeriod"/>
          </a:pPr>
          <a:r>
            <a:rPr lang="en-US" sz="1600" b="1" kern="1200" dirty="0">
              <a:latin typeface="Times New Roman" panose="02020603050405020304" pitchFamily="18" charset="0"/>
              <a:cs typeface="Times New Roman" panose="02020603050405020304" pitchFamily="18" charset="0"/>
            </a:rPr>
            <a:t>Recover from the persons against whom obligation is enforceable</a:t>
          </a:r>
          <a:r>
            <a:rPr lang="en-US" sz="1600" kern="1200" dirty="0">
              <a:latin typeface="Times New Roman" panose="02020603050405020304" pitchFamily="18" charset="0"/>
              <a:cs typeface="Times New Roman" panose="02020603050405020304" pitchFamily="18" charset="0"/>
            </a:rPr>
            <a:t> any expenses reasonably incurred by them in doing so.</a:t>
          </a:r>
        </a:p>
      </dsp:txBody>
      <dsp:txXfrm>
        <a:off x="0" y="4852566"/>
        <a:ext cx="10515600" cy="9273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6C072-D810-4353-B26C-74434DB54561}">
      <dsp:nvSpPr>
        <dsp:cNvPr id="0" name=""/>
        <dsp:cNvSpPr/>
      </dsp:nvSpPr>
      <dsp:spPr>
        <a:xfrm>
          <a:off x="0" y="24349"/>
          <a:ext cx="10311318" cy="853396"/>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Subsection (7) : Before an authority exercise their power under subsection (6)(a)</a:t>
          </a:r>
          <a:r>
            <a:rPr lang="en-US" sz="1600" kern="1200" dirty="0">
              <a:latin typeface="Times New Roman" panose="02020603050405020304" pitchFamily="18" charset="0"/>
              <a:cs typeface="Times New Roman" panose="02020603050405020304" pitchFamily="18" charset="0"/>
            </a:rPr>
            <a:t> </a:t>
          </a:r>
          <a:r>
            <a:rPr lang="en-US" sz="1600" b="1" kern="1200" dirty="0">
              <a:latin typeface="Times New Roman" panose="02020603050405020304" pitchFamily="18" charset="0"/>
              <a:cs typeface="Times New Roman" panose="02020603050405020304" pitchFamily="18" charset="0"/>
            </a:rPr>
            <a:t>they shall give not less than twenty-one days’ notice of their intentio</a:t>
          </a:r>
          <a:r>
            <a:rPr lang="en-US" sz="1600" kern="1200" dirty="0">
              <a:latin typeface="Times New Roman" panose="02020603050405020304" pitchFamily="18" charset="0"/>
              <a:cs typeface="Times New Roman" panose="02020603050405020304" pitchFamily="18" charset="0"/>
            </a:rPr>
            <a:t>n to do so to any </a:t>
          </a:r>
          <a:r>
            <a:rPr lang="en-US" sz="1600" b="1" kern="1200" dirty="0">
              <a:latin typeface="Times New Roman" panose="02020603050405020304" pitchFamily="18" charset="0"/>
              <a:cs typeface="Times New Roman" panose="02020603050405020304" pitchFamily="18" charset="0"/>
            </a:rPr>
            <a:t>person against whom the planning obligation is enforceable.</a:t>
          </a:r>
        </a:p>
      </dsp:txBody>
      <dsp:txXfrm>
        <a:off x="41659" y="66008"/>
        <a:ext cx="10228000" cy="770078"/>
      </dsp:txXfrm>
    </dsp:sp>
    <dsp:sp modelId="{17236894-C392-4694-B484-9CD6EFB26B77}">
      <dsp:nvSpPr>
        <dsp:cNvPr id="0" name=""/>
        <dsp:cNvSpPr/>
      </dsp:nvSpPr>
      <dsp:spPr>
        <a:xfrm>
          <a:off x="0" y="1050546"/>
          <a:ext cx="10311318" cy="723767"/>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Subsection (9) : A planning obligation may</a:t>
          </a:r>
          <a:r>
            <a:rPr lang="en-US" sz="1600" kern="1200" dirty="0">
              <a:latin typeface="Times New Roman" panose="02020603050405020304" pitchFamily="18" charset="0"/>
              <a:cs typeface="Times New Roman" panose="02020603050405020304" pitchFamily="18" charset="0"/>
            </a:rPr>
            <a:t> not </a:t>
          </a:r>
          <a:r>
            <a:rPr lang="en-US" sz="1600" b="1" kern="1200" dirty="0">
              <a:latin typeface="Times New Roman" panose="02020603050405020304" pitchFamily="18" charset="0"/>
              <a:cs typeface="Times New Roman" panose="02020603050405020304" pitchFamily="18" charset="0"/>
            </a:rPr>
            <a:t>be entered into e</a:t>
          </a:r>
          <a:r>
            <a:rPr lang="en-US" sz="1600" kern="1200" dirty="0">
              <a:latin typeface="Times New Roman" panose="02020603050405020304" pitchFamily="18" charset="0"/>
              <a:cs typeface="Times New Roman" panose="02020603050405020304" pitchFamily="18" charset="0"/>
            </a:rPr>
            <a:t>xcept by an instrument executed </a:t>
          </a:r>
          <a:r>
            <a:rPr lang="en-US" sz="1600" b="1" kern="1200" dirty="0">
              <a:latin typeface="Times New Roman" panose="02020603050405020304" pitchFamily="18" charset="0"/>
              <a:cs typeface="Times New Roman" panose="02020603050405020304" pitchFamily="18" charset="0"/>
            </a:rPr>
            <a:t>as a deed which</a:t>
          </a:r>
        </a:p>
      </dsp:txBody>
      <dsp:txXfrm>
        <a:off x="35331" y="1085877"/>
        <a:ext cx="10240656" cy="653105"/>
      </dsp:txXfrm>
    </dsp:sp>
    <dsp:sp modelId="{0682422D-ABCE-43B2-B45D-585B01C8704F}">
      <dsp:nvSpPr>
        <dsp:cNvPr id="0" name=""/>
        <dsp:cNvSpPr/>
      </dsp:nvSpPr>
      <dsp:spPr>
        <a:xfrm>
          <a:off x="0" y="1774313"/>
          <a:ext cx="10311318" cy="102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384" tIns="20320" rIns="113792" bIns="20320" numCol="1" spcCol="1270" anchor="t" anchorCtr="0">
          <a:noAutofit/>
        </a:bodyPr>
        <a:lstStyle/>
        <a:p>
          <a:pPr marL="171450" lvl="1" indent="-171450" algn="just" defTabSz="711200">
            <a:lnSpc>
              <a:spcPct val="90000"/>
            </a:lnSpc>
            <a:spcBef>
              <a:spcPct val="0"/>
            </a:spcBef>
            <a:spcAft>
              <a:spcPct val="20000"/>
            </a:spcAft>
            <a:buFont typeface="+mj-lt"/>
            <a:buAutoNum type="alphaLcPeriod"/>
          </a:pPr>
          <a:r>
            <a:rPr lang="en-US" sz="1600" kern="1200" dirty="0">
              <a:latin typeface="Times New Roman" panose="02020603050405020304" pitchFamily="18" charset="0"/>
              <a:cs typeface="Times New Roman" panose="02020603050405020304" pitchFamily="18" charset="0"/>
            </a:rPr>
            <a:t>States that </a:t>
          </a:r>
          <a:r>
            <a:rPr lang="en-US" sz="1600" b="1" kern="1200" dirty="0">
              <a:latin typeface="Times New Roman" panose="02020603050405020304" pitchFamily="18" charset="0"/>
              <a:cs typeface="Times New Roman" panose="02020603050405020304" pitchFamily="18" charset="0"/>
            </a:rPr>
            <a:t>the obligation is a planning obligation </a:t>
          </a:r>
          <a:r>
            <a:rPr lang="en-US" sz="1600" kern="1200" dirty="0">
              <a:latin typeface="Times New Roman" panose="02020603050405020304" pitchFamily="18" charset="0"/>
              <a:cs typeface="Times New Roman" panose="02020603050405020304" pitchFamily="18" charset="0"/>
            </a:rPr>
            <a:t>for the purposes of this section</a:t>
          </a:r>
        </a:p>
        <a:p>
          <a:pPr marL="171450" lvl="1" indent="-171450" algn="just" defTabSz="711200">
            <a:lnSpc>
              <a:spcPct val="90000"/>
            </a:lnSpc>
            <a:spcBef>
              <a:spcPct val="0"/>
            </a:spcBef>
            <a:spcAft>
              <a:spcPct val="20000"/>
            </a:spcAft>
            <a:buFont typeface="+mj-lt"/>
            <a:buAutoNum type="alphaLcPeriod"/>
          </a:pPr>
          <a:r>
            <a:rPr lang="en-US" sz="1600" b="1" kern="1200" dirty="0">
              <a:latin typeface="Times New Roman" panose="02020603050405020304" pitchFamily="18" charset="0"/>
              <a:cs typeface="Times New Roman" panose="02020603050405020304" pitchFamily="18" charset="0"/>
            </a:rPr>
            <a:t>Identifies the land in which the person entering into the obligation is interested</a:t>
          </a:r>
        </a:p>
        <a:p>
          <a:pPr marL="171450" lvl="1" indent="-171450" algn="just" defTabSz="711200">
            <a:lnSpc>
              <a:spcPct val="90000"/>
            </a:lnSpc>
            <a:spcBef>
              <a:spcPct val="0"/>
            </a:spcBef>
            <a:spcAft>
              <a:spcPct val="20000"/>
            </a:spcAft>
            <a:buFont typeface="+mj-lt"/>
            <a:buAutoNum type="alphaLcPeriod"/>
          </a:pPr>
          <a:r>
            <a:rPr lang="en-US" sz="1600" b="1" kern="1200" dirty="0">
              <a:latin typeface="Times New Roman" panose="02020603050405020304" pitchFamily="18" charset="0"/>
              <a:cs typeface="Times New Roman" panose="02020603050405020304" pitchFamily="18" charset="0"/>
            </a:rPr>
            <a:t>Identifies the person entering into the obligation and states what his interest in the land is</a:t>
          </a:r>
        </a:p>
        <a:p>
          <a:pPr marL="171450" lvl="1" indent="-171450" algn="just" defTabSz="711200">
            <a:lnSpc>
              <a:spcPct val="90000"/>
            </a:lnSpc>
            <a:spcBef>
              <a:spcPct val="0"/>
            </a:spcBef>
            <a:spcAft>
              <a:spcPct val="20000"/>
            </a:spcAft>
            <a:buFont typeface="+mj-lt"/>
            <a:buAutoNum type="alphaLcPeriod"/>
          </a:pPr>
          <a:r>
            <a:rPr lang="en-US" sz="1600" b="1" kern="1200" dirty="0">
              <a:latin typeface="Times New Roman" panose="02020603050405020304" pitchFamily="18" charset="0"/>
              <a:cs typeface="Times New Roman" panose="02020603050405020304" pitchFamily="18" charset="0"/>
            </a:rPr>
            <a:t>Identifies the local planning authority by whom the obligation is enforceable</a:t>
          </a:r>
        </a:p>
      </dsp:txBody>
      <dsp:txXfrm>
        <a:off x="0" y="1774313"/>
        <a:ext cx="10311318" cy="1024650"/>
      </dsp:txXfrm>
    </dsp:sp>
    <dsp:sp modelId="{A2F5D67A-F6EB-4C5D-908D-3C1EF622211F}">
      <dsp:nvSpPr>
        <dsp:cNvPr id="0" name=""/>
        <dsp:cNvSpPr/>
      </dsp:nvSpPr>
      <dsp:spPr>
        <a:xfrm>
          <a:off x="0" y="2798963"/>
          <a:ext cx="10311318" cy="885193"/>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Subsection (11) : A planning obligation shall be a local land charge </a:t>
          </a:r>
          <a:r>
            <a:rPr lang="en-US" sz="1600" kern="1200" dirty="0">
              <a:latin typeface="Times New Roman" panose="02020603050405020304" pitchFamily="18" charset="0"/>
              <a:cs typeface="Times New Roman" panose="02020603050405020304" pitchFamily="18" charset="0"/>
            </a:rPr>
            <a:t>and for the purposes of the Local Land Charges Act 1975 </a:t>
          </a:r>
          <a:r>
            <a:rPr lang="en-US" sz="1600" b="1" kern="1200" dirty="0">
              <a:latin typeface="Times New Roman" panose="02020603050405020304" pitchFamily="18" charset="0"/>
              <a:cs typeface="Times New Roman" panose="02020603050405020304" pitchFamily="18" charset="0"/>
            </a:rPr>
            <a:t>the authority by whom the obligation is enforceable</a:t>
          </a:r>
          <a:r>
            <a:rPr lang="en-US" sz="1600" kern="1200" dirty="0">
              <a:latin typeface="Times New Roman" panose="02020603050405020304" pitchFamily="18" charset="0"/>
              <a:cs typeface="Times New Roman" panose="02020603050405020304" pitchFamily="18" charset="0"/>
            </a:rPr>
            <a:t> shall be treated as the originating authority as respects such a charge.</a:t>
          </a:r>
        </a:p>
      </dsp:txBody>
      <dsp:txXfrm>
        <a:off x="43212" y="2842175"/>
        <a:ext cx="10224894" cy="798769"/>
      </dsp:txXfrm>
    </dsp:sp>
    <dsp:sp modelId="{01C30BF1-9C0A-4E3C-9E84-118B3BF1DB94}">
      <dsp:nvSpPr>
        <dsp:cNvPr id="0" name=""/>
        <dsp:cNvSpPr/>
      </dsp:nvSpPr>
      <dsp:spPr>
        <a:xfrm>
          <a:off x="0" y="3856957"/>
          <a:ext cx="10311318" cy="611492"/>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Subsection (12) :  Regulations</a:t>
          </a:r>
          <a:r>
            <a:rPr lang="en-US" sz="1600" kern="1200" dirty="0">
              <a:latin typeface="Times New Roman" panose="02020603050405020304" pitchFamily="18" charset="0"/>
              <a:cs typeface="Times New Roman" panose="02020603050405020304" pitchFamily="18" charset="0"/>
            </a:rPr>
            <a:t> may provide </a:t>
          </a:r>
          <a:r>
            <a:rPr lang="en-US" sz="1600" b="1" kern="1200" dirty="0">
              <a:latin typeface="Times New Roman" panose="02020603050405020304" pitchFamily="18" charset="0"/>
              <a:cs typeface="Times New Roman" panose="02020603050405020304" pitchFamily="18" charset="0"/>
            </a:rPr>
            <a:t>for the charging on the land </a:t>
          </a:r>
          <a:r>
            <a:rPr lang="en-US" sz="1600" kern="1200" dirty="0">
              <a:latin typeface="Times New Roman" panose="02020603050405020304" pitchFamily="18" charset="0"/>
              <a:cs typeface="Times New Roman" panose="02020603050405020304" pitchFamily="18" charset="0"/>
            </a:rPr>
            <a:t>of</a:t>
          </a:r>
        </a:p>
      </dsp:txBody>
      <dsp:txXfrm>
        <a:off x="29851" y="3886808"/>
        <a:ext cx="10251616" cy="551790"/>
      </dsp:txXfrm>
    </dsp:sp>
    <dsp:sp modelId="{F8098381-EC22-46BC-9868-2E666284EAB9}">
      <dsp:nvSpPr>
        <dsp:cNvPr id="0" name=""/>
        <dsp:cNvSpPr/>
      </dsp:nvSpPr>
      <dsp:spPr>
        <a:xfrm>
          <a:off x="0" y="4468450"/>
          <a:ext cx="10311318"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384" tIns="20320" rIns="113792" bIns="20320" numCol="1" spcCol="1270" anchor="t" anchorCtr="0">
          <a:noAutofit/>
        </a:bodyPr>
        <a:lstStyle/>
        <a:p>
          <a:pPr marL="171450" lvl="1" indent="-171450" algn="just" defTabSz="711200">
            <a:lnSpc>
              <a:spcPct val="90000"/>
            </a:lnSpc>
            <a:spcBef>
              <a:spcPct val="0"/>
            </a:spcBef>
            <a:spcAft>
              <a:spcPct val="20000"/>
            </a:spcAft>
            <a:buFont typeface="+mj-lt"/>
            <a:buAutoNum type="alphaLcPeriod"/>
          </a:pPr>
          <a:r>
            <a:rPr lang="en-US" sz="1600" b="1" kern="1200" dirty="0">
              <a:latin typeface="Times New Roman" panose="02020603050405020304" pitchFamily="18" charset="0"/>
              <a:cs typeface="Times New Roman" panose="02020603050405020304" pitchFamily="18" charset="0"/>
            </a:rPr>
            <a:t>Any sum or sums required to be paid under a planning obligation</a:t>
          </a:r>
        </a:p>
        <a:p>
          <a:pPr marL="171450" lvl="1" indent="-171450" algn="just" defTabSz="711200">
            <a:lnSpc>
              <a:spcPct val="90000"/>
            </a:lnSpc>
            <a:spcBef>
              <a:spcPct val="0"/>
            </a:spcBef>
            <a:spcAft>
              <a:spcPct val="20000"/>
            </a:spcAft>
            <a:buFont typeface="+mj-lt"/>
            <a:buAutoNum type="alphaLcPeriod"/>
          </a:pPr>
          <a:r>
            <a:rPr lang="en-US" sz="1600" b="1" kern="1200" dirty="0">
              <a:latin typeface="Times New Roman" panose="02020603050405020304" pitchFamily="18" charset="0"/>
              <a:cs typeface="Times New Roman" panose="02020603050405020304" pitchFamily="18" charset="0"/>
            </a:rPr>
            <a:t>Any expenses recoverable by a local planning authority</a:t>
          </a:r>
        </a:p>
      </dsp:txBody>
      <dsp:txXfrm>
        <a:off x="0" y="4468450"/>
        <a:ext cx="10311318" cy="9936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483B6-9854-4AEC-BB51-46D47AD461C1}">
      <dsp:nvSpPr>
        <dsp:cNvPr id="0" name=""/>
        <dsp:cNvSpPr/>
      </dsp:nvSpPr>
      <dsp:spPr>
        <a:xfrm>
          <a:off x="0" y="258743"/>
          <a:ext cx="9601196" cy="712168"/>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Appointment of Director of Town Planning(Chapter 1-Section 3): </a:t>
          </a:r>
          <a:endParaRPr lang="en-US" sz="1800" b="1" kern="1200" dirty="0">
            <a:latin typeface="Times New Roman" panose="02020603050405020304" pitchFamily="18" charset="0"/>
            <a:cs typeface="Times New Roman" panose="02020603050405020304" pitchFamily="18" charset="0"/>
          </a:endParaRPr>
        </a:p>
      </dsp:txBody>
      <dsp:txXfrm>
        <a:off x="34765" y="293508"/>
        <a:ext cx="9531666" cy="642638"/>
      </dsp:txXfrm>
    </dsp:sp>
    <dsp:sp modelId="{48D337C1-56D3-4B9D-A6C5-CF3FC7216C30}">
      <dsp:nvSpPr>
        <dsp:cNvPr id="0" name=""/>
        <dsp:cNvSpPr/>
      </dsp:nvSpPr>
      <dsp:spPr>
        <a:xfrm>
          <a:off x="0" y="970911"/>
          <a:ext cx="9601196"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22860" rIns="128016" bIns="22860" numCol="1" spcCol="1270" anchor="t" anchorCtr="0">
          <a:noAutofit/>
        </a:bodyPr>
        <a:lstStyle/>
        <a:p>
          <a:pPr marL="171450" lvl="1" indent="-171450" algn="just" defTabSz="800100">
            <a:lnSpc>
              <a:spcPct val="90000"/>
            </a:lnSpc>
            <a:spcBef>
              <a:spcPct val="0"/>
            </a:spcBef>
            <a:spcAft>
              <a:spcPct val="20000"/>
            </a:spcAft>
            <a:buFont typeface="+mj-lt"/>
            <a:buAutoNum type="arabicPeriod"/>
          </a:pPr>
          <a:r>
            <a:rPr lang="en-US" sz="1800" kern="1200" dirty="0">
              <a:latin typeface="Times New Roman" panose="02020603050405020304" pitchFamily="18" charset="0"/>
              <a:cs typeface="Times New Roman" panose="02020603050405020304" pitchFamily="18" charset="0"/>
            </a:rPr>
            <a:t>The State Government shall appoint a person, having the prescribed </a:t>
          </a:r>
          <a:r>
            <a:rPr lang="en-US" sz="1800" b="1" kern="1200" dirty="0">
              <a:latin typeface="Times New Roman" panose="02020603050405020304" pitchFamily="18" charset="0"/>
              <a:cs typeface="Times New Roman" panose="02020603050405020304" pitchFamily="18" charset="0"/>
            </a:rPr>
            <a:t>qualifications as Director of Town Planning for the State </a:t>
          </a:r>
          <a:r>
            <a:rPr lang="en-US" sz="1800" kern="1200" dirty="0">
              <a:latin typeface="Times New Roman" panose="02020603050405020304" pitchFamily="18" charset="0"/>
              <a:cs typeface="Times New Roman" panose="02020603050405020304" pitchFamily="18" charset="0"/>
            </a:rPr>
            <a:t>and may assign to him such salary and establishment as it thinks fit. </a:t>
          </a:r>
        </a:p>
        <a:p>
          <a:pPr marL="171450" lvl="1" indent="-171450" algn="just" defTabSz="800100">
            <a:lnSpc>
              <a:spcPct val="90000"/>
            </a:lnSpc>
            <a:spcBef>
              <a:spcPct val="0"/>
            </a:spcBef>
            <a:spcAft>
              <a:spcPct val="20000"/>
            </a:spcAft>
            <a:buFont typeface="+mj-lt"/>
            <a:buAutoNum type="arabicPeriod"/>
          </a:pPr>
          <a:r>
            <a:rPr lang="en-US" sz="1800" kern="1200" dirty="0">
              <a:latin typeface="Times New Roman" panose="02020603050405020304" pitchFamily="18" charset="0"/>
              <a:cs typeface="Times New Roman" panose="02020603050405020304" pitchFamily="18" charset="0"/>
            </a:rPr>
            <a:t>The cost of such appointment and his </a:t>
          </a:r>
          <a:r>
            <a:rPr lang="en-US" sz="1800" b="1" kern="1200" dirty="0">
              <a:latin typeface="Times New Roman" panose="02020603050405020304" pitchFamily="18" charset="0"/>
              <a:cs typeface="Times New Roman" panose="02020603050405020304" pitchFamily="18" charset="0"/>
            </a:rPr>
            <a:t>establishment shall be paid out of the revenues of the State. </a:t>
          </a:r>
        </a:p>
      </dsp:txBody>
      <dsp:txXfrm>
        <a:off x="0" y="970911"/>
        <a:ext cx="9601196" cy="1076400"/>
      </dsp:txXfrm>
    </dsp:sp>
    <dsp:sp modelId="{AF32C0E6-C63A-456C-A567-97417FBF6B7E}">
      <dsp:nvSpPr>
        <dsp:cNvPr id="0" name=""/>
        <dsp:cNvSpPr/>
      </dsp:nvSpPr>
      <dsp:spPr>
        <a:xfrm>
          <a:off x="0" y="2047311"/>
          <a:ext cx="9601196" cy="121680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State Town-Planning Board (Chapter 1-Section 4) :</a:t>
          </a:r>
          <a:r>
            <a:rPr lang="en-US" sz="1800" kern="1200" dirty="0">
              <a:latin typeface="Times New Roman" panose="02020603050405020304" pitchFamily="18" charset="0"/>
              <a:cs typeface="Times New Roman" panose="02020603050405020304" pitchFamily="18" charset="0"/>
            </a:rPr>
            <a:t>The State Government may constitute a State Town-Planning Board for the State </a:t>
          </a:r>
          <a:r>
            <a:rPr lang="en-US" sz="1800" b="1" kern="1200" dirty="0">
              <a:latin typeface="Times New Roman" panose="02020603050405020304" pitchFamily="18" charset="0"/>
              <a:cs typeface="Times New Roman" panose="02020603050405020304" pitchFamily="18" charset="0"/>
            </a:rPr>
            <a:t>with such members to prescribe for advising the State Government regarding planning and development </a:t>
          </a:r>
          <a:r>
            <a:rPr lang="en-US" sz="1800" kern="1200" dirty="0">
              <a:latin typeface="Times New Roman" panose="02020603050405020304" pitchFamily="18" charset="0"/>
              <a:cs typeface="Times New Roman" panose="02020603050405020304" pitchFamily="18" charset="0"/>
            </a:rPr>
            <a:t>and for determining principles and policies for achieving the balanced development of the State as a whole</a:t>
          </a:r>
        </a:p>
      </dsp:txBody>
      <dsp:txXfrm>
        <a:off x="59399" y="2106710"/>
        <a:ext cx="9482398" cy="10980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DBFE9-249F-41EE-83A4-00703C5AE578}">
      <dsp:nvSpPr>
        <dsp:cNvPr id="0" name=""/>
        <dsp:cNvSpPr/>
      </dsp:nvSpPr>
      <dsp:spPr>
        <a:xfrm>
          <a:off x="0" y="3423"/>
          <a:ext cx="9601196" cy="87984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Appointment of Commissioner(Chapter 2-Section 12):</a:t>
          </a:r>
          <a:endParaRPr lang="en-US" sz="2400" kern="1200" dirty="0">
            <a:latin typeface="Times New Roman" panose="02020603050405020304" pitchFamily="18" charset="0"/>
            <a:cs typeface="Times New Roman" panose="02020603050405020304" pitchFamily="18" charset="0"/>
          </a:endParaRPr>
        </a:p>
      </dsp:txBody>
      <dsp:txXfrm>
        <a:off x="42950" y="46373"/>
        <a:ext cx="9515296" cy="793940"/>
      </dsp:txXfrm>
    </dsp:sp>
    <dsp:sp modelId="{E5F64FFB-7080-405C-80DE-9AA244F47F7D}">
      <dsp:nvSpPr>
        <dsp:cNvPr id="0" name=""/>
        <dsp:cNvSpPr/>
      </dsp:nvSpPr>
      <dsp:spPr>
        <a:xfrm>
          <a:off x="0" y="883263"/>
          <a:ext cx="9601196" cy="2432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30480" rIns="170688" bIns="30480" numCol="1" spcCol="1270" anchor="t" anchorCtr="0">
          <a:noAutofit/>
        </a:bodyPr>
        <a:lstStyle/>
        <a:p>
          <a:pPr marL="228600" lvl="1" indent="-228600" algn="just" defTabSz="1066800">
            <a:lnSpc>
              <a:spcPct val="90000"/>
            </a:lnSpc>
            <a:spcBef>
              <a:spcPct val="0"/>
            </a:spcBef>
            <a:spcAft>
              <a:spcPct val="20000"/>
            </a:spcAft>
            <a:buFont typeface="+mj-lt"/>
            <a:buAutoNum type="arabicPeriod"/>
          </a:pPr>
          <a:r>
            <a:rPr lang="en-US" sz="2400" kern="1200" dirty="0">
              <a:latin typeface="Times New Roman" panose="02020603050405020304" pitchFamily="18" charset="0"/>
              <a:cs typeface="Times New Roman" panose="02020603050405020304" pitchFamily="18" charset="0"/>
            </a:rPr>
            <a:t>The Government shall appoint an officer</a:t>
          </a:r>
          <a:r>
            <a:rPr lang="en-US" sz="2400" b="1" kern="1200" dirty="0">
              <a:latin typeface="Times New Roman" panose="02020603050405020304" pitchFamily="18" charset="0"/>
              <a:cs typeface="Times New Roman" panose="02020603050405020304" pitchFamily="18" charset="0"/>
            </a:rPr>
            <a:t>, not below the rank of Group 'A' </a:t>
          </a:r>
          <a:r>
            <a:rPr lang="en-US" sz="2400" kern="1200" dirty="0">
              <a:latin typeface="Times New Roman" panose="02020603050405020304" pitchFamily="18" charset="0"/>
              <a:cs typeface="Times New Roman" panose="02020603050405020304" pitchFamily="18" charset="0"/>
            </a:rPr>
            <a:t>officer to be the Commissioner for the Authority. </a:t>
          </a:r>
        </a:p>
        <a:p>
          <a:pPr marL="228600" lvl="1" indent="-228600" algn="just" defTabSz="1066800">
            <a:lnSpc>
              <a:spcPct val="90000"/>
            </a:lnSpc>
            <a:spcBef>
              <a:spcPct val="0"/>
            </a:spcBef>
            <a:spcAft>
              <a:spcPct val="20000"/>
            </a:spcAft>
            <a:buFont typeface="+mj-lt"/>
            <a:buAutoNum type="arabicPeriod"/>
          </a:pPr>
          <a:r>
            <a:rPr lang="en-US" sz="2400" kern="1200" dirty="0">
              <a:latin typeface="Times New Roman" panose="02020603050405020304" pitchFamily="18" charset="0"/>
              <a:cs typeface="Times New Roman" panose="02020603050405020304" pitchFamily="18" charset="0"/>
            </a:rPr>
            <a:t>The Commissioner shall </a:t>
          </a:r>
          <a:r>
            <a:rPr lang="en-US" sz="2400" b="1" kern="1200" dirty="0">
              <a:latin typeface="Times New Roman" panose="02020603050405020304" pitchFamily="18" charset="0"/>
              <a:cs typeface="Times New Roman" panose="02020603050405020304" pitchFamily="18" charset="0"/>
            </a:rPr>
            <a:t>receive such monthly salary and other allowances </a:t>
          </a:r>
        </a:p>
        <a:p>
          <a:pPr marL="228600" lvl="1" indent="-228600" algn="just" defTabSz="1066800">
            <a:lnSpc>
              <a:spcPct val="90000"/>
            </a:lnSpc>
            <a:spcBef>
              <a:spcPct val="0"/>
            </a:spcBef>
            <a:spcAft>
              <a:spcPct val="20000"/>
            </a:spcAft>
            <a:buFont typeface="+mj-lt"/>
            <a:buAutoNum type="arabicPeriod"/>
          </a:pPr>
          <a:r>
            <a:rPr lang="en-US" sz="2400" kern="1200" dirty="0">
              <a:latin typeface="Times New Roman" panose="02020603050405020304" pitchFamily="18" charset="0"/>
              <a:cs typeface="Times New Roman" panose="02020603050405020304" pitchFamily="18" charset="0"/>
            </a:rPr>
            <a:t>The Government may, from time to time </a:t>
          </a:r>
          <a:r>
            <a:rPr lang="en-US" sz="2400" b="1" kern="1200" dirty="0">
              <a:latin typeface="Times New Roman" panose="02020603050405020304" pitchFamily="18" charset="0"/>
              <a:cs typeface="Times New Roman" panose="02020603050405020304" pitchFamily="18" charset="0"/>
            </a:rPr>
            <a:t>grant leave of absence for such period as it thinks fit </a:t>
          </a:r>
          <a:r>
            <a:rPr lang="en-US" sz="2400" kern="1200" dirty="0">
              <a:latin typeface="Times New Roman" panose="02020603050405020304" pitchFamily="18" charset="0"/>
              <a:cs typeface="Times New Roman" panose="02020603050405020304" pitchFamily="18" charset="0"/>
            </a:rPr>
            <a:t>to the Commissioner. A copy of every order </a:t>
          </a:r>
          <a:r>
            <a:rPr lang="en-US" sz="2400" b="1" kern="1200" dirty="0">
              <a:latin typeface="Times New Roman" panose="02020603050405020304" pitchFamily="18" charset="0"/>
              <a:cs typeface="Times New Roman" panose="02020603050405020304" pitchFamily="18" charset="0"/>
            </a:rPr>
            <a:t>granting such leave shall be communicated to the Chairman.</a:t>
          </a:r>
        </a:p>
      </dsp:txBody>
      <dsp:txXfrm>
        <a:off x="0" y="883263"/>
        <a:ext cx="9601196" cy="243225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34F74-825B-4EDC-A6DF-8343268DF74E}">
      <dsp:nvSpPr>
        <dsp:cNvPr id="0" name=""/>
        <dsp:cNvSpPr/>
      </dsp:nvSpPr>
      <dsp:spPr>
        <a:xfrm>
          <a:off x="0" y="411394"/>
          <a:ext cx="10515600" cy="809476"/>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Powers and duties of the Commissioner (Chapter 2-Section 13):</a:t>
          </a:r>
          <a:endParaRPr lang="en-US" sz="1800" kern="1200" dirty="0">
            <a:latin typeface="Times New Roman" panose="02020603050405020304" pitchFamily="18" charset="0"/>
            <a:cs typeface="Times New Roman" panose="02020603050405020304" pitchFamily="18" charset="0"/>
          </a:endParaRPr>
        </a:p>
      </dsp:txBody>
      <dsp:txXfrm>
        <a:off x="39515" y="450909"/>
        <a:ext cx="10436570" cy="730446"/>
      </dsp:txXfrm>
    </dsp:sp>
    <dsp:sp modelId="{D062C378-FA87-4ACB-A448-E8A1E2F4F236}">
      <dsp:nvSpPr>
        <dsp:cNvPr id="0" name=""/>
        <dsp:cNvSpPr/>
      </dsp:nvSpPr>
      <dsp:spPr>
        <a:xfrm>
          <a:off x="0" y="1220870"/>
          <a:ext cx="10515600" cy="158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71450" lvl="1" indent="-171450" algn="just" defTabSz="800100">
            <a:lnSpc>
              <a:spcPct val="90000"/>
            </a:lnSpc>
            <a:spcBef>
              <a:spcPct val="0"/>
            </a:spcBef>
            <a:spcAft>
              <a:spcPct val="20000"/>
            </a:spcAft>
            <a:buFont typeface="+mj-lt"/>
            <a:buAutoNum type="arabicPeriod"/>
          </a:pPr>
          <a:r>
            <a:rPr lang="en-US" sz="1800" kern="1200" dirty="0">
              <a:latin typeface="Times New Roman" panose="02020603050405020304" pitchFamily="18" charset="0"/>
              <a:cs typeface="Times New Roman" panose="02020603050405020304" pitchFamily="18" charset="0"/>
            </a:rPr>
            <a:t>The Commissioner shall be the </a:t>
          </a:r>
          <a:r>
            <a:rPr lang="en-US" sz="1800" b="1" kern="1200" dirty="0">
              <a:latin typeface="Times New Roman" panose="02020603050405020304" pitchFamily="18" charset="0"/>
              <a:cs typeface="Times New Roman" panose="02020603050405020304" pitchFamily="18" charset="0"/>
            </a:rPr>
            <a:t>Chief Executive and Administrative Officer</a:t>
          </a:r>
          <a:r>
            <a:rPr lang="en-US" sz="1800" kern="1200" dirty="0">
              <a:latin typeface="Times New Roman" panose="02020603050405020304" pitchFamily="18" charset="0"/>
              <a:cs typeface="Times New Roman" panose="02020603050405020304" pitchFamily="18" charset="0"/>
            </a:rPr>
            <a:t> of the Authority. </a:t>
          </a:r>
        </a:p>
        <a:p>
          <a:pPr marL="171450" lvl="1" indent="-171450" algn="just" defTabSz="800100">
            <a:lnSpc>
              <a:spcPct val="90000"/>
            </a:lnSpc>
            <a:spcBef>
              <a:spcPct val="0"/>
            </a:spcBef>
            <a:spcAft>
              <a:spcPct val="20000"/>
            </a:spcAft>
            <a:buFont typeface="+mj-lt"/>
            <a:buAutoNum type="arabicPeriod"/>
          </a:pPr>
          <a:r>
            <a:rPr lang="en-US" sz="1800" kern="1200" dirty="0">
              <a:latin typeface="Times New Roman" panose="02020603050405020304" pitchFamily="18" charset="0"/>
              <a:cs typeface="Times New Roman" panose="02020603050405020304" pitchFamily="18" charset="0"/>
            </a:rPr>
            <a:t>The Commissioner shall, in addition </a:t>
          </a:r>
          <a:r>
            <a:rPr lang="en-US" sz="1800" b="1" kern="1200" dirty="0">
              <a:latin typeface="Times New Roman" panose="02020603050405020304" pitchFamily="18" charset="0"/>
              <a:cs typeface="Times New Roman" panose="02020603050405020304" pitchFamily="18" charset="0"/>
            </a:rPr>
            <a:t>to performing such functions as are conferred on him </a:t>
          </a:r>
          <a:r>
            <a:rPr lang="en-US" sz="1800" kern="1200" dirty="0">
              <a:latin typeface="Times New Roman" panose="02020603050405020304" pitchFamily="18" charset="0"/>
              <a:cs typeface="Times New Roman" panose="02020603050405020304" pitchFamily="18" charset="0"/>
            </a:rPr>
            <a:t>by or under this Act or under any law for the time being in force</a:t>
          </a:r>
        </a:p>
        <a:p>
          <a:pPr marL="171450" lvl="1" indent="-171450" algn="just" defTabSz="800100">
            <a:lnSpc>
              <a:spcPct val="90000"/>
            </a:lnSpc>
            <a:spcBef>
              <a:spcPct val="0"/>
            </a:spcBef>
            <a:spcAft>
              <a:spcPct val="20000"/>
            </a:spcAft>
            <a:buFont typeface="+mj-lt"/>
            <a:buAutoNum type="arabicPeriod"/>
          </a:pPr>
          <a:r>
            <a:rPr lang="en-US" sz="1800" kern="1200" dirty="0">
              <a:latin typeface="Times New Roman" panose="02020603050405020304" pitchFamily="18" charset="0"/>
              <a:cs typeface="Times New Roman" panose="02020603050405020304" pitchFamily="18" charset="0"/>
            </a:rPr>
            <a:t>The Commissioner shall </a:t>
          </a:r>
          <a:r>
            <a:rPr lang="en-US" sz="1800" b="1" kern="1200" dirty="0">
              <a:latin typeface="Times New Roman" panose="02020603050405020304" pitchFamily="18" charset="0"/>
              <a:cs typeface="Times New Roman" panose="02020603050405020304" pitchFamily="18" charset="0"/>
            </a:rPr>
            <a:t>have all the powers of a major Head of the Department </a:t>
          </a:r>
          <a:r>
            <a:rPr lang="en-US" sz="1800" kern="1200" dirty="0">
              <a:latin typeface="Times New Roman" panose="02020603050405020304" pitchFamily="18" charset="0"/>
              <a:cs typeface="Times New Roman" panose="02020603050405020304" pitchFamily="18" charset="0"/>
            </a:rPr>
            <a:t>of the State Government </a:t>
          </a:r>
          <a:r>
            <a:rPr lang="en-US" sz="1800" b="1" kern="1200" dirty="0">
              <a:latin typeface="Times New Roman" panose="02020603050405020304" pitchFamily="18" charset="0"/>
              <a:cs typeface="Times New Roman" panose="02020603050405020304" pitchFamily="18" charset="0"/>
            </a:rPr>
            <a:t>under the Karnataka Civil Services Rules </a:t>
          </a:r>
          <a:r>
            <a:rPr lang="en-US" sz="1800" kern="1200" dirty="0">
              <a:latin typeface="Times New Roman" panose="02020603050405020304" pitchFamily="18" charset="0"/>
              <a:cs typeface="Times New Roman" panose="02020603050405020304" pitchFamily="18" charset="0"/>
            </a:rPr>
            <a:t>for the time being in force as in respect of the officers and servants of the Authority.</a:t>
          </a:r>
        </a:p>
      </dsp:txBody>
      <dsp:txXfrm>
        <a:off x="0" y="1220870"/>
        <a:ext cx="10515600" cy="1580962"/>
      </dsp:txXfrm>
    </dsp:sp>
    <dsp:sp modelId="{491BC99D-71BE-4B27-BD0B-84CE0E57A86F}">
      <dsp:nvSpPr>
        <dsp:cNvPr id="0" name=""/>
        <dsp:cNvSpPr/>
      </dsp:nvSpPr>
      <dsp:spPr>
        <a:xfrm>
          <a:off x="0" y="2801833"/>
          <a:ext cx="10515600" cy="781623"/>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Objects of the Authority(Chapter 2-Section 14):</a:t>
          </a:r>
          <a:endParaRPr lang="en-US" sz="1800" kern="1200" dirty="0">
            <a:latin typeface="Times New Roman" panose="02020603050405020304" pitchFamily="18" charset="0"/>
            <a:cs typeface="Times New Roman" panose="02020603050405020304" pitchFamily="18" charset="0"/>
          </a:endParaRPr>
        </a:p>
      </dsp:txBody>
      <dsp:txXfrm>
        <a:off x="38156" y="2839989"/>
        <a:ext cx="10439288" cy="705311"/>
      </dsp:txXfrm>
    </dsp:sp>
    <dsp:sp modelId="{47497250-83E0-4606-B864-6E454D79F65E}">
      <dsp:nvSpPr>
        <dsp:cNvPr id="0" name=""/>
        <dsp:cNvSpPr/>
      </dsp:nvSpPr>
      <dsp:spPr>
        <a:xfrm>
          <a:off x="0" y="3770656"/>
          <a:ext cx="10515600" cy="1216800"/>
        </a:xfrm>
        <a:prstGeom prst="roundRect">
          <a:avLst/>
        </a:prstGeom>
        <a:noFill/>
        <a:ln>
          <a:noFill/>
        </a:ln>
        <a:effectLst/>
        <a:scene3d>
          <a:camera prst="orthographicFront"/>
          <a:lightRig rig="flat" dir="t"/>
        </a:scene3d>
        <a:sp3d/>
      </dsp:spPr>
      <dsp:style>
        <a:lnRef idx="0">
          <a:scrgbClr r="0" g="0" b="0"/>
        </a:lnRef>
        <a:fillRef idx="0">
          <a:scrgbClr r="0" g="0" b="0"/>
        </a:fillRef>
        <a:effectRef idx="0">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To plan and </a:t>
          </a:r>
          <a:r>
            <a:rPr lang="en-US" sz="1800" b="1" kern="1200" dirty="0">
              <a:latin typeface="Times New Roman" panose="02020603050405020304" pitchFamily="18" charset="0"/>
              <a:cs typeface="Times New Roman" panose="02020603050405020304" pitchFamily="18" charset="0"/>
            </a:rPr>
            <a:t>promote and secure the developmen</a:t>
          </a:r>
          <a:r>
            <a:rPr lang="en-US" sz="1800" kern="1200" dirty="0">
              <a:latin typeface="Times New Roman" panose="02020603050405020304" pitchFamily="18" charset="0"/>
              <a:cs typeface="Times New Roman" panose="02020603050405020304" pitchFamily="18" charset="0"/>
            </a:rPr>
            <a:t>t of the urban area and for these purposes the Authority shall have the power to acquire, hold, manage and dispose of moveable and immovable property, whether within or outside the urban area under its jurisdiction, to carryout buildings, engineering and other operations and generally to do all things necessary or expedient for the purpose of such development</a:t>
          </a:r>
        </a:p>
      </dsp:txBody>
      <dsp:txXfrm>
        <a:off x="59399" y="3830055"/>
        <a:ext cx="10396802" cy="10980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535CC6-7200-46F4-BD14-C5FCE03C9400}">
      <dsp:nvSpPr>
        <dsp:cNvPr id="0" name=""/>
        <dsp:cNvSpPr/>
      </dsp:nvSpPr>
      <dsp:spPr>
        <a:xfrm>
          <a:off x="0" y="1816"/>
          <a:ext cx="10262680" cy="919312"/>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Qualifications of Director (Chapter 6-Section 38):</a:t>
          </a:r>
          <a:endParaRPr lang="en-US" sz="1800" kern="1200">
            <a:latin typeface="Times New Roman" panose="02020603050405020304" pitchFamily="18" charset="0"/>
            <a:cs typeface="Times New Roman" panose="02020603050405020304" pitchFamily="18" charset="0"/>
          </a:endParaRPr>
        </a:p>
      </dsp:txBody>
      <dsp:txXfrm>
        <a:off x="44877" y="46693"/>
        <a:ext cx="10172926" cy="829558"/>
      </dsp:txXfrm>
    </dsp:sp>
    <dsp:sp modelId="{0528E4AB-1495-404E-9AF7-FA55B7765CF9}">
      <dsp:nvSpPr>
        <dsp:cNvPr id="0" name=""/>
        <dsp:cNvSpPr/>
      </dsp:nvSpPr>
      <dsp:spPr>
        <a:xfrm>
          <a:off x="0" y="932529"/>
          <a:ext cx="10262680" cy="919312"/>
        </a:xfrm>
        <a:prstGeom prst="roundRect">
          <a:avLst/>
        </a:prstGeom>
        <a:noFill/>
        <a:ln>
          <a:noFill/>
        </a:ln>
        <a:effectLst/>
        <a:scene3d>
          <a:camera prst="orthographicFront"/>
          <a:lightRig rig="flat" dir="t"/>
        </a:scene3d>
        <a:sp3d/>
      </dsp:spPr>
      <dsp:style>
        <a:lnRef idx="0">
          <a:scrgbClr r="0" g="0" b="0"/>
        </a:lnRef>
        <a:fillRef idx="0">
          <a:scrgbClr r="0" g="0" b="0"/>
        </a:fillRef>
        <a:effectRef idx="0">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 person to be appointed as the Director of Town Planning for the State, shall be a </a:t>
          </a:r>
          <a:r>
            <a:rPr lang="en-US" sz="1800" b="1" kern="1200" dirty="0">
              <a:latin typeface="Times New Roman" panose="02020603050405020304" pitchFamily="18" charset="0"/>
              <a:cs typeface="Times New Roman" panose="02020603050405020304" pitchFamily="18" charset="0"/>
            </a:rPr>
            <a:t>qualified town planner with a minimum qualification of a post-graduate degree or equivalent qualification in Town Planning.</a:t>
          </a:r>
        </a:p>
      </dsp:txBody>
      <dsp:txXfrm>
        <a:off x="44877" y="977406"/>
        <a:ext cx="10172926" cy="829558"/>
      </dsp:txXfrm>
    </dsp:sp>
    <dsp:sp modelId="{68CC9DC1-A66A-414A-8C30-BE45B365FC61}">
      <dsp:nvSpPr>
        <dsp:cNvPr id="0" name=""/>
        <dsp:cNvSpPr/>
      </dsp:nvSpPr>
      <dsp:spPr>
        <a:xfrm>
          <a:off x="0" y="1863243"/>
          <a:ext cx="10262680" cy="745093"/>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Qualifications of Town Planning Officer (Chapter 6-Section 39):</a:t>
          </a:r>
          <a:endParaRPr lang="en-US" sz="1800" kern="1200">
            <a:latin typeface="Times New Roman" panose="02020603050405020304" pitchFamily="18" charset="0"/>
            <a:cs typeface="Times New Roman" panose="02020603050405020304" pitchFamily="18" charset="0"/>
          </a:endParaRPr>
        </a:p>
      </dsp:txBody>
      <dsp:txXfrm>
        <a:off x="36372" y="1899615"/>
        <a:ext cx="10189936" cy="672349"/>
      </dsp:txXfrm>
    </dsp:sp>
    <dsp:sp modelId="{31D1D46D-57CB-4248-8509-726A9BC4A3A6}">
      <dsp:nvSpPr>
        <dsp:cNvPr id="0" name=""/>
        <dsp:cNvSpPr/>
      </dsp:nvSpPr>
      <dsp:spPr>
        <a:xfrm>
          <a:off x="0" y="2619737"/>
          <a:ext cx="10262680" cy="919312"/>
        </a:xfrm>
        <a:prstGeom prst="roundRect">
          <a:avLst/>
        </a:prstGeom>
        <a:noFill/>
        <a:ln>
          <a:noFill/>
        </a:ln>
        <a:effectLst/>
        <a:scene3d>
          <a:camera prst="orthographicFront"/>
          <a:lightRig rig="flat" dir="t"/>
        </a:scene3d>
        <a:sp3d/>
      </dsp:spPr>
      <dsp:style>
        <a:lnRef idx="0">
          <a:scrgbClr r="0" g="0" b="0"/>
        </a:lnRef>
        <a:fillRef idx="0">
          <a:scrgbClr r="0" g="0" b="0"/>
        </a:fillRef>
        <a:effectRef idx="0">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 person to be appointed as the Town Planning officer shall have a </a:t>
          </a:r>
          <a:r>
            <a:rPr lang="en-US" sz="1800" b="1" kern="1200" dirty="0">
              <a:latin typeface="Times New Roman" panose="02020603050405020304" pitchFamily="18" charset="0"/>
              <a:cs typeface="Times New Roman" panose="02020603050405020304" pitchFamily="18" charset="0"/>
            </a:rPr>
            <a:t>minimum qualification of a Bachelor's Degree</a:t>
          </a:r>
          <a:r>
            <a:rPr lang="en-US" sz="1800" kern="1200" dirty="0">
              <a:latin typeface="Times New Roman" panose="02020603050405020304" pitchFamily="18" charset="0"/>
              <a:cs typeface="Times New Roman" panose="02020603050405020304" pitchFamily="18" charset="0"/>
            </a:rPr>
            <a:t> in Town Planning or architecture, or civil engineering or postgraduate Diploma in Town Planning, </a:t>
          </a:r>
          <a:r>
            <a:rPr lang="en-US" sz="1800" b="1" kern="1200" dirty="0">
              <a:latin typeface="Times New Roman" panose="02020603050405020304" pitchFamily="18" charset="0"/>
              <a:cs typeface="Times New Roman" panose="02020603050405020304" pitchFamily="18" charset="0"/>
            </a:rPr>
            <a:t>with practical experience in the field of Town Planning for a period of not less than three years.</a:t>
          </a:r>
        </a:p>
      </dsp:txBody>
      <dsp:txXfrm>
        <a:off x="44877" y="2664614"/>
        <a:ext cx="10172926" cy="829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DF95C-3B28-4F5D-91DC-D32FB4147391}">
      <dsp:nvSpPr>
        <dsp:cNvPr id="0" name=""/>
        <dsp:cNvSpPr/>
      </dsp:nvSpPr>
      <dsp:spPr>
        <a:xfrm rot="5400000">
          <a:off x="6776005" y="-2840355"/>
          <a:ext cx="887377" cy="679500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Formulate initial aims and objectives</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Begin evidence gathering</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Notify relevant consultation bodies and those carrying on business in the area and invite them to make representations</a:t>
          </a:r>
        </a:p>
      </dsp:txBody>
      <dsp:txXfrm rot="-5400000">
        <a:off x="3822191" y="156777"/>
        <a:ext cx="6751688" cy="800741"/>
      </dsp:txXfrm>
    </dsp:sp>
    <dsp:sp modelId="{0E6C2372-0DED-47C4-9103-A36006548142}">
      <dsp:nvSpPr>
        <dsp:cNvPr id="0" name=""/>
        <dsp:cNvSpPr/>
      </dsp:nvSpPr>
      <dsp:spPr>
        <a:xfrm>
          <a:off x="0" y="2536"/>
          <a:ext cx="3822190" cy="11092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1. Initial evidence gathering and
consultation</a:t>
          </a:r>
        </a:p>
      </dsp:txBody>
      <dsp:txXfrm>
        <a:off x="54148" y="56684"/>
        <a:ext cx="3713894" cy="1000926"/>
      </dsp:txXfrm>
    </dsp:sp>
    <dsp:sp modelId="{45E2403B-2396-4854-A496-E950503D248D}">
      <dsp:nvSpPr>
        <dsp:cNvPr id="0" name=""/>
        <dsp:cNvSpPr/>
      </dsp:nvSpPr>
      <dsp:spPr>
        <a:xfrm rot="5400000">
          <a:off x="6776005" y="-1675671"/>
          <a:ext cx="887377" cy="679500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Local Plan is formally published for a minimum of six weeks for representations to be made</a:t>
          </a:r>
        </a:p>
      </dsp:txBody>
      <dsp:txXfrm rot="-5400000">
        <a:off x="3822191" y="1321461"/>
        <a:ext cx="6751688" cy="800741"/>
      </dsp:txXfrm>
    </dsp:sp>
    <dsp:sp modelId="{FB780877-CDD3-42D1-8962-41899CE60D89}">
      <dsp:nvSpPr>
        <dsp:cNvPr id="0" name=""/>
        <dsp:cNvSpPr/>
      </dsp:nvSpPr>
      <dsp:spPr>
        <a:xfrm>
          <a:off x="0" y="1167220"/>
          <a:ext cx="3822190" cy="11092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2.Publications</a:t>
          </a:r>
        </a:p>
      </dsp:txBody>
      <dsp:txXfrm>
        <a:off x="54148" y="1221368"/>
        <a:ext cx="3713894" cy="1000926"/>
      </dsp:txXfrm>
    </dsp:sp>
    <dsp:sp modelId="{24E89B14-1F83-4F00-B92B-B0E94F2B1913}">
      <dsp:nvSpPr>
        <dsp:cNvPr id="0" name=""/>
        <dsp:cNvSpPr/>
      </dsp:nvSpPr>
      <dsp:spPr>
        <a:xfrm rot="5400000">
          <a:off x="6776005" y="695055"/>
          <a:ext cx="887377" cy="679500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Local Plan, representations and other required documents are submitted to the Planning Inspectorate. Inspectorate arrange for the Local Plan to be scrutinized through an examination by an independent inspector.</a:t>
          </a:r>
        </a:p>
      </dsp:txBody>
      <dsp:txXfrm rot="-5400000">
        <a:off x="3822191" y="3692187"/>
        <a:ext cx="6751688" cy="800741"/>
      </dsp:txXfrm>
    </dsp:sp>
    <dsp:sp modelId="{37676A36-FFD9-439D-BDA9-F0F05A479857}">
      <dsp:nvSpPr>
        <dsp:cNvPr id="0" name=""/>
        <dsp:cNvSpPr/>
      </dsp:nvSpPr>
      <dsp:spPr>
        <a:xfrm>
          <a:off x="0" y="2331903"/>
          <a:ext cx="3822190" cy="11092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3.Submissions</a:t>
          </a:r>
        </a:p>
      </dsp:txBody>
      <dsp:txXfrm>
        <a:off x="54148" y="2386051"/>
        <a:ext cx="3713894" cy="1000926"/>
      </dsp:txXfrm>
    </dsp:sp>
    <dsp:sp modelId="{332300A7-9E6E-44B8-BF1A-20DFABC13526}">
      <dsp:nvSpPr>
        <dsp:cNvPr id="0" name=""/>
        <dsp:cNvSpPr/>
      </dsp:nvSpPr>
      <dsp:spPr>
        <a:xfrm>
          <a:off x="0" y="3496586"/>
          <a:ext cx="3822190" cy="11092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4.Found Sound</a:t>
          </a:r>
        </a:p>
      </dsp:txBody>
      <dsp:txXfrm>
        <a:off x="54148" y="3550734"/>
        <a:ext cx="3713894" cy="1000926"/>
      </dsp:txXfrm>
    </dsp:sp>
    <dsp:sp modelId="{0619C978-E9B6-4C12-9665-29D42E1F91E2}">
      <dsp:nvSpPr>
        <dsp:cNvPr id="0" name=""/>
        <dsp:cNvSpPr/>
      </dsp:nvSpPr>
      <dsp:spPr>
        <a:xfrm>
          <a:off x="0" y="4661269"/>
          <a:ext cx="3822190" cy="11092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5.Adoption</a:t>
          </a:r>
        </a:p>
      </dsp:txBody>
      <dsp:txXfrm>
        <a:off x="54148" y="4715417"/>
        <a:ext cx="3713894" cy="10009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10817-E07C-4C13-8081-10E97B6760FD}">
      <dsp:nvSpPr>
        <dsp:cNvPr id="0" name=""/>
        <dsp:cNvSpPr/>
      </dsp:nvSpPr>
      <dsp:spPr>
        <a:xfrm>
          <a:off x="0" y="6751"/>
          <a:ext cx="10007328" cy="561600"/>
        </a:xfrm>
        <a:prstGeom prst="roundRect">
          <a:avLst/>
        </a:prstGeom>
        <a:solidFill>
          <a:schemeClr val="accent3">
            <a:lumMod val="40000"/>
            <a:lumOff val="60000"/>
          </a:schemeClr>
        </a:solidFill>
        <a:ln w="15875"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Section 1 Local planning authorities:</a:t>
          </a:r>
          <a:endParaRPr lang="en-US" sz="2400" kern="1200" dirty="0">
            <a:latin typeface="Times New Roman" panose="02020603050405020304" pitchFamily="18" charset="0"/>
            <a:cs typeface="Times New Roman" panose="02020603050405020304" pitchFamily="18" charset="0"/>
          </a:endParaRPr>
        </a:p>
      </dsp:txBody>
      <dsp:txXfrm>
        <a:off x="27415" y="34166"/>
        <a:ext cx="9952498" cy="506770"/>
      </dsp:txXfrm>
    </dsp:sp>
    <dsp:sp modelId="{45A843CD-D1E9-453A-9AFA-190F956581C2}">
      <dsp:nvSpPr>
        <dsp:cNvPr id="0" name=""/>
        <dsp:cNvSpPr/>
      </dsp:nvSpPr>
      <dsp:spPr>
        <a:xfrm>
          <a:off x="0" y="654751"/>
          <a:ext cx="10007328" cy="503721"/>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latin typeface="Times New Roman" panose="02020603050405020304" pitchFamily="18" charset="0"/>
              <a:cs typeface="Times New Roman" panose="02020603050405020304" pitchFamily="18" charset="0"/>
            </a:rPr>
            <a:t>Subsection(1) : In a non-metropolitan county:</a:t>
          </a:r>
          <a:endParaRPr lang="en-US" sz="2000" kern="1200">
            <a:latin typeface="Times New Roman" panose="02020603050405020304" pitchFamily="18" charset="0"/>
            <a:cs typeface="Times New Roman" panose="02020603050405020304" pitchFamily="18" charset="0"/>
          </a:endParaRPr>
        </a:p>
      </dsp:txBody>
      <dsp:txXfrm>
        <a:off x="24590" y="679341"/>
        <a:ext cx="9958148" cy="454541"/>
      </dsp:txXfrm>
    </dsp:sp>
    <dsp:sp modelId="{2B897106-E9D0-4567-A7E8-8AC58D4487BC}">
      <dsp:nvSpPr>
        <dsp:cNvPr id="0" name=""/>
        <dsp:cNvSpPr/>
      </dsp:nvSpPr>
      <dsp:spPr>
        <a:xfrm>
          <a:off x="0" y="1158472"/>
          <a:ext cx="10007328" cy="636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733" tIns="25400" rIns="142240" bIns="25400" numCol="1" spcCol="1270" anchor="t" anchorCtr="0">
          <a:noAutofit/>
        </a:bodyPr>
        <a:lstStyle/>
        <a:p>
          <a:pPr marL="228600" lvl="1" indent="-228600" algn="l" defTabSz="889000">
            <a:lnSpc>
              <a:spcPct val="90000"/>
            </a:lnSpc>
            <a:spcBef>
              <a:spcPct val="0"/>
            </a:spcBef>
            <a:spcAft>
              <a:spcPct val="20000"/>
            </a:spcAft>
            <a:buFont typeface="+mj-lt"/>
            <a:buAutoNum type="alphaLcPeriod"/>
          </a:pPr>
          <a:r>
            <a:rPr lang="en-US" sz="2000" kern="1200" dirty="0">
              <a:latin typeface="Times New Roman" panose="02020603050405020304" pitchFamily="18" charset="0"/>
              <a:cs typeface="Times New Roman" panose="02020603050405020304" pitchFamily="18" charset="0"/>
            </a:rPr>
            <a:t>The council of a country is the county planning authority for the county</a:t>
          </a:r>
        </a:p>
        <a:p>
          <a:pPr marL="228600" lvl="1" indent="-228600" algn="l" defTabSz="889000">
            <a:lnSpc>
              <a:spcPct val="90000"/>
            </a:lnSpc>
            <a:spcBef>
              <a:spcPct val="0"/>
            </a:spcBef>
            <a:spcAft>
              <a:spcPct val="20000"/>
            </a:spcAft>
            <a:buFont typeface="+mj-lt"/>
            <a:buAutoNum type="alphaLcPeriod"/>
          </a:pPr>
          <a:r>
            <a:rPr lang="en-US" sz="2000" kern="1200" dirty="0">
              <a:latin typeface="Times New Roman" panose="02020603050405020304" pitchFamily="18" charset="0"/>
              <a:cs typeface="Times New Roman" panose="02020603050405020304" pitchFamily="18" charset="0"/>
            </a:rPr>
            <a:t>The council of a district is the district planning authority for the district.</a:t>
          </a:r>
        </a:p>
      </dsp:txBody>
      <dsp:txXfrm>
        <a:off x="0" y="1158472"/>
        <a:ext cx="10007328" cy="636525"/>
      </dsp:txXfrm>
    </dsp:sp>
    <dsp:sp modelId="{0854EE5D-E2F8-4DD3-A1F4-4492E6790A02}">
      <dsp:nvSpPr>
        <dsp:cNvPr id="0" name=""/>
        <dsp:cNvSpPr/>
      </dsp:nvSpPr>
      <dsp:spPr>
        <a:xfrm>
          <a:off x="0" y="1794997"/>
          <a:ext cx="10007328" cy="561600"/>
        </a:xfrm>
        <a:prstGeom prst="roundRect">
          <a:avLst/>
        </a:prstGeom>
        <a:noFill/>
        <a:ln>
          <a:noFill/>
        </a:ln>
        <a:effectLst/>
        <a:scene3d>
          <a:camera prst="orthographicFront"/>
          <a:lightRig rig="flat" dir="t"/>
        </a:scene3d>
        <a:sp3d/>
      </dsp:spPr>
      <dsp:style>
        <a:lnRef idx="0">
          <a:scrgbClr r="0" g="0" b="0"/>
        </a:lnRef>
        <a:fillRef idx="0">
          <a:scrgbClr r="0" g="0" b="0"/>
        </a:fillRef>
        <a:effectRef idx="0">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Subsection (1) does not apply in relation to Wales. </a:t>
          </a:r>
        </a:p>
      </dsp:txBody>
      <dsp:txXfrm>
        <a:off x="27415" y="1822412"/>
        <a:ext cx="9952498" cy="506770"/>
      </dsp:txXfrm>
    </dsp:sp>
    <dsp:sp modelId="{D9E4071A-DABB-451A-8EE5-7D0F47C154E9}">
      <dsp:nvSpPr>
        <dsp:cNvPr id="0" name=""/>
        <dsp:cNvSpPr/>
      </dsp:nvSpPr>
      <dsp:spPr>
        <a:xfrm>
          <a:off x="0" y="2442997"/>
          <a:ext cx="10007328" cy="56160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u="sng" kern="1200">
              <a:latin typeface="Times New Roman" panose="02020603050405020304" pitchFamily="18" charset="0"/>
              <a:cs typeface="Times New Roman" panose="02020603050405020304" pitchFamily="18" charset="0"/>
            </a:rPr>
            <a:t>In Wales:</a:t>
          </a:r>
          <a:endParaRPr lang="en-US" sz="2000" kern="1200">
            <a:latin typeface="Times New Roman" panose="02020603050405020304" pitchFamily="18" charset="0"/>
            <a:cs typeface="Times New Roman" panose="02020603050405020304" pitchFamily="18" charset="0"/>
          </a:endParaRPr>
        </a:p>
      </dsp:txBody>
      <dsp:txXfrm>
        <a:off x="27415" y="2470412"/>
        <a:ext cx="9952498" cy="506770"/>
      </dsp:txXfrm>
    </dsp:sp>
    <dsp:sp modelId="{D663F207-82BA-48DA-BA17-4CA599077F68}">
      <dsp:nvSpPr>
        <dsp:cNvPr id="0" name=""/>
        <dsp:cNvSpPr/>
      </dsp:nvSpPr>
      <dsp:spPr>
        <a:xfrm>
          <a:off x="0" y="3004597"/>
          <a:ext cx="10007328" cy="636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733" tIns="25400" rIns="142240" bIns="25400" numCol="1" spcCol="1270" anchor="t" anchorCtr="0">
          <a:noAutofit/>
        </a:bodyPr>
        <a:lstStyle/>
        <a:p>
          <a:pPr marL="228600" lvl="1" indent="-228600" algn="l" defTabSz="889000">
            <a:lnSpc>
              <a:spcPct val="90000"/>
            </a:lnSpc>
            <a:spcBef>
              <a:spcPct val="0"/>
            </a:spcBef>
            <a:spcAft>
              <a:spcPct val="20000"/>
            </a:spcAft>
            <a:buFont typeface="+mj-lt"/>
            <a:buAutoNum type="alphaLcPeriod"/>
          </a:pPr>
          <a:r>
            <a:rPr lang="en-US" sz="2000" kern="1200" dirty="0">
              <a:latin typeface="Times New Roman" panose="02020603050405020304" pitchFamily="18" charset="0"/>
              <a:cs typeface="Times New Roman" panose="02020603050405020304" pitchFamily="18" charset="0"/>
            </a:rPr>
            <a:t>The local planning authority for a county is the county council</a:t>
          </a:r>
        </a:p>
        <a:p>
          <a:pPr marL="228600" lvl="1" indent="-228600" algn="l" defTabSz="889000">
            <a:lnSpc>
              <a:spcPct val="90000"/>
            </a:lnSpc>
            <a:spcBef>
              <a:spcPct val="0"/>
            </a:spcBef>
            <a:spcAft>
              <a:spcPct val="20000"/>
            </a:spcAft>
            <a:buFont typeface="+mj-lt"/>
            <a:buAutoNum type="alphaLcPeriod"/>
          </a:pPr>
          <a:r>
            <a:rPr lang="en-US" sz="2000" kern="1200" dirty="0">
              <a:latin typeface="Times New Roman" panose="02020603050405020304" pitchFamily="18" charset="0"/>
              <a:cs typeface="Times New Roman" panose="02020603050405020304" pitchFamily="18" charset="0"/>
            </a:rPr>
            <a:t>The local planning authority for a county borough is the county borough council.</a:t>
          </a:r>
        </a:p>
      </dsp:txBody>
      <dsp:txXfrm>
        <a:off x="0" y="3004597"/>
        <a:ext cx="10007328" cy="6365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8D1ED-8991-493C-A19A-8083468DFF65}">
      <dsp:nvSpPr>
        <dsp:cNvPr id="0" name=""/>
        <dsp:cNvSpPr/>
      </dsp:nvSpPr>
      <dsp:spPr>
        <a:xfrm>
          <a:off x="0" y="367684"/>
          <a:ext cx="10342123" cy="1191826"/>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Subsection (3):</a:t>
          </a:r>
          <a:endParaRPr lang="en-US" sz="2000" kern="1200" dirty="0">
            <a:latin typeface="Times New Roman" panose="02020603050405020304" pitchFamily="18" charset="0"/>
            <a:cs typeface="Times New Roman" panose="02020603050405020304" pitchFamily="18" charset="0"/>
          </a:endParaRPr>
        </a:p>
      </dsp:txBody>
      <dsp:txXfrm>
        <a:off x="58180" y="425864"/>
        <a:ext cx="10225763" cy="1075466"/>
      </dsp:txXfrm>
    </dsp:sp>
    <dsp:sp modelId="{08BA1573-D97B-45D2-9707-DC2F649BBFD1}">
      <dsp:nvSpPr>
        <dsp:cNvPr id="0" name=""/>
        <dsp:cNvSpPr/>
      </dsp:nvSpPr>
      <dsp:spPr>
        <a:xfrm>
          <a:off x="0" y="1387875"/>
          <a:ext cx="10342123" cy="1160640"/>
        </a:xfrm>
        <a:prstGeom prst="roundRect">
          <a:avLst/>
        </a:prstGeom>
        <a:noFill/>
        <a:ln>
          <a:noFill/>
        </a:ln>
        <a:effectLst/>
        <a:scene3d>
          <a:camera prst="orthographicFront"/>
          <a:lightRig rig="flat" dir="t"/>
        </a:scene3d>
        <a:sp3d/>
      </dsp:spPr>
      <dsp:style>
        <a:lnRef idx="0">
          <a:scrgbClr r="0" g="0" b="0"/>
        </a:lnRef>
        <a:fillRef idx="0">
          <a:scrgbClr r="0" g="0" b="0"/>
        </a:fillRef>
        <a:effectRef idx="0">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In England (exclusive of the metropolitan counties, Greater London and the Isles of Scilly) ,all functions conferred on local planning authorities by or under the planning Acts shall be exercisable both by county planning authorities and district planning authorities.</a:t>
          </a:r>
        </a:p>
      </dsp:txBody>
      <dsp:txXfrm>
        <a:off x="56658" y="1444533"/>
        <a:ext cx="10228807" cy="1047324"/>
      </dsp:txXfrm>
    </dsp:sp>
    <dsp:sp modelId="{6A744502-113D-4624-A1B7-F7EB4EB70676}">
      <dsp:nvSpPr>
        <dsp:cNvPr id="0" name=""/>
        <dsp:cNvSpPr/>
      </dsp:nvSpPr>
      <dsp:spPr>
        <a:xfrm>
          <a:off x="0" y="2727075"/>
          <a:ext cx="10342123" cy="116064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Subsection 4:In this Act “mineral planning authority” means:</a:t>
          </a:r>
          <a:endParaRPr lang="en-US" sz="2000" kern="1200" dirty="0">
            <a:latin typeface="Times New Roman" panose="02020603050405020304" pitchFamily="18" charset="0"/>
            <a:cs typeface="Times New Roman" panose="02020603050405020304" pitchFamily="18" charset="0"/>
          </a:endParaRPr>
        </a:p>
      </dsp:txBody>
      <dsp:txXfrm>
        <a:off x="56658" y="2783733"/>
        <a:ext cx="10228807" cy="1047324"/>
      </dsp:txXfrm>
    </dsp:sp>
    <dsp:sp modelId="{AD8AFBDD-9CD5-44FE-8D70-29340D8FFB8A}">
      <dsp:nvSpPr>
        <dsp:cNvPr id="0" name=""/>
        <dsp:cNvSpPr/>
      </dsp:nvSpPr>
      <dsp:spPr>
        <a:xfrm>
          <a:off x="0" y="3887715"/>
          <a:ext cx="10342123" cy="1026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362" tIns="25400" rIns="142240" bIns="25400" numCol="1" spcCol="1270" anchor="t" anchorCtr="0">
          <a:noAutofit/>
        </a:bodyPr>
        <a:lstStyle/>
        <a:p>
          <a:pPr marL="228600" lvl="1" indent="-228600" algn="just" defTabSz="889000">
            <a:lnSpc>
              <a:spcPct val="90000"/>
            </a:lnSpc>
            <a:spcBef>
              <a:spcPct val="0"/>
            </a:spcBef>
            <a:spcAft>
              <a:spcPct val="20000"/>
            </a:spcAft>
            <a:buFont typeface="+mj-lt"/>
            <a:buAutoNum type="alphaLcPeriod"/>
          </a:pPr>
          <a:r>
            <a:rPr lang="en-US" sz="2000" kern="1200" dirty="0">
              <a:latin typeface="Times New Roman" panose="02020603050405020304" pitchFamily="18" charset="0"/>
              <a:cs typeface="Times New Roman" panose="02020603050405020304" pitchFamily="18" charset="0"/>
            </a:rPr>
            <a:t>In respect of a site in a non-metropolitan county, the county planning authority </a:t>
          </a:r>
        </a:p>
        <a:p>
          <a:pPr marL="228600" lvl="1" indent="-228600" algn="just" defTabSz="889000">
            <a:lnSpc>
              <a:spcPct val="90000"/>
            </a:lnSpc>
            <a:spcBef>
              <a:spcPct val="0"/>
            </a:spcBef>
            <a:spcAft>
              <a:spcPct val="20000"/>
            </a:spcAft>
            <a:buFont typeface="+mj-lt"/>
            <a:buAutoNum type="alphaLcPeriod"/>
          </a:pPr>
          <a:r>
            <a:rPr lang="en-US" sz="2000" kern="1200" dirty="0">
              <a:latin typeface="Times New Roman" panose="02020603050405020304" pitchFamily="18" charset="0"/>
              <a:cs typeface="Times New Roman" panose="02020603050405020304" pitchFamily="18" charset="0"/>
            </a:rPr>
            <a:t>In respect of a site in a metropolitan district or London borough, the local planning authority. </a:t>
          </a:r>
        </a:p>
      </dsp:txBody>
      <dsp:txXfrm>
        <a:off x="0" y="3887715"/>
        <a:ext cx="10342123" cy="10267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20467-F8F3-4D36-8F20-D2C4D746253E}">
      <dsp:nvSpPr>
        <dsp:cNvPr id="0" name=""/>
        <dsp:cNvSpPr/>
      </dsp:nvSpPr>
      <dsp:spPr>
        <a:xfrm>
          <a:off x="0" y="20721"/>
          <a:ext cx="10515600" cy="716068"/>
        </a:xfrm>
        <a:prstGeom prst="roundRect">
          <a:avLst/>
        </a:prstGeom>
        <a:solidFill>
          <a:schemeClr val="accent3">
            <a:lumMod val="40000"/>
            <a:lumOff val="60000"/>
          </a:schemeClr>
        </a:solidFill>
        <a:ln w="15875"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Section 2:Joint planning boards</a:t>
          </a:r>
          <a:endParaRPr lang="en-US" sz="2400" kern="1200" dirty="0">
            <a:latin typeface="Times New Roman" panose="02020603050405020304" pitchFamily="18" charset="0"/>
            <a:cs typeface="Times New Roman" panose="02020603050405020304" pitchFamily="18" charset="0"/>
          </a:endParaRPr>
        </a:p>
      </dsp:txBody>
      <dsp:txXfrm>
        <a:off x="34956" y="55677"/>
        <a:ext cx="10445688" cy="646156"/>
      </dsp:txXfrm>
    </dsp:sp>
    <dsp:sp modelId="{8EBBE15F-8E2C-420F-AAB3-77DC1ADEE7BE}">
      <dsp:nvSpPr>
        <dsp:cNvPr id="0" name=""/>
        <dsp:cNvSpPr/>
      </dsp:nvSpPr>
      <dsp:spPr>
        <a:xfrm>
          <a:off x="0" y="906710"/>
          <a:ext cx="10515600" cy="1208025"/>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Subsection (1) </a:t>
          </a:r>
          <a:r>
            <a:rPr lang="en-US" sz="1800" kern="1200" dirty="0">
              <a:latin typeface="Times New Roman" panose="02020603050405020304" pitchFamily="18" charset="0"/>
              <a:cs typeface="Times New Roman" panose="02020603050405020304" pitchFamily="18" charset="0"/>
            </a:rPr>
            <a:t>If it appears to the Secretary of State that it is expedient that a joint board should be established as the county planning authority for the areas or parts of the areas of any two or more county councils or as the district planning authority for the areas or parts of the areas of any two or more district councils, he may by order </a:t>
          </a:r>
        </a:p>
      </dsp:txBody>
      <dsp:txXfrm>
        <a:off x="58971" y="965681"/>
        <a:ext cx="10397658" cy="1090083"/>
      </dsp:txXfrm>
    </dsp:sp>
    <dsp:sp modelId="{38F234F7-A55C-4794-89B9-ADCEDDA337F0}">
      <dsp:nvSpPr>
        <dsp:cNvPr id="0" name=""/>
        <dsp:cNvSpPr/>
      </dsp:nvSpPr>
      <dsp:spPr>
        <a:xfrm>
          <a:off x="0" y="2114735"/>
          <a:ext cx="10515600" cy="97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71450" lvl="1" indent="-171450" algn="just" defTabSz="800100">
            <a:lnSpc>
              <a:spcPct val="90000"/>
            </a:lnSpc>
            <a:spcBef>
              <a:spcPct val="0"/>
            </a:spcBef>
            <a:spcAft>
              <a:spcPct val="20000"/>
            </a:spcAft>
            <a:buFont typeface="+mj-lt"/>
            <a:buAutoNum type="alphaLcPeriod"/>
          </a:pPr>
          <a:r>
            <a:rPr lang="en-US" sz="1800" kern="1200" dirty="0">
              <a:latin typeface="Times New Roman" panose="02020603050405020304" pitchFamily="18" charset="0"/>
              <a:cs typeface="Times New Roman" panose="02020603050405020304" pitchFamily="18" charset="0"/>
            </a:rPr>
            <a:t>Constitute those areas or parts as a united district for the purposes of this Act</a:t>
          </a:r>
        </a:p>
        <a:p>
          <a:pPr marL="171450" lvl="1" indent="-171450" algn="just" defTabSz="800100">
            <a:lnSpc>
              <a:spcPct val="90000"/>
            </a:lnSpc>
            <a:spcBef>
              <a:spcPct val="0"/>
            </a:spcBef>
            <a:spcAft>
              <a:spcPct val="20000"/>
            </a:spcAft>
            <a:buFont typeface="+mj-lt"/>
            <a:buAutoNum type="alphaLcPeriod"/>
          </a:pPr>
          <a:r>
            <a:rPr lang="en-US" sz="1800" kern="1200" dirty="0">
              <a:latin typeface="Times New Roman" panose="02020603050405020304" pitchFamily="18" charset="0"/>
              <a:cs typeface="Times New Roman" panose="02020603050405020304" pitchFamily="18" charset="0"/>
            </a:rPr>
            <a:t>Constitute a joint as the county planning authority or, as the case may be, the district planning authority for that united district. </a:t>
          </a:r>
        </a:p>
      </dsp:txBody>
      <dsp:txXfrm>
        <a:off x="0" y="2114735"/>
        <a:ext cx="10515600" cy="977040"/>
      </dsp:txXfrm>
    </dsp:sp>
    <dsp:sp modelId="{947B1A13-525C-4ED9-BF18-5BBF7748FD32}">
      <dsp:nvSpPr>
        <dsp:cNvPr id="0" name=""/>
        <dsp:cNvSpPr/>
      </dsp:nvSpPr>
      <dsp:spPr>
        <a:xfrm>
          <a:off x="0" y="3091775"/>
          <a:ext cx="10515600" cy="607129"/>
        </a:xfrm>
        <a:prstGeom prst="roundRect">
          <a:avLst/>
        </a:prstGeom>
        <a:noFill/>
        <a:ln>
          <a:noFill/>
        </a:ln>
        <a:effectLst/>
        <a:scene3d>
          <a:camera prst="orthographicFront"/>
          <a:lightRig rig="flat" dir="t"/>
        </a:scene3d>
        <a:sp3d/>
      </dsp:spPr>
      <dsp:style>
        <a:lnRef idx="0">
          <a:scrgbClr r="0" g="0" b="0"/>
        </a:lnRef>
        <a:fillRef idx="0">
          <a:scrgbClr r="0" g="0" b="0"/>
        </a:fillRef>
        <a:effectRef idx="0">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Subsection (1) does not apply in relation to Wales. </a:t>
          </a:r>
        </a:p>
      </dsp:txBody>
      <dsp:txXfrm>
        <a:off x="29638" y="3121413"/>
        <a:ext cx="10456324" cy="547853"/>
      </dsp:txXfrm>
    </dsp:sp>
    <dsp:sp modelId="{152BA885-302A-4C80-8320-B3C9FD571027}">
      <dsp:nvSpPr>
        <dsp:cNvPr id="0" name=""/>
        <dsp:cNvSpPr/>
      </dsp:nvSpPr>
      <dsp:spPr>
        <a:xfrm>
          <a:off x="0" y="3868824"/>
          <a:ext cx="10515600" cy="1086642"/>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In Wales</a:t>
          </a:r>
          <a:r>
            <a:rPr lang="en-US" sz="1800" kern="1200" dirty="0">
              <a:latin typeface="Times New Roman" panose="02020603050405020304" pitchFamily="18" charset="0"/>
              <a:cs typeface="Times New Roman" panose="02020603050405020304" pitchFamily="18" charset="0"/>
            </a:rPr>
            <a:t>: If it appears to the Secretary of State that it is expedient that a joint board should be established as the local planning authority for two or more areas, each of which is the whole or part of a Welsh county or county borough, he may by order</a:t>
          </a:r>
        </a:p>
      </dsp:txBody>
      <dsp:txXfrm>
        <a:off x="53045" y="3921869"/>
        <a:ext cx="10409510" cy="980552"/>
      </dsp:txXfrm>
    </dsp:sp>
    <dsp:sp modelId="{455A41D5-2B19-477C-943D-E667DACDE998}">
      <dsp:nvSpPr>
        <dsp:cNvPr id="0" name=""/>
        <dsp:cNvSpPr/>
      </dsp:nvSpPr>
      <dsp:spPr>
        <a:xfrm>
          <a:off x="0" y="4955466"/>
          <a:ext cx="10515600" cy="97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71450" lvl="1" indent="-171450" algn="l" defTabSz="800100">
            <a:lnSpc>
              <a:spcPct val="90000"/>
            </a:lnSpc>
            <a:spcBef>
              <a:spcPct val="0"/>
            </a:spcBef>
            <a:spcAft>
              <a:spcPct val="20000"/>
            </a:spcAft>
            <a:buFont typeface="+mj-lt"/>
            <a:buAutoNum type="alphaLcPeriod"/>
          </a:pPr>
          <a:r>
            <a:rPr lang="en-US" sz="1800" kern="1200" dirty="0">
              <a:latin typeface="Times New Roman" panose="02020603050405020304" pitchFamily="18" charset="0"/>
              <a:cs typeface="Times New Roman" panose="02020603050405020304" pitchFamily="18" charset="0"/>
            </a:rPr>
            <a:t>Constitute those areas or parts as a united district for the purposes of this Act</a:t>
          </a:r>
        </a:p>
        <a:p>
          <a:pPr marL="171450" lvl="1" indent="-171450" algn="l" defTabSz="800100">
            <a:lnSpc>
              <a:spcPct val="90000"/>
            </a:lnSpc>
            <a:spcBef>
              <a:spcPct val="0"/>
            </a:spcBef>
            <a:spcAft>
              <a:spcPct val="20000"/>
            </a:spcAft>
            <a:buFont typeface="+mj-lt"/>
            <a:buAutoNum type="alphaLcPeriod"/>
          </a:pPr>
          <a:r>
            <a:rPr lang="en-US" sz="1800" kern="1200" dirty="0">
              <a:latin typeface="Times New Roman" panose="02020603050405020304" pitchFamily="18" charset="0"/>
              <a:cs typeface="Times New Roman" panose="02020603050405020304" pitchFamily="18" charset="0"/>
            </a:rPr>
            <a:t>Constitute a joint board as the local planning authority for that united district. </a:t>
          </a:r>
        </a:p>
      </dsp:txBody>
      <dsp:txXfrm>
        <a:off x="0" y="4955466"/>
        <a:ext cx="10515600" cy="977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D488B-01DE-49D7-AA96-014692895A6D}">
      <dsp:nvSpPr>
        <dsp:cNvPr id="0" name=""/>
        <dsp:cNvSpPr/>
      </dsp:nvSpPr>
      <dsp:spPr>
        <a:xfrm>
          <a:off x="0" y="0"/>
          <a:ext cx="9970850" cy="110448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Subject to the following provisions of this section, in this Act, except where the context otherwise requires, “development,” means the carrying out of building, engineering, mining or other operations in, on, over or under land, or the making of any material change in the use of any buildings or other land.</a:t>
          </a:r>
        </a:p>
      </dsp:txBody>
      <dsp:txXfrm>
        <a:off x="53916" y="53916"/>
        <a:ext cx="9863018" cy="996648"/>
      </dsp:txXfrm>
    </dsp:sp>
    <dsp:sp modelId="{CF463EF9-FB60-4C6C-BC95-9D0E9537031E}">
      <dsp:nvSpPr>
        <dsp:cNvPr id="0" name=""/>
        <dsp:cNvSpPr/>
      </dsp:nvSpPr>
      <dsp:spPr>
        <a:xfrm>
          <a:off x="0" y="1285460"/>
          <a:ext cx="9970850" cy="96738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(1A) For the purposes of this Act “ building operations ” includes— </a:t>
          </a:r>
        </a:p>
      </dsp:txBody>
      <dsp:txXfrm>
        <a:off x="47224" y="1332684"/>
        <a:ext cx="9876402" cy="872932"/>
      </dsp:txXfrm>
    </dsp:sp>
    <dsp:sp modelId="{8DDEFCBF-5942-41E3-930E-B3C315095F22}">
      <dsp:nvSpPr>
        <dsp:cNvPr id="0" name=""/>
        <dsp:cNvSpPr/>
      </dsp:nvSpPr>
      <dsp:spPr>
        <a:xfrm>
          <a:off x="0" y="2252841"/>
          <a:ext cx="9970850" cy="1160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6574" tIns="22860" rIns="128016" bIns="22860" numCol="1" spcCol="1270" anchor="t" anchorCtr="0">
          <a:noAutofit/>
        </a:bodyPr>
        <a:lstStyle/>
        <a:p>
          <a:pPr marL="171450" lvl="1" indent="-171450" algn="l" defTabSz="800100">
            <a:lnSpc>
              <a:spcPct val="90000"/>
            </a:lnSpc>
            <a:spcBef>
              <a:spcPct val="0"/>
            </a:spcBef>
            <a:spcAft>
              <a:spcPct val="20000"/>
            </a:spcAft>
            <a:buFont typeface="+mj-lt"/>
            <a:buAutoNum type="alphaLcPeriod"/>
          </a:pPr>
          <a:r>
            <a:rPr lang="en-US" sz="1800" kern="1200" dirty="0">
              <a:latin typeface="Times New Roman" panose="02020603050405020304" pitchFamily="18" charset="0"/>
              <a:cs typeface="Times New Roman" panose="02020603050405020304" pitchFamily="18" charset="0"/>
            </a:rPr>
            <a:t>Demolition of buildings</a:t>
          </a:r>
        </a:p>
        <a:p>
          <a:pPr marL="171450" lvl="1" indent="-171450" algn="l" defTabSz="800100">
            <a:lnSpc>
              <a:spcPct val="90000"/>
            </a:lnSpc>
            <a:spcBef>
              <a:spcPct val="0"/>
            </a:spcBef>
            <a:spcAft>
              <a:spcPct val="20000"/>
            </a:spcAft>
            <a:buFont typeface="+mj-lt"/>
            <a:buAutoNum type="alphaLcPeriod"/>
          </a:pPr>
          <a:r>
            <a:rPr lang="en-US" sz="1800" kern="1200" dirty="0">
              <a:latin typeface="Times New Roman" panose="02020603050405020304" pitchFamily="18" charset="0"/>
              <a:cs typeface="Times New Roman" panose="02020603050405020304" pitchFamily="18" charset="0"/>
            </a:rPr>
            <a:t>Rebuilding</a:t>
          </a:r>
        </a:p>
        <a:p>
          <a:pPr marL="171450" lvl="1" indent="-171450" algn="l" defTabSz="800100">
            <a:lnSpc>
              <a:spcPct val="90000"/>
            </a:lnSpc>
            <a:spcBef>
              <a:spcPct val="0"/>
            </a:spcBef>
            <a:spcAft>
              <a:spcPct val="20000"/>
            </a:spcAft>
            <a:buFont typeface="+mj-lt"/>
            <a:buAutoNum type="alphaLcPeriod"/>
          </a:pPr>
          <a:r>
            <a:rPr lang="en-US" sz="1800" kern="1200" dirty="0">
              <a:latin typeface="Times New Roman" panose="02020603050405020304" pitchFamily="18" charset="0"/>
              <a:cs typeface="Times New Roman" panose="02020603050405020304" pitchFamily="18" charset="0"/>
            </a:rPr>
            <a:t>Structural alterations of or additions to buildings</a:t>
          </a:r>
        </a:p>
        <a:p>
          <a:pPr marL="171450" lvl="1" indent="-171450" algn="l" defTabSz="800100">
            <a:lnSpc>
              <a:spcPct val="90000"/>
            </a:lnSpc>
            <a:spcBef>
              <a:spcPct val="0"/>
            </a:spcBef>
            <a:spcAft>
              <a:spcPct val="20000"/>
            </a:spcAft>
            <a:buFont typeface="+mj-lt"/>
            <a:buAutoNum type="alphaLcPeriod"/>
          </a:pPr>
          <a:r>
            <a:rPr lang="en-US" sz="1800" kern="1200" dirty="0">
              <a:latin typeface="Times New Roman" panose="02020603050405020304" pitchFamily="18" charset="0"/>
              <a:cs typeface="Times New Roman" panose="02020603050405020304" pitchFamily="18" charset="0"/>
            </a:rPr>
            <a:t>Other operations normally undertaken by a person carrying on business as a builder.</a:t>
          </a:r>
        </a:p>
      </dsp:txBody>
      <dsp:txXfrm>
        <a:off x="0" y="2252841"/>
        <a:ext cx="9970850" cy="11602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4890A-7DDA-47E1-AC36-FA7F469758B9}">
      <dsp:nvSpPr>
        <dsp:cNvPr id="0" name=""/>
        <dsp:cNvSpPr/>
      </dsp:nvSpPr>
      <dsp:spPr>
        <a:xfrm>
          <a:off x="0" y="20305"/>
          <a:ext cx="9922213" cy="106704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Subsection 1:</a:t>
          </a:r>
          <a:r>
            <a:rPr lang="en-US" sz="1800" kern="1200" dirty="0">
              <a:latin typeface="Times New Roman" panose="02020603050405020304" pitchFamily="18" charset="0"/>
              <a:cs typeface="Times New Roman" panose="02020603050405020304" pitchFamily="18" charset="0"/>
            </a:rPr>
            <a:t>For the purposes of a </a:t>
          </a:r>
          <a:r>
            <a:rPr lang="en-US" sz="1800" kern="1200" dirty="0" err="1">
              <a:latin typeface="Times New Roman" panose="02020603050405020304" pitchFamily="18" charset="0"/>
              <a:cs typeface="Times New Roman" panose="02020603050405020304" pitchFamily="18" charset="0"/>
            </a:rPr>
            <a:t>neighbourhood</a:t>
          </a:r>
          <a:r>
            <a:rPr lang="en-US" sz="1800" kern="1200" dirty="0">
              <a:latin typeface="Times New Roman" panose="02020603050405020304" pitchFamily="18" charset="0"/>
              <a:cs typeface="Times New Roman" panose="02020603050405020304" pitchFamily="18" charset="0"/>
            </a:rPr>
            <a:t> development order, a parish council are authorized to act in relation to a </a:t>
          </a:r>
          <a:r>
            <a:rPr lang="en-US" sz="1800" kern="1200" dirty="0" err="1">
              <a:latin typeface="Times New Roman" panose="02020603050405020304" pitchFamily="18" charset="0"/>
              <a:cs typeface="Times New Roman" panose="02020603050405020304" pitchFamily="18" charset="0"/>
            </a:rPr>
            <a:t>neighbourhood</a:t>
          </a:r>
          <a:r>
            <a:rPr lang="en-US" sz="1800" kern="1200" dirty="0">
              <a:latin typeface="Times New Roman" panose="02020603050405020304" pitchFamily="18" charset="0"/>
              <a:cs typeface="Times New Roman" panose="02020603050405020304" pitchFamily="18" charset="0"/>
            </a:rPr>
            <a:t> area if that area consists of or includes the whole or any part of the area of the council.</a:t>
          </a:r>
        </a:p>
      </dsp:txBody>
      <dsp:txXfrm>
        <a:off x="52089" y="72394"/>
        <a:ext cx="9818035" cy="962862"/>
      </dsp:txXfrm>
    </dsp:sp>
    <dsp:sp modelId="{AA252B35-80F8-4CF8-ADD0-491FBFF6EB0A}">
      <dsp:nvSpPr>
        <dsp:cNvPr id="0" name=""/>
        <dsp:cNvSpPr/>
      </dsp:nvSpPr>
      <dsp:spPr>
        <a:xfrm>
          <a:off x="0" y="1251505"/>
          <a:ext cx="9922213" cy="106704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Subsection 2:</a:t>
          </a:r>
          <a:r>
            <a:rPr lang="en-US" sz="1800" kern="1200">
              <a:latin typeface="Times New Roman" panose="02020603050405020304" pitchFamily="18" charset="0"/>
              <a:cs typeface="Times New Roman" panose="02020603050405020304" pitchFamily="18" charset="0"/>
            </a:rPr>
            <a:t>If that neighbourhood area also includes the whole or any part of the area of another parish council, the parish council is authorised for those purposes to act in relation to that neighbourhood area only if the other parish council have given their consent. </a:t>
          </a:r>
        </a:p>
      </dsp:txBody>
      <dsp:txXfrm>
        <a:off x="52089" y="1303594"/>
        <a:ext cx="9818035" cy="962862"/>
      </dsp:txXfrm>
    </dsp:sp>
    <dsp:sp modelId="{89D7494E-13D3-43FE-9FE7-D8DB9A5579EC}">
      <dsp:nvSpPr>
        <dsp:cNvPr id="0" name=""/>
        <dsp:cNvSpPr/>
      </dsp:nvSpPr>
      <dsp:spPr>
        <a:xfrm>
          <a:off x="0" y="2482705"/>
          <a:ext cx="9922213" cy="106704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Subsection 3:</a:t>
          </a:r>
          <a:r>
            <a:rPr lang="en-US" sz="1800" kern="1200" dirty="0">
              <a:latin typeface="Times New Roman" panose="02020603050405020304" pitchFamily="18" charset="0"/>
              <a:cs typeface="Times New Roman" panose="02020603050405020304" pitchFamily="18" charset="0"/>
            </a:rPr>
            <a:t>For the purposes of a </a:t>
          </a:r>
          <a:r>
            <a:rPr lang="en-US" sz="1800" kern="1200" dirty="0" err="1">
              <a:latin typeface="Times New Roman" panose="02020603050405020304" pitchFamily="18" charset="0"/>
              <a:cs typeface="Times New Roman" panose="02020603050405020304" pitchFamily="18" charset="0"/>
            </a:rPr>
            <a:t>neighbourhood</a:t>
          </a:r>
          <a:r>
            <a:rPr lang="en-US" sz="1800" kern="1200" dirty="0">
              <a:latin typeface="Times New Roman" panose="02020603050405020304" pitchFamily="18" charset="0"/>
              <a:cs typeface="Times New Roman" panose="02020603050405020304" pitchFamily="18" charset="0"/>
            </a:rPr>
            <a:t> development order, an </a:t>
          </a:r>
          <a:r>
            <a:rPr lang="en-US" sz="1800" kern="1200" dirty="0" err="1">
              <a:latin typeface="Times New Roman" panose="02020603050405020304" pitchFamily="18" charset="0"/>
              <a:cs typeface="Times New Roman" panose="02020603050405020304" pitchFamily="18" charset="0"/>
            </a:rPr>
            <a:t>organisation</a:t>
          </a:r>
          <a:r>
            <a:rPr lang="en-US" sz="1800" kern="1200" dirty="0">
              <a:latin typeface="Times New Roman" panose="02020603050405020304" pitchFamily="18" charset="0"/>
              <a:cs typeface="Times New Roman" panose="02020603050405020304" pitchFamily="18" charset="0"/>
            </a:rPr>
            <a:t> or body is </a:t>
          </a:r>
          <a:r>
            <a:rPr lang="en-US" sz="1800" kern="1200" dirty="0" err="1">
              <a:latin typeface="Times New Roman" panose="02020603050405020304" pitchFamily="18" charset="0"/>
              <a:cs typeface="Times New Roman" panose="02020603050405020304" pitchFamily="18" charset="0"/>
            </a:rPr>
            <a:t>authorised</a:t>
          </a:r>
          <a:r>
            <a:rPr lang="en-US" sz="1800" kern="1200" dirty="0">
              <a:latin typeface="Times New Roman" panose="02020603050405020304" pitchFamily="18" charset="0"/>
              <a:cs typeface="Times New Roman" panose="02020603050405020304" pitchFamily="18" charset="0"/>
            </a:rPr>
            <a:t> to act in relation to a </a:t>
          </a:r>
          <a:r>
            <a:rPr lang="en-US" sz="1800" kern="1200" dirty="0" err="1">
              <a:latin typeface="Times New Roman" panose="02020603050405020304" pitchFamily="18" charset="0"/>
              <a:cs typeface="Times New Roman" panose="02020603050405020304" pitchFamily="18" charset="0"/>
            </a:rPr>
            <a:t>neighbourhood</a:t>
          </a:r>
          <a:r>
            <a:rPr lang="en-US" sz="1800" kern="1200" dirty="0">
              <a:latin typeface="Times New Roman" panose="02020603050405020304" pitchFamily="18" charset="0"/>
              <a:cs typeface="Times New Roman" panose="02020603050405020304" pitchFamily="18" charset="0"/>
            </a:rPr>
            <a:t> area if it is designated by a local planning authority as a </a:t>
          </a:r>
          <a:r>
            <a:rPr lang="en-US" sz="1800" kern="1200" dirty="0" err="1">
              <a:latin typeface="Times New Roman" panose="02020603050405020304" pitchFamily="18" charset="0"/>
              <a:cs typeface="Times New Roman" panose="02020603050405020304" pitchFamily="18" charset="0"/>
            </a:rPr>
            <a:t>neighbourhood</a:t>
          </a:r>
          <a:r>
            <a:rPr lang="en-US" sz="1800" kern="1200" dirty="0">
              <a:latin typeface="Times New Roman" panose="02020603050405020304" pitchFamily="18" charset="0"/>
              <a:cs typeface="Times New Roman" panose="02020603050405020304" pitchFamily="18" charset="0"/>
            </a:rPr>
            <a:t> forum for that area. </a:t>
          </a:r>
        </a:p>
      </dsp:txBody>
      <dsp:txXfrm>
        <a:off x="52089" y="2534794"/>
        <a:ext cx="9818035" cy="9628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627B6-3417-4639-915A-057C60925569}">
      <dsp:nvSpPr>
        <dsp:cNvPr id="0" name=""/>
        <dsp:cNvSpPr/>
      </dsp:nvSpPr>
      <dsp:spPr>
        <a:xfrm>
          <a:off x="0" y="68861"/>
          <a:ext cx="9601196" cy="1198080"/>
        </a:xfrm>
        <a:prstGeom prst="roundRect">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Subsection 1:</a:t>
          </a:r>
          <a:r>
            <a:rPr lang="en-US" sz="2000" kern="1200" dirty="0">
              <a:latin typeface="Times New Roman" panose="02020603050405020304" pitchFamily="18" charset="0"/>
              <a:cs typeface="Times New Roman" panose="02020603050405020304" pitchFamily="18" charset="0"/>
            </a:rPr>
            <a:t>A “</a:t>
          </a:r>
          <a:r>
            <a:rPr lang="en-US" sz="2000" kern="1200" dirty="0" err="1">
              <a:latin typeface="Times New Roman" panose="02020603050405020304" pitchFamily="18" charset="0"/>
              <a:cs typeface="Times New Roman" panose="02020603050405020304" pitchFamily="18" charset="0"/>
            </a:rPr>
            <a:t>Neighbourhood</a:t>
          </a:r>
          <a:r>
            <a:rPr lang="en-US" sz="2000" kern="1200" dirty="0">
              <a:latin typeface="Times New Roman" panose="02020603050405020304" pitchFamily="18" charset="0"/>
              <a:cs typeface="Times New Roman" panose="02020603050405020304" pitchFamily="18" charset="0"/>
            </a:rPr>
            <a:t> area” means an </a:t>
          </a:r>
          <a:r>
            <a:rPr lang="en-US" sz="2000" b="1" kern="1200" dirty="0">
              <a:latin typeface="Times New Roman" panose="02020603050405020304" pitchFamily="18" charset="0"/>
              <a:cs typeface="Times New Roman" panose="02020603050405020304" pitchFamily="18" charset="0"/>
            </a:rPr>
            <a:t>area within the area of a local planning authority in England which has been designated by the authority as a neighborhood area</a:t>
          </a:r>
          <a:r>
            <a:rPr lang="en-US" sz="2000" kern="1200" dirty="0">
              <a:latin typeface="Times New Roman" panose="02020603050405020304" pitchFamily="18" charset="0"/>
              <a:cs typeface="Times New Roman" panose="02020603050405020304" pitchFamily="18" charset="0"/>
            </a:rPr>
            <a:t>, but that </a:t>
          </a:r>
          <a:r>
            <a:rPr lang="en-US" sz="2000" b="1" kern="1200" dirty="0">
              <a:latin typeface="Times New Roman" panose="02020603050405020304" pitchFamily="18" charset="0"/>
              <a:cs typeface="Times New Roman" panose="02020603050405020304" pitchFamily="18" charset="0"/>
            </a:rPr>
            <a:t>power to designate is exercisable only</a:t>
          </a:r>
          <a:r>
            <a:rPr lang="en-US" sz="2000" kern="1200" dirty="0">
              <a:latin typeface="Times New Roman" panose="02020603050405020304" pitchFamily="18" charset="0"/>
              <a:cs typeface="Times New Roman" panose="02020603050405020304" pitchFamily="18" charset="0"/>
            </a:rPr>
            <a:t> where</a:t>
          </a:r>
        </a:p>
      </dsp:txBody>
      <dsp:txXfrm>
        <a:off x="58485" y="127346"/>
        <a:ext cx="9484226" cy="1081110"/>
      </dsp:txXfrm>
    </dsp:sp>
    <dsp:sp modelId="{7F22B676-83C0-4949-BA4B-2632DC8C47B2}">
      <dsp:nvSpPr>
        <dsp:cNvPr id="0" name=""/>
        <dsp:cNvSpPr/>
      </dsp:nvSpPr>
      <dsp:spPr>
        <a:xfrm>
          <a:off x="0" y="1431806"/>
          <a:ext cx="9601196" cy="856483"/>
        </a:xfrm>
        <a:prstGeom prst="roundRect">
          <a:avLst/>
        </a:prstGeom>
        <a:noFill/>
        <a:ln>
          <a:noFill/>
        </a:ln>
        <a:effectLst/>
        <a:scene3d>
          <a:camera prst="orthographicFront"/>
          <a:lightRig rig="flat" dir="t"/>
        </a:scene3d>
        <a:sp3d/>
      </dsp:spPr>
      <dsp:style>
        <a:lnRef idx="0">
          <a:scrgbClr r="0" g="0" b="0"/>
        </a:lnRef>
        <a:fillRef idx="0">
          <a:scrgbClr r="0" g="0" b="0"/>
        </a:fillRef>
        <a:effectRef idx="0">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 A </a:t>
          </a:r>
          <a:r>
            <a:rPr lang="en-US" sz="2000" b="1" kern="1200" dirty="0">
              <a:latin typeface="Times New Roman" panose="02020603050405020304" pitchFamily="18" charset="0"/>
              <a:cs typeface="Times New Roman" panose="02020603050405020304" pitchFamily="18" charset="0"/>
            </a:rPr>
            <a:t>relevant body has applied to the authority for an LPA area specified in the application </a:t>
          </a:r>
          <a:r>
            <a:rPr lang="en-US" sz="2000" kern="1200" dirty="0">
              <a:latin typeface="Times New Roman" panose="02020603050405020304" pitchFamily="18" charset="0"/>
              <a:cs typeface="Times New Roman" panose="02020603050405020304" pitchFamily="18" charset="0"/>
            </a:rPr>
            <a:t>to be designated by the authority as a </a:t>
          </a:r>
          <a:r>
            <a:rPr lang="en-US" sz="2000" kern="1200" dirty="0" err="1">
              <a:latin typeface="Times New Roman" panose="02020603050405020304" pitchFamily="18" charset="0"/>
              <a:cs typeface="Times New Roman" panose="02020603050405020304" pitchFamily="18" charset="0"/>
            </a:rPr>
            <a:t>neighbourhood</a:t>
          </a:r>
          <a:r>
            <a:rPr lang="en-US" sz="2000" kern="1200" dirty="0">
              <a:latin typeface="Times New Roman" panose="02020603050405020304" pitchFamily="18" charset="0"/>
              <a:cs typeface="Times New Roman" panose="02020603050405020304" pitchFamily="18" charset="0"/>
            </a:rPr>
            <a:t> area, </a:t>
          </a:r>
        </a:p>
      </dsp:txBody>
      <dsp:txXfrm>
        <a:off x="41810" y="1473616"/>
        <a:ext cx="9517576" cy="772863"/>
      </dsp:txXfrm>
    </dsp:sp>
    <dsp:sp modelId="{43E38AEA-C9A4-4A12-A533-BEA1988BEB18}">
      <dsp:nvSpPr>
        <dsp:cNvPr id="0" name=""/>
        <dsp:cNvSpPr/>
      </dsp:nvSpPr>
      <dsp:spPr>
        <a:xfrm>
          <a:off x="0" y="2492065"/>
          <a:ext cx="9601196" cy="368541"/>
        </a:xfrm>
        <a:prstGeom prst="roundRect">
          <a:avLst/>
        </a:prstGeom>
        <a:noFill/>
        <a:ln>
          <a:noFill/>
        </a:ln>
        <a:effectLst/>
        <a:scene3d>
          <a:camera prst="orthographicFront"/>
          <a:lightRig rig="flat" dir="t"/>
        </a:scene3d>
        <a:sp3d/>
      </dsp:spPr>
      <dsp:style>
        <a:lnRef idx="0">
          <a:scrgbClr r="0" g="0" b="0"/>
        </a:lnRef>
        <a:fillRef idx="0">
          <a:scrgbClr r="0" g="0" b="0"/>
        </a:fillRef>
        <a:effectRef idx="0">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(b) </a:t>
          </a:r>
          <a:r>
            <a:rPr lang="en-US" sz="2000" b="1" kern="1200" dirty="0">
              <a:latin typeface="Times New Roman" panose="02020603050405020304" pitchFamily="18" charset="0"/>
              <a:cs typeface="Times New Roman" panose="02020603050405020304" pitchFamily="18" charset="0"/>
            </a:rPr>
            <a:t>The authority are determining the application</a:t>
          </a:r>
        </a:p>
      </dsp:txBody>
      <dsp:txXfrm>
        <a:off x="17991" y="2510056"/>
        <a:ext cx="9565214" cy="3325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128ED-47F0-4753-8F99-01441408EB5A}">
      <dsp:nvSpPr>
        <dsp:cNvPr id="0" name=""/>
        <dsp:cNvSpPr/>
      </dsp:nvSpPr>
      <dsp:spPr>
        <a:xfrm>
          <a:off x="0" y="6951"/>
          <a:ext cx="9503923" cy="725399"/>
        </a:xfrm>
        <a:prstGeom prst="roundRect">
          <a:avLst/>
        </a:prstGeom>
        <a:solidFill>
          <a:schemeClr val="accent3">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latin typeface="Times New Roman" panose="02020603050405020304" pitchFamily="18" charset="0"/>
              <a:cs typeface="Times New Roman" panose="02020603050405020304" pitchFamily="18" charset="0"/>
            </a:rPr>
            <a:t>Section 61G: Meaning of “</a:t>
          </a:r>
          <a:r>
            <a:rPr lang="en-US" sz="3100" b="1" kern="1200" dirty="0" err="1">
              <a:latin typeface="Times New Roman" panose="02020603050405020304" pitchFamily="18" charset="0"/>
              <a:cs typeface="Times New Roman" panose="02020603050405020304" pitchFamily="18" charset="0"/>
            </a:rPr>
            <a:t>Neighbourhood</a:t>
          </a:r>
          <a:r>
            <a:rPr lang="en-US" sz="3100" b="1" kern="1200" dirty="0">
              <a:latin typeface="Times New Roman" panose="02020603050405020304" pitchFamily="18" charset="0"/>
              <a:cs typeface="Times New Roman" panose="02020603050405020304" pitchFamily="18" charset="0"/>
            </a:rPr>
            <a:t> area” </a:t>
          </a:r>
          <a:endParaRPr lang="en-US" sz="3100" kern="1200" dirty="0">
            <a:latin typeface="Times New Roman" panose="02020603050405020304" pitchFamily="18" charset="0"/>
            <a:cs typeface="Times New Roman" panose="02020603050405020304" pitchFamily="18" charset="0"/>
          </a:endParaRPr>
        </a:p>
      </dsp:txBody>
      <dsp:txXfrm>
        <a:off x="35411" y="42362"/>
        <a:ext cx="9433101" cy="65457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F8D5EBA-324B-41A6-9D35-6AE420CA03E4}" type="datetimeFigureOut">
              <a:rPr lang="en-US" smtClean="0"/>
              <a:t>1/18/2025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E901160-8248-4240-9DCA-61E535DD9AA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35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D5EBA-324B-41A6-9D35-6AE420CA03E4}"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01160-8248-4240-9DCA-61E535DD9AA8}" type="slidenum">
              <a:rPr lang="en-US" smtClean="0"/>
              <a:t>‹#›</a:t>
            </a:fld>
            <a:endParaRPr lang="en-US"/>
          </a:p>
        </p:txBody>
      </p:sp>
    </p:spTree>
    <p:extLst>
      <p:ext uri="{BB962C8B-B14F-4D97-AF65-F5344CB8AC3E}">
        <p14:creationId xmlns:p14="http://schemas.microsoft.com/office/powerpoint/2010/main" val="372647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D5EBA-324B-41A6-9D35-6AE420CA03E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1160-8248-4240-9DCA-61E535DD9AA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4597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D5EBA-324B-41A6-9D35-6AE420CA03E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1160-8248-4240-9DCA-61E535DD9AA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9463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D5EBA-324B-41A6-9D35-6AE420CA03E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1160-8248-4240-9DCA-61E535DD9AA8}" type="slidenum">
              <a:rPr lang="en-US" smtClean="0"/>
              <a:t>‹#›</a:t>
            </a:fld>
            <a:endParaRPr lang="en-US"/>
          </a:p>
        </p:txBody>
      </p:sp>
    </p:spTree>
    <p:extLst>
      <p:ext uri="{BB962C8B-B14F-4D97-AF65-F5344CB8AC3E}">
        <p14:creationId xmlns:p14="http://schemas.microsoft.com/office/powerpoint/2010/main" val="3769470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D5EBA-324B-41A6-9D35-6AE420CA03E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1160-8248-4240-9DCA-61E535DD9AA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5722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D5EBA-324B-41A6-9D35-6AE420CA03E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1160-8248-4240-9DCA-61E535DD9AA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9122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D5EBA-324B-41A6-9D35-6AE420CA03E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1160-8248-4240-9DCA-61E535DD9AA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592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D5EBA-324B-41A6-9D35-6AE420CA03E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1160-8248-4240-9DCA-61E535DD9AA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625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D5EBA-324B-41A6-9D35-6AE420CA03E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1160-8248-4240-9DCA-61E535DD9AA8}" type="slidenum">
              <a:rPr lang="en-US" smtClean="0"/>
              <a:t>‹#›</a:t>
            </a:fld>
            <a:endParaRPr lang="en-US"/>
          </a:p>
        </p:txBody>
      </p:sp>
    </p:spTree>
    <p:extLst>
      <p:ext uri="{BB962C8B-B14F-4D97-AF65-F5344CB8AC3E}">
        <p14:creationId xmlns:p14="http://schemas.microsoft.com/office/powerpoint/2010/main" val="7016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D5EBA-324B-41A6-9D35-6AE420CA03E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01160-8248-4240-9DCA-61E535DD9AA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3021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8D5EBA-324B-41A6-9D35-6AE420CA03E4}"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01160-8248-4240-9DCA-61E535DD9AA8}" type="slidenum">
              <a:rPr lang="en-US" smtClean="0"/>
              <a:t>‹#›</a:t>
            </a:fld>
            <a:endParaRPr lang="en-US"/>
          </a:p>
        </p:txBody>
      </p:sp>
    </p:spTree>
    <p:extLst>
      <p:ext uri="{BB962C8B-B14F-4D97-AF65-F5344CB8AC3E}">
        <p14:creationId xmlns:p14="http://schemas.microsoft.com/office/powerpoint/2010/main" val="299332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8D5EBA-324B-41A6-9D35-6AE420CA03E4}" type="datetimeFigureOut">
              <a:rPr lang="en-US" smtClean="0"/>
              <a:t>1/18/2025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901160-8248-4240-9DCA-61E535DD9AA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3278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8D5EBA-324B-41A6-9D35-6AE420CA03E4}" type="datetimeFigureOut">
              <a:rPr lang="en-US" smtClean="0"/>
              <a:t>1/18/2025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901160-8248-4240-9DCA-61E535DD9AA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99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D5EBA-324B-41A6-9D35-6AE420CA03E4}" type="datetimeFigureOut">
              <a:rPr lang="en-US" smtClean="0"/>
              <a:t>1/18/2025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901160-8248-4240-9DCA-61E535DD9AA8}" type="slidenum">
              <a:rPr lang="en-US" smtClean="0"/>
              <a:t>‹#›</a:t>
            </a:fld>
            <a:endParaRPr lang="en-US"/>
          </a:p>
        </p:txBody>
      </p:sp>
    </p:spTree>
    <p:extLst>
      <p:ext uri="{BB962C8B-B14F-4D97-AF65-F5344CB8AC3E}">
        <p14:creationId xmlns:p14="http://schemas.microsoft.com/office/powerpoint/2010/main" val="101145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D5EBA-324B-41A6-9D35-6AE420CA03E4}"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01160-8248-4240-9DCA-61E535DD9AA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509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D5EBA-324B-41A6-9D35-6AE420CA03E4}"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01160-8248-4240-9DCA-61E535DD9AA8}" type="slidenum">
              <a:rPr lang="en-US" smtClean="0"/>
              <a:t>‹#›</a:t>
            </a:fld>
            <a:endParaRPr lang="en-US"/>
          </a:p>
        </p:txBody>
      </p:sp>
    </p:spTree>
    <p:extLst>
      <p:ext uri="{BB962C8B-B14F-4D97-AF65-F5344CB8AC3E}">
        <p14:creationId xmlns:p14="http://schemas.microsoft.com/office/powerpoint/2010/main" val="2248504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alpha val="46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F8D5EBA-324B-41A6-9D35-6AE420CA03E4}" type="datetimeFigureOut">
              <a:rPr lang="en-US" smtClean="0"/>
              <a:t>1/18/2025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901160-8248-4240-9DCA-61E535DD9AA8}" type="slidenum">
              <a:rPr lang="en-US" smtClean="0"/>
              <a:t>‹#›</a:t>
            </a:fld>
            <a:endParaRPr lang="en-US"/>
          </a:p>
        </p:txBody>
      </p:sp>
    </p:spTree>
    <p:extLst>
      <p:ext uri="{BB962C8B-B14F-4D97-AF65-F5344CB8AC3E}">
        <p14:creationId xmlns:p14="http://schemas.microsoft.com/office/powerpoint/2010/main" val="386459286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2" Type="http://schemas.openxmlformats.org/officeDocument/2006/relationships/hyperlink" Target="http://www.kstpb.dtcp.gov.in/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2" Type="http://schemas.openxmlformats.org/officeDocument/2006/relationships/hyperlink" Target="http://www.kstpb.dtcp.gov.in/e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kstpb.dtcp.gov.in/e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25F7-80EA-4813-686D-134AFA6E9503}"/>
              </a:ext>
            </a:extLst>
          </p:cNvPr>
          <p:cNvSpPr>
            <a:spLocks noGrp="1"/>
          </p:cNvSpPr>
          <p:nvPr>
            <p:ph type="ctrTitle"/>
          </p:nvPr>
        </p:nvSpPr>
        <p:spPr>
          <a:xfrm>
            <a:off x="2692398" y="1871131"/>
            <a:ext cx="6815669" cy="1557869"/>
          </a:xfrm>
        </p:spPr>
        <p:style>
          <a:lnRef idx="2">
            <a:schemeClr val="dk1"/>
          </a:lnRef>
          <a:fillRef idx="1">
            <a:schemeClr val="lt1"/>
          </a:fillRef>
          <a:effectRef idx="0">
            <a:schemeClr val="dk1"/>
          </a:effectRef>
          <a:fontRef idx="minor">
            <a:schemeClr val="dk1"/>
          </a:fontRef>
        </p:style>
        <p:txBody>
          <a:bodyPr/>
          <a:lstStyle/>
          <a:p>
            <a:r>
              <a:rPr lang="en-US" sz="4000" b="1" dirty="0">
                <a:latin typeface="Times New Roman" panose="02020603050405020304" pitchFamily="18" charset="0"/>
                <a:cs typeface="Times New Roman" panose="02020603050405020304" pitchFamily="18" charset="0"/>
              </a:rPr>
              <a:t>Planning Legislation, Governance &amp; Management</a:t>
            </a:r>
          </a:p>
        </p:txBody>
      </p:sp>
      <p:sp>
        <p:nvSpPr>
          <p:cNvPr id="3" name="Subtitle 2">
            <a:extLst>
              <a:ext uri="{FF2B5EF4-FFF2-40B4-BE49-F238E27FC236}">
                <a16:creationId xmlns:a16="http://schemas.microsoft.com/office/drawing/2014/main" id="{D0C32044-1628-99BB-37CA-464683C5023F}"/>
              </a:ext>
            </a:extLst>
          </p:cNvPr>
          <p:cNvSpPr>
            <a:spLocks noGrp="1"/>
          </p:cNvSpPr>
          <p:nvPr>
            <p:ph type="subTitle" idx="1"/>
          </p:nvPr>
        </p:nvSpPr>
        <p:spPr>
          <a:xfrm>
            <a:off x="2692398" y="3657597"/>
            <a:ext cx="6815669" cy="797671"/>
          </a:xfrm>
        </p:spPr>
        <p:style>
          <a:lnRef idx="2">
            <a:schemeClr val="dk1"/>
          </a:lnRef>
          <a:fillRef idx="1">
            <a:schemeClr val="lt1"/>
          </a:fillRef>
          <a:effectRef idx="0">
            <a:schemeClr val="dk1"/>
          </a:effectRef>
          <a:fontRef idx="minor">
            <a:schemeClr val="dk1"/>
          </a:fontRef>
        </p:style>
        <p:txBody>
          <a:bodyPr>
            <a:normAutofit lnSpcReduction="10000"/>
          </a:bodyPr>
          <a:lstStyle/>
          <a:p>
            <a:r>
              <a:rPr lang="en-US" sz="2400" b="1" dirty="0"/>
              <a:t>Topic </a:t>
            </a:r>
            <a:r>
              <a:rPr lang="en-US" sz="2400" dirty="0"/>
              <a:t>: UK Planning Laws and Karnataka State Town Planning Board Rules(KSTPB)</a:t>
            </a:r>
          </a:p>
        </p:txBody>
      </p:sp>
      <p:sp>
        <p:nvSpPr>
          <p:cNvPr id="4" name="TextBox 3">
            <a:extLst>
              <a:ext uri="{FF2B5EF4-FFF2-40B4-BE49-F238E27FC236}">
                <a16:creationId xmlns:a16="http://schemas.microsoft.com/office/drawing/2014/main" id="{02864B8D-A782-299A-62E6-44ECA67254A5}"/>
              </a:ext>
            </a:extLst>
          </p:cNvPr>
          <p:cNvSpPr txBox="1"/>
          <p:nvPr/>
        </p:nvSpPr>
        <p:spPr>
          <a:xfrm>
            <a:off x="7690435" y="4455268"/>
            <a:ext cx="2222050" cy="923330"/>
          </a:xfrm>
          <a:prstGeom prst="rect">
            <a:avLst/>
          </a:prstGeom>
          <a:noFill/>
        </p:spPr>
        <p:txBody>
          <a:bodyPr wrap="square" rtlCol="0">
            <a:spAutoFit/>
          </a:bodyPr>
          <a:lstStyle/>
          <a:p>
            <a:r>
              <a:rPr lang="en-US" u="sng" dirty="0"/>
              <a:t>Presented By:</a:t>
            </a:r>
          </a:p>
          <a:p>
            <a:r>
              <a:rPr lang="en-US" b="1" dirty="0"/>
              <a:t>Maham Kausar</a:t>
            </a:r>
          </a:p>
          <a:p>
            <a:r>
              <a:rPr lang="en-US" b="1" dirty="0" err="1"/>
              <a:t>Srivarad</a:t>
            </a:r>
            <a:r>
              <a:rPr lang="en-US" b="1" dirty="0"/>
              <a:t> </a:t>
            </a:r>
            <a:r>
              <a:rPr lang="en-US" b="1" dirty="0" err="1"/>
              <a:t>Manerker</a:t>
            </a:r>
            <a:endParaRPr lang="en-US" b="1" dirty="0"/>
          </a:p>
        </p:txBody>
      </p:sp>
    </p:spTree>
    <p:extLst>
      <p:ext uri="{BB962C8B-B14F-4D97-AF65-F5344CB8AC3E}">
        <p14:creationId xmlns:p14="http://schemas.microsoft.com/office/powerpoint/2010/main" val="418879984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E3FF-5BFD-270F-9D03-9721F562ACD0}"/>
              </a:ext>
            </a:extLst>
          </p:cNvPr>
          <p:cNvSpPr>
            <a:spLocks noGrp="1"/>
          </p:cNvSpPr>
          <p:nvPr>
            <p:ph type="title"/>
          </p:nvPr>
        </p:nvSpPr>
        <p:spPr>
          <a:xfrm>
            <a:off x="1160024" y="982131"/>
            <a:ext cx="10007329" cy="1109316"/>
          </a:xfrm>
        </p:spPr>
        <p:style>
          <a:lnRef idx="2">
            <a:schemeClr val="dk1"/>
          </a:lnRef>
          <a:fillRef idx="1">
            <a:schemeClr val="lt1"/>
          </a:fillRef>
          <a:effectRef idx="0">
            <a:schemeClr val="dk1"/>
          </a:effectRef>
          <a:fontRef idx="minor">
            <a:schemeClr val="dk1"/>
          </a:fontRef>
        </p:style>
        <p:txBody>
          <a:bodyPr>
            <a:normAutofit/>
          </a:bodyPr>
          <a:lstStyle/>
          <a:p>
            <a:r>
              <a:rPr lang="en-US" sz="4000" b="1" dirty="0">
                <a:latin typeface="Times New Roman" panose="02020603050405020304" pitchFamily="18" charset="0"/>
                <a:cs typeface="Times New Roman" panose="02020603050405020304" pitchFamily="18" charset="0"/>
              </a:rPr>
              <a:t>UK Town and Country Planning Act 1990</a:t>
            </a:r>
          </a:p>
        </p:txBody>
      </p:sp>
      <p:graphicFrame>
        <p:nvGraphicFramePr>
          <p:cNvPr id="5" name="Content Placeholder 4">
            <a:extLst>
              <a:ext uri="{FF2B5EF4-FFF2-40B4-BE49-F238E27FC236}">
                <a16:creationId xmlns:a16="http://schemas.microsoft.com/office/drawing/2014/main" id="{A52E60C3-E9B7-AC07-2C56-82111017E4F3}"/>
              </a:ext>
            </a:extLst>
          </p:cNvPr>
          <p:cNvGraphicFramePr>
            <a:graphicFrameLocks noGrp="1"/>
          </p:cNvGraphicFramePr>
          <p:nvPr>
            <p:ph idx="1"/>
            <p:extLst>
              <p:ext uri="{D42A27DB-BD31-4B8C-83A1-F6EECF244321}">
                <p14:modId xmlns:p14="http://schemas.microsoft.com/office/powerpoint/2010/main" val="1292128382"/>
              </p:ext>
            </p:extLst>
          </p:nvPr>
        </p:nvGraphicFramePr>
        <p:xfrm>
          <a:off x="1160024" y="2558373"/>
          <a:ext cx="10007329" cy="3647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45686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70842D99-355C-7C39-CEE6-B1E66B664317}"/>
              </a:ext>
            </a:extLst>
          </p:cNvPr>
          <p:cNvGraphicFramePr>
            <a:graphicFrameLocks noGrp="1"/>
          </p:cNvGraphicFramePr>
          <p:nvPr>
            <p:ph idx="1"/>
            <p:extLst>
              <p:ext uri="{D42A27DB-BD31-4B8C-83A1-F6EECF244321}">
                <p14:modId xmlns:p14="http://schemas.microsoft.com/office/powerpoint/2010/main" val="4047786386"/>
              </p:ext>
            </p:extLst>
          </p:nvPr>
        </p:nvGraphicFramePr>
        <p:xfrm>
          <a:off x="924938" y="875490"/>
          <a:ext cx="10342124" cy="4931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423456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808BF091-0FA4-CFD6-4C64-8EC704D6FEFE}"/>
              </a:ext>
            </a:extLst>
          </p:cNvPr>
          <p:cNvGraphicFramePr>
            <a:graphicFrameLocks noGrp="1"/>
          </p:cNvGraphicFramePr>
          <p:nvPr>
            <p:ph idx="1"/>
            <p:extLst>
              <p:ext uri="{D42A27DB-BD31-4B8C-83A1-F6EECF244321}">
                <p14:modId xmlns:p14="http://schemas.microsoft.com/office/powerpoint/2010/main" val="3215658895"/>
              </p:ext>
            </p:extLst>
          </p:nvPr>
        </p:nvGraphicFramePr>
        <p:xfrm>
          <a:off x="838200" y="685850"/>
          <a:ext cx="10515600" cy="5953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050817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329C-A856-DA6A-EE61-CC7FACEE9208}"/>
              </a:ext>
            </a:extLst>
          </p:cNvPr>
          <p:cNvSpPr>
            <a:spLocks noGrp="1"/>
          </p:cNvSpPr>
          <p:nvPr>
            <p:ph type="title"/>
          </p:nvPr>
        </p:nvSpPr>
        <p:spPr>
          <a:xfrm>
            <a:off x="836578" y="1137775"/>
            <a:ext cx="10359957" cy="817485"/>
          </a:xfr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a:normAutofit fontScale="90000"/>
          </a:bodyPr>
          <a:lstStyle/>
          <a:p>
            <a:br>
              <a:rPr lang="en-US" dirty="0"/>
            </a:br>
            <a:r>
              <a:rPr lang="en-US" sz="2700" b="1" dirty="0">
                <a:latin typeface="Times New Roman" panose="02020603050405020304" pitchFamily="18" charset="0"/>
                <a:cs typeface="Times New Roman" panose="02020603050405020304" pitchFamily="18" charset="0"/>
              </a:rPr>
              <a:t>Section 55:Meaning of “development” and “new development”. </a:t>
            </a:r>
            <a:br>
              <a:rPr lang="en-US" dirty="0"/>
            </a:br>
            <a:endParaRPr lang="en-US" dirty="0"/>
          </a:p>
        </p:txBody>
      </p:sp>
      <p:graphicFrame>
        <p:nvGraphicFramePr>
          <p:cNvPr id="4" name="Content Placeholder 3">
            <a:extLst>
              <a:ext uri="{FF2B5EF4-FFF2-40B4-BE49-F238E27FC236}">
                <a16:creationId xmlns:a16="http://schemas.microsoft.com/office/drawing/2014/main" id="{07CE6794-CF28-CFF0-C6D9-F66DCF320340}"/>
              </a:ext>
            </a:extLst>
          </p:cNvPr>
          <p:cNvGraphicFramePr>
            <a:graphicFrameLocks noGrp="1"/>
          </p:cNvGraphicFramePr>
          <p:nvPr>
            <p:ph idx="1"/>
            <p:extLst>
              <p:ext uri="{D42A27DB-BD31-4B8C-83A1-F6EECF244321}">
                <p14:modId xmlns:p14="http://schemas.microsoft.com/office/powerpoint/2010/main" val="1077337378"/>
              </p:ext>
            </p:extLst>
          </p:nvPr>
        </p:nvGraphicFramePr>
        <p:xfrm>
          <a:off x="1070044" y="2607012"/>
          <a:ext cx="9970850" cy="3424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939194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3EFF-A3AD-BA84-B14B-D8B8EBDBC87E}"/>
              </a:ext>
            </a:extLst>
          </p:cNvPr>
          <p:cNvSpPr>
            <a:spLocks noGrp="1"/>
          </p:cNvSpPr>
          <p:nvPr>
            <p:ph type="title"/>
          </p:nvPr>
        </p:nvSpPr>
        <p:spPr>
          <a:xfrm>
            <a:off x="974385" y="982132"/>
            <a:ext cx="10124874" cy="1148225"/>
          </a:xfr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a:normAutofit/>
          </a:bodyPr>
          <a:lstStyle/>
          <a:p>
            <a:r>
              <a:rPr lang="en-US" sz="2400" b="1" dirty="0">
                <a:latin typeface="Times New Roman" panose="02020603050405020304" pitchFamily="18" charset="0"/>
                <a:cs typeface="Times New Roman" panose="02020603050405020304" pitchFamily="18" charset="0"/>
              </a:rPr>
              <a:t>61F Authorization to act in relation to neighborhood areas </a:t>
            </a:r>
          </a:p>
        </p:txBody>
      </p:sp>
      <p:graphicFrame>
        <p:nvGraphicFramePr>
          <p:cNvPr id="4" name="Content Placeholder 3">
            <a:extLst>
              <a:ext uri="{FF2B5EF4-FFF2-40B4-BE49-F238E27FC236}">
                <a16:creationId xmlns:a16="http://schemas.microsoft.com/office/drawing/2014/main" id="{8C0C7AF7-9201-55FE-9461-9169A4401934}"/>
              </a:ext>
            </a:extLst>
          </p:cNvPr>
          <p:cNvGraphicFramePr>
            <a:graphicFrameLocks noGrp="1"/>
          </p:cNvGraphicFramePr>
          <p:nvPr>
            <p:ph idx="1"/>
            <p:extLst>
              <p:ext uri="{D42A27DB-BD31-4B8C-83A1-F6EECF244321}">
                <p14:modId xmlns:p14="http://schemas.microsoft.com/office/powerpoint/2010/main" val="3430213263"/>
              </p:ext>
            </p:extLst>
          </p:nvPr>
        </p:nvGraphicFramePr>
        <p:xfrm>
          <a:off x="1177046" y="2548647"/>
          <a:ext cx="9922213" cy="3570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555613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1628E-03AB-779A-25A9-DED3E1DD7244}"/>
              </a:ext>
            </a:extLst>
          </p:cNvPr>
          <p:cNvSpPr>
            <a:spLocks noGrp="1"/>
          </p:cNvSpPr>
          <p:nvPr>
            <p:ph idx="1"/>
          </p:nvPr>
        </p:nvSpPr>
        <p:spPr>
          <a:xfrm>
            <a:off x="760380" y="1765411"/>
            <a:ext cx="10671240" cy="5457217"/>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(a) It is established for the express purpose of promoting or improving the social, economic and environmental well-being of an area that consists of or includes the </a:t>
            </a:r>
            <a:r>
              <a:rPr lang="en-US" sz="1600" dirty="0" err="1">
                <a:latin typeface="Times New Roman" panose="02020603050405020304" pitchFamily="18" charset="0"/>
                <a:cs typeface="Times New Roman" panose="02020603050405020304" pitchFamily="18" charset="0"/>
              </a:rPr>
              <a:t>neighbourhood</a:t>
            </a:r>
            <a:r>
              <a:rPr lang="en-US" sz="1600" dirty="0">
                <a:latin typeface="Times New Roman" panose="02020603050405020304" pitchFamily="18" charset="0"/>
                <a:cs typeface="Times New Roman" panose="02020603050405020304" pitchFamily="18" charset="0"/>
              </a:rPr>
              <a:t> area concerned</a:t>
            </a:r>
          </a:p>
          <a:p>
            <a:pPr marL="0" indent="0" algn="just">
              <a:buNone/>
            </a:pPr>
            <a:r>
              <a:rPr lang="en-US" sz="1600" dirty="0">
                <a:latin typeface="Times New Roman" panose="02020603050405020304" pitchFamily="18" charset="0"/>
                <a:cs typeface="Times New Roman" panose="02020603050405020304" pitchFamily="18" charset="0"/>
              </a:rPr>
              <a:t>(b) Its membership is open to</a:t>
            </a:r>
          </a:p>
          <a:p>
            <a:pPr marL="514350" indent="-514350" algn="just">
              <a:buFont typeface="+mj-lt"/>
              <a:buAutoNum type="romanLcPeriod"/>
            </a:pPr>
            <a:r>
              <a:rPr lang="en-US" sz="1600" b="1" dirty="0">
                <a:latin typeface="Times New Roman" panose="02020603050405020304" pitchFamily="18" charset="0"/>
                <a:cs typeface="Times New Roman" panose="02020603050405020304" pitchFamily="18" charset="0"/>
              </a:rPr>
              <a:t>Individuals who live in the </a:t>
            </a:r>
            <a:r>
              <a:rPr lang="en-US" sz="1600" b="1" dirty="0" err="1">
                <a:latin typeface="Times New Roman" panose="02020603050405020304" pitchFamily="18" charset="0"/>
                <a:cs typeface="Times New Roman" panose="02020603050405020304" pitchFamily="18" charset="0"/>
              </a:rPr>
              <a:t>neighbourhood</a:t>
            </a:r>
            <a:r>
              <a:rPr lang="en-US" sz="1600" b="1" dirty="0">
                <a:latin typeface="Times New Roman" panose="02020603050405020304" pitchFamily="18" charset="0"/>
                <a:cs typeface="Times New Roman" panose="02020603050405020304" pitchFamily="18" charset="0"/>
              </a:rPr>
              <a:t> area </a:t>
            </a:r>
            <a:r>
              <a:rPr lang="en-US" sz="1600" dirty="0">
                <a:latin typeface="Times New Roman" panose="02020603050405020304" pitchFamily="18" charset="0"/>
                <a:cs typeface="Times New Roman" panose="02020603050405020304" pitchFamily="18" charset="0"/>
              </a:rPr>
              <a:t>concerned,</a:t>
            </a:r>
          </a:p>
          <a:p>
            <a:pPr marL="514350" indent="-514350" algn="just">
              <a:buFont typeface="+mj-lt"/>
              <a:buAutoNum type="romanLcPeriod"/>
            </a:pPr>
            <a:r>
              <a:rPr lang="en-US" sz="1600" b="1" dirty="0">
                <a:latin typeface="Times New Roman" panose="02020603050405020304" pitchFamily="18" charset="0"/>
                <a:cs typeface="Times New Roman" panose="02020603050405020304" pitchFamily="18" charset="0"/>
              </a:rPr>
              <a:t>Individuals who work there </a:t>
            </a:r>
            <a:r>
              <a:rPr lang="en-US" sz="1600" dirty="0">
                <a:latin typeface="Times New Roman" panose="02020603050405020304" pitchFamily="18" charset="0"/>
                <a:cs typeface="Times New Roman" panose="02020603050405020304" pitchFamily="18" charset="0"/>
              </a:rPr>
              <a:t>(whether for businesses carried on there or otherwise).</a:t>
            </a:r>
          </a:p>
          <a:p>
            <a:pPr marL="514350" indent="-514350" algn="just">
              <a:buFont typeface="+mj-lt"/>
              <a:buAutoNum type="romanLcPeriod"/>
            </a:pPr>
            <a:r>
              <a:rPr lang="en-US" sz="1600" b="1" dirty="0">
                <a:latin typeface="Times New Roman" panose="02020603050405020304" pitchFamily="18" charset="0"/>
                <a:cs typeface="Times New Roman" panose="02020603050405020304" pitchFamily="18" charset="0"/>
              </a:rPr>
              <a:t>Individuals who are elected members of a county council, </a:t>
            </a:r>
            <a:r>
              <a:rPr lang="en-US" sz="1600" dirty="0">
                <a:latin typeface="Times New Roman" panose="02020603050405020304" pitchFamily="18" charset="0"/>
                <a:cs typeface="Times New Roman" panose="02020603050405020304" pitchFamily="18" charset="0"/>
              </a:rPr>
              <a:t>district council or London borough council any of whose area falls within the </a:t>
            </a:r>
            <a:r>
              <a:rPr lang="en-US" sz="1600" dirty="0" err="1">
                <a:latin typeface="Times New Roman" panose="02020603050405020304" pitchFamily="18" charset="0"/>
                <a:cs typeface="Times New Roman" panose="02020603050405020304" pitchFamily="18" charset="0"/>
              </a:rPr>
              <a:t>neighbourhood</a:t>
            </a:r>
            <a:r>
              <a:rPr lang="en-US" sz="1600" dirty="0">
                <a:latin typeface="Times New Roman" panose="02020603050405020304" pitchFamily="18" charset="0"/>
                <a:cs typeface="Times New Roman" panose="02020603050405020304" pitchFamily="18" charset="0"/>
              </a:rPr>
              <a:t> area concerned.</a:t>
            </a:r>
          </a:p>
          <a:p>
            <a:pPr marL="0" indent="0" algn="just">
              <a:buNone/>
            </a:pPr>
            <a:r>
              <a:rPr lang="en-US" sz="1600" dirty="0">
                <a:latin typeface="Times New Roman" panose="02020603050405020304" pitchFamily="18" charset="0"/>
                <a:cs typeface="Times New Roman" panose="02020603050405020304" pitchFamily="18" charset="0"/>
              </a:rPr>
              <a:t>(c) Its membership includes a minimum of 21 individuals each of whom</a:t>
            </a:r>
          </a:p>
          <a:p>
            <a:pPr marL="571500" indent="-571500" algn="just">
              <a:buFont typeface="+mj-lt"/>
              <a:buAutoNum type="romanLcPeriod"/>
            </a:pPr>
            <a:r>
              <a:rPr lang="en-US" sz="1600" dirty="0">
                <a:latin typeface="Times New Roman" panose="02020603050405020304" pitchFamily="18" charset="0"/>
                <a:cs typeface="Times New Roman" panose="02020603050405020304" pitchFamily="18" charset="0"/>
              </a:rPr>
              <a:t>Lives in the </a:t>
            </a:r>
            <a:r>
              <a:rPr lang="en-US" sz="1600" dirty="0" err="1">
                <a:latin typeface="Times New Roman" panose="02020603050405020304" pitchFamily="18" charset="0"/>
                <a:cs typeface="Times New Roman" panose="02020603050405020304" pitchFamily="18" charset="0"/>
              </a:rPr>
              <a:t>neighbourhood</a:t>
            </a:r>
            <a:r>
              <a:rPr lang="en-US" sz="1600" dirty="0">
                <a:latin typeface="Times New Roman" panose="02020603050405020304" pitchFamily="18" charset="0"/>
                <a:cs typeface="Times New Roman" panose="02020603050405020304" pitchFamily="18" charset="0"/>
              </a:rPr>
              <a:t> area concerned</a:t>
            </a:r>
          </a:p>
          <a:p>
            <a:pPr marL="571500" indent="-571500" algn="just">
              <a:buFont typeface="+mj-lt"/>
              <a:buAutoNum type="romanLcPeriod"/>
            </a:pPr>
            <a:r>
              <a:rPr lang="en-US" sz="1600" dirty="0">
                <a:latin typeface="Times New Roman" panose="02020603050405020304" pitchFamily="18" charset="0"/>
                <a:cs typeface="Times New Roman" panose="02020603050405020304" pitchFamily="18" charset="0"/>
              </a:rPr>
              <a:t>Works there (whether for a business carried on there or otherwise)</a:t>
            </a:r>
          </a:p>
          <a:p>
            <a:pPr marL="571500" indent="-571500" algn="just">
              <a:buFont typeface="+mj-lt"/>
              <a:buAutoNum type="romanLcPeriod"/>
            </a:pPr>
            <a:r>
              <a:rPr lang="en-US" sz="1600" dirty="0">
                <a:latin typeface="Times New Roman" panose="02020603050405020304" pitchFamily="18" charset="0"/>
                <a:cs typeface="Times New Roman" panose="02020603050405020304" pitchFamily="18" charset="0"/>
              </a:rPr>
              <a:t>Is an elected member of a county council, district council any of whose area falls within the </a:t>
            </a:r>
            <a:r>
              <a:rPr lang="en-US" sz="1600" dirty="0" err="1">
                <a:latin typeface="Times New Roman" panose="02020603050405020304" pitchFamily="18" charset="0"/>
                <a:cs typeface="Times New Roman" panose="02020603050405020304" pitchFamily="18" charset="0"/>
              </a:rPr>
              <a:t>neighbourhood</a:t>
            </a:r>
            <a:r>
              <a:rPr lang="en-US" sz="1600" dirty="0">
                <a:latin typeface="Times New Roman" panose="02020603050405020304" pitchFamily="18" charset="0"/>
                <a:cs typeface="Times New Roman" panose="02020603050405020304" pitchFamily="18" charset="0"/>
              </a:rPr>
              <a:t> area </a:t>
            </a:r>
          </a:p>
          <a:p>
            <a:pPr marL="0" indent="0" algn="just">
              <a:buNone/>
            </a:pPr>
            <a:r>
              <a:rPr lang="en-US" sz="1600" dirty="0">
                <a:latin typeface="Times New Roman" panose="02020603050405020304" pitchFamily="18" charset="0"/>
                <a:cs typeface="Times New Roman" panose="02020603050405020304" pitchFamily="18" charset="0"/>
              </a:rPr>
              <a:t>(d) It has a written constitution</a:t>
            </a:r>
          </a:p>
          <a:p>
            <a:pPr marL="0" indent="0" algn="just">
              <a:buNone/>
            </a:pPr>
            <a:r>
              <a:rPr lang="en-US" sz="1600" dirty="0">
                <a:latin typeface="Times New Roman" panose="02020603050405020304" pitchFamily="18" charset="0"/>
                <a:cs typeface="Times New Roman" panose="02020603050405020304" pitchFamily="18" charset="0"/>
              </a:rPr>
              <a:t>(e) Such other conditions as may be prescribed.</a:t>
            </a:r>
          </a:p>
          <a:p>
            <a:pPr marL="0" indent="0">
              <a:buNone/>
            </a:pPr>
            <a:endParaRPr lang="en-US" dirty="0"/>
          </a:p>
        </p:txBody>
      </p:sp>
      <p:sp>
        <p:nvSpPr>
          <p:cNvPr id="6" name="TextBox 5">
            <a:extLst>
              <a:ext uri="{FF2B5EF4-FFF2-40B4-BE49-F238E27FC236}">
                <a16:creationId xmlns:a16="http://schemas.microsoft.com/office/drawing/2014/main" id="{82C8F8AB-52E4-390D-4145-ADF140949950}"/>
              </a:ext>
            </a:extLst>
          </p:cNvPr>
          <p:cNvSpPr txBox="1"/>
          <p:nvPr/>
        </p:nvSpPr>
        <p:spPr>
          <a:xfrm>
            <a:off x="828474" y="880592"/>
            <a:ext cx="10671240" cy="646331"/>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wrap="square">
            <a:spAutoFit/>
          </a:bodyPr>
          <a:lstStyle/>
          <a:p>
            <a:pPr marL="0" indent="0" algn="just">
              <a:buNone/>
            </a:pPr>
            <a:r>
              <a:rPr lang="en-US" b="1" dirty="0">
                <a:solidFill>
                  <a:schemeClr val="tx1"/>
                </a:solidFill>
                <a:latin typeface="Times New Roman" panose="02020603050405020304" pitchFamily="18" charset="0"/>
                <a:cs typeface="Times New Roman" panose="02020603050405020304" pitchFamily="18" charset="0"/>
              </a:rPr>
              <a:t>Subsection (5): </a:t>
            </a:r>
            <a:r>
              <a:rPr lang="en-US" dirty="0">
                <a:solidFill>
                  <a:schemeClr val="tx1"/>
                </a:solidFill>
                <a:latin typeface="Times New Roman" panose="02020603050405020304" pitchFamily="18" charset="0"/>
                <a:cs typeface="Times New Roman" panose="02020603050405020304" pitchFamily="18" charset="0"/>
              </a:rPr>
              <a:t>A local planning authority may designate an </a:t>
            </a:r>
            <a:r>
              <a:rPr lang="en-US" dirty="0" err="1">
                <a:solidFill>
                  <a:schemeClr val="tx1"/>
                </a:solidFill>
                <a:latin typeface="Times New Roman" panose="02020603050405020304" pitchFamily="18" charset="0"/>
                <a:cs typeface="Times New Roman" panose="02020603050405020304" pitchFamily="18" charset="0"/>
              </a:rPr>
              <a:t>organisation</a:t>
            </a:r>
            <a:r>
              <a:rPr lang="en-US" dirty="0">
                <a:solidFill>
                  <a:schemeClr val="tx1"/>
                </a:solidFill>
                <a:latin typeface="Times New Roman" panose="02020603050405020304" pitchFamily="18" charset="0"/>
                <a:cs typeface="Times New Roman" panose="02020603050405020304" pitchFamily="18" charset="0"/>
              </a:rPr>
              <a:t> or body as a </a:t>
            </a:r>
            <a:r>
              <a:rPr lang="en-US" dirty="0" err="1">
                <a:solidFill>
                  <a:schemeClr val="tx1"/>
                </a:solidFill>
                <a:latin typeface="Times New Roman" panose="02020603050405020304" pitchFamily="18" charset="0"/>
                <a:cs typeface="Times New Roman" panose="02020603050405020304" pitchFamily="18" charset="0"/>
              </a:rPr>
              <a:t>neighbourhood</a:t>
            </a:r>
            <a:r>
              <a:rPr lang="en-US" dirty="0">
                <a:solidFill>
                  <a:schemeClr val="tx1"/>
                </a:solidFill>
                <a:latin typeface="Times New Roman" panose="02020603050405020304" pitchFamily="18" charset="0"/>
                <a:cs typeface="Times New Roman" panose="02020603050405020304" pitchFamily="18" charset="0"/>
              </a:rPr>
              <a:t> forum if the authority are satisfied that it meets the following conditions</a:t>
            </a:r>
          </a:p>
        </p:txBody>
      </p:sp>
    </p:spTree>
    <p:extLst>
      <p:ext uri="{BB962C8B-B14F-4D97-AF65-F5344CB8AC3E}">
        <p14:creationId xmlns:p14="http://schemas.microsoft.com/office/powerpoint/2010/main" val="229549382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B99DE0-93E3-89F3-3FA8-EBA9941DB739}"/>
              </a:ext>
            </a:extLst>
          </p:cNvPr>
          <p:cNvSpPr>
            <a:spLocks noGrp="1"/>
          </p:cNvSpPr>
          <p:nvPr>
            <p:ph idx="1"/>
          </p:nvPr>
        </p:nvSpPr>
        <p:spPr>
          <a:xfrm>
            <a:off x="804558" y="2587557"/>
            <a:ext cx="10488038" cy="3414409"/>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(a) Must, in determining</a:t>
            </a:r>
            <a:r>
              <a:rPr lang="en-US" sz="1800" b="1" dirty="0">
                <a:latin typeface="Times New Roman" panose="02020603050405020304" pitchFamily="18" charset="0"/>
                <a:cs typeface="Times New Roman" panose="02020603050405020304" pitchFamily="18" charset="0"/>
              </a:rPr>
              <a:t> whether to designate an </a:t>
            </a:r>
            <a:r>
              <a:rPr lang="en-US" sz="1800" b="1" dirty="0" err="1">
                <a:latin typeface="Times New Roman" panose="02020603050405020304" pitchFamily="18" charset="0"/>
                <a:cs typeface="Times New Roman" panose="02020603050405020304" pitchFamily="18" charset="0"/>
              </a:rPr>
              <a:t>organisation</a:t>
            </a:r>
            <a:r>
              <a:rPr lang="en-US" sz="1800" b="1" dirty="0">
                <a:latin typeface="Times New Roman" panose="02020603050405020304" pitchFamily="18" charset="0"/>
                <a:cs typeface="Times New Roman" panose="02020603050405020304" pitchFamily="18" charset="0"/>
              </a:rPr>
              <a:t> or body as a </a:t>
            </a:r>
            <a:r>
              <a:rPr lang="en-US" sz="1800" b="1" dirty="0" err="1">
                <a:latin typeface="Times New Roman" panose="02020603050405020304" pitchFamily="18" charset="0"/>
                <a:cs typeface="Times New Roman" panose="02020603050405020304" pitchFamily="18" charset="0"/>
              </a:rPr>
              <a:t>neighbourhood</a:t>
            </a:r>
            <a:r>
              <a:rPr lang="en-US" sz="1800" b="1" dirty="0">
                <a:latin typeface="Times New Roman" panose="02020603050405020304" pitchFamily="18" charset="0"/>
                <a:cs typeface="Times New Roman" panose="02020603050405020304" pitchFamily="18" charset="0"/>
              </a:rPr>
              <a:t> forum for a </a:t>
            </a:r>
            <a:r>
              <a:rPr lang="en-US" sz="1800" b="1" dirty="0" err="1">
                <a:latin typeface="Times New Roman" panose="02020603050405020304" pitchFamily="18" charset="0"/>
                <a:cs typeface="Times New Roman" panose="02020603050405020304" pitchFamily="18" charset="0"/>
              </a:rPr>
              <a:t>neighbourhood</a:t>
            </a:r>
            <a:r>
              <a:rPr lang="en-US" sz="1800" b="1" dirty="0">
                <a:latin typeface="Times New Roman" panose="02020603050405020304" pitchFamily="18" charset="0"/>
                <a:cs typeface="Times New Roman" panose="02020603050405020304" pitchFamily="18" charset="0"/>
              </a:rPr>
              <a:t> area,</a:t>
            </a:r>
            <a:r>
              <a:rPr lang="en-US" sz="1800" dirty="0">
                <a:latin typeface="Times New Roman" panose="02020603050405020304" pitchFamily="18" charset="0"/>
                <a:cs typeface="Times New Roman" panose="02020603050405020304" pitchFamily="18" charset="0"/>
              </a:rPr>
              <a:t> have regard to the desirability of designating an </a:t>
            </a:r>
            <a:r>
              <a:rPr lang="en-US" sz="1800" dirty="0" err="1">
                <a:latin typeface="Times New Roman" panose="02020603050405020304" pitchFamily="18" charset="0"/>
                <a:cs typeface="Times New Roman" panose="02020603050405020304" pitchFamily="18" charset="0"/>
              </a:rPr>
              <a:t>organisation</a:t>
            </a:r>
            <a:r>
              <a:rPr lang="en-US" sz="1800" dirty="0">
                <a:latin typeface="Times New Roman" panose="02020603050405020304" pitchFamily="18" charset="0"/>
                <a:cs typeface="Times New Roman" panose="02020603050405020304" pitchFamily="18" charset="0"/>
              </a:rPr>
              <a:t> or body</a:t>
            </a:r>
          </a:p>
          <a:p>
            <a:pPr marL="571500" indent="-571500" algn="just">
              <a:buAutoNum type="romanLcParenBoth"/>
            </a:pPr>
            <a:r>
              <a:rPr lang="en-US" sz="1800" dirty="0">
                <a:latin typeface="Times New Roman" panose="02020603050405020304" pitchFamily="18" charset="0"/>
                <a:cs typeface="Times New Roman" panose="02020603050405020304" pitchFamily="18" charset="0"/>
              </a:rPr>
              <a:t>Which has secured (or taken reasonable steps to attempt to secure) that </a:t>
            </a:r>
            <a:r>
              <a:rPr lang="en-US" sz="1800" b="1" dirty="0">
                <a:latin typeface="Times New Roman" panose="02020603050405020304" pitchFamily="18" charset="0"/>
                <a:cs typeface="Times New Roman" panose="02020603050405020304" pitchFamily="18" charset="0"/>
              </a:rPr>
              <a:t>its membership includes at least one individual falling within each of sub-paragraphs (</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 to (iii) of subsection (5)(b), </a:t>
            </a:r>
          </a:p>
          <a:p>
            <a:pPr marL="571500" indent="-571500" algn="just">
              <a:buAutoNum type="romanLcParenBoth"/>
            </a:pPr>
            <a:r>
              <a:rPr lang="en-US" sz="1800" b="1" dirty="0">
                <a:latin typeface="Times New Roman" panose="02020603050405020304" pitchFamily="18" charset="0"/>
                <a:cs typeface="Times New Roman" panose="02020603050405020304" pitchFamily="18" charset="0"/>
              </a:rPr>
              <a:t>Whose membership is drawn from different places in the </a:t>
            </a:r>
            <a:r>
              <a:rPr lang="en-US" sz="1800" b="1" dirty="0" err="1">
                <a:latin typeface="Times New Roman" panose="02020603050405020304" pitchFamily="18" charset="0"/>
                <a:cs typeface="Times New Roman" panose="02020603050405020304" pitchFamily="18" charset="0"/>
              </a:rPr>
              <a:t>neighbourhood</a:t>
            </a:r>
            <a:r>
              <a:rPr lang="en-US" sz="1800" b="1" dirty="0">
                <a:latin typeface="Times New Roman" panose="02020603050405020304" pitchFamily="18" charset="0"/>
                <a:cs typeface="Times New Roman" panose="02020603050405020304" pitchFamily="18" charset="0"/>
              </a:rPr>
              <a:t> area concerned</a:t>
            </a:r>
            <a:endParaRPr lang="en-US" sz="1800" dirty="0">
              <a:latin typeface="Times New Roman" panose="02020603050405020304" pitchFamily="18" charset="0"/>
              <a:cs typeface="Times New Roman" panose="02020603050405020304" pitchFamily="18" charset="0"/>
            </a:endParaRPr>
          </a:p>
          <a:p>
            <a:pPr marL="571500" indent="-571500" algn="just">
              <a:buAutoNum type="romanLcParenBoth"/>
            </a:pPr>
            <a:r>
              <a:rPr lang="en-US" sz="1800" b="1" dirty="0">
                <a:latin typeface="Times New Roman" panose="02020603050405020304" pitchFamily="18" charset="0"/>
                <a:cs typeface="Times New Roman" panose="02020603050405020304" pitchFamily="18" charset="0"/>
              </a:rPr>
              <a:t> Whose purpose reflects the character of that area.</a:t>
            </a:r>
          </a:p>
          <a:p>
            <a:pPr marL="0" indent="0" algn="just">
              <a:buNone/>
            </a:pPr>
            <a:r>
              <a:rPr lang="en-US" sz="1800" dirty="0">
                <a:latin typeface="Times New Roman" panose="02020603050405020304" pitchFamily="18" charset="0"/>
                <a:cs typeface="Times New Roman" panose="02020603050405020304" pitchFamily="18" charset="0"/>
              </a:rPr>
              <a:t>(b) May </a:t>
            </a:r>
            <a:r>
              <a:rPr lang="en-US" sz="1800" b="1" dirty="0">
                <a:latin typeface="Times New Roman" panose="02020603050405020304" pitchFamily="18" charset="0"/>
                <a:cs typeface="Times New Roman" panose="02020603050405020304" pitchFamily="18" charset="0"/>
              </a:rPr>
              <a:t>designate only one </a:t>
            </a:r>
            <a:r>
              <a:rPr lang="en-US" sz="1800" b="1" dirty="0" err="1">
                <a:latin typeface="Times New Roman" panose="02020603050405020304" pitchFamily="18" charset="0"/>
                <a:cs typeface="Times New Roman" panose="02020603050405020304" pitchFamily="18" charset="0"/>
              </a:rPr>
              <a:t>organisation</a:t>
            </a:r>
            <a:r>
              <a:rPr lang="en-US" sz="1800" b="1" dirty="0">
                <a:latin typeface="Times New Roman" panose="02020603050405020304" pitchFamily="18" charset="0"/>
                <a:cs typeface="Times New Roman" panose="02020603050405020304" pitchFamily="18" charset="0"/>
              </a:rPr>
              <a:t> or body as a </a:t>
            </a:r>
            <a:r>
              <a:rPr lang="en-US" sz="1800" b="1" dirty="0" err="1">
                <a:latin typeface="Times New Roman" panose="02020603050405020304" pitchFamily="18" charset="0"/>
                <a:cs typeface="Times New Roman" panose="02020603050405020304" pitchFamily="18" charset="0"/>
              </a:rPr>
              <a:t>neighbourhood</a:t>
            </a:r>
            <a:r>
              <a:rPr lang="en-US" sz="1800" b="1" dirty="0">
                <a:latin typeface="Times New Roman" panose="02020603050405020304" pitchFamily="18" charset="0"/>
                <a:cs typeface="Times New Roman" panose="02020603050405020304" pitchFamily="18" charset="0"/>
              </a:rPr>
              <a:t> forum for each </a:t>
            </a:r>
            <a:r>
              <a:rPr lang="en-US" sz="1800" b="1" dirty="0" err="1">
                <a:latin typeface="Times New Roman" panose="02020603050405020304" pitchFamily="18" charset="0"/>
                <a:cs typeface="Times New Roman" panose="02020603050405020304" pitchFamily="18" charset="0"/>
              </a:rPr>
              <a:t>neighbourhood</a:t>
            </a:r>
            <a:r>
              <a:rPr lang="en-US" sz="1800" b="1" dirty="0">
                <a:latin typeface="Times New Roman" panose="02020603050405020304" pitchFamily="18" charset="0"/>
                <a:cs typeface="Times New Roman" panose="02020603050405020304" pitchFamily="18" charset="0"/>
              </a:rPr>
              <a:t> area</a:t>
            </a:r>
          </a:p>
          <a:p>
            <a:pPr marL="0" indent="0" algn="just">
              <a:buNone/>
            </a:pPr>
            <a:r>
              <a:rPr lang="en-US" sz="1800" dirty="0">
                <a:latin typeface="Times New Roman" panose="02020603050405020304" pitchFamily="18" charset="0"/>
                <a:cs typeface="Times New Roman" panose="02020603050405020304" pitchFamily="18" charset="0"/>
              </a:rPr>
              <a:t>(c) May </a:t>
            </a:r>
            <a:r>
              <a:rPr lang="en-US" sz="1800" b="1" dirty="0">
                <a:latin typeface="Times New Roman" panose="02020603050405020304" pitchFamily="18" charset="0"/>
                <a:cs typeface="Times New Roman" panose="02020603050405020304" pitchFamily="18" charset="0"/>
              </a:rPr>
              <a:t>designate an </a:t>
            </a:r>
            <a:r>
              <a:rPr lang="en-US" sz="1800" b="1" dirty="0" err="1">
                <a:latin typeface="Times New Roman" panose="02020603050405020304" pitchFamily="18" charset="0"/>
                <a:cs typeface="Times New Roman" panose="02020603050405020304" pitchFamily="18" charset="0"/>
              </a:rPr>
              <a:t>organisation</a:t>
            </a:r>
            <a:r>
              <a:rPr lang="en-US" sz="1800" b="1" dirty="0">
                <a:latin typeface="Times New Roman" panose="02020603050405020304" pitchFamily="18" charset="0"/>
                <a:cs typeface="Times New Roman" panose="02020603050405020304" pitchFamily="18" charset="0"/>
              </a:rPr>
              <a:t> or body as a </a:t>
            </a:r>
            <a:r>
              <a:rPr lang="en-US" sz="1800" b="1" dirty="0" err="1">
                <a:latin typeface="Times New Roman" panose="02020603050405020304" pitchFamily="18" charset="0"/>
                <a:cs typeface="Times New Roman" panose="02020603050405020304" pitchFamily="18" charset="0"/>
              </a:rPr>
              <a:t>neighbourhood</a:t>
            </a:r>
            <a:r>
              <a:rPr lang="en-US" sz="1800" b="1" dirty="0">
                <a:latin typeface="Times New Roman" panose="02020603050405020304" pitchFamily="18" charset="0"/>
                <a:cs typeface="Times New Roman" panose="02020603050405020304" pitchFamily="18" charset="0"/>
              </a:rPr>
              <a:t> forum only if the </a:t>
            </a:r>
            <a:r>
              <a:rPr lang="en-US" sz="1800" b="1" dirty="0" err="1">
                <a:latin typeface="Times New Roman" panose="02020603050405020304" pitchFamily="18" charset="0"/>
                <a:cs typeface="Times New Roman" panose="02020603050405020304" pitchFamily="18" charset="0"/>
              </a:rPr>
              <a:t>organisation</a:t>
            </a:r>
            <a:r>
              <a:rPr lang="en-US" sz="1800" b="1" dirty="0">
                <a:latin typeface="Times New Roman" panose="02020603050405020304" pitchFamily="18" charset="0"/>
                <a:cs typeface="Times New Roman" panose="02020603050405020304" pitchFamily="18" charset="0"/>
              </a:rPr>
              <a:t> or body has made an application to be designated</a:t>
            </a:r>
            <a:r>
              <a:rPr lang="en-US" sz="18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E94353B4-9577-5687-213E-D1FFBBC94B3E}"/>
              </a:ext>
            </a:extLst>
          </p:cNvPr>
          <p:cNvSpPr txBox="1"/>
          <p:nvPr/>
        </p:nvSpPr>
        <p:spPr>
          <a:xfrm>
            <a:off x="851980" y="1575882"/>
            <a:ext cx="10393193" cy="461666"/>
          </a:xfrm>
          <a:prstGeom prst="rect">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Subsection (7) A local planning authority </a:t>
            </a:r>
          </a:p>
        </p:txBody>
      </p:sp>
    </p:spTree>
    <p:extLst>
      <p:ext uri="{BB962C8B-B14F-4D97-AF65-F5344CB8AC3E}">
        <p14:creationId xmlns:p14="http://schemas.microsoft.com/office/powerpoint/2010/main" val="390126148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78CF539-CA13-9B7C-4D2B-913B66EA185E}"/>
              </a:ext>
            </a:extLst>
          </p:cNvPr>
          <p:cNvGraphicFramePr>
            <a:graphicFrameLocks noGrp="1"/>
          </p:cNvGraphicFramePr>
          <p:nvPr>
            <p:ph idx="1"/>
            <p:extLst>
              <p:ext uri="{D42A27DB-BD31-4B8C-83A1-F6EECF244321}">
                <p14:modId xmlns:p14="http://schemas.microsoft.com/office/powerpoint/2010/main" val="856727395"/>
              </p:ext>
            </p:extLst>
          </p:nvPr>
        </p:nvGraphicFramePr>
        <p:xfrm>
          <a:off x="1344038" y="2741757"/>
          <a:ext cx="9601196" cy="2929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F63AD4C4-2C7D-3071-0341-A28B6A635C6A}"/>
              </a:ext>
            </a:extLst>
          </p:cNvPr>
          <p:cNvGraphicFramePr/>
          <p:nvPr>
            <p:extLst>
              <p:ext uri="{D42A27DB-BD31-4B8C-83A1-F6EECF244321}">
                <p14:modId xmlns:p14="http://schemas.microsoft.com/office/powerpoint/2010/main" val="144079201"/>
              </p:ext>
            </p:extLst>
          </p:nvPr>
        </p:nvGraphicFramePr>
        <p:xfrm>
          <a:off x="1344038" y="1186775"/>
          <a:ext cx="9503923" cy="7393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0826018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3AB9-8DC8-D3F6-1F1C-FB256A571C54}"/>
              </a:ext>
            </a:extLst>
          </p:cNvPr>
          <p:cNvSpPr>
            <a:spLocks noGrp="1"/>
          </p:cNvSpPr>
          <p:nvPr>
            <p:ph type="title"/>
          </p:nvPr>
        </p:nvSpPr>
        <p:spPr>
          <a:xfrm>
            <a:off x="1365117" y="896816"/>
            <a:ext cx="9601196" cy="603115"/>
          </a:xfr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4000" b="1" dirty="0">
                <a:latin typeface="Times New Roman" panose="02020603050405020304" pitchFamily="18" charset="0"/>
                <a:cs typeface="Times New Roman" panose="02020603050405020304" pitchFamily="18" charset="0"/>
              </a:rPr>
              <a:t>Section 106: Planning obligations.</a:t>
            </a:r>
          </a:p>
        </p:txBody>
      </p:sp>
      <p:sp>
        <p:nvSpPr>
          <p:cNvPr id="3" name="Content Placeholder 2">
            <a:extLst>
              <a:ext uri="{FF2B5EF4-FFF2-40B4-BE49-F238E27FC236}">
                <a16:creationId xmlns:a16="http://schemas.microsoft.com/office/drawing/2014/main" id="{CCFA1D89-F334-C4C3-D102-CFDAE76537ED}"/>
              </a:ext>
            </a:extLst>
          </p:cNvPr>
          <p:cNvSpPr>
            <a:spLocks noGrp="1"/>
          </p:cNvSpPr>
          <p:nvPr>
            <p:ph idx="1"/>
          </p:nvPr>
        </p:nvSpPr>
        <p:spPr>
          <a:xfrm>
            <a:off x="1295401" y="3431991"/>
            <a:ext cx="9670912" cy="2431916"/>
          </a:xfrm>
        </p:spPr>
        <p:txBody>
          <a:bodyPr>
            <a:normAutofit/>
          </a:bodyPr>
          <a:lstStyle/>
          <a:p>
            <a:pPr marL="457200" indent="-457200">
              <a:buAutoNum type="alphaLcParenBoth"/>
            </a:pPr>
            <a:r>
              <a:rPr lang="en-US" sz="2000" dirty="0">
                <a:latin typeface="Times New Roman" panose="02020603050405020304" pitchFamily="18" charset="0"/>
                <a:cs typeface="Times New Roman" panose="02020603050405020304" pitchFamily="18" charset="0"/>
              </a:rPr>
              <a:t>Restricting the </a:t>
            </a:r>
            <a:r>
              <a:rPr lang="en-US" sz="2000" b="1" dirty="0">
                <a:latin typeface="Times New Roman" panose="02020603050405020304" pitchFamily="18" charset="0"/>
                <a:cs typeface="Times New Roman" panose="02020603050405020304" pitchFamily="18" charset="0"/>
              </a:rPr>
              <a:t>development or use of the land in any specified way</a:t>
            </a:r>
          </a:p>
          <a:p>
            <a:pPr marL="457200" indent="-457200">
              <a:buAutoNum type="alphaLcParenBoth"/>
            </a:pPr>
            <a:r>
              <a:rPr lang="en-US" sz="2000" b="1" dirty="0">
                <a:latin typeface="Times New Roman" panose="02020603050405020304" pitchFamily="18" charset="0"/>
                <a:cs typeface="Times New Roman" panose="02020603050405020304" pitchFamily="18" charset="0"/>
              </a:rPr>
              <a:t>Requiring specified operations or activities to be carried out </a:t>
            </a:r>
            <a:r>
              <a:rPr lang="en-US" sz="2000" dirty="0">
                <a:latin typeface="Times New Roman" panose="02020603050405020304" pitchFamily="18" charset="0"/>
                <a:cs typeface="Times New Roman" panose="02020603050405020304" pitchFamily="18" charset="0"/>
              </a:rPr>
              <a:t>in, on, under or over the land</a:t>
            </a:r>
          </a:p>
          <a:p>
            <a:pPr marL="457200" indent="-457200">
              <a:buAutoNum type="alphaLcParenBoth"/>
            </a:pPr>
            <a:r>
              <a:rPr lang="en-US" sz="2000" dirty="0">
                <a:latin typeface="Times New Roman" panose="02020603050405020304" pitchFamily="18" charset="0"/>
                <a:cs typeface="Times New Roman" panose="02020603050405020304" pitchFamily="18" charset="0"/>
              </a:rPr>
              <a:t>Requiring the </a:t>
            </a:r>
            <a:r>
              <a:rPr lang="en-US" sz="2000" b="1" dirty="0">
                <a:latin typeface="Times New Roman" panose="02020603050405020304" pitchFamily="18" charset="0"/>
                <a:cs typeface="Times New Roman" panose="02020603050405020304" pitchFamily="18" charset="0"/>
              </a:rPr>
              <a:t>land to be used in any specified way</a:t>
            </a:r>
          </a:p>
          <a:p>
            <a:pPr marL="457200" indent="-457200">
              <a:buAutoNum type="alphaLcParenBoth"/>
            </a:pPr>
            <a:r>
              <a:rPr lang="en-US" sz="2000" dirty="0">
                <a:latin typeface="Times New Roman" panose="02020603050405020304" pitchFamily="18" charset="0"/>
                <a:cs typeface="Times New Roman" panose="02020603050405020304" pitchFamily="18" charset="0"/>
              </a:rPr>
              <a:t>Requiring </a:t>
            </a:r>
            <a:r>
              <a:rPr lang="en-US" sz="2000" b="1" dirty="0">
                <a:latin typeface="Times New Roman" panose="02020603050405020304" pitchFamily="18" charset="0"/>
                <a:cs typeface="Times New Roman" panose="02020603050405020304" pitchFamily="18" charset="0"/>
              </a:rPr>
              <a:t>a sum to be paid to the on a specified date or periodically</a:t>
            </a:r>
          </a:p>
        </p:txBody>
      </p:sp>
      <p:sp>
        <p:nvSpPr>
          <p:cNvPr id="6" name="TextBox 5">
            <a:extLst>
              <a:ext uri="{FF2B5EF4-FFF2-40B4-BE49-F238E27FC236}">
                <a16:creationId xmlns:a16="http://schemas.microsoft.com/office/drawing/2014/main" id="{E818431E-82E3-BD09-C4DC-A426DBBC7559}"/>
              </a:ext>
            </a:extLst>
          </p:cNvPr>
          <p:cNvSpPr txBox="1"/>
          <p:nvPr/>
        </p:nvSpPr>
        <p:spPr>
          <a:xfrm>
            <a:off x="1295401" y="2577830"/>
            <a:ext cx="9601196" cy="707886"/>
          </a:xfrm>
          <a:prstGeom prst="rect">
            <a:avLst/>
          </a:prstGeom>
          <a:solidFill>
            <a:schemeClr val="accent1">
              <a:lumMod val="40000"/>
              <a:lumOff val="60000"/>
            </a:schemeClr>
          </a:solidFill>
        </p:spPr>
        <p:txBody>
          <a:bodyPr wrap="square">
            <a:spAutoFit/>
          </a:bodyPr>
          <a:lstStyle/>
          <a:p>
            <a:pPr marL="0" indent="0" algn="just">
              <a:buNone/>
            </a:pPr>
            <a:r>
              <a:rPr lang="en-US" sz="2000" b="1" dirty="0">
                <a:latin typeface="Times New Roman" panose="02020603050405020304" pitchFamily="18" charset="0"/>
                <a:cs typeface="Times New Roman" panose="02020603050405020304" pitchFamily="18" charset="0"/>
              </a:rPr>
              <a:t>Subsection (1):Any person interested in land in the area of a local planning authority may, by agreement </a:t>
            </a:r>
            <a:r>
              <a:rPr lang="en-US" sz="2000" dirty="0">
                <a:latin typeface="Times New Roman" panose="02020603050405020304" pitchFamily="18" charset="0"/>
                <a:cs typeface="Times New Roman" panose="02020603050405020304" pitchFamily="18" charset="0"/>
              </a:rPr>
              <a:t>or otherwise, enter into an obligation, enforceable to the extent </a:t>
            </a:r>
          </a:p>
        </p:txBody>
      </p:sp>
      <p:sp>
        <p:nvSpPr>
          <p:cNvPr id="4" name="TextBox 3">
            <a:extLst>
              <a:ext uri="{FF2B5EF4-FFF2-40B4-BE49-F238E27FC236}">
                <a16:creationId xmlns:a16="http://schemas.microsoft.com/office/drawing/2014/main" id="{83D13358-8942-62A1-E1DC-BB727F4BD931}"/>
              </a:ext>
            </a:extLst>
          </p:cNvPr>
          <p:cNvSpPr txBox="1"/>
          <p:nvPr/>
        </p:nvSpPr>
        <p:spPr>
          <a:xfrm>
            <a:off x="1365117" y="1934827"/>
            <a:ext cx="7363838" cy="400110"/>
          </a:xfrm>
          <a:prstGeom prst="rect">
            <a:avLst/>
          </a:prstGeom>
          <a:solidFill>
            <a:schemeClr val="accent3">
              <a:lumMod val="20000"/>
              <a:lumOff val="80000"/>
            </a:schemeClr>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It is an agreement between the developer &amp; Local Planning Authority </a:t>
            </a:r>
          </a:p>
        </p:txBody>
      </p:sp>
    </p:spTree>
    <p:extLst>
      <p:ext uri="{BB962C8B-B14F-4D97-AF65-F5344CB8AC3E}">
        <p14:creationId xmlns:p14="http://schemas.microsoft.com/office/powerpoint/2010/main" val="168783344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CF661EC-23EC-0B8F-D7BB-489E2B883819}"/>
              </a:ext>
            </a:extLst>
          </p:cNvPr>
          <p:cNvGraphicFramePr>
            <a:graphicFrameLocks noGrp="1"/>
          </p:cNvGraphicFramePr>
          <p:nvPr>
            <p:ph idx="1"/>
            <p:extLst>
              <p:ext uri="{D42A27DB-BD31-4B8C-83A1-F6EECF244321}">
                <p14:modId xmlns:p14="http://schemas.microsoft.com/office/powerpoint/2010/main" val="253760552"/>
              </p:ext>
            </p:extLst>
          </p:nvPr>
        </p:nvGraphicFramePr>
        <p:xfrm>
          <a:off x="838200" y="642075"/>
          <a:ext cx="10515600" cy="5826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455855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9ADA-5F97-4714-533B-6FA3EF305AA9}"/>
              </a:ext>
            </a:extLst>
          </p:cNvPr>
          <p:cNvSpPr>
            <a:spLocks noGrp="1"/>
          </p:cNvSpPr>
          <p:nvPr>
            <p:ph type="title"/>
          </p:nvPr>
        </p:nvSpPr>
        <p:spPr>
          <a:xfrm>
            <a:off x="1295401" y="1137775"/>
            <a:ext cx="9601196" cy="827213"/>
          </a:xfrm>
        </p:spPr>
        <p:style>
          <a:lnRef idx="2">
            <a:schemeClr val="dk1"/>
          </a:lnRef>
          <a:fillRef idx="1">
            <a:schemeClr val="lt1"/>
          </a:fillRef>
          <a:effectRef idx="0">
            <a:schemeClr val="dk1"/>
          </a:effectRef>
          <a:fontRef idx="minor">
            <a:schemeClr val="dk1"/>
          </a:fontRef>
        </p:style>
        <p:txBody>
          <a:bodyPr>
            <a:normAutofit/>
          </a:bodyPr>
          <a:lstStyle/>
          <a:p>
            <a:r>
              <a:rPr lang="en-US" sz="40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81BF46BA-AFC4-767C-88EC-FB6F38D14711}"/>
              </a:ext>
            </a:extLst>
          </p:cNvPr>
          <p:cNvSpPr>
            <a:spLocks noGrp="1"/>
          </p:cNvSpPr>
          <p:nvPr>
            <p:ph idx="1"/>
          </p:nvPr>
        </p:nvSpPr>
        <p:spPr>
          <a:xfrm>
            <a:off x="1295401" y="2556932"/>
            <a:ext cx="9601196" cy="3542311"/>
          </a:xfrm>
        </p:spPr>
        <p:style>
          <a:lnRef idx="2">
            <a:schemeClr val="dk1"/>
          </a:lnRef>
          <a:fillRef idx="1">
            <a:schemeClr val="lt1"/>
          </a:fillRef>
          <a:effectRef idx="0">
            <a:schemeClr val="dk1"/>
          </a:effectRef>
          <a:fontRef idx="minor">
            <a:schemeClr val="dk1"/>
          </a:fontRef>
        </p:style>
        <p:txBody>
          <a:bodyPr>
            <a:normAutofit fontScale="55000" lnSpcReduction="20000"/>
          </a:bodyPr>
          <a:lstStyle/>
          <a:p>
            <a:pPr algn="just"/>
            <a:r>
              <a:rPr lang="en-US" sz="2500" dirty="0">
                <a:latin typeface="Times New Roman" panose="02020603050405020304" pitchFamily="18" charset="0"/>
                <a:cs typeface="Times New Roman" panose="02020603050405020304" pitchFamily="18" charset="0"/>
              </a:rPr>
              <a:t>Introduction</a:t>
            </a:r>
          </a:p>
          <a:p>
            <a:pPr algn="just"/>
            <a:r>
              <a:rPr lang="en-US" sz="2500" dirty="0" err="1">
                <a:latin typeface="Times New Roman" panose="02020603050405020304" pitchFamily="18" charset="0"/>
                <a:cs typeface="Times New Roman" panose="02020603050405020304" pitchFamily="18" charset="0"/>
              </a:rPr>
              <a:t>Neighbourhood</a:t>
            </a:r>
            <a:r>
              <a:rPr lang="en-US" sz="2500" dirty="0">
                <a:latin typeface="Times New Roman" panose="02020603050405020304" pitchFamily="18" charset="0"/>
                <a:cs typeface="Times New Roman" panose="02020603050405020304" pitchFamily="18" charset="0"/>
              </a:rPr>
              <a:t> Planning Policy</a:t>
            </a:r>
          </a:p>
          <a:p>
            <a:pPr algn="just"/>
            <a:r>
              <a:rPr lang="en-US" sz="2500" dirty="0">
                <a:latin typeface="Times New Roman" panose="02020603050405020304" pitchFamily="18" charset="0"/>
                <a:cs typeface="Times New Roman" panose="02020603050405020304" pitchFamily="18" charset="0"/>
              </a:rPr>
              <a:t>Local Planning Policy</a:t>
            </a:r>
          </a:p>
          <a:p>
            <a:pPr algn="just"/>
            <a:r>
              <a:rPr lang="en-US" sz="2500" dirty="0">
                <a:latin typeface="Times New Roman" panose="02020603050405020304" pitchFamily="18" charset="0"/>
                <a:cs typeface="Times New Roman" panose="02020603050405020304" pitchFamily="18" charset="0"/>
              </a:rPr>
              <a:t>National Planning Policy</a:t>
            </a:r>
          </a:p>
          <a:p>
            <a:pPr algn="just"/>
            <a:r>
              <a:rPr lang="en-US" sz="2500" dirty="0">
                <a:latin typeface="Times New Roman" panose="02020603050405020304" pitchFamily="18" charset="0"/>
                <a:cs typeface="Times New Roman" panose="02020603050405020304" pitchFamily="18" charset="0"/>
              </a:rPr>
              <a:t>Aspects of NPPF</a:t>
            </a:r>
          </a:p>
          <a:p>
            <a:pPr algn="just"/>
            <a:r>
              <a:rPr lang="en-US" sz="2500" dirty="0">
                <a:latin typeface="Times New Roman" panose="02020603050405020304" pitchFamily="18" charset="0"/>
                <a:cs typeface="Times New Roman" panose="02020603050405020304" pitchFamily="18" charset="0"/>
              </a:rPr>
              <a:t>UK Town and Country Planning Act 1990</a:t>
            </a:r>
          </a:p>
          <a:p>
            <a:pPr algn="just"/>
            <a:r>
              <a:rPr lang="en-US" sz="2500" i="0" strike="noStrike" dirty="0">
                <a:solidFill>
                  <a:schemeClr val="tx1"/>
                </a:solidFill>
                <a:effectLst/>
                <a:latin typeface="Times New Roman" panose="02020603050405020304" pitchFamily="18" charset="0"/>
                <a:cs typeface="Times New Roman" panose="02020603050405020304" pitchFamily="18" charset="0"/>
                <a:hlinkClick r:id="rId2" tooltip="Home">
                  <a:extLst>
                    <a:ext uri="{A12FA001-AC4F-418D-AE19-62706E023703}">
                      <ahyp:hlinkClr xmlns:ahyp="http://schemas.microsoft.com/office/drawing/2018/hyperlinkcolor" val="tx"/>
                    </a:ext>
                  </a:extLst>
                </a:hlinkClick>
              </a:rPr>
              <a:t>Karnataka State Town Planning Board</a:t>
            </a:r>
            <a:r>
              <a:rPr lang="en-US" sz="2500" i="0" strike="noStrike" dirty="0">
                <a:solidFill>
                  <a:schemeClr val="tx1"/>
                </a:solidFill>
                <a:effectLst/>
                <a:latin typeface="Times New Roman" panose="02020603050405020304" pitchFamily="18" charset="0"/>
                <a:cs typeface="Times New Roman" panose="02020603050405020304" pitchFamily="18" charset="0"/>
              </a:rPr>
              <a:t>(KSTPB)</a:t>
            </a:r>
          </a:p>
          <a:p>
            <a:pPr algn="just"/>
            <a:r>
              <a:rPr lang="en-US" sz="2500" dirty="0">
                <a:latin typeface="Times New Roman" panose="02020603050405020304" pitchFamily="18" charset="0"/>
                <a:cs typeface="Times New Roman" panose="02020603050405020304" pitchFamily="18" charset="0"/>
              </a:rPr>
              <a:t>The Karnataka Town And Country Planning Act (KTCP ACT) , 1961</a:t>
            </a:r>
          </a:p>
          <a:p>
            <a:pPr algn="just"/>
            <a:r>
              <a:rPr lang="en-US" sz="2500" dirty="0">
                <a:latin typeface="Times New Roman" panose="02020603050405020304" pitchFamily="18" charset="0"/>
                <a:cs typeface="Times New Roman" panose="02020603050405020304" pitchFamily="18" charset="0"/>
              </a:rPr>
              <a:t>The Karnataka Urban Development Authorities Act(KUDA ACT), 1987</a:t>
            </a:r>
          </a:p>
          <a:p>
            <a:pPr algn="just"/>
            <a:r>
              <a:rPr lang="en-US" sz="2500" dirty="0">
                <a:latin typeface="Times New Roman" panose="02020603050405020304" pitchFamily="18" charset="0"/>
                <a:cs typeface="Times New Roman" panose="02020603050405020304" pitchFamily="18" charset="0"/>
              </a:rPr>
              <a:t>Karnataka Planning Authority Rules(KPA ), 1965 </a:t>
            </a:r>
          </a:p>
          <a:p>
            <a:pPr algn="just"/>
            <a:r>
              <a:rPr lang="en-US" sz="2500" dirty="0">
                <a:latin typeface="Times New Roman" panose="02020603050405020304" pitchFamily="18" charset="0"/>
                <a:cs typeface="Times New Roman" panose="02020603050405020304" pitchFamily="18" charset="0"/>
              </a:rPr>
              <a:t>Conclusion</a:t>
            </a:r>
          </a:p>
          <a:p>
            <a:pPr algn="just"/>
            <a:r>
              <a:rPr lang="en-US" sz="2500" dirty="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9930947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4087A75-3D9F-7E34-A27A-A8CBCC9A08D1}"/>
              </a:ext>
            </a:extLst>
          </p:cNvPr>
          <p:cNvGraphicFramePr>
            <a:graphicFrameLocks noGrp="1"/>
          </p:cNvGraphicFramePr>
          <p:nvPr>
            <p:ph idx="1"/>
            <p:extLst>
              <p:ext uri="{D42A27DB-BD31-4B8C-83A1-F6EECF244321}">
                <p14:modId xmlns:p14="http://schemas.microsoft.com/office/powerpoint/2010/main" val="2013128390"/>
              </p:ext>
            </p:extLst>
          </p:nvPr>
        </p:nvGraphicFramePr>
        <p:xfrm>
          <a:off x="940341" y="787941"/>
          <a:ext cx="10311318"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23124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1D70-F384-E9A8-4038-1FF24EE1CC20}"/>
              </a:ext>
            </a:extLst>
          </p:cNvPr>
          <p:cNvSpPr>
            <a:spLocks noGrp="1"/>
          </p:cNvSpPr>
          <p:nvPr>
            <p:ph type="title"/>
          </p:nvPr>
        </p:nvSpPr>
        <p:spPr>
          <a:xfrm>
            <a:off x="838199" y="885218"/>
            <a:ext cx="10515600" cy="1449422"/>
          </a:xfrm>
        </p:spPr>
        <p:style>
          <a:lnRef idx="2">
            <a:schemeClr val="dk1"/>
          </a:lnRef>
          <a:fillRef idx="1">
            <a:schemeClr val="lt1"/>
          </a:fillRef>
          <a:effectRef idx="0">
            <a:schemeClr val="dk1"/>
          </a:effectRef>
          <a:fontRef idx="minor">
            <a:schemeClr val="dk1"/>
          </a:fontRef>
        </p:style>
        <p:txBody>
          <a:bodyPr>
            <a:normAutofit fontScale="90000"/>
          </a:bodyPr>
          <a:lstStyle/>
          <a:p>
            <a:br>
              <a:rPr lang="en-US" b="1" i="0" strike="noStrike" cap="all" dirty="0">
                <a:solidFill>
                  <a:srgbClr val="A8BF4D"/>
                </a:solidFill>
                <a:effectLst/>
                <a:latin typeface="Times New Roman" panose="02020603050405020304" pitchFamily="18" charset="0"/>
                <a:cs typeface="Times New Roman" panose="02020603050405020304" pitchFamily="18" charset="0"/>
                <a:hlinkClick r:id="rId2" tooltip="Home">
                  <a:extLst>
                    <a:ext uri="{A12FA001-AC4F-418D-AE19-62706E023703}">
                      <ahyp:hlinkClr xmlns:ahyp="http://schemas.microsoft.com/office/drawing/2018/hyperlinkcolor" val="tx"/>
                    </a:ext>
                  </a:extLst>
                </a:hlinkClick>
              </a:rPr>
            </a:br>
            <a:r>
              <a:rPr lang="en-US" sz="4000" b="1" i="0" strike="noStrike" cap="all" dirty="0">
                <a:solidFill>
                  <a:schemeClr val="tx1"/>
                </a:solidFill>
                <a:effectLst/>
                <a:latin typeface="Times New Roman" panose="02020603050405020304" pitchFamily="18" charset="0"/>
                <a:cs typeface="Times New Roman" panose="02020603050405020304" pitchFamily="18" charset="0"/>
                <a:hlinkClick r:id="rId2" tooltip="Home">
                  <a:extLst>
                    <a:ext uri="{A12FA001-AC4F-418D-AE19-62706E023703}">
                      <ahyp:hlinkClr xmlns:ahyp="http://schemas.microsoft.com/office/drawing/2018/hyperlinkcolor" val="tx"/>
                    </a:ext>
                  </a:extLst>
                </a:hlinkClick>
              </a:rPr>
              <a:t>Karnataka State Town Planning Board</a:t>
            </a:r>
            <a:r>
              <a:rPr lang="en-US" sz="4000" b="1" i="0" u="none" strike="noStrike" cap="all" dirty="0">
                <a:solidFill>
                  <a:schemeClr val="tx1"/>
                </a:solidFill>
                <a:effectLst/>
                <a:latin typeface="Times New Roman" panose="02020603050405020304" pitchFamily="18" charset="0"/>
                <a:cs typeface="Times New Roman" panose="02020603050405020304" pitchFamily="18" charset="0"/>
              </a:rPr>
              <a:t>(KSTPB)</a:t>
            </a:r>
            <a:br>
              <a:rPr lang="en-US" b="0" i="0" dirty="0">
                <a:solidFill>
                  <a:srgbClr val="000000"/>
                </a:solidFill>
                <a:effectLst/>
                <a:latin typeface="inherit"/>
              </a:rPr>
            </a:br>
            <a:endParaRPr lang="en-US" dirty="0"/>
          </a:p>
        </p:txBody>
      </p:sp>
      <p:sp>
        <p:nvSpPr>
          <p:cNvPr id="3" name="Content Placeholder 2">
            <a:extLst>
              <a:ext uri="{FF2B5EF4-FFF2-40B4-BE49-F238E27FC236}">
                <a16:creationId xmlns:a16="http://schemas.microsoft.com/office/drawing/2014/main" id="{3E1EC92F-5DFA-DEDF-AB73-F9215A05DF82}"/>
              </a:ext>
            </a:extLst>
          </p:cNvPr>
          <p:cNvSpPr>
            <a:spLocks noGrp="1"/>
          </p:cNvSpPr>
          <p:nvPr>
            <p:ph idx="1"/>
          </p:nvPr>
        </p:nvSpPr>
        <p:spPr>
          <a:xfrm>
            <a:off x="838199" y="2752928"/>
            <a:ext cx="10515600" cy="3122939"/>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algn="just">
              <a:buFont typeface="Wingdings" panose="05000000000000000000" pitchFamily="2" charset="2"/>
              <a:buChar char="v"/>
            </a:pPr>
            <a:r>
              <a:rPr lang="en-US" sz="2400" b="0" i="0" dirty="0">
                <a:solidFill>
                  <a:srgbClr val="000000"/>
                </a:solidFill>
                <a:effectLst/>
                <a:latin typeface="Times New Roman" panose="02020603050405020304" pitchFamily="18" charset="0"/>
                <a:cs typeface="Times New Roman" panose="02020603050405020304" pitchFamily="18" charset="0"/>
              </a:rPr>
              <a:t>The State Government by notification </a:t>
            </a:r>
            <a:r>
              <a:rPr lang="en-US" sz="2400" b="1" i="0" dirty="0">
                <a:solidFill>
                  <a:srgbClr val="000000"/>
                </a:solidFill>
                <a:effectLst/>
                <a:latin typeface="Times New Roman" panose="02020603050405020304" pitchFamily="18" charset="0"/>
                <a:cs typeface="Times New Roman" panose="02020603050405020304" pitchFamily="18" charset="0"/>
              </a:rPr>
              <a:t>constituted the State Town Planning Board under Section-4 of the Karnataka Town and Country Planning Act, 1961</a:t>
            </a:r>
            <a:r>
              <a:rPr lang="en-US" sz="2400" b="0" i="0" dirty="0">
                <a:solidFill>
                  <a:srgbClr val="000000"/>
                </a:solidFill>
                <a:effectLst/>
                <a:latin typeface="Times New Roman" panose="02020603050405020304" pitchFamily="18" charset="0"/>
                <a:cs typeface="Times New Roman" panose="02020603050405020304" pitchFamily="18" charset="0"/>
              </a:rPr>
              <a:t> which has come into force in the state with effect from 15-01-1965 and the </a:t>
            </a:r>
            <a:r>
              <a:rPr lang="en-US" sz="2400" b="1" i="0" dirty="0">
                <a:solidFill>
                  <a:srgbClr val="000000"/>
                </a:solidFill>
                <a:effectLst/>
                <a:latin typeface="Times New Roman" panose="02020603050405020304" pitchFamily="18" charset="0"/>
                <a:cs typeface="Times New Roman" panose="02020603050405020304" pitchFamily="18" charset="0"/>
              </a:rPr>
              <a:t>Karnataka State Town Planning Board Rules, 1964 was formulated under the provisions of Section 74 of the said Act</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2400" b="0" i="0" dirty="0">
                <a:solidFill>
                  <a:srgbClr val="000000"/>
                </a:solidFill>
                <a:effectLst/>
                <a:latin typeface="Times New Roman" panose="02020603050405020304" pitchFamily="18" charset="0"/>
                <a:cs typeface="Times New Roman" panose="02020603050405020304" pitchFamily="18" charset="0"/>
              </a:rPr>
              <a:t>It works under </a:t>
            </a:r>
            <a:r>
              <a:rPr lang="en-US" sz="2400" b="1" i="0" dirty="0">
                <a:solidFill>
                  <a:srgbClr val="000000"/>
                </a:solidFill>
                <a:effectLst/>
                <a:latin typeface="Times New Roman" panose="02020603050405020304" pitchFamily="18" charset="0"/>
                <a:cs typeface="Times New Roman" panose="02020603050405020304" pitchFamily="18" charset="0"/>
              </a:rPr>
              <a:t>KTCP Act, KUDA Act, KPA </a:t>
            </a:r>
            <a:r>
              <a:rPr lang="en-US" sz="2400" b="0" i="0" dirty="0">
                <a:solidFill>
                  <a:srgbClr val="000000"/>
                </a:solidFill>
                <a:effectLst/>
                <a:latin typeface="Times New Roman" panose="02020603050405020304" pitchFamily="18" charset="0"/>
                <a:cs typeface="Times New Roman" panose="02020603050405020304" pitchFamily="18" charset="0"/>
              </a:rPr>
              <a:t>Act.</a:t>
            </a:r>
          </a:p>
          <a:p>
            <a:pPr marL="0" indent="0" algn="just">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lgn="just" fontAlgn="base">
              <a:buNone/>
            </a:pPr>
            <a:r>
              <a:rPr lang="en-US" sz="2400" b="1" i="0" dirty="0">
                <a:solidFill>
                  <a:srgbClr val="000000"/>
                </a:solidFill>
                <a:effectLst/>
                <a:latin typeface="Times New Roman" panose="02020603050405020304" pitchFamily="18" charset="0"/>
                <a:cs typeface="Times New Roman" panose="02020603050405020304" pitchFamily="18" charset="0"/>
              </a:rPr>
              <a:t>Mission:</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lgn="just" fontAlgn="base">
              <a:buNone/>
            </a:pPr>
            <a:r>
              <a:rPr lang="en-US" sz="2400" b="0" i="0" dirty="0">
                <a:solidFill>
                  <a:srgbClr val="000000"/>
                </a:solidFill>
                <a:effectLst/>
                <a:latin typeface="Times New Roman" panose="02020603050405020304" pitchFamily="18" charset="0"/>
                <a:cs typeface="Times New Roman" panose="02020603050405020304" pitchFamily="18" charset="0"/>
              </a:rPr>
              <a:t>Advising the State Government regarding </a:t>
            </a:r>
            <a:r>
              <a:rPr lang="en-US" sz="2400" b="1" i="0" dirty="0">
                <a:solidFill>
                  <a:srgbClr val="000000"/>
                </a:solidFill>
                <a:effectLst/>
                <a:latin typeface="Times New Roman" panose="02020603050405020304" pitchFamily="18" charset="0"/>
                <a:cs typeface="Times New Roman" panose="02020603050405020304" pitchFamily="18" charset="0"/>
              </a:rPr>
              <a:t>Planning and development of Urban and rural areas and determining principles and policies for achieving the balanced development of the State</a:t>
            </a:r>
            <a:r>
              <a:rPr lang="en-US" sz="2400" b="0" i="0" dirty="0">
                <a:solidFill>
                  <a:srgbClr val="000000"/>
                </a:solidFill>
                <a:effectLst/>
                <a:latin typeface="Times New Roman" panose="02020603050405020304" pitchFamily="18" charset="0"/>
                <a:cs typeface="Times New Roman" panose="02020603050405020304" pitchFamily="18" charset="0"/>
              </a:rPr>
              <a:t>.</a:t>
            </a:r>
          </a:p>
          <a:p>
            <a:pPr marL="0" indent="0" algn="just" fontAlgn="base">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837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B9DC-FF8B-61C1-710C-309EC9FA60D4}"/>
              </a:ext>
            </a:extLst>
          </p:cNvPr>
          <p:cNvSpPr>
            <a:spLocks noGrp="1"/>
          </p:cNvSpPr>
          <p:nvPr>
            <p:ph type="title"/>
          </p:nvPr>
        </p:nvSpPr>
        <p:spPr>
          <a:xfrm>
            <a:off x="1108953" y="982132"/>
            <a:ext cx="10068128" cy="850832"/>
          </a:xfrm>
        </p:spPr>
        <p:style>
          <a:lnRef idx="2">
            <a:schemeClr val="dk1"/>
          </a:lnRef>
          <a:fillRef idx="1">
            <a:schemeClr val="lt1"/>
          </a:fillRef>
          <a:effectRef idx="0">
            <a:schemeClr val="dk1"/>
          </a:effectRef>
          <a:fontRef idx="minor">
            <a:schemeClr val="dk1"/>
          </a:fontRef>
        </p:style>
        <p:txBody>
          <a:bodyPr>
            <a:normAutofit/>
          </a:bodyPr>
          <a:lstStyle/>
          <a:p>
            <a:pPr algn="ctr"/>
            <a:r>
              <a:rPr lang="en-US" sz="4000" b="1" i="0" dirty="0">
                <a:solidFill>
                  <a:srgbClr val="000000"/>
                </a:solidFill>
                <a:effectLst/>
                <a:latin typeface="Times New Roman" panose="02020603050405020304" pitchFamily="18" charset="0"/>
                <a:cs typeface="Times New Roman" panose="02020603050405020304" pitchFamily="18" charset="0"/>
              </a:rPr>
              <a:t>Composition of the Board</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31EF4F-8D78-337D-9D49-77A16365CC1A}"/>
              </a:ext>
            </a:extLst>
          </p:cNvPr>
          <p:cNvSpPr>
            <a:spLocks noGrp="1"/>
          </p:cNvSpPr>
          <p:nvPr>
            <p:ph idx="1"/>
          </p:nvPr>
        </p:nvSpPr>
        <p:spPr>
          <a:xfrm>
            <a:off x="1108953" y="2529191"/>
            <a:ext cx="10068128" cy="3696511"/>
          </a:xfrm>
        </p:spPr>
        <p:style>
          <a:lnRef idx="2">
            <a:schemeClr val="dk1"/>
          </a:lnRef>
          <a:fillRef idx="1">
            <a:schemeClr val="lt1"/>
          </a:fillRef>
          <a:effectRef idx="0">
            <a:schemeClr val="dk1"/>
          </a:effectRef>
          <a:fontRef idx="minor">
            <a:schemeClr val="dk1"/>
          </a:fontRef>
        </p:style>
        <p:txBody>
          <a:bodyPr>
            <a:noAutofit/>
          </a:bodyPr>
          <a:lstStyle/>
          <a:p>
            <a:pPr marL="0" indent="0" algn="just" fontAlgn="base">
              <a:lnSpc>
                <a:spcPct val="120000"/>
              </a:lnSpc>
              <a:buNone/>
            </a:pPr>
            <a:r>
              <a:rPr lang="en-US" sz="1400" b="0" i="0" dirty="0">
                <a:solidFill>
                  <a:srgbClr val="000000"/>
                </a:solidFill>
                <a:effectLst/>
                <a:latin typeface="Times New Roman" panose="02020603050405020304" pitchFamily="18" charset="0"/>
                <a:cs typeface="Times New Roman" panose="02020603050405020304" pitchFamily="18" charset="0"/>
              </a:rPr>
              <a:t>As per Rule 3 of the Karnataka State Town Planning Board Rules, 1964, the Board consist of following members.</a:t>
            </a:r>
          </a:p>
          <a:p>
            <a:pPr algn="l" fontAlgn="base">
              <a:buFont typeface="Wingdings" panose="05000000000000000000" pitchFamily="2" charset="2"/>
              <a:buChar char="v"/>
            </a:pPr>
            <a:r>
              <a:rPr lang="en-US" sz="1400" b="0" i="0" dirty="0">
                <a:solidFill>
                  <a:srgbClr val="000000"/>
                </a:solidFill>
                <a:effectLst/>
                <a:latin typeface="Times New Roman" panose="02020603050405020304" pitchFamily="18" charset="0"/>
                <a:cs typeface="Times New Roman" panose="02020603050405020304" pitchFamily="18" charset="0"/>
              </a:rPr>
              <a:t>Minister in charge of Town &amp; Country Planning.</a:t>
            </a:r>
          </a:p>
          <a:p>
            <a:pPr algn="l" fontAlgn="base">
              <a:buFont typeface="Wingdings" panose="05000000000000000000" pitchFamily="2" charset="2"/>
              <a:buChar char="v"/>
            </a:pPr>
            <a:r>
              <a:rPr lang="en-US" sz="1400" b="0" i="0" dirty="0">
                <a:solidFill>
                  <a:srgbClr val="000000"/>
                </a:solidFill>
                <a:effectLst/>
                <a:latin typeface="Times New Roman" panose="02020603050405020304" pitchFamily="18" charset="0"/>
                <a:cs typeface="Times New Roman" panose="02020603050405020304" pitchFamily="18" charset="0"/>
              </a:rPr>
              <a:t>The Secretary to Government of Karnataka, Urban Development Department.</a:t>
            </a:r>
          </a:p>
          <a:p>
            <a:pPr algn="l" fontAlgn="base">
              <a:buFont typeface="Wingdings" panose="05000000000000000000" pitchFamily="2" charset="2"/>
              <a:buChar char="v"/>
            </a:pPr>
            <a:r>
              <a:rPr lang="en-US" sz="1400" b="0" i="0" dirty="0">
                <a:solidFill>
                  <a:srgbClr val="000000"/>
                </a:solidFill>
                <a:effectLst/>
                <a:latin typeface="Times New Roman" panose="02020603050405020304" pitchFamily="18" charset="0"/>
                <a:cs typeface="Times New Roman" panose="02020603050405020304" pitchFamily="18" charset="0"/>
              </a:rPr>
              <a:t>The Principal Secretary to Government of Karnataka, Planning Department.</a:t>
            </a:r>
          </a:p>
          <a:p>
            <a:pPr algn="l" fontAlgn="base">
              <a:buFont typeface="Wingdings" panose="05000000000000000000" pitchFamily="2" charset="2"/>
              <a:buChar char="v"/>
            </a:pPr>
            <a:r>
              <a:rPr lang="en-US" sz="1400" b="0" i="0" dirty="0">
                <a:solidFill>
                  <a:srgbClr val="000000"/>
                </a:solidFill>
                <a:effectLst/>
                <a:latin typeface="Times New Roman" panose="02020603050405020304" pitchFamily="18" charset="0"/>
                <a:cs typeface="Times New Roman" panose="02020603050405020304" pitchFamily="18" charset="0"/>
              </a:rPr>
              <a:t>The Principal Secretary to Government of Karnataka, Finance Department.</a:t>
            </a:r>
          </a:p>
          <a:p>
            <a:pPr algn="l" fontAlgn="base">
              <a:buFont typeface="Wingdings" panose="05000000000000000000" pitchFamily="2" charset="2"/>
              <a:buChar char="v"/>
            </a:pPr>
            <a:r>
              <a:rPr lang="en-US" sz="1400" b="0" i="0" dirty="0">
                <a:solidFill>
                  <a:srgbClr val="000000"/>
                </a:solidFill>
                <a:effectLst/>
                <a:latin typeface="Times New Roman" panose="02020603050405020304" pitchFamily="18" charset="0"/>
                <a:cs typeface="Times New Roman" panose="02020603050405020304" pitchFamily="18" charset="0"/>
              </a:rPr>
              <a:t>Commissioner, Bangalore Development Authority.</a:t>
            </a:r>
          </a:p>
          <a:p>
            <a:pPr algn="l" fontAlgn="base">
              <a:buFont typeface="Wingdings" panose="05000000000000000000" pitchFamily="2" charset="2"/>
              <a:buChar char="v"/>
            </a:pPr>
            <a:r>
              <a:rPr lang="en-US" sz="1400" b="0" i="0" dirty="0">
                <a:solidFill>
                  <a:srgbClr val="000000"/>
                </a:solidFill>
                <a:effectLst/>
                <a:latin typeface="Times New Roman" panose="02020603050405020304" pitchFamily="18" charset="0"/>
                <a:cs typeface="Times New Roman" panose="02020603050405020304" pitchFamily="18" charset="0"/>
              </a:rPr>
              <a:t>Metropolitan Commissioner, Bangalore Metropolitan Region Development Authority.</a:t>
            </a:r>
          </a:p>
          <a:p>
            <a:pPr algn="l" fontAlgn="base">
              <a:buFont typeface="Wingdings" panose="05000000000000000000" pitchFamily="2" charset="2"/>
              <a:buChar char="v"/>
            </a:pPr>
            <a:r>
              <a:rPr lang="en-US" sz="1400" b="0" i="0" dirty="0">
                <a:solidFill>
                  <a:srgbClr val="000000"/>
                </a:solidFill>
                <a:effectLst/>
                <a:latin typeface="Times New Roman" panose="02020603050405020304" pitchFamily="18" charset="0"/>
                <a:cs typeface="Times New Roman" panose="02020603050405020304" pitchFamily="18" charset="0"/>
              </a:rPr>
              <a:t>Managing Director, Karnataka Urban Water Supply and Drainage Board.</a:t>
            </a:r>
          </a:p>
          <a:p>
            <a:pPr algn="l" fontAlgn="base">
              <a:buFont typeface="Wingdings" panose="05000000000000000000" pitchFamily="2" charset="2"/>
              <a:buChar char="v"/>
            </a:pPr>
            <a:r>
              <a:rPr lang="en-US" sz="1400" b="0" i="0" dirty="0">
                <a:solidFill>
                  <a:srgbClr val="000000"/>
                </a:solidFill>
                <a:effectLst/>
                <a:latin typeface="Times New Roman" panose="02020603050405020304" pitchFamily="18" charset="0"/>
                <a:cs typeface="Times New Roman" panose="02020603050405020304" pitchFamily="18" charset="0"/>
              </a:rPr>
              <a:t>The Commissioner, Karnataka Housing Board, Bangalore.</a:t>
            </a:r>
          </a:p>
          <a:p>
            <a:pPr algn="l" fontAlgn="base">
              <a:buFont typeface="Wingdings" panose="05000000000000000000" pitchFamily="2" charset="2"/>
              <a:buChar char="v"/>
            </a:pPr>
            <a:r>
              <a:rPr lang="en-US" sz="1400" b="0" i="0" dirty="0">
                <a:solidFill>
                  <a:srgbClr val="000000"/>
                </a:solidFill>
                <a:effectLst/>
                <a:latin typeface="Times New Roman" panose="02020603050405020304" pitchFamily="18" charset="0"/>
                <a:cs typeface="Times New Roman" panose="02020603050405020304" pitchFamily="18" charset="0"/>
              </a:rPr>
              <a:t>The Chief Engineer (C &amp; B), Bangalore.</a:t>
            </a:r>
          </a:p>
          <a:p>
            <a:pPr algn="l" fontAlgn="base">
              <a:buFont typeface="Wingdings" panose="05000000000000000000" pitchFamily="2" charset="2"/>
              <a:buChar char="v"/>
            </a:pPr>
            <a:r>
              <a:rPr lang="en-US" sz="1400" b="0" i="0" dirty="0">
                <a:solidFill>
                  <a:srgbClr val="000000"/>
                </a:solidFill>
                <a:effectLst/>
                <a:latin typeface="Times New Roman" panose="02020603050405020304" pitchFamily="18" charset="0"/>
                <a:cs typeface="Times New Roman" panose="02020603050405020304" pitchFamily="18" charset="0"/>
              </a:rPr>
              <a:t>The Director of Town and Country Planning, Bangalore.</a:t>
            </a:r>
          </a:p>
        </p:txBody>
      </p:sp>
    </p:spTree>
    <p:extLst>
      <p:ext uri="{BB962C8B-B14F-4D97-AF65-F5344CB8AC3E}">
        <p14:creationId xmlns:p14="http://schemas.microsoft.com/office/powerpoint/2010/main" val="270052416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BA38-3161-9138-8882-D7F952E9A802}"/>
              </a:ext>
            </a:extLst>
          </p:cNvPr>
          <p:cNvSpPr>
            <a:spLocks noGrp="1"/>
          </p:cNvSpPr>
          <p:nvPr>
            <p:ph type="title"/>
          </p:nvPr>
        </p:nvSpPr>
        <p:spPr>
          <a:xfrm>
            <a:off x="867383" y="982132"/>
            <a:ext cx="4852481" cy="980806"/>
          </a:xfrm>
        </p:spPr>
        <p:style>
          <a:lnRef idx="2">
            <a:schemeClr val="dk1"/>
          </a:lnRef>
          <a:fillRef idx="1">
            <a:schemeClr val="lt1"/>
          </a:fillRef>
          <a:effectRef idx="0">
            <a:schemeClr val="dk1"/>
          </a:effectRef>
          <a:fontRef idx="minor">
            <a:schemeClr val="dk1"/>
          </a:fontRef>
        </p:style>
        <p:txBody>
          <a:bodyPr>
            <a:normAutofit/>
          </a:bodyPr>
          <a:lstStyle/>
          <a:p>
            <a:r>
              <a:rPr lang="en-US" sz="4000" b="1" dirty="0">
                <a:latin typeface="Times New Roman" panose="02020603050405020304" pitchFamily="18" charset="0"/>
                <a:cs typeface="Times New Roman" panose="02020603050405020304" pitchFamily="18" charset="0"/>
              </a:rPr>
              <a:t>Organization Chart:</a:t>
            </a:r>
          </a:p>
        </p:txBody>
      </p:sp>
      <p:pic>
        <p:nvPicPr>
          <p:cNvPr id="5" name="Picture 4">
            <a:extLst>
              <a:ext uri="{FF2B5EF4-FFF2-40B4-BE49-F238E27FC236}">
                <a16:creationId xmlns:a16="http://schemas.microsoft.com/office/drawing/2014/main" id="{AE6E3B97-B347-C84B-E7B0-F32D647EF04A}"/>
              </a:ext>
            </a:extLst>
          </p:cNvPr>
          <p:cNvPicPr>
            <a:picLocks noChangeAspect="1"/>
          </p:cNvPicPr>
          <p:nvPr/>
        </p:nvPicPr>
        <p:blipFill>
          <a:blip r:embed="rId2"/>
          <a:stretch>
            <a:fillRect/>
          </a:stretch>
        </p:blipFill>
        <p:spPr>
          <a:xfrm>
            <a:off x="6472138" y="201342"/>
            <a:ext cx="4033579" cy="645531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36052002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20C0-AAD1-2892-3012-3D2D5DC67359}"/>
              </a:ext>
            </a:extLst>
          </p:cNvPr>
          <p:cNvSpPr>
            <a:spLocks noGrp="1"/>
          </p:cNvSpPr>
          <p:nvPr>
            <p:ph type="title"/>
          </p:nvPr>
        </p:nvSpPr>
        <p:spPr>
          <a:xfrm>
            <a:off x="838200" y="880691"/>
            <a:ext cx="10515600" cy="831377"/>
          </a:xfrm>
        </p:spPr>
        <p:style>
          <a:lnRef idx="2">
            <a:schemeClr val="dk1"/>
          </a:lnRef>
          <a:fillRef idx="1">
            <a:schemeClr val="lt1"/>
          </a:fillRef>
          <a:effectRef idx="0">
            <a:schemeClr val="dk1"/>
          </a:effectRef>
          <a:fontRef idx="minor">
            <a:schemeClr val="dk1"/>
          </a:fontRef>
        </p:style>
        <p:txBody>
          <a:bodyPr>
            <a:normAutofit/>
          </a:bodyPr>
          <a:lstStyle/>
          <a:p>
            <a:r>
              <a:rPr lang="en-US" sz="4000" b="1" dirty="0">
                <a:latin typeface="Times New Roman" panose="02020603050405020304" pitchFamily="18" charset="0"/>
                <a:cs typeface="Times New Roman" panose="02020603050405020304" pitchFamily="18" charset="0"/>
              </a:rPr>
              <a:t>Functions of </a:t>
            </a:r>
            <a:r>
              <a:rPr lang="en-US" sz="4000" b="1" i="0" u="none" strike="noStrike" cap="all" dirty="0">
                <a:solidFill>
                  <a:srgbClr val="07203C"/>
                </a:solidFill>
                <a:effectLst/>
                <a:latin typeface="Times New Roman" panose="02020603050405020304" pitchFamily="18" charset="0"/>
                <a:cs typeface="Times New Roman" panose="02020603050405020304" pitchFamily="18" charset="0"/>
              </a:rPr>
              <a:t>KSTPB:</a:t>
            </a:r>
            <a:r>
              <a:rPr lang="en-US" sz="40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0427310B-5036-14CE-67AB-0D920B97259A}"/>
              </a:ext>
            </a:extLst>
          </p:cNvPr>
          <p:cNvSpPr>
            <a:spLocks noGrp="1"/>
          </p:cNvSpPr>
          <p:nvPr>
            <p:ph idx="1"/>
          </p:nvPr>
        </p:nvSpPr>
        <p:spPr>
          <a:xfrm>
            <a:off x="838200" y="1828800"/>
            <a:ext cx="10515600" cy="4241260"/>
          </a:xfrm>
        </p:spPr>
        <p:style>
          <a:lnRef idx="2">
            <a:schemeClr val="dk1"/>
          </a:lnRef>
          <a:fillRef idx="1">
            <a:schemeClr val="lt1"/>
          </a:fillRef>
          <a:effectRef idx="0">
            <a:schemeClr val="dk1"/>
          </a:effectRef>
          <a:fontRef idx="minor">
            <a:schemeClr val="dk1"/>
          </a:fontRef>
        </p:style>
        <p:txBody>
          <a:bodyPr>
            <a:no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functions of the Board have been prescribed under rule 20 of the Karnataka State Town Planning Board Rules,1964 </a:t>
            </a:r>
            <a:r>
              <a:rPr lang="en-US" sz="2000" dirty="0">
                <a:latin typeface="Times New Roman" panose="02020603050405020304" pitchFamily="18" charset="0"/>
                <a:cs typeface="Times New Roman" panose="02020603050405020304" pitchFamily="18" charset="0"/>
              </a:rPr>
              <a:t>including the following </a:t>
            </a:r>
          </a:p>
          <a:p>
            <a:pPr marL="514350" indent="-514350" algn="just">
              <a:buAutoNum type="alphaLcParenR"/>
            </a:pPr>
            <a:r>
              <a:rPr lang="en-US" sz="2000" dirty="0">
                <a:latin typeface="Times New Roman" panose="02020603050405020304" pitchFamily="18" charset="0"/>
                <a:cs typeface="Times New Roman" panose="02020603050405020304" pitchFamily="18" charset="0"/>
              </a:rPr>
              <a:t>To advise and assist the local Planning Authorities and the State Government in matters relating to Planning, development and use of rural and urban lands in the State.</a:t>
            </a:r>
          </a:p>
          <a:p>
            <a:pPr marL="514350" indent="-514350" algn="just">
              <a:buAutoNum type="alphaLcParenR"/>
            </a:pPr>
            <a:r>
              <a:rPr lang="en-US" sz="2000" dirty="0">
                <a:latin typeface="Times New Roman" panose="02020603050405020304" pitchFamily="18" charset="0"/>
                <a:cs typeface="Times New Roman" panose="02020603050405020304" pitchFamily="18" charset="0"/>
              </a:rPr>
              <a:t>Advise in the preparation and implementation of Development Plans and Town Planning Schemes. </a:t>
            </a:r>
          </a:p>
          <a:p>
            <a:pPr marL="514350" indent="-514350" algn="just">
              <a:buAutoNum type="alphaLcParenR"/>
            </a:pPr>
            <a:r>
              <a:rPr lang="en-US" sz="2000" dirty="0">
                <a:latin typeface="Times New Roman" panose="02020603050405020304" pitchFamily="18" charset="0"/>
                <a:cs typeface="Times New Roman" panose="02020603050405020304" pitchFamily="18" charset="0"/>
              </a:rPr>
              <a:t>Undertake, assist and encourage the collection, maintenance and publication of statistics, bulletins on planning and its methodology.</a:t>
            </a:r>
          </a:p>
          <a:p>
            <a:pPr marL="514350" indent="-514350" algn="just">
              <a:buAutoNum type="alphaLcParenR"/>
            </a:pPr>
            <a:r>
              <a:rPr lang="en-US" sz="2000" dirty="0">
                <a:latin typeface="Times New Roman" panose="02020603050405020304" pitchFamily="18" charset="0"/>
                <a:cs typeface="Times New Roman" panose="02020603050405020304" pitchFamily="18" charset="0"/>
              </a:rPr>
              <a:t>Prepare reports and furnish reports relating to the purpose of the KTCP Act, 1961.</a:t>
            </a:r>
          </a:p>
        </p:txBody>
      </p:sp>
    </p:spTree>
    <p:extLst>
      <p:ext uri="{BB962C8B-B14F-4D97-AF65-F5344CB8AC3E}">
        <p14:creationId xmlns:p14="http://schemas.microsoft.com/office/powerpoint/2010/main" val="401275146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9E67-5316-1F08-45C7-31C3889D0E35}"/>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sz="4000" b="1" dirty="0">
                <a:latin typeface="Times New Roman" panose="02020603050405020304" pitchFamily="18" charset="0"/>
                <a:cs typeface="Times New Roman" panose="02020603050405020304" pitchFamily="18" charset="0"/>
              </a:rPr>
              <a:t>The Karnataka Town And Country Planning Act (KTCP ACT) , 1961  </a:t>
            </a:r>
          </a:p>
        </p:txBody>
      </p:sp>
      <p:graphicFrame>
        <p:nvGraphicFramePr>
          <p:cNvPr id="4" name="Content Placeholder 3">
            <a:extLst>
              <a:ext uri="{FF2B5EF4-FFF2-40B4-BE49-F238E27FC236}">
                <a16:creationId xmlns:a16="http://schemas.microsoft.com/office/drawing/2014/main" id="{EA83EF04-383A-7BDE-B574-53BA24F4FD0F}"/>
              </a:ext>
            </a:extLst>
          </p:cNvPr>
          <p:cNvGraphicFramePr>
            <a:graphicFrameLocks noGrp="1"/>
          </p:cNvGraphicFramePr>
          <p:nvPr>
            <p:ph idx="1"/>
            <p:extLst>
              <p:ext uri="{D42A27DB-BD31-4B8C-83A1-F6EECF244321}">
                <p14:modId xmlns:p14="http://schemas.microsoft.com/office/powerpoint/2010/main" val="3714098187"/>
              </p:ext>
            </p:extLst>
          </p:nvPr>
        </p:nvGraphicFramePr>
        <p:xfrm>
          <a:off x="1295401" y="2556931"/>
          <a:ext cx="9601196" cy="3522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867136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E294-CCBC-306F-1911-1813B9FE8459}"/>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sz="4000" b="1" dirty="0">
                <a:latin typeface="Times New Roman" panose="02020603050405020304" pitchFamily="18" charset="0"/>
                <a:cs typeface="Times New Roman" panose="02020603050405020304" pitchFamily="18" charset="0"/>
              </a:rPr>
              <a:t>The Karnataka Urban Development Authorities Act(KUDA ACT), 1987</a:t>
            </a:r>
          </a:p>
        </p:txBody>
      </p:sp>
      <p:graphicFrame>
        <p:nvGraphicFramePr>
          <p:cNvPr id="4" name="Content Placeholder 3">
            <a:extLst>
              <a:ext uri="{FF2B5EF4-FFF2-40B4-BE49-F238E27FC236}">
                <a16:creationId xmlns:a16="http://schemas.microsoft.com/office/drawing/2014/main" id="{BE26E2AD-C3D0-6E65-CC84-9653AE5DA6E2}"/>
              </a:ext>
            </a:extLst>
          </p:cNvPr>
          <p:cNvGraphicFramePr>
            <a:graphicFrameLocks noGrp="1"/>
          </p:cNvGraphicFramePr>
          <p:nvPr>
            <p:ph idx="1"/>
            <p:extLst>
              <p:ext uri="{D42A27DB-BD31-4B8C-83A1-F6EECF244321}">
                <p14:modId xmlns:p14="http://schemas.microsoft.com/office/powerpoint/2010/main" val="793228149"/>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95505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1E78FF20-BF72-DAC0-4C5E-B71804D00F67}"/>
              </a:ext>
            </a:extLst>
          </p:cNvPr>
          <p:cNvGraphicFramePr>
            <a:graphicFrameLocks noGrp="1"/>
          </p:cNvGraphicFramePr>
          <p:nvPr>
            <p:ph idx="1"/>
            <p:extLst>
              <p:ext uri="{D42A27DB-BD31-4B8C-83A1-F6EECF244321}">
                <p14:modId xmlns:p14="http://schemas.microsoft.com/office/powerpoint/2010/main" val="1250156199"/>
              </p:ext>
            </p:extLst>
          </p:nvPr>
        </p:nvGraphicFramePr>
        <p:xfrm>
          <a:off x="838200" y="379378"/>
          <a:ext cx="10515600" cy="5398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578376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8B5A-B4F5-46F2-9797-873D8B68EA77}"/>
              </a:ext>
            </a:extLst>
          </p:cNvPr>
          <p:cNvSpPr>
            <a:spLocks noGrp="1"/>
          </p:cNvSpPr>
          <p:nvPr>
            <p:ph type="title"/>
          </p:nvPr>
        </p:nvSpPr>
        <p:spPr>
          <a:xfrm>
            <a:off x="838199" y="982132"/>
            <a:ext cx="10515600" cy="899471"/>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sz="4000" b="1" dirty="0">
                <a:latin typeface="Times New Roman" panose="02020603050405020304" pitchFamily="18" charset="0"/>
                <a:cs typeface="Times New Roman" panose="02020603050405020304" pitchFamily="18" charset="0"/>
              </a:rPr>
              <a:t>Karnataka Planning Authority Rules(KPA ), 1965</a:t>
            </a:r>
          </a:p>
        </p:txBody>
      </p:sp>
      <p:graphicFrame>
        <p:nvGraphicFramePr>
          <p:cNvPr id="4" name="Content Placeholder 3">
            <a:extLst>
              <a:ext uri="{FF2B5EF4-FFF2-40B4-BE49-F238E27FC236}">
                <a16:creationId xmlns:a16="http://schemas.microsoft.com/office/drawing/2014/main" id="{58B6110D-0672-0D7A-2A7F-475DC24EBB2C}"/>
              </a:ext>
            </a:extLst>
          </p:cNvPr>
          <p:cNvGraphicFramePr>
            <a:graphicFrameLocks noGrp="1"/>
          </p:cNvGraphicFramePr>
          <p:nvPr>
            <p:ph idx="1"/>
            <p:extLst>
              <p:ext uri="{D42A27DB-BD31-4B8C-83A1-F6EECF244321}">
                <p14:modId xmlns:p14="http://schemas.microsoft.com/office/powerpoint/2010/main" val="918381952"/>
              </p:ext>
            </p:extLst>
          </p:nvPr>
        </p:nvGraphicFramePr>
        <p:xfrm>
          <a:off x="963038" y="2568102"/>
          <a:ext cx="10262681" cy="3540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370864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B48F-EE46-0D28-27D1-CAEA83289F55}"/>
              </a:ext>
            </a:extLst>
          </p:cNvPr>
          <p:cNvSpPr>
            <a:spLocks noGrp="1"/>
          </p:cNvSpPr>
          <p:nvPr>
            <p:ph type="title"/>
          </p:nvPr>
        </p:nvSpPr>
        <p:spPr>
          <a:xfrm>
            <a:off x="894946" y="1070043"/>
            <a:ext cx="10301590" cy="1031132"/>
          </a:xfrm>
        </p:spPr>
        <p:style>
          <a:lnRef idx="2">
            <a:schemeClr val="dk1"/>
          </a:lnRef>
          <a:fillRef idx="1">
            <a:schemeClr val="lt1"/>
          </a:fillRef>
          <a:effectRef idx="0">
            <a:schemeClr val="dk1"/>
          </a:effectRef>
          <a:fontRef idx="minor">
            <a:schemeClr val="dk1"/>
          </a:fontRef>
        </p:style>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3820800-1FB0-EDF8-221D-E56D9261C648}"/>
              </a:ext>
            </a:extLst>
          </p:cNvPr>
          <p:cNvSpPr>
            <a:spLocks noGrp="1"/>
          </p:cNvSpPr>
          <p:nvPr>
            <p:ph idx="1"/>
          </p:nvPr>
        </p:nvSpPr>
        <p:spPr>
          <a:xfrm>
            <a:off x="894946" y="2577829"/>
            <a:ext cx="10301590" cy="3443591"/>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lgn="just">
              <a:buNone/>
            </a:pPr>
            <a:r>
              <a:rPr lang="en-US" b="1" dirty="0">
                <a:solidFill>
                  <a:srgbClr val="FF0000"/>
                </a:solidFill>
                <a:latin typeface="Times New Roman" panose="02020603050405020304" pitchFamily="18" charset="0"/>
                <a:cs typeface="Times New Roman" panose="02020603050405020304" pitchFamily="18" charset="0"/>
              </a:rPr>
              <a:t>UK Planning Laws: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UK planning laws are critical for </a:t>
            </a:r>
            <a:r>
              <a:rPr lang="en-US" b="1" dirty="0">
                <a:latin typeface="Times New Roman" panose="02020603050405020304" pitchFamily="18" charset="0"/>
                <a:cs typeface="Times New Roman" panose="02020603050405020304" pitchFamily="18" charset="0"/>
              </a:rPr>
              <a:t>managing the use and development of land and property to balance economic growth, environmental sustainability, and community needs.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They </a:t>
            </a:r>
            <a:r>
              <a:rPr lang="en-US" b="1" dirty="0">
                <a:latin typeface="Times New Roman" panose="02020603050405020304" pitchFamily="18" charset="0"/>
                <a:cs typeface="Times New Roman" panose="02020603050405020304" pitchFamily="18" charset="0"/>
              </a:rPr>
              <a:t>provide a framework for decision-making at national and local levels</a:t>
            </a:r>
            <a:r>
              <a:rPr lang="en-US" dirty="0">
                <a:latin typeface="Times New Roman" panose="02020603050405020304" pitchFamily="18" charset="0"/>
                <a:cs typeface="Times New Roman" panose="02020603050405020304" pitchFamily="18" charset="0"/>
              </a:rPr>
              <a:t>, ensuring that development is regulated in a fair, efficient, and sustainable manner.</a:t>
            </a:r>
          </a:p>
          <a:p>
            <a:pPr marL="0" indent="0" algn="just">
              <a:buNone/>
            </a:pPr>
            <a:r>
              <a:rPr lang="en-US" b="1" dirty="0">
                <a:solidFill>
                  <a:srgbClr val="FF0000"/>
                </a:solidFill>
                <a:latin typeface="Times New Roman" panose="02020603050405020304" pitchFamily="18" charset="0"/>
                <a:cs typeface="Times New Roman" panose="02020603050405020304" pitchFamily="18" charset="0"/>
              </a:rPr>
              <a:t>Karnataka State Town Planning Board (KSTPB):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plays a pivotal role in shaping and regulating urban and regional planning across the state of Karnataka. </a:t>
            </a:r>
            <a:r>
              <a:rPr lang="en-US" b="1" dirty="0">
                <a:latin typeface="Times New Roman" panose="02020603050405020304" pitchFamily="18" charset="0"/>
                <a:cs typeface="Times New Roman" panose="02020603050405020304" pitchFamily="18" charset="0"/>
              </a:rPr>
              <a:t>It is a key advisory and regulatory body established under the Karnataka Town and Country Planning Act, 1961.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Its significance lies in its </a:t>
            </a:r>
            <a:r>
              <a:rPr lang="en-US" b="1" dirty="0">
                <a:latin typeface="Times New Roman" panose="02020603050405020304" pitchFamily="18" charset="0"/>
                <a:cs typeface="Times New Roman" panose="02020603050405020304" pitchFamily="18" charset="0"/>
              </a:rPr>
              <a:t>role in ensuring planned and sustainable urban growth, fostering economic development, and maintaining environmental and social balance.</a:t>
            </a:r>
          </a:p>
          <a:p>
            <a:pPr marL="0" indent="0">
              <a:buNone/>
            </a:pPr>
            <a:endParaRPr lang="en-US" dirty="0"/>
          </a:p>
        </p:txBody>
      </p:sp>
    </p:spTree>
    <p:extLst>
      <p:ext uri="{BB962C8B-B14F-4D97-AF65-F5344CB8AC3E}">
        <p14:creationId xmlns:p14="http://schemas.microsoft.com/office/powerpoint/2010/main" val="318817185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9ADA-5F97-4714-533B-6FA3EF305AA9}"/>
              </a:ext>
            </a:extLst>
          </p:cNvPr>
          <p:cNvSpPr>
            <a:spLocks noGrp="1"/>
          </p:cNvSpPr>
          <p:nvPr>
            <p:ph type="title"/>
          </p:nvPr>
        </p:nvSpPr>
        <p:spPr>
          <a:xfrm>
            <a:off x="1295401" y="1137775"/>
            <a:ext cx="9601196" cy="827213"/>
          </a:xfrm>
        </p:spPr>
        <p:style>
          <a:lnRef idx="2">
            <a:schemeClr val="dk1"/>
          </a:lnRef>
          <a:fillRef idx="1">
            <a:schemeClr val="lt1"/>
          </a:fillRef>
          <a:effectRef idx="0">
            <a:schemeClr val="dk1"/>
          </a:effectRef>
          <a:fontRef idx="minor">
            <a:schemeClr val="dk1"/>
          </a:fontRef>
        </p:style>
        <p:txBody>
          <a:bodyPr>
            <a:normAutofit/>
          </a:bodyPr>
          <a:lstStyle/>
          <a:p>
            <a:r>
              <a:rPr lang="en-US" sz="4000" b="1"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81BF46BA-AFC4-767C-88EC-FB6F38D14711}"/>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UK Planning Laws: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UK planning laws are critical for managing the use and development of land and property to balance economic growth, environmental sustainability, and community needs.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They provide a framework for decision-making at national and local levels, ensuring that development is regulated in a fair, efficient, and sustainable manner.</a:t>
            </a:r>
          </a:p>
          <a:p>
            <a:pPr marL="0" indent="0">
              <a:buNone/>
            </a:pPr>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00450062"/>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4A157-0A10-246D-F06D-ED0DE0BD9156}"/>
              </a:ext>
            </a:extLst>
          </p:cNvPr>
          <p:cNvSpPr>
            <a:spLocks noGrp="1"/>
          </p:cNvSpPr>
          <p:nvPr>
            <p:ph type="title"/>
          </p:nvPr>
        </p:nvSpPr>
        <p:spPr>
          <a:xfrm>
            <a:off x="1295401" y="1020681"/>
            <a:ext cx="9601196" cy="982855"/>
          </a:xfrm>
        </p:spPr>
        <p:style>
          <a:lnRef idx="2">
            <a:schemeClr val="dk1"/>
          </a:lnRef>
          <a:fillRef idx="1">
            <a:schemeClr val="lt1"/>
          </a:fillRef>
          <a:effectRef idx="0">
            <a:schemeClr val="dk1"/>
          </a:effectRef>
          <a:fontRef idx="minor">
            <a:schemeClr val="dk1"/>
          </a:fontRef>
        </p:style>
        <p:txBody>
          <a:bodyPr>
            <a:normAutofit/>
          </a:bodyPr>
          <a:lstStyle/>
          <a:p>
            <a:r>
              <a:rPr lang="en-US"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75F700D-6788-9517-01B1-623E08818FDB}"/>
              </a:ext>
            </a:extLst>
          </p:cNvPr>
          <p:cNvSpPr>
            <a:spLocks noGrp="1"/>
          </p:cNvSpPr>
          <p:nvPr>
            <p:ph idx="1"/>
          </p:nvPr>
        </p:nvSpPr>
        <p:spPr>
          <a:xfrm>
            <a:off x="1295401" y="3004405"/>
            <a:ext cx="9601196" cy="2452813"/>
          </a:xfrm>
        </p:spPr>
        <p:style>
          <a:lnRef idx="2">
            <a:schemeClr val="dk1"/>
          </a:lnRef>
          <a:fillRef idx="1">
            <a:schemeClr val="lt1"/>
          </a:fillRef>
          <a:effectRef idx="0">
            <a:schemeClr val="dk1"/>
          </a:effectRef>
          <a:fontRef idx="minor">
            <a:schemeClr val="dk1"/>
          </a:fontRef>
        </p:style>
        <p:txBody>
          <a:bodyPr>
            <a:normAutofit/>
          </a:bodyPr>
          <a:lstStyle/>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UK Town and Country Planning Act 1990</a:t>
            </a:r>
          </a:p>
          <a:p>
            <a:pPr algn="just">
              <a:buFont typeface="Wingdings" panose="05000000000000000000" pitchFamily="2" charset="2"/>
              <a:buChar char="v"/>
            </a:pPr>
            <a:r>
              <a:rPr lang="en-US" sz="2000" i="0" strike="noStrike" dirty="0">
                <a:solidFill>
                  <a:schemeClr val="tx1"/>
                </a:solidFill>
                <a:effectLst/>
                <a:latin typeface="Times New Roman" panose="02020603050405020304" pitchFamily="18" charset="0"/>
                <a:cs typeface="Times New Roman" panose="02020603050405020304" pitchFamily="18" charset="0"/>
                <a:hlinkClick r:id="rId2" tooltip="Home">
                  <a:extLst>
                    <a:ext uri="{A12FA001-AC4F-418D-AE19-62706E023703}">
                      <ahyp:hlinkClr xmlns:ahyp="http://schemas.microsoft.com/office/drawing/2018/hyperlinkcolor" val="tx"/>
                    </a:ext>
                  </a:extLst>
                </a:hlinkClick>
              </a:rPr>
              <a:t>Karnataka State Town Planning Board</a:t>
            </a:r>
            <a:r>
              <a:rPr lang="en-US" sz="2000" i="0" strike="noStrike" dirty="0">
                <a:solidFill>
                  <a:schemeClr val="tx1"/>
                </a:solidFill>
                <a:effectLst/>
                <a:latin typeface="Times New Roman" panose="02020603050405020304" pitchFamily="18" charset="0"/>
                <a:cs typeface="Times New Roman" panose="02020603050405020304" pitchFamily="18" charset="0"/>
              </a:rPr>
              <a:t>(KSTPB) portal</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Karnataka Town And Country Planning Act (KTCP ACT) , 1961</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Karnataka Urban Development Authorities Act(KUDA ACT), 1987</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Karnataka Planning Authority Rules(KPA ), 1965</a:t>
            </a:r>
            <a:endParaRPr lang="en-US" sz="2000" dirty="0"/>
          </a:p>
        </p:txBody>
      </p:sp>
    </p:spTree>
    <p:extLst>
      <p:ext uri="{BB962C8B-B14F-4D97-AF65-F5344CB8AC3E}">
        <p14:creationId xmlns:p14="http://schemas.microsoft.com/office/powerpoint/2010/main" val="1132554293"/>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DED5B-BA27-393E-FE4F-1B87E3A99878}"/>
              </a:ext>
            </a:extLst>
          </p:cNvPr>
          <p:cNvSpPr>
            <a:spLocks noGrp="1"/>
          </p:cNvSpPr>
          <p:nvPr>
            <p:ph idx="1"/>
          </p:nvPr>
        </p:nvSpPr>
        <p:spPr>
          <a:xfrm>
            <a:off x="1295401" y="2556932"/>
            <a:ext cx="9601196" cy="1956702"/>
          </a:xfrm>
        </p:spPr>
        <p:txBody>
          <a:bodyPr>
            <a:noAutofit/>
          </a:bodyPr>
          <a:lstStyle/>
          <a:p>
            <a:pPr marL="0" indent="0" algn="ctr">
              <a:buNone/>
            </a:pPr>
            <a:r>
              <a:rPr lang="en-US" sz="9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48489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49D66-CC6A-1E32-BCFF-023DB285862B}"/>
              </a:ext>
            </a:extLst>
          </p:cNvPr>
          <p:cNvSpPr>
            <a:spLocks noGrp="1"/>
          </p:cNvSpPr>
          <p:nvPr>
            <p:ph type="title"/>
          </p:nvPr>
        </p:nvSpPr>
        <p:spPr>
          <a:xfrm>
            <a:off x="838199" y="1147864"/>
            <a:ext cx="10368064" cy="826851"/>
          </a:xfrm>
        </p:spPr>
        <p:style>
          <a:lnRef idx="2">
            <a:schemeClr val="dk1"/>
          </a:lnRef>
          <a:fillRef idx="1">
            <a:schemeClr val="lt1"/>
          </a:fillRef>
          <a:effectRef idx="0">
            <a:schemeClr val="dk1"/>
          </a:effectRef>
          <a:fontRef idx="minor">
            <a:schemeClr val="dk1"/>
          </a:fontRef>
        </p:style>
        <p:txBody>
          <a:bodyPr>
            <a:normAutofit fontScale="90000"/>
          </a:bodyPr>
          <a:lstStyle/>
          <a:p>
            <a:pPr algn="ctr"/>
            <a:br>
              <a:rPr lang="en-US" b="1" dirty="0"/>
            </a:br>
            <a:r>
              <a:rPr lang="en-US" b="1" dirty="0">
                <a:latin typeface="Times New Roman" panose="02020603050405020304" pitchFamily="18" charset="0"/>
                <a:cs typeface="Times New Roman" panose="02020603050405020304" pitchFamily="18" charset="0"/>
              </a:rPr>
              <a:t>Neighborhood Planning Policy</a:t>
            </a:r>
            <a:br>
              <a:rPr lang="en-US" b="1" dirty="0"/>
            </a:br>
            <a:endParaRPr lang="en-US" dirty="0"/>
          </a:p>
        </p:txBody>
      </p:sp>
      <p:sp>
        <p:nvSpPr>
          <p:cNvPr id="3" name="Content Placeholder 2">
            <a:extLst>
              <a:ext uri="{FF2B5EF4-FFF2-40B4-BE49-F238E27FC236}">
                <a16:creationId xmlns:a16="http://schemas.microsoft.com/office/drawing/2014/main" id="{81B8420A-0F39-AA0B-690F-C843FAED4EB5}"/>
              </a:ext>
            </a:extLst>
          </p:cNvPr>
          <p:cNvSpPr>
            <a:spLocks noGrp="1"/>
          </p:cNvSpPr>
          <p:nvPr>
            <p:ph idx="1"/>
          </p:nvPr>
        </p:nvSpPr>
        <p:spPr>
          <a:xfrm>
            <a:off x="838200" y="2655651"/>
            <a:ext cx="10368064" cy="3151762"/>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0" indent="0" algn="just">
              <a:lnSpc>
                <a:spcPct val="100000"/>
              </a:lnSpc>
              <a:buNone/>
            </a:pPr>
            <a:r>
              <a:rPr lang="en-US" sz="2400" dirty="0" err="1">
                <a:latin typeface="Times New Roman" panose="02020603050405020304" pitchFamily="18" charset="0"/>
                <a:cs typeface="Times New Roman" panose="02020603050405020304" pitchFamily="18" charset="0"/>
              </a:rPr>
              <a:t>Neighbourhood</a:t>
            </a:r>
            <a:r>
              <a:rPr lang="en-US" sz="2400" dirty="0">
                <a:latin typeface="Times New Roman" panose="02020603050405020304" pitchFamily="18" charset="0"/>
                <a:cs typeface="Times New Roman" panose="02020603050405020304" pitchFamily="18" charset="0"/>
              </a:rPr>
              <a:t> planning empowers local communities to shape development in their area through:</a:t>
            </a:r>
          </a:p>
          <a:p>
            <a:pPr algn="just">
              <a:lnSpc>
                <a:spcPct val="100000"/>
              </a:lnSpc>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Neighbourhood</a:t>
            </a:r>
            <a:r>
              <a:rPr lang="en-US" sz="2400" b="1" dirty="0">
                <a:latin typeface="Times New Roman" panose="02020603050405020304" pitchFamily="18" charset="0"/>
                <a:cs typeface="Times New Roman" panose="02020603050405020304" pitchFamily="18" charset="0"/>
              </a:rPr>
              <a:t> Development Plans (NDPs)</a:t>
            </a:r>
            <a:r>
              <a:rPr lang="en-US" sz="2400" dirty="0">
                <a:latin typeface="Times New Roman" panose="02020603050405020304" pitchFamily="18" charset="0"/>
                <a:cs typeface="Times New Roman" panose="02020603050405020304" pitchFamily="18" charset="0"/>
              </a:rPr>
              <a:t>: These plans set out policies for land use and development within a </a:t>
            </a:r>
            <a:r>
              <a:rPr lang="en-US" sz="2400" dirty="0" err="1">
                <a:latin typeface="Times New Roman" panose="02020603050405020304" pitchFamily="18" charset="0"/>
                <a:cs typeface="Times New Roman" panose="02020603050405020304" pitchFamily="18" charset="0"/>
              </a:rPr>
              <a:t>neighbourhood</a:t>
            </a:r>
            <a:r>
              <a:rPr lang="en-US" sz="2400" dirty="0">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Neighbourhood</a:t>
            </a:r>
            <a:r>
              <a:rPr lang="en-US" sz="2400" b="1" dirty="0">
                <a:latin typeface="Times New Roman" panose="02020603050405020304" pitchFamily="18" charset="0"/>
                <a:cs typeface="Times New Roman" panose="02020603050405020304" pitchFamily="18" charset="0"/>
              </a:rPr>
              <a:t> Development Orders (NDOs)</a:t>
            </a:r>
            <a:r>
              <a:rPr lang="en-US" sz="2400" dirty="0">
                <a:latin typeface="Times New Roman" panose="02020603050405020304" pitchFamily="18" charset="0"/>
                <a:cs typeface="Times New Roman" panose="02020603050405020304" pitchFamily="18" charset="0"/>
              </a:rPr>
              <a:t>: These orders grant planning permission for specific types of development.</a:t>
            </a:r>
          </a:p>
          <a:p>
            <a:pPr algn="just">
              <a:lnSpc>
                <a:spcPct val="10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Community Right to Build Orders</a:t>
            </a:r>
            <a:r>
              <a:rPr lang="en-US" sz="2400" dirty="0">
                <a:latin typeface="Times New Roman" panose="02020603050405020304" pitchFamily="18" charset="0"/>
                <a:cs typeface="Times New Roman" panose="02020603050405020304" pitchFamily="18" charset="0"/>
              </a:rPr>
              <a:t>: These orders allow communities to build small-scale projects without needing to apply for planning permission. Communities must follow statutory processes, including consultation and independent examination, to ensure the plans align with broader local and national policies</a:t>
            </a:r>
            <a:r>
              <a:rPr lang="en-US"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107272776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E0C673FC-B3AB-05AB-BAC9-F5AA078E7F41}"/>
              </a:ext>
            </a:extLst>
          </p:cNvPr>
          <p:cNvGraphicFramePr/>
          <p:nvPr>
            <p:extLst>
              <p:ext uri="{D42A27DB-BD31-4B8C-83A1-F6EECF244321}">
                <p14:modId xmlns:p14="http://schemas.microsoft.com/office/powerpoint/2010/main" val="3550247623"/>
              </p:ext>
            </p:extLst>
          </p:nvPr>
        </p:nvGraphicFramePr>
        <p:xfrm>
          <a:off x="525295" y="447473"/>
          <a:ext cx="10943616" cy="5885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 name="Group 12">
            <a:extLst>
              <a:ext uri="{FF2B5EF4-FFF2-40B4-BE49-F238E27FC236}">
                <a16:creationId xmlns:a16="http://schemas.microsoft.com/office/drawing/2014/main" id="{1642B85A-C794-CA79-E4C4-ECF8625C5FB8}"/>
              </a:ext>
            </a:extLst>
          </p:cNvPr>
          <p:cNvGrpSpPr/>
          <p:nvPr/>
        </p:nvGrpSpPr>
        <p:grpSpPr>
          <a:xfrm>
            <a:off x="4481948" y="5355149"/>
            <a:ext cx="7009793" cy="1055378"/>
            <a:chOff x="3809120" y="2017359"/>
            <a:chExt cx="6729984" cy="689320"/>
          </a:xfrm>
        </p:grpSpPr>
        <p:sp>
          <p:nvSpPr>
            <p:cNvPr id="14" name="Rectangle: Top Corners Rounded 13">
              <a:extLst>
                <a:ext uri="{FF2B5EF4-FFF2-40B4-BE49-F238E27FC236}">
                  <a16:creationId xmlns:a16="http://schemas.microsoft.com/office/drawing/2014/main" id="{7549E7BE-0122-9A95-5739-A84C9DD29339}"/>
                </a:ext>
              </a:extLst>
            </p:cNvPr>
            <p:cNvSpPr/>
            <p:nvPr/>
          </p:nvSpPr>
          <p:spPr>
            <a:xfrm rot="5400000">
              <a:off x="6853133" y="-979291"/>
              <a:ext cx="641957" cy="672998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Rectangle: Top Corners Rounded 4">
              <a:extLst>
                <a:ext uri="{FF2B5EF4-FFF2-40B4-BE49-F238E27FC236}">
                  <a16:creationId xmlns:a16="http://schemas.microsoft.com/office/drawing/2014/main" id="{32DCEB77-0A78-6D14-2F9F-E790F881B25C}"/>
                </a:ext>
              </a:extLst>
            </p:cNvPr>
            <p:cNvSpPr txBox="1"/>
            <p:nvPr/>
          </p:nvSpPr>
          <p:spPr>
            <a:xfrm>
              <a:off x="3976911" y="2017359"/>
              <a:ext cx="6491682" cy="6893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 referendum is held to ensure that the community decides whether a </a:t>
              </a:r>
              <a:r>
                <a:rPr lang="en-US" sz="1400" kern="1200" dirty="0" err="1">
                  <a:latin typeface="Times New Roman" panose="02020603050405020304" pitchFamily="18" charset="0"/>
                  <a:cs typeface="Times New Roman" panose="02020603050405020304" pitchFamily="18" charset="0"/>
                </a:rPr>
                <a:t>neighbourhood</a:t>
              </a:r>
              <a:r>
                <a:rPr lang="en-US" sz="1400" kern="1200" dirty="0">
                  <a:latin typeface="Times New Roman" panose="02020603050405020304" pitchFamily="18" charset="0"/>
                  <a:cs typeface="Times New Roman" panose="02020603050405020304" pitchFamily="18" charset="0"/>
                </a:rPr>
                <a:t> plan should be part of the development plan for the area.</a:t>
              </a:r>
            </a:p>
            <a:p>
              <a:pPr marL="57150" lvl="1" indent="-57150" algn="l" defTabSz="3556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It a majority of those who vote support the </a:t>
              </a:r>
              <a:r>
                <a:rPr lang="en-US" sz="1400" kern="1200" dirty="0" err="1">
                  <a:latin typeface="Times New Roman" panose="02020603050405020304" pitchFamily="18" charset="0"/>
                  <a:cs typeface="Times New Roman" panose="02020603050405020304" pitchFamily="18" charset="0"/>
                </a:rPr>
                <a:t>neighbourhood</a:t>
              </a:r>
              <a:r>
                <a:rPr lang="en-US" sz="1400" kern="1200" dirty="0">
                  <a:latin typeface="Times New Roman" panose="02020603050405020304" pitchFamily="18" charset="0"/>
                  <a:cs typeface="Times New Roman" panose="02020603050405020304" pitchFamily="18" charset="0"/>
                </a:rPr>
                <a:t> plan or order the authority must bring it into force</a:t>
              </a:r>
            </a:p>
          </p:txBody>
        </p:sp>
      </p:grpSp>
      <p:grpSp>
        <p:nvGrpSpPr>
          <p:cNvPr id="16" name="Group 15">
            <a:extLst>
              <a:ext uri="{FF2B5EF4-FFF2-40B4-BE49-F238E27FC236}">
                <a16:creationId xmlns:a16="http://schemas.microsoft.com/office/drawing/2014/main" id="{36AA849C-44B3-380A-6E18-956C4C1DE12D}"/>
              </a:ext>
            </a:extLst>
          </p:cNvPr>
          <p:cNvGrpSpPr/>
          <p:nvPr/>
        </p:nvGrpSpPr>
        <p:grpSpPr>
          <a:xfrm>
            <a:off x="4462360" y="2723744"/>
            <a:ext cx="7048966" cy="1410511"/>
            <a:chOff x="3785616" y="1743743"/>
            <a:chExt cx="6743573" cy="700036"/>
          </a:xfrm>
        </p:grpSpPr>
        <p:sp>
          <p:nvSpPr>
            <p:cNvPr id="17" name="Rectangle: Top Corners Rounded 16">
              <a:extLst>
                <a:ext uri="{FF2B5EF4-FFF2-40B4-BE49-F238E27FC236}">
                  <a16:creationId xmlns:a16="http://schemas.microsoft.com/office/drawing/2014/main" id="{399ED6E5-86D9-42CB-3712-C9B7687C5873}"/>
                </a:ext>
              </a:extLst>
            </p:cNvPr>
            <p:cNvSpPr/>
            <p:nvPr/>
          </p:nvSpPr>
          <p:spPr>
            <a:xfrm rot="5400000">
              <a:off x="6829629" y="-1300270"/>
              <a:ext cx="641957" cy="672998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Rectangle: Top Corners Rounded 4">
              <a:extLst>
                <a:ext uri="{FF2B5EF4-FFF2-40B4-BE49-F238E27FC236}">
                  <a16:creationId xmlns:a16="http://schemas.microsoft.com/office/drawing/2014/main" id="{A1843F9F-448F-2EC5-489E-0593C3E7BBA7}"/>
                </a:ext>
              </a:extLst>
            </p:cNvPr>
            <p:cNvSpPr txBox="1"/>
            <p:nvPr/>
          </p:nvSpPr>
          <p:spPr>
            <a:xfrm>
              <a:off x="3990288" y="1743743"/>
              <a:ext cx="6538901" cy="70003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1400" kern="1200" dirty="0" err="1">
                  <a:latin typeface="Times New Roman" panose="02020603050405020304" pitchFamily="18" charset="0"/>
                  <a:cs typeface="Times New Roman" panose="02020603050405020304" pitchFamily="18" charset="0"/>
                </a:rPr>
                <a:t>Neighbourhood</a:t>
              </a:r>
              <a:r>
                <a:rPr lang="en-US" sz="1400" kern="1200" dirty="0">
                  <a:latin typeface="Times New Roman" panose="02020603050405020304" pitchFamily="18" charset="0"/>
                  <a:cs typeface="Times New Roman" panose="02020603050405020304" pitchFamily="18" charset="0"/>
                </a:rPr>
                <a:t> plan or order proposal and required documents are submitted to the local planning authority.</a:t>
              </a:r>
            </a:p>
            <a:p>
              <a:pPr marL="57150" lvl="1" indent="-57150" algn="just" defTabSz="3556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The authority </a:t>
              </a:r>
              <a:r>
                <a:rPr lang="en-US" sz="1400" kern="1200" dirty="0" err="1">
                  <a:latin typeface="Times New Roman" panose="02020603050405020304" pitchFamily="18" charset="0"/>
                  <a:cs typeface="Times New Roman" panose="02020603050405020304" pitchFamily="18" charset="0"/>
                </a:rPr>
                <a:t>publicises</a:t>
              </a:r>
              <a:r>
                <a:rPr lang="en-US" sz="1400" kern="1200" dirty="0">
                  <a:latin typeface="Times New Roman" panose="02020603050405020304" pitchFamily="18" charset="0"/>
                  <a:cs typeface="Times New Roman" panose="02020603050405020304" pitchFamily="18" charset="0"/>
                </a:rPr>
                <a:t> the plan or order for a minimum of 6 weeks</a:t>
              </a:r>
            </a:p>
            <a:p>
              <a:pPr marL="57150" lvl="1" indent="-57150" algn="l" defTabSz="3556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The local planning authority arranges for an independent examination of the </a:t>
              </a:r>
              <a:r>
                <a:rPr lang="en-US" sz="1400" kern="1200" dirty="0" err="1">
                  <a:latin typeface="Times New Roman" panose="02020603050405020304" pitchFamily="18" charset="0"/>
                  <a:cs typeface="Times New Roman" panose="02020603050405020304" pitchFamily="18" charset="0"/>
                </a:rPr>
                <a:t>neighbourhood</a:t>
              </a:r>
              <a:r>
                <a:rPr lang="en-US" sz="1400" kern="1200" dirty="0">
                  <a:latin typeface="Times New Roman" panose="02020603050405020304" pitchFamily="18" charset="0"/>
                  <a:cs typeface="Times New Roman" panose="02020603050405020304" pitchFamily="18" charset="0"/>
                </a:rPr>
                <a:t> plan or order. </a:t>
              </a:r>
            </a:p>
          </p:txBody>
        </p:sp>
      </p:grpSp>
    </p:spTree>
    <p:extLst>
      <p:ext uri="{BB962C8B-B14F-4D97-AF65-F5344CB8AC3E}">
        <p14:creationId xmlns:p14="http://schemas.microsoft.com/office/powerpoint/2010/main" val="294194017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AF81-6DAA-C43D-ADB6-A05CCACA40E7}"/>
              </a:ext>
            </a:extLst>
          </p:cNvPr>
          <p:cNvSpPr>
            <a:spLocks noGrp="1"/>
          </p:cNvSpPr>
          <p:nvPr>
            <p:ph type="title"/>
          </p:nvPr>
        </p:nvSpPr>
        <p:spPr>
          <a:xfrm>
            <a:off x="838200" y="971178"/>
            <a:ext cx="10515600" cy="811922"/>
          </a:xfrm>
        </p:spPr>
        <p:style>
          <a:lnRef idx="2">
            <a:schemeClr val="dk1"/>
          </a:lnRef>
          <a:fillRef idx="1">
            <a:schemeClr val="lt1"/>
          </a:fillRef>
          <a:effectRef idx="0">
            <a:schemeClr val="dk1"/>
          </a:effectRef>
          <a:fontRef idx="minor">
            <a:schemeClr val="dk1"/>
          </a:fontRef>
        </p:style>
        <p:txBody>
          <a:bodyPr>
            <a:normAutofit fontScale="90000"/>
          </a:bodyPr>
          <a:lstStyle/>
          <a:p>
            <a:pPr algn="ctr"/>
            <a:br>
              <a:rPr lang="en-US" b="1" dirty="0"/>
            </a:br>
            <a:r>
              <a:rPr lang="en-US" b="1" dirty="0">
                <a:latin typeface="Times New Roman" panose="02020603050405020304" pitchFamily="18" charset="0"/>
                <a:cs typeface="Times New Roman" panose="02020603050405020304" pitchFamily="18" charset="0"/>
              </a:rPr>
              <a:t>Local Planning Policy</a:t>
            </a:r>
            <a:br>
              <a:rPr lang="en-US" b="1" dirty="0"/>
            </a:br>
            <a:endParaRPr lang="en-US" dirty="0"/>
          </a:p>
        </p:txBody>
      </p:sp>
      <p:sp>
        <p:nvSpPr>
          <p:cNvPr id="3" name="Content Placeholder 2">
            <a:extLst>
              <a:ext uri="{FF2B5EF4-FFF2-40B4-BE49-F238E27FC236}">
                <a16:creationId xmlns:a16="http://schemas.microsoft.com/office/drawing/2014/main" id="{AE34AC52-A7B3-E1BE-45DC-BFAD72E20E24}"/>
              </a:ext>
            </a:extLst>
          </p:cNvPr>
          <p:cNvSpPr>
            <a:spLocks noGrp="1"/>
          </p:cNvSpPr>
          <p:nvPr>
            <p:ph idx="1"/>
          </p:nvPr>
        </p:nvSpPr>
        <p:spPr>
          <a:xfrm>
            <a:off x="838199" y="2247089"/>
            <a:ext cx="10515600" cy="3639733"/>
          </a:xfrm>
        </p:spPr>
        <p:style>
          <a:lnRef idx="2">
            <a:schemeClr val="dk1"/>
          </a:lnRef>
          <a:fillRef idx="1">
            <a:schemeClr val="lt1"/>
          </a:fillRef>
          <a:effectRef idx="0">
            <a:schemeClr val="dk1"/>
          </a:effectRef>
          <a:fontRef idx="minor">
            <a:schemeClr val="dk1"/>
          </a:fontRef>
        </p:style>
        <p:txBody>
          <a:bodyPr>
            <a:normAutofit/>
          </a:bodyPr>
          <a:lstStyle/>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Local planning policies are detailed in Local Plans prepared by local planning authorities. </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These plans outline the vision, objectives, and policies for land use and development in the area.</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Identify where development should take place and what land should be protected.</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Ensure development meets local needs and priorities. </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Local Plans must be evidence-based, involve public consultation, and conform to the National Planning Policy Framework (NPPF). </a:t>
            </a:r>
          </a:p>
        </p:txBody>
      </p:sp>
    </p:spTree>
    <p:extLst>
      <p:ext uri="{BB962C8B-B14F-4D97-AF65-F5344CB8AC3E}">
        <p14:creationId xmlns:p14="http://schemas.microsoft.com/office/powerpoint/2010/main" val="29424818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E0C673FC-B3AB-05AB-BAC9-F5AA078E7F41}"/>
              </a:ext>
            </a:extLst>
          </p:cNvPr>
          <p:cNvGraphicFramePr/>
          <p:nvPr>
            <p:extLst>
              <p:ext uri="{D42A27DB-BD31-4B8C-83A1-F6EECF244321}">
                <p14:modId xmlns:p14="http://schemas.microsoft.com/office/powerpoint/2010/main" val="2222225138"/>
              </p:ext>
            </p:extLst>
          </p:nvPr>
        </p:nvGraphicFramePr>
        <p:xfrm>
          <a:off x="822530" y="554475"/>
          <a:ext cx="10617197" cy="5773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 name="Group 12">
            <a:extLst>
              <a:ext uri="{FF2B5EF4-FFF2-40B4-BE49-F238E27FC236}">
                <a16:creationId xmlns:a16="http://schemas.microsoft.com/office/drawing/2014/main" id="{1642B85A-C794-CA79-E4C4-ECF8625C5FB8}"/>
              </a:ext>
            </a:extLst>
          </p:cNvPr>
          <p:cNvGrpSpPr/>
          <p:nvPr/>
        </p:nvGrpSpPr>
        <p:grpSpPr>
          <a:xfrm>
            <a:off x="4639486" y="5357514"/>
            <a:ext cx="6729984" cy="751456"/>
            <a:chOff x="3785616" y="1743743"/>
            <a:chExt cx="6729984" cy="641957"/>
          </a:xfrm>
        </p:grpSpPr>
        <p:sp>
          <p:nvSpPr>
            <p:cNvPr id="14" name="Rectangle: Top Corners Rounded 13">
              <a:extLst>
                <a:ext uri="{FF2B5EF4-FFF2-40B4-BE49-F238E27FC236}">
                  <a16:creationId xmlns:a16="http://schemas.microsoft.com/office/drawing/2014/main" id="{7549E7BE-0122-9A95-5739-A84C9DD29339}"/>
                </a:ext>
              </a:extLst>
            </p:cNvPr>
            <p:cNvSpPr/>
            <p:nvPr/>
          </p:nvSpPr>
          <p:spPr>
            <a:xfrm rot="5400000">
              <a:off x="6829629" y="-1300270"/>
              <a:ext cx="641957" cy="672998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Rectangle: Top Corners Rounded 4">
              <a:extLst>
                <a:ext uri="{FF2B5EF4-FFF2-40B4-BE49-F238E27FC236}">
                  <a16:creationId xmlns:a16="http://schemas.microsoft.com/office/drawing/2014/main" id="{32DCEB77-0A78-6D14-2F9F-E790F881B25C}"/>
                </a:ext>
              </a:extLst>
            </p:cNvPr>
            <p:cNvSpPr txBox="1"/>
            <p:nvPr/>
          </p:nvSpPr>
          <p:spPr>
            <a:xfrm>
              <a:off x="3976990" y="1775081"/>
              <a:ext cx="6507271" cy="57928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15240" rIns="30480" bIns="15240" numCol="1" spcCol="1270" anchor="ctr" anchorCtr="0">
              <a:noAutofit/>
            </a:bodyPr>
            <a:lstStyle/>
            <a:p>
              <a:pPr marL="57150" lvl="1" indent="-57150" algn="just" defTabSz="3556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 If the inspector recommends that the Local Plan may be adopted, the local planning authority may formally adopt it (usually by a vote in full Council).Once adopted, it is part of the development plan for the local area</a:t>
              </a:r>
              <a:r>
                <a:rPr lang="en-US" sz="800" kern="1200" dirty="0"/>
                <a:t>.</a:t>
              </a:r>
            </a:p>
          </p:txBody>
        </p:sp>
      </p:grpSp>
      <p:grpSp>
        <p:nvGrpSpPr>
          <p:cNvPr id="16" name="Group 15">
            <a:extLst>
              <a:ext uri="{FF2B5EF4-FFF2-40B4-BE49-F238E27FC236}">
                <a16:creationId xmlns:a16="http://schemas.microsoft.com/office/drawing/2014/main" id="{36AA849C-44B3-380A-6E18-956C4C1DE12D}"/>
              </a:ext>
            </a:extLst>
          </p:cNvPr>
          <p:cNvGrpSpPr/>
          <p:nvPr/>
        </p:nvGrpSpPr>
        <p:grpSpPr>
          <a:xfrm>
            <a:off x="4623816" y="2992579"/>
            <a:ext cx="6729984" cy="896820"/>
            <a:chOff x="3785616" y="1743743"/>
            <a:chExt cx="6729984" cy="641957"/>
          </a:xfrm>
        </p:grpSpPr>
        <p:sp>
          <p:nvSpPr>
            <p:cNvPr id="17" name="Rectangle: Top Corners Rounded 16">
              <a:extLst>
                <a:ext uri="{FF2B5EF4-FFF2-40B4-BE49-F238E27FC236}">
                  <a16:creationId xmlns:a16="http://schemas.microsoft.com/office/drawing/2014/main" id="{399ED6E5-86D9-42CB-3712-C9B7687C5873}"/>
                </a:ext>
              </a:extLst>
            </p:cNvPr>
            <p:cNvSpPr/>
            <p:nvPr/>
          </p:nvSpPr>
          <p:spPr>
            <a:xfrm rot="5400000">
              <a:off x="6829629" y="-1300270"/>
              <a:ext cx="641957" cy="672998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Rectangle: Top Corners Rounded 4">
              <a:extLst>
                <a:ext uri="{FF2B5EF4-FFF2-40B4-BE49-F238E27FC236}">
                  <a16:creationId xmlns:a16="http://schemas.microsoft.com/office/drawing/2014/main" id="{A1843F9F-448F-2EC5-489E-0593C3E7BBA7}"/>
                </a:ext>
              </a:extLst>
            </p:cNvPr>
            <p:cNvSpPr txBox="1"/>
            <p:nvPr/>
          </p:nvSpPr>
          <p:spPr>
            <a:xfrm>
              <a:off x="3992660" y="1775081"/>
              <a:ext cx="6491601" cy="57928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15240" rIns="30480" bIns="15240" numCol="1" spcCol="1270" anchor="ctr" anchorCtr="0">
              <a:noAutofit/>
            </a:bodyPr>
            <a:lstStyle/>
            <a:p>
              <a:pPr marL="57150" lvl="1" indent="-57150" algn="just" defTabSz="3556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Inspector writes a report setting out whether the Local Plan is sound and satisfies legal requirements. If the Local Plan is not sound, the local planning authority can ask the inspector to recommend modifications to make it sound</a:t>
              </a:r>
              <a:r>
                <a:rPr lang="en-US" sz="800" kern="1200" dirty="0"/>
                <a:t>.</a:t>
              </a:r>
            </a:p>
          </p:txBody>
        </p:sp>
      </p:grpSp>
    </p:spTree>
    <p:extLst>
      <p:ext uri="{BB962C8B-B14F-4D97-AF65-F5344CB8AC3E}">
        <p14:creationId xmlns:p14="http://schemas.microsoft.com/office/powerpoint/2010/main" val="126167556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99A9B-1C6C-C055-F040-2DC132884018}"/>
              </a:ext>
            </a:extLst>
          </p:cNvPr>
          <p:cNvSpPr>
            <a:spLocks noGrp="1"/>
          </p:cNvSpPr>
          <p:nvPr>
            <p:ph type="title"/>
          </p:nvPr>
        </p:nvSpPr>
        <p:spPr>
          <a:xfrm>
            <a:off x="838200" y="1091525"/>
            <a:ext cx="10515600" cy="880015"/>
          </a:xfrm>
        </p:spPr>
        <p:style>
          <a:lnRef idx="2">
            <a:schemeClr val="dk1"/>
          </a:lnRef>
          <a:fillRef idx="1">
            <a:schemeClr val="lt1"/>
          </a:fillRef>
          <a:effectRef idx="0">
            <a:schemeClr val="dk1"/>
          </a:effectRef>
          <a:fontRef idx="minor">
            <a:schemeClr val="dk1"/>
          </a:fontRef>
        </p:style>
        <p:txBody>
          <a:bodyPr>
            <a:normAutofit/>
          </a:bodyPr>
          <a:lstStyle/>
          <a:p>
            <a:pPr algn="ctr"/>
            <a:r>
              <a:rPr lang="en-US" sz="4000" b="1" dirty="0">
                <a:latin typeface="Times New Roman" panose="02020603050405020304" pitchFamily="18" charset="0"/>
                <a:cs typeface="Times New Roman" panose="02020603050405020304" pitchFamily="18" charset="0"/>
              </a:rPr>
              <a:t>National Planning Policy</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83D9D2-5F22-7711-6DCC-3C6737135C56}"/>
              </a:ext>
            </a:extLst>
          </p:cNvPr>
          <p:cNvSpPr>
            <a:spLocks noGrp="1"/>
          </p:cNvSpPr>
          <p:nvPr>
            <p:ph idx="1"/>
          </p:nvPr>
        </p:nvSpPr>
        <p:spPr>
          <a:xfrm>
            <a:off x="838200" y="2772383"/>
            <a:ext cx="10515600" cy="2879387"/>
          </a:xfrm>
        </p:spPr>
        <p:txBody>
          <a:bodyPr>
            <a:normAutofit lnSpcReduction="10000"/>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March 2012, the Government published the National Planning Policy Framework. </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provides a balanced set of national planning policies for England covering the economic, social and environmental aspects of development</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National Planning Policy Framework (NPPF)</a:t>
            </a:r>
            <a:r>
              <a:rPr lang="en-US" sz="2400" dirty="0">
                <a:latin typeface="Times New Roman" panose="02020603050405020304" pitchFamily="18" charset="0"/>
                <a:cs typeface="Times New Roman" panose="02020603050405020304" pitchFamily="18" charset="0"/>
              </a:rPr>
              <a:t> sets the government's planning policies for England, providing a framework for producing Local Plans and guiding planning decisions. </a:t>
            </a:r>
          </a:p>
        </p:txBody>
      </p:sp>
    </p:spTree>
    <p:extLst>
      <p:ext uri="{BB962C8B-B14F-4D97-AF65-F5344CB8AC3E}">
        <p14:creationId xmlns:p14="http://schemas.microsoft.com/office/powerpoint/2010/main" val="43128269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4764-97C9-860A-A863-F82D9C7F82CF}"/>
              </a:ext>
            </a:extLst>
          </p:cNvPr>
          <p:cNvSpPr>
            <a:spLocks noGrp="1"/>
          </p:cNvSpPr>
          <p:nvPr>
            <p:ph type="title"/>
          </p:nvPr>
        </p:nvSpPr>
        <p:spPr>
          <a:xfrm>
            <a:off x="838200" y="1215957"/>
            <a:ext cx="10515600" cy="817123"/>
          </a:xfrm>
        </p:spPr>
        <p:style>
          <a:lnRef idx="2">
            <a:schemeClr val="dk1"/>
          </a:lnRef>
          <a:fillRef idx="1">
            <a:schemeClr val="lt1"/>
          </a:fillRef>
          <a:effectRef idx="0">
            <a:schemeClr val="dk1"/>
          </a:effectRef>
          <a:fontRef idx="minor">
            <a:schemeClr val="dk1"/>
          </a:fontRef>
        </p:style>
        <p:txBody>
          <a:bodyPr>
            <a:normAutofit/>
          </a:bodyPr>
          <a:lstStyle/>
          <a:p>
            <a:pPr algn="ctr"/>
            <a:r>
              <a:rPr lang="en-US" sz="4000" b="1" dirty="0">
                <a:latin typeface="Times New Roman" panose="02020603050405020304" pitchFamily="18" charset="0"/>
                <a:cs typeface="Times New Roman" panose="02020603050405020304" pitchFamily="18" charset="0"/>
              </a:rPr>
              <a:t>Aspects of NPPF</a:t>
            </a:r>
          </a:p>
        </p:txBody>
      </p:sp>
      <p:sp>
        <p:nvSpPr>
          <p:cNvPr id="3" name="Content Placeholder 2">
            <a:extLst>
              <a:ext uri="{FF2B5EF4-FFF2-40B4-BE49-F238E27FC236}">
                <a16:creationId xmlns:a16="http://schemas.microsoft.com/office/drawing/2014/main" id="{4F5F3405-8AE6-E353-B072-06040E66D874}"/>
              </a:ext>
            </a:extLst>
          </p:cNvPr>
          <p:cNvSpPr>
            <a:spLocks noGrp="1"/>
          </p:cNvSpPr>
          <p:nvPr>
            <p:ph idx="1"/>
          </p:nvPr>
        </p:nvSpPr>
        <p:spPr>
          <a:xfrm>
            <a:off x="838199" y="2684834"/>
            <a:ext cx="10515600" cy="3191034"/>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algn="just">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Sustainable Development</a:t>
            </a:r>
            <a:r>
              <a:rPr lang="en-US" sz="2600" dirty="0">
                <a:latin typeface="Times New Roman" panose="02020603050405020304" pitchFamily="18" charset="0"/>
                <a:cs typeface="Times New Roman" panose="02020603050405020304" pitchFamily="18" charset="0"/>
              </a:rPr>
              <a:t>: Ensuring that development meets current needs without compromising future generations.</a:t>
            </a:r>
          </a:p>
          <a:p>
            <a:pPr algn="just">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Housing</a:t>
            </a:r>
            <a:r>
              <a:rPr lang="en-US" sz="2600" dirty="0">
                <a:latin typeface="Times New Roman" panose="02020603050405020304" pitchFamily="18" charset="0"/>
                <a:cs typeface="Times New Roman" panose="02020603050405020304" pitchFamily="18" charset="0"/>
              </a:rPr>
              <a:t>: Promoting the delivery of a sufficient supply of homes.</a:t>
            </a:r>
          </a:p>
          <a:p>
            <a:pPr algn="just">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Economic Growth</a:t>
            </a:r>
            <a:r>
              <a:rPr lang="en-US" sz="2600" dirty="0">
                <a:latin typeface="Times New Roman" panose="02020603050405020304" pitchFamily="18" charset="0"/>
                <a:cs typeface="Times New Roman" panose="02020603050405020304" pitchFamily="18" charset="0"/>
              </a:rPr>
              <a:t>: Supporting business and employment growth.</a:t>
            </a:r>
          </a:p>
          <a:p>
            <a:pPr algn="just">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Environmental Protection</a:t>
            </a:r>
            <a:r>
              <a:rPr lang="en-US" sz="2600" dirty="0">
                <a:latin typeface="Times New Roman" panose="02020603050405020304" pitchFamily="18" charset="0"/>
                <a:cs typeface="Times New Roman" panose="02020603050405020304" pitchFamily="18" charset="0"/>
              </a:rPr>
              <a:t>: Conserving and enhancing the natural and historic environment.</a:t>
            </a:r>
          </a:p>
          <a:p>
            <a:pPr algn="just">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Climate Change</a:t>
            </a:r>
            <a:r>
              <a:rPr lang="en-US" sz="2600" dirty="0">
                <a:latin typeface="Times New Roman" panose="02020603050405020304" pitchFamily="18" charset="0"/>
                <a:cs typeface="Times New Roman" panose="02020603050405020304" pitchFamily="18" charset="0"/>
              </a:rPr>
              <a:t>: Ensuring that planning policies support the transition to a low-carbon future.</a:t>
            </a:r>
          </a:p>
          <a:p>
            <a:pPr algn="just">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NPPF is supplemented by </a:t>
            </a:r>
            <a:r>
              <a:rPr lang="en-US" sz="2600" b="1" dirty="0">
                <a:latin typeface="Times New Roman" panose="02020603050405020304" pitchFamily="18" charset="0"/>
                <a:cs typeface="Times New Roman" panose="02020603050405020304" pitchFamily="18" charset="0"/>
              </a:rPr>
              <a:t>Planning Practice Guidance (PPG)</a:t>
            </a:r>
            <a:r>
              <a:rPr lang="en-US" sz="2600" dirty="0">
                <a:latin typeface="Times New Roman" panose="02020603050405020304" pitchFamily="18" charset="0"/>
                <a:cs typeface="Times New Roman" panose="02020603050405020304" pitchFamily="18" charset="0"/>
              </a:rPr>
              <a:t>, which offers detailed advice on specific topics such as housing, natural environment, and design.</a:t>
            </a:r>
          </a:p>
          <a:p>
            <a:pPr marL="0" indent="0">
              <a:buNone/>
            </a:pPr>
            <a:endParaRPr lang="en-US" dirty="0"/>
          </a:p>
          <a:p>
            <a:endParaRPr lang="en-US" dirty="0"/>
          </a:p>
        </p:txBody>
      </p:sp>
    </p:spTree>
    <p:extLst>
      <p:ext uri="{BB962C8B-B14F-4D97-AF65-F5344CB8AC3E}">
        <p14:creationId xmlns:p14="http://schemas.microsoft.com/office/powerpoint/2010/main" val="1796636421"/>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562</TotalTime>
  <Words>3557</Words>
  <Application>Microsoft Office PowerPoint</Application>
  <PresentationFormat>Widescreen</PresentationFormat>
  <Paragraphs>216</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Garamond</vt:lpstr>
      <vt:lpstr>inherit</vt:lpstr>
      <vt:lpstr>Times New Roman</vt:lpstr>
      <vt:lpstr>Wingdings</vt:lpstr>
      <vt:lpstr>Organic</vt:lpstr>
      <vt:lpstr>Planning Legislation, Governance &amp; Management</vt:lpstr>
      <vt:lpstr>CONTENTS</vt:lpstr>
      <vt:lpstr>Introduction </vt:lpstr>
      <vt:lpstr> Neighborhood Planning Policy </vt:lpstr>
      <vt:lpstr>PowerPoint Presentation</vt:lpstr>
      <vt:lpstr> Local Planning Policy </vt:lpstr>
      <vt:lpstr>PowerPoint Presentation</vt:lpstr>
      <vt:lpstr>National Planning Policy</vt:lpstr>
      <vt:lpstr>Aspects of NPPF</vt:lpstr>
      <vt:lpstr>UK Town and Country Planning Act 1990</vt:lpstr>
      <vt:lpstr>PowerPoint Presentation</vt:lpstr>
      <vt:lpstr>PowerPoint Presentation</vt:lpstr>
      <vt:lpstr> Section 55:Meaning of “development” and “new development”.  </vt:lpstr>
      <vt:lpstr>61F Authorization to act in relation to neighborhood areas </vt:lpstr>
      <vt:lpstr>PowerPoint Presentation</vt:lpstr>
      <vt:lpstr>PowerPoint Presentation</vt:lpstr>
      <vt:lpstr>PowerPoint Presentation</vt:lpstr>
      <vt:lpstr>Section 106: Planning obligations.</vt:lpstr>
      <vt:lpstr>PowerPoint Presentation</vt:lpstr>
      <vt:lpstr>PowerPoint Presentation</vt:lpstr>
      <vt:lpstr> Karnataka State Town Planning Board(KSTPB) </vt:lpstr>
      <vt:lpstr>Composition of the Board</vt:lpstr>
      <vt:lpstr>Organization Chart:</vt:lpstr>
      <vt:lpstr>Functions of KSTPB: </vt:lpstr>
      <vt:lpstr>The Karnataka Town And Country Planning Act (KTCP ACT) , 1961  </vt:lpstr>
      <vt:lpstr>The Karnataka Urban Development Authorities Act(KUDA ACT), 1987</vt:lpstr>
      <vt:lpstr>PowerPoint Presentation</vt:lpstr>
      <vt:lpstr>Karnataka Planning Authority Rules(KPA ), 1965</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MAHAM</dc:creator>
  <cp:lastModifiedBy>MAHAM</cp:lastModifiedBy>
  <cp:revision>185</cp:revision>
  <dcterms:created xsi:type="dcterms:W3CDTF">2024-11-05T20:08:11Z</dcterms:created>
  <dcterms:modified xsi:type="dcterms:W3CDTF">2025-01-18T06:17:57Z</dcterms:modified>
</cp:coreProperties>
</file>