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7.jpg" ContentType="image/jpg"/>
  <Override PartName="/ppt/media/image8.jpg" ContentType="image/jpg"/>
  <Override PartName="/ppt/media/image9.jpg" ContentType="image/jpg"/>
  <Override PartName="/ppt/media/image10.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3.jpg" ContentType="image/jpg"/>
  <Override PartName="/ppt/media/image19.jpg" ContentType="image/jpg"/>
  <Override PartName="/ppt/media/image33.jpg" ContentType="image/jpg"/>
  <Override PartName="/ppt/media/image36.jpg" ContentType="image/jpg"/>
  <Override PartName="/ppt/media/image40.jpg" ContentType="image/jpg"/>
  <Override PartName="/ppt/media/image45.jpg" ContentType="image/jpg"/>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5" r:id="rId1"/>
  </p:sldMasterIdLst>
  <p:notesMasterIdLst>
    <p:notesMasterId r:id="rId23"/>
  </p:notesMasterIdLst>
  <p:sldIdLst>
    <p:sldId id="256" r:id="rId2"/>
    <p:sldId id="269" r:id="rId3"/>
    <p:sldId id="270" r:id="rId4"/>
    <p:sldId id="257" r:id="rId5"/>
    <p:sldId id="258" r:id="rId6"/>
    <p:sldId id="259" r:id="rId7"/>
    <p:sldId id="260" r:id="rId8"/>
    <p:sldId id="271" r:id="rId9"/>
    <p:sldId id="272" r:id="rId10"/>
    <p:sldId id="261" r:id="rId11"/>
    <p:sldId id="273" r:id="rId12"/>
    <p:sldId id="263" r:id="rId13"/>
    <p:sldId id="277" r:id="rId14"/>
    <p:sldId id="264" r:id="rId15"/>
    <p:sldId id="274" r:id="rId16"/>
    <p:sldId id="275" r:id="rId17"/>
    <p:sldId id="265" r:id="rId18"/>
    <p:sldId id="266" r:id="rId19"/>
    <p:sldId id="267" r:id="rId20"/>
    <p:sldId id="276" r:id="rId21"/>
    <p:sldId id="268" r:id="rId22"/>
  </p:sldIdLst>
  <p:sldSz cx="12192000" cy="6858000"/>
  <p:notesSz cx="6858000" cy="9144000"/>
  <p:embeddedFontLst>
    <p:embeddedFont>
      <p:font typeface="Arial Black" panose="020B0A04020102020204" pitchFamily="34" charset="0"/>
      <p:regular r:id="rId24"/>
      <p:bold r:id="rId25"/>
    </p:embeddedFont>
    <p:embeddedFont>
      <p:font typeface="Impact" panose="020B0806030902050204" pitchFamily="34" charset="0"/>
      <p:regular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ctfqjXJnkMNxRLU+SNv86oJhF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14811B-051E-4C74-B761-9BF326091D28}">
  <a:tblStyle styleId="{EB14811B-051E-4C74-B761-9BF326091D2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03" autoAdjust="0"/>
  </p:normalViewPr>
  <p:slideViewPr>
    <p:cSldViewPr snapToGrid="0">
      <p:cViewPr varScale="1">
        <p:scale>
          <a:sx n="73" d="100"/>
          <a:sy n="73" d="100"/>
        </p:scale>
        <p:origin x="9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3" name="Google Shape;16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AAD347D-5ACD-4C99-B74B-A9C85AD731AF}" type="datetimeFigureOut">
              <a:rPr lang="en-US" smtClean="0"/>
              <a:t>1/16/2025</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02111984F565}"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7258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98070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400098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151022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36764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72390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8394977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615085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360667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18" name="Google Shape;18;p15"/>
          <p:cNvSpPr txBox="1">
            <a:spLocks noGrp="1"/>
          </p:cNvSpPr>
          <p:nvPr>
            <p:ph type="subTitle" idx="1"/>
          </p:nvPr>
        </p:nvSpPr>
        <p:spPr>
          <a:xfrm>
            <a:off x="816768" y="633753"/>
            <a:ext cx="7414940" cy="578325"/>
          </a:xfrm>
          <a:prstGeom prst="rect">
            <a:avLst/>
          </a:prstGeom>
          <a:noFill/>
          <a:ln>
            <a:noFill/>
          </a:ln>
        </p:spPr>
        <p:txBody>
          <a:bodyPr spcFirstLastPara="1" wrap="square" lIns="0" tIns="0" rIns="0" bIns="0" anchor="t" anchorCtr="0">
            <a:noAutofit/>
          </a:bodyPr>
          <a:lstStyle>
            <a:lvl1pPr lvl="0" algn="l">
              <a:lnSpc>
                <a:spcPct val="150000"/>
              </a:lnSpc>
              <a:spcBef>
                <a:spcPts val="1000"/>
              </a:spcBef>
              <a:spcAft>
                <a:spcPts val="0"/>
              </a:spcAft>
              <a:buClr>
                <a:schemeClr val="dk1"/>
              </a:buClr>
              <a:buSzPts val="2400"/>
              <a:buFont typeface="Avenir"/>
              <a:buNone/>
              <a:defRPr sz="2400" cap="none"/>
            </a:lvl1pPr>
            <a:lvl2pPr lvl="1" algn="ctr">
              <a:lnSpc>
                <a:spcPct val="150000"/>
              </a:lnSpc>
              <a:spcBef>
                <a:spcPts val="500"/>
              </a:spcBef>
              <a:spcAft>
                <a:spcPts val="0"/>
              </a:spcAft>
              <a:buClr>
                <a:schemeClr val="dk1"/>
              </a:buClr>
              <a:buSzPts val="2000"/>
              <a:buFont typeface="Avenir"/>
              <a:buNone/>
              <a:defRPr sz="2000"/>
            </a:lvl2pPr>
            <a:lvl3pPr lvl="2" algn="ctr">
              <a:lnSpc>
                <a:spcPct val="150000"/>
              </a:lnSpc>
              <a:spcBef>
                <a:spcPts val="500"/>
              </a:spcBef>
              <a:spcAft>
                <a:spcPts val="0"/>
              </a:spcAft>
              <a:buClr>
                <a:schemeClr val="dk1"/>
              </a:buClr>
              <a:buSzPts val="1800"/>
              <a:buFont typeface="Avenir"/>
              <a:buNone/>
              <a:defRPr sz="1800"/>
            </a:lvl3pPr>
            <a:lvl4pPr lvl="3" algn="ctr">
              <a:lnSpc>
                <a:spcPct val="150000"/>
              </a:lnSpc>
              <a:spcBef>
                <a:spcPts val="500"/>
              </a:spcBef>
              <a:spcAft>
                <a:spcPts val="0"/>
              </a:spcAft>
              <a:buClr>
                <a:schemeClr val="dk1"/>
              </a:buClr>
              <a:buSzPts val="1600"/>
              <a:buFont typeface="Avenir"/>
              <a:buNone/>
              <a:defRPr sz="1600"/>
            </a:lvl4pPr>
            <a:lvl5pPr lvl="4" algn="ctr">
              <a:lnSpc>
                <a:spcPct val="150000"/>
              </a:lnSpc>
              <a:spcBef>
                <a:spcPts val="500"/>
              </a:spcBef>
              <a:spcAft>
                <a:spcPts val="0"/>
              </a:spcAft>
              <a:buClr>
                <a:schemeClr val="dk1"/>
              </a:buClr>
              <a:buSzPts val="1600"/>
              <a:buFont typeface="Avenir"/>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5"/>
          <p:cNvSpPr txBox="1">
            <a:spLocks noGrp="1"/>
          </p:cNvSpPr>
          <p:nvPr>
            <p:ph type="ctrTitle"/>
          </p:nvPr>
        </p:nvSpPr>
        <p:spPr>
          <a:xfrm>
            <a:off x="816768" y="1313284"/>
            <a:ext cx="6226593" cy="3427502"/>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1"/>
              </a:buClr>
              <a:buSzPts val="4500"/>
              <a:buFont typeface="Arial Black"/>
              <a:buNone/>
              <a:defRPr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807490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850168" y="876301"/>
            <a:ext cx="10122632" cy="652054"/>
          </a:xfrm>
          <a:prstGeom prst="rect">
            <a:avLst/>
          </a:prstGeom>
          <a:noFill/>
          <a:ln>
            <a:noFill/>
          </a:ln>
        </p:spPr>
        <p:txBody>
          <a:bodyPr spcFirstLastPara="1" wrap="square" lIns="0" tIns="0" rIns="0" bIns="0" anchor="ctr" anchorCtr="0">
            <a:noAutofit/>
          </a:bodyPr>
          <a:lstStyle>
            <a:lvl1pPr lvl="0" algn="ctr">
              <a:lnSpc>
                <a:spcPct val="90000"/>
              </a:lnSpc>
              <a:spcBef>
                <a:spcPts val="0"/>
              </a:spcBef>
              <a:spcAft>
                <a:spcPts val="0"/>
              </a:spcAft>
              <a:buClr>
                <a:schemeClr val="dk1"/>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6"/>
          <p:cNvSpPr txBox="1">
            <a:spLocks noGrp="1"/>
          </p:cNvSpPr>
          <p:nvPr>
            <p:ph type="body" idx="1"/>
          </p:nvPr>
        </p:nvSpPr>
        <p:spPr>
          <a:xfrm>
            <a:off x="850168" y="1828800"/>
            <a:ext cx="10126362" cy="4351338"/>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2400"/>
              <a:buFont typeface="Avenir"/>
              <a:buNone/>
              <a:defRPr>
                <a:latin typeface="Avenir"/>
                <a:ea typeface="Avenir"/>
                <a:cs typeface="Avenir"/>
                <a:sym typeface="Avenir"/>
              </a:defRPr>
            </a:lvl1pPr>
            <a:lvl2pPr marL="914400" lvl="1" indent="-228600" algn="l">
              <a:lnSpc>
                <a:spcPct val="150000"/>
              </a:lnSpc>
              <a:spcBef>
                <a:spcPts val="500"/>
              </a:spcBef>
              <a:spcAft>
                <a:spcPts val="0"/>
              </a:spcAft>
              <a:buClr>
                <a:schemeClr val="dk1"/>
              </a:buClr>
              <a:buSzPts val="2200"/>
              <a:buFont typeface="Avenir"/>
              <a:buNone/>
              <a:defRPr>
                <a:latin typeface="Avenir"/>
                <a:ea typeface="Avenir"/>
                <a:cs typeface="Avenir"/>
                <a:sym typeface="Avenir"/>
              </a:defRPr>
            </a:lvl2pPr>
            <a:lvl3pPr marL="1371600" lvl="2" indent="-228600" algn="l">
              <a:lnSpc>
                <a:spcPct val="150000"/>
              </a:lnSpc>
              <a:spcBef>
                <a:spcPts val="500"/>
              </a:spcBef>
              <a:spcAft>
                <a:spcPts val="0"/>
              </a:spcAft>
              <a:buClr>
                <a:schemeClr val="dk1"/>
              </a:buClr>
              <a:buSzPts val="2000"/>
              <a:buFont typeface="Avenir"/>
              <a:buNone/>
              <a:defRPr>
                <a:latin typeface="Avenir"/>
                <a:ea typeface="Avenir"/>
                <a:cs typeface="Avenir"/>
                <a:sym typeface="Avenir"/>
              </a:defRPr>
            </a:lvl3pPr>
            <a:lvl4pPr marL="1828800" lvl="3" indent="-228600" algn="l">
              <a:lnSpc>
                <a:spcPct val="150000"/>
              </a:lnSpc>
              <a:spcBef>
                <a:spcPts val="500"/>
              </a:spcBef>
              <a:spcAft>
                <a:spcPts val="0"/>
              </a:spcAft>
              <a:buClr>
                <a:schemeClr val="dk1"/>
              </a:buClr>
              <a:buSzPts val="1800"/>
              <a:buFont typeface="Avenir"/>
              <a:buNone/>
              <a:defRPr>
                <a:latin typeface="Avenir"/>
                <a:ea typeface="Avenir"/>
                <a:cs typeface="Avenir"/>
                <a:sym typeface="Avenir"/>
              </a:defRPr>
            </a:lvl4pPr>
            <a:lvl5pPr marL="2286000" lvl="4" indent="-228600" algn="l">
              <a:lnSpc>
                <a:spcPct val="150000"/>
              </a:lnSpc>
              <a:spcBef>
                <a:spcPts val="500"/>
              </a:spcBef>
              <a:spcAft>
                <a:spcPts val="0"/>
              </a:spcAft>
              <a:buClr>
                <a:schemeClr val="dk1"/>
              </a:buClr>
              <a:buSzPts val="1800"/>
              <a:buFont typeface="Avenir"/>
              <a:buNone/>
              <a:defRPr>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6"/>
          <p:cNvSpPr txBox="1">
            <a:spLocks noGrp="1"/>
          </p:cNvSpPr>
          <p:nvPr>
            <p:ph type="ftr" idx="11"/>
          </p:nvPr>
        </p:nvSpPr>
        <p:spPr>
          <a:xfrm rot="-5400000">
            <a:off x="8854442" y="2953511"/>
            <a:ext cx="6291068" cy="384048"/>
          </a:xfrm>
          <a:prstGeom prst="rect">
            <a:avLst/>
          </a:prstGeom>
          <a:noFill/>
          <a:ln>
            <a:noFill/>
          </a:ln>
        </p:spPr>
        <p:txBody>
          <a:bodyPr spcFirstLastPara="1" wrap="square" lIns="2103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6"/>
          <p:cNvSpPr txBox="1">
            <a:spLocks noGrp="1"/>
          </p:cNvSpPr>
          <p:nvPr>
            <p:ph type="sldNum" idx="12"/>
          </p:nvPr>
        </p:nvSpPr>
        <p:spPr>
          <a:xfrm rot="-5400000">
            <a:off x="11716512" y="6382510"/>
            <a:ext cx="566928" cy="3840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851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0479342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_Title Only">
  <p:cSld name="2_Title Only">
    <p:spTree>
      <p:nvGrpSpPr>
        <p:cNvPr id="1" name="Shape 25"/>
        <p:cNvGrpSpPr/>
        <p:nvPr/>
      </p:nvGrpSpPr>
      <p:grpSpPr>
        <a:xfrm>
          <a:off x="0" y="0"/>
          <a:ext cx="0" cy="0"/>
          <a:chOff x="0" y="0"/>
          <a:chExt cx="0" cy="0"/>
        </a:xfrm>
      </p:grpSpPr>
      <p:sp>
        <p:nvSpPr>
          <p:cNvPr id="28" name="Google Shape;28;p17"/>
          <p:cNvSpPr txBox="1">
            <a:spLocks noGrp="1"/>
          </p:cNvSpPr>
          <p:nvPr>
            <p:ph type="title"/>
          </p:nvPr>
        </p:nvSpPr>
        <p:spPr>
          <a:xfrm>
            <a:off x="5413445" y="2043946"/>
            <a:ext cx="6034216" cy="143960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600"/>
              <a:buFont typeface="Arial Black"/>
              <a:buNone/>
              <a:defRPr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subTitle" idx="1"/>
          </p:nvPr>
        </p:nvSpPr>
        <p:spPr>
          <a:xfrm>
            <a:off x="5413445" y="3469262"/>
            <a:ext cx="6034216" cy="1085641"/>
          </a:xfrm>
          <a:prstGeom prst="rect">
            <a:avLst/>
          </a:prstGeom>
          <a:noFill/>
          <a:ln>
            <a:noFill/>
          </a:ln>
        </p:spPr>
        <p:txBody>
          <a:bodyPr spcFirstLastPara="1" wrap="square" lIns="0" tIns="0" rIns="0" bIns="0" anchor="t" anchorCtr="0">
            <a:noAutofit/>
          </a:bodyPr>
          <a:lstStyle>
            <a:lvl1pPr lvl="0" algn="l">
              <a:lnSpc>
                <a:spcPct val="150000"/>
              </a:lnSpc>
              <a:spcBef>
                <a:spcPts val="1000"/>
              </a:spcBef>
              <a:spcAft>
                <a:spcPts val="0"/>
              </a:spcAft>
              <a:buClr>
                <a:schemeClr val="dk1"/>
              </a:buClr>
              <a:buSzPts val="2000"/>
              <a:buFont typeface="Avenir"/>
              <a:buNone/>
              <a:defRPr sz="2000" cap="none"/>
            </a:lvl1pPr>
            <a:lvl2pPr lvl="1" algn="ctr">
              <a:lnSpc>
                <a:spcPct val="150000"/>
              </a:lnSpc>
              <a:spcBef>
                <a:spcPts val="500"/>
              </a:spcBef>
              <a:spcAft>
                <a:spcPts val="0"/>
              </a:spcAft>
              <a:buClr>
                <a:schemeClr val="dk1"/>
              </a:buClr>
              <a:buSzPts val="2000"/>
              <a:buFont typeface="Avenir"/>
              <a:buNone/>
              <a:defRPr sz="2000"/>
            </a:lvl2pPr>
            <a:lvl3pPr lvl="2" algn="ctr">
              <a:lnSpc>
                <a:spcPct val="150000"/>
              </a:lnSpc>
              <a:spcBef>
                <a:spcPts val="500"/>
              </a:spcBef>
              <a:spcAft>
                <a:spcPts val="0"/>
              </a:spcAft>
              <a:buClr>
                <a:schemeClr val="dk1"/>
              </a:buClr>
              <a:buSzPts val="1800"/>
              <a:buFont typeface="Avenir"/>
              <a:buNone/>
              <a:defRPr sz="1800"/>
            </a:lvl3pPr>
            <a:lvl4pPr lvl="3" algn="ctr">
              <a:lnSpc>
                <a:spcPct val="150000"/>
              </a:lnSpc>
              <a:spcBef>
                <a:spcPts val="500"/>
              </a:spcBef>
              <a:spcAft>
                <a:spcPts val="0"/>
              </a:spcAft>
              <a:buClr>
                <a:schemeClr val="dk1"/>
              </a:buClr>
              <a:buSzPts val="1600"/>
              <a:buFont typeface="Avenir"/>
              <a:buNone/>
              <a:defRPr sz="1600"/>
            </a:lvl4pPr>
            <a:lvl5pPr lvl="4" algn="ctr">
              <a:lnSpc>
                <a:spcPct val="150000"/>
              </a:lnSpc>
              <a:spcBef>
                <a:spcPts val="500"/>
              </a:spcBef>
              <a:spcAft>
                <a:spcPts val="0"/>
              </a:spcAft>
              <a:buClr>
                <a:schemeClr val="dk1"/>
              </a:buClr>
              <a:buSzPts val="1600"/>
              <a:buFont typeface="Avenir"/>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17"/>
          <p:cNvSpPr txBox="1">
            <a:spLocks noGrp="1"/>
          </p:cNvSpPr>
          <p:nvPr>
            <p:ph type="ftr" idx="11"/>
          </p:nvPr>
        </p:nvSpPr>
        <p:spPr>
          <a:xfrm rot="-5400000">
            <a:off x="8854442" y="2953511"/>
            <a:ext cx="6291068" cy="384048"/>
          </a:xfrm>
          <a:prstGeom prst="rect">
            <a:avLst/>
          </a:prstGeom>
          <a:noFill/>
          <a:ln>
            <a:noFill/>
          </a:ln>
        </p:spPr>
        <p:txBody>
          <a:bodyPr spcFirstLastPara="1" wrap="square" lIns="2103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rot="-5400000">
            <a:off x="11716512" y="6382510"/>
            <a:ext cx="566928" cy="3840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8327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
        <p:cNvGrpSpPr/>
        <p:nvPr/>
      </p:nvGrpSpPr>
      <p:grpSpPr>
        <a:xfrm>
          <a:off x="0" y="0"/>
          <a:ext cx="0" cy="0"/>
          <a:chOff x="0" y="0"/>
          <a:chExt cx="0" cy="0"/>
        </a:xfrm>
      </p:grpSpPr>
      <p:sp>
        <p:nvSpPr>
          <p:cNvPr id="35" name="Google Shape;35;p18"/>
          <p:cNvSpPr txBox="1">
            <a:spLocks noGrp="1"/>
          </p:cNvSpPr>
          <p:nvPr>
            <p:ph type="title"/>
          </p:nvPr>
        </p:nvSpPr>
        <p:spPr>
          <a:xfrm>
            <a:off x="1907196" y="2188196"/>
            <a:ext cx="5985159" cy="1594507"/>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600"/>
              <a:buFont typeface="Arial Black"/>
              <a:buNone/>
              <a:defRPr sz="3600" b="1" i="0">
                <a:solidFill>
                  <a:schemeClr val="dk1"/>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1907196" y="3790988"/>
            <a:ext cx="5444517" cy="173189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800"/>
              <a:buFont typeface="Avenir"/>
              <a:buNone/>
              <a:defRPr sz="1800" b="0" i="0">
                <a:solidFill>
                  <a:schemeClr val="dk1"/>
                </a:solidFill>
                <a:latin typeface="Avenir"/>
                <a:ea typeface="Avenir"/>
                <a:cs typeface="Avenir"/>
                <a:sym typeface="Avenir"/>
              </a:defRPr>
            </a:lvl1pPr>
            <a:lvl2pPr marL="914400" lvl="1" indent="-228600" algn="l">
              <a:lnSpc>
                <a:spcPct val="150000"/>
              </a:lnSpc>
              <a:spcBef>
                <a:spcPts val="500"/>
              </a:spcBef>
              <a:spcAft>
                <a:spcPts val="0"/>
              </a:spcAft>
              <a:buClr>
                <a:srgbClr val="8E8E8F"/>
              </a:buClr>
              <a:buSzPts val="2000"/>
              <a:buFont typeface="Avenir"/>
              <a:buNone/>
              <a:defRPr sz="2000">
                <a:solidFill>
                  <a:srgbClr val="8E8E8F"/>
                </a:solidFill>
              </a:defRPr>
            </a:lvl2pPr>
            <a:lvl3pPr marL="1371600" lvl="2" indent="-228600" algn="l">
              <a:lnSpc>
                <a:spcPct val="150000"/>
              </a:lnSpc>
              <a:spcBef>
                <a:spcPts val="500"/>
              </a:spcBef>
              <a:spcAft>
                <a:spcPts val="0"/>
              </a:spcAft>
              <a:buClr>
                <a:srgbClr val="8E8E8F"/>
              </a:buClr>
              <a:buSzPts val="1800"/>
              <a:buFont typeface="Avenir"/>
              <a:buNone/>
              <a:defRPr sz="1800">
                <a:solidFill>
                  <a:srgbClr val="8E8E8F"/>
                </a:solidFill>
              </a:defRPr>
            </a:lvl3pPr>
            <a:lvl4pPr marL="1828800" lvl="3" indent="-228600" algn="l">
              <a:lnSpc>
                <a:spcPct val="150000"/>
              </a:lnSpc>
              <a:spcBef>
                <a:spcPts val="500"/>
              </a:spcBef>
              <a:spcAft>
                <a:spcPts val="0"/>
              </a:spcAft>
              <a:buClr>
                <a:srgbClr val="8E8E8F"/>
              </a:buClr>
              <a:buSzPts val="1600"/>
              <a:buFont typeface="Avenir"/>
              <a:buNone/>
              <a:defRPr sz="1600">
                <a:solidFill>
                  <a:srgbClr val="8E8E8F"/>
                </a:solidFill>
              </a:defRPr>
            </a:lvl4pPr>
            <a:lvl5pPr marL="2286000" lvl="4" indent="-228600" algn="l">
              <a:lnSpc>
                <a:spcPct val="150000"/>
              </a:lnSpc>
              <a:spcBef>
                <a:spcPts val="500"/>
              </a:spcBef>
              <a:spcAft>
                <a:spcPts val="0"/>
              </a:spcAft>
              <a:buClr>
                <a:srgbClr val="8E8E8F"/>
              </a:buClr>
              <a:buSzPts val="1600"/>
              <a:buFont typeface="Avenir"/>
              <a:buNone/>
              <a:defRPr sz="1600">
                <a:solidFill>
                  <a:srgbClr val="8E8E8F"/>
                </a:solidFill>
              </a:defRPr>
            </a:lvl5pPr>
            <a:lvl6pPr marL="2743200" lvl="5" indent="-228600" algn="l">
              <a:lnSpc>
                <a:spcPct val="90000"/>
              </a:lnSpc>
              <a:spcBef>
                <a:spcPts val="500"/>
              </a:spcBef>
              <a:spcAft>
                <a:spcPts val="0"/>
              </a:spcAft>
              <a:buClr>
                <a:srgbClr val="8E8E8F"/>
              </a:buClr>
              <a:buSzPts val="1600"/>
              <a:buNone/>
              <a:defRPr sz="1600">
                <a:solidFill>
                  <a:srgbClr val="8E8E8F"/>
                </a:solidFill>
              </a:defRPr>
            </a:lvl6pPr>
            <a:lvl7pPr marL="3200400" lvl="6" indent="-228600" algn="l">
              <a:lnSpc>
                <a:spcPct val="90000"/>
              </a:lnSpc>
              <a:spcBef>
                <a:spcPts val="500"/>
              </a:spcBef>
              <a:spcAft>
                <a:spcPts val="0"/>
              </a:spcAft>
              <a:buClr>
                <a:srgbClr val="8E8E8F"/>
              </a:buClr>
              <a:buSzPts val="1600"/>
              <a:buNone/>
              <a:defRPr sz="1600">
                <a:solidFill>
                  <a:srgbClr val="8E8E8F"/>
                </a:solidFill>
              </a:defRPr>
            </a:lvl7pPr>
            <a:lvl8pPr marL="3657600" lvl="7" indent="-228600" algn="l">
              <a:lnSpc>
                <a:spcPct val="90000"/>
              </a:lnSpc>
              <a:spcBef>
                <a:spcPts val="500"/>
              </a:spcBef>
              <a:spcAft>
                <a:spcPts val="0"/>
              </a:spcAft>
              <a:buClr>
                <a:srgbClr val="8E8E8F"/>
              </a:buClr>
              <a:buSzPts val="1600"/>
              <a:buNone/>
              <a:defRPr sz="1600">
                <a:solidFill>
                  <a:srgbClr val="8E8E8F"/>
                </a:solidFill>
              </a:defRPr>
            </a:lvl8pPr>
            <a:lvl9pPr marL="4114800" lvl="8" indent="-228600" algn="l">
              <a:lnSpc>
                <a:spcPct val="90000"/>
              </a:lnSpc>
              <a:spcBef>
                <a:spcPts val="500"/>
              </a:spcBef>
              <a:spcAft>
                <a:spcPts val="0"/>
              </a:spcAft>
              <a:buClr>
                <a:srgbClr val="8E8E8F"/>
              </a:buClr>
              <a:buSzPts val="1600"/>
              <a:buNone/>
              <a:defRPr sz="1600">
                <a:solidFill>
                  <a:srgbClr val="8E8E8F"/>
                </a:solidFill>
              </a:defRPr>
            </a:lvl9pPr>
          </a:lstStyle>
          <a:p>
            <a:endParaRPr/>
          </a:p>
        </p:txBody>
      </p:sp>
      <p:sp>
        <p:nvSpPr>
          <p:cNvPr id="39" name="Google Shape;39;p18"/>
          <p:cNvSpPr txBox="1">
            <a:spLocks noGrp="1"/>
          </p:cNvSpPr>
          <p:nvPr>
            <p:ph type="ftr" idx="11"/>
          </p:nvPr>
        </p:nvSpPr>
        <p:spPr>
          <a:xfrm rot="-5400000">
            <a:off x="8854442" y="2953511"/>
            <a:ext cx="6291068" cy="384048"/>
          </a:xfrm>
          <a:prstGeom prst="rect">
            <a:avLst/>
          </a:prstGeom>
          <a:noFill/>
          <a:ln>
            <a:noFill/>
          </a:ln>
        </p:spPr>
        <p:txBody>
          <a:bodyPr spcFirstLastPara="1" wrap="square" lIns="2103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rot="-5400000">
            <a:off x="11716512" y="6382510"/>
            <a:ext cx="566928" cy="38404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26421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1/16/2025</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72870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716057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9546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1/16/2025</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10047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1/16/2025</a:t>
            </a:fld>
            <a:endParaRPr lang="en-US"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12652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756585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1/16/2025</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45518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AAD347D-5ACD-4C99-B74B-A9C85AD731AF}" type="datetimeFigureOut">
              <a:rPr lang="en-US" smtClean="0"/>
              <a:t>1/16/2025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3357708"/>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 id="2147483982" r:id="rId17"/>
    <p:sldLayoutId id="2147483983" r:id="rId18"/>
    <p:sldLayoutId id="2147483984" r:id="rId19"/>
    <p:sldLayoutId id="2147483985" r:id="rId20"/>
    <p:sldLayoutId id="2147483986" r:id="rId21"/>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7.png"/><Relationship Id="rId3" Type="http://schemas.openxmlformats.org/officeDocument/2006/relationships/image" Target="../media/image14.png"/><Relationship Id="rId21" Type="http://schemas.openxmlformats.org/officeDocument/2006/relationships/image" Target="../media/image32.png"/><Relationship Id="rId34" Type="http://schemas.openxmlformats.org/officeDocument/2006/relationships/image" Target="../media/image45.jp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5" Type="http://schemas.openxmlformats.org/officeDocument/2006/relationships/image" Target="../media/image36.jpg"/><Relationship Id="rId33" Type="http://schemas.openxmlformats.org/officeDocument/2006/relationships/image" Target="../media/image44.png"/><Relationship Id="rId2" Type="http://schemas.openxmlformats.org/officeDocument/2006/relationships/image" Target="../media/image13.jp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jpg"/><Relationship Id="rId1" Type="http://schemas.openxmlformats.org/officeDocument/2006/relationships/slideLayout" Target="../slideLayouts/slideLayout19.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35.png"/><Relationship Id="rId32" Type="http://schemas.openxmlformats.org/officeDocument/2006/relationships/image" Target="../media/image43.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28" Type="http://schemas.openxmlformats.org/officeDocument/2006/relationships/image" Target="../media/image39.png"/><Relationship Id="rId10"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42.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jpg"/><Relationship Id="rId27" Type="http://schemas.openxmlformats.org/officeDocument/2006/relationships/image" Target="../media/image38.png"/><Relationship Id="rId30" Type="http://schemas.openxmlformats.org/officeDocument/2006/relationships/image" Target="../media/image41.png"/><Relationship Id="rId8" Type="http://schemas.openxmlformats.org/officeDocument/2006/relationships/image" Target="../media/image19.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
          <p:cNvSpPr txBox="1">
            <a:spLocks noGrp="1"/>
          </p:cNvSpPr>
          <p:nvPr>
            <p:ph type="subTitle" idx="1"/>
          </p:nvPr>
        </p:nvSpPr>
        <p:spPr>
          <a:xfrm>
            <a:off x="8169488" y="3983421"/>
            <a:ext cx="2950457" cy="147433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2400"/>
              <a:buFont typeface="Avenir"/>
              <a:buNone/>
            </a:pPr>
            <a:r>
              <a:rPr lang="en-US" u="sng" dirty="0">
                <a:solidFill>
                  <a:srgbClr val="FF0000"/>
                </a:solidFill>
                <a:latin typeface="Times New Roman" panose="02020603050405020304" pitchFamily="18" charset="0"/>
                <a:cs typeface="Times New Roman" panose="02020603050405020304" pitchFamily="18" charset="0"/>
              </a:rPr>
              <a:t>Presented by</a:t>
            </a:r>
          </a:p>
          <a:p>
            <a:pPr marL="0" lvl="0" indent="0" algn="l" rtl="0">
              <a:lnSpc>
                <a:spcPct val="100000"/>
              </a:lnSpc>
              <a:spcBef>
                <a:spcPts val="0"/>
              </a:spcBef>
              <a:spcAft>
                <a:spcPts val="0"/>
              </a:spcAft>
              <a:buClr>
                <a:schemeClr val="lt1"/>
              </a:buClr>
              <a:buSzPts val="2400"/>
              <a:buFont typeface="Avenir"/>
              <a:buNone/>
            </a:pPr>
            <a:r>
              <a:rPr lang="en-US" dirty="0">
                <a:solidFill>
                  <a:srgbClr val="FF0000"/>
                </a:solidFill>
                <a:latin typeface="Times New Roman" panose="02020603050405020304" pitchFamily="18" charset="0"/>
                <a:cs typeface="Times New Roman" panose="02020603050405020304" pitchFamily="18" charset="0"/>
              </a:rPr>
              <a:t>Krishna </a:t>
            </a:r>
            <a:r>
              <a:rPr lang="en-US" dirty="0" err="1">
                <a:solidFill>
                  <a:srgbClr val="FF0000"/>
                </a:solidFill>
                <a:latin typeface="Times New Roman" panose="02020603050405020304" pitchFamily="18" charset="0"/>
                <a:cs typeface="Times New Roman" panose="02020603050405020304" pitchFamily="18" charset="0"/>
              </a:rPr>
              <a:t>nayak</a:t>
            </a:r>
            <a:endParaRPr lang="en-US" dirty="0">
              <a:solidFill>
                <a:srgbClr val="FF0000"/>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Clr>
                <a:schemeClr val="lt1"/>
              </a:buClr>
              <a:buSzPts val="2400"/>
              <a:buFont typeface="Avenir"/>
              <a:buNone/>
            </a:pPr>
            <a:r>
              <a:rPr lang="en-US" dirty="0">
                <a:solidFill>
                  <a:srgbClr val="FF0000"/>
                </a:solidFill>
                <a:latin typeface="Times New Roman" panose="02020603050405020304" pitchFamily="18" charset="0"/>
                <a:cs typeface="Times New Roman" panose="02020603050405020304" pitchFamily="18" charset="0"/>
              </a:rPr>
              <a:t>3</a:t>
            </a:r>
            <a:r>
              <a:rPr lang="en-US" baseline="30000" dirty="0">
                <a:solidFill>
                  <a:srgbClr val="FF0000"/>
                </a:solidFill>
                <a:latin typeface="Times New Roman" panose="02020603050405020304" pitchFamily="18" charset="0"/>
                <a:cs typeface="Times New Roman" panose="02020603050405020304" pitchFamily="18" charset="0"/>
              </a:rPr>
              <a:t>rd</a:t>
            </a:r>
            <a:r>
              <a:rPr lang="en-US" dirty="0">
                <a:solidFill>
                  <a:srgbClr val="FF0000"/>
                </a:solidFill>
                <a:latin typeface="Times New Roman" panose="02020603050405020304" pitchFamily="18" charset="0"/>
                <a:cs typeface="Times New Roman" panose="02020603050405020304" pitchFamily="18" charset="0"/>
              </a:rPr>
              <a:t> SEM </a:t>
            </a:r>
            <a:r>
              <a:rPr lang="en-US" dirty="0" err="1">
                <a:solidFill>
                  <a:srgbClr val="FF0000"/>
                </a:solidFill>
                <a:latin typeface="Times New Roman" panose="02020603050405020304" pitchFamily="18" charset="0"/>
                <a:cs typeface="Times New Roman" panose="02020603050405020304" pitchFamily="18" charset="0"/>
              </a:rPr>
              <a:t>Mtech</a:t>
            </a:r>
            <a:r>
              <a:rPr lang="en-US" dirty="0">
                <a:solidFill>
                  <a:srgbClr val="FF0000"/>
                </a:solidFill>
                <a:latin typeface="Times New Roman" panose="02020603050405020304" pitchFamily="18" charset="0"/>
                <a:cs typeface="Times New Roman" panose="02020603050405020304" pitchFamily="18" charset="0"/>
              </a:rPr>
              <a:t> URP</a:t>
            </a:r>
            <a:r>
              <a:rPr lang="en-US" dirty="0">
                <a:solidFill>
                  <a:schemeClr val="lt1"/>
                </a:solidFill>
              </a:rPr>
              <a:t>.</a:t>
            </a:r>
          </a:p>
          <a:p>
            <a:pPr marL="0" lvl="0" indent="0" algn="l" rtl="0">
              <a:lnSpc>
                <a:spcPct val="150000"/>
              </a:lnSpc>
              <a:spcBef>
                <a:spcPts val="0"/>
              </a:spcBef>
              <a:spcAft>
                <a:spcPts val="0"/>
              </a:spcAft>
              <a:buClr>
                <a:schemeClr val="lt1"/>
              </a:buClr>
              <a:buSzPts val="2400"/>
              <a:buFont typeface="Avenir"/>
              <a:buNone/>
            </a:pPr>
            <a:endParaRPr lang="en-US" dirty="0">
              <a:solidFill>
                <a:schemeClr val="lt1"/>
              </a:solidFill>
            </a:endParaRPr>
          </a:p>
          <a:p>
            <a:pPr marL="0" lvl="0" indent="0" algn="l" rtl="0">
              <a:lnSpc>
                <a:spcPct val="150000"/>
              </a:lnSpc>
              <a:spcBef>
                <a:spcPts val="0"/>
              </a:spcBef>
              <a:spcAft>
                <a:spcPts val="0"/>
              </a:spcAft>
              <a:buClr>
                <a:schemeClr val="lt1"/>
              </a:buClr>
              <a:buSzPts val="2400"/>
              <a:buFont typeface="Avenir"/>
              <a:buNone/>
            </a:pPr>
            <a:endParaRPr dirty="0">
              <a:solidFill>
                <a:schemeClr val="lt1"/>
              </a:solidFill>
            </a:endParaRPr>
          </a:p>
        </p:txBody>
      </p:sp>
      <p:sp>
        <p:nvSpPr>
          <p:cNvPr id="159" name="Google Shape;159;p1"/>
          <p:cNvSpPr txBox="1">
            <a:spLocks noGrp="1"/>
          </p:cNvSpPr>
          <p:nvPr>
            <p:ph type="ctrTitle"/>
          </p:nvPr>
        </p:nvSpPr>
        <p:spPr>
          <a:xfrm>
            <a:off x="933893" y="239036"/>
            <a:ext cx="10324213" cy="706895"/>
          </a:xfrm>
          <a:prstGeom prst="rect">
            <a:avLst/>
          </a:prstGeom>
          <a:ln/>
        </p:spPr>
        <p:style>
          <a:lnRef idx="1">
            <a:schemeClr val="accent1"/>
          </a:lnRef>
          <a:fillRef idx="3">
            <a:schemeClr val="accent1"/>
          </a:fillRef>
          <a:effectRef idx="2">
            <a:schemeClr val="accent1"/>
          </a:effectRef>
          <a:fontRef idx="minor">
            <a:schemeClr val="lt1"/>
          </a:fontRef>
        </p:style>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4800"/>
              <a:buFont typeface="Arial"/>
              <a:buNone/>
            </a:pPr>
            <a:r>
              <a:rPr lang="en-US" sz="4800" b="1" dirty="0">
                <a:latin typeface="Times New Roman" panose="02020603050405020304" pitchFamily="18" charset="0"/>
                <a:ea typeface="Arial"/>
                <a:cs typeface="Times New Roman" panose="02020603050405020304" pitchFamily="18" charset="0"/>
                <a:sym typeface="Arial"/>
              </a:rPr>
              <a:t>UPOR AND AASTHI PROJECTS </a:t>
            </a:r>
            <a:endParaRPr sz="4800" b="1" dirty="0">
              <a:latin typeface="Times New Roman" panose="02020603050405020304" pitchFamily="18" charset="0"/>
              <a:ea typeface="Arial"/>
              <a:cs typeface="Times New Roman" panose="02020603050405020304" pitchFamily="18" charset="0"/>
              <a:sym typeface="Arial"/>
            </a:endParaRPr>
          </a:p>
        </p:txBody>
      </p:sp>
      <p:pic>
        <p:nvPicPr>
          <p:cNvPr id="4" name="Picture 3">
            <a:extLst>
              <a:ext uri="{FF2B5EF4-FFF2-40B4-BE49-F238E27FC236}">
                <a16:creationId xmlns:a16="http://schemas.microsoft.com/office/drawing/2014/main" id="{40095A52-1855-46D6-3320-200BB4FF7FF9}"/>
              </a:ext>
            </a:extLst>
          </p:cNvPr>
          <p:cNvPicPr>
            <a:picLocks noChangeAspect="1"/>
          </p:cNvPicPr>
          <p:nvPr/>
        </p:nvPicPr>
        <p:blipFill>
          <a:blip r:embed="rId3"/>
          <a:stretch>
            <a:fillRect/>
          </a:stretch>
        </p:blipFill>
        <p:spPr>
          <a:xfrm>
            <a:off x="2987043" y="945931"/>
            <a:ext cx="4938955" cy="45797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6"/>
          <p:cNvSpPr/>
          <p:nvPr/>
        </p:nvSpPr>
        <p:spPr>
          <a:xfrm>
            <a:off x="364184" y="1308078"/>
            <a:ext cx="11165840" cy="252372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b="1" dirty="0">
                <a:latin typeface="Times New Roman"/>
                <a:ea typeface="Times New Roman"/>
                <a:cs typeface="Times New Roman"/>
                <a:sym typeface="Times New Roman"/>
              </a:rPr>
              <a:t> </a:t>
            </a:r>
            <a:r>
              <a:rPr lang="en-US" sz="2200" b="1" dirty="0">
                <a:latin typeface="Times New Roman" panose="02020603050405020304" pitchFamily="18" charset="0"/>
                <a:ea typeface="Times New Roman"/>
                <a:cs typeface="Times New Roman" panose="02020603050405020304" pitchFamily="18" charset="0"/>
                <a:sym typeface="Times New Roman"/>
              </a:rPr>
              <a:t>First Stage of UPOR Implementation: Public-Private Partnership Model (PPP)</a:t>
            </a:r>
            <a:endParaRPr sz="2200" dirty="0">
              <a:latin typeface="Times New Roman" panose="02020603050405020304" pitchFamily="18" charset="0"/>
              <a:cs typeface="Times New Roman" panose="02020603050405020304" pitchFamily="18" charset="0"/>
            </a:endParaRPr>
          </a:p>
          <a:p>
            <a:pPr marL="342900" marR="0" lvl="0" indent="-342900" algn="just" rtl="0">
              <a:spcBef>
                <a:spcPts val="0"/>
              </a:spcBef>
              <a:spcAft>
                <a:spcPts val="0"/>
              </a:spcAft>
              <a:buClr>
                <a:schemeClr val="dk1"/>
              </a:buClr>
              <a:buSzPts val="2600"/>
              <a:buFont typeface="Noto Sans Symbols"/>
              <a:buChar char="⮚"/>
            </a:pPr>
            <a:r>
              <a:rPr lang="en-US" sz="2200" dirty="0">
                <a:latin typeface="Times New Roman" panose="02020603050405020304" pitchFamily="18" charset="0"/>
                <a:ea typeface="Times New Roman"/>
                <a:cs typeface="Times New Roman" panose="02020603050405020304" pitchFamily="18" charset="0"/>
                <a:sym typeface="Times New Roman"/>
              </a:rPr>
              <a:t>The public-private-partnership (PPP) model has been followed for the city survey, wherein private agencies were selected through bidding, and they have to implement the UPOR activities in a phased manner across five pilot cities (Mysore, Mangalore, Bellary, Hubli-Dharwad and </a:t>
            </a:r>
            <a:r>
              <a:rPr lang="en-US" sz="2200" dirty="0" err="1">
                <a:latin typeface="Times New Roman" panose="02020603050405020304" pitchFamily="18" charset="0"/>
                <a:ea typeface="Times New Roman"/>
                <a:cs typeface="Times New Roman" panose="02020603050405020304" pitchFamily="18" charset="0"/>
                <a:sym typeface="Times New Roman"/>
              </a:rPr>
              <a:t>Shimoga</a:t>
            </a:r>
            <a:r>
              <a:rPr lang="en-US" sz="2200" dirty="0">
                <a:latin typeface="Times New Roman" panose="02020603050405020304" pitchFamily="18" charset="0"/>
                <a:ea typeface="Times New Roman"/>
                <a:cs typeface="Times New Roman" panose="02020603050405020304" pitchFamily="18" charset="0"/>
                <a:sym typeface="Times New Roman"/>
              </a:rPr>
              <a:t>) in Karnataka.</a:t>
            </a:r>
            <a:endParaRPr sz="22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spcBef>
                <a:spcPts val="0"/>
              </a:spcBef>
              <a:spcAft>
                <a:spcPts val="0"/>
              </a:spcAft>
              <a:buClr>
                <a:schemeClr val="dk1"/>
              </a:buClr>
              <a:buSzPts val="2600"/>
              <a:buFont typeface="Noto Sans Symbols"/>
              <a:buChar char="⮚"/>
            </a:pPr>
            <a:r>
              <a:rPr lang="en-US" sz="2200" dirty="0">
                <a:latin typeface="Times New Roman" panose="02020603050405020304" pitchFamily="18" charset="0"/>
                <a:ea typeface="Times New Roman"/>
                <a:cs typeface="Times New Roman" panose="02020603050405020304" pitchFamily="18" charset="0"/>
                <a:sym typeface="Times New Roman"/>
              </a:rPr>
              <a:t>The PPP would ensure the UPOR implementation within a fixed time frame, while following business model of cost maintenance</a:t>
            </a:r>
            <a:r>
              <a:rPr lang="en-US" sz="2200" dirty="0">
                <a:latin typeface="Times New Roman"/>
                <a:ea typeface="Times New Roman"/>
                <a:cs typeface="Times New Roman"/>
                <a:sym typeface="Times New Roman"/>
              </a:rPr>
              <a:t>.</a:t>
            </a:r>
            <a:endParaRPr sz="2200" dirty="0">
              <a:latin typeface="Times New Roman"/>
              <a:ea typeface="Times New Roman"/>
              <a:cs typeface="Times New Roman"/>
              <a:sym typeface="Times New Roman"/>
            </a:endParaRPr>
          </a:p>
        </p:txBody>
      </p:sp>
      <p:sp>
        <p:nvSpPr>
          <p:cNvPr id="216" name="Google Shape;216;p6"/>
          <p:cNvSpPr/>
          <p:nvPr/>
        </p:nvSpPr>
        <p:spPr>
          <a:xfrm>
            <a:off x="364184" y="153310"/>
            <a:ext cx="10839844" cy="707846"/>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bg1"/>
                </a:solidFill>
                <a:latin typeface="Times New Roman"/>
                <a:ea typeface="Times New Roman"/>
                <a:cs typeface="Times New Roman"/>
                <a:sym typeface="Times New Roman"/>
              </a:rPr>
              <a:t>IMPLEMENTATION </a:t>
            </a:r>
            <a:endParaRPr sz="4000" b="1" dirty="0">
              <a:solidFill>
                <a:schemeClr val="bg1"/>
              </a:solidFil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28F6CD60-3EF3-0E05-2AAC-F494BAF9B95C}"/>
              </a:ext>
            </a:extLst>
          </p:cNvPr>
          <p:cNvSpPr>
            <a:spLocks noGrp="1"/>
          </p:cNvSpPr>
          <p:nvPr>
            <p:ph type="title"/>
          </p:nvPr>
        </p:nvSpPr>
        <p:spPr>
          <a:xfrm>
            <a:off x="101911" y="101219"/>
            <a:ext cx="3292922" cy="1536742"/>
          </a:xfrm>
          <a:solidFill>
            <a:schemeClr val="accent1"/>
          </a:solidFill>
        </p:spPr>
        <p:txBody>
          <a:bodyPr/>
          <a:lstStyle/>
          <a:p>
            <a:pPr marL="0" marR="0" lvl="0" indent="0" rtl="0">
              <a:spcBef>
                <a:spcPts val="0"/>
              </a:spcBef>
              <a:spcAft>
                <a:spcPts val="0"/>
              </a:spcAft>
              <a:buNone/>
            </a:pPr>
            <a:r>
              <a:rPr lang="en-US" sz="2000" b="1" u="sng" dirty="0">
                <a:solidFill>
                  <a:schemeClr val="bg1"/>
                </a:solidFill>
                <a:latin typeface="Times New Roman"/>
                <a:ea typeface="Times New Roman"/>
                <a:cs typeface="Times New Roman"/>
                <a:sym typeface="Times New Roman"/>
              </a:rPr>
              <a:t>Second Stage of UPOR Implementation: Activities Involved</a:t>
            </a:r>
            <a:endParaRPr lang="en-US" sz="2000" b="1" u="sng" dirty="0">
              <a:solidFill>
                <a:schemeClr val="bg1"/>
              </a:solidFill>
            </a:endParaRPr>
          </a:p>
        </p:txBody>
      </p:sp>
      <p:sp>
        <p:nvSpPr>
          <p:cNvPr id="4" name="Slide Number Placeholder 3">
            <a:extLst>
              <a:ext uri="{FF2B5EF4-FFF2-40B4-BE49-F238E27FC236}">
                <a16:creationId xmlns:a16="http://schemas.microsoft.com/office/drawing/2014/main" id="{0C7ECE37-E2C7-ED25-E113-5FA2EB9F67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grpSp>
        <p:nvGrpSpPr>
          <p:cNvPr id="5" name="Group 4">
            <a:extLst>
              <a:ext uri="{FF2B5EF4-FFF2-40B4-BE49-F238E27FC236}">
                <a16:creationId xmlns:a16="http://schemas.microsoft.com/office/drawing/2014/main" id="{A1D95935-4289-989C-BFBF-9405E09F6DC5}"/>
              </a:ext>
            </a:extLst>
          </p:cNvPr>
          <p:cNvGrpSpPr>
            <a:grpSpLocks/>
          </p:cNvGrpSpPr>
          <p:nvPr/>
        </p:nvGrpSpPr>
        <p:grpSpPr>
          <a:xfrm>
            <a:off x="2582333" y="81379"/>
            <a:ext cx="6604515" cy="3952568"/>
            <a:chOff x="4483" y="4483"/>
            <a:chExt cx="4517517" cy="2763011"/>
          </a:xfrm>
          <a:solidFill>
            <a:schemeClr val="accent1">
              <a:lumMod val="20000"/>
              <a:lumOff val="80000"/>
            </a:schemeClr>
          </a:solidFill>
        </p:grpSpPr>
        <p:sp>
          <p:nvSpPr>
            <p:cNvPr id="6" name="Graphic 17">
              <a:extLst>
                <a:ext uri="{FF2B5EF4-FFF2-40B4-BE49-F238E27FC236}">
                  <a16:creationId xmlns:a16="http://schemas.microsoft.com/office/drawing/2014/main" id="{899FBD99-0B8B-E95F-6D4A-3F4422E77536}"/>
                </a:ext>
              </a:extLst>
            </p:cNvPr>
            <p:cNvSpPr/>
            <p:nvPr/>
          </p:nvSpPr>
          <p:spPr>
            <a:xfrm>
              <a:off x="595795" y="1841664"/>
              <a:ext cx="3339465" cy="925830"/>
            </a:xfrm>
            <a:custGeom>
              <a:avLst/>
              <a:gdLst/>
              <a:ahLst/>
              <a:cxnLst/>
              <a:rect l="l" t="t" r="r" b="b"/>
              <a:pathLst>
                <a:path w="3339465" h="925830">
                  <a:moveTo>
                    <a:pt x="71628" y="847344"/>
                  </a:moveTo>
                  <a:lnTo>
                    <a:pt x="40386" y="847344"/>
                  </a:lnTo>
                  <a:lnTo>
                    <a:pt x="40386" y="660654"/>
                  </a:lnTo>
                  <a:lnTo>
                    <a:pt x="38862" y="657606"/>
                  </a:lnTo>
                  <a:lnTo>
                    <a:pt x="35814" y="656082"/>
                  </a:lnTo>
                  <a:lnTo>
                    <a:pt x="32766" y="657606"/>
                  </a:lnTo>
                  <a:lnTo>
                    <a:pt x="31242" y="660654"/>
                  </a:lnTo>
                  <a:lnTo>
                    <a:pt x="31242" y="847344"/>
                  </a:lnTo>
                  <a:lnTo>
                    <a:pt x="0" y="847344"/>
                  </a:lnTo>
                  <a:lnTo>
                    <a:pt x="35814" y="918972"/>
                  </a:lnTo>
                  <a:lnTo>
                    <a:pt x="63627" y="863346"/>
                  </a:lnTo>
                  <a:lnTo>
                    <a:pt x="71628" y="847344"/>
                  </a:lnTo>
                  <a:close/>
                </a:path>
                <a:path w="3339465" h="925830">
                  <a:moveTo>
                    <a:pt x="71628" y="190500"/>
                  </a:moveTo>
                  <a:lnTo>
                    <a:pt x="40386" y="190500"/>
                  </a:lnTo>
                  <a:lnTo>
                    <a:pt x="40386" y="4572"/>
                  </a:lnTo>
                  <a:lnTo>
                    <a:pt x="38862" y="762"/>
                  </a:lnTo>
                  <a:lnTo>
                    <a:pt x="35814" y="0"/>
                  </a:lnTo>
                  <a:lnTo>
                    <a:pt x="32766" y="762"/>
                  </a:lnTo>
                  <a:lnTo>
                    <a:pt x="31242" y="4572"/>
                  </a:lnTo>
                  <a:lnTo>
                    <a:pt x="31242" y="190500"/>
                  </a:lnTo>
                  <a:lnTo>
                    <a:pt x="0" y="190500"/>
                  </a:lnTo>
                  <a:lnTo>
                    <a:pt x="35814" y="262128"/>
                  </a:lnTo>
                  <a:lnTo>
                    <a:pt x="63246" y="207264"/>
                  </a:lnTo>
                  <a:lnTo>
                    <a:pt x="71628" y="190500"/>
                  </a:lnTo>
                  <a:close/>
                </a:path>
                <a:path w="3339465" h="925830">
                  <a:moveTo>
                    <a:pt x="3339084" y="854202"/>
                  </a:moveTo>
                  <a:lnTo>
                    <a:pt x="3307842" y="854202"/>
                  </a:lnTo>
                  <a:lnTo>
                    <a:pt x="3307842" y="668274"/>
                  </a:lnTo>
                  <a:lnTo>
                    <a:pt x="3306318" y="664464"/>
                  </a:lnTo>
                  <a:lnTo>
                    <a:pt x="3303270" y="663702"/>
                  </a:lnTo>
                  <a:lnTo>
                    <a:pt x="3300222" y="664464"/>
                  </a:lnTo>
                  <a:lnTo>
                    <a:pt x="3298698" y="668274"/>
                  </a:lnTo>
                  <a:lnTo>
                    <a:pt x="3298698" y="854202"/>
                  </a:lnTo>
                  <a:lnTo>
                    <a:pt x="3267456" y="854202"/>
                  </a:lnTo>
                  <a:lnTo>
                    <a:pt x="3303270" y="925830"/>
                  </a:lnTo>
                  <a:lnTo>
                    <a:pt x="3330702" y="870966"/>
                  </a:lnTo>
                  <a:lnTo>
                    <a:pt x="3339084" y="854202"/>
                  </a:lnTo>
                  <a:close/>
                </a:path>
              </a:pathLst>
            </a:custGeom>
            <a:grpFill/>
            <a:ln>
              <a:solidFill>
                <a:schemeClr val="tx1"/>
              </a:solidFill>
            </a:ln>
          </p:spPr>
          <p:txBody>
            <a:bodyPr wrap="square" lIns="0" tIns="0" rIns="0" bIns="0" rtlCol="0" anchor="ctr">
              <a:prstTxWarp prst="textNoShape">
                <a:avLst/>
              </a:prstTxWarp>
              <a:noAutofit/>
            </a:bodyPr>
            <a:lstStyle/>
            <a:p>
              <a:pPr algn="ctr"/>
              <a:endParaRPr lang="en-IN" sz="1000">
                <a:latin typeface="Times New Roman" panose="02020603050405020304" pitchFamily="18" charset="0"/>
                <a:cs typeface="Times New Roman" panose="02020603050405020304" pitchFamily="18" charset="0"/>
              </a:endParaRPr>
            </a:p>
          </p:txBody>
        </p:sp>
        <p:sp>
          <p:nvSpPr>
            <p:cNvPr id="7" name="Graphic 18">
              <a:extLst>
                <a:ext uri="{FF2B5EF4-FFF2-40B4-BE49-F238E27FC236}">
                  <a16:creationId xmlns:a16="http://schemas.microsoft.com/office/drawing/2014/main" id="{963F100D-81C0-E2D7-0E94-55D22260F2F8}"/>
                </a:ext>
              </a:extLst>
            </p:cNvPr>
            <p:cNvSpPr/>
            <p:nvPr/>
          </p:nvSpPr>
          <p:spPr>
            <a:xfrm>
              <a:off x="3854106" y="1841665"/>
              <a:ext cx="71755" cy="262255"/>
            </a:xfrm>
            <a:custGeom>
              <a:avLst/>
              <a:gdLst/>
              <a:ahLst/>
              <a:cxnLst/>
              <a:rect l="l" t="t" r="r" b="b"/>
              <a:pathLst>
                <a:path w="71755" h="262255">
                  <a:moveTo>
                    <a:pt x="31241" y="190500"/>
                  </a:moveTo>
                  <a:lnTo>
                    <a:pt x="0" y="190500"/>
                  </a:lnTo>
                  <a:lnTo>
                    <a:pt x="35813" y="262127"/>
                  </a:lnTo>
                  <a:lnTo>
                    <a:pt x="63245" y="207263"/>
                  </a:lnTo>
                  <a:lnTo>
                    <a:pt x="35813" y="207263"/>
                  </a:lnTo>
                  <a:lnTo>
                    <a:pt x="32765" y="205739"/>
                  </a:lnTo>
                  <a:lnTo>
                    <a:pt x="31241" y="202691"/>
                  </a:lnTo>
                  <a:lnTo>
                    <a:pt x="31241" y="190500"/>
                  </a:lnTo>
                  <a:close/>
                </a:path>
                <a:path w="71755" h="262255">
                  <a:moveTo>
                    <a:pt x="35813" y="0"/>
                  </a:moveTo>
                  <a:lnTo>
                    <a:pt x="32765" y="762"/>
                  </a:lnTo>
                  <a:lnTo>
                    <a:pt x="31241" y="4571"/>
                  </a:lnTo>
                  <a:lnTo>
                    <a:pt x="31241" y="202691"/>
                  </a:lnTo>
                  <a:lnTo>
                    <a:pt x="32765" y="205739"/>
                  </a:lnTo>
                  <a:lnTo>
                    <a:pt x="35813" y="207263"/>
                  </a:lnTo>
                  <a:lnTo>
                    <a:pt x="38862" y="205739"/>
                  </a:lnTo>
                  <a:lnTo>
                    <a:pt x="40386" y="202691"/>
                  </a:lnTo>
                  <a:lnTo>
                    <a:pt x="40386" y="4571"/>
                  </a:lnTo>
                  <a:lnTo>
                    <a:pt x="38862" y="762"/>
                  </a:lnTo>
                  <a:lnTo>
                    <a:pt x="35813" y="0"/>
                  </a:lnTo>
                  <a:close/>
                </a:path>
                <a:path w="71755" h="262255">
                  <a:moveTo>
                    <a:pt x="71627" y="190500"/>
                  </a:moveTo>
                  <a:lnTo>
                    <a:pt x="40386" y="190500"/>
                  </a:lnTo>
                  <a:lnTo>
                    <a:pt x="40386" y="202691"/>
                  </a:lnTo>
                  <a:lnTo>
                    <a:pt x="38862" y="205739"/>
                  </a:lnTo>
                  <a:lnTo>
                    <a:pt x="35813" y="207263"/>
                  </a:lnTo>
                  <a:lnTo>
                    <a:pt x="63245" y="207263"/>
                  </a:lnTo>
                  <a:lnTo>
                    <a:pt x="71627" y="190500"/>
                  </a:lnTo>
                  <a:close/>
                </a:path>
              </a:pathLst>
            </a:custGeom>
            <a:grpFill/>
            <a:ln>
              <a:solidFill>
                <a:schemeClr val="tx1"/>
              </a:solidFill>
            </a:ln>
          </p:spPr>
          <p:txBody>
            <a:bodyPr wrap="square" lIns="0" tIns="0" rIns="0" bIns="0" rtlCol="0" anchor="ctr">
              <a:prstTxWarp prst="textNoShape">
                <a:avLst/>
              </a:prstTxWarp>
              <a:noAutofit/>
            </a:bodyPr>
            <a:lstStyle/>
            <a:p>
              <a:pPr algn="ctr"/>
              <a:endParaRPr lang="en-IN" sz="1000">
                <a:latin typeface="Times New Roman" panose="02020603050405020304" pitchFamily="18" charset="0"/>
                <a:cs typeface="Times New Roman" panose="02020603050405020304" pitchFamily="18" charset="0"/>
              </a:endParaRPr>
            </a:p>
          </p:txBody>
        </p:sp>
        <p:sp>
          <p:nvSpPr>
            <p:cNvPr id="8" name="Graphic 19">
              <a:extLst>
                <a:ext uri="{FF2B5EF4-FFF2-40B4-BE49-F238E27FC236}">
                  <a16:creationId xmlns:a16="http://schemas.microsoft.com/office/drawing/2014/main" id="{7161E265-53DD-8EA5-4998-0902E64B50A7}"/>
                </a:ext>
              </a:extLst>
            </p:cNvPr>
            <p:cNvSpPr/>
            <p:nvPr/>
          </p:nvSpPr>
          <p:spPr>
            <a:xfrm>
              <a:off x="631609" y="262801"/>
              <a:ext cx="1630680" cy="718185"/>
            </a:xfrm>
            <a:custGeom>
              <a:avLst/>
              <a:gdLst/>
              <a:ahLst/>
              <a:cxnLst/>
              <a:rect l="l" t="t" r="r" b="b"/>
              <a:pathLst>
                <a:path w="1630680" h="718185">
                  <a:moveTo>
                    <a:pt x="1630679" y="0"/>
                  </a:moveTo>
                  <a:lnTo>
                    <a:pt x="1630679" y="172211"/>
                  </a:lnTo>
                </a:path>
                <a:path w="1630680" h="718185">
                  <a:moveTo>
                    <a:pt x="1630679" y="429767"/>
                  </a:moveTo>
                  <a:lnTo>
                    <a:pt x="1630679" y="601979"/>
                  </a:lnTo>
                </a:path>
                <a:path w="1630680" h="718185">
                  <a:moveTo>
                    <a:pt x="0" y="717803"/>
                  </a:moveTo>
                  <a:lnTo>
                    <a:pt x="946404" y="717803"/>
                  </a:lnTo>
                </a:path>
              </a:pathLst>
            </a:custGeom>
            <a:grpFill/>
            <a:ln w="8966">
              <a:solidFill>
                <a:schemeClr val="tx1"/>
              </a:solidFill>
              <a:prstDash val="solid"/>
            </a:ln>
          </p:spPr>
          <p:txBody>
            <a:bodyPr wrap="square" lIns="0" tIns="0" rIns="0" bIns="0" rtlCol="0" anchor="ctr">
              <a:prstTxWarp prst="textNoShape">
                <a:avLst/>
              </a:prstTxWarp>
              <a:noAutofit/>
            </a:bodyPr>
            <a:lstStyle/>
            <a:p>
              <a:pPr algn="ctr"/>
              <a:endParaRPr lang="en-IN" sz="1000">
                <a:latin typeface="Times New Roman" panose="02020603050405020304" pitchFamily="18" charset="0"/>
                <a:cs typeface="Times New Roman" panose="02020603050405020304" pitchFamily="18" charset="0"/>
              </a:endParaRPr>
            </a:p>
          </p:txBody>
        </p:sp>
        <p:sp>
          <p:nvSpPr>
            <p:cNvPr id="9" name="Graphic 20">
              <a:extLst>
                <a:ext uri="{FF2B5EF4-FFF2-40B4-BE49-F238E27FC236}">
                  <a16:creationId xmlns:a16="http://schemas.microsoft.com/office/drawing/2014/main" id="{D423F16D-B7EF-4A14-E395-00D0F587DBA3}"/>
                </a:ext>
              </a:extLst>
            </p:cNvPr>
            <p:cNvSpPr/>
            <p:nvPr/>
          </p:nvSpPr>
          <p:spPr>
            <a:xfrm>
              <a:off x="595795" y="976033"/>
              <a:ext cx="71755" cy="349250"/>
            </a:xfrm>
            <a:custGeom>
              <a:avLst/>
              <a:gdLst/>
              <a:ahLst/>
              <a:cxnLst/>
              <a:rect l="l" t="t" r="r" b="b"/>
              <a:pathLst>
                <a:path w="71755" h="349250">
                  <a:moveTo>
                    <a:pt x="31241" y="277367"/>
                  </a:moveTo>
                  <a:lnTo>
                    <a:pt x="0" y="277367"/>
                  </a:lnTo>
                  <a:lnTo>
                    <a:pt x="35813" y="348996"/>
                  </a:lnTo>
                  <a:lnTo>
                    <a:pt x="63626" y="293370"/>
                  </a:lnTo>
                  <a:lnTo>
                    <a:pt x="35813" y="293370"/>
                  </a:lnTo>
                  <a:lnTo>
                    <a:pt x="32765" y="292608"/>
                  </a:lnTo>
                  <a:lnTo>
                    <a:pt x="31241" y="288798"/>
                  </a:lnTo>
                  <a:lnTo>
                    <a:pt x="31241" y="277367"/>
                  </a:lnTo>
                  <a:close/>
                </a:path>
                <a:path w="71755" h="349250">
                  <a:moveTo>
                    <a:pt x="35813" y="0"/>
                  </a:moveTo>
                  <a:lnTo>
                    <a:pt x="32765" y="1524"/>
                  </a:lnTo>
                  <a:lnTo>
                    <a:pt x="31241" y="4572"/>
                  </a:lnTo>
                  <a:lnTo>
                    <a:pt x="31241" y="288798"/>
                  </a:lnTo>
                  <a:lnTo>
                    <a:pt x="32765" y="292608"/>
                  </a:lnTo>
                  <a:lnTo>
                    <a:pt x="35813" y="293370"/>
                  </a:lnTo>
                  <a:lnTo>
                    <a:pt x="38862" y="292608"/>
                  </a:lnTo>
                  <a:lnTo>
                    <a:pt x="40385" y="288798"/>
                  </a:lnTo>
                  <a:lnTo>
                    <a:pt x="40385" y="4572"/>
                  </a:lnTo>
                  <a:lnTo>
                    <a:pt x="38862" y="1524"/>
                  </a:lnTo>
                  <a:lnTo>
                    <a:pt x="35813" y="0"/>
                  </a:lnTo>
                  <a:close/>
                </a:path>
                <a:path w="71755" h="349250">
                  <a:moveTo>
                    <a:pt x="71627" y="277367"/>
                  </a:moveTo>
                  <a:lnTo>
                    <a:pt x="40385" y="277367"/>
                  </a:lnTo>
                  <a:lnTo>
                    <a:pt x="40385" y="288798"/>
                  </a:lnTo>
                  <a:lnTo>
                    <a:pt x="38862" y="292608"/>
                  </a:lnTo>
                  <a:lnTo>
                    <a:pt x="35813" y="293370"/>
                  </a:lnTo>
                  <a:lnTo>
                    <a:pt x="63626" y="293370"/>
                  </a:lnTo>
                  <a:lnTo>
                    <a:pt x="71627" y="277367"/>
                  </a:lnTo>
                  <a:close/>
                </a:path>
              </a:pathLst>
            </a:custGeom>
            <a:grpFill/>
            <a:ln>
              <a:solidFill>
                <a:schemeClr val="tx1"/>
              </a:solidFill>
            </a:ln>
          </p:spPr>
          <p:txBody>
            <a:bodyPr wrap="square" lIns="0" tIns="0" rIns="0" bIns="0" rtlCol="0" anchor="ctr">
              <a:prstTxWarp prst="textNoShape">
                <a:avLst/>
              </a:prstTxWarp>
              <a:noAutofit/>
            </a:bodyPr>
            <a:lstStyle/>
            <a:p>
              <a:pPr algn="ctr"/>
              <a:endParaRPr lang="en-IN" sz="1000">
                <a:latin typeface="Times New Roman" panose="02020603050405020304" pitchFamily="18" charset="0"/>
                <a:cs typeface="Times New Roman" panose="02020603050405020304" pitchFamily="18" charset="0"/>
              </a:endParaRPr>
            </a:p>
          </p:txBody>
        </p:sp>
        <p:sp>
          <p:nvSpPr>
            <p:cNvPr id="10" name="Graphic 21">
              <a:extLst>
                <a:ext uri="{FF2B5EF4-FFF2-40B4-BE49-F238E27FC236}">
                  <a16:creationId xmlns:a16="http://schemas.microsoft.com/office/drawing/2014/main" id="{D71C11A5-CCD3-7461-7CF9-E9BA20423A52}"/>
                </a:ext>
              </a:extLst>
            </p:cNvPr>
            <p:cNvSpPr/>
            <p:nvPr/>
          </p:nvSpPr>
          <p:spPr>
            <a:xfrm>
              <a:off x="2934373" y="980605"/>
              <a:ext cx="946785" cy="1270"/>
            </a:xfrm>
            <a:custGeom>
              <a:avLst/>
              <a:gdLst/>
              <a:ahLst/>
              <a:cxnLst/>
              <a:rect l="l" t="t" r="r" b="b"/>
              <a:pathLst>
                <a:path w="946785">
                  <a:moveTo>
                    <a:pt x="0" y="0"/>
                  </a:moveTo>
                  <a:lnTo>
                    <a:pt x="946403" y="0"/>
                  </a:lnTo>
                </a:path>
              </a:pathLst>
            </a:custGeom>
            <a:grpFill/>
            <a:ln w="8966">
              <a:solidFill>
                <a:schemeClr val="tx1"/>
              </a:solidFill>
              <a:prstDash val="solid"/>
            </a:ln>
          </p:spPr>
          <p:txBody>
            <a:bodyPr wrap="square" lIns="0" tIns="0" rIns="0" bIns="0" rtlCol="0" anchor="ctr">
              <a:prstTxWarp prst="textNoShape">
                <a:avLst/>
              </a:prstTxWarp>
              <a:noAutofit/>
            </a:bodyPr>
            <a:lstStyle/>
            <a:p>
              <a:pPr algn="ctr"/>
              <a:endParaRPr lang="en-IN" sz="1000">
                <a:latin typeface="Times New Roman" panose="02020603050405020304" pitchFamily="18" charset="0"/>
                <a:cs typeface="Times New Roman" panose="02020603050405020304" pitchFamily="18" charset="0"/>
              </a:endParaRPr>
            </a:p>
          </p:txBody>
        </p:sp>
        <p:sp>
          <p:nvSpPr>
            <p:cNvPr id="11" name="Graphic 22">
              <a:extLst>
                <a:ext uri="{FF2B5EF4-FFF2-40B4-BE49-F238E27FC236}">
                  <a16:creationId xmlns:a16="http://schemas.microsoft.com/office/drawing/2014/main" id="{43439898-30DC-661C-6265-28627B344DB2}"/>
                </a:ext>
              </a:extLst>
            </p:cNvPr>
            <p:cNvSpPr/>
            <p:nvPr/>
          </p:nvSpPr>
          <p:spPr>
            <a:xfrm>
              <a:off x="3844962" y="976033"/>
              <a:ext cx="71755" cy="349250"/>
            </a:xfrm>
            <a:custGeom>
              <a:avLst/>
              <a:gdLst/>
              <a:ahLst/>
              <a:cxnLst/>
              <a:rect l="l" t="t" r="r" b="b"/>
              <a:pathLst>
                <a:path w="71755" h="349250">
                  <a:moveTo>
                    <a:pt x="31242" y="277367"/>
                  </a:moveTo>
                  <a:lnTo>
                    <a:pt x="0" y="277367"/>
                  </a:lnTo>
                  <a:lnTo>
                    <a:pt x="35813" y="348996"/>
                  </a:lnTo>
                  <a:lnTo>
                    <a:pt x="63626" y="293370"/>
                  </a:lnTo>
                  <a:lnTo>
                    <a:pt x="35813" y="293370"/>
                  </a:lnTo>
                  <a:lnTo>
                    <a:pt x="32766" y="292608"/>
                  </a:lnTo>
                  <a:lnTo>
                    <a:pt x="31242" y="288798"/>
                  </a:lnTo>
                  <a:lnTo>
                    <a:pt x="31242" y="277367"/>
                  </a:lnTo>
                  <a:close/>
                </a:path>
                <a:path w="71755" h="349250">
                  <a:moveTo>
                    <a:pt x="35813" y="0"/>
                  </a:moveTo>
                  <a:lnTo>
                    <a:pt x="32766" y="1524"/>
                  </a:lnTo>
                  <a:lnTo>
                    <a:pt x="31242" y="4572"/>
                  </a:lnTo>
                  <a:lnTo>
                    <a:pt x="31242" y="288798"/>
                  </a:lnTo>
                  <a:lnTo>
                    <a:pt x="32766" y="292608"/>
                  </a:lnTo>
                  <a:lnTo>
                    <a:pt x="35813" y="293370"/>
                  </a:lnTo>
                  <a:lnTo>
                    <a:pt x="38862" y="292608"/>
                  </a:lnTo>
                  <a:lnTo>
                    <a:pt x="40386" y="288798"/>
                  </a:lnTo>
                  <a:lnTo>
                    <a:pt x="40386" y="4572"/>
                  </a:lnTo>
                  <a:lnTo>
                    <a:pt x="38862" y="1524"/>
                  </a:lnTo>
                  <a:lnTo>
                    <a:pt x="35813" y="0"/>
                  </a:lnTo>
                  <a:close/>
                </a:path>
                <a:path w="71755" h="349250">
                  <a:moveTo>
                    <a:pt x="71628" y="277367"/>
                  </a:moveTo>
                  <a:lnTo>
                    <a:pt x="40386" y="277367"/>
                  </a:lnTo>
                  <a:lnTo>
                    <a:pt x="40386" y="288798"/>
                  </a:lnTo>
                  <a:lnTo>
                    <a:pt x="38862" y="292608"/>
                  </a:lnTo>
                  <a:lnTo>
                    <a:pt x="35813" y="293370"/>
                  </a:lnTo>
                  <a:lnTo>
                    <a:pt x="63626" y="293370"/>
                  </a:lnTo>
                  <a:lnTo>
                    <a:pt x="71628" y="277367"/>
                  </a:lnTo>
                  <a:close/>
                </a:path>
              </a:pathLst>
            </a:custGeom>
            <a:grpFill/>
            <a:ln>
              <a:solidFill>
                <a:schemeClr val="tx1"/>
              </a:solidFill>
            </a:ln>
          </p:spPr>
          <p:txBody>
            <a:bodyPr wrap="square" lIns="0" tIns="0" rIns="0" bIns="0" rtlCol="0" anchor="ctr">
              <a:prstTxWarp prst="textNoShape">
                <a:avLst/>
              </a:prstTxWarp>
              <a:noAutofit/>
            </a:bodyPr>
            <a:lstStyle/>
            <a:p>
              <a:pPr algn="ctr"/>
              <a:endParaRPr lang="en-IN" sz="1000">
                <a:latin typeface="Times New Roman" panose="02020603050405020304" pitchFamily="18" charset="0"/>
                <a:cs typeface="Times New Roman" panose="02020603050405020304" pitchFamily="18" charset="0"/>
              </a:endParaRPr>
            </a:p>
          </p:txBody>
        </p:sp>
        <p:sp>
          <p:nvSpPr>
            <p:cNvPr id="12" name="Textbox 23">
              <a:extLst>
                <a:ext uri="{FF2B5EF4-FFF2-40B4-BE49-F238E27FC236}">
                  <a16:creationId xmlns:a16="http://schemas.microsoft.com/office/drawing/2014/main" id="{9939DEEC-4DE5-4BBC-47F3-8824118B2D15}"/>
                </a:ext>
              </a:extLst>
            </p:cNvPr>
            <p:cNvSpPr txBox="1"/>
            <p:nvPr/>
          </p:nvSpPr>
          <p:spPr>
            <a:xfrm>
              <a:off x="4483" y="1330363"/>
              <a:ext cx="1254760" cy="516255"/>
            </a:xfrm>
            <a:prstGeom prst="rect">
              <a:avLst/>
            </a:prstGeom>
            <a:grpFill/>
            <a:ln w="8966">
              <a:solidFill>
                <a:schemeClr val="tx1"/>
              </a:solidFill>
              <a:prstDash val="solid"/>
            </a:ln>
          </p:spPr>
          <p:txBody>
            <a:bodyPr wrap="square" lIns="0" tIns="0" rIns="0" bIns="0" rtlCol="0" anchor="ctr">
              <a:noAutofit/>
            </a:bodyPr>
            <a:lstStyle/>
            <a:p>
              <a:pPr marL="92710" marR="90805" algn="ctr">
                <a:lnSpc>
                  <a:spcPct val="115000"/>
                </a:lnSpc>
                <a:spcBef>
                  <a:spcPts val="345"/>
                </a:spcBef>
              </a:pPr>
              <a:r>
                <a:rPr lang="en-US" sz="1000" b="1">
                  <a:effectLst/>
                  <a:latin typeface="Times New Roman" panose="02020603050405020304" pitchFamily="18" charset="0"/>
                  <a:ea typeface="Tahoma" panose="020B0604030504040204" pitchFamily="34" charset="0"/>
                  <a:cs typeface="Times New Roman" panose="02020603050405020304" pitchFamily="18" charset="0"/>
                </a:rPr>
                <a:t>Demarcation of Property</a:t>
              </a:r>
              <a:r>
                <a:rPr lang="en-US" sz="1000" b="1" spc="-55">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a:effectLst/>
                  <a:latin typeface="Times New Roman" panose="02020603050405020304" pitchFamily="18" charset="0"/>
                  <a:ea typeface="Tahoma" panose="020B0604030504040204" pitchFamily="34" charset="0"/>
                  <a:cs typeface="Times New Roman" panose="02020603050405020304" pitchFamily="18" charset="0"/>
                </a:rPr>
                <a:t>corners</a:t>
              </a:r>
              <a:r>
                <a:rPr lang="en-US" sz="1000" b="1" spc="-55">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a:effectLst/>
                  <a:latin typeface="Times New Roman" panose="02020603050405020304" pitchFamily="18" charset="0"/>
                  <a:ea typeface="Tahoma" panose="020B0604030504040204" pitchFamily="34" charset="0"/>
                  <a:cs typeface="Times New Roman" panose="02020603050405020304" pitchFamily="18" charset="0"/>
                </a:rPr>
                <a:t>by the Department</a:t>
              </a:r>
              <a:endParaRPr lang="en-IN" sz="100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3" name="Textbox 24">
              <a:extLst>
                <a:ext uri="{FF2B5EF4-FFF2-40B4-BE49-F238E27FC236}">
                  <a16:creationId xmlns:a16="http://schemas.microsoft.com/office/drawing/2014/main" id="{38C7FE1B-AC00-05F9-6B9F-67C57BED5B7D}"/>
                </a:ext>
              </a:extLst>
            </p:cNvPr>
            <p:cNvSpPr txBox="1"/>
            <p:nvPr/>
          </p:nvSpPr>
          <p:spPr>
            <a:xfrm>
              <a:off x="1581823" y="874687"/>
              <a:ext cx="1352550" cy="207010"/>
            </a:xfrm>
            <a:prstGeom prst="rect">
              <a:avLst/>
            </a:prstGeom>
            <a:grpFill/>
            <a:ln w="8966">
              <a:solidFill>
                <a:schemeClr val="tx1"/>
              </a:solidFill>
              <a:prstDash val="solid"/>
            </a:ln>
          </p:spPr>
          <p:txBody>
            <a:bodyPr wrap="square" lIns="0" tIns="0" rIns="0" bIns="0" rtlCol="0" anchor="ctr">
              <a:noAutofit/>
            </a:bodyPr>
            <a:lstStyle/>
            <a:p>
              <a:pPr marL="321945" algn="ctr">
                <a:spcBef>
                  <a:spcPts val="340"/>
                </a:spcBef>
              </a:pPr>
              <a:r>
                <a:rPr lang="en-US" sz="1000" b="1">
                  <a:effectLst/>
                  <a:latin typeface="Times New Roman" panose="02020603050405020304" pitchFamily="18" charset="0"/>
                  <a:ea typeface="Tahoma" panose="020B0604030504040204" pitchFamily="34" charset="0"/>
                  <a:cs typeface="Times New Roman" panose="02020603050405020304" pitchFamily="18" charset="0"/>
                </a:rPr>
                <a:t>Serving</a:t>
              </a:r>
              <a:r>
                <a:rPr lang="en-US" sz="1000" b="1" spc="-35">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spc="-10">
                  <a:effectLst/>
                  <a:latin typeface="Times New Roman" panose="02020603050405020304" pitchFamily="18" charset="0"/>
                  <a:ea typeface="Tahoma" panose="020B0604030504040204" pitchFamily="34" charset="0"/>
                  <a:cs typeface="Times New Roman" panose="02020603050405020304" pitchFamily="18" charset="0"/>
                </a:rPr>
                <a:t>Notice</a:t>
              </a:r>
              <a:endParaRPr lang="en-IN" sz="100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25">
              <a:extLst>
                <a:ext uri="{FF2B5EF4-FFF2-40B4-BE49-F238E27FC236}">
                  <a16:creationId xmlns:a16="http://schemas.microsoft.com/office/drawing/2014/main" id="{89F78BC6-ECD9-32DE-DAD0-11EAA32D40DC}"/>
                </a:ext>
              </a:extLst>
            </p:cNvPr>
            <p:cNvSpPr txBox="1"/>
            <p:nvPr/>
          </p:nvSpPr>
          <p:spPr>
            <a:xfrm>
              <a:off x="3266605" y="2111413"/>
              <a:ext cx="1255395" cy="387350"/>
            </a:xfrm>
            <a:prstGeom prst="rect">
              <a:avLst/>
            </a:prstGeom>
            <a:grpFill/>
            <a:ln w="8966">
              <a:solidFill>
                <a:schemeClr val="tx1"/>
              </a:solidFill>
              <a:prstDash val="solid"/>
            </a:ln>
          </p:spPr>
          <p:txBody>
            <a:bodyPr wrap="square" lIns="0" tIns="0" rIns="0" bIns="0" rtlCol="0" anchor="ctr">
              <a:noAutofit/>
            </a:bodyPr>
            <a:lstStyle/>
            <a:p>
              <a:pPr marL="116840" marR="114300" indent="188595" algn="ctr">
                <a:lnSpc>
                  <a:spcPct val="115000"/>
                </a:lnSpc>
                <a:spcBef>
                  <a:spcPts val="355"/>
                </a:spcBef>
              </a:pP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Data Entry of Collected</a:t>
              </a:r>
              <a:r>
                <a:rPr lang="en-US" sz="1000" b="1" spc="-5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Documents</a:t>
              </a:r>
              <a:endParaRPr lang="en-IN" sz="1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5" name="Textbox 26">
              <a:extLst>
                <a:ext uri="{FF2B5EF4-FFF2-40B4-BE49-F238E27FC236}">
                  <a16:creationId xmlns:a16="http://schemas.microsoft.com/office/drawing/2014/main" id="{C653B579-308E-4325-6D71-550B4F82575D}"/>
                </a:ext>
              </a:extLst>
            </p:cNvPr>
            <p:cNvSpPr txBox="1"/>
            <p:nvPr/>
          </p:nvSpPr>
          <p:spPr>
            <a:xfrm>
              <a:off x="3257461" y="1330363"/>
              <a:ext cx="1254760" cy="516255"/>
            </a:xfrm>
            <a:prstGeom prst="rect">
              <a:avLst/>
            </a:prstGeom>
            <a:grpFill/>
            <a:ln w="8966">
              <a:solidFill>
                <a:schemeClr val="tx1"/>
              </a:solidFill>
              <a:prstDash val="solid"/>
            </a:ln>
          </p:spPr>
          <p:txBody>
            <a:bodyPr wrap="square" lIns="0" tIns="0" rIns="0" bIns="0" rtlCol="0" anchor="ctr">
              <a:noAutofit/>
            </a:bodyPr>
            <a:lstStyle/>
            <a:p>
              <a:pPr marL="92710" marR="90805" algn="ctr">
                <a:lnSpc>
                  <a:spcPct val="115000"/>
                </a:lnSpc>
                <a:spcBef>
                  <a:spcPts val="345"/>
                </a:spcBef>
              </a:pP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Collection of Documents</a:t>
              </a:r>
              <a:r>
                <a:rPr lang="en-US" sz="1000" b="1" spc="-5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from </a:t>
              </a:r>
              <a:r>
                <a:rPr lang="en-US" sz="1000" b="1" spc="-10" dirty="0">
                  <a:effectLst/>
                  <a:latin typeface="Times New Roman" panose="02020603050405020304" pitchFamily="18" charset="0"/>
                  <a:ea typeface="Tahoma" panose="020B0604030504040204" pitchFamily="34" charset="0"/>
                  <a:cs typeface="Times New Roman" panose="02020603050405020304" pitchFamily="18" charset="0"/>
                </a:rPr>
                <a:t>Citizens</a:t>
              </a:r>
              <a:endParaRPr lang="en-IN" sz="1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6" name="Textbox 27">
              <a:extLst>
                <a:ext uri="{FF2B5EF4-FFF2-40B4-BE49-F238E27FC236}">
                  <a16:creationId xmlns:a16="http://schemas.microsoft.com/office/drawing/2014/main" id="{4D8DF2B3-57F4-9117-BA24-4EB4526012B4}"/>
                </a:ext>
              </a:extLst>
            </p:cNvPr>
            <p:cNvSpPr txBox="1"/>
            <p:nvPr/>
          </p:nvSpPr>
          <p:spPr>
            <a:xfrm>
              <a:off x="4483" y="2116747"/>
              <a:ext cx="1256030" cy="387350"/>
            </a:xfrm>
            <a:prstGeom prst="rect">
              <a:avLst/>
            </a:prstGeom>
            <a:grpFill/>
            <a:ln w="8966">
              <a:solidFill>
                <a:schemeClr val="tx1"/>
              </a:solidFill>
              <a:prstDash val="solid"/>
            </a:ln>
          </p:spPr>
          <p:txBody>
            <a:bodyPr wrap="square" lIns="0" tIns="0" rIns="0" bIns="0" rtlCol="0" anchor="ctr">
              <a:noAutofit/>
            </a:bodyPr>
            <a:lstStyle/>
            <a:p>
              <a:pPr marL="179705" marR="128905" indent="-48895" algn="ctr">
                <a:lnSpc>
                  <a:spcPct val="115000"/>
                </a:lnSpc>
                <a:spcBef>
                  <a:spcPts val="355"/>
                </a:spcBef>
              </a:pP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Survey</a:t>
              </a:r>
              <a:r>
                <a:rPr lang="en-US" sz="1000" b="1" spc="-5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with</a:t>
              </a:r>
              <a:r>
                <a:rPr lang="en-US" sz="1000" b="1" spc="-5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ETS</a:t>
              </a:r>
              <a:r>
                <a:rPr lang="en-US" sz="1000" b="1" spc="-5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and Generation of Map</a:t>
              </a:r>
              <a:endParaRPr lang="en-IN" sz="1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7" name="Textbox 28">
              <a:extLst>
                <a:ext uri="{FF2B5EF4-FFF2-40B4-BE49-F238E27FC236}">
                  <a16:creationId xmlns:a16="http://schemas.microsoft.com/office/drawing/2014/main" id="{0FCB05A4-7A7E-F1CF-491D-EAE1BAF661F0}"/>
                </a:ext>
              </a:extLst>
            </p:cNvPr>
            <p:cNvSpPr txBox="1"/>
            <p:nvPr/>
          </p:nvSpPr>
          <p:spPr>
            <a:xfrm>
              <a:off x="1124623" y="435013"/>
              <a:ext cx="2276475" cy="257810"/>
            </a:xfrm>
            <a:prstGeom prst="rect">
              <a:avLst/>
            </a:prstGeom>
            <a:grpFill/>
            <a:ln w="8966">
              <a:solidFill>
                <a:schemeClr val="tx1"/>
              </a:solidFill>
              <a:prstDash val="solid"/>
            </a:ln>
          </p:spPr>
          <p:txBody>
            <a:bodyPr wrap="square" lIns="0" tIns="0" rIns="0" bIns="0" rtlCol="0" anchor="ctr">
              <a:noAutofit/>
            </a:bodyPr>
            <a:lstStyle/>
            <a:p>
              <a:pPr marL="185420" algn="ctr">
                <a:spcBef>
                  <a:spcPts val="335"/>
                </a:spcBef>
              </a:pP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Data</a:t>
              </a:r>
              <a:r>
                <a:rPr lang="en-US" sz="1000" b="1"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Entry of</a:t>
              </a:r>
              <a:r>
                <a:rPr lang="en-US" sz="1000" b="1" spc="-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all</a:t>
              </a:r>
              <a:r>
                <a:rPr lang="en-US" sz="1000" b="1" spc="-1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Secondary source </a:t>
              </a:r>
              <a:r>
                <a:rPr lang="en-US" sz="1000" b="1" spc="-20" dirty="0">
                  <a:effectLst/>
                  <a:latin typeface="Times New Roman" panose="02020603050405020304" pitchFamily="18" charset="0"/>
                  <a:ea typeface="Tahoma" panose="020B0604030504040204" pitchFamily="34" charset="0"/>
                  <a:cs typeface="Times New Roman" panose="02020603050405020304" pitchFamily="18" charset="0"/>
                </a:rPr>
                <a:t>data</a:t>
              </a:r>
              <a:endParaRPr lang="en-IN" sz="1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Textbox 29">
              <a:extLst>
                <a:ext uri="{FF2B5EF4-FFF2-40B4-BE49-F238E27FC236}">
                  <a16:creationId xmlns:a16="http://schemas.microsoft.com/office/drawing/2014/main" id="{7AA32917-85D4-A30B-D41F-46B77F7D4F42}"/>
                </a:ext>
              </a:extLst>
            </p:cNvPr>
            <p:cNvSpPr txBox="1"/>
            <p:nvPr/>
          </p:nvSpPr>
          <p:spPr>
            <a:xfrm>
              <a:off x="1124623" y="4483"/>
              <a:ext cx="2276475" cy="258445"/>
            </a:xfrm>
            <a:prstGeom prst="rect">
              <a:avLst/>
            </a:prstGeom>
            <a:grpFill/>
            <a:ln w="8966">
              <a:solidFill>
                <a:schemeClr val="tx1"/>
              </a:solidFill>
              <a:prstDash val="solid"/>
            </a:ln>
          </p:spPr>
          <p:txBody>
            <a:bodyPr wrap="square" lIns="0" tIns="0" rIns="0" bIns="0" rtlCol="0" anchor="ctr">
              <a:noAutofit/>
            </a:bodyPr>
            <a:lstStyle/>
            <a:p>
              <a:pPr marL="245745" algn="ctr">
                <a:spcBef>
                  <a:spcPts val="340"/>
                </a:spcBef>
              </a:pP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Generation of Preliminary</a:t>
              </a:r>
              <a:r>
                <a:rPr lang="en-US" sz="1000" b="1" spc="5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index </a:t>
              </a:r>
              <a:r>
                <a:rPr lang="en-US" sz="1000" b="1" spc="-25" dirty="0">
                  <a:effectLst/>
                  <a:latin typeface="Times New Roman" panose="02020603050405020304" pitchFamily="18" charset="0"/>
                  <a:ea typeface="Tahoma" panose="020B0604030504040204" pitchFamily="34" charset="0"/>
                  <a:cs typeface="Times New Roman" panose="02020603050405020304" pitchFamily="18" charset="0"/>
                </a:rPr>
                <a:t>map</a:t>
              </a:r>
              <a:endParaRPr lang="en-IN" sz="1000" dirty="0">
                <a:effectLst/>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CA62316E-5649-ED15-C16A-6761159BF68E}"/>
              </a:ext>
            </a:extLst>
          </p:cNvPr>
          <p:cNvGrpSpPr>
            <a:grpSpLocks/>
          </p:cNvGrpSpPr>
          <p:nvPr/>
        </p:nvGrpSpPr>
        <p:grpSpPr>
          <a:xfrm>
            <a:off x="4406708" y="4854664"/>
            <a:ext cx="2921353" cy="1549386"/>
            <a:chOff x="4483" y="0"/>
            <a:chExt cx="1943100" cy="1363217"/>
          </a:xfrm>
          <a:solidFill>
            <a:schemeClr val="accent1">
              <a:lumMod val="20000"/>
              <a:lumOff val="80000"/>
            </a:schemeClr>
          </a:solidFill>
        </p:grpSpPr>
        <p:sp>
          <p:nvSpPr>
            <p:cNvPr id="21" name="Graphic 31">
              <a:extLst>
                <a:ext uri="{FF2B5EF4-FFF2-40B4-BE49-F238E27FC236}">
                  <a16:creationId xmlns:a16="http://schemas.microsoft.com/office/drawing/2014/main" id="{3B3513E8-2F52-F495-07A5-B799335F8EE8}"/>
                </a:ext>
              </a:extLst>
            </p:cNvPr>
            <p:cNvSpPr/>
            <p:nvPr/>
          </p:nvSpPr>
          <p:spPr>
            <a:xfrm>
              <a:off x="944029" y="623316"/>
              <a:ext cx="71755" cy="262890"/>
            </a:xfrm>
            <a:custGeom>
              <a:avLst/>
              <a:gdLst/>
              <a:ahLst/>
              <a:cxnLst/>
              <a:rect l="l" t="t" r="r" b="b"/>
              <a:pathLst>
                <a:path w="71755" h="262890">
                  <a:moveTo>
                    <a:pt x="32003" y="191261"/>
                  </a:moveTo>
                  <a:lnTo>
                    <a:pt x="0" y="191261"/>
                  </a:lnTo>
                  <a:lnTo>
                    <a:pt x="35813" y="262889"/>
                  </a:lnTo>
                  <a:lnTo>
                    <a:pt x="63246" y="208025"/>
                  </a:lnTo>
                  <a:lnTo>
                    <a:pt x="35813" y="208025"/>
                  </a:lnTo>
                  <a:lnTo>
                    <a:pt x="32765" y="206501"/>
                  </a:lnTo>
                  <a:lnTo>
                    <a:pt x="32003" y="203453"/>
                  </a:lnTo>
                  <a:lnTo>
                    <a:pt x="32003" y="191261"/>
                  </a:lnTo>
                  <a:close/>
                </a:path>
                <a:path w="71755" h="262890">
                  <a:moveTo>
                    <a:pt x="35813" y="0"/>
                  </a:moveTo>
                  <a:lnTo>
                    <a:pt x="32765" y="1523"/>
                  </a:lnTo>
                  <a:lnTo>
                    <a:pt x="32003" y="4571"/>
                  </a:lnTo>
                  <a:lnTo>
                    <a:pt x="32003" y="203453"/>
                  </a:lnTo>
                  <a:lnTo>
                    <a:pt x="32765" y="206501"/>
                  </a:lnTo>
                  <a:lnTo>
                    <a:pt x="35813" y="208025"/>
                  </a:lnTo>
                  <a:lnTo>
                    <a:pt x="39624" y="206501"/>
                  </a:lnTo>
                  <a:lnTo>
                    <a:pt x="40386" y="203453"/>
                  </a:lnTo>
                  <a:lnTo>
                    <a:pt x="40386" y="4571"/>
                  </a:lnTo>
                  <a:lnTo>
                    <a:pt x="39624" y="1523"/>
                  </a:lnTo>
                  <a:lnTo>
                    <a:pt x="35813" y="0"/>
                  </a:lnTo>
                  <a:close/>
                </a:path>
                <a:path w="71755" h="262890">
                  <a:moveTo>
                    <a:pt x="71627" y="191261"/>
                  </a:moveTo>
                  <a:lnTo>
                    <a:pt x="40386" y="191261"/>
                  </a:lnTo>
                  <a:lnTo>
                    <a:pt x="40386" y="203453"/>
                  </a:lnTo>
                  <a:lnTo>
                    <a:pt x="39624" y="206501"/>
                  </a:lnTo>
                  <a:lnTo>
                    <a:pt x="35813" y="208025"/>
                  </a:lnTo>
                  <a:lnTo>
                    <a:pt x="63246" y="208025"/>
                  </a:lnTo>
                  <a:lnTo>
                    <a:pt x="71627" y="191261"/>
                  </a:lnTo>
                  <a:close/>
                </a:path>
              </a:pathLst>
            </a:custGeom>
            <a:grpFill/>
            <a:ln>
              <a:solidFill>
                <a:schemeClr val="tx2"/>
              </a:solidFill>
            </a:ln>
          </p:spPr>
          <p:txBody>
            <a:bodyPr wrap="square" lIns="0" tIns="0" rIns="0" bIns="0" rtlCol="0">
              <a:prstTxWarp prst="textNoShape">
                <a:avLst/>
              </a:prstTxWarp>
              <a:noAutofit/>
            </a:bodyPr>
            <a:lstStyle/>
            <a:p>
              <a:endParaRPr lang="en-IN"/>
            </a:p>
          </p:txBody>
        </p:sp>
        <p:sp>
          <p:nvSpPr>
            <p:cNvPr id="22" name="Graphic 32">
              <a:extLst>
                <a:ext uri="{FF2B5EF4-FFF2-40B4-BE49-F238E27FC236}">
                  <a16:creationId xmlns:a16="http://schemas.microsoft.com/office/drawing/2014/main" id="{443AF7A7-8FB2-A81D-1CF1-B70104FA4152}"/>
                </a:ext>
              </a:extLst>
            </p:cNvPr>
            <p:cNvSpPr/>
            <p:nvPr/>
          </p:nvSpPr>
          <p:spPr>
            <a:xfrm>
              <a:off x="944029" y="0"/>
              <a:ext cx="71755" cy="262890"/>
            </a:xfrm>
            <a:custGeom>
              <a:avLst/>
              <a:gdLst/>
              <a:ahLst/>
              <a:cxnLst/>
              <a:rect l="l" t="t" r="r" b="b"/>
              <a:pathLst>
                <a:path w="71755" h="262890">
                  <a:moveTo>
                    <a:pt x="32003" y="190500"/>
                  </a:moveTo>
                  <a:lnTo>
                    <a:pt x="0" y="190500"/>
                  </a:lnTo>
                  <a:lnTo>
                    <a:pt x="35813" y="262890"/>
                  </a:lnTo>
                  <a:lnTo>
                    <a:pt x="63334" y="207264"/>
                  </a:lnTo>
                  <a:lnTo>
                    <a:pt x="35813" y="207264"/>
                  </a:lnTo>
                  <a:lnTo>
                    <a:pt x="32765" y="205740"/>
                  </a:lnTo>
                  <a:lnTo>
                    <a:pt x="32003" y="202692"/>
                  </a:lnTo>
                  <a:lnTo>
                    <a:pt x="32003" y="190500"/>
                  </a:lnTo>
                  <a:close/>
                </a:path>
                <a:path w="71755" h="262890">
                  <a:moveTo>
                    <a:pt x="35813" y="0"/>
                  </a:moveTo>
                  <a:lnTo>
                    <a:pt x="32765" y="1524"/>
                  </a:lnTo>
                  <a:lnTo>
                    <a:pt x="32003" y="4572"/>
                  </a:lnTo>
                  <a:lnTo>
                    <a:pt x="32003" y="202692"/>
                  </a:lnTo>
                  <a:lnTo>
                    <a:pt x="32765" y="205740"/>
                  </a:lnTo>
                  <a:lnTo>
                    <a:pt x="35813" y="207264"/>
                  </a:lnTo>
                  <a:lnTo>
                    <a:pt x="39624" y="205740"/>
                  </a:lnTo>
                  <a:lnTo>
                    <a:pt x="40386" y="202692"/>
                  </a:lnTo>
                  <a:lnTo>
                    <a:pt x="40386" y="4572"/>
                  </a:lnTo>
                  <a:lnTo>
                    <a:pt x="39624" y="1524"/>
                  </a:lnTo>
                  <a:lnTo>
                    <a:pt x="35813" y="0"/>
                  </a:lnTo>
                  <a:close/>
                </a:path>
                <a:path w="71755" h="262890">
                  <a:moveTo>
                    <a:pt x="71627" y="190500"/>
                  </a:moveTo>
                  <a:lnTo>
                    <a:pt x="40386" y="190500"/>
                  </a:lnTo>
                  <a:lnTo>
                    <a:pt x="40386" y="202692"/>
                  </a:lnTo>
                  <a:lnTo>
                    <a:pt x="39624" y="205740"/>
                  </a:lnTo>
                  <a:lnTo>
                    <a:pt x="35813" y="207264"/>
                  </a:lnTo>
                  <a:lnTo>
                    <a:pt x="63334" y="207264"/>
                  </a:lnTo>
                  <a:lnTo>
                    <a:pt x="71627" y="190500"/>
                  </a:lnTo>
                  <a:close/>
                </a:path>
              </a:pathLst>
            </a:custGeom>
            <a:grpFill/>
            <a:ln>
              <a:solidFill>
                <a:schemeClr val="tx2"/>
              </a:solidFill>
            </a:ln>
          </p:spPr>
          <p:txBody>
            <a:bodyPr wrap="square" lIns="0" tIns="0" rIns="0" bIns="0" rtlCol="0">
              <a:prstTxWarp prst="textNoShape">
                <a:avLst/>
              </a:prstTxWarp>
              <a:noAutofit/>
            </a:bodyPr>
            <a:lstStyle/>
            <a:p>
              <a:endParaRPr lang="en-IN"/>
            </a:p>
          </p:txBody>
        </p:sp>
        <p:sp>
          <p:nvSpPr>
            <p:cNvPr id="23" name="Textbox 33">
              <a:extLst>
                <a:ext uri="{FF2B5EF4-FFF2-40B4-BE49-F238E27FC236}">
                  <a16:creationId xmlns:a16="http://schemas.microsoft.com/office/drawing/2014/main" id="{B54284AB-69D5-D094-AD13-571C5EB0C97A}"/>
                </a:ext>
              </a:extLst>
            </p:cNvPr>
            <p:cNvSpPr txBox="1"/>
            <p:nvPr/>
          </p:nvSpPr>
          <p:spPr>
            <a:xfrm>
              <a:off x="4483" y="879347"/>
              <a:ext cx="1935480" cy="483870"/>
            </a:xfrm>
            <a:prstGeom prst="rect">
              <a:avLst/>
            </a:prstGeom>
            <a:grpFill/>
            <a:ln w="8966">
              <a:solidFill>
                <a:schemeClr val="tx2"/>
              </a:solidFill>
              <a:prstDash val="solid"/>
            </a:ln>
          </p:spPr>
          <p:txBody>
            <a:bodyPr wrap="square" lIns="0" tIns="0" rIns="0" bIns="0" rtlCol="0" anchor="ctr">
              <a:noAutofit/>
            </a:bodyPr>
            <a:lstStyle/>
            <a:p>
              <a:pPr marL="146050" marR="142875" indent="-1270" algn="ctr">
                <a:lnSpc>
                  <a:spcPct val="115000"/>
                </a:lnSpc>
                <a:spcBef>
                  <a:spcPts val="355"/>
                </a:spcBef>
              </a:pP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Submission of Spatial and Non- Spatial</a:t>
              </a:r>
              <a:r>
                <a:rPr lang="en-US" sz="1000" b="1" spc="-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records</a:t>
              </a:r>
              <a:r>
                <a:rPr lang="en-US" sz="1000" b="1" spc="-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to</a:t>
              </a:r>
              <a:r>
                <a:rPr lang="en-US" sz="1000" b="1" spc="-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the</a:t>
              </a:r>
              <a:r>
                <a:rPr lang="en-US" sz="1000" b="1" spc="-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Department for Title Enquiry Process</a:t>
              </a:r>
              <a:endParaRPr lang="en-IN" sz="1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4" name="Textbox 34">
              <a:extLst>
                <a:ext uri="{FF2B5EF4-FFF2-40B4-BE49-F238E27FC236}">
                  <a16:creationId xmlns:a16="http://schemas.microsoft.com/office/drawing/2014/main" id="{56EEA259-66BF-9AB1-FD0D-FC9757E96DA7}"/>
                </a:ext>
              </a:extLst>
            </p:cNvPr>
            <p:cNvSpPr txBox="1"/>
            <p:nvPr/>
          </p:nvSpPr>
          <p:spPr>
            <a:xfrm>
              <a:off x="12103" y="262890"/>
              <a:ext cx="1935480" cy="368935"/>
            </a:xfrm>
            <a:prstGeom prst="rect">
              <a:avLst/>
            </a:prstGeom>
            <a:grpFill/>
            <a:ln w="8966">
              <a:solidFill>
                <a:schemeClr val="tx2"/>
              </a:solidFill>
              <a:prstDash val="solid"/>
            </a:ln>
          </p:spPr>
          <p:txBody>
            <a:bodyPr wrap="square" lIns="0" tIns="0" rIns="0" bIns="0" rtlCol="0" anchor="ctr">
              <a:noAutofit/>
            </a:bodyPr>
            <a:lstStyle/>
            <a:p>
              <a:pPr marL="675640" indent="-307975">
                <a:lnSpc>
                  <a:spcPct val="115000"/>
                </a:lnSpc>
                <a:spcBef>
                  <a:spcPts val="345"/>
                </a:spcBef>
              </a:pP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Validation</a:t>
              </a:r>
              <a:r>
                <a:rPr lang="en-US" sz="1000" b="1" spc="-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of</a:t>
              </a:r>
              <a:r>
                <a:rPr lang="en-US" sz="1000" b="1" spc="-45"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Data</a:t>
              </a:r>
              <a:r>
                <a:rPr lang="en-US" sz="1000" b="1" spc="-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by</a:t>
              </a:r>
              <a:r>
                <a:rPr lang="en-US" sz="1000" b="1" spc="-40" dirty="0">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effectLst/>
                  <a:latin typeface="Times New Roman" panose="02020603050405020304" pitchFamily="18" charset="0"/>
                  <a:ea typeface="Tahoma" panose="020B0604030504040204" pitchFamily="34" charset="0"/>
                  <a:cs typeface="Times New Roman" panose="02020603050405020304" pitchFamily="18" charset="0"/>
                </a:rPr>
                <a:t>the </a:t>
              </a:r>
              <a:r>
                <a:rPr lang="en-US" sz="1000" b="1" spc="-10" dirty="0">
                  <a:effectLst/>
                  <a:latin typeface="Times New Roman" panose="02020603050405020304" pitchFamily="18" charset="0"/>
                  <a:ea typeface="Tahoma" panose="020B0604030504040204" pitchFamily="34" charset="0"/>
                  <a:cs typeface="Times New Roman" panose="02020603050405020304" pitchFamily="18" charset="0"/>
                </a:rPr>
                <a:t>Department</a:t>
              </a:r>
              <a:endParaRPr lang="en-IN" sz="1000" dirty="0">
                <a:effectLst/>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2A611472-0913-A3E9-6C40-090B5D106B60}"/>
              </a:ext>
            </a:extLst>
          </p:cNvPr>
          <p:cNvSpPr/>
          <p:nvPr/>
        </p:nvSpPr>
        <p:spPr>
          <a:xfrm>
            <a:off x="2589018" y="3997278"/>
            <a:ext cx="1844869" cy="555746"/>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Validation</a:t>
            </a:r>
            <a:r>
              <a:rPr lang="en-US" sz="1000" b="1" spc="-55"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of</a:t>
            </a:r>
            <a:r>
              <a:rPr lang="en-US" sz="1000" b="1" spc="-55"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Survey by</a:t>
            </a:r>
            <a:r>
              <a:rPr lang="en-US" sz="1000" b="1" spc="-1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the</a:t>
            </a:r>
            <a:r>
              <a:rPr lang="en-US" sz="1000" b="1" spc="-5"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spc="-1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Department</a:t>
            </a:r>
            <a:endParaRPr lang="en-IN" sz="1000" dirty="0">
              <a:solidFill>
                <a:schemeClr val="tx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A0576A75-E0EC-DE09-89A0-CCDAC5C38578}"/>
              </a:ext>
            </a:extLst>
          </p:cNvPr>
          <p:cNvSpPr/>
          <p:nvPr/>
        </p:nvSpPr>
        <p:spPr>
          <a:xfrm>
            <a:off x="7328061" y="4028316"/>
            <a:ext cx="1844869" cy="555746"/>
          </a:xfrm>
          <a:prstGeom prst="rect">
            <a:avLst/>
          </a:prstGeom>
          <a:solidFill>
            <a:schemeClr val="accent1">
              <a:lumMod val="20000"/>
              <a:lumOff val="8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Validation of Spatial and</a:t>
            </a:r>
            <a:r>
              <a:rPr lang="en-US" sz="1000" b="1" spc="-55"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Non</a:t>
            </a:r>
            <a:r>
              <a:rPr lang="en-US" sz="1000" b="1" spc="-5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Spatial</a:t>
            </a:r>
            <a:r>
              <a:rPr lang="en-US" sz="1000" b="1" spc="-55"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000" b="1"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data by SP</a:t>
            </a:r>
            <a:endParaRPr lang="en-IN" sz="1000" dirty="0">
              <a:solidFill>
                <a:schemeClr val="tx1"/>
              </a:solidFill>
              <a:latin typeface="Times New Roman" panose="02020603050405020304" pitchFamily="18"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E7F4FC8E-7952-FA51-5A98-1A71E67C593F}"/>
              </a:ext>
            </a:extLst>
          </p:cNvPr>
          <p:cNvCxnSpPr>
            <a:stCxn id="27" idx="2"/>
          </p:cNvCxnSpPr>
          <p:nvPr/>
        </p:nvCxnSpPr>
        <p:spPr>
          <a:xfrm>
            <a:off x="3511453" y="4553024"/>
            <a:ext cx="5572" cy="30164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D0F95ED-12A4-F29E-C7D7-9C3F80BE537F}"/>
              </a:ext>
            </a:extLst>
          </p:cNvPr>
          <p:cNvCxnSpPr>
            <a:stCxn id="30" idx="2"/>
          </p:cNvCxnSpPr>
          <p:nvPr/>
        </p:nvCxnSpPr>
        <p:spPr>
          <a:xfrm flipH="1">
            <a:off x="8237128" y="4584062"/>
            <a:ext cx="13368" cy="27060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9CBEAA5A-3D3E-7B81-177A-F3BA789FEA6B}"/>
              </a:ext>
            </a:extLst>
          </p:cNvPr>
          <p:cNvCxnSpPr>
            <a:cxnSpLocks/>
          </p:cNvCxnSpPr>
          <p:nvPr/>
        </p:nvCxnSpPr>
        <p:spPr>
          <a:xfrm>
            <a:off x="3484543" y="4861107"/>
            <a:ext cx="47542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9248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8"/>
          <p:cNvSpPr/>
          <p:nvPr/>
        </p:nvSpPr>
        <p:spPr>
          <a:xfrm>
            <a:off x="346841" y="252249"/>
            <a:ext cx="11194919" cy="28930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u="sng" dirty="0">
                <a:latin typeface="Times New Roman" panose="02020603050405020304" pitchFamily="18" charset="0"/>
                <a:ea typeface="Times New Roman"/>
                <a:cs typeface="Times New Roman" panose="02020603050405020304" pitchFamily="18" charset="0"/>
                <a:sym typeface="Times New Roman"/>
              </a:rPr>
              <a:t>Third stage of UPOR implementation: Title Enquiry Process (TEP)</a:t>
            </a:r>
            <a:endParaRPr sz="2200" b="1" u="sng"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2000" dirty="0">
                <a:latin typeface="Times New Roman" panose="02020603050405020304" pitchFamily="18" charset="0"/>
                <a:ea typeface="Times New Roman"/>
                <a:cs typeface="Times New Roman" panose="02020603050405020304" pitchFamily="18" charset="0"/>
                <a:sym typeface="Times New Roman"/>
              </a:rPr>
              <a:t>In the third stage of UPOR implementation, Title Enquiry (TE) process is initiated.</a:t>
            </a:r>
            <a:endParaRPr sz="2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2000" dirty="0">
                <a:latin typeface="Times New Roman" panose="02020603050405020304" pitchFamily="18" charset="0"/>
                <a:ea typeface="Times New Roman"/>
                <a:cs typeface="Times New Roman" panose="02020603050405020304" pitchFamily="18" charset="0"/>
                <a:sym typeface="Times New Roman"/>
              </a:rPr>
              <a:t>Under TE process, four steps are involved for verifying the ownership claims of properties and the preparation of draft property cards (DPC). They include:</a:t>
            </a:r>
            <a:endParaRPr sz="2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2000" dirty="0">
                <a:latin typeface="Times New Roman" panose="02020603050405020304" pitchFamily="18" charset="0"/>
                <a:ea typeface="Times New Roman"/>
                <a:cs typeface="Times New Roman" panose="02020603050405020304" pitchFamily="18" charset="0"/>
                <a:sym typeface="Times New Roman"/>
              </a:rPr>
              <a:t>• Based on the data collected during first and second stages, the title enquiry process gets initiated by TEP team.</a:t>
            </a:r>
            <a:endParaRPr sz="2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2000" dirty="0">
                <a:latin typeface="Times New Roman" panose="02020603050405020304" pitchFamily="18" charset="0"/>
                <a:ea typeface="Times New Roman"/>
                <a:cs typeface="Times New Roman" panose="02020603050405020304" pitchFamily="18" charset="0"/>
                <a:sym typeface="Times New Roman"/>
              </a:rPr>
              <a:t>• Confirmation of tenure and boundaries of the properties.</a:t>
            </a:r>
            <a:endParaRPr sz="20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dirty="0">
                <a:latin typeface="Times New Roman" panose="02020603050405020304" pitchFamily="18" charset="0"/>
                <a:ea typeface="Times New Roman"/>
                <a:cs typeface="Times New Roman" panose="02020603050405020304" pitchFamily="18" charset="0"/>
                <a:sym typeface="Times New Roman"/>
              </a:rPr>
              <a:t>• Preparation of draft Property Cards.</a:t>
            </a:r>
            <a:endParaRPr sz="20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dirty="0">
                <a:latin typeface="Times New Roman" panose="02020603050405020304" pitchFamily="18" charset="0"/>
                <a:ea typeface="Times New Roman"/>
                <a:cs typeface="Times New Roman" panose="02020603050405020304" pitchFamily="18" charset="0"/>
                <a:sym typeface="Times New Roman"/>
              </a:rPr>
              <a:t>• Preparation of final Property Card, Enquiry Register and Property Maps. </a:t>
            </a:r>
            <a:endParaRPr sz="2000" dirty="0">
              <a:latin typeface="Times New Roman" panose="02020603050405020304" pitchFamily="18" charset="0"/>
              <a:ea typeface="Times New Roman"/>
              <a:cs typeface="Times New Roman" panose="02020603050405020304" pitchFamily="18" charset="0"/>
              <a:sym typeface="Times New Roman"/>
            </a:endParaRPr>
          </a:p>
        </p:txBody>
      </p:sp>
      <p:sp>
        <p:nvSpPr>
          <p:cNvPr id="229" name="Google Shape;229;p8"/>
          <p:cNvSpPr/>
          <p:nvPr/>
        </p:nvSpPr>
        <p:spPr>
          <a:xfrm>
            <a:off x="73573" y="3145308"/>
            <a:ext cx="1089152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 List of Selected Service Providers for Five Pilot Cities of Karnataka for UPOR Implementation</a:t>
            </a:r>
            <a:endParaRPr sz="2000" b="1" dirty="0">
              <a:solidFill>
                <a:schemeClr val="dk1"/>
              </a:solidFill>
              <a:latin typeface="Times New Roman"/>
              <a:ea typeface="Times New Roman"/>
              <a:cs typeface="Times New Roman"/>
              <a:sym typeface="Times New Roman"/>
            </a:endParaRPr>
          </a:p>
        </p:txBody>
      </p:sp>
      <p:graphicFrame>
        <p:nvGraphicFramePr>
          <p:cNvPr id="230" name="Google Shape;230;p8"/>
          <p:cNvGraphicFramePr/>
          <p:nvPr>
            <p:extLst>
              <p:ext uri="{D42A27DB-BD31-4B8C-83A1-F6EECF244321}">
                <p14:modId xmlns:p14="http://schemas.microsoft.com/office/powerpoint/2010/main" val="3279654056"/>
              </p:ext>
            </p:extLst>
          </p:nvPr>
        </p:nvGraphicFramePr>
        <p:xfrm>
          <a:off x="73573" y="3545418"/>
          <a:ext cx="11572225" cy="2571300"/>
        </p:xfrm>
        <a:graphic>
          <a:graphicData uri="http://schemas.openxmlformats.org/drawingml/2006/table">
            <a:tbl>
              <a:tblPr>
                <a:noFill/>
                <a:tableStyleId>{EB14811B-051E-4C74-B761-9BF326091D28}</a:tableStyleId>
              </a:tblPr>
              <a:tblGrid>
                <a:gridCol w="1967275">
                  <a:extLst>
                    <a:ext uri="{9D8B030D-6E8A-4147-A177-3AD203B41FA5}">
                      <a16:colId xmlns:a16="http://schemas.microsoft.com/office/drawing/2014/main" val="20000"/>
                    </a:ext>
                  </a:extLst>
                </a:gridCol>
                <a:gridCol w="9604950">
                  <a:extLst>
                    <a:ext uri="{9D8B030D-6E8A-4147-A177-3AD203B41FA5}">
                      <a16:colId xmlns:a16="http://schemas.microsoft.com/office/drawing/2014/main" val="20001"/>
                    </a:ext>
                  </a:extLst>
                </a:gridCol>
              </a:tblGrid>
              <a:tr h="428550">
                <a:tc>
                  <a:txBody>
                    <a:bodyPr/>
                    <a:lstStyle/>
                    <a:p>
                      <a:pPr marL="0" marR="0" lvl="0" indent="0" algn="ctr"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Name of the City</a:t>
                      </a:r>
                      <a:endParaRPr/>
                    </a:p>
                  </a:txBody>
                  <a:tcPr marL="7625" marR="7625" marT="76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lumMod val="20000"/>
                        <a:lumOff val="80000"/>
                      </a:schemeClr>
                    </a:solidFill>
                  </a:tcPr>
                </a:tc>
                <a:tc>
                  <a:txBody>
                    <a:bodyPr/>
                    <a:lstStyle/>
                    <a:p>
                      <a:pPr marL="0" marR="0" lvl="0" indent="0" algn="ctr" rtl="0">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Name of the Service Provider </a:t>
                      </a:r>
                      <a:endParaRPr dirty="0"/>
                    </a:p>
                  </a:txBody>
                  <a:tcPr marL="7625" marR="7625" marT="76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0"/>
                  </a:ext>
                </a:extLst>
              </a:tr>
              <a:tr h="428550">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Mysore</a:t>
                      </a:r>
                      <a:endParaRPr/>
                    </a:p>
                  </a:txBody>
                  <a:tcPr marL="91450" marR="7625" marT="76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tc>
                  <a:txBody>
                    <a:bodyPr/>
                    <a:lstStyle/>
                    <a:p>
                      <a:pPr marL="0" marR="0" lvl="0" indent="0" algn="l" rtl="0">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M/s. SECON Pvt Ltd</a:t>
                      </a:r>
                      <a:endParaRPr dirty="0"/>
                    </a:p>
                  </a:txBody>
                  <a:tcPr marL="91450" marR="7625" marT="76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1"/>
                  </a:ext>
                </a:extLst>
              </a:tr>
              <a:tr h="428550">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Mangalore </a:t>
                      </a:r>
                      <a:endParaRPr/>
                    </a:p>
                  </a:txBody>
                  <a:tcPr marL="91450" marR="7625" marT="76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M/s. CMS  Computers Ltd and Navayuga Saptial Technolohgies Pvt. Ltd </a:t>
                      </a:r>
                      <a:endParaRPr/>
                    </a:p>
                  </a:txBody>
                  <a:tcPr marL="91450" marR="7625" marT="76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2"/>
                  </a:ext>
                </a:extLst>
              </a:tr>
              <a:tr h="428550">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Hubli-Dharwad</a:t>
                      </a:r>
                      <a:endParaRPr/>
                    </a:p>
                  </a:txBody>
                  <a:tcPr marL="91450" marR="7625" marT="76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M/s. CMS  Computers Ltd and Navayuga Saptial Technolohgies Pvt. Ltd </a:t>
                      </a:r>
                      <a:endParaRPr/>
                    </a:p>
                  </a:txBody>
                  <a:tcPr marL="91450" marR="7625" marT="76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3"/>
                  </a:ext>
                </a:extLst>
              </a:tr>
              <a:tr h="428550">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Shimoga</a:t>
                      </a:r>
                      <a:endParaRPr/>
                    </a:p>
                  </a:txBody>
                  <a:tcPr marL="91450" marR="7625" marT="76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M/s.InfoTech Geospatial (India) Ltd &amp; HCL Infosystems Ltd</a:t>
                      </a:r>
                      <a:endParaRPr/>
                    </a:p>
                  </a:txBody>
                  <a:tcPr marL="91450" marR="7625" marT="76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4"/>
                  </a:ext>
                </a:extLst>
              </a:tr>
              <a:tr h="428550">
                <a:tc>
                  <a:txBody>
                    <a:bodyPr/>
                    <a:lstStyle/>
                    <a:p>
                      <a:pPr marL="0" marR="0" lvl="0" indent="0" algn="l" rtl="0">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Bellary</a:t>
                      </a:r>
                      <a:endParaRPr/>
                    </a:p>
                  </a:txBody>
                  <a:tcPr marL="91450" marR="7625" marT="7625" marB="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lumMod val="20000"/>
                        <a:lumOff val="80000"/>
                      </a:schemeClr>
                    </a:solidFill>
                  </a:tcPr>
                </a:tc>
                <a:tc>
                  <a:txBody>
                    <a:bodyPr/>
                    <a:lstStyle/>
                    <a:p>
                      <a:pPr marL="0" marR="0" lvl="0" indent="0" algn="l" rtl="0">
                        <a:spcBef>
                          <a:spcPts val="0"/>
                        </a:spcBef>
                        <a:spcAft>
                          <a:spcPts val="0"/>
                        </a:spcAft>
                        <a:buNone/>
                      </a:pPr>
                      <a:r>
                        <a:rPr lang="en-US" sz="1600" b="1" i="0" u="none" strike="noStrike" cap="none" dirty="0">
                          <a:solidFill>
                            <a:srgbClr val="000000"/>
                          </a:solidFill>
                          <a:latin typeface="Times New Roman"/>
                          <a:ea typeface="Times New Roman"/>
                          <a:cs typeface="Times New Roman"/>
                          <a:sym typeface="Times New Roman"/>
                        </a:rPr>
                        <a:t>M/</a:t>
                      </a:r>
                      <a:r>
                        <a:rPr lang="en-US" sz="1600" b="1" i="0" u="none" strike="noStrike" cap="none" dirty="0" err="1">
                          <a:solidFill>
                            <a:srgbClr val="000000"/>
                          </a:solidFill>
                          <a:latin typeface="Times New Roman"/>
                          <a:ea typeface="Times New Roman"/>
                          <a:cs typeface="Times New Roman"/>
                          <a:sym typeface="Times New Roman"/>
                        </a:rPr>
                        <a:t>s.Navayuga</a:t>
                      </a:r>
                      <a:r>
                        <a:rPr lang="en-US" sz="1600" b="1" i="0" u="none" strike="noStrike" cap="none" dirty="0">
                          <a:solidFill>
                            <a:srgbClr val="000000"/>
                          </a:solidFill>
                          <a:latin typeface="Times New Roman"/>
                          <a:ea typeface="Times New Roman"/>
                          <a:cs typeface="Times New Roman"/>
                          <a:sym typeface="Times New Roman"/>
                        </a:rPr>
                        <a:t> InfoTech Pvt. Ltd &amp; Map World Technologies Ltd</a:t>
                      </a:r>
                      <a:endParaRPr dirty="0"/>
                    </a:p>
                  </a:txBody>
                  <a:tcPr marL="91450" marR="7625" marT="7625" marB="0" anchor="ctr">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360294-4AAC-B26E-9FF2-AD6227F346B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0995A08F-3221-1B58-6829-4035C5473C12}"/>
              </a:ext>
            </a:extLst>
          </p:cNvPr>
          <p:cNvPicPr>
            <a:picLocks noChangeAspect="1"/>
          </p:cNvPicPr>
          <p:nvPr/>
        </p:nvPicPr>
        <p:blipFill>
          <a:blip r:embed="rId2"/>
          <a:stretch>
            <a:fillRect/>
          </a:stretch>
        </p:blipFill>
        <p:spPr>
          <a:xfrm>
            <a:off x="4663402" y="128955"/>
            <a:ext cx="6015108" cy="6015108"/>
          </a:xfrm>
          <a:prstGeom prst="rect">
            <a:avLst/>
          </a:prstGeom>
        </p:spPr>
      </p:pic>
      <p:sp>
        <p:nvSpPr>
          <p:cNvPr id="7" name="TextBox 6">
            <a:extLst>
              <a:ext uri="{FF2B5EF4-FFF2-40B4-BE49-F238E27FC236}">
                <a16:creationId xmlns:a16="http://schemas.microsoft.com/office/drawing/2014/main" id="{21BEFDB1-7558-6600-BC3D-5236893B373D}"/>
              </a:ext>
            </a:extLst>
          </p:cNvPr>
          <p:cNvSpPr txBox="1"/>
          <p:nvPr/>
        </p:nvSpPr>
        <p:spPr>
          <a:xfrm>
            <a:off x="304801" y="725214"/>
            <a:ext cx="4073768" cy="1196084"/>
          </a:xfrm>
          <a:prstGeom prst="rect">
            <a:avLst/>
          </a:prstGeom>
          <a:solidFill>
            <a:schemeClr val="accent1"/>
          </a:solid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DRAFT IMAGE OF UPOR</a:t>
            </a:r>
            <a:endParaRPr lang="en-IN" sz="3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53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9"/>
          <p:cNvSpPr txBox="1">
            <a:spLocks noGrp="1"/>
          </p:cNvSpPr>
          <p:nvPr>
            <p:ph type="title"/>
          </p:nvPr>
        </p:nvSpPr>
        <p:spPr>
          <a:xfrm>
            <a:off x="682332" y="153819"/>
            <a:ext cx="10122632" cy="1248415"/>
          </a:xfrm>
          <a:prstGeom prst="rect">
            <a:avLst/>
          </a:prstGeom>
          <a:solidFill>
            <a:schemeClr val="accent1"/>
          </a:solid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Arial Black"/>
              <a:buNone/>
            </a:pPr>
            <a:r>
              <a:rPr lang="en-US" sz="4000" b="1" dirty="0">
                <a:solidFill>
                  <a:schemeClr val="bg1"/>
                </a:solidFill>
                <a:latin typeface="Times New Roman" panose="02020603050405020304" pitchFamily="18" charset="0"/>
                <a:cs typeface="Times New Roman" panose="02020603050405020304" pitchFamily="18" charset="0"/>
              </a:rPr>
              <a:t>AASTHI PROJECT</a:t>
            </a:r>
            <a:br>
              <a:rPr lang="en-US" sz="4000" b="1" dirty="0">
                <a:solidFill>
                  <a:schemeClr val="bg1"/>
                </a:solidFill>
                <a:latin typeface="Times New Roman" panose="02020603050405020304" pitchFamily="18" charset="0"/>
                <a:cs typeface="Times New Roman" panose="02020603050405020304" pitchFamily="18" charset="0"/>
              </a:rPr>
            </a:br>
            <a:r>
              <a:rPr lang="en-US" sz="4000" b="1" dirty="0">
                <a:solidFill>
                  <a:schemeClr val="bg1"/>
                </a:solidFill>
                <a:latin typeface="Times New Roman" panose="02020603050405020304" pitchFamily="18" charset="0"/>
                <a:cs typeface="Times New Roman" panose="02020603050405020304" pitchFamily="18" charset="0"/>
              </a:rPr>
              <a:t>(GIS-BASED PROPERTY TAX SYSTEM) </a:t>
            </a:r>
            <a:endParaRPr sz="4000" b="1" dirty="0">
              <a:solidFill>
                <a:schemeClr val="bg1"/>
              </a:solidFill>
              <a:latin typeface="Times New Roman" panose="02020603050405020304" pitchFamily="18" charset="0"/>
              <a:cs typeface="Times New Roman" panose="02020603050405020304" pitchFamily="18" charset="0"/>
            </a:endParaRPr>
          </a:p>
        </p:txBody>
      </p:sp>
      <p:pic>
        <p:nvPicPr>
          <p:cNvPr id="236" name="Google Shape;236;p9"/>
          <p:cNvPicPr preferRelativeResize="0"/>
          <p:nvPr/>
        </p:nvPicPr>
        <p:blipFill rotWithShape="1">
          <a:blip r:embed="rId3">
            <a:alphaModFix/>
          </a:blip>
          <a:srcRect/>
          <a:stretch/>
        </p:blipFill>
        <p:spPr>
          <a:xfrm>
            <a:off x="0" y="1323036"/>
            <a:ext cx="5432425" cy="858837"/>
          </a:xfrm>
          <a:prstGeom prst="rect">
            <a:avLst/>
          </a:prstGeom>
          <a:noFill/>
          <a:ln>
            <a:noFill/>
          </a:ln>
        </p:spPr>
      </p:pic>
      <p:grpSp>
        <p:nvGrpSpPr>
          <p:cNvPr id="237" name="Google Shape;237;p9"/>
          <p:cNvGrpSpPr/>
          <p:nvPr/>
        </p:nvGrpSpPr>
        <p:grpSpPr>
          <a:xfrm>
            <a:off x="1224456" y="2092474"/>
            <a:ext cx="9428480" cy="3299334"/>
            <a:chOff x="0" y="459"/>
            <a:chExt cx="9428480" cy="4625055"/>
          </a:xfrm>
        </p:grpSpPr>
        <p:sp>
          <p:nvSpPr>
            <p:cNvPr id="238" name="Google Shape;238;p9"/>
            <p:cNvSpPr/>
            <p:nvPr/>
          </p:nvSpPr>
          <p:spPr>
            <a:xfrm>
              <a:off x="0" y="459"/>
              <a:ext cx="9428480" cy="1147879"/>
            </a:xfrm>
            <a:prstGeom prst="roundRect">
              <a:avLst>
                <a:gd name="adj" fmla="val 16667"/>
              </a:avLst>
            </a:prstGeom>
            <a:solidFill>
              <a:srgbClr val="58BE74"/>
            </a:solidFill>
            <a:ln w="12700" cap="flat" cmpd="sng">
              <a:solidFill>
                <a:schemeClr val="tx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239" name="Google Shape;239;p9"/>
            <p:cNvSpPr txBox="1"/>
            <p:nvPr/>
          </p:nvSpPr>
          <p:spPr>
            <a:xfrm>
              <a:off x="56035" y="56494"/>
              <a:ext cx="9316410" cy="1035809"/>
            </a:xfrm>
            <a:prstGeom prst="rect">
              <a:avLst/>
            </a:prstGeom>
            <a:solidFill>
              <a:schemeClr val="accent1">
                <a:lumMod val="20000"/>
                <a:lumOff val="80000"/>
              </a:schemeClr>
            </a:solidFill>
            <a:ln>
              <a:solidFill>
                <a:schemeClr val="tx1"/>
              </a:solid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None/>
              </a:pPr>
              <a:r>
                <a:rPr lang="en-US" sz="2400">
                  <a:latin typeface="Times New Roman" panose="02020603050405020304" pitchFamily="18" charset="0"/>
                  <a:ea typeface="Times New Roman"/>
                  <a:cs typeface="Times New Roman" panose="02020603050405020304" pitchFamily="18" charset="0"/>
                  <a:sym typeface="Times New Roman"/>
                </a:rPr>
                <a:t>Assessment of property and creation of property records.</a:t>
              </a:r>
              <a:endParaRPr sz="2400">
                <a:latin typeface="Times New Roman" panose="02020603050405020304" pitchFamily="18" charset="0"/>
                <a:ea typeface="Times New Roman"/>
                <a:cs typeface="Times New Roman" panose="02020603050405020304" pitchFamily="18" charset="0"/>
                <a:sym typeface="Times New Roman"/>
              </a:endParaRPr>
            </a:p>
          </p:txBody>
        </p:sp>
        <p:sp>
          <p:nvSpPr>
            <p:cNvPr id="240" name="Google Shape;240;p9"/>
            <p:cNvSpPr/>
            <p:nvPr/>
          </p:nvSpPr>
          <p:spPr>
            <a:xfrm>
              <a:off x="0" y="1148339"/>
              <a:ext cx="9428480" cy="419842"/>
            </a:xfrm>
            <a:prstGeom prst="rect">
              <a:avLst/>
            </a:prstGeom>
            <a:no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241" name="Google Shape;241;p9"/>
            <p:cNvSpPr txBox="1"/>
            <p:nvPr/>
          </p:nvSpPr>
          <p:spPr>
            <a:xfrm>
              <a:off x="0" y="1148339"/>
              <a:ext cx="9428480" cy="419842"/>
            </a:xfrm>
            <a:prstGeom prst="rect">
              <a:avLst/>
            </a:prstGeom>
            <a:noFill/>
            <a:ln>
              <a:solidFill>
                <a:schemeClr val="tx1"/>
              </a:solidFill>
            </a:ln>
          </p:spPr>
          <p:txBody>
            <a:bodyPr spcFirstLastPara="1" wrap="square" lIns="299350" tIns="35550" rIns="199125" bIns="35550" anchor="t" anchorCtr="0">
              <a:noAutofit/>
            </a:bodyPr>
            <a:lstStyle/>
            <a:p>
              <a:pPr marL="285750" marR="0" lvl="1" indent="-285750" algn="l" rtl="0">
                <a:lnSpc>
                  <a:spcPct val="90000"/>
                </a:lnSpc>
                <a:spcBef>
                  <a:spcPts val="0"/>
                </a:spcBef>
                <a:spcAft>
                  <a:spcPts val="0"/>
                </a:spcAft>
                <a:buClr>
                  <a:schemeClr val="dk1"/>
                </a:buClr>
                <a:buSzPts val="2800"/>
                <a:buFont typeface="Times New Roman"/>
                <a:buChar char="•"/>
              </a:pPr>
              <a:r>
                <a:rPr lang="en-US" sz="24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Minimizing the chances of property records tampering.</a:t>
              </a:r>
              <a:endParaRPr sz="24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42" name="Google Shape;242;p9"/>
            <p:cNvSpPr/>
            <p:nvPr/>
          </p:nvSpPr>
          <p:spPr>
            <a:xfrm>
              <a:off x="0" y="1623152"/>
              <a:ext cx="9428480" cy="1147879"/>
            </a:xfrm>
            <a:prstGeom prst="roundRect">
              <a:avLst>
                <a:gd name="adj" fmla="val 16667"/>
              </a:avLst>
            </a:prstGeom>
            <a:solidFill>
              <a:srgbClr val="7ECF92"/>
            </a:solidFill>
            <a:ln w="12700" cap="flat" cmpd="sng">
              <a:solidFill>
                <a:schemeClr val="tx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243" name="Google Shape;243;p9"/>
            <p:cNvSpPr txBox="1"/>
            <p:nvPr/>
          </p:nvSpPr>
          <p:spPr>
            <a:xfrm>
              <a:off x="56035" y="1679187"/>
              <a:ext cx="9316410" cy="1035809"/>
            </a:xfrm>
            <a:prstGeom prst="rect">
              <a:avLst/>
            </a:prstGeom>
            <a:solidFill>
              <a:schemeClr val="accent1">
                <a:lumMod val="20000"/>
                <a:lumOff val="80000"/>
              </a:schemeClr>
            </a:solidFill>
            <a:ln>
              <a:solidFill>
                <a:schemeClr val="tx1"/>
              </a:solid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None/>
              </a:pPr>
              <a:r>
                <a:rPr lang="en-US" sz="2400">
                  <a:latin typeface="Times New Roman" panose="02020603050405020304" pitchFamily="18" charset="0"/>
                  <a:ea typeface="Times New Roman"/>
                  <a:cs typeface="Times New Roman" panose="02020603050405020304" pitchFamily="18" charset="0"/>
                  <a:sym typeface="Times New Roman"/>
                </a:rPr>
                <a:t>Real time data on collection of property tax by the ULB.</a:t>
              </a:r>
              <a:endParaRPr sz="2400">
                <a:latin typeface="Times New Roman" panose="02020603050405020304" pitchFamily="18" charset="0"/>
                <a:ea typeface="Times New Roman"/>
                <a:cs typeface="Times New Roman" panose="02020603050405020304" pitchFamily="18" charset="0"/>
                <a:sym typeface="Times New Roman"/>
              </a:endParaRPr>
            </a:p>
          </p:txBody>
        </p:sp>
        <p:sp>
          <p:nvSpPr>
            <p:cNvPr id="244" name="Google Shape;244;p9"/>
            <p:cNvSpPr/>
            <p:nvPr/>
          </p:nvSpPr>
          <p:spPr>
            <a:xfrm>
              <a:off x="0" y="2716061"/>
              <a:ext cx="9428480" cy="761574"/>
            </a:xfrm>
            <a:prstGeom prst="rect">
              <a:avLst/>
            </a:prstGeom>
            <a:no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245" name="Google Shape;245;p9"/>
            <p:cNvSpPr txBox="1"/>
            <p:nvPr/>
          </p:nvSpPr>
          <p:spPr>
            <a:xfrm>
              <a:off x="0" y="2716061"/>
              <a:ext cx="9428480" cy="761574"/>
            </a:xfrm>
            <a:prstGeom prst="rect">
              <a:avLst/>
            </a:prstGeom>
            <a:noFill/>
            <a:ln>
              <a:solidFill>
                <a:schemeClr val="tx1"/>
              </a:solidFill>
            </a:ln>
          </p:spPr>
          <p:txBody>
            <a:bodyPr spcFirstLastPara="1" wrap="square" lIns="299350" tIns="35550" rIns="199125" bIns="35550" anchor="t" anchorCtr="0">
              <a:noAutofit/>
            </a:bodyPr>
            <a:lstStyle/>
            <a:p>
              <a:pPr marL="285750" marR="0" lvl="1" indent="-285750" algn="l" rtl="0">
                <a:lnSpc>
                  <a:spcPct val="90000"/>
                </a:lnSpc>
                <a:spcBef>
                  <a:spcPts val="0"/>
                </a:spcBef>
                <a:spcAft>
                  <a:spcPts val="0"/>
                </a:spcAft>
                <a:buClr>
                  <a:schemeClr val="dk1"/>
                </a:buClr>
                <a:buSzPts val="2800"/>
                <a:buFont typeface="Times New Roman"/>
                <a:buChar char="•"/>
              </a:pPr>
              <a:r>
                <a:rPr lang="en-US" sz="24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Easy search and analysis of property details and tax-related data.</a:t>
              </a:r>
              <a:endParaRPr sz="24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46" name="Google Shape;246;p9"/>
            <p:cNvSpPr/>
            <p:nvPr/>
          </p:nvSpPr>
          <p:spPr>
            <a:xfrm>
              <a:off x="0" y="3477635"/>
              <a:ext cx="9428480" cy="1147879"/>
            </a:xfrm>
            <a:prstGeom prst="roundRect">
              <a:avLst>
                <a:gd name="adj" fmla="val 16667"/>
              </a:avLst>
            </a:prstGeom>
            <a:solidFill>
              <a:srgbClr val="A6E0B2"/>
            </a:solidFill>
            <a:ln w="12700" cap="flat" cmpd="sng">
              <a:solidFill>
                <a:schemeClr val="tx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Times New Roman" panose="02020603050405020304" pitchFamily="18" charset="0"/>
                <a:cs typeface="Times New Roman" panose="02020603050405020304" pitchFamily="18" charset="0"/>
              </a:endParaRPr>
            </a:p>
          </p:txBody>
        </p:sp>
        <p:sp>
          <p:nvSpPr>
            <p:cNvPr id="247" name="Google Shape;247;p9"/>
            <p:cNvSpPr txBox="1"/>
            <p:nvPr/>
          </p:nvSpPr>
          <p:spPr>
            <a:xfrm>
              <a:off x="56035" y="3533670"/>
              <a:ext cx="9316410" cy="1035809"/>
            </a:xfrm>
            <a:prstGeom prst="rect">
              <a:avLst/>
            </a:prstGeom>
            <a:solidFill>
              <a:schemeClr val="accent1">
                <a:lumMod val="20000"/>
                <a:lumOff val="80000"/>
              </a:schemeClr>
            </a:solidFill>
            <a:ln>
              <a:solidFill>
                <a:schemeClr val="tx1"/>
              </a:solidFill>
            </a:ln>
          </p:spPr>
          <p:txBody>
            <a:bodyPr spcFirstLastPara="1" wrap="square" lIns="121900" tIns="121900" rIns="121900" bIns="121900" anchor="ctr" anchorCtr="0">
              <a:noAutofit/>
            </a:bodyPr>
            <a:lstStyle/>
            <a:p>
              <a:pPr marL="0" marR="0" lvl="0" indent="0" algn="l" rtl="0">
                <a:lnSpc>
                  <a:spcPct val="90000"/>
                </a:lnSpc>
                <a:spcBef>
                  <a:spcPts val="0"/>
                </a:spcBef>
                <a:spcAft>
                  <a:spcPts val="0"/>
                </a:spcAft>
                <a:buNone/>
              </a:pPr>
              <a:r>
                <a:rPr lang="en-US" sz="2400">
                  <a:latin typeface="Times New Roman" panose="02020603050405020304" pitchFamily="18" charset="0"/>
                  <a:ea typeface="Times New Roman"/>
                  <a:cs typeface="Times New Roman" panose="02020603050405020304" pitchFamily="18" charset="0"/>
                  <a:sym typeface="Times New Roman"/>
                </a:rPr>
                <a:t>Tracking of defaulters on property tax payment.</a:t>
              </a:r>
              <a:endParaRPr sz="2400">
                <a:latin typeface="Times New Roman" panose="02020603050405020304" pitchFamily="18" charset="0"/>
                <a:ea typeface="Times New Roman"/>
                <a:cs typeface="Times New Roman" panose="02020603050405020304" pitchFamily="18" charset="0"/>
                <a:sym typeface="Times New Roman"/>
              </a:endParaRPr>
            </a:p>
          </p:txBody>
        </p:sp>
      </p:gr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B4FEB-0602-069C-18F2-656AF58A1E58}"/>
              </a:ext>
            </a:extLst>
          </p:cNvPr>
          <p:cNvSpPr>
            <a:spLocks noGrp="1"/>
          </p:cNvSpPr>
          <p:nvPr>
            <p:ph type="title"/>
          </p:nvPr>
        </p:nvSpPr>
        <p:spPr>
          <a:xfrm>
            <a:off x="181952" y="159910"/>
            <a:ext cx="10980033" cy="943676"/>
          </a:xfrm>
          <a:solidFill>
            <a:schemeClr val="accent1"/>
          </a:solidFill>
        </p:spPr>
        <p:txBody>
          <a:bodyPr anchor="t"/>
          <a:lstStyle/>
          <a:p>
            <a:r>
              <a:rPr lang="en-US" sz="3600" b="1" dirty="0">
                <a:solidFill>
                  <a:schemeClr val="bg1"/>
                </a:solidFill>
                <a:latin typeface="Times New Roman" panose="02020603050405020304" pitchFamily="18" charset="0"/>
                <a:ea typeface="Times New Roman"/>
                <a:cs typeface="Times New Roman" panose="02020603050405020304" pitchFamily="18" charset="0"/>
                <a:sym typeface="Times New Roman"/>
              </a:rPr>
              <a:t>GIS-based Property Tax Information System</a:t>
            </a:r>
            <a:br>
              <a:rPr lang="en-US" b="1" dirty="0">
                <a:solidFill>
                  <a:schemeClr val="tx1"/>
                </a:solidFill>
                <a:latin typeface="Times New Roman" panose="02020603050405020304" pitchFamily="18" charset="0"/>
                <a:ea typeface="Times New Roman"/>
                <a:cs typeface="Times New Roman" panose="02020603050405020304" pitchFamily="18" charset="0"/>
                <a:sym typeface="Times New Roman"/>
              </a:rPr>
            </a:br>
            <a:r>
              <a:rPr lang="en-US" sz="2400" b="1" dirty="0">
                <a:solidFill>
                  <a:schemeClr val="tx1"/>
                </a:solidFill>
                <a:highlight>
                  <a:srgbClr val="00FFFF"/>
                </a:highlight>
                <a:latin typeface="Times New Roman" panose="02020603050405020304" pitchFamily="18" charset="0"/>
                <a:cs typeface="Times New Roman" panose="02020603050405020304" pitchFamily="18" charset="0"/>
              </a:rPr>
              <a:t>Why reforms in property tax….? Issues faced by the department</a:t>
            </a:r>
            <a:br>
              <a:rPr lang="en-US" sz="3600" b="1" dirty="0">
                <a:solidFill>
                  <a:schemeClr val="dk1"/>
                </a:solidFill>
                <a:latin typeface="Times New Roman" panose="02020603050405020304" pitchFamily="18" charset="0"/>
                <a:ea typeface="Avenir"/>
                <a:cs typeface="Times New Roman" panose="02020603050405020304" pitchFamily="18" charset="0"/>
                <a:sym typeface="Avenir"/>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F16992-DA60-2AB7-2E8F-D28E7B4E50D9}"/>
              </a:ext>
            </a:extLst>
          </p:cNvPr>
          <p:cNvSpPr>
            <a:spLocks noGrp="1"/>
          </p:cNvSpPr>
          <p:nvPr>
            <p:ph type="body" idx="1"/>
          </p:nvPr>
        </p:nvSpPr>
        <p:spPr>
          <a:xfrm>
            <a:off x="245805" y="1545021"/>
            <a:ext cx="11946195" cy="4598276"/>
          </a:xfrm>
        </p:spPr>
        <p:txBody>
          <a:bodyPr anchor="ctr"/>
          <a:lstStyle/>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Low rate of filing the property tax returns </a:t>
            </a:r>
          </a:p>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 Negligible penalty for not filing the return. </a:t>
            </a:r>
          </a:p>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 Improper assessment of property tax by ULB officials which was causing huge revenue loss to the ULB  </a:t>
            </a:r>
          </a:p>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 Large number of properties were unassessed and not brought under tax net </a:t>
            </a:r>
          </a:p>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 Delay in preparing the list of defaulters </a:t>
            </a:r>
          </a:p>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 Delay in preparing notices to defaulters</a:t>
            </a:r>
          </a:p>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 Problems in identification of unassessed properties. </a:t>
            </a:r>
          </a:p>
          <a:p>
            <a:pPr marL="571500" indent="-342900" algn="just">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Poor rate of tax collection &amp; inaction on mounting arrears</a:t>
            </a:r>
          </a:p>
          <a:p>
            <a:pPr marL="228600" indent="0" algn="just">
              <a:lnSpc>
                <a:spcPct val="100000"/>
              </a:lnSpc>
            </a:pPr>
            <a:endParaRPr lang="en-IN" cap="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59BA75-F983-CF8B-37AF-EDBF5221AE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858516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9413-6C06-AFA9-06B7-5D915918837F}"/>
              </a:ext>
            </a:extLst>
          </p:cNvPr>
          <p:cNvSpPr>
            <a:spLocks noGrp="1"/>
          </p:cNvSpPr>
          <p:nvPr>
            <p:ph type="title"/>
          </p:nvPr>
        </p:nvSpPr>
        <p:spPr>
          <a:xfrm>
            <a:off x="105104" y="3246270"/>
            <a:ext cx="10122632" cy="652054"/>
          </a:xfrm>
        </p:spPr>
        <p:txBody>
          <a:bodyPr/>
          <a:lstStyle/>
          <a:p>
            <a:pPr algn="l"/>
            <a:r>
              <a:rPr lang="en-US" sz="3200" dirty="0"/>
              <a:t> Steps involved are…. </a:t>
            </a:r>
            <a:endParaRPr lang="en-IN" sz="3200" dirty="0"/>
          </a:p>
        </p:txBody>
      </p:sp>
      <p:sp>
        <p:nvSpPr>
          <p:cNvPr id="3" name="Text Placeholder 2">
            <a:extLst>
              <a:ext uri="{FF2B5EF4-FFF2-40B4-BE49-F238E27FC236}">
                <a16:creationId xmlns:a16="http://schemas.microsoft.com/office/drawing/2014/main" id="{032E7963-7C7E-911F-4801-51E818EE3639}"/>
              </a:ext>
            </a:extLst>
          </p:cNvPr>
          <p:cNvSpPr>
            <a:spLocks noGrp="1"/>
          </p:cNvSpPr>
          <p:nvPr>
            <p:ph type="body" idx="1"/>
          </p:nvPr>
        </p:nvSpPr>
        <p:spPr>
          <a:xfrm>
            <a:off x="-228609" y="3647764"/>
            <a:ext cx="11737437" cy="1887829"/>
          </a:xfrm>
        </p:spPr>
        <p:txBody>
          <a:bodyPr/>
          <a:lstStyle/>
          <a:p>
            <a:r>
              <a:rPr lang="en-US" cap="none" dirty="0">
                <a:latin typeface="Times New Roman" panose="02020603050405020304" pitchFamily="18" charset="0"/>
                <a:cs typeface="Times New Roman" panose="02020603050405020304" pitchFamily="18" charset="0"/>
              </a:rPr>
              <a:t>   Street Naming – Street Numbering Property Numbering – Preparation of City Maps –Preparation of Area (Ward) Maps – Identification of Each Property Outlines On Property Level Area (Ward) Maps – Data Entry Of Form  C- Mis – Digitization Of Area (Ward) Maps - GIS – Property Details Linking With Digitized Map – Collection Of Data [Form - C]</a:t>
            </a:r>
            <a:endParaRPr lang="en-IN" cap="none"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7870FE1-984A-1222-11C8-512F452C1E48}"/>
              </a:ext>
            </a:extLst>
          </p:cNvPr>
          <p:cNvSpPr txBox="1">
            <a:spLocks/>
          </p:cNvSpPr>
          <p:nvPr/>
        </p:nvSpPr>
        <p:spPr>
          <a:xfrm>
            <a:off x="211015" y="238247"/>
            <a:ext cx="11297813" cy="991463"/>
          </a:xfrm>
          <a:prstGeom prst="rect">
            <a:avLst/>
          </a:prstGeom>
          <a:solidFill>
            <a:schemeClr val="accent1"/>
          </a:solidFill>
          <a:ln>
            <a:noFill/>
          </a:ln>
        </p:spPr>
        <p:txBody>
          <a:bodyPr spcFirstLastPara="1" vert="horz" wrap="square" lIns="0" tIns="0" rIns="0" bIns="0" rtlCol="0" anchor="ctr" anchorCtr="0">
            <a:noAutofit/>
          </a:bodyPr>
          <a:lstStyle>
            <a:lvl1pPr lvl="0" algn="ctr" defTabSz="457200" rtl="0" eaLnBrk="1" latinLnBrk="0" hangingPunct="1">
              <a:lnSpc>
                <a:spcPct val="90000"/>
              </a:lnSpc>
              <a:spcBef>
                <a:spcPts val="0"/>
              </a:spcBef>
              <a:spcAft>
                <a:spcPts val="0"/>
              </a:spcAft>
              <a:buClr>
                <a:schemeClr val="dk1"/>
              </a:buClr>
              <a:buSzPts val="3600"/>
              <a:buFont typeface="Arial Black"/>
              <a:buNone/>
              <a:defRPr sz="3600" b="0" i="0" kern="1200">
                <a:solidFill>
                  <a:schemeClr val="tx2"/>
                </a:solidFill>
                <a:latin typeface="+mj-lt"/>
                <a:ea typeface="+mj-ea"/>
                <a:cs typeface="+mj-cs"/>
              </a:defRPr>
            </a:lvl1pPr>
            <a:lvl2pPr lvl="1" eaLnBrk="1" hangingPunct="1">
              <a:spcBef>
                <a:spcPts val="0"/>
              </a:spcBef>
              <a:spcAft>
                <a:spcPts val="0"/>
              </a:spcAft>
              <a:buSzPts val="1400"/>
              <a:buNone/>
              <a:defRPr>
                <a:solidFill>
                  <a:schemeClr val="tx2"/>
                </a:solidFill>
              </a:defRPr>
            </a:lvl2pPr>
            <a:lvl3pPr lvl="2" eaLnBrk="1" hangingPunct="1">
              <a:spcBef>
                <a:spcPts val="0"/>
              </a:spcBef>
              <a:spcAft>
                <a:spcPts val="0"/>
              </a:spcAft>
              <a:buSzPts val="1400"/>
              <a:buNone/>
              <a:defRPr>
                <a:solidFill>
                  <a:schemeClr val="tx2"/>
                </a:solidFill>
              </a:defRPr>
            </a:lvl3pPr>
            <a:lvl4pPr lvl="3" eaLnBrk="1" hangingPunct="1">
              <a:spcBef>
                <a:spcPts val="0"/>
              </a:spcBef>
              <a:spcAft>
                <a:spcPts val="0"/>
              </a:spcAft>
              <a:buSzPts val="1400"/>
              <a:buNone/>
              <a:defRPr>
                <a:solidFill>
                  <a:schemeClr val="tx2"/>
                </a:solidFill>
              </a:defRPr>
            </a:lvl4pPr>
            <a:lvl5pPr lvl="4" eaLnBrk="1" hangingPunct="1">
              <a:spcBef>
                <a:spcPts val="0"/>
              </a:spcBef>
              <a:spcAft>
                <a:spcPts val="0"/>
              </a:spcAft>
              <a:buSzPts val="1400"/>
              <a:buNone/>
              <a:defRPr>
                <a:solidFill>
                  <a:schemeClr val="tx2"/>
                </a:solidFill>
              </a:defRPr>
            </a:lvl5pPr>
            <a:lvl6pPr lvl="5" eaLnBrk="1" hangingPunct="1">
              <a:spcBef>
                <a:spcPts val="0"/>
              </a:spcBef>
              <a:spcAft>
                <a:spcPts val="0"/>
              </a:spcAft>
              <a:buSzPts val="1400"/>
              <a:buNone/>
              <a:defRPr>
                <a:solidFill>
                  <a:schemeClr val="tx2"/>
                </a:solidFill>
              </a:defRPr>
            </a:lvl6pPr>
            <a:lvl7pPr lvl="6" eaLnBrk="1" hangingPunct="1">
              <a:spcBef>
                <a:spcPts val="0"/>
              </a:spcBef>
              <a:spcAft>
                <a:spcPts val="0"/>
              </a:spcAft>
              <a:buSzPts val="1400"/>
              <a:buNone/>
              <a:defRPr>
                <a:solidFill>
                  <a:schemeClr val="tx2"/>
                </a:solidFill>
              </a:defRPr>
            </a:lvl7pPr>
            <a:lvl8pPr lvl="7" eaLnBrk="1" hangingPunct="1">
              <a:spcBef>
                <a:spcPts val="0"/>
              </a:spcBef>
              <a:spcAft>
                <a:spcPts val="0"/>
              </a:spcAft>
              <a:buSzPts val="1400"/>
              <a:buNone/>
              <a:defRPr>
                <a:solidFill>
                  <a:schemeClr val="tx2"/>
                </a:solidFill>
              </a:defRPr>
            </a:lvl8pPr>
            <a:lvl9pPr lvl="8" eaLnBrk="1" hangingPunct="1">
              <a:spcBef>
                <a:spcPts val="0"/>
              </a:spcBef>
              <a:spcAft>
                <a:spcPts val="0"/>
              </a:spcAft>
              <a:buSzPts val="1400"/>
              <a:buNone/>
              <a:defRPr>
                <a:solidFill>
                  <a:schemeClr val="tx2"/>
                </a:solidFill>
              </a:defRPr>
            </a:lvl9pPr>
          </a:lstStyle>
          <a:p>
            <a:r>
              <a:rPr lang="en-US" sz="3200" b="1" dirty="0">
                <a:solidFill>
                  <a:schemeClr val="bg1"/>
                </a:solidFill>
                <a:latin typeface="Times New Roman" panose="02020603050405020304" pitchFamily="18" charset="0"/>
                <a:cs typeface="Times New Roman" panose="02020603050405020304" pitchFamily="18" charset="0"/>
              </a:rPr>
              <a:t>Need for reforms in property tax…. Issues from the perspective of citizens/service users</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8" name="Text Placeholder 2">
            <a:extLst>
              <a:ext uri="{FF2B5EF4-FFF2-40B4-BE49-F238E27FC236}">
                <a16:creationId xmlns:a16="http://schemas.microsoft.com/office/drawing/2014/main" id="{EA19ABEA-A893-5FCD-089D-4439CFB01F7E}"/>
              </a:ext>
            </a:extLst>
          </p:cNvPr>
          <p:cNvSpPr txBox="1">
            <a:spLocks/>
          </p:cNvSpPr>
          <p:nvPr/>
        </p:nvSpPr>
        <p:spPr>
          <a:xfrm>
            <a:off x="211015" y="1397875"/>
            <a:ext cx="11192709" cy="1887829"/>
          </a:xfrm>
          <a:prstGeom prst="rect">
            <a:avLst/>
          </a:prstGeom>
          <a:noFill/>
          <a:ln>
            <a:noFill/>
          </a:ln>
        </p:spPr>
        <p:txBody>
          <a:bodyPr spcFirstLastPara="1" vert="horz" wrap="square" lIns="0" tIns="0" rIns="0" bIns="0" rtlCol="0" anchor="t" anchorCtr="0">
            <a:noAutofit/>
          </a:bodyPr>
          <a:lstStyle>
            <a:lvl1pPr marL="457200" lvl="0" indent="-228600" algn="l" defTabSz="457200" rtl="0" eaLnBrk="1" latinLnBrk="0" hangingPunct="1">
              <a:lnSpc>
                <a:spcPct val="150000"/>
              </a:lnSpc>
              <a:spcBef>
                <a:spcPts val="1000"/>
              </a:spcBef>
              <a:spcAft>
                <a:spcPts val="0"/>
              </a:spcAft>
              <a:buClr>
                <a:schemeClr val="dk1"/>
              </a:buClr>
              <a:buSzPts val="2400"/>
              <a:buFont typeface="Avenir"/>
              <a:buNone/>
              <a:defRPr sz="2000" b="0" i="0" kern="1200">
                <a:solidFill>
                  <a:schemeClr val="tx1"/>
                </a:solidFill>
                <a:latin typeface="Avenir"/>
                <a:ea typeface="Avenir"/>
                <a:cs typeface="Avenir"/>
                <a:sym typeface="Avenir"/>
              </a:defRPr>
            </a:lvl1pPr>
            <a:lvl2pPr marL="914400" lvl="1" indent="-228600" algn="l" defTabSz="457200" rtl="0" eaLnBrk="1" latinLnBrk="0" hangingPunct="1">
              <a:lnSpc>
                <a:spcPct val="150000"/>
              </a:lnSpc>
              <a:spcBef>
                <a:spcPts val="500"/>
              </a:spcBef>
              <a:spcAft>
                <a:spcPts val="0"/>
              </a:spcAft>
              <a:buClr>
                <a:schemeClr val="dk1"/>
              </a:buClr>
              <a:buSzPts val="2200"/>
              <a:buFont typeface="Avenir"/>
              <a:buNone/>
              <a:defRPr sz="1800" b="0" i="0" kern="1200">
                <a:solidFill>
                  <a:schemeClr val="tx1"/>
                </a:solidFill>
                <a:latin typeface="Avenir"/>
                <a:ea typeface="Avenir"/>
                <a:cs typeface="Avenir"/>
                <a:sym typeface="Avenir"/>
              </a:defRPr>
            </a:lvl2pPr>
            <a:lvl3pPr marL="1371600" lvl="2" indent="-228600" algn="l" defTabSz="457200" rtl="0" eaLnBrk="1" latinLnBrk="0" hangingPunct="1">
              <a:lnSpc>
                <a:spcPct val="150000"/>
              </a:lnSpc>
              <a:spcBef>
                <a:spcPts val="500"/>
              </a:spcBef>
              <a:spcAft>
                <a:spcPts val="0"/>
              </a:spcAft>
              <a:buClr>
                <a:schemeClr val="dk1"/>
              </a:buClr>
              <a:buSzPts val="2000"/>
              <a:buFont typeface="Avenir"/>
              <a:buNone/>
              <a:defRPr sz="1600" b="0" i="0" kern="1200">
                <a:solidFill>
                  <a:schemeClr val="tx1"/>
                </a:solidFill>
                <a:latin typeface="Avenir"/>
                <a:ea typeface="Avenir"/>
                <a:cs typeface="Avenir"/>
                <a:sym typeface="Avenir"/>
              </a:defRPr>
            </a:lvl3pPr>
            <a:lvl4pPr marL="1828800" lvl="3" indent="-228600" algn="l" defTabSz="457200" rtl="0" eaLnBrk="1" latinLnBrk="0" hangingPunct="1">
              <a:lnSpc>
                <a:spcPct val="150000"/>
              </a:lnSpc>
              <a:spcBef>
                <a:spcPts val="500"/>
              </a:spcBef>
              <a:spcAft>
                <a:spcPts val="0"/>
              </a:spcAft>
              <a:buClr>
                <a:schemeClr val="dk1"/>
              </a:buClr>
              <a:buSzPts val="1800"/>
              <a:buFont typeface="Avenir"/>
              <a:buNone/>
              <a:defRPr sz="1400" b="0" i="0" kern="1200">
                <a:solidFill>
                  <a:schemeClr val="tx1"/>
                </a:solidFill>
                <a:latin typeface="Avenir"/>
                <a:ea typeface="Avenir"/>
                <a:cs typeface="Avenir"/>
                <a:sym typeface="Avenir"/>
              </a:defRPr>
            </a:lvl4pPr>
            <a:lvl5pPr marL="2286000" lvl="4" indent="-228600" algn="l" defTabSz="457200" rtl="0" eaLnBrk="1" latinLnBrk="0" hangingPunct="1">
              <a:lnSpc>
                <a:spcPct val="150000"/>
              </a:lnSpc>
              <a:spcBef>
                <a:spcPts val="500"/>
              </a:spcBef>
              <a:spcAft>
                <a:spcPts val="0"/>
              </a:spcAft>
              <a:buClr>
                <a:schemeClr val="dk1"/>
              </a:buClr>
              <a:buSzPts val="1800"/>
              <a:buFont typeface="Avenir"/>
              <a:buNone/>
              <a:defRPr sz="1400" b="0" i="0" kern="1200">
                <a:solidFill>
                  <a:schemeClr val="tx1"/>
                </a:solidFill>
                <a:latin typeface="Avenir"/>
                <a:ea typeface="Avenir"/>
                <a:cs typeface="Avenir"/>
                <a:sym typeface="Avenir"/>
              </a:defRPr>
            </a:lvl5pPr>
            <a:lvl6pPr marL="2743200" lvl="5" indent="-342900" algn="l" defTabSz="457200" rtl="0" eaLnBrk="1" latinLnBrk="0" hangingPunct="1">
              <a:lnSpc>
                <a:spcPct val="90000"/>
              </a:lnSpc>
              <a:spcBef>
                <a:spcPts val="500"/>
              </a:spcBef>
              <a:spcAft>
                <a:spcPts val="0"/>
              </a:spcAft>
              <a:buClr>
                <a:schemeClr val="dk1"/>
              </a:buClr>
              <a:buSzPts val="1800"/>
              <a:buFont typeface="Wingdings 3" charset="2"/>
              <a:buChar char="•"/>
              <a:defRPr sz="1400" b="0" i="0" kern="1200">
                <a:solidFill>
                  <a:schemeClr val="tx1"/>
                </a:solidFill>
                <a:latin typeface="+mj-lt"/>
                <a:ea typeface="+mj-ea"/>
                <a:cs typeface="+mj-cs"/>
              </a:defRPr>
            </a:lvl6pPr>
            <a:lvl7pPr marL="3200400" lvl="6" indent="-342900" algn="l" defTabSz="457200" rtl="0" eaLnBrk="1" latinLnBrk="0" hangingPunct="1">
              <a:lnSpc>
                <a:spcPct val="90000"/>
              </a:lnSpc>
              <a:spcBef>
                <a:spcPts val="500"/>
              </a:spcBef>
              <a:spcAft>
                <a:spcPts val="0"/>
              </a:spcAft>
              <a:buClr>
                <a:schemeClr val="dk1"/>
              </a:buClr>
              <a:buSzPts val="1800"/>
              <a:buFont typeface="Wingdings 3" charset="2"/>
              <a:buChar char="•"/>
              <a:defRPr sz="1400" b="0" i="0" kern="1200">
                <a:solidFill>
                  <a:schemeClr val="tx1"/>
                </a:solidFill>
                <a:latin typeface="+mj-lt"/>
                <a:ea typeface="+mj-ea"/>
                <a:cs typeface="+mj-cs"/>
              </a:defRPr>
            </a:lvl7pPr>
            <a:lvl8pPr marL="3657600" lvl="7" indent="-342900" algn="l" defTabSz="457200" rtl="0" eaLnBrk="1" latinLnBrk="0" hangingPunct="1">
              <a:lnSpc>
                <a:spcPct val="90000"/>
              </a:lnSpc>
              <a:spcBef>
                <a:spcPts val="500"/>
              </a:spcBef>
              <a:spcAft>
                <a:spcPts val="0"/>
              </a:spcAft>
              <a:buClr>
                <a:schemeClr val="dk1"/>
              </a:buClr>
              <a:buSzPts val="1800"/>
              <a:buFont typeface="Wingdings 3" charset="2"/>
              <a:buChar char="•"/>
              <a:defRPr sz="1400" b="0" i="0" kern="1200">
                <a:solidFill>
                  <a:schemeClr val="tx1"/>
                </a:solidFill>
                <a:latin typeface="+mj-lt"/>
                <a:ea typeface="+mj-ea"/>
                <a:cs typeface="+mj-cs"/>
              </a:defRPr>
            </a:lvl8pPr>
            <a:lvl9pPr marL="4114800" lvl="8" indent="-342900" algn="l" defTabSz="457200" rtl="0" eaLnBrk="1" latinLnBrk="0" hangingPunct="1">
              <a:lnSpc>
                <a:spcPct val="90000"/>
              </a:lnSpc>
              <a:spcBef>
                <a:spcPts val="500"/>
              </a:spcBef>
              <a:spcAft>
                <a:spcPts val="0"/>
              </a:spcAft>
              <a:buClr>
                <a:schemeClr val="dk1"/>
              </a:buClr>
              <a:buSzPts val="1800"/>
              <a:buFont typeface="Wingdings 3" charset="2"/>
              <a:buChar char="•"/>
              <a:defRPr sz="1400" b="0" i="0" kern="1200">
                <a:solidFill>
                  <a:schemeClr val="tx1"/>
                </a:solidFill>
                <a:latin typeface="+mj-lt"/>
                <a:ea typeface="+mj-ea"/>
                <a:cs typeface="+mj-cs"/>
              </a:defRPr>
            </a:lvl9pPr>
          </a:lstStyle>
          <a:p>
            <a:pPr marL="571500" indent="-34290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Delay in issuing property tax extract to citizens </a:t>
            </a:r>
          </a:p>
          <a:p>
            <a:pPr marL="571500" indent="-34290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Non service of hand written property tax notices to the Property owners by Bill Collector every year </a:t>
            </a:r>
          </a:p>
          <a:p>
            <a:pPr marL="571500" indent="-34290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Possibilities of tampering the property details entered manually in paper form </a:t>
            </a:r>
          </a:p>
          <a:p>
            <a:pPr marL="571500" indent="-34290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Calculation &amp; clerical Errors in Taxation by Bill Collectors &amp; Revenue Officers.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3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 name="object 2">
            <a:extLst>
              <a:ext uri="{FF2B5EF4-FFF2-40B4-BE49-F238E27FC236}">
                <a16:creationId xmlns:a16="http://schemas.microsoft.com/office/drawing/2014/main" id="{364B3CE5-3E45-AB82-F632-FC6AE61B6CF8}"/>
              </a:ext>
            </a:extLst>
          </p:cNvPr>
          <p:cNvPicPr/>
          <p:nvPr/>
        </p:nvPicPr>
        <p:blipFill>
          <a:blip r:embed="rId3" cstate="print"/>
          <a:stretch>
            <a:fillRect/>
          </a:stretch>
        </p:blipFill>
        <p:spPr>
          <a:xfrm>
            <a:off x="4503057" y="796538"/>
            <a:ext cx="3678936" cy="2905884"/>
          </a:xfrm>
          <a:prstGeom prst="rect">
            <a:avLst/>
          </a:prstGeom>
        </p:spPr>
      </p:pic>
      <p:grpSp>
        <p:nvGrpSpPr>
          <p:cNvPr id="3" name="object 3">
            <a:extLst>
              <a:ext uri="{FF2B5EF4-FFF2-40B4-BE49-F238E27FC236}">
                <a16:creationId xmlns:a16="http://schemas.microsoft.com/office/drawing/2014/main" id="{E8CFC38C-C084-A7B8-C365-F6E0C4D63C72}"/>
              </a:ext>
            </a:extLst>
          </p:cNvPr>
          <p:cNvGrpSpPr/>
          <p:nvPr/>
        </p:nvGrpSpPr>
        <p:grpSpPr>
          <a:xfrm>
            <a:off x="0" y="1026659"/>
            <a:ext cx="5139559" cy="5521286"/>
            <a:chOff x="582168" y="838200"/>
            <a:chExt cx="5362575" cy="5943600"/>
          </a:xfrm>
        </p:grpSpPr>
        <p:pic>
          <p:nvPicPr>
            <p:cNvPr id="4" name="object 4">
              <a:extLst>
                <a:ext uri="{FF2B5EF4-FFF2-40B4-BE49-F238E27FC236}">
                  <a16:creationId xmlns:a16="http://schemas.microsoft.com/office/drawing/2014/main" id="{B59D9476-8F95-D549-65E1-A2F56C69158C}"/>
                </a:ext>
              </a:extLst>
            </p:cNvPr>
            <p:cNvPicPr/>
            <p:nvPr/>
          </p:nvPicPr>
          <p:blipFill>
            <a:blip r:embed="rId4" cstate="print"/>
            <a:stretch>
              <a:fillRect/>
            </a:stretch>
          </p:blipFill>
          <p:spPr>
            <a:xfrm>
              <a:off x="582168" y="838200"/>
              <a:ext cx="3608831" cy="2895600"/>
            </a:xfrm>
            <a:prstGeom prst="rect">
              <a:avLst/>
            </a:prstGeom>
          </p:spPr>
        </p:pic>
        <p:pic>
          <p:nvPicPr>
            <p:cNvPr id="5" name="object 5">
              <a:extLst>
                <a:ext uri="{FF2B5EF4-FFF2-40B4-BE49-F238E27FC236}">
                  <a16:creationId xmlns:a16="http://schemas.microsoft.com/office/drawing/2014/main" id="{C701B8D7-A3FD-1C68-0FE3-3CA116986898}"/>
                </a:ext>
              </a:extLst>
            </p:cNvPr>
            <p:cNvPicPr/>
            <p:nvPr/>
          </p:nvPicPr>
          <p:blipFill>
            <a:blip r:embed="rId5" cstate="print"/>
            <a:stretch>
              <a:fillRect/>
            </a:stretch>
          </p:blipFill>
          <p:spPr>
            <a:xfrm>
              <a:off x="2665475" y="3352798"/>
              <a:ext cx="3125724" cy="3429000"/>
            </a:xfrm>
            <a:prstGeom prst="rect">
              <a:avLst/>
            </a:prstGeom>
          </p:spPr>
        </p:pic>
        <p:sp>
          <p:nvSpPr>
            <p:cNvPr id="6" name="object 6">
              <a:extLst>
                <a:ext uri="{FF2B5EF4-FFF2-40B4-BE49-F238E27FC236}">
                  <a16:creationId xmlns:a16="http://schemas.microsoft.com/office/drawing/2014/main" id="{E32F82D9-F16B-75DB-000C-93B6C20EEE5F}"/>
                </a:ext>
              </a:extLst>
            </p:cNvPr>
            <p:cNvSpPr/>
            <p:nvPr/>
          </p:nvSpPr>
          <p:spPr>
            <a:xfrm>
              <a:off x="1600962" y="1753361"/>
              <a:ext cx="1524000" cy="1371600"/>
            </a:xfrm>
            <a:custGeom>
              <a:avLst/>
              <a:gdLst/>
              <a:ahLst/>
              <a:cxnLst/>
              <a:rect l="l" t="t" r="r" b="b"/>
              <a:pathLst>
                <a:path w="1524000" h="1371600">
                  <a:moveTo>
                    <a:pt x="0" y="685800"/>
                  </a:moveTo>
                  <a:lnTo>
                    <a:pt x="1620" y="640713"/>
                  </a:lnTo>
                  <a:lnTo>
                    <a:pt x="6415" y="596404"/>
                  </a:lnTo>
                  <a:lnTo>
                    <a:pt x="14284" y="552964"/>
                  </a:lnTo>
                  <a:lnTo>
                    <a:pt x="25127" y="510482"/>
                  </a:lnTo>
                  <a:lnTo>
                    <a:pt x="38843" y="469050"/>
                  </a:lnTo>
                  <a:lnTo>
                    <a:pt x="55332" y="428758"/>
                  </a:lnTo>
                  <a:lnTo>
                    <a:pt x="74494" y="389695"/>
                  </a:lnTo>
                  <a:lnTo>
                    <a:pt x="96228" y="351954"/>
                  </a:lnTo>
                  <a:lnTo>
                    <a:pt x="120433" y="315623"/>
                  </a:lnTo>
                  <a:lnTo>
                    <a:pt x="147011" y="280793"/>
                  </a:lnTo>
                  <a:lnTo>
                    <a:pt x="175859" y="247556"/>
                  </a:lnTo>
                  <a:lnTo>
                    <a:pt x="206878" y="216000"/>
                  </a:lnTo>
                  <a:lnTo>
                    <a:pt x="239968" y="186218"/>
                  </a:lnTo>
                  <a:lnTo>
                    <a:pt x="275027" y="158298"/>
                  </a:lnTo>
                  <a:lnTo>
                    <a:pt x="311956" y="132331"/>
                  </a:lnTo>
                  <a:lnTo>
                    <a:pt x="350655" y="108409"/>
                  </a:lnTo>
                  <a:lnTo>
                    <a:pt x="391022" y="86621"/>
                  </a:lnTo>
                  <a:lnTo>
                    <a:pt x="432958" y="67057"/>
                  </a:lnTo>
                  <a:lnTo>
                    <a:pt x="476362" y="49809"/>
                  </a:lnTo>
                  <a:lnTo>
                    <a:pt x="521134" y="34966"/>
                  </a:lnTo>
                  <a:lnTo>
                    <a:pt x="567174" y="22619"/>
                  </a:lnTo>
                  <a:lnTo>
                    <a:pt x="614381" y="12859"/>
                  </a:lnTo>
                  <a:lnTo>
                    <a:pt x="662654" y="5775"/>
                  </a:lnTo>
                  <a:lnTo>
                    <a:pt x="711894" y="1458"/>
                  </a:lnTo>
                  <a:lnTo>
                    <a:pt x="762000" y="0"/>
                  </a:lnTo>
                  <a:lnTo>
                    <a:pt x="812105" y="1458"/>
                  </a:lnTo>
                  <a:lnTo>
                    <a:pt x="861345" y="5775"/>
                  </a:lnTo>
                  <a:lnTo>
                    <a:pt x="909618" y="12859"/>
                  </a:lnTo>
                  <a:lnTo>
                    <a:pt x="956825" y="22619"/>
                  </a:lnTo>
                  <a:lnTo>
                    <a:pt x="1002865" y="34966"/>
                  </a:lnTo>
                  <a:lnTo>
                    <a:pt x="1047637" y="49809"/>
                  </a:lnTo>
                  <a:lnTo>
                    <a:pt x="1091041" y="67057"/>
                  </a:lnTo>
                  <a:lnTo>
                    <a:pt x="1132977" y="86621"/>
                  </a:lnTo>
                  <a:lnTo>
                    <a:pt x="1173344" y="108409"/>
                  </a:lnTo>
                  <a:lnTo>
                    <a:pt x="1212043" y="132331"/>
                  </a:lnTo>
                  <a:lnTo>
                    <a:pt x="1248972" y="158298"/>
                  </a:lnTo>
                  <a:lnTo>
                    <a:pt x="1284031" y="186218"/>
                  </a:lnTo>
                  <a:lnTo>
                    <a:pt x="1317121" y="216000"/>
                  </a:lnTo>
                  <a:lnTo>
                    <a:pt x="1348140" y="247556"/>
                  </a:lnTo>
                  <a:lnTo>
                    <a:pt x="1376988" y="280793"/>
                  </a:lnTo>
                  <a:lnTo>
                    <a:pt x="1403566" y="315623"/>
                  </a:lnTo>
                  <a:lnTo>
                    <a:pt x="1427771" y="351954"/>
                  </a:lnTo>
                  <a:lnTo>
                    <a:pt x="1449505" y="389695"/>
                  </a:lnTo>
                  <a:lnTo>
                    <a:pt x="1468667" y="428758"/>
                  </a:lnTo>
                  <a:lnTo>
                    <a:pt x="1485156" y="469050"/>
                  </a:lnTo>
                  <a:lnTo>
                    <a:pt x="1498872" y="510482"/>
                  </a:lnTo>
                  <a:lnTo>
                    <a:pt x="1509715" y="552964"/>
                  </a:lnTo>
                  <a:lnTo>
                    <a:pt x="1517584" y="596404"/>
                  </a:lnTo>
                  <a:lnTo>
                    <a:pt x="1522379" y="640713"/>
                  </a:lnTo>
                  <a:lnTo>
                    <a:pt x="1524000" y="685800"/>
                  </a:lnTo>
                  <a:lnTo>
                    <a:pt x="1522379" y="730886"/>
                  </a:lnTo>
                  <a:lnTo>
                    <a:pt x="1517584" y="775195"/>
                  </a:lnTo>
                  <a:lnTo>
                    <a:pt x="1509715" y="818635"/>
                  </a:lnTo>
                  <a:lnTo>
                    <a:pt x="1498872" y="861117"/>
                  </a:lnTo>
                  <a:lnTo>
                    <a:pt x="1485156" y="902549"/>
                  </a:lnTo>
                  <a:lnTo>
                    <a:pt x="1468667" y="942841"/>
                  </a:lnTo>
                  <a:lnTo>
                    <a:pt x="1449505" y="981904"/>
                  </a:lnTo>
                  <a:lnTo>
                    <a:pt x="1427771" y="1019645"/>
                  </a:lnTo>
                  <a:lnTo>
                    <a:pt x="1403566" y="1055976"/>
                  </a:lnTo>
                  <a:lnTo>
                    <a:pt x="1376988" y="1090806"/>
                  </a:lnTo>
                  <a:lnTo>
                    <a:pt x="1348140" y="1124043"/>
                  </a:lnTo>
                  <a:lnTo>
                    <a:pt x="1317121" y="1155599"/>
                  </a:lnTo>
                  <a:lnTo>
                    <a:pt x="1284031" y="1185381"/>
                  </a:lnTo>
                  <a:lnTo>
                    <a:pt x="1248972" y="1213301"/>
                  </a:lnTo>
                  <a:lnTo>
                    <a:pt x="1212043" y="1239268"/>
                  </a:lnTo>
                  <a:lnTo>
                    <a:pt x="1173344" y="1263190"/>
                  </a:lnTo>
                  <a:lnTo>
                    <a:pt x="1132977" y="1284978"/>
                  </a:lnTo>
                  <a:lnTo>
                    <a:pt x="1091041" y="1304542"/>
                  </a:lnTo>
                  <a:lnTo>
                    <a:pt x="1047637" y="1321790"/>
                  </a:lnTo>
                  <a:lnTo>
                    <a:pt x="1002865" y="1336633"/>
                  </a:lnTo>
                  <a:lnTo>
                    <a:pt x="956825" y="1348980"/>
                  </a:lnTo>
                  <a:lnTo>
                    <a:pt x="909618" y="1358740"/>
                  </a:lnTo>
                  <a:lnTo>
                    <a:pt x="861345" y="1365824"/>
                  </a:lnTo>
                  <a:lnTo>
                    <a:pt x="812105" y="1370141"/>
                  </a:lnTo>
                  <a:lnTo>
                    <a:pt x="762000" y="1371600"/>
                  </a:lnTo>
                  <a:lnTo>
                    <a:pt x="711894" y="1370141"/>
                  </a:lnTo>
                  <a:lnTo>
                    <a:pt x="662654" y="1365824"/>
                  </a:lnTo>
                  <a:lnTo>
                    <a:pt x="614381" y="1358740"/>
                  </a:lnTo>
                  <a:lnTo>
                    <a:pt x="567174" y="1348980"/>
                  </a:lnTo>
                  <a:lnTo>
                    <a:pt x="521134" y="1336633"/>
                  </a:lnTo>
                  <a:lnTo>
                    <a:pt x="476362" y="1321790"/>
                  </a:lnTo>
                  <a:lnTo>
                    <a:pt x="432958" y="1304542"/>
                  </a:lnTo>
                  <a:lnTo>
                    <a:pt x="391022" y="1284978"/>
                  </a:lnTo>
                  <a:lnTo>
                    <a:pt x="350655" y="1263190"/>
                  </a:lnTo>
                  <a:lnTo>
                    <a:pt x="311956" y="1239268"/>
                  </a:lnTo>
                  <a:lnTo>
                    <a:pt x="275027" y="1213301"/>
                  </a:lnTo>
                  <a:lnTo>
                    <a:pt x="239968" y="1185381"/>
                  </a:lnTo>
                  <a:lnTo>
                    <a:pt x="206878" y="1155599"/>
                  </a:lnTo>
                  <a:lnTo>
                    <a:pt x="175859" y="1124043"/>
                  </a:lnTo>
                  <a:lnTo>
                    <a:pt x="147011" y="1090806"/>
                  </a:lnTo>
                  <a:lnTo>
                    <a:pt x="120433" y="1055976"/>
                  </a:lnTo>
                  <a:lnTo>
                    <a:pt x="96228" y="1019645"/>
                  </a:lnTo>
                  <a:lnTo>
                    <a:pt x="74494" y="981904"/>
                  </a:lnTo>
                  <a:lnTo>
                    <a:pt x="55332" y="942841"/>
                  </a:lnTo>
                  <a:lnTo>
                    <a:pt x="38843" y="902549"/>
                  </a:lnTo>
                  <a:lnTo>
                    <a:pt x="25127" y="861117"/>
                  </a:lnTo>
                  <a:lnTo>
                    <a:pt x="14284" y="818635"/>
                  </a:lnTo>
                  <a:lnTo>
                    <a:pt x="6415" y="775195"/>
                  </a:lnTo>
                  <a:lnTo>
                    <a:pt x="1620" y="730886"/>
                  </a:lnTo>
                  <a:lnTo>
                    <a:pt x="0" y="685800"/>
                  </a:lnTo>
                  <a:close/>
                </a:path>
              </a:pathLst>
            </a:custGeom>
            <a:ln w="38100">
              <a:solidFill>
                <a:srgbClr val="FF3300"/>
              </a:solidFill>
            </a:ln>
          </p:spPr>
          <p:txBody>
            <a:bodyPr wrap="square" lIns="0" tIns="0" rIns="0" bIns="0" rtlCol="0"/>
            <a:lstStyle/>
            <a:p>
              <a:endParaRPr/>
            </a:p>
          </p:txBody>
        </p:sp>
        <p:sp>
          <p:nvSpPr>
            <p:cNvPr id="7" name="object 7">
              <a:extLst>
                <a:ext uri="{FF2B5EF4-FFF2-40B4-BE49-F238E27FC236}">
                  <a16:creationId xmlns:a16="http://schemas.microsoft.com/office/drawing/2014/main" id="{25CD90D9-4176-1048-4720-D44909710ABB}"/>
                </a:ext>
              </a:extLst>
            </p:cNvPr>
            <p:cNvSpPr/>
            <p:nvPr/>
          </p:nvSpPr>
          <p:spPr>
            <a:xfrm>
              <a:off x="2972307" y="2500883"/>
              <a:ext cx="2972435" cy="102235"/>
            </a:xfrm>
            <a:custGeom>
              <a:avLst/>
              <a:gdLst/>
              <a:ahLst/>
              <a:cxnLst/>
              <a:rect l="l" t="t" r="r" b="b"/>
              <a:pathLst>
                <a:path w="2972435" h="102235">
                  <a:moveTo>
                    <a:pt x="2885821" y="15493"/>
                  </a:moveTo>
                  <a:lnTo>
                    <a:pt x="2885398" y="44353"/>
                  </a:lnTo>
                  <a:lnTo>
                    <a:pt x="2899918" y="44576"/>
                  </a:lnTo>
                  <a:lnTo>
                    <a:pt x="2899413" y="73311"/>
                  </a:lnTo>
                  <a:lnTo>
                    <a:pt x="2899410" y="73532"/>
                  </a:lnTo>
                  <a:lnTo>
                    <a:pt x="2884971" y="73532"/>
                  </a:lnTo>
                  <a:lnTo>
                    <a:pt x="2884551" y="102235"/>
                  </a:lnTo>
                  <a:lnTo>
                    <a:pt x="2944296" y="73532"/>
                  </a:lnTo>
                  <a:lnTo>
                    <a:pt x="2899410" y="73532"/>
                  </a:lnTo>
                  <a:lnTo>
                    <a:pt x="2884974" y="73311"/>
                  </a:lnTo>
                  <a:lnTo>
                    <a:pt x="2944758" y="73311"/>
                  </a:lnTo>
                  <a:lnTo>
                    <a:pt x="2972054" y="60198"/>
                  </a:lnTo>
                  <a:lnTo>
                    <a:pt x="2885821" y="15493"/>
                  </a:lnTo>
                  <a:close/>
                </a:path>
                <a:path w="2972435" h="102235">
                  <a:moveTo>
                    <a:pt x="2885398" y="44353"/>
                  </a:moveTo>
                  <a:lnTo>
                    <a:pt x="2884974" y="73311"/>
                  </a:lnTo>
                  <a:lnTo>
                    <a:pt x="2899410" y="73532"/>
                  </a:lnTo>
                  <a:lnTo>
                    <a:pt x="2899918" y="44576"/>
                  </a:lnTo>
                  <a:lnTo>
                    <a:pt x="2885398" y="44353"/>
                  </a:lnTo>
                  <a:close/>
                </a:path>
                <a:path w="2972435" h="102235">
                  <a:moveTo>
                    <a:pt x="508" y="0"/>
                  </a:moveTo>
                  <a:lnTo>
                    <a:pt x="0" y="28955"/>
                  </a:lnTo>
                  <a:lnTo>
                    <a:pt x="2884974" y="73311"/>
                  </a:lnTo>
                  <a:lnTo>
                    <a:pt x="2885395" y="44576"/>
                  </a:lnTo>
                  <a:lnTo>
                    <a:pt x="2885398" y="44353"/>
                  </a:lnTo>
                  <a:lnTo>
                    <a:pt x="508" y="0"/>
                  </a:lnTo>
                  <a:close/>
                </a:path>
              </a:pathLst>
            </a:custGeom>
            <a:solidFill>
              <a:srgbClr val="FF0000"/>
            </a:solidFill>
          </p:spPr>
          <p:txBody>
            <a:bodyPr wrap="square" lIns="0" tIns="0" rIns="0" bIns="0" rtlCol="0"/>
            <a:lstStyle/>
            <a:p>
              <a:endParaRPr/>
            </a:p>
          </p:txBody>
        </p:sp>
      </p:grpSp>
      <p:sp>
        <p:nvSpPr>
          <p:cNvPr id="8" name="object 9">
            <a:extLst>
              <a:ext uri="{FF2B5EF4-FFF2-40B4-BE49-F238E27FC236}">
                <a16:creationId xmlns:a16="http://schemas.microsoft.com/office/drawing/2014/main" id="{2F567943-0F22-2B28-980F-77CAEF6902D5}"/>
              </a:ext>
            </a:extLst>
          </p:cNvPr>
          <p:cNvSpPr txBox="1"/>
          <p:nvPr/>
        </p:nvSpPr>
        <p:spPr>
          <a:xfrm>
            <a:off x="119809" y="3894320"/>
            <a:ext cx="1824989"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pitchFamily="18" charset="0"/>
                <a:cs typeface="Times New Roman" panose="02020603050405020304" pitchFamily="18" charset="0"/>
              </a:rPr>
              <a:t>Property</a:t>
            </a:r>
            <a:r>
              <a:rPr sz="1200" spc="-5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Field</a:t>
            </a:r>
            <a:r>
              <a:rPr sz="1200" spc="-3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Survey</a:t>
            </a:r>
            <a:r>
              <a:rPr sz="1200" spc="-40" dirty="0">
                <a:latin typeface="Times New Roman" panose="02020603050405020304" pitchFamily="18" charset="0"/>
                <a:cs typeface="Times New Roman" panose="02020603050405020304" pitchFamily="18" charset="0"/>
              </a:rPr>
              <a:t> </a:t>
            </a:r>
            <a:r>
              <a:rPr sz="1200" spc="-25" dirty="0">
                <a:latin typeface="Times New Roman" panose="02020603050405020304" pitchFamily="18" charset="0"/>
                <a:cs typeface="Times New Roman" panose="02020603050405020304" pitchFamily="18" charset="0"/>
              </a:rPr>
              <a:t>Map</a:t>
            </a:r>
            <a:endParaRPr sz="1200" dirty="0">
              <a:latin typeface="Times New Roman" panose="02020603050405020304" pitchFamily="18" charset="0"/>
              <a:cs typeface="Times New Roman" panose="02020603050405020304" pitchFamily="18" charset="0"/>
            </a:endParaRPr>
          </a:p>
        </p:txBody>
      </p:sp>
      <p:sp>
        <p:nvSpPr>
          <p:cNvPr id="9" name="object 10">
            <a:extLst>
              <a:ext uri="{FF2B5EF4-FFF2-40B4-BE49-F238E27FC236}">
                <a16:creationId xmlns:a16="http://schemas.microsoft.com/office/drawing/2014/main" id="{58096F1C-3E8B-8593-AA07-BADDE9B0A69D}"/>
              </a:ext>
            </a:extLst>
          </p:cNvPr>
          <p:cNvSpPr txBox="1"/>
          <p:nvPr/>
        </p:nvSpPr>
        <p:spPr>
          <a:xfrm>
            <a:off x="5353224" y="3698987"/>
            <a:ext cx="2386965"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panose="02020603050405020304" pitchFamily="18" charset="0"/>
                <a:cs typeface="Times New Roman" panose="02020603050405020304" pitchFamily="18" charset="0"/>
              </a:rPr>
              <a:t>Property</a:t>
            </a:r>
            <a:r>
              <a:rPr sz="1200" spc="-4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Field</a:t>
            </a:r>
            <a:r>
              <a:rPr sz="1200" spc="-2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Survey</a:t>
            </a:r>
            <a:r>
              <a:rPr sz="1200" spc="-30"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Map</a:t>
            </a:r>
            <a:r>
              <a:rPr sz="1200" spc="-15" dirty="0">
                <a:latin typeface="Times New Roman" panose="02020603050405020304" pitchFamily="18" charset="0"/>
                <a:cs typeface="Times New Roman" panose="02020603050405020304" pitchFamily="18" charset="0"/>
              </a:rPr>
              <a:t> </a:t>
            </a:r>
            <a:r>
              <a:rPr sz="1200" dirty="0">
                <a:latin typeface="Times New Roman" panose="02020603050405020304" pitchFamily="18" charset="0"/>
                <a:cs typeface="Times New Roman" panose="02020603050405020304" pitchFamily="18" charset="0"/>
              </a:rPr>
              <a:t>–</a:t>
            </a:r>
            <a:r>
              <a:rPr sz="1200" spc="-10" dirty="0">
                <a:latin typeface="Times New Roman" panose="02020603050405020304" pitchFamily="18" charset="0"/>
                <a:cs typeface="Times New Roman" panose="02020603050405020304" pitchFamily="18" charset="0"/>
              </a:rPr>
              <a:t> </a:t>
            </a:r>
            <a:r>
              <a:rPr sz="1200" spc="-20" dirty="0">
                <a:latin typeface="Times New Roman" panose="02020603050405020304" pitchFamily="18" charset="0"/>
                <a:cs typeface="Times New Roman" panose="02020603050405020304" pitchFamily="18" charset="0"/>
              </a:rPr>
              <a:t>Zoom</a:t>
            </a:r>
            <a:endParaRPr sz="1200" dirty="0">
              <a:latin typeface="Times New Roman" panose="02020603050405020304" pitchFamily="18" charset="0"/>
              <a:cs typeface="Times New Roman" panose="02020603050405020304" pitchFamily="18" charset="0"/>
            </a:endParaRPr>
          </a:p>
        </p:txBody>
      </p:sp>
      <p:sp>
        <p:nvSpPr>
          <p:cNvPr id="10" name="object 11">
            <a:extLst>
              <a:ext uri="{FF2B5EF4-FFF2-40B4-BE49-F238E27FC236}">
                <a16:creationId xmlns:a16="http://schemas.microsoft.com/office/drawing/2014/main" id="{B949D74B-50DF-2B69-5A05-7D500C16BC50}"/>
              </a:ext>
            </a:extLst>
          </p:cNvPr>
          <p:cNvSpPr txBox="1"/>
          <p:nvPr/>
        </p:nvSpPr>
        <p:spPr>
          <a:xfrm>
            <a:off x="151241" y="6193020"/>
            <a:ext cx="171640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Digitised</a:t>
            </a:r>
            <a:r>
              <a:rPr sz="1200" spc="-55" dirty="0">
                <a:latin typeface="Arial MT"/>
                <a:cs typeface="Arial MT"/>
              </a:rPr>
              <a:t> </a:t>
            </a:r>
            <a:r>
              <a:rPr sz="1200" dirty="0">
                <a:latin typeface="Arial MT"/>
                <a:cs typeface="Arial MT"/>
              </a:rPr>
              <a:t>Property</a:t>
            </a:r>
            <a:r>
              <a:rPr sz="1200" spc="-50" dirty="0">
                <a:latin typeface="Arial MT"/>
                <a:cs typeface="Arial MT"/>
              </a:rPr>
              <a:t> </a:t>
            </a:r>
            <a:r>
              <a:rPr sz="1200" spc="-10" dirty="0">
                <a:latin typeface="Arial MT"/>
                <a:cs typeface="Arial MT"/>
              </a:rPr>
              <a:t>Blocks</a:t>
            </a:r>
            <a:endParaRPr sz="1200">
              <a:latin typeface="Arial MT"/>
              <a:cs typeface="Arial MT"/>
            </a:endParaRPr>
          </a:p>
        </p:txBody>
      </p:sp>
      <p:pic>
        <p:nvPicPr>
          <p:cNvPr id="11" name="object 2">
            <a:extLst>
              <a:ext uri="{FF2B5EF4-FFF2-40B4-BE49-F238E27FC236}">
                <a16:creationId xmlns:a16="http://schemas.microsoft.com/office/drawing/2014/main" id="{605E63B8-8F48-C693-CBD3-561A6C44747D}"/>
              </a:ext>
            </a:extLst>
          </p:cNvPr>
          <p:cNvPicPr/>
          <p:nvPr/>
        </p:nvPicPr>
        <p:blipFill>
          <a:blip r:embed="rId6" cstate="print"/>
          <a:stretch>
            <a:fillRect/>
          </a:stretch>
        </p:blipFill>
        <p:spPr>
          <a:xfrm>
            <a:off x="7811087" y="3311136"/>
            <a:ext cx="3823865" cy="2995071"/>
          </a:xfrm>
          <a:prstGeom prst="rect">
            <a:avLst/>
          </a:prstGeom>
        </p:spPr>
      </p:pic>
      <p:sp>
        <p:nvSpPr>
          <p:cNvPr id="12" name="object 4">
            <a:extLst>
              <a:ext uri="{FF2B5EF4-FFF2-40B4-BE49-F238E27FC236}">
                <a16:creationId xmlns:a16="http://schemas.microsoft.com/office/drawing/2014/main" id="{004B0B3E-D300-CDDF-8C8C-ECDC83432B3D}"/>
              </a:ext>
            </a:extLst>
          </p:cNvPr>
          <p:cNvSpPr txBox="1">
            <a:spLocks noGrp="1"/>
          </p:cNvSpPr>
          <p:nvPr>
            <p:ph type="title"/>
          </p:nvPr>
        </p:nvSpPr>
        <p:spPr>
          <a:xfrm>
            <a:off x="119809" y="117864"/>
            <a:ext cx="11422809" cy="824892"/>
          </a:xfrm>
          <a:prstGeom prst="rect">
            <a:avLst/>
          </a:prstGeom>
          <a:solidFill>
            <a:schemeClr val="accent1"/>
          </a:solidFill>
        </p:spPr>
        <p:txBody>
          <a:bodyPr vert="horz" wrap="square" lIns="0" tIns="194614" rIns="0" bIns="0" rtlCol="0">
            <a:spAutoFit/>
          </a:bodyPr>
          <a:lstStyle/>
          <a:p>
            <a:pPr marL="1617345" algn="l">
              <a:lnSpc>
                <a:spcPct val="100000"/>
              </a:lnSpc>
              <a:spcBef>
                <a:spcPts val="100"/>
              </a:spcBef>
            </a:pPr>
            <a:r>
              <a:rPr lang="en-US" sz="4000" b="1" dirty="0">
                <a:solidFill>
                  <a:schemeClr val="bg1"/>
                </a:solidFill>
                <a:latin typeface="Times New Roman" panose="02020603050405020304" pitchFamily="18" charset="0"/>
                <a:cs typeface="Times New Roman" panose="02020603050405020304" pitchFamily="18" charset="0"/>
              </a:rPr>
              <a:t>SAMPLE IMAGES OF FIELD WORK</a:t>
            </a:r>
            <a:endParaRPr sz="40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4" name="object 4">
            <a:extLst>
              <a:ext uri="{FF2B5EF4-FFF2-40B4-BE49-F238E27FC236}">
                <a16:creationId xmlns:a16="http://schemas.microsoft.com/office/drawing/2014/main" id="{4A5A876D-3938-4CA4-4A9B-8C70B2749BF0}"/>
              </a:ext>
            </a:extLst>
          </p:cNvPr>
          <p:cNvSpPr txBox="1">
            <a:spLocks noGrp="1"/>
          </p:cNvSpPr>
          <p:nvPr>
            <p:ph type="title"/>
          </p:nvPr>
        </p:nvSpPr>
        <p:spPr>
          <a:xfrm>
            <a:off x="1741838" y="281224"/>
            <a:ext cx="8274572" cy="763336"/>
          </a:xfrm>
          <a:prstGeom prst="rect">
            <a:avLst/>
          </a:prstGeom>
          <a:solidFill>
            <a:schemeClr val="accent1"/>
          </a:solidFill>
        </p:spPr>
        <p:txBody>
          <a:bodyPr vert="horz" wrap="square" lIns="0" tIns="194614" rIns="0" bIns="0" rtlCol="0">
            <a:spAutoFit/>
          </a:bodyPr>
          <a:lstStyle/>
          <a:p>
            <a:pPr marL="1617345" algn="l">
              <a:lnSpc>
                <a:spcPct val="100000"/>
              </a:lnSpc>
              <a:spcBef>
                <a:spcPts val="100"/>
              </a:spcBef>
            </a:pPr>
            <a:r>
              <a:rPr sz="3600" b="1" dirty="0">
                <a:solidFill>
                  <a:schemeClr val="bg1"/>
                </a:solidFill>
                <a:latin typeface="Times New Roman" panose="02020603050405020304" pitchFamily="18" charset="0"/>
                <a:cs typeface="Times New Roman" panose="02020603050405020304" pitchFamily="18" charset="0"/>
              </a:rPr>
              <a:t>Impact</a:t>
            </a:r>
            <a:r>
              <a:rPr sz="3600" b="1" spc="-45" dirty="0">
                <a:solidFill>
                  <a:schemeClr val="bg1"/>
                </a:solidFill>
                <a:latin typeface="Times New Roman" panose="02020603050405020304" pitchFamily="18" charset="0"/>
                <a:cs typeface="Times New Roman" panose="02020603050405020304" pitchFamily="18" charset="0"/>
              </a:rPr>
              <a:t> </a:t>
            </a:r>
            <a:r>
              <a:rPr sz="3600" b="1" dirty="0">
                <a:solidFill>
                  <a:schemeClr val="bg1"/>
                </a:solidFill>
                <a:latin typeface="Times New Roman" panose="02020603050405020304" pitchFamily="18" charset="0"/>
                <a:cs typeface="Times New Roman" panose="02020603050405020304" pitchFamily="18" charset="0"/>
              </a:rPr>
              <a:t>of</a:t>
            </a:r>
            <a:r>
              <a:rPr sz="3600" b="1" spc="-15" dirty="0">
                <a:solidFill>
                  <a:schemeClr val="bg1"/>
                </a:solidFill>
                <a:latin typeface="Times New Roman" panose="02020603050405020304" pitchFamily="18" charset="0"/>
                <a:cs typeface="Times New Roman" panose="02020603050405020304" pitchFamily="18" charset="0"/>
              </a:rPr>
              <a:t> </a:t>
            </a:r>
            <a:r>
              <a:rPr sz="3600" b="1" dirty="0">
                <a:solidFill>
                  <a:schemeClr val="bg1"/>
                </a:solidFill>
                <a:latin typeface="Times New Roman" panose="02020603050405020304" pitchFamily="18" charset="0"/>
                <a:cs typeface="Times New Roman" panose="02020603050405020304" pitchFamily="18" charset="0"/>
              </a:rPr>
              <a:t>the</a:t>
            </a:r>
            <a:r>
              <a:rPr sz="3600" b="1" spc="-20" dirty="0">
                <a:solidFill>
                  <a:schemeClr val="bg1"/>
                </a:solidFill>
                <a:latin typeface="Times New Roman" panose="02020603050405020304" pitchFamily="18" charset="0"/>
                <a:cs typeface="Times New Roman" panose="02020603050405020304" pitchFamily="18" charset="0"/>
              </a:rPr>
              <a:t> </a:t>
            </a:r>
            <a:r>
              <a:rPr sz="3600" b="1" spc="-10" dirty="0">
                <a:solidFill>
                  <a:schemeClr val="bg1"/>
                </a:solidFill>
                <a:latin typeface="Times New Roman" panose="02020603050405020304" pitchFamily="18" charset="0"/>
                <a:cs typeface="Times New Roman" panose="02020603050405020304" pitchFamily="18" charset="0"/>
              </a:rPr>
              <a:t>Project</a:t>
            </a:r>
            <a:endParaRPr sz="36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object 5">
            <a:extLst>
              <a:ext uri="{FF2B5EF4-FFF2-40B4-BE49-F238E27FC236}">
                <a16:creationId xmlns:a16="http://schemas.microsoft.com/office/drawing/2014/main" id="{8794B621-79D2-F7F5-8C61-D47604793560}"/>
              </a:ext>
            </a:extLst>
          </p:cNvPr>
          <p:cNvGraphicFramePr>
            <a:graphicFrameLocks noGrp="1"/>
          </p:cNvGraphicFramePr>
          <p:nvPr>
            <p:extLst>
              <p:ext uri="{D42A27DB-BD31-4B8C-83A1-F6EECF244321}">
                <p14:modId xmlns:p14="http://schemas.microsoft.com/office/powerpoint/2010/main" val="900705637"/>
              </p:ext>
            </p:extLst>
          </p:nvPr>
        </p:nvGraphicFramePr>
        <p:xfrm>
          <a:off x="4967553" y="1139181"/>
          <a:ext cx="5662245" cy="4292850"/>
        </p:xfrm>
        <a:graphic>
          <a:graphicData uri="http://schemas.openxmlformats.org/drawingml/2006/table">
            <a:tbl>
              <a:tblPr firstRow="1" bandRow="1">
                <a:tableStyleId>{2D5ABB26-0587-4C30-8999-92F81FD0307C}</a:tableStyleId>
              </a:tblPr>
              <a:tblGrid>
                <a:gridCol w="1311306">
                  <a:extLst>
                    <a:ext uri="{9D8B030D-6E8A-4147-A177-3AD203B41FA5}">
                      <a16:colId xmlns:a16="http://schemas.microsoft.com/office/drawing/2014/main" val="20000"/>
                    </a:ext>
                  </a:extLst>
                </a:gridCol>
                <a:gridCol w="797618">
                  <a:extLst>
                    <a:ext uri="{9D8B030D-6E8A-4147-A177-3AD203B41FA5}">
                      <a16:colId xmlns:a16="http://schemas.microsoft.com/office/drawing/2014/main" val="20001"/>
                    </a:ext>
                  </a:extLst>
                </a:gridCol>
                <a:gridCol w="796684">
                  <a:extLst>
                    <a:ext uri="{9D8B030D-6E8A-4147-A177-3AD203B41FA5}">
                      <a16:colId xmlns:a16="http://schemas.microsoft.com/office/drawing/2014/main" val="20002"/>
                    </a:ext>
                  </a:extLst>
                </a:gridCol>
                <a:gridCol w="1643335">
                  <a:extLst>
                    <a:ext uri="{9D8B030D-6E8A-4147-A177-3AD203B41FA5}">
                      <a16:colId xmlns:a16="http://schemas.microsoft.com/office/drawing/2014/main" val="20003"/>
                    </a:ext>
                  </a:extLst>
                </a:gridCol>
                <a:gridCol w="1113302">
                  <a:extLst>
                    <a:ext uri="{9D8B030D-6E8A-4147-A177-3AD203B41FA5}">
                      <a16:colId xmlns:a16="http://schemas.microsoft.com/office/drawing/2014/main" val="20004"/>
                    </a:ext>
                  </a:extLst>
                </a:gridCol>
              </a:tblGrid>
              <a:tr h="1173095">
                <a:tc gridSpan="5">
                  <a:txBody>
                    <a:bodyPr/>
                    <a:lstStyle/>
                    <a:p>
                      <a:pPr algn="ctr">
                        <a:lnSpc>
                          <a:spcPct val="100000"/>
                        </a:lnSpc>
                      </a:pPr>
                      <a:r>
                        <a:rPr sz="2000" b="1" spc="-20" dirty="0">
                          <a:solidFill>
                            <a:schemeClr val="tx1"/>
                          </a:solidFill>
                          <a:latin typeface="Times New Roman" panose="02020603050405020304" pitchFamily="18" charset="0"/>
                          <a:cs typeface="Times New Roman" panose="02020603050405020304" pitchFamily="18" charset="0"/>
                        </a:rPr>
                        <a:t>PROPERTY</a:t>
                      </a:r>
                      <a:r>
                        <a:rPr sz="2000" b="1" spc="-120" dirty="0">
                          <a:solidFill>
                            <a:schemeClr val="tx1"/>
                          </a:solidFill>
                          <a:latin typeface="Times New Roman" panose="02020603050405020304" pitchFamily="18" charset="0"/>
                          <a:cs typeface="Times New Roman" panose="02020603050405020304" pitchFamily="18" charset="0"/>
                        </a:rPr>
                        <a:t> </a:t>
                      </a:r>
                      <a:r>
                        <a:rPr sz="2000" b="1" spc="-35" dirty="0">
                          <a:solidFill>
                            <a:schemeClr val="tx1"/>
                          </a:solidFill>
                          <a:latin typeface="Times New Roman" panose="02020603050405020304" pitchFamily="18" charset="0"/>
                          <a:cs typeface="Times New Roman" panose="02020603050405020304" pitchFamily="18" charset="0"/>
                        </a:rPr>
                        <a:t>TAX</a:t>
                      </a:r>
                      <a:r>
                        <a:rPr sz="2000" b="1" spc="-20" dirty="0">
                          <a:solidFill>
                            <a:schemeClr val="tx1"/>
                          </a:solidFill>
                          <a:latin typeface="Times New Roman" panose="02020603050405020304" pitchFamily="18" charset="0"/>
                          <a:cs typeface="Times New Roman" panose="02020603050405020304" pitchFamily="18" charset="0"/>
                        </a:rPr>
                        <a:t> </a:t>
                      </a:r>
                      <a:r>
                        <a:rPr sz="2000" b="1" spc="-10" dirty="0">
                          <a:solidFill>
                            <a:schemeClr val="tx1"/>
                          </a:solidFill>
                          <a:latin typeface="Times New Roman" panose="02020603050405020304" pitchFamily="18" charset="0"/>
                          <a:cs typeface="Times New Roman" panose="02020603050405020304" pitchFamily="18" charset="0"/>
                        </a:rPr>
                        <a:t>DEMAND</a:t>
                      </a:r>
                      <a:endParaRPr sz="2000" dirty="0">
                        <a:solidFill>
                          <a:schemeClr val="tx1"/>
                        </a:solidFill>
                        <a:latin typeface="Times New Roman" panose="02020603050405020304" pitchFamily="18" charset="0"/>
                        <a:cs typeface="Times New Roman" panose="02020603050405020304" pitchFamily="18" charset="0"/>
                      </a:endParaRPr>
                    </a:p>
                    <a:p>
                      <a:pPr marL="64135" algn="ctr">
                        <a:lnSpc>
                          <a:spcPct val="100000"/>
                        </a:lnSpc>
                      </a:pPr>
                      <a:r>
                        <a:rPr sz="2000" b="1" dirty="0">
                          <a:solidFill>
                            <a:schemeClr val="tx1"/>
                          </a:solidFill>
                          <a:latin typeface="Times New Roman" panose="02020603050405020304" pitchFamily="18" charset="0"/>
                          <a:cs typeface="Times New Roman" panose="02020603050405020304" pitchFamily="18" charset="0"/>
                        </a:rPr>
                        <a:t>PRE</a:t>
                      </a:r>
                      <a:r>
                        <a:rPr sz="2000" b="1" spc="-25" dirty="0">
                          <a:solidFill>
                            <a:schemeClr val="tx1"/>
                          </a:solidFill>
                          <a:latin typeface="Times New Roman" panose="02020603050405020304" pitchFamily="18" charset="0"/>
                          <a:cs typeface="Times New Roman" panose="02020603050405020304" pitchFamily="18" charset="0"/>
                        </a:rPr>
                        <a:t> </a:t>
                      </a:r>
                      <a:r>
                        <a:rPr sz="2000" b="1" dirty="0">
                          <a:solidFill>
                            <a:schemeClr val="tx1"/>
                          </a:solidFill>
                          <a:latin typeface="Times New Roman" panose="02020603050405020304" pitchFamily="18" charset="0"/>
                          <a:cs typeface="Times New Roman" panose="02020603050405020304" pitchFamily="18" charset="0"/>
                        </a:rPr>
                        <a:t>&amp;</a:t>
                      </a:r>
                      <a:r>
                        <a:rPr sz="2000" b="1" spc="-25" dirty="0">
                          <a:solidFill>
                            <a:schemeClr val="tx1"/>
                          </a:solidFill>
                          <a:latin typeface="Times New Roman" panose="02020603050405020304" pitchFamily="18" charset="0"/>
                          <a:cs typeface="Times New Roman" panose="02020603050405020304" pitchFamily="18" charset="0"/>
                        </a:rPr>
                        <a:t> </a:t>
                      </a:r>
                      <a:r>
                        <a:rPr sz="2000" b="1" dirty="0">
                          <a:solidFill>
                            <a:schemeClr val="tx1"/>
                          </a:solidFill>
                          <a:latin typeface="Times New Roman" panose="02020603050405020304" pitchFamily="18" charset="0"/>
                          <a:cs typeface="Times New Roman" panose="02020603050405020304" pitchFamily="18" charset="0"/>
                        </a:rPr>
                        <a:t>POST</a:t>
                      </a:r>
                      <a:r>
                        <a:rPr sz="2000" b="1" spc="-155" dirty="0">
                          <a:solidFill>
                            <a:schemeClr val="tx1"/>
                          </a:solidFill>
                          <a:latin typeface="Times New Roman" panose="02020603050405020304" pitchFamily="18" charset="0"/>
                          <a:cs typeface="Times New Roman" panose="02020603050405020304" pitchFamily="18" charset="0"/>
                        </a:rPr>
                        <a:t> </a:t>
                      </a:r>
                      <a:r>
                        <a:rPr sz="2000" b="1" dirty="0">
                          <a:solidFill>
                            <a:schemeClr val="tx1"/>
                          </a:solidFill>
                          <a:latin typeface="Times New Roman" panose="02020603050405020304" pitchFamily="18" charset="0"/>
                          <a:cs typeface="Times New Roman" panose="02020603050405020304" pitchFamily="18" charset="0"/>
                        </a:rPr>
                        <a:t>Aasthi</a:t>
                      </a:r>
                      <a:r>
                        <a:rPr sz="2000" b="1" spc="-45" dirty="0">
                          <a:solidFill>
                            <a:schemeClr val="tx1"/>
                          </a:solidFill>
                          <a:latin typeface="Times New Roman" panose="02020603050405020304" pitchFamily="18" charset="0"/>
                          <a:cs typeface="Times New Roman" panose="02020603050405020304" pitchFamily="18" charset="0"/>
                        </a:rPr>
                        <a:t> </a:t>
                      </a:r>
                      <a:r>
                        <a:rPr sz="2000" b="1" spc="-10" dirty="0">
                          <a:solidFill>
                            <a:schemeClr val="tx1"/>
                          </a:solidFill>
                          <a:latin typeface="Times New Roman" panose="02020603050405020304" pitchFamily="18" charset="0"/>
                          <a:cs typeface="Times New Roman" panose="02020603050405020304" pitchFamily="18" charset="0"/>
                        </a:rPr>
                        <a:t>IMPLEMENTATION</a:t>
                      </a:r>
                      <a:endParaRPr sz="2000" dirty="0">
                        <a:solidFill>
                          <a:schemeClr val="tx1"/>
                        </a:solidFill>
                        <a:latin typeface="Times New Roman" panose="02020603050405020304" pitchFamily="18" charset="0"/>
                        <a:cs typeface="Times New Roman" panose="02020603050405020304" pitchFamily="18" charset="0"/>
                      </a:endParaRPr>
                    </a:p>
                    <a:p>
                      <a:pPr marR="1419860" algn="r">
                        <a:lnSpc>
                          <a:spcPts val="1220"/>
                        </a:lnSpc>
                        <a:spcBef>
                          <a:spcPts val="930"/>
                        </a:spcBef>
                      </a:pPr>
                      <a:r>
                        <a:rPr sz="2000" dirty="0">
                          <a:solidFill>
                            <a:schemeClr val="tx1"/>
                          </a:solidFill>
                          <a:latin typeface="Times New Roman" panose="02020603050405020304" pitchFamily="18" charset="0"/>
                          <a:cs typeface="Times New Roman" panose="02020603050405020304" pitchFamily="18" charset="0"/>
                        </a:rPr>
                        <a:t>(</a:t>
                      </a:r>
                      <a:r>
                        <a:rPr sz="2000" spc="195"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Amount</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in</a:t>
                      </a:r>
                      <a:r>
                        <a:rPr sz="2000" spc="-2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lakhs</a:t>
                      </a:r>
                      <a:r>
                        <a:rPr sz="2000" spc="114" dirty="0">
                          <a:solidFill>
                            <a:schemeClr val="tx1"/>
                          </a:solidFill>
                          <a:latin typeface="Times New Roman" panose="02020603050405020304" pitchFamily="18" charset="0"/>
                          <a:cs typeface="Times New Roman" panose="02020603050405020304" pitchFamily="18" charset="0"/>
                        </a:rPr>
                        <a:t> </a:t>
                      </a:r>
                      <a:r>
                        <a:rPr sz="2000" spc="-75" baseline="2525" dirty="0">
                          <a:solidFill>
                            <a:schemeClr val="tx1"/>
                          </a:solidFill>
                          <a:latin typeface="Times New Roman" panose="02020603050405020304" pitchFamily="18" charset="0"/>
                          <a:cs typeface="Times New Roman" panose="02020603050405020304" pitchFamily="18" charset="0"/>
                        </a:rPr>
                        <a:t>)</a:t>
                      </a:r>
                      <a:endParaRPr sz="2000" baseline="2525" dirty="0">
                        <a:solidFill>
                          <a:schemeClr val="tx1"/>
                        </a:solidFill>
                        <a:latin typeface="Times New Roman" panose="02020603050405020304" pitchFamily="18" charset="0"/>
                        <a:cs typeface="Times New Roman" panose="02020603050405020304" pitchFamily="18" charset="0"/>
                      </a:endParaRPr>
                    </a:p>
                  </a:txBody>
                  <a:tcPr marL="0" marR="0" marT="1758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81604">
                <a:tc rowSpan="2">
                  <a:txBody>
                    <a:bodyPr/>
                    <a:lstStyle/>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spcBef>
                          <a:spcPts val="185"/>
                        </a:spcBef>
                      </a:pPr>
                      <a:endParaRPr sz="1400">
                        <a:solidFill>
                          <a:schemeClr val="tx1"/>
                        </a:solidFill>
                        <a:latin typeface="Times New Roman" panose="02020603050405020304" pitchFamily="18" charset="0"/>
                        <a:cs typeface="Times New Roman" panose="02020603050405020304" pitchFamily="18" charset="0"/>
                      </a:endParaRPr>
                    </a:p>
                    <a:p>
                      <a:pPr marL="320040">
                        <a:lnSpc>
                          <a:spcPts val="1365"/>
                        </a:lnSpc>
                      </a:pPr>
                      <a:r>
                        <a:rPr sz="1400" b="1" dirty="0">
                          <a:solidFill>
                            <a:schemeClr val="tx1"/>
                          </a:solidFill>
                          <a:latin typeface="Times New Roman" panose="02020603050405020304" pitchFamily="18" charset="0"/>
                          <a:cs typeface="Times New Roman" panose="02020603050405020304" pitchFamily="18" charset="0"/>
                        </a:rPr>
                        <a:t>Name of</a:t>
                      </a:r>
                      <a:r>
                        <a:rPr sz="1400" b="1" spc="-20" dirty="0">
                          <a:solidFill>
                            <a:schemeClr val="tx1"/>
                          </a:solidFill>
                          <a:latin typeface="Times New Roman" panose="02020603050405020304" pitchFamily="18" charset="0"/>
                          <a:cs typeface="Times New Roman" panose="02020603050405020304" pitchFamily="18" charset="0"/>
                        </a:rPr>
                        <a:t> </a:t>
                      </a:r>
                      <a:r>
                        <a:rPr sz="1400" b="1" dirty="0">
                          <a:solidFill>
                            <a:schemeClr val="tx1"/>
                          </a:solidFill>
                          <a:latin typeface="Times New Roman" panose="02020603050405020304" pitchFamily="18" charset="0"/>
                          <a:cs typeface="Times New Roman" panose="02020603050405020304" pitchFamily="18" charset="0"/>
                        </a:rPr>
                        <a:t>the</a:t>
                      </a:r>
                      <a:r>
                        <a:rPr sz="1400" b="1" spc="-10" dirty="0">
                          <a:solidFill>
                            <a:schemeClr val="tx1"/>
                          </a:solidFill>
                          <a:latin typeface="Times New Roman" panose="02020603050405020304" pitchFamily="18" charset="0"/>
                          <a:cs typeface="Times New Roman" panose="02020603050405020304" pitchFamily="18" charset="0"/>
                        </a:rPr>
                        <a:t> </a:t>
                      </a:r>
                      <a:r>
                        <a:rPr sz="1400" b="1" spc="-25" dirty="0">
                          <a:solidFill>
                            <a:schemeClr val="tx1"/>
                          </a:solidFill>
                          <a:latin typeface="Times New Roman" panose="02020603050405020304" pitchFamily="18" charset="0"/>
                          <a:cs typeface="Times New Roman" panose="02020603050405020304" pitchFamily="18" charset="0"/>
                        </a:rPr>
                        <a:t>ULB</a:t>
                      </a:r>
                      <a:endParaRPr sz="1400">
                        <a:solidFill>
                          <a:schemeClr val="tx1"/>
                        </a:solidFill>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marL="1270" algn="ctr">
                        <a:lnSpc>
                          <a:spcPts val="1370"/>
                        </a:lnSpc>
                      </a:pPr>
                      <a:r>
                        <a:rPr sz="1400" b="1" spc="-10" dirty="0">
                          <a:solidFill>
                            <a:schemeClr val="tx1"/>
                          </a:solidFill>
                          <a:latin typeface="Times New Roman" panose="02020603050405020304" pitchFamily="18" charset="0"/>
                          <a:cs typeface="Times New Roman" panose="02020603050405020304" pitchFamily="18" charset="0"/>
                        </a:rPr>
                        <a:t>Before</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70"/>
                        </a:lnSpc>
                      </a:pPr>
                      <a:r>
                        <a:rPr sz="1400" b="1" spc="-10" dirty="0">
                          <a:solidFill>
                            <a:schemeClr val="tx1"/>
                          </a:solidFill>
                          <a:latin typeface="Times New Roman" panose="02020603050405020304" pitchFamily="18" charset="0"/>
                          <a:cs typeface="Times New Roman" panose="02020603050405020304" pitchFamily="18" charset="0"/>
                        </a:rPr>
                        <a:t>After</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spcBef>
                          <a:spcPts val="185"/>
                        </a:spcBef>
                      </a:pPr>
                      <a:endParaRPr sz="1400">
                        <a:solidFill>
                          <a:schemeClr val="tx1"/>
                        </a:solidFill>
                        <a:latin typeface="Times New Roman" panose="02020603050405020304" pitchFamily="18" charset="0"/>
                        <a:cs typeface="Times New Roman" panose="02020603050405020304" pitchFamily="18" charset="0"/>
                      </a:endParaRPr>
                    </a:p>
                    <a:p>
                      <a:pPr marL="112395">
                        <a:lnSpc>
                          <a:spcPts val="1365"/>
                        </a:lnSpc>
                      </a:pPr>
                      <a:r>
                        <a:rPr sz="1400" b="1" dirty="0">
                          <a:solidFill>
                            <a:schemeClr val="tx1"/>
                          </a:solidFill>
                          <a:latin typeface="Times New Roman" panose="02020603050405020304" pitchFamily="18" charset="0"/>
                          <a:cs typeface="Times New Roman" panose="02020603050405020304" pitchFamily="18" charset="0"/>
                        </a:rPr>
                        <a:t>Amount</a:t>
                      </a:r>
                      <a:r>
                        <a:rPr sz="1400" b="1" spc="-30" dirty="0">
                          <a:solidFill>
                            <a:schemeClr val="tx1"/>
                          </a:solidFill>
                          <a:latin typeface="Times New Roman" panose="02020603050405020304" pitchFamily="18" charset="0"/>
                          <a:cs typeface="Times New Roman" panose="02020603050405020304" pitchFamily="18" charset="0"/>
                        </a:rPr>
                        <a:t> </a:t>
                      </a:r>
                      <a:r>
                        <a:rPr sz="1400" b="1" dirty="0">
                          <a:solidFill>
                            <a:schemeClr val="tx1"/>
                          </a:solidFill>
                          <a:latin typeface="Times New Roman" panose="02020603050405020304" pitchFamily="18" charset="0"/>
                          <a:cs typeface="Times New Roman" panose="02020603050405020304" pitchFamily="18" charset="0"/>
                        </a:rPr>
                        <a:t>of</a:t>
                      </a:r>
                      <a:r>
                        <a:rPr sz="1400" b="1" spc="-30" dirty="0">
                          <a:solidFill>
                            <a:schemeClr val="tx1"/>
                          </a:solidFill>
                          <a:latin typeface="Times New Roman" panose="02020603050405020304" pitchFamily="18" charset="0"/>
                          <a:cs typeface="Times New Roman" panose="02020603050405020304" pitchFamily="18" charset="0"/>
                        </a:rPr>
                        <a:t> </a:t>
                      </a:r>
                      <a:r>
                        <a:rPr sz="1400" b="1" dirty="0">
                          <a:solidFill>
                            <a:schemeClr val="tx1"/>
                          </a:solidFill>
                          <a:latin typeface="Times New Roman" panose="02020603050405020304" pitchFamily="18" charset="0"/>
                          <a:cs typeface="Times New Roman" panose="02020603050405020304" pitchFamily="18" charset="0"/>
                        </a:rPr>
                        <a:t>Increase</a:t>
                      </a:r>
                      <a:r>
                        <a:rPr sz="1400" b="1" spc="-5" dirty="0">
                          <a:solidFill>
                            <a:schemeClr val="tx1"/>
                          </a:solidFill>
                          <a:latin typeface="Times New Roman" panose="02020603050405020304" pitchFamily="18" charset="0"/>
                          <a:cs typeface="Times New Roman" panose="02020603050405020304" pitchFamily="18" charset="0"/>
                        </a:rPr>
                        <a:t> </a:t>
                      </a:r>
                      <a:r>
                        <a:rPr sz="1400" b="1" dirty="0">
                          <a:solidFill>
                            <a:schemeClr val="tx1"/>
                          </a:solidFill>
                          <a:latin typeface="Times New Roman" panose="02020603050405020304" pitchFamily="18" charset="0"/>
                          <a:cs typeface="Times New Roman" panose="02020603050405020304" pitchFamily="18" charset="0"/>
                        </a:rPr>
                        <a:t>in</a:t>
                      </a:r>
                      <a:r>
                        <a:rPr sz="1400" b="1" spc="-30" dirty="0">
                          <a:solidFill>
                            <a:schemeClr val="tx1"/>
                          </a:solidFill>
                          <a:latin typeface="Times New Roman" panose="02020603050405020304" pitchFamily="18" charset="0"/>
                          <a:cs typeface="Times New Roman" panose="02020603050405020304" pitchFamily="18" charset="0"/>
                        </a:rPr>
                        <a:t> </a:t>
                      </a:r>
                      <a:r>
                        <a:rPr sz="1400" b="1" spc="-10" dirty="0">
                          <a:solidFill>
                            <a:schemeClr val="tx1"/>
                          </a:solidFill>
                          <a:latin typeface="Times New Roman" panose="02020603050405020304" pitchFamily="18" charset="0"/>
                          <a:cs typeface="Times New Roman" panose="02020603050405020304" pitchFamily="18" charset="0"/>
                        </a:rPr>
                        <a:t>demand</a:t>
                      </a:r>
                      <a:endParaRPr sz="1400">
                        <a:solidFill>
                          <a:schemeClr val="tx1"/>
                        </a:solidFill>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pPr>
                      <a:endParaRPr sz="1400">
                        <a:solidFill>
                          <a:schemeClr val="tx1"/>
                        </a:solidFill>
                        <a:latin typeface="Times New Roman" panose="02020603050405020304" pitchFamily="18" charset="0"/>
                        <a:cs typeface="Times New Roman" panose="02020603050405020304" pitchFamily="18" charset="0"/>
                      </a:endParaRPr>
                    </a:p>
                    <a:p>
                      <a:pPr>
                        <a:lnSpc>
                          <a:spcPct val="100000"/>
                        </a:lnSpc>
                        <a:spcBef>
                          <a:spcPts val="185"/>
                        </a:spcBef>
                      </a:pPr>
                      <a:endParaRPr sz="1400">
                        <a:solidFill>
                          <a:schemeClr val="tx1"/>
                        </a:solidFill>
                        <a:latin typeface="Times New Roman" panose="02020603050405020304" pitchFamily="18" charset="0"/>
                        <a:cs typeface="Times New Roman" panose="02020603050405020304" pitchFamily="18" charset="0"/>
                      </a:endParaRPr>
                    </a:p>
                    <a:p>
                      <a:pPr marL="388620">
                        <a:lnSpc>
                          <a:spcPts val="1365"/>
                        </a:lnSpc>
                      </a:pPr>
                      <a:r>
                        <a:rPr sz="1400" b="1" dirty="0">
                          <a:solidFill>
                            <a:schemeClr val="tx1"/>
                          </a:solidFill>
                          <a:latin typeface="Times New Roman" panose="02020603050405020304" pitchFamily="18" charset="0"/>
                          <a:cs typeface="Times New Roman" panose="02020603050405020304" pitchFamily="18" charset="0"/>
                        </a:rPr>
                        <a:t>%</a:t>
                      </a:r>
                      <a:r>
                        <a:rPr sz="1400" b="1" spc="-5" dirty="0">
                          <a:solidFill>
                            <a:schemeClr val="tx1"/>
                          </a:solidFill>
                          <a:latin typeface="Times New Roman" panose="02020603050405020304" pitchFamily="18" charset="0"/>
                          <a:cs typeface="Times New Roman" panose="02020603050405020304" pitchFamily="18" charset="0"/>
                        </a:rPr>
                        <a:t> </a:t>
                      </a:r>
                      <a:r>
                        <a:rPr sz="1400" b="1" spc="-10" dirty="0">
                          <a:solidFill>
                            <a:schemeClr val="tx1"/>
                          </a:solidFill>
                          <a:latin typeface="Times New Roman" panose="02020603050405020304" pitchFamily="18" charset="0"/>
                          <a:cs typeface="Times New Roman" panose="02020603050405020304" pitchFamily="18" charset="0"/>
                        </a:rPr>
                        <a:t>Increase</a:t>
                      </a:r>
                      <a:endParaRPr sz="1400">
                        <a:solidFill>
                          <a:schemeClr val="tx1"/>
                        </a:solidFill>
                        <a:latin typeface="Times New Roman" panose="02020603050405020304" pitchFamily="18" charset="0"/>
                        <a:cs typeface="Times New Roman" panose="02020603050405020304" pitchFamily="18" charset="0"/>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FBD4B4"/>
                    </a:solidFill>
                  </a:tcPr>
                </a:tc>
                <a:extLst>
                  <a:ext uri="{0D108BD9-81ED-4DB2-BD59-A6C34878D82A}">
                    <a16:rowId xmlns:a16="http://schemas.microsoft.com/office/drawing/2014/main" val="10001"/>
                  </a:ext>
                </a:extLst>
              </a:tr>
              <a:tr h="578036">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Demand</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4F0"/>
                    </a:solidFill>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marL="635"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Demand</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D4B4"/>
                    </a:solidFill>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6350">
                      <a:solidFill>
                        <a:srgbClr val="000000"/>
                      </a:solidFill>
                      <a:prstDash val="solid"/>
                    </a:lnB>
                    <a:solidFill>
                      <a:srgbClr val="FBD4B4"/>
                    </a:solidFill>
                  </a:tcPr>
                </a:tc>
                <a:extLst>
                  <a:ext uri="{0D108BD9-81ED-4DB2-BD59-A6C34878D82A}">
                    <a16:rowId xmlns:a16="http://schemas.microsoft.com/office/drawing/2014/main" val="10002"/>
                  </a:ext>
                </a:extLst>
              </a:tr>
              <a:tr h="423167">
                <a:tc>
                  <a:txBody>
                    <a:bodyPr/>
                    <a:lstStyle/>
                    <a:p>
                      <a:pPr>
                        <a:lnSpc>
                          <a:spcPct val="100000"/>
                        </a:lnSpc>
                        <a:spcBef>
                          <a:spcPts val="30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spcBef>
                          <a:spcPts val="5"/>
                        </a:spcBef>
                      </a:pPr>
                      <a:r>
                        <a:rPr sz="1400" b="1" spc="-10" dirty="0">
                          <a:solidFill>
                            <a:schemeClr val="tx1"/>
                          </a:solidFill>
                          <a:latin typeface="Times New Roman" panose="02020603050405020304" pitchFamily="18" charset="0"/>
                          <a:cs typeface="Times New Roman" panose="02020603050405020304" pitchFamily="18" charset="0"/>
                        </a:rPr>
                        <a:t>Gokak</a:t>
                      </a:r>
                      <a:endParaRPr sz="1400">
                        <a:solidFill>
                          <a:schemeClr val="tx1"/>
                        </a:solidFill>
                        <a:latin typeface="Times New Roman" panose="02020603050405020304" pitchFamily="18" charset="0"/>
                        <a:cs typeface="Times New Roman" panose="02020603050405020304" pitchFamily="18" charset="0"/>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300"/>
                        </a:spcBef>
                      </a:pPr>
                      <a:endParaRPr sz="1400">
                        <a:solidFill>
                          <a:schemeClr val="tx1"/>
                        </a:solidFill>
                        <a:latin typeface="Times New Roman" panose="02020603050405020304" pitchFamily="18" charset="0"/>
                        <a:cs typeface="Times New Roman" panose="02020603050405020304" pitchFamily="18" charset="0"/>
                      </a:endParaRPr>
                    </a:p>
                    <a:p>
                      <a:pPr marL="635" algn="ctr">
                        <a:lnSpc>
                          <a:spcPts val="1365"/>
                        </a:lnSpc>
                        <a:spcBef>
                          <a:spcPts val="5"/>
                        </a:spcBef>
                      </a:pPr>
                      <a:r>
                        <a:rPr sz="1400" b="1" spc="-10" dirty="0">
                          <a:solidFill>
                            <a:schemeClr val="tx1"/>
                          </a:solidFill>
                          <a:latin typeface="Times New Roman" panose="02020603050405020304" pitchFamily="18" charset="0"/>
                          <a:cs typeface="Times New Roman" panose="02020603050405020304" pitchFamily="18" charset="0"/>
                        </a:rPr>
                        <a:t>79.36</a:t>
                      </a:r>
                      <a:endParaRPr sz="1400">
                        <a:solidFill>
                          <a:schemeClr val="tx1"/>
                        </a:solidFill>
                        <a:latin typeface="Times New Roman" panose="02020603050405020304" pitchFamily="18" charset="0"/>
                        <a:cs typeface="Times New Roman" panose="02020603050405020304" pitchFamily="18" charset="0"/>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4F0"/>
                    </a:solidFill>
                  </a:tcPr>
                </a:tc>
                <a:tc>
                  <a:txBody>
                    <a:bodyPr/>
                    <a:lstStyle/>
                    <a:p>
                      <a:pPr>
                        <a:lnSpc>
                          <a:spcPct val="100000"/>
                        </a:lnSpc>
                        <a:spcBef>
                          <a:spcPts val="30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spcBef>
                          <a:spcPts val="5"/>
                        </a:spcBef>
                      </a:pPr>
                      <a:r>
                        <a:rPr sz="1400" b="1" spc="-10" dirty="0">
                          <a:solidFill>
                            <a:schemeClr val="tx1"/>
                          </a:solidFill>
                          <a:latin typeface="Times New Roman" panose="02020603050405020304" pitchFamily="18" charset="0"/>
                          <a:cs typeface="Times New Roman" panose="02020603050405020304" pitchFamily="18" charset="0"/>
                        </a:rPr>
                        <a:t>107.68</a:t>
                      </a:r>
                      <a:endParaRPr sz="1400">
                        <a:solidFill>
                          <a:schemeClr val="tx1"/>
                        </a:solidFill>
                        <a:latin typeface="Times New Roman" panose="02020603050405020304" pitchFamily="18" charset="0"/>
                        <a:cs typeface="Times New Roman" panose="02020603050405020304" pitchFamily="18" charset="0"/>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D4B4"/>
                    </a:solidFill>
                  </a:tcPr>
                </a:tc>
                <a:tc>
                  <a:txBody>
                    <a:bodyPr/>
                    <a:lstStyle/>
                    <a:p>
                      <a:pPr>
                        <a:lnSpc>
                          <a:spcPct val="100000"/>
                        </a:lnSpc>
                        <a:spcBef>
                          <a:spcPts val="300"/>
                        </a:spcBef>
                      </a:pPr>
                      <a:endParaRPr sz="1400">
                        <a:solidFill>
                          <a:schemeClr val="tx1"/>
                        </a:solidFill>
                        <a:latin typeface="Times New Roman" panose="02020603050405020304" pitchFamily="18" charset="0"/>
                        <a:cs typeface="Times New Roman" panose="02020603050405020304" pitchFamily="18" charset="0"/>
                      </a:endParaRPr>
                    </a:p>
                    <a:p>
                      <a:pPr marL="1270" algn="ctr">
                        <a:lnSpc>
                          <a:spcPts val="1365"/>
                        </a:lnSpc>
                        <a:spcBef>
                          <a:spcPts val="5"/>
                        </a:spcBef>
                      </a:pPr>
                      <a:r>
                        <a:rPr sz="1400" b="1" spc="-10" dirty="0">
                          <a:solidFill>
                            <a:schemeClr val="tx1"/>
                          </a:solidFill>
                          <a:latin typeface="Times New Roman" panose="02020603050405020304" pitchFamily="18" charset="0"/>
                          <a:cs typeface="Times New Roman" panose="02020603050405020304" pitchFamily="18" charset="0"/>
                        </a:rPr>
                        <a:t>28.32</a:t>
                      </a:r>
                      <a:endParaRPr sz="1400">
                        <a:solidFill>
                          <a:schemeClr val="tx1"/>
                        </a:solidFill>
                        <a:latin typeface="Times New Roman" panose="02020603050405020304" pitchFamily="18" charset="0"/>
                        <a:cs typeface="Times New Roman" panose="02020603050405020304" pitchFamily="18" charset="0"/>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1125"/>
                        </a:spcBef>
                      </a:pPr>
                      <a:r>
                        <a:rPr sz="1400" b="1" spc="-10" dirty="0">
                          <a:solidFill>
                            <a:schemeClr val="tx1"/>
                          </a:solidFill>
                          <a:latin typeface="Times New Roman" panose="02020603050405020304" pitchFamily="18" charset="0"/>
                          <a:cs typeface="Times New Roman" panose="02020603050405020304" pitchFamily="18" charset="0"/>
                        </a:rPr>
                        <a:t>35.68</a:t>
                      </a:r>
                      <a:endParaRPr sz="1400">
                        <a:solidFill>
                          <a:schemeClr val="tx1"/>
                        </a:solidFill>
                        <a:latin typeface="Times New Roman" panose="02020603050405020304" pitchFamily="18" charset="0"/>
                        <a:cs typeface="Times New Roman" panose="02020603050405020304" pitchFamily="18" charset="0"/>
                      </a:endParaRPr>
                    </a:p>
                  </a:txBody>
                  <a:tcPr marL="0" marR="0" marT="142875" marB="0">
                    <a:lnL w="1270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481604">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Nippani</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marL="635"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64.26</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4F0"/>
                    </a:solidFill>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pPr>
                      <a:r>
                        <a:rPr sz="1400" b="1" spc="-20" dirty="0">
                          <a:solidFill>
                            <a:schemeClr val="tx1"/>
                          </a:solidFill>
                          <a:latin typeface="Times New Roman" panose="02020603050405020304" pitchFamily="18" charset="0"/>
                          <a:cs typeface="Times New Roman" panose="02020603050405020304" pitchFamily="18" charset="0"/>
                        </a:rPr>
                        <a:t>79.6</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D4B4"/>
                    </a:solidFill>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marL="1270"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15.34</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1565"/>
                        </a:spcBef>
                      </a:pPr>
                      <a:r>
                        <a:rPr sz="1400" b="1" spc="-10" dirty="0">
                          <a:solidFill>
                            <a:schemeClr val="tx1"/>
                          </a:solidFill>
                          <a:latin typeface="Times New Roman" panose="02020603050405020304" pitchFamily="18" charset="0"/>
                          <a:cs typeface="Times New Roman" panose="02020603050405020304" pitchFamily="18" charset="0"/>
                        </a:rPr>
                        <a:t>23.87</a:t>
                      </a:r>
                      <a:endParaRPr sz="1400">
                        <a:solidFill>
                          <a:schemeClr val="tx1"/>
                        </a:solidFill>
                        <a:latin typeface="Times New Roman" panose="02020603050405020304" pitchFamily="18" charset="0"/>
                        <a:cs typeface="Times New Roman" panose="02020603050405020304" pitchFamily="18" charset="0"/>
                      </a:endParaRPr>
                    </a:p>
                  </a:txBody>
                  <a:tcPr marL="0" marR="0" marT="198755" marB="0">
                    <a:lnL w="1270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481604">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spcBef>
                          <a:spcPts val="5"/>
                        </a:spcBef>
                      </a:pPr>
                      <a:r>
                        <a:rPr sz="1400" b="1" spc="-10" dirty="0">
                          <a:solidFill>
                            <a:schemeClr val="tx1"/>
                          </a:solidFill>
                          <a:latin typeface="Times New Roman" panose="02020603050405020304" pitchFamily="18" charset="0"/>
                          <a:cs typeface="Times New Roman" panose="02020603050405020304" pitchFamily="18" charset="0"/>
                        </a:rPr>
                        <a:t>Channapattana</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spcBef>
                          <a:spcPts val="5"/>
                        </a:spcBef>
                      </a:pPr>
                      <a:r>
                        <a:rPr sz="1400" b="1" spc="-25" dirty="0">
                          <a:solidFill>
                            <a:schemeClr val="tx1"/>
                          </a:solidFill>
                          <a:latin typeface="Times New Roman" panose="02020603050405020304" pitchFamily="18" charset="0"/>
                          <a:cs typeface="Times New Roman" panose="02020603050405020304" pitchFamily="18" charset="0"/>
                        </a:rPr>
                        <a:t>55</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4F0"/>
                    </a:solidFill>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marL="1270" algn="ctr">
                        <a:lnSpc>
                          <a:spcPts val="1365"/>
                        </a:lnSpc>
                        <a:spcBef>
                          <a:spcPts val="5"/>
                        </a:spcBef>
                      </a:pPr>
                      <a:r>
                        <a:rPr sz="1400" b="1" spc="-25" dirty="0">
                          <a:solidFill>
                            <a:schemeClr val="tx1"/>
                          </a:solidFill>
                          <a:latin typeface="Times New Roman" panose="02020603050405020304" pitchFamily="18" charset="0"/>
                          <a:cs typeface="Times New Roman" panose="02020603050405020304" pitchFamily="18" charset="0"/>
                        </a:rPr>
                        <a:t>70</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D4B4"/>
                    </a:solidFill>
                  </a:tcPr>
                </a:tc>
                <a:tc>
                  <a:txBody>
                    <a:bodyPr/>
                    <a:lstStyle/>
                    <a:p>
                      <a:pPr>
                        <a:lnSpc>
                          <a:spcPct val="100000"/>
                        </a:lnSpc>
                        <a:spcBef>
                          <a:spcPts val="740"/>
                        </a:spcBef>
                      </a:pPr>
                      <a:endParaRPr sz="1400">
                        <a:solidFill>
                          <a:schemeClr val="tx1"/>
                        </a:solidFill>
                        <a:latin typeface="Times New Roman" panose="02020603050405020304" pitchFamily="18" charset="0"/>
                        <a:cs typeface="Times New Roman" panose="02020603050405020304" pitchFamily="18" charset="0"/>
                      </a:endParaRPr>
                    </a:p>
                    <a:p>
                      <a:pPr marL="1270" algn="ctr">
                        <a:lnSpc>
                          <a:spcPts val="1365"/>
                        </a:lnSpc>
                        <a:spcBef>
                          <a:spcPts val="5"/>
                        </a:spcBef>
                      </a:pPr>
                      <a:r>
                        <a:rPr sz="1400" b="1" spc="-10" dirty="0">
                          <a:solidFill>
                            <a:schemeClr val="tx1"/>
                          </a:solidFill>
                          <a:latin typeface="Times New Roman" panose="02020603050405020304" pitchFamily="18" charset="0"/>
                          <a:cs typeface="Times New Roman" panose="02020603050405020304" pitchFamily="18" charset="0"/>
                        </a:rPr>
                        <a:t>15.00</a:t>
                      </a:r>
                      <a:endParaRPr sz="1400">
                        <a:solidFill>
                          <a:schemeClr val="tx1"/>
                        </a:solidFill>
                        <a:latin typeface="Times New Roman" panose="02020603050405020304" pitchFamily="18" charset="0"/>
                        <a:cs typeface="Times New Roman" panose="02020603050405020304" pitchFamily="18" charset="0"/>
                      </a:endParaRPr>
                    </a:p>
                  </a:txBody>
                  <a:tcPr marL="0" marR="0" marT="939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1565"/>
                        </a:spcBef>
                      </a:pPr>
                      <a:r>
                        <a:rPr sz="1400" b="1" spc="-10" dirty="0">
                          <a:solidFill>
                            <a:schemeClr val="tx1"/>
                          </a:solidFill>
                          <a:latin typeface="Times New Roman" panose="02020603050405020304" pitchFamily="18" charset="0"/>
                          <a:cs typeface="Times New Roman" panose="02020603050405020304" pitchFamily="18" charset="0"/>
                        </a:rPr>
                        <a:t>27.27</a:t>
                      </a:r>
                      <a:endParaRPr sz="1400">
                        <a:solidFill>
                          <a:schemeClr val="tx1"/>
                        </a:solidFill>
                        <a:latin typeface="Times New Roman" panose="02020603050405020304" pitchFamily="18" charset="0"/>
                        <a:cs typeface="Times New Roman" panose="02020603050405020304" pitchFamily="18" charset="0"/>
                      </a:endParaRPr>
                    </a:p>
                  </a:txBody>
                  <a:tcPr marL="0" marR="0" marT="198755" marB="0">
                    <a:lnL w="12700">
                      <a:solidFill>
                        <a:srgbClr val="000000"/>
                      </a:solidFill>
                      <a:prstDash val="solid"/>
                    </a:lnL>
                    <a:lnR w="1270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481604">
                <a:tc>
                  <a:txBody>
                    <a:bodyPr/>
                    <a:lstStyle/>
                    <a:p>
                      <a:pPr>
                        <a:lnSpc>
                          <a:spcPct val="100000"/>
                        </a:lnSpc>
                        <a:spcBef>
                          <a:spcPts val="745"/>
                        </a:spcBef>
                      </a:pPr>
                      <a:endParaRPr sz="1400">
                        <a:solidFill>
                          <a:schemeClr val="tx1"/>
                        </a:solidFill>
                        <a:latin typeface="Times New Roman" panose="02020603050405020304" pitchFamily="18" charset="0"/>
                        <a:cs typeface="Times New Roman" panose="02020603050405020304" pitchFamily="18" charset="0"/>
                      </a:endParaRPr>
                    </a:p>
                    <a:p>
                      <a:pPr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Hassan</a:t>
                      </a:r>
                      <a:endParaRPr sz="1400">
                        <a:solidFill>
                          <a:schemeClr val="tx1"/>
                        </a:solidFill>
                        <a:latin typeface="Times New Roman" panose="02020603050405020304" pitchFamily="18" charset="0"/>
                        <a:cs typeface="Times New Roman" panose="02020603050405020304" pitchFamily="18" charset="0"/>
                      </a:endParaRPr>
                    </a:p>
                  </a:txBody>
                  <a:tcPr marL="0" marR="0" marT="946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745"/>
                        </a:spcBef>
                      </a:pPr>
                      <a:endParaRPr sz="1400">
                        <a:solidFill>
                          <a:schemeClr val="tx1"/>
                        </a:solidFill>
                        <a:latin typeface="Times New Roman" panose="02020603050405020304" pitchFamily="18" charset="0"/>
                        <a:cs typeface="Times New Roman" panose="02020603050405020304" pitchFamily="18" charset="0"/>
                      </a:endParaRPr>
                    </a:p>
                    <a:p>
                      <a:pPr marL="635"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637.58</a:t>
                      </a:r>
                      <a:endParaRPr sz="1400">
                        <a:solidFill>
                          <a:schemeClr val="tx1"/>
                        </a:solidFill>
                        <a:latin typeface="Times New Roman" panose="02020603050405020304" pitchFamily="18" charset="0"/>
                        <a:cs typeface="Times New Roman" panose="02020603050405020304" pitchFamily="18" charset="0"/>
                      </a:endParaRPr>
                    </a:p>
                  </a:txBody>
                  <a:tcPr marL="0" marR="0" marT="946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4F0"/>
                    </a:solidFill>
                  </a:tcPr>
                </a:tc>
                <a:tc>
                  <a:txBody>
                    <a:bodyPr/>
                    <a:lstStyle/>
                    <a:p>
                      <a:pPr>
                        <a:lnSpc>
                          <a:spcPct val="100000"/>
                        </a:lnSpc>
                        <a:spcBef>
                          <a:spcPts val="745"/>
                        </a:spcBef>
                      </a:pPr>
                      <a:endParaRPr sz="1400">
                        <a:solidFill>
                          <a:schemeClr val="tx1"/>
                        </a:solidFill>
                        <a:latin typeface="Times New Roman" panose="02020603050405020304" pitchFamily="18" charset="0"/>
                        <a:cs typeface="Times New Roman" panose="02020603050405020304" pitchFamily="18" charset="0"/>
                      </a:endParaRPr>
                    </a:p>
                    <a:p>
                      <a:pPr marL="1270"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909.11</a:t>
                      </a:r>
                      <a:endParaRPr sz="1400">
                        <a:solidFill>
                          <a:schemeClr val="tx1"/>
                        </a:solidFill>
                        <a:latin typeface="Times New Roman" panose="02020603050405020304" pitchFamily="18" charset="0"/>
                        <a:cs typeface="Times New Roman" panose="02020603050405020304" pitchFamily="18" charset="0"/>
                      </a:endParaRPr>
                    </a:p>
                  </a:txBody>
                  <a:tcPr marL="0" marR="0" marT="946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BD4B4"/>
                    </a:solidFill>
                  </a:tcPr>
                </a:tc>
                <a:tc>
                  <a:txBody>
                    <a:bodyPr/>
                    <a:lstStyle/>
                    <a:p>
                      <a:pPr>
                        <a:lnSpc>
                          <a:spcPct val="100000"/>
                        </a:lnSpc>
                        <a:spcBef>
                          <a:spcPts val="745"/>
                        </a:spcBef>
                      </a:pPr>
                      <a:endParaRPr sz="1400">
                        <a:solidFill>
                          <a:schemeClr val="tx1"/>
                        </a:solidFill>
                        <a:latin typeface="Times New Roman" panose="02020603050405020304" pitchFamily="18" charset="0"/>
                        <a:cs typeface="Times New Roman" panose="02020603050405020304" pitchFamily="18" charset="0"/>
                      </a:endParaRPr>
                    </a:p>
                    <a:p>
                      <a:pPr marL="1270" algn="ctr">
                        <a:lnSpc>
                          <a:spcPts val="1365"/>
                        </a:lnSpc>
                      </a:pPr>
                      <a:r>
                        <a:rPr sz="1400" b="1" spc="-10" dirty="0">
                          <a:solidFill>
                            <a:schemeClr val="tx1"/>
                          </a:solidFill>
                          <a:latin typeface="Times New Roman" panose="02020603050405020304" pitchFamily="18" charset="0"/>
                          <a:cs typeface="Times New Roman" panose="02020603050405020304" pitchFamily="18" charset="0"/>
                        </a:rPr>
                        <a:t>271.53</a:t>
                      </a:r>
                      <a:endParaRPr sz="1400">
                        <a:solidFill>
                          <a:schemeClr val="tx1"/>
                        </a:solidFill>
                        <a:latin typeface="Times New Roman" panose="02020603050405020304" pitchFamily="18" charset="0"/>
                        <a:cs typeface="Times New Roman" panose="02020603050405020304" pitchFamily="18" charset="0"/>
                      </a:endParaRPr>
                    </a:p>
                  </a:txBody>
                  <a:tcPr marL="0" marR="0" marT="946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ts val="1920"/>
                        </a:lnSpc>
                        <a:spcBef>
                          <a:spcPts val="1565"/>
                        </a:spcBef>
                      </a:pPr>
                      <a:r>
                        <a:rPr sz="1400" b="1" spc="-10" dirty="0">
                          <a:solidFill>
                            <a:schemeClr val="tx1"/>
                          </a:solidFill>
                          <a:latin typeface="Times New Roman" panose="02020603050405020304" pitchFamily="18" charset="0"/>
                          <a:cs typeface="Times New Roman" panose="02020603050405020304" pitchFamily="18" charset="0"/>
                        </a:rPr>
                        <a:t>40.31</a:t>
                      </a:r>
                      <a:endParaRPr sz="1400" dirty="0">
                        <a:solidFill>
                          <a:schemeClr val="tx1"/>
                        </a:solidFill>
                        <a:latin typeface="Times New Roman" panose="02020603050405020304" pitchFamily="18" charset="0"/>
                        <a:cs typeface="Times New Roman" panose="02020603050405020304" pitchFamily="18" charset="0"/>
                      </a:endParaRPr>
                    </a:p>
                  </a:txBody>
                  <a:tcPr marL="0" marR="0" marT="198755" marB="0">
                    <a:lnL w="12700">
                      <a:solidFill>
                        <a:srgbClr val="000000"/>
                      </a:solidFill>
                      <a:prstDash val="solid"/>
                    </a:lnL>
                    <a:lnR w="12700">
                      <a:solidFill>
                        <a:srgbClr val="000000"/>
                      </a:solidFill>
                      <a:prstDash val="solid"/>
                    </a:lnR>
                    <a:lnT w="635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pic>
        <p:nvPicPr>
          <p:cNvPr id="7" name="Picture 6">
            <a:extLst>
              <a:ext uri="{FF2B5EF4-FFF2-40B4-BE49-F238E27FC236}">
                <a16:creationId xmlns:a16="http://schemas.microsoft.com/office/drawing/2014/main" id="{FD001165-FC95-1BC8-2EEE-3F29E362AC07}"/>
              </a:ext>
            </a:extLst>
          </p:cNvPr>
          <p:cNvPicPr>
            <a:picLocks noChangeAspect="1"/>
          </p:cNvPicPr>
          <p:nvPr/>
        </p:nvPicPr>
        <p:blipFill>
          <a:blip r:embed="rId3"/>
          <a:stretch>
            <a:fillRect/>
          </a:stretch>
        </p:blipFill>
        <p:spPr>
          <a:xfrm>
            <a:off x="141591" y="1359898"/>
            <a:ext cx="4601767" cy="2497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2"/>
          <p:cNvSpPr/>
          <p:nvPr/>
        </p:nvSpPr>
        <p:spPr>
          <a:xfrm>
            <a:off x="243840" y="157798"/>
            <a:ext cx="11379200" cy="1569660"/>
          </a:xfrm>
          <a:prstGeom prst="rect">
            <a:avLst/>
          </a:prstGeom>
          <a:solidFill>
            <a:schemeClr val="accent6">
              <a:lumMod val="20000"/>
              <a:lumOff val="8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Benefits to Citizen</a:t>
            </a:r>
            <a:endParaRPr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Online property tax calculator application helps citizen to calculate property tax</a:t>
            </a:r>
            <a:endParaRPr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Citizen can view his property details available in ULB records </a:t>
            </a:r>
            <a:endParaRPr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24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Property tax due to ULB can be checked.</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66" name="Google Shape;266;p12"/>
          <p:cNvSpPr/>
          <p:nvPr/>
        </p:nvSpPr>
        <p:spPr>
          <a:xfrm>
            <a:off x="111760" y="1859339"/>
            <a:ext cx="1108456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Computing automatic property tax demand</a:t>
            </a:r>
            <a:endParaRPr sz="24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Property tax Demand Calculation from</a:t>
            </a:r>
            <a:endParaRPr sz="24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Demand Adjustment due to Property Modifications</a:t>
            </a:r>
            <a:endParaRPr sz="24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Auto Rebate and </a:t>
            </a:r>
            <a:r>
              <a:rPr lang="en-US" sz="2400" dirty="0" err="1">
                <a:solidFill>
                  <a:schemeClr val="dk1"/>
                </a:solidFill>
                <a:latin typeface="Times New Roman" panose="02020603050405020304" pitchFamily="18" charset="0"/>
                <a:ea typeface="Times New Roman"/>
                <a:cs typeface="Times New Roman" panose="02020603050405020304" pitchFamily="18" charset="0"/>
                <a:sym typeface="Times New Roman"/>
              </a:rPr>
              <a:t>Cess</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calculation if any.</a:t>
            </a:r>
            <a:endParaRPr sz="24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Penalties are auto calculated.</a:t>
            </a:r>
            <a:endParaRPr sz="24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Generation of Defaulters List</a:t>
            </a:r>
            <a:endParaRPr sz="2400"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Automatic generation of demand notices and seizure notices</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spcBef>
                <a:spcPts val="0"/>
              </a:spcBef>
              <a:spcAft>
                <a:spcPts val="0"/>
              </a:spcAft>
              <a:buClr>
                <a:schemeClr val="dk1"/>
              </a:buClr>
              <a:buSzPts val="2800"/>
              <a:buFont typeface="Noto Sans Symbols"/>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Online Property Tax Calculator.</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267" name="Google Shape;267;p12"/>
          <p:cNvPicPr preferRelativeResize="0"/>
          <p:nvPr/>
        </p:nvPicPr>
        <p:blipFill rotWithShape="1">
          <a:blip r:embed="rId3">
            <a:alphaModFix/>
          </a:blip>
          <a:srcRect/>
          <a:stretch/>
        </p:blipFill>
        <p:spPr>
          <a:xfrm>
            <a:off x="-94293" y="1727458"/>
            <a:ext cx="5034154" cy="92114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10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F5B60E-0330-455E-6D39-030B606ABB38}"/>
              </a:ext>
            </a:extLst>
          </p:cNvPr>
          <p:cNvSpPr>
            <a:spLocks noGrp="1"/>
          </p:cNvSpPr>
          <p:nvPr>
            <p:ph type="ctrTitle"/>
          </p:nvPr>
        </p:nvSpPr>
        <p:spPr>
          <a:xfrm>
            <a:off x="359834" y="1943302"/>
            <a:ext cx="10854704" cy="3984532"/>
          </a:xfrm>
        </p:spPr>
        <p:txBody>
          <a:bodyPr/>
          <a:lstStyle/>
          <a:p>
            <a:pPr algn="just">
              <a:lnSpc>
                <a:spcPct val="100000"/>
              </a:lnSpc>
            </a:pPr>
            <a:r>
              <a:rPr lang="en-US" sz="2000" dirty="0">
                <a:solidFill>
                  <a:schemeClr val="tx1"/>
                </a:solidFill>
                <a:latin typeface="Times New Roman" panose="02020603050405020304" pitchFamily="18" charset="0"/>
                <a:cs typeface="Times New Roman" panose="02020603050405020304" pitchFamily="18" charset="0"/>
              </a:rPr>
              <a:t>1.A study conducted by </a:t>
            </a:r>
            <a:r>
              <a:rPr lang="en-US" sz="2000" dirty="0" err="1">
                <a:solidFill>
                  <a:schemeClr val="tx1"/>
                </a:solidFill>
                <a:latin typeface="Times New Roman" panose="02020603050405020304" pitchFamily="18" charset="0"/>
                <a:cs typeface="Times New Roman" panose="02020603050405020304" pitchFamily="18" charset="0"/>
              </a:rPr>
              <a:t>Mckinsey</a:t>
            </a:r>
            <a:r>
              <a:rPr lang="en-US" sz="2000" dirty="0">
                <a:solidFill>
                  <a:schemeClr val="tx1"/>
                </a:solidFill>
                <a:latin typeface="Times New Roman" panose="02020603050405020304" pitchFamily="18" charset="0"/>
                <a:cs typeface="Times New Roman" panose="02020603050405020304" pitchFamily="18" charset="0"/>
              </a:rPr>
              <a:t> in India has shown that India loses 1.3 percent of its potential growth due to poorly maintained land records. Much of the registration process in India does not result in valid ownership titles. Hence, more than 70 per cent of all legal disputes are regarding land.</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2.The paper throws light on the initiation Urban Property Ownership Records (UPOR), in Karnataka State, which is a computerized process of land title registration system for urban areas meant to ensure authentication of property titles.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43656E17-0908-D0D7-AE32-62379349BCD3}"/>
              </a:ext>
            </a:extLst>
          </p:cNvPr>
          <p:cNvSpPr>
            <a:spLocks noGrp="1"/>
          </p:cNvSpPr>
          <p:nvPr>
            <p:ph type="subTitle" idx="1"/>
          </p:nvPr>
        </p:nvSpPr>
        <p:spPr/>
        <p:txBody>
          <a:bodyPr/>
          <a:lstStyle/>
          <a:p>
            <a:endParaRPr lang="en-US"/>
          </a:p>
        </p:txBody>
      </p:sp>
      <p:sp>
        <p:nvSpPr>
          <p:cNvPr id="8" name="Subtitle 1">
            <a:extLst>
              <a:ext uri="{FF2B5EF4-FFF2-40B4-BE49-F238E27FC236}">
                <a16:creationId xmlns:a16="http://schemas.microsoft.com/office/drawing/2014/main" id="{2174F54A-BF32-4591-C27C-2AFF970CB27C}"/>
              </a:ext>
            </a:extLst>
          </p:cNvPr>
          <p:cNvSpPr txBox="1">
            <a:spLocks/>
          </p:cNvSpPr>
          <p:nvPr/>
        </p:nvSpPr>
        <p:spPr>
          <a:xfrm>
            <a:off x="517828" y="325821"/>
            <a:ext cx="10717731" cy="1114096"/>
          </a:xfrm>
          <a:prstGeom prst="rect">
            <a:avLst/>
          </a:prstGeom>
          <a:solidFill>
            <a:schemeClr val="accent1"/>
          </a:solidFill>
          <a:ln>
            <a:noFill/>
          </a:ln>
        </p:spPr>
        <p:txBody>
          <a:bodyPr spcFirstLastPara="1" vert="horz" wrap="square" lIns="0" tIns="0" rIns="0" bIns="0" rtlCol="0" anchor="t" anchorCtr="0">
            <a:noAutofit/>
          </a:bodyPr>
          <a:lstStyle>
            <a:lvl1pPr marL="228600" lvl="0" indent="-228600" algn="l" defTabSz="914400" rtl="0" eaLnBrk="1" latinLnBrk="0" hangingPunct="1">
              <a:lnSpc>
                <a:spcPct val="150000"/>
              </a:lnSpc>
              <a:spcBef>
                <a:spcPts val="1000"/>
              </a:spcBef>
              <a:spcAft>
                <a:spcPts val="0"/>
              </a:spcAft>
              <a:buClr>
                <a:schemeClr val="dk1"/>
              </a:buClr>
              <a:buSzPts val="2400"/>
              <a:buFont typeface="Avenir"/>
              <a:buNone/>
              <a:defRPr sz="2400" kern="1200" cap="none" baseline="0">
                <a:solidFill>
                  <a:schemeClr val="tx1"/>
                </a:solidFill>
                <a:effectLst/>
                <a:latin typeface="+mn-lt"/>
                <a:ea typeface="+mn-ea"/>
                <a:cs typeface="+mn-cs"/>
              </a:defRPr>
            </a:lvl1pPr>
            <a:lvl2pPr marL="685800" lvl="1" indent="-228600" algn="ctr" defTabSz="914400" rtl="0" eaLnBrk="1" latinLnBrk="0" hangingPunct="1">
              <a:lnSpc>
                <a:spcPct val="150000"/>
              </a:lnSpc>
              <a:spcBef>
                <a:spcPts val="500"/>
              </a:spcBef>
              <a:spcAft>
                <a:spcPts val="0"/>
              </a:spcAft>
              <a:buClr>
                <a:schemeClr val="dk1"/>
              </a:buClr>
              <a:buSzPts val="2000"/>
              <a:buFont typeface="Avenir"/>
              <a:buNone/>
              <a:defRPr sz="2000" kern="1200" cap="all" baseline="0">
                <a:solidFill>
                  <a:schemeClr val="tx1"/>
                </a:solidFill>
                <a:effectLst/>
                <a:latin typeface="+mn-lt"/>
                <a:ea typeface="+mn-ea"/>
                <a:cs typeface="+mn-cs"/>
              </a:defRPr>
            </a:lvl2pPr>
            <a:lvl3pPr marL="1143000" lvl="2" indent="-228600" algn="ctr" defTabSz="914400" rtl="0" eaLnBrk="1" latinLnBrk="0" hangingPunct="1">
              <a:lnSpc>
                <a:spcPct val="150000"/>
              </a:lnSpc>
              <a:spcBef>
                <a:spcPts val="500"/>
              </a:spcBef>
              <a:spcAft>
                <a:spcPts val="0"/>
              </a:spcAft>
              <a:buClr>
                <a:schemeClr val="dk1"/>
              </a:buClr>
              <a:buSzPts val="1800"/>
              <a:buFont typeface="Avenir"/>
              <a:buNone/>
              <a:defRPr sz="1800" kern="1200" cap="all" baseline="0">
                <a:solidFill>
                  <a:schemeClr val="tx1"/>
                </a:solidFill>
                <a:effectLst/>
                <a:latin typeface="+mn-lt"/>
                <a:ea typeface="+mn-ea"/>
                <a:cs typeface="+mn-cs"/>
              </a:defRPr>
            </a:lvl3pPr>
            <a:lvl4pPr marL="1600200" lvl="3" indent="-228600" algn="ctr" defTabSz="914400" rtl="0" eaLnBrk="1" latinLnBrk="0" hangingPunct="1">
              <a:lnSpc>
                <a:spcPct val="150000"/>
              </a:lnSpc>
              <a:spcBef>
                <a:spcPts val="500"/>
              </a:spcBef>
              <a:spcAft>
                <a:spcPts val="0"/>
              </a:spcAft>
              <a:buClr>
                <a:schemeClr val="dk1"/>
              </a:buClr>
              <a:buSzPts val="1600"/>
              <a:buFont typeface="Avenir"/>
              <a:buNone/>
              <a:defRPr sz="1600" kern="1200" cap="all" baseline="0">
                <a:solidFill>
                  <a:schemeClr val="tx1"/>
                </a:solidFill>
                <a:effectLst/>
                <a:latin typeface="+mn-lt"/>
                <a:ea typeface="+mn-ea"/>
                <a:cs typeface="+mn-cs"/>
              </a:defRPr>
            </a:lvl4pPr>
            <a:lvl5pPr marL="2057400" lvl="4" indent="-228600" algn="ctr" defTabSz="914400" rtl="0" eaLnBrk="1" latinLnBrk="0" hangingPunct="1">
              <a:lnSpc>
                <a:spcPct val="150000"/>
              </a:lnSpc>
              <a:spcBef>
                <a:spcPts val="500"/>
              </a:spcBef>
              <a:spcAft>
                <a:spcPts val="0"/>
              </a:spcAft>
              <a:buClr>
                <a:schemeClr val="dk1"/>
              </a:buClr>
              <a:buSzPts val="1600"/>
              <a:buFont typeface="Avenir"/>
              <a:buNone/>
              <a:defRPr sz="1600" kern="1200" cap="all" baseline="0">
                <a:solidFill>
                  <a:schemeClr val="tx1"/>
                </a:solidFill>
                <a:effectLst/>
                <a:latin typeface="+mn-lt"/>
                <a:ea typeface="+mn-ea"/>
                <a:cs typeface="+mn-cs"/>
              </a:defRPr>
            </a:lvl5pPr>
            <a:lvl6pPr marL="2514600" lvl="5" indent="-228600" algn="ctr" defTabSz="914400" rtl="0" eaLnBrk="1" latinLnBrk="0" hangingPunct="1">
              <a:lnSpc>
                <a:spcPct val="90000"/>
              </a:lnSpc>
              <a:spcBef>
                <a:spcPts val="500"/>
              </a:spcBef>
              <a:spcAft>
                <a:spcPts val="0"/>
              </a:spcAft>
              <a:buClr>
                <a:schemeClr val="dk1"/>
              </a:buClr>
              <a:buSzPts val="1600"/>
              <a:buFont typeface="Arial" panose="020B0604020202020204" pitchFamily="34" charset="0"/>
              <a:buNone/>
              <a:defRPr sz="1600" kern="1200" cap="all" baseline="0">
                <a:solidFill>
                  <a:schemeClr val="tx1"/>
                </a:solidFill>
                <a:effectLst/>
                <a:latin typeface="+mn-lt"/>
                <a:ea typeface="+mn-ea"/>
                <a:cs typeface="+mn-cs"/>
              </a:defRPr>
            </a:lvl6pPr>
            <a:lvl7pPr marL="2971800" lvl="6" indent="-228600" algn="ctr" defTabSz="914400" rtl="0" eaLnBrk="1" latinLnBrk="0" hangingPunct="1">
              <a:lnSpc>
                <a:spcPct val="90000"/>
              </a:lnSpc>
              <a:spcBef>
                <a:spcPts val="500"/>
              </a:spcBef>
              <a:spcAft>
                <a:spcPts val="0"/>
              </a:spcAft>
              <a:buClr>
                <a:schemeClr val="dk1"/>
              </a:buClr>
              <a:buSzPts val="1600"/>
              <a:buFont typeface="Arial" panose="020B0604020202020204" pitchFamily="34" charset="0"/>
              <a:buNone/>
              <a:defRPr sz="1600" kern="1200" cap="all" baseline="0">
                <a:solidFill>
                  <a:schemeClr val="tx1"/>
                </a:solidFill>
                <a:effectLst/>
                <a:latin typeface="+mn-lt"/>
                <a:ea typeface="+mn-ea"/>
                <a:cs typeface="+mn-cs"/>
              </a:defRPr>
            </a:lvl7pPr>
            <a:lvl8pPr marL="3429000" lvl="7" indent="-228600" algn="ctr" defTabSz="914400" rtl="0" eaLnBrk="1" latinLnBrk="0" hangingPunct="1">
              <a:lnSpc>
                <a:spcPct val="90000"/>
              </a:lnSpc>
              <a:spcBef>
                <a:spcPts val="500"/>
              </a:spcBef>
              <a:spcAft>
                <a:spcPts val="0"/>
              </a:spcAft>
              <a:buClr>
                <a:schemeClr val="dk1"/>
              </a:buClr>
              <a:buSzPts val="1600"/>
              <a:buFont typeface="Arial" panose="020B0604020202020204" pitchFamily="34" charset="0"/>
              <a:buNone/>
              <a:defRPr sz="1600" kern="1200" cap="all" baseline="0">
                <a:solidFill>
                  <a:schemeClr val="tx1"/>
                </a:solidFill>
                <a:effectLst/>
                <a:latin typeface="+mn-lt"/>
                <a:ea typeface="+mn-ea"/>
                <a:cs typeface="+mn-cs"/>
              </a:defRPr>
            </a:lvl8pPr>
            <a:lvl9pPr marL="3886200" lvl="8" indent="-228600" algn="ctr" defTabSz="914400" rtl="0" eaLnBrk="1" latinLnBrk="0" hangingPunct="1">
              <a:lnSpc>
                <a:spcPct val="90000"/>
              </a:lnSpc>
              <a:spcBef>
                <a:spcPts val="500"/>
              </a:spcBef>
              <a:spcAft>
                <a:spcPts val="0"/>
              </a:spcAft>
              <a:buClr>
                <a:schemeClr val="dk1"/>
              </a:buClr>
              <a:buSzPts val="1600"/>
              <a:buFont typeface="Arial" panose="020B0604020202020204" pitchFamily="34" charset="0"/>
              <a:buNone/>
              <a:defRPr sz="1600" kern="1200" cap="all" baseline="0">
                <a:solidFill>
                  <a:schemeClr val="tx1"/>
                </a:solidFill>
                <a:effectLst/>
                <a:latin typeface="+mn-lt"/>
                <a:ea typeface="+mn-ea"/>
                <a:cs typeface="+mn-cs"/>
              </a:defRPr>
            </a:lvl9pPr>
          </a:lstStyle>
          <a:p>
            <a:pPr algn="ctr"/>
            <a:r>
              <a:rPr lang="en-US" sz="4800" b="1">
                <a:solidFill>
                  <a:schemeClr val="bg1"/>
                </a:solidFill>
                <a:latin typeface="Times New Roman" panose="02020603050405020304" pitchFamily="18" charset="0"/>
                <a:cs typeface="Times New Roman" panose="02020603050405020304" pitchFamily="18" charset="0"/>
              </a:rPr>
              <a:t>BACKGROUND</a:t>
            </a:r>
            <a:endParaRPr lang="en-IN" sz="4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6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B7BE1A-359A-C59D-2767-63AFF111C39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grpSp>
        <p:nvGrpSpPr>
          <p:cNvPr id="5" name="object 2">
            <a:extLst>
              <a:ext uri="{FF2B5EF4-FFF2-40B4-BE49-F238E27FC236}">
                <a16:creationId xmlns:a16="http://schemas.microsoft.com/office/drawing/2014/main" id="{D51318EE-AB4B-97FF-BFD7-D01838A670E2}"/>
              </a:ext>
            </a:extLst>
          </p:cNvPr>
          <p:cNvGrpSpPr/>
          <p:nvPr/>
        </p:nvGrpSpPr>
        <p:grpSpPr>
          <a:xfrm>
            <a:off x="37595" y="162522"/>
            <a:ext cx="6205855" cy="6096000"/>
            <a:chOff x="228600" y="381127"/>
            <a:chExt cx="6205855" cy="6096000"/>
          </a:xfrm>
        </p:grpSpPr>
        <p:pic>
          <p:nvPicPr>
            <p:cNvPr id="6" name="object 3">
              <a:extLst>
                <a:ext uri="{FF2B5EF4-FFF2-40B4-BE49-F238E27FC236}">
                  <a16:creationId xmlns:a16="http://schemas.microsoft.com/office/drawing/2014/main" id="{F1F2840A-32E7-1FD1-6A98-4821EFDBF932}"/>
                </a:ext>
              </a:extLst>
            </p:cNvPr>
            <p:cNvPicPr/>
            <p:nvPr/>
          </p:nvPicPr>
          <p:blipFill>
            <a:blip r:embed="rId2" cstate="print"/>
            <a:stretch>
              <a:fillRect/>
            </a:stretch>
          </p:blipFill>
          <p:spPr>
            <a:xfrm>
              <a:off x="381000" y="990600"/>
              <a:ext cx="2057400" cy="1371600"/>
            </a:xfrm>
            <a:prstGeom prst="rect">
              <a:avLst/>
            </a:prstGeom>
          </p:spPr>
        </p:pic>
        <p:pic>
          <p:nvPicPr>
            <p:cNvPr id="7" name="object 4">
              <a:extLst>
                <a:ext uri="{FF2B5EF4-FFF2-40B4-BE49-F238E27FC236}">
                  <a16:creationId xmlns:a16="http://schemas.microsoft.com/office/drawing/2014/main" id="{57B64C4F-37D4-A1F1-9035-2CC30DC8E907}"/>
                </a:ext>
              </a:extLst>
            </p:cNvPr>
            <p:cNvPicPr/>
            <p:nvPr/>
          </p:nvPicPr>
          <p:blipFill>
            <a:blip r:embed="rId3" cstate="print"/>
            <a:stretch>
              <a:fillRect/>
            </a:stretch>
          </p:blipFill>
          <p:spPr>
            <a:xfrm>
              <a:off x="405384" y="2485644"/>
              <a:ext cx="2034539" cy="513588"/>
            </a:xfrm>
            <a:prstGeom prst="rect">
              <a:avLst/>
            </a:prstGeom>
          </p:spPr>
        </p:pic>
        <p:pic>
          <p:nvPicPr>
            <p:cNvPr id="8" name="object 5">
              <a:extLst>
                <a:ext uri="{FF2B5EF4-FFF2-40B4-BE49-F238E27FC236}">
                  <a16:creationId xmlns:a16="http://schemas.microsoft.com/office/drawing/2014/main" id="{890F06A4-539F-5EAF-5FA3-F252EE2F0C0A}"/>
                </a:ext>
              </a:extLst>
            </p:cNvPr>
            <p:cNvPicPr/>
            <p:nvPr/>
          </p:nvPicPr>
          <p:blipFill>
            <a:blip r:embed="rId4" cstate="print"/>
            <a:stretch>
              <a:fillRect/>
            </a:stretch>
          </p:blipFill>
          <p:spPr>
            <a:xfrm>
              <a:off x="405384" y="2759963"/>
              <a:ext cx="2482595" cy="513588"/>
            </a:xfrm>
            <a:prstGeom prst="rect">
              <a:avLst/>
            </a:prstGeom>
          </p:spPr>
        </p:pic>
        <p:pic>
          <p:nvPicPr>
            <p:cNvPr id="9" name="object 6">
              <a:extLst>
                <a:ext uri="{FF2B5EF4-FFF2-40B4-BE49-F238E27FC236}">
                  <a16:creationId xmlns:a16="http://schemas.microsoft.com/office/drawing/2014/main" id="{6E6D5D98-D778-6BF0-98A2-A4D49E0AB1EC}"/>
                </a:ext>
              </a:extLst>
            </p:cNvPr>
            <p:cNvPicPr/>
            <p:nvPr/>
          </p:nvPicPr>
          <p:blipFill>
            <a:blip r:embed="rId5" cstate="print"/>
            <a:stretch>
              <a:fillRect/>
            </a:stretch>
          </p:blipFill>
          <p:spPr>
            <a:xfrm>
              <a:off x="2548127" y="3192779"/>
              <a:ext cx="469392" cy="478535"/>
            </a:xfrm>
            <a:prstGeom prst="rect">
              <a:avLst/>
            </a:prstGeom>
          </p:spPr>
        </p:pic>
        <p:pic>
          <p:nvPicPr>
            <p:cNvPr id="10" name="object 7">
              <a:extLst>
                <a:ext uri="{FF2B5EF4-FFF2-40B4-BE49-F238E27FC236}">
                  <a16:creationId xmlns:a16="http://schemas.microsoft.com/office/drawing/2014/main" id="{DF3951B6-F5F6-283D-4620-C70A41EAEED5}"/>
                </a:ext>
              </a:extLst>
            </p:cNvPr>
            <p:cNvPicPr/>
            <p:nvPr/>
          </p:nvPicPr>
          <p:blipFill>
            <a:blip r:embed="rId6" cstate="print"/>
            <a:stretch>
              <a:fillRect/>
            </a:stretch>
          </p:blipFill>
          <p:spPr>
            <a:xfrm>
              <a:off x="2784348" y="3171444"/>
              <a:ext cx="2945892" cy="513587"/>
            </a:xfrm>
            <a:prstGeom prst="rect">
              <a:avLst/>
            </a:prstGeom>
          </p:spPr>
        </p:pic>
        <p:pic>
          <p:nvPicPr>
            <p:cNvPr id="11" name="object 8">
              <a:extLst>
                <a:ext uri="{FF2B5EF4-FFF2-40B4-BE49-F238E27FC236}">
                  <a16:creationId xmlns:a16="http://schemas.microsoft.com/office/drawing/2014/main" id="{56D47068-CA8A-0F47-BDB2-499EE513A591}"/>
                </a:ext>
              </a:extLst>
            </p:cNvPr>
            <p:cNvPicPr/>
            <p:nvPr/>
          </p:nvPicPr>
          <p:blipFill>
            <a:blip r:embed="rId5" cstate="print"/>
            <a:stretch>
              <a:fillRect/>
            </a:stretch>
          </p:blipFill>
          <p:spPr>
            <a:xfrm>
              <a:off x="2548127" y="3467100"/>
              <a:ext cx="469392" cy="478536"/>
            </a:xfrm>
            <a:prstGeom prst="rect">
              <a:avLst/>
            </a:prstGeom>
          </p:spPr>
        </p:pic>
        <p:pic>
          <p:nvPicPr>
            <p:cNvPr id="12" name="object 9">
              <a:extLst>
                <a:ext uri="{FF2B5EF4-FFF2-40B4-BE49-F238E27FC236}">
                  <a16:creationId xmlns:a16="http://schemas.microsoft.com/office/drawing/2014/main" id="{06546399-501B-77B2-EDF1-F36EB711775B}"/>
                </a:ext>
              </a:extLst>
            </p:cNvPr>
            <p:cNvPicPr/>
            <p:nvPr/>
          </p:nvPicPr>
          <p:blipFill>
            <a:blip r:embed="rId7" cstate="print"/>
            <a:stretch>
              <a:fillRect/>
            </a:stretch>
          </p:blipFill>
          <p:spPr>
            <a:xfrm>
              <a:off x="2784348" y="3445763"/>
              <a:ext cx="3649979" cy="513588"/>
            </a:xfrm>
            <a:prstGeom prst="rect">
              <a:avLst/>
            </a:prstGeom>
          </p:spPr>
        </p:pic>
      </p:grpSp>
      <p:sp>
        <p:nvSpPr>
          <p:cNvPr id="13" name="object 10">
            <a:extLst>
              <a:ext uri="{FF2B5EF4-FFF2-40B4-BE49-F238E27FC236}">
                <a16:creationId xmlns:a16="http://schemas.microsoft.com/office/drawing/2014/main" id="{CBC9C7E4-71E1-BFCF-8D4A-BF8BBC02CC52}"/>
              </a:ext>
            </a:extLst>
          </p:cNvPr>
          <p:cNvSpPr txBox="1">
            <a:spLocks/>
          </p:cNvSpPr>
          <p:nvPr/>
        </p:nvSpPr>
        <p:spPr>
          <a:xfrm>
            <a:off x="2459625" y="117240"/>
            <a:ext cx="6459855" cy="701781"/>
          </a:xfrm>
          <a:prstGeom prst="rect">
            <a:avLst/>
          </a:prstGeom>
          <a:solidFill>
            <a:schemeClr val="accent1"/>
          </a:solidFill>
          <a:ln>
            <a:noFill/>
          </a:ln>
        </p:spPr>
        <p:txBody>
          <a:bodyPr spcFirstLastPara="1" vert="horz" wrap="square" lIns="0" tIns="133654" rIns="0" bIns="0" rtlCol="0" anchor="ctr" anchorCtr="0">
            <a:spAutoFit/>
          </a:bodyPr>
          <a:lstStyle>
            <a:lvl1pPr lvl="0" algn="ctr" defTabSz="457200" rtl="0" eaLnBrk="1" latinLnBrk="0" hangingPunct="1">
              <a:lnSpc>
                <a:spcPct val="90000"/>
              </a:lnSpc>
              <a:spcBef>
                <a:spcPts val="0"/>
              </a:spcBef>
              <a:spcAft>
                <a:spcPts val="0"/>
              </a:spcAft>
              <a:buClr>
                <a:schemeClr val="dk1"/>
              </a:buClr>
              <a:buSzPts val="3600"/>
              <a:buFont typeface="Arial Black"/>
              <a:buNone/>
              <a:defRPr sz="3600" b="0" i="0" kern="1200">
                <a:solidFill>
                  <a:schemeClr val="tx2"/>
                </a:solidFill>
                <a:latin typeface="+mj-lt"/>
                <a:ea typeface="+mj-ea"/>
                <a:cs typeface="+mj-cs"/>
              </a:defRPr>
            </a:lvl1pPr>
            <a:lvl2pPr lvl="1" eaLnBrk="1" hangingPunct="1">
              <a:spcBef>
                <a:spcPts val="0"/>
              </a:spcBef>
              <a:spcAft>
                <a:spcPts val="0"/>
              </a:spcAft>
              <a:buSzPts val="1400"/>
              <a:buNone/>
              <a:defRPr>
                <a:solidFill>
                  <a:schemeClr val="tx2"/>
                </a:solidFill>
              </a:defRPr>
            </a:lvl2pPr>
            <a:lvl3pPr lvl="2" eaLnBrk="1" hangingPunct="1">
              <a:spcBef>
                <a:spcPts val="0"/>
              </a:spcBef>
              <a:spcAft>
                <a:spcPts val="0"/>
              </a:spcAft>
              <a:buSzPts val="1400"/>
              <a:buNone/>
              <a:defRPr>
                <a:solidFill>
                  <a:schemeClr val="tx2"/>
                </a:solidFill>
              </a:defRPr>
            </a:lvl3pPr>
            <a:lvl4pPr lvl="3" eaLnBrk="1" hangingPunct="1">
              <a:spcBef>
                <a:spcPts val="0"/>
              </a:spcBef>
              <a:spcAft>
                <a:spcPts val="0"/>
              </a:spcAft>
              <a:buSzPts val="1400"/>
              <a:buNone/>
              <a:defRPr>
                <a:solidFill>
                  <a:schemeClr val="tx2"/>
                </a:solidFill>
              </a:defRPr>
            </a:lvl4pPr>
            <a:lvl5pPr lvl="4" eaLnBrk="1" hangingPunct="1">
              <a:spcBef>
                <a:spcPts val="0"/>
              </a:spcBef>
              <a:spcAft>
                <a:spcPts val="0"/>
              </a:spcAft>
              <a:buSzPts val="1400"/>
              <a:buNone/>
              <a:defRPr>
                <a:solidFill>
                  <a:schemeClr val="tx2"/>
                </a:solidFill>
              </a:defRPr>
            </a:lvl5pPr>
            <a:lvl6pPr lvl="5" eaLnBrk="1" hangingPunct="1">
              <a:spcBef>
                <a:spcPts val="0"/>
              </a:spcBef>
              <a:spcAft>
                <a:spcPts val="0"/>
              </a:spcAft>
              <a:buSzPts val="1400"/>
              <a:buNone/>
              <a:defRPr>
                <a:solidFill>
                  <a:schemeClr val="tx2"/>
                </a:solidFill>
              </a:defRPr>
            </a:lvl6pPr>
            <a:lvl7pPr lvl="6" eaLnBrk="1" hangingPunct="1">
              <a:spcBef>
                <a:spcPts val="0"/>
              </a:spcBef>
              <a:spcAft>
                <a:spcPts val="0"/>
              </a:spcAft>
              <a:buSzPts val="1400"/>
              <a:buNone/>
              <a:defRPr>
                <a:solidFill>
                  <a:schemeClr val="tx2"/>
                </a:solidFill>
              </a:defRPr>
            </a:lvl7pPr>
            <a:lvl8pPr lvl="7" eaLnBrk="1" hangingPunct="1">
              <a:spcBef>
                <a:spcPts val="0"/>
              </a:spcBef>
              <a:spcAft>
                <a:spcPts val="0"/>
              </a:spcAft>
              <a:buSzPts val="1400"/>
              <a:buNone/>
              <a:defRPr>
                <a:solidFill>
                  <a:schemeClr val="tx2"/>
                </a:solidFill>
              </a:defRPr>
            </a:lvl8pPr>
            <a:lvl9pPr lvl="8" eaLnBrk="1" hangingPunct="1">
              <a:spcBef>
                <a:spcPts val="0"/>
              </a:spcBef>
              <a:spcAft>
                <a:spcPts val="0"/>
              </a:spcAft>
              <a:buSzPts val="1400"/>
              <a:buNone/>
              <a:defRPr>
                <a:solidFill>
                  <a:schemeClr val="tx2"/>
                </a:solidFill>
              </a:defRPr>
            </a:lvl9pPr>
          </a:lstStyle>
          <a:p>
            <a:pPr marL="1853564" algn="l">
              <a:lnSpc>
                <a:spcPct val="100000"/>
              </a:lnSpc>
              <a:spcBef>
                <a:spcPts val="100"/>
              </a:spcBef>
            </a:pPr>
            <a:r>
              <a:rPr lang="en-IN" b="1" dirty="0">
                <a:solidFill>
                  <a:schemeClr val="bg1"/>
                </a:solidFill>
                <a:latin typeface="Times New Roman" panose="02020603050405020304" pitchFamily="18" charset="0"/>
                <a:cs typeface="Times New Roman" panose="02020603050405020304" pitchFamily="18" charset="0"/>
              </a:rPr>
              <a:t>Good</a:t>
            </a:r>
            <a:r>
              <a:rPr lang="en-IN" b="1" spc="-100" dirty="0">
                <a:solidFill>
                  <a:schemeClr val="bg1"/>
                </a:solidFill>
                <a:latin typeface="Times New Roman" panose="02020603050405020304" pitchFamily="18" charset="0"/>
                <a:cs typeface="Times New Roman" panose="02020603050405020304" pitchFamily="18" charset="0"/>
              </a:rPr>
              <a:t> </a:t>
            </a:r>
            <a:r>
              <a:rPr lang="en-IN" b="1" spc="-10" dirty="0">
                <a:solidFill>
                  <a:schemeClr val="bg1"/>
                </a:solidFill>
                <a:latin typeface="Times New Roman" panose="02020603050405020304" pitchFamily="18" charset="0"/>
                <a:cs typeface="Times New Roman" panose="02020603050405020304" pitchFamily="18" charset="0"/>
              </a:rPr>
              <a:t>Governance</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14" name="object 11">
            <a:extLst>
              <a:ext uri="{FF2B5EF4-FFF2-40B4-BE49-F238E27FC236}">
                <a16:creationId xmlns:a16="http://schemas.microsoft.com/office/drawing/2014/main" id="{73E7F03F-02F3-5575-673F-182A696B7FEB}"/>
              </a:ext>
            </a:extLst>
          </p:cNvPr>
          <p:cNvPicPr/>
          <p:nvPr/>
        </p:nvPicPr>
        <p:blipFill>
          <a:blip r:embed="rId8" cstate="print"/>
          <a:stretch>
            <a:fillRect/>
          </a:stretch>
        </p:blipFill>
        <p:spPr>
          <a:xfrm>
            <a:off x="3123826" y="989356"/>
            <a:ext cx="1447800" cy="1676400"/>
          </a:xfrm>
          <a:prstGeom prst="rect">
            <a:avLst/>
          </a:prstGeom>
        </p:spPr>
      </p:pic>
      <p:grpSp>
        <p:nvGrpSpPr>
          <p:cNvPr id="16" name="object 13">
            <a:extLst>
              <a:ext uri="{FF2B5EF4-FFF2-40B4-BE49-F238E27FC236}">
                <a16:creationId xmlns:a16="http://schemas.microsoft.com/office/drawing/2014/main" id="{CD249DEC-6CBA-4EA8-9443-AF57FB34CC87}"/>
              </a:ext>
            </a:extLst>
          </p:cNvPr>
          <p:cNvGrpSpPr/>
          <p:nvPr/>
        </p:nvGrpSpPr>
        <p:grpSpPr>
          <a:xfrm>
            <a:off x="5966087" y="989356"/>
            <a:ext cx="1704339" cy="2205990"/>
            <a:chOff x="6281928" y="1068007"/>
            <a:chExt cx="1704339" cy="2205990"/>
          </a:xfrm>
        </p:grpSpPr>
        <p:sp>
          <p:nvSpPr>
            <p:cNvPr id="17" name="object 14">
              <a:extLst>
                <a:ext uri="{FF2B5EF4-FFF2-40B4-BE49-F238E27FC236}">
                  <a16:creationId xmlns:a16="http://schemas.microsoft.com/office/drawing/2014/main" id="{4ADDC035-229D-E9B2-72A0-3698FFCEF74A}"/>
                </a:ext>
              </a:extLst>
            </p:cNvPr>
            <p:cNvSpPr/>
            <p:nvPr/>
          </p:nvSpPr>
          <p:spPr>
            <a:xfrm>
              <a:off x="6745110" y="1152575"/>
              <a:ext cx="478155" cy="217170"/>
            </a:xfrm>
            <a:custGeom>
              <a:avLst/>
              <a:gdLst/>
              <a:ahLst/>
              <a:cxnLst/>
              <a:rect l="l" t="t" r="r" b="b"/>
              <a:pathLst>
                <a:path w="478154" h="217169">
                  <a:moveTo>
                    <a:pt x="421386" y="23050"/>
                  </a:moveTo>
                  <a:lnTo>
                    <a:pt x="119024" y="0"/>
                  </a:lnTo>
                  <a:lnTo>
                    <a:pt x="24041" y="21221"/>
                  </a:lnTo>
                  <a:lnTo>
                    <a:pt x="334035" y="42329"/>
                  </a:lnTo>
                  <a:lnTo>
                    <a:pt x="421386" y="23050"/>
                  </a:lnTo>
                  <a:close/>
                </a:path>
                <a:path w="478154" h="217169">
                  <a:moveTo>
                    <a:pt x="477913" y="171069"/>
                  </a:moveTo>
                  <a:lnTo>
                    <a:pt x="133616" y="130670"/>
                  </a:lnTo>
                  <a:lnTo>
                    <a:pt x="0" y="177965"/>
                  </a:lnTo>
                  <a:lnTo>
                    <a:pt x="353771" y="217119"/>
                  </a:lnTo>
                  <a:lnTo>
                    <a:pt x="477913" y="171069"/>
                  </a:lnTo>
                  <a:close/>
                </a:path>
              </a:pathLst>
            </a:custGeom>
            <a:solidFill>
              <a:srgbClr val="5FBE00"/>
            </a:solidFill>
          </p:spPr>
          <p:txBody>
            <a:bodyPr wrap="square" lIns="0" tIns="0" rIns="0" bIns="0" rtlCol="0"/>
            <a:lstStyle/>
            <a:p>
              <a:endParaRPr/>
            </a:p>
          </p:txBody>
        </p:sp>
        <p:sp>
          <p:nvSpPr>
            <p:cNvPr id="18" name="object 15">
              <a:extLst>
                <a:ext uri="{FF2B5EF4-FFF2-40B4-BE49-F238E27FC236}">
                  <a16:creationId xmlns:a16="http://schemas.microsoft.com/office/drawing/2014/main" id="{66455ABD-4F24-E474-B644-F43B3634105F}"/>
                </a:ext>
              </a:extLst>
            </p:cNvPr>
            <p:cNvSpPr/>
            <p:nvPr/>
          </p:nvSpPr>
          <p:spPr>
            <a:xfrm>
              <a:off x="7079985" y="1175623"/>
              <a:ext cx="87630" cy="178435"/>
            </a:xfrm>
            <a:custGeom>
              <a:avLst/>
              <a:gdLst/>
              <a:ahLst/>
              <a:cxnLst/>
              <a:rect l="l" t="t" r="r" b="b"/>
              <a:pathLst>
                <a:path w="87629" h="178434">
                  <a:moveTo>
                    <a:pt x="87394" y="0"/>
                  </a:moveTo>
                  <a:lnTo>
                    <a:pt x="0" y="18681"/>
                  </a:lnTo>
                  <a:lnTo>
                    <a:pt x="0" y="177820"/>
                  </a:lnTo>
                  <a:lnTo>
                    <a:pt x="87394" y="148605"/>
                  </a:lnTo>
                  <a:lnTo>
                    <a:pt x="87394" y="0"/>
                  </a:lnTo>
                  <a:close/>
                </a:path>
              </a:pathLst>
            </a:custGeom>
            <a:solidFill>
              <a:srgbClr val="00FF00"/>
            </a:solidFill>
          </p:spPr>
          <p:txBody>
            <a:bodyPr wrap="square" lIns="0" tIns="0" rIns="0" bIns="0" rtlCol="0"/>
            <a:lstStyle/>
            <a:p>
              <a:endParaRPr/>
            </a:p>
          </p:txBody>
        </p:sp>
        <p:sp>
          <p:nvSpPr>
            <p:cNvPr id="19" name="object 16">
              <a:extLst>
                <a:ext uri="{FF2B5EF4-FFF2-40B4-BE49-F238E27FC236}">
                  <a16:creationId xmlns:a16="http://schemas.microsoft.com/office/drawing/2014/main" id="{71D797FD-43E2-67A3-8C7F-C76CDB18F132}"/>
                </a:ext>
              </a:extLst>
            </p:cNvPr>
            <p:cNvSpPr/>
            <p:nvPr/>
          </p:nvSpPr>
          <p:spPr>
            <a:xfrm>
              <a:off x="6768324" y="1173785"/>
              <a:ext cx="311785" cy="179070"/>
            </a:xfrm>
            <a:custGeom>
              <a:avLst/>
              <a:gdLst/>
              <a:ahLst/>
              <a:cxnLst/>
              <a:rect l="l" t="t" r="r" b="b"/>
              <a:pathLst>
                <a:path w="311784" h="179069">
                  <a:moveTo>
                    <a:pt x="829" y="0"/>
                  </a:moveTo>
                  <a:lnTo>
                    <a:pt x="0" y="142444"/>
                  </a:lnTo>
                  <a:lnTo>
                    <a:pt x="311660" y="178466"/>
                  </a:lnTo>
                  <a:lnTo>
                    <a:pt x="311660" y="21115"/>
                  </a:lnTo>
                  <a:lnTo>
                    <a:pt x="829" y="0"/>
                  </a:lnTo>
                  <a:close/>
                </a:path>
              </a:pathLst>
            </a:custGeom>
            <a:solidFill>
              <a:srgbClr val="7EFF00"/>
            </a:solidFill>
          </p:spPr>
          <p:txBody>
            <a:bodyPr wrap="square" lIns="0" tIns="0" rIns="0" bIns="0" rtlCol="0"/>
            <a:lstStyle/>
            <a:p>
              <a:endParaRPr/>
            </a:p>
          </p:txBody>
        </p:sp>
        <p:sp>
          <p:nvSpPr>
            <p:cNvPr id="20" name="object 17">
              <a:extLst>
                <a:ext uri="{FF2B5EF4-FFF2-40B4-BE49-F238E27FC236}">
                  <a16:creationId xmlns:a16="http://schemas.microsoft.com/office/drawing/2014/main" id="{7244DE31-A559-884D-779A-BC206CA15386}"/>
                </a:ext>
              </a:extLst>
            </p:cNvPr>
            <p:cNvSpPr/>
            <p:nvPr/>
          </p:nvSpPr>
          <p:spPr>
            <a:xfrm>
              <a:off x="7098883" y="1323037"/>
              <a:ext cx="124460" cy="441959"/>
            </a:xfrm>
            <a:custGeom>
              <a:avLst/>
              <a:gdLst/>
              <a:ahLst/>
              <a:cxnLst/>
              <a:rect l="l" t="t" r="r" b="b"/>
              <a:pathLst>
                <a:path w="124459" h="441960">
                  <a:moveTo>
                    <a:pt x="124150" y="0"/>
                  </a:moveTo>
                  <a:lnTo>
                    <a:pt x="0" y="46653"/>
                  </a:lnTo>
                  <a:lnTo>
                    <a:pt x="0" y="441544"/>
                  </a:lnTo>
                  <a:lnTo>
                    <a:pt x="124150" y="384953"/>
                  </a:lnTo>
                  <a:lnTo>
                    <a:pt x="124150" y="0"/>
                  </a:lnTo>
                  <a:close/>
                </a:path>
              </a:pathLst>
            </a:custGeom>
            <a:solidFill>
              <a:srgbClr val="00FF00"/>
            </a:solidFill>
          </p:spPr>
          <p:txBody>
            <a:bodyPr wrap="square" lIns="0" tIns="0" rIns="0" bIns="0" rtlCol="0"/>
            <a:lstStyle/>
            <a:p>
              <a:endParaRPr/>
            </a:p>
          </p:txBody>
        </p:sp>
        <p:sp>
          <p:nvSpPr>
            <p:cNvPr id="21" name="object 18">
              <a:extLst>
                <a:ext uri="{FF2B5EF4-FFF2-40B4-BE49-F238E27FC236}">
                  <a16:creationId xmlns:a16="http://schemas.microsoft.com/office/drawing/2014/main" id="{80DA33C3-776A-ED4D-59EC-7F9EF62AB5BF}"/>
                </a:ext>
              </a:extLst>
            </p:cNvPr>
            <p:cNvSpPr/>
            <p:nvPr/>
          </p:nvSpPr>
          <p:spPr>
            <a:xfrm>
              <a:off x="6745118" y="1329794"/>
              <a:ext cx="354965" cy="434975"/>
            </a:xfrm>
            <a:custGeom>
              <a:avLst/>
              <a:gdLst/>
              <a:ahLst/>
              <a:cxnLst/>
              <a:rect l="l" t="t" r="r" b="b"/>
              <a:pathLst>
                <a:path w="354965" h="434975">
                  <a:moveTo>
                    <a:pt x="0" y="0"/>
                  </a:moveTo>
                  <a:lnTo>
                    <a:pt x="0" y="381923"/>
                  </a:lnTo>
                  <a:lnTo>
                    <a:pt x="353764" y="434787"/>
                  </a:lnTo>
                  <a:lnTo>
                    <a:pt x="354579" y="39896"/>
                  </a:lnTo>
                  <a:lnTo>
                    <a:pt x="0" y="0"/>
                  </a:lnTo>
                  <a:close/>
                </a:path>
              </a:pathLst>
            </a:custGeom>
            <a:solidFill>
              <a:srgbClr val="7EFF00"/>
            </a:solidFill>
          </p:spPr>
          <p:txBody>
            <a:bodyPr wrap="square" lIns="0" tIns="0" rIns="0" bIns="0" rtlCol="0"/>
            <a:lstStyle/>
            <a:p>
              <a:endParaRPr/>
            </a:p>
          </p:txBody>
        </p:sp>
        <p:sp>
          <p:nvSpPr>
            <p:cNvPr id="22" name="object 19">
              <a:extLst>
                <a:ext uri="{FF2B5EF4-FFF2-40B4-BE49-F238E27FC236}">
                  <a16:creationId xmlns:a16="http://schemas.microsoft.com/office/drawing/2014/main" id="{6002911E-DA1A-BF15-F94E-44B7A9D07673}"/>
                </a:ext>
              </a:extLst>
            </p:cNvPr>
            <p:cNvSpPr/>
            <p:nvPr/>
          </p:nvSpPr>
          <p:spPr>
            <a:xfrm>
              <a:off x="6783743" y="1180604"/>
              <a:ext cx="300990" cy="259079"/>
            </a:xfrm>
            <a:custGeom>
              <a:avLst/>
              <a:gdLst/>
              <a:ahLst/>
              <a:cxnLst/>
              <a:rect l="l" t="t" r="r" b="b"/>
              <a:pathLst>
                <a:path w="300990" h="259080">
                  <a:moveTo>
                    <a:pt x="46240" y="3771"/>
                  </a:moveTo>
                  <a:lnTo>
                    <a:pt x="0" y="0"/>
                  </a:lnTo>
                  <a:lnTo>
                    <a:pt x="0" y="11772"/>
                  </a:lnTo>
                  <a:lnTo>
                    <a:pt x="46240" y="15494"/>
                  </a:lnTo>
                  <a:lnTo>
                    <a:pt x="46240" y="3771"/>
                  </a:lnTo>
                  <a:close/>
                </a:path>
                <a:path w="300990" h="259080">
                  <a:moveTo>
                    <a:pt x="105257" y="29806"/>
                  </a:moveTo>
                  <a:lnTo>
                    <a:pt x="59016" y="26771"/>
                  </a:lnTo>
                  <a:lnTo>
                    <a:pt x="59016" y="38544"/>
                  </a:lnTo>
                  <a:lnTo>
                    <a:pt x="105257" y="41681"/>
                  </a:lnTo>
                  <a:lnTo>
                    <a:pt x="105257" y="29806"/>
                  </a:lnTo>
                  <a:close/>
                </a:path>
                <a:path w="300990" h="259080">
                  <a:moveTo>
                    <a:pt x="167754" y="64731"/>
                  </a:moveTo>
                  <a:lnTo>
                    <a:pt x="122504" y="60960"/>
                  </a:lnTo>
                  <a:lnTo>
                    <a:pt x="122504" y="72732"/>
                  </a:lnTo>
                  <a:lnTo>
                    <a:pt x="167754" y="76454"/>
                  </a:lnTo>
                  <a:lnTo>
                    <a:pt x="167754" y="64731"/>
                  </a:lnTo>
                  <a:close/>
                </a:path>
                <a:path w="300990" h="259080">
                  <a:moveTo>
                    <a:pt x="169583" y="12458"/>
                  </a:moveTo>
                  <a:lnTo>
                    <a:pt x="124155" y="8737"/>
                  </a:lnTo>
                  <a:lnTo>
                    <a:pt x="124155" y="20459"/>
                  </a:lnTo>
                  <a:lnTo>
                    <a:pt x="169583" y="24244"/>
                  </a:lnTo>
                  <a:lnTo>
                    <a:pt x="169583" y="12458"/>
                  </a:lnTo>
                  <a:close/>
                </a:path>
                <a:path w="300990" h="259080">
                  <a:moveTo>
                    <a:pt x="238048" y="93345"/>
                  </a:moveTo>
                  <a:lnTo>
                    <a:pt x="191795" y="90170"/>
                  </a:lnTo>
                  <a:lnTo>
                    <a:pt x="191795" y="102044"/>
                  </a:lnTo>
                  <a:lnTo>
                    <a:pt x="238048" y="105079"/>
                  </a:lnTo>
                  <a:lnTo>
                    <a:pt x="238048" y="93345"/>
                  </a:lnTo>
                  <a:close/>
                </a:path>
                <a:path w="300990" h="259080">
                  <a:moveTo>
                    <a:pt x="238048" y="41681"/>
                  </a:moveTo>
                  <a:lnTo>
                    <a:pt x="191795" y="38544"/>
                  </a:lnTo>
                  <a:lnTo>
                    <a:pt x="191795" y="49682"/>
                  </a:lnTo>
                  <a:lnTo>
                    <a:pt x="238048" y="53454"/>
                  </a:lnTo>
                  <a:lnTo>
                    <a:pt x="238048" y="41681"/>
                  </a:lnTo>
                  <a:close/>
                </a:path>
                <a:path w="300990" h="259080">
                  <a:moveTo>
                    <a:pt x="238048" y="17437"/>
                  </a:moveTo>
                  <a:lnTo>
                    <a:pt x="191795" y="14300"/>
                  </a:lnTo>
                  <a:lnTo>
                    <a:pt x="191795" y="26174"/>
                  </a:lnTo>
                  <a:lnTo>
                    <a:pt x="238048" y="29210"/>
                  </a:lnTo>
                  <a:lnTo>
                    <a:pt x="238048" y="17437"/>
                  </a:lnTo>
                  <a:close/>
                </a:path>
                <a:path w="300990" h="259080">
                  <a:moveTo>
                    <a:pt x="298894" y="199034"/>
                  </a:moveTo>
                  <a:lnTo>
                    <a:pt x="252641" y="195249"/>
                  </a:lnTo>
                  <a:lnTo>
                    <a:pt x="252641" y="207124"/>
                  </a:lnTo>
                  <a:lnTo>
                    <a:pt x="298894" y="210807"/>
                  </a:lnTo>
                  <a:lnTo>
                    <a:pt x="298894" y="199034"/>
                  </a:lnTo>
                  <a:close/>
                </a:path>
                <a:path w="300990" h="259080">
                  <a:moveTo>
                    <a:pt x="300520" y="246926"/>
                  </a:moveTo>
                  <a:lnTo>
                    <a:pt x="255130" y="243751"/>
                  </a:lnTo>
                  <a:lnTo>
                    <a:pt x="255130" y="255625"/>
                  </a:lnTo>
                  <a:lnTo>
                    <a:pt x="300520" y="258800"/>
                  </a:lnTo>
                  <a:lnTo>
                    <a:pt x="300520" y="246926"/>
                  </a:lnTo>
                  <a:close/>
                </a:path>
              </a:pathLst>
            </a:custGeom>
            <a:solidFill>
              <a:srgbClr val="000000"/>
            </a:solidFill>
          </p:spPr>
          <p:txBody>
            <a:bodyPr wrap="square" lIns="0" tIns="0" rIns="0" bIns="0" rtlCol="0"/>
            <a:lstStyle/>
            <a:p>
              <a:endParaRPr/>
            </a:p>
          </p:txBody>
        </p:sp>
        <p:sp>
          <p:nvSpPr>
            <p:cNvPr id="23" name="object 20">
              <a:extLst>
                <a:ext uri="{FF2B5EF4-FFF2-40B4-BE49-F238E27FC236}">
                  <a16:creationId xmlns:a16="http://schemas.microsoft.com/office/drawing/2014/main" id="{5E8EAC37-538A-1257-D99C-721CFEB459D2}"/>
                </a:ext>
              </a:extLst>
            </p:cNvPr>
            <p:cNvSpPr/>
            <p:nvPr/>
          </p:nvSpPr>
          <p:spPr>
            <a:xfrm>
              <a:off x="7128918" y="1313100"/>
              <a:ext cx="586740" cy="165100"/>
            </a:xfrm>
            <a:custGeom>
              <a:avLst/>
              <a:gdLst/>
              <a:ahLst/>
              <a:cxnLst/>
              <a:rect l="l" t="t" r="r" b="b"/>
              <a:pathLst>
                <a:path w="586740" h="165100">
                  <a:moveTo>
                    <a:pt x="267191" y="0"/>
                  </a:moveTo>
                  <a:lnTo>
                    <a:pt x="0" y="120583"/>
                  </a:lnTo>
                  <a:lnTo>
                    <a:pt x="331543" y="164802"/>
                  </a:lnTo>
                  <a:lnTo>
                    <a:pt x="586639" y="31748"/>
                  </a:lnTo>
                  <a:lnTo>
                    <a:pt x="267191" y="0"/>
                  </a:lnTo>
                  <a:close/>
                </a:path>
              </a:pathLst>
            </a:custGeom>
            <a:solidFill>
              <a:srgbClr val="FF5F1F"/>
            </a:solidFill>
          </p:spPr>
          <p:txBody>
            <a:bodyPr wrap="square" lIns="0" tIns="0" rIns="0" bIns="0" rtlCol="0"/>
            <a:lstStyle/>
            <a:p>
              <a:endParaRPr/>
            </a:p>
          </p:txBody>
        </p:sp>
        <p:sp>
          <p:nvSpPr>
            <p:cNvPr id="24" name="object 21">
              <a:extLst>
                <a:ext uri="{FF2B5EF4-FFF2-40B4-BE49-F238E27FC236}">
                  <a16:creationId xmlns:a16="http://schemas.microsoft.com/office/drawing/2014/main" id="{E39B0BDE-B4CF-6FF3-ABF8-BD7FA4C2BEBD}"/>
                </a:ext>
              </a:extLst>
            </p:cNvPr>
            <p:cNvSpPr/>
            <p:nvPr/>
          </p:nvSpPr>
          <p:spPr>
            <a:xfrm>
              <a:off x="7209442" y="1173785"/>
              <a:ext cx="244475" cy="279400"/>
            </a:xfrm>
            <a:custGeom>
              <a:avLst/>
              <a:gdLst/>
              <a:ahLst/>
              <a:cxnLst/>
              <a:rect l="l" t="t" r="r" b="b"/>
              <a:pathLst>
                <a:path w="244475" h="279400">
                  <a:moveTo>
                    <a:pt x="0" y="0"/>
                  </a:moveTo>
                  <a:lnTo>
                    <a:pt x="0" y="241962"/>
                  </a:lnTo>
                  <a:lnTo>
                    <a:pt x="244019" y="279176"/>
                  </a:lnTo>
                  <a:lnTo>
                    <a:pt x="244019" y="13613"/>
                  </a:lnTo>
                  <a:lnTo>
                    <a:pt x="0" y="0"/>
                  </a:lnTo>
                  <a:close/>
                </a:path>
              </a:pathLst>
            </a:custGeom>
            <a:solidFill>
              <a:srgbClr val="FF5F00"/>
            </a:solidFill>
          </p:spPr>
          <p:txBody>
            <a:bodyPr wrap="square" lIns="0" tIns="0" rIns="0" bIns="0" rtlCol="0"/>
            <a:lstStyle/>
            <a:p>
              <a:endParaRPr/>
            </a:p>
          </p:txBody>
        </p:sp>
        <p:sp>
          <p:nvSpPr>
            <p:cNvPr id="25" name="object 22">
              <a:extLst>
                <a:ext uri="{FF2B5EF4-FFF2-40B4-BE49-F238E27FC236}">
                  <a16:creationId xmlns:a16="http://schemas.microsoft.com/office/drawing/2014/main" id="{7C8CCE8B-EE63-3C61-5D51-7A1EB0B4594E}"/>
                </a:ext>
              </a:extLst>
            </p:cNvPr>
            <p:cNvSpPr/>
            <p:nvPr/>
          </p:nvSpPr>
          <p:spPr>
            <a:xfrm>
              <a:off x="7450133" y="1127728"/>
              <a:ext cx="210820" cy="323850"/>
            </a:xfrm>
            <a:custGeom>
              <a:avLst/>
              <a:gdLst/>
              <a:ahLst/>
              <a:cxnLst/>
              <a:rect l="l" t="t" r="r" b="b"/>
              <a:pathLst>
                <a:path w="210820" h="323850">
                  <a:moveTo>
                    <a:pt x="210722" y="0"/>
                  </a:moveTo>
                  <a:lnTo>
                    <a:pt x="0" y="59670"/>
                  </a:lnTo>
                  <a:lnTo>
                    <a:pt x="0" y="323395"/>
                  </a:lnTo>
                  <a:lnTo>
                    <a:pt x="210722" y="217120"/>
                  </a:lnTo>
                  <a:lnTo>
                    <a:pt x="210722" y="0"/>
                  </a:lnTo>
                  <a:close/>
                </a:path>
              </a:pathLst>
            </a:custGeom>
            <a:solidFill>
              <a:srgbClr val="BE3E00"/>
            </a:solidFill>
          </p:spPr>
          <p:txBody>
            <a:bodyPr wrap="square" lIns="0" tIns="0" rIns="0" bIns="0" rtlCol="0"/>
            <a:lstStyle/>
            <a:p>
              <a:endParaRPr/>
            </a:p>
          </p:txBody>
        </p:sp>
        <p:sp>
          <p:nvSpPr>
            <p:cNvPr id="26" name="object 23">
              <a:extLst>
                <a:ext uri="{FF2B5EF4-FFF2-40B4-BE49-F238E27FC236}">
                  <a16:creationId xmlns:a16="http://schemas.microsoft.com/office/drawing/2014/main" id="{A46F5BD4-A8BD-30FA-6447-1175C6191F95}"/>
                </a:ext>
              </a:extLst>
            </p:cNvPr>
            <p:cNvSpPr/>
            <p:nvPr/>
          </p:nvSpPr>
          <p:spPr>
            <a:xfrm>
              <a:off x="7209434" y="1068018"/>
              <a:ext cx="451484" cy="119380"/>
            </a:xfrm>
            <a:custGeom>
              <a:avLst/>
              <a:gdLst/>
              <a:ahLst/>
              <a:cxnLst/>
              <a:rect l="l" t="t" r="r" b="b"/>
              <a:pathLst>
                <a:path w="451484" h="119380">
                  <a:moveTo>
                    <a:pt x="387946" y="10528"/>
                  </a:moveTo>
                  <a:lnTo>
                    <a:pt x="222618" y="0"/>
                  </a:lnTo>
                  <a:lnTo>
                    <a:pt x="58166" y="34874"/>
                  </a:lnTo>
                  <a:lnTo>
                    <a:pt x="232943" y="43472"/>
                  </a:lnTo>
                  <a:lnTo>
                    <a:pt x="387946" y="10528"/>
                  </a:lnTo>
                  <a:close/>
                </a:path>
                <a:path w="451484" h="119380">
                  <a:moveTo>
                    <a:pt x="451408" y="59715"/>
                  </a:moveTo>
                  <a:lnTo>
                    <a:pt x="240690" y="47244"/>
                  </a:lnTo>
                  <a:lnTo>
                    <a:pt x="0" y="105778"/>
                  </a:lnTo>
                  <a:lnTo>
                    <a:pt x="240690" y="119380"/>
                  </a:lnTo>
                  <a:lnTo>
                    <a:pt x="451408" y="59715"/>
                  </a:lnTo>
                  <a:close/>
                </a:path>
              </a:pathLst>
            </a:custGeom>
            <a:solidFill>
              <a:srgbClr val="FF5F1F"/>
            </a:solidFill>
          </p:spPr>
          <p:txBody>
            <a:bodyPr wrap="square" lIns="0" tIns="0" rIns="0" bIns="0" rtlCol="0"/>
            <a:lstStyle/>
            <a:p>
              <a:endParaRPr/>
            </a:p>
          </p:txBody>
        </p:sp>
        <p:pic>
          <p:nvPicPr>
            <p:cNvPr id="27" name="object 24">
              <a:extLst>
                <a:ext uri="{FF2B5EF4-FFF2-40B4-BE49-F238E27FC236}">
                  <a16:creationId xmlns:a16="http://schemas.microsoft.com/office/drawing/2014/main" id="{4EC7FA99-6B25-3DA1-2899-605A06770846}"/>
                </a:ext>
              </a:extLst>
            </p:cNvPr>
            <p:cNvPicPr/>
            <p:nvPr/>
          </p:nvPicPr>
          <p:blipFill>
            <a:blip r:embed="rId9" cstate="print"/>
            <a:stretch>
              <a:fillRect/>
            </a:stretch>
          </p:blipFill>
          <p:spPr>
            <a:xfrm>
              <a:off x="7267610" y="1078540"/>
              <a:ext cx="329776" cy="91518"/>
            </a:xfrm>
            <a:prstGeom prst="rect">
              <a:avLst/>
            </a:prstGeom>
          </p:spPr>
        </p:pic>
        <p:sp>
          <p:nvSpPr>
            <p:cNvPr id="28" name="object 25">
              <a:extLst>
                <a:ext uri="{FF2B5EF4-FFF2-40B4-BE49-F238E27FC236}">
                  <a16:creationId xmlns:a16="http://schemas.microsoft.com/office/drawing/2014/main" id="{EC2CF2CD-D8D2-79E9-5937-FE6E22B091CE}"/>
                </a:ext>
              </a:extLst>
            </p:cNvPr>
            <p:cNvSpPr/>
            <p:nvPr/>
          </p:nvSpPr>
          <p:spPr>
            <a:xfrm>
              <a:off x="7457811" y="1343507"/>
              <a:ext cx="257810" cy="580390"/>
            </a:xfrm>
            <a:custGeom>
              <a:avLst/>
              <a:gdLst/>
              <a:ahLst/>
              <a:cxnLst/>
              <a:rect l="l" t="t" r="r" b="b"/>
              <a:pathLst>
                <a:path w="257809" h="580389">
                  <a:moveTo>
                    <a:pt x="257746" y="0"/>
                  </a:moveTo>
                  <a:lnTo>
                    <a:pt x="1630" y="134396"/>
                  </a:lnTo>
                  <a:lnTo>
                    <a:pt x="0" y="580362"/>
                  </a:lnTo>
                  <a:lnTo>
                    <a:pt x="257746" y="406169"/>
                  </a:lnTo>
                  <a:lnTo>
                    <a:pt x="257746" y="0"/>
                  </a:lnTo>
                  <a:close/>
                </a:path>
              </a:pathLst>
            </a:custGeom>
            <a:solidFill>
              <a:srgbClr val="BE3E00"/>
            </a:solidFill>
          </p:spPr>
          <p:txBody>
            <a:bodyPr wrap="square" lIns="0" tIns="0" rIns="0" bIns="0" rtlCol="0"/>
            <a:lstStyle/>
            <a:p>
              <a:endParaRPr/>
            </a:p>
          </p:txBody>
        </p:sp>
        <p:sp>
          <p:nvSpPr>
            <p:cNvPr id="29" name="object 26">
              <a:extLst>
                <a:ext uri="{FF2B5EF4-FFF2-40B4-BE49-F238E27FC236}">
                  <a16:creationId xmlns:a16="http://schemas.microsoft.com/office/drawing/2014/main" id="{A3D26E3B-77B3-C8C6-D657-7732EC57970F}"/>
                </a:ext>
              </a:extLst>
            </p:cNvPr>
            <p:cNvSpPr/>
            <p:nvPr/>
          </p:nvSpPr>
          <p:spPr>
            <a:xfrm>
              <a:off x="7125384" y="1433684"/>
              <a:ext cx="334645" cy="490220"/>
            </a:xfrm>
            <a:custGeom>
              <a:avLst/>
              <a:gdLst/>
              <a:ahLst/>
              <a:cxnLst/>
              <a:rect l="l" t="t" r="r" b="b"/>
              <a:pathLst>
                <a:path w="334645" h="490219">
                  <a:moveTo>
                    <a:pt x="3533" y="0"/>
                  </a:moveTo>
                  <a:lnTo>
                    <a:pt x="0" y="410541"/>
                  </a:lnTo>
                  <a:lnTo>
                    <a:pt x="334057" y="490185"/>
                  </a:lnTo>
                  <a:lnTo>
                    <a:pt x="334057" y="44219"/>
                  </a:lnTo>
                  <a:lnTo>
                    <a:pt x="3533" y="0"/>
                  </a:lnTo>
                  <a:close/>
                </a:path>
              </a:pathLst>
            </a:custGeom>
            <a:solidFill>
              <a:srgbClr val="FF5F00"/>
            </a:solidFill>
          </p:spPr>
          <p:txBody>
            <a:bodyPr wrap="square" lIns="0" tIns="0" rIns="0" bIns="0" rtlCol="0"/>
            <a:lstStyle/>
            <a:p>
              <a:endParaRPr/>
            </a:p>
          </p:txBody>
        </p:sp>
        <p:pic>
          <p:nvPicPr>
            <p:cNvPr id="30" name="object 27">
              <a:extLst>
                <a:ext uri="{FF2B5EF4-FFF2-40B4-BE49-F238E27FC236}">
                  <a16:creationId xmlns:a16="http://schemas.microsoft.com/office/drawing/2014/main" id="{D8A4FC35-5413-3DFA-1B17-FB5F4209FA4B}"/>
                </a:ext>
              </a:extLst>
            </p:cNvPr>
            <p:cNvPicPr/>
            <p:nvPr/>
          </p:nvPicPr>
          <p:blipFill>
            <a:blip r:embed="rId10" cstate="print"/>
            <a:stretch>
              <a:fillRect/>
            </a:stretch>
          </p:blipFill>
          <p:spPr>
            <a:xfrm>
              <a:off x="7224868" y="1181188"/>
              <a:ext cx="202092" cy="163660"/>
            </a:xfrm>
            <a:prstGeom prst="rect">
              <a:avLst/>
            </a:prstGeom>
          </p:spPr>
        </p:pic>
        <p:pic>
          <p:nvPicPr>
            <p:cNvPr id="31" name="object 28">
              <a:extLst>
                <a:ext uri="{FF2B5EF4-FFF2-40B4-BE49-F238E27FC236}">
                  <a16:creationId xmlns:a16="http://schemas.microsoft.com/office/drawing/2014/main" id="{0AD514BF-AD78-79D1-5F7D-8D0F1A074566}"/>
                </a:ext>
              </a:extLst>
            </p:cNvPr>
            <p:cNvPicPr/>
            <p:nvPr/>
          </p:nvPicPr>
          <p:blipFill>
            <a:blip r:embed="rId11" cstate="print"/>
            <a:stretch>
              <a:fillRect/>
            </a:stretch>
          </p:blipFill>
          <p:spPr>
            <a:xfrm>
              <a:off x="7164050" y="1450527"/>
              <a:ext cx="251766" cy="95145"/>
            </a:xfrm>
            <a:prstGeom prst="rect">
              <a:avLst/>
            </a:prstGeom>
          </p:spPr>
        </p:pic>
        <p:pic>
          <p:nvPicPr>
            <p:cNvPr id="32" name="object 29">
              <a:extLst>
                <a:ext uri="{FF2B5EF4-FFF2-40B4-BE49-F238E27FC236}">
                  <a16:creationId xmlns:a16="http://schemas.microsoft.com/office/drawing/2014/main" id="{2F25C68F-A3FA-12E1-57B8-A9301F9E50F8}"/>
                </a:ext>
              </a:extLst>
            </p:cNvPr>
            <p:cNvPicPr/>
            <p:nvPr/>
          </p:nvPicPr>
          <p:blipFill>
            <a:blip r:embed="rId12" cstate="print"/>
            <a:stretch>
              <a:fillRect/>
            </a:stretch>
          </p:blipFill>
          <p:spPr>
            <a:xfrm>
              <a:off x="7582777" y="1375851"/>
              <a:ext cx="245039" cy="92760"/>
            </a:xfrm>
            <a:prstGeom prst="rect">
              <a:avLst/>
            </a:prstGeom>
          </p:spPr>
        </p:pic>
        <p:sp>
          <p:nvSpPr>
            <p:cNvPr id="33" name="object 30">
              <a:extLst>
                <a:ext uri="{FF2B5EF4-FFF2-40B4-BE49-F238E27FC236}">
                  <a16:creationId xmlns:a16="http://schemas.microsoft.com/office/drawing/2014/main" id="{880C3530-2352-A0AE-5474-D5B84F2AC404}"/>
                </a:ext>
              </a:extLst>
            </p:cNvPr>
            <p:cNvSpPr/>
            <p:nvPr/>
          </p:nvSpPr>
          <p:spPr>
            <a:xfrm>
              <a:off x="7583797" y="1454303"/>
              <a:ext cx="149225" cy="267970"/>
            </a:xfrm>
            <a:custGeom>
              <a:avLst/>
              <a:gdLst/>
              <a:ahLst/>
              <a:cxnLst/>
              <a:rect l="l" t="t" r="r" b="b"/>
              <a:pathLst>
                <a:path w="149225" h="267969">
                  <a:moveTo>
                    <a:pt x="0" y="0"/>
                  </a:moveTo>
                  <a:lnTo>
                    <a:pt x="0" y="240720"/>
                  </a:lnTo>
                  <a:lnTo>
                    <a:pt x="149021" y="267351"/>
                  </a:lnTo>
                  <a:lnTo>
                    <a:pt x="149021" y="13663"/>
                  </a:lnTo>
                  <a:lnTo>
                    <a:pt x="0" y="0"/>
                  </a:lnTo>
                  <a:close/>
                </a:path>
              </a:pathLst>
            </a:custGeom>
            <a:solidFill>
              <a:srgbClr val="00BEDF"/>
            </a:solidFill>
          </p:spPr>
          <p:txBody>
            <a:bodyPr wrap="square" lIns="0" tIns="0" rIns="0" bIns="0" rtlCol="0"/>
            <a:lstStyle/>
            <a:p>
              <a:endParaRPr/>
            </a:p>
          </p:txBody>
        </p:sp>
        <p:sp>
          <p:nvSpPr>
            <p:cNvPr id="34" name="object 31">
              <a:extLst>
                <a:ext uri="{FF2B5EF4-FFF2-40B4-BE49-F238E27FC236}">
                  <a16:creationId xmlns:a16="http://schemas.microsoft.com/office/drawing/2014/main" id="{6DCFA102-5853-8B60-5E4F-9044EB11B57E}"/>
                </a:ext>
              </a:extLst>
            </p:cNvPr>
            <p:cNvSpPr/>
            <p:nvPr/>
          </p:nvSpPr>
          <p:spPr>
            <a:xfrm>
              <a:off x="7732818" y="1411972"/>
              <a:ext cx="94615" cy="309880"/>
            </a:xfrm>
            <a:custGeom>
              <a:avLst/>
              <a:gdLst/>
              <a:ahLst/>
              <a:cxnLst/>
              <a:rect l="l" t="t" r="r" b="b"/>
              <a:pathLst>
                <a:path w="94615" h="309880">
                  <a:moveTo>
                    <a:pt x="94183" y="0"/>
                  </a:moveTo>
                  <a:lnTo>
                    <a:pt x="0" y="56640"/>
                  </a:lnTo>
                  <a:lnTo>
                    <a:pt x="0" y="309682"/>
                  </a:lnTo>
                  <a:lnTo>
                    <a:pt x="94183" y="236994"/>
                  </a:lnTo>
                  <a:lnTo>
                    <a:pt x="94183" y="0"/>
                  </a:lnTo>
                  <a:close/>
                </a:path>
              </a:pathLst>
            </a:custGeom>
            <a:solidFill>
              <a:srgbClr val="009FBE"/>
            </a:solidFill>
          </p:spPr>
          <p:txBody>
            <a:bodyPr wrap="square" lIns="0" tIns="0" rIns="0" bIns="0" rtlCol="0"/>
            <a:lstStyle/>
            <a:p>
              <a:endParaRPr/>
            </a:p>
          </p:txBody>
        </p:sp>
        <p:sp>
          <p:nvSpPr>
            <p:cNvPr id="35" name="object 32">
              <a:extLst>
                <a:ext uri="{FF2B5EF4-FFF2-40B4-BE49-F238E27FC236}">
                  <a16:creationId xmlns:a16="http://schemas.microsoft.com/office/drawing/2014/main" id="{493A3DDA-B56B-0508-3439-44B42CFB595E}"/>
                </a:ext>
              </a:extLst>
            </p:cNvPr>
            <p:cNvSpPr/>
            <p:nvPr/>
          </p:nvSpPr>
          <p:spPr>
            <a:xfrm>
              <a:off x="7730983" y="1648966"/>
              <a:ext cx="192405" cy="220979"/>
            </a:xfrm>
            <a:custGeom>
              <a:avLst/>
              <a:gdLst/>
              <a:ahLst/>
              <a:cxnLst/>
              <a:rect l="l" t="t" r="r" b="b"/>
              <a:pathLst>
                <a:path w="192404" h="220980">
                  <a:moveTo>
                    <a:pt x="96017" y="0"/>
                  </a:moveTo>
                  <a:lnTo>
                    <a:pt x="0" y="72091"/>
                  </a:lnTo>
                  <a:lnTo>
                    <a:pt x="35947" y="220697"/>
                  </a:lnTo>
                  <a:lnTo>
                    <a:pt x="191967" y="81432"/>
                  </a:lnTo>
                  <a:lnTo>
                    <a:pt x="96017" y="0"/>
                  </a:lnTo>
                  <a:close/>
                </a:path>
              </a:pathLst>
            </a:custGeom>
            <a:solidFill>
              <a:srgbClr val="008080"/>
            </a:solidFill>
          </p:spPr>
          <p:txBody>
            <a:bodyPr wrap="square" lIns="0" tIns="0" rIns="0" bIns="0" rtlCol="0"/>
            <a:lstStyle/>
            <a:p>
              <a:endParaRPr/>
            </a:p>
          </p:txBody>
        </p:sp>
        <p:sp>
          <p:nvSpPr>
            <p:cNvPr id="36" name="object 33">
              <a:extLst>
                <a:ext uri="{FF2B5EF4-FFF2-40B4-BE49-F238E27FC236}">
                  <a16:creationId xmlns:a16="http://schemas.microsoft.com/office/drawing/2014/main" id="{A3C47D64-2380-BF96-F83B-7C11FA107152}"/>
                </a:ext>
              </a:extLst>
            </p:cNvPr>
            <p:cNvSpPr/>
            <p:nvPr/>
          </p:nvSpPr>
          <p:spPr>
            <a:xfrm>
              <a:off x="7504824" y="1695030"/>
              <a:ext cx="417195" cy="455930"/>
            </a:xfrm>
            <a:custGeom>
              <a:avLst/>
              <a:gdLst/>
              <a:ahLst/>
              <a:cxnLst/>
              <a:rect l="l" t="t" r="r" b="b"/>
              <a:pathLst>
                <a:path w="417195" h="455930">
                  <a:moveTo>
                    <a:pt x="417106" y="35369"/>
                  </a:moveTo>
                  <a:lnTo>
                    <a:pt x="261950" y="174040"/>
                  </a:lnTo>
                  <a:lnTo>
                    <a:pt x="226974" y="26035"/>
                  </a:lnTo>
                  <a:lnTo>
                    <a:pt x="76314" y="0"/>
                  </a:lnTo>
                  <a:lnTo>
                    <a:pt x="0" y="125552"/>
                  </a:lnTo>
                  <a:lnTo>
                    <a:pt x="261429" y="174523"/>
                  </a:lnTo>
                  <a:lnTo>
                    <a:pt x="261289" y="174637"/>
                  </a:lnTo>
                  <a:lnTo>
                    <a:pt x="260464" y="455866"/>
                  </a:lnTo>
                  <a:lnTo>
                    <a:pt x="417106" y="263017"/>
                  </a:lnTo>
                  <a:lnTo>
                    <a:pt x="417106" y="35369"/>
                  </a:lnTo>
                  <a:close/>
                </a:path>
              </a:pathLst>
            </a:custGeom>
            <a:solidFill>
              <a:srgbClr val="009FBE"/>
            </a:solidFill>
          </p:spPr>
          <p:txBody>
            <a:bodyPr wrap="square" lIns="0" tIns="0" rIns="0" bIns="0" rtlCol="0"/>
            <a:lstStyle/>
            <a:p>
              <a:endParaRPr/>
            </a:p>
          </p:txBody>
        </p:sp>
        <p:sp>
          <p:nvSpPr>
            <p:cNvPr id="37" name="object 34">
              <a:extLst>
                <a:ext uri="{FF2B5EF4-FFF2-40B4-BE49-F238E27FC236}">
                  <a16:creationId xmlns:a16="http://schemas.microsoft.com/office/drawing/2014/main" id="{AFFE7236-9982-31B8-1089-F40B8967DB85}"/>
                </a:ext>
              </a:extLst>
            </p:cNvPr>
            <p:cNvSpPr/>
            <p:nvPr/>
          </p:nvSpPr>
          <p:spPr>
            <a:xfrm>
              <a:off x="7504835" y="1820575"/>
              <a:ext cx="261620" cy="330200"/>
            </a:xfrm>
            <a:custGeom>
              <a:avLst/>
              <a:gdLst/>
              <a:ahLst/>
              <a:cxnLst/>
              <a:rect l="l" t="t" r="r" b="b"/>
              <a:pathLst>
                <a:path w="261620" h="330200">
                  <a:moveTo>
                    <a:pt x="0" y="0"/>
                  </a:moveTo>
                  <a:lnTo>
                    <a:pt x="0" y="266188"/>
                  </a:lnTo>
                  <a:lnTo>
                    <a:pt x="261279" y="329705"/>
                  </a:lnTo>
                  <a:lnTo>
                    <a:pt x="261279" y="48491"/>
                  </a:lnTo>
                  <a:lnTo>
                    <a:pt x="0" y="0"/>
                  </a:lnTo>
                  <a:close/>
                </a:path>
              </a:pathLst>
            </a:custGeom>
            <a:solidFill>
              <a:srgbClr val="00BEDF"/>
            </a:solidFill>
          </p:spPr>
          <p:txBody>
            <a:bodyPr wrap="square" lIns="0" tIns="0" rIns="0" bIns="0" rtlCol="0"/>
            <a:lstStyle/>
            <a:p>
              <a:endParaRPr/>
            </a:p>
          </p:txBody>
        </p:sp>
        <p:sp>
          <p:nvSpPr>
            <p:cNvPr id="38" name="object 35">
              <a:extLst>
                <a:ext uri="{FF2B5EF4-FFF2-40B4-BE49-F238E27FC236}">
                  <a16:creationId xmlns:a16="http://schemas.microsoft.com/office/drawing/2014/main" id="{2FF249B3-23C0-57A8-EB8F-6116EB25535C}"/>
                </a:ext>
              </a:extLst>
            </p:cNvPr>
            <p:cNvSpPr/>
            <p:nvPr/>
          </p:nvSpPr>
          <p:spPr>
            <a:xfrm>
              <a:off x="7599210" y="1466684"/>
              <a:ext cx="112395" cy="173355"/>
            </a:xfrm>
            <a:custGeom>
              <a:avLst/>
              <a:gdLst/>
              <a:ahLst/>
              <a:cxnLst/>
              <a:rect l="l" t="t" r="r" b="b"/>
              <a:pathLst>
                <a:path w="112395" h="173355">
                  <a:moveTo>
                    <a:pt x="23863" y="115112"/>
                  </a:moveTo>
                  <a:lnTo>
                    <a:pt x="0" y="110744"/>
                  </a:lnTo>
                  <a:lnTo>
                    <a:pt x="0" y="156108"/>
                  </a:lnTo>
                  <a:lnTo>
                    <a:pt x="23863" y="159829"/>
                  </a:lnTo>
                  <a:lnTo>
                    <a:pt x="23863" y="115112"/>
                  </a:lnTo>
                  <a:close/>
                </a:path>
                <a:path w="112395" h="173355">
                  <a:moveTo>
                    <a:pt x="23863" y="58521"/>
                  </a:moveTo>
                  <a:lnTo>
                    <a:pt x="0" y="54749"/>
                  </a:lnTo>
                  <a:lnTo>
                    <a:pt x="0" y="99466"/>
                  </a:lnTo>
                  <a:lnTo>
                    <a:pt x="23863" y="103238"/>
                  </a:lnTo>
                  <a:lnTo>
                    <a:pt x="23863" y="58521"/>
                  </a:lnTo>
                  <a:close/>
                </a:path>
                <a:path w="112395" h="173355">
                  <a:moveTo>
                    <a:pt x="23863" y="1930"/>
                  </a:moveTo>
                  <a:lnTo>
                    <a:pt x="0" y="0"/>
                  </a:lnTo>
                  <a:lnTo>
                    <a:pt x="0" y="43624"/>
                  </a:lnTo>
                  <a:lnTo>
                    <a:pt x="23863" y="46647"/>
                  </a:lnTo>
                  <a:lnTo>
                    <a:pt x="23863" y="1930"/>
                  </a:lnTo>
                  <a:close/>
                </a:path>
                <a:path w="112395" h="173355">
                  <a:moveTo>
                    <a:pt x="66802" y="121323"/>
                  </a:moveTo>
                  <a:lnTo>
                    <a:pt x="42748" y="118148"/>
                  </a:lnTo>
                  <a:lnTo>
                    <a:pt x="42748" y="163601"/>
                  </a:lnTo>
                  <a:lnTo>
                    <a:pt x="66802" y="166738"/>
                  </a:lnTo>
                  <a:lnTo>
                    <a:pt x="66802" y="121323"/>
                  </a:lnTo>
                  <a:close/>
                </a:path>
                <a:path w="112395" h="173355">
                  <a:moveTo>
                    <a:pt x="66802" y="65278"/>
                  </a:moveTo>
                  <a:lnTo>
                    <a:pt x="42748" y="61556"/>
                  </a:lnTo>
                  <a:lnTo>
                    <a:pt x="42748" y="107010"/>
                  </a:lnTo>
                  <a:lnTo>
                    <a:pt x="66802" y="110147"/>
                  </a:lnTo>
                  <a:lnTo>
                    <a:pt x="66802" y="65278"/>
                  </a:lnTo>
                  <a:close/>
                </a:path>
                <a:path w="112395" h="173355">
                  <a:moveTo>
                    <a:pt x="66802" y="6261"/>
                  </a:moveTo>
                  <a:lnTo>
                    <a:pt x="42748" y="3721"/>
                  </a:lnTo>
                  <a:lnTo>
                    <a:pt x="42748" y="49187"/>
                  </a:lnTo>
                  <a:lnTo>
                    <a:pt x="66802" y="52959"/>
                  </a:lnTo>
                  <a:lnTo>
                    <a:pt x="66802" y="6261"/>
                  </a:lnTo>
                  <a:close/>
                </a:path>
                <a:path w="112395" h="173355">
                  <a:moveTo>
                    <a:pt x="112064" y="128079"/>
                  </a:moveTo>
                  <a:lnTo>
                    <a:pt x="88138" y="124460"/>
                  </a:lnTo>
                  <a:lnTo>
                    <a:pt x="88138" y="168579"/>
                  </a:lnTo>
                  <a:lnTo>
                    <a:pt x="112064" y="172948"/>
                  </a:lnTo>
                  <a:lnTo>
                    <a:pt x="112064" y="128079"/>
                  </a:lnTo>
                  <a:close/>
                </a:path>
                <a:path w="112395" h="173355">
                  <a:moveTo>
                    <a:pt x="112064" y="71488"/>
                  </a:moveTo>
                  <a:lnTo>
                    <a:pt x="88138" y="67868"/>
                  </a:lnTo>
                  <a:lnTo>
                    <a:pt x="88138" y="111988"/>
                  </a:lnTo>
                  <a:lnTo>
                    <a:pt x="112064" y="116357"/>
                  </a:lnTo>
                  <a:lnTo>
                    <a:pt x="112064" y="71488"/>
                  </a:lnTo>
                  <a:close/>
                </a:path>
                <a:path w="112395" h="173355">
                  <a:moveTo>
                    <a:pt x="112064" y="11874"/>
                  </a:moveTo>
                  <a:lnTo>
                    <a:pt x="88138" y="9283"/>
                  </a:lnTo>
                  <a:lnTo>
                    <a:pt x="88138" y="54749"/>
                  </a:lnTo>
                  <a:lnTo>
                    <a:pt x="112064" y="57188"/>
                  </a:lnTo>
                  <a:lnTo>
                    <a:pt x="112064" y="11874"/>
                  </a:lnTo>
                  <a:close/>
                </a:path>
              </a:pathLst>
            </a:custGeom>
            <a:solidFill>
              <a:srgbClr val="000000"/>
            </a:solidFill>
          </p:spPr>
          <p:txBody>
            <a:bodyPr wrap="square" lIns="0" tIns="0" rIns="0" bIns="0" rtlCol="0"/>
            <a:lstStyle/>
            <a:p>
              <a:endParaRPr/>
            </a:p>
          </p:txBody>
        </p:sp>
        <p:sp>
          <p:nvSpPr>
            <p:cNvPr id="39" name="object 36">
              <a:extLst>
                <a:ext uri="{FF2B5EF4-FFF2-40B4-BE49-F238E27FC236}">
                  <a16:creationId xmlns:a16="http://schemas.microsoft.com/office/drawing/2014/main" id="{51B14D86-2735-5EAF-E37B-9A59A3414269}"/>
                </a:ext>
              </a:extLst>
            </p:cNvPr>
            <p:cNvSpPr/>
            <p:nvPr/>
          </p:nvSpPr>
          <p:spPr>
            <a:xfrm>
              <a:off x="6399971" y="1267639"/>
              <a:ext cx="623570" cy="104139"/>
            </a:xfrm>
            <a:custGeom>
              <a:avLst/>
              <a:gdLst/>
              <a:ahLst/>
              <a:cxnLst/>
              <a:rect l="l" t="t" r="r" b="b"/>
              <a:pathLst>
                <a:path w="623570" h="104140">
                  <a:moveTo>
                    <a:pt x="296404" y="0"/>
                  </a:moveTo>
                  <a:lnTo>
                    <a:pt x="0" y="61558"/>
                  </a:lnTo>
                  <a:lnTo>
                    <a:pt x="355422" y="103840"/>
                  </a:lnTo>
                  <a:lnTo>
                    <a:pt x="623483" y="30506"/>
                  </a:lnTo>
                  <a:lnTo>
                    <a:pt x="296404" y="0"/>
                  </a:lnTo>
                  <a:close/>
                </a:path>
              </a:pathLst>
            </a:custGeom>
            <a:solidFill>
              <a:srgbClr val="DF3E5F"/>
            </a:solidFill>
          </p:spPr>
          <p:txBody>
            <a:bodyPr wrap="square" lIns="0" tIns="0" rIns="0" bIns="0" rtlCol="0"/>
            <a:lstStyle/>
            <a:p>
              <a:endParaRPr/>
            </a:p>
          </p:txBody>
        </p:sp>
        <p:sp>
          <p:nvSpPr>
            <p:cNvPr id="40" name="object 37">
              <a:extLst>
                <a:ext uri="{FF2B5EF4-FFF2-40B4-BE49-F238E27FC236}">
                  <a16:creationId xmlns:a16="http://schemas.microsoft.com/office/drawing/2014/main" id="{BDB9BC6C-AA09-B85C-4545-004E0F40789A}"/>
                </a:ext>
              </a:extLst>
            </p:cNvPr>
            <p:cNvSpPr/>
            <p:nvPr/>
          </p:nvSpPr>
          <p:spPr>
            <a:xfrm>
              <a:off x="6399971" y="1328005"/>
              <a:ext cx="355600" cy="829944"/>
            </a:xfrm>
            <a:custGeom>
              <a:avLst/>
              <a:gdLst/>
              <a:ahLst/>
              <a:cxnLst/>
              <a:rect l="l" t="t" r="r" b="b"/>
              <a:pathLst>
                <a:path w="355600" h="829944">
                  <a:moveTo>
                    <a:pt x="0" y="0"/>
                  </a:moveTo>
                  <a:lnTo>
                    <a:pt x="0" y="714639"/>
                  </a:lnTo>
                  <a:lnTo>
                    <a:pt x="44593" y="728943"/>
                  </a:lnTo>
                  <a:lnTo>
                    <a:pt x="44593" y="639367"/>
                  </a:lnTo>
                  <a:lnTo>
                    <a:pt x="124163" y="665551"/>
                  </a:lnTo>
                  <a:lnTo>
                    <a:pt x="124163" y="753790"/>
                  </a:lnTo>
                  <a:lnTo>
                    <a:pt x="180694" y="772456"/>
                  </a:lnTo>
                  <a:lnTo>
                    <a:pt x="180694" y="683487"/>
                  </a:lnTo>
                  <a:lnTo>
                    <a:pt x="280993" y="712095"/>
                  </a:lnTo>
                  <a:lnTo>
                    <a:pt x="279994" y="811607"/>
                  </a:lnTo>
                  <a:lnTo>
                    <a:pt x="355422" y="829668"/>
                  </a:lnTo>
                  <a:lnTo>
                    <a:pt x="355422" y="42877"/>
                  </a:lnTo>
                  <a:lnTo>
                    <a:pt x="0" y="0"/>
                  </a:lnTo>
                  <a:close/>
                </a:path>
              </a:pathLst>
            </a:custGeom>
            <a:solidFill>
              <a:srgbClr val="FF5F7E"/>
            </a:solidFill>
          </p:spPr>
          <p:txBody>
            <a:bodyPr wrap="square" lIns="0" tIns="0" rIns="0" bIns="0" rtlCol="0"/>
            <a:lstStyle/>
            <a:p>
              <a:endParaRPr/>
            </a:p>
          </p:txBody>
        </p:sp>
        <p:sp>
          <p:nvSpPr>
            <p:cNvPr id="41" name="object 38">
              <a:extLst>
                <a:ext uri="{FF2B5EF4-FFF2-40B4-BE49-F238E27FC236}">
                  <a16:creationId xmlns:a16="http://schemas.microsoft.com/office/drawing/2014/main" id="{31650BB0-68BA-7B8F-E961-45602D4A067D}"/>
                </a:ext>
              </a:extLst>
            </p:cNvPr>
            <p:cNvSpPr/>
            <p:nvPr/>
          </p:nvSpPr>
          <p:spPr>
            <a:xfrm>
              <a:off x="6755393" y="1297549"/>
              <a:ext cx="269240" cy="861060"/>
            </a:xfrm>
            <a:custGeom>
              <a:avLst/>
              <a:gdLst/>
              <a:ahLst/>
              <a:cxnLst/>
              <a:rect l="l" t="t" r="r" b="b"/>
              <a:pathLst>
                <a:path w="269240" h="861060">
                  <a:moveTo>
                    <a:pt x="265574" y="0"/>
                  </a:moveTo>
                  <a:lnTo>
                    <a:pt x="0" y="72737"/>
                  </a:lnTo>
                  <a:lnTo>
                    <a:pt x="0" y="860730"/>
                  </a:lnTo>
                  <a:lnTo>
                    <a:pt x="269053" y="665461"/>
                  </a:lnTo>
                  <a:lnTo>
                    <a:pt x="265574" y="0"/>
                  </a:lnTo>
                  <a:close/>
                </a:path>
              </a:pathLst>
            </a:custGeom>
            <a:solidFill>
              <a:srgbClr val="DF1F3E"/>
            </a:solidFill>
          </p:spPr>
          <p:txBody>
            <a:bodyPr wrap="square" lIns="0" tIns="0" rIns="0" bIns="0" rtlCol="0"/>
            <a:lstStyle/>
            <a:p>
              <a:endParaRPr/>
            </a:p>
          </p:txBody>
        </p:sp>
        <p:pic>
          <p:nvPicPr>
            <p:cNvPr id="42" name="object 39">
              <a:extLst>
                <a:ext uri="{FF2B5EF4-FFF2-40B4-BE49-F238E27FC236}">
                  <a16:creationId xmlns:a16="http://schemas.microsoft.com/office/drawing/2014/main" id="{0C76F63F-7314-063B-73DD-B4A6B8837A02}"/>
                </a:ext>
              </a:extLst>
            </p:cNvPr>
            <p:cNvPicPr/>
            <p:nvPr/>
          </p:nvPicPr>
          <p:blipFill>
            <a:blip r:embed="rId13" cstate="print"/>
            <a:stretch>
              <a:fillRect/>
            </a:stretch>
          </p:blipFill>
          <p:spPr>
            <a:xfrm>
              <a:off x="6580665" y="2008461"/>
              <a:ext cx="103608" cy="92000"/>
            </a:xfrm>
            <a:prstGeom prst="rect">
              <a:avLst/>
            </a:prstGeom>
          </p:spPr>
        </p:pic>
        <p:pic>
          <p:nvPicPr>
            <p:cNvPr id="43" name="object 40">
              <a:extLst>
                <a:ext uri="{FF2B5EF4-FFF2-40B4-BE49-F238E27FC236}">
                  <a16:creationId xmlns:a16="http://schemas.microsoft.com/office/drawing/2014/main" id="{DC8C43C8-C892-E6CC-96E0-8F698AE7F491}"/>
                </a:ext>
              </a:extLst>
            </p:cNvPr>
            <p:cNvPicPr/>
            <p:nvPr/>
          </p:nvPicPr>
          <p:blipFill>
            <a:blip r:embed="rId14" cstate="print"/>
            <a:stretch>
              <a:fillRect/>
            </a:stretch>
          </p:blipFill>
          <p:spPr>
            <a:xfrm>
              <a:off x="6443570" y="1964222"/>
              <a:ext cx="105435" cy="93331"/>
            </a:xfrm>
            <a:prstGeom prst="rect">
              <a:avLst/>
            </a:prstGeom>
          </p:spPr>
        </p:pic>
        <p:sp>
          <p:nvSpPr>
            <p:cNvPr id="44" name="object 41">
              <a:extLst>
                <a:ext uri="{FF2B5EF4-FFF2-40B4-BE49-F238E27FC236}">
                  <a16:creationId xmlns:a16="http://schemas.microsoft.com/office/drawing/2014/main" id="{2067C722-94E2-ACF0-0100-0DB81B875A8E}"/>
                </a:ext>
              </a:extLst>
            </p:cNvPr>
            <p:cNvSpPr/>
            <p:nvPr/>
          </p:nvSpPr>
          <p:spPr>
            <a:xfrm>
              <a:off x="6424837" y="1349220"/>
              <a:ext cx="290830" cy="654685"/>
            </a:xfrm>
            <a:custGeom>
              <a:avLst/>
              <a:gdLst/>
              <a:ahLst/>
              <a:cxnLst/>
              <a:rect l="l" t="t" r="r" b="b"/>
              <a:pathLst>
                <a:path w="290829" h="654685">
                  <a:moveTo>
                    <a:pt x="0" y="0"/>
                  </a:moveTo>
                  <a:lnTo>
                    <a:pt x="1657" y="565904"/>
                  </a:lnTo>
                  <a:lnTo>
                    <a:pt x="290272" y="654272"/>
                  </a:lnTo>
                  <a:lnTo>
                    <a:pt x="290272" y="34779"/>
                  </a:lnTo>
                  <a:lnTo>
                    <a:pt x="0" y="0"/>
                  </a:lnTo>
                  <a:close/>
                </a:path>
              </a:pathLst>
            </a:custGeom>
            <a:solidFill>
              <a:srgbClr val="000000"/>
            </a:solidFill>
          </p:spPr>
          <p:txBody>
            <a:bodyPr wrap="square" lIns="0" tIns="0" rIns="0" bIns="0" rtlCol="0"/>
            <a:lstStyle/>
            <a:p>
              <a:endParaRPr/>
            </a:p>
          </p:txBody>
        </p:sp>
        <p:sp>
          <p:nvSpPr>
            <p:cNvPr id="45" name="object 42">
              <a:extLst>
                <a:ext uri="{FF2B5EF4-FFF2-40B4-BE49-F238E27FC236}">
                  <a16:creationId xmlns:a16="http://schemas.microsoft.com/office/drawing/2014/main" id="{5F3E4980-7459-334E-9783-904A05A98CFB}"/>
                </a:ext>
              </a:extLst>
            </p:cNvPr>
            <p:cNvSpPr/>
            <p:nvPr/>
          </p:nvSpPr>
          <p:spPr>
            <a:xfrm>
              <a:off x="6411907" y="1347233"/>
              <a:ext cx="320675" cy="642620"/>
            </a:xfrm>
            <a:custGeom>
              <a:avLst/>
              <a:gdLst/>
              <a:ahLst/>
              <a:cxnLst/>
              <a:rect l="l" t="t" r="r" b="b"/>
              <a:pathLst>
                <a:path w="320675" h="642619">
                  <a:moveTo>
                    <a:pt x="2652" y="492023"/>
                  </a:moveTo>
                  <a:lnTo>
                    <a:pt x="320443" y="569729"/>
                  </a:lnTo>
                </a:path>
                <a:path w="320675" h="642619">
                  <a:moveTo>
                    <a:pt x="0" y="409348"/>
                  </a:moveTo>
                  <a:lnTo>
                    <a:pt x="317793" y="476522"/>
                  </a:lnTo>
                </a:path>
                <a:path w="320675" h="642619">
                  <a:moveTo>
                    <a:pt x="6962" y="324736"/>
                  </a:moveTo>
                  <a:lnTo>
                    <a:pt x="317793" y="384407"/>
                  </a:lnTo>
                </a:path>
                <a:path w="320675" h="642619">
                  <a:moveTo>
                    <a:pt x="4310" y="236397"/>
                  </a:moveTo>
                  <a:lnTo>
                    <a:pt x="315306" y="291150"/>
                  </a:lnTo>
                </a:path>
                <a:path w="320675" h="642619">
                  <a:moveTo>
                    <a:pt x="10277" y="151785"/>
                  </a:moveTo>
                  <a:lnTo>
                    <a:pt x="315306" y="197246"/>
                  </a:lnTo>
                </a:path>
                <a:path w="320675" h="642619">
                  <a:moveTo>
                    <a:pt x="0" y="74079"/>
                  </a:moveTo>
                  <a:lnTo>
                    <a:pt x="311826" y="112634"/>
                  </a:lnTo>
                </a:path>
                <a:path w="320675" h="642619">
                  <a:moveTo>
                    <a:pt x="74602" y="0"/>
                  </a:moveTo>
                  <a:lnTo>
                    <a:pt x="74602" y="598323"/>
                  </a:lnTo>
                </a:path>
                <a:path w="320675" h="642619">
                  <a:moveTo>
                    <a:pt x="146544" y="10582"/>
                  </a:moveTo>
                  <a:lnTo>
                    <a:pt x="146544" y="623289"/>
                  </a:lnTo>
                </a:path>
                <a:path w="320675" h="642619">
                  <a:moveTo>
                    <a:pt x="223630" y="19277"/>
                  </a:moveTo>
                  <a:lnTo>
                    <a:pt x="223630" y="642562"/>
                  </a:lnTo>
                </a:path>
              </a:pathLst>
            </a:custGeom>
            <a:ln w="6026">
              <a:solidFill>
                <a:srgbClr val="FF5F7E"/>
              </a:solidFill>
            </a:ln>
          </p:spPr>
          <p:txBody>
            <a:bodyPr wrap="square" lIns="0" tIns="0" rIns="0" bIns="0" rtlCol="0"/>
            <a:lstStyle/>
            <a:p>
              <a:endParaRPr/>
            </a:p>
          </p:txBody>
        </p:sp>
        <p:sp>
          <p:nvSpPr>
            <p:cNvPr id="46" name="object 43">
              <a:extLst>
                <a:ext uri="{FF2B5EF4-FFF2-40B4-BE49-F238E27FC236}">
                  <a16:creationId xmlns:a16="http://schemas.microsoft.com/office/drawing/2014/main" id="{6512F4C1-EEC3-7DF1-ECE1-35A6FFCF8F55}"/>
                </a:ext>
              </a:extLst>
            </p:cNvPr>
            <p:cNvSpPr/>
            <p:nvPr/>
          </p:nvSpPr>
          <p:spPr>
            <a:xfrm>
              <a:off x="6532758" y="1211744"/>
              <a:ext cx="372745" cy="53340"/>
            </a:xfrm>
            <a:custGeom>
              <a:avLst/>
              <a:gdLst/>
              <a:ahLst/>
              <a:cxnLst/>
              <a:rect l="l" t="t" r="r" b="b"/>
              <a:pathLst>
                <a:path w="372745" h="53340">
                  <a:moveTo>
                    <a:pt x="161796" y="0"/>
                  </a:moveTo>
                  <a:lnTo>
                    <a:pt x="0" y="34182"/>
                  </a:lnTo>
                  <a:lnTo>
                    <a:pt x="216668" y="52864"/>
                  </a:lnTo>
                  <a:lnTo>
                    <a:pt x="372498" y="17339"/>
                  </a:lnTo>
                  <a:lnTo>
                    <a:pt x="161796" y="0"/>
                  </a:lnTo>
                  <a:close/>
                </a:path>
              </a:pathLst>
            </a:custGeom>
            <a:solidFill>
              <a:srgbClr val="DF3E5F"/>
            </a:solidFill>
          </p:spPr>
          <p:txBody>
            <a:bodyPr wrap="square" lIns="0" tIns="0" rIns="0" bIns="0" rtlCol="0"/>
            <a:lstStyle/>
            <a:p>
              <a:endParaRPr/>
            </a:p>
          </p:txBody>
        </p:sp>
        <p:pic>
          <p:nvPicPr>
            <p:cNvPr id="47" name="object 44">
              <a:extLst>
                <a:ext uri="{FF2B5EF4-FFF2-40B4-BE49-F238E27FC236}">
                  <a16:creationId xmlns:a16="http://schemas.microsoft.com/office/drawing/2014/main" id="{6CC31AE5-F728-BCD2-DFFA-05D87D2C4C39}"/>
                </a:ext>
              </a:extLst>
            </p:cNvPr>
            <p:cNvPicPr/>
            <p:nvPr/>
          </p:nvPicPr>
          <p:blipFill>
            <a:blip r:embed="rId15" cstate="print"/>
            <a:stretch>
              <a:fillRect/>
            </a:stretch>
          </p:blipFill>
          <p:spPr>
            <a:xfrm>
              <a:off x="6532758" y="1229084"/>
              <a:ext cx="370011" cy="115764"/>
            </a:xfrm>
            <a:prstGeom prst="rect">
              <a:avLst/>
            </a:prstGeom>
          </p:spPr>
        </p:pic>
        <p:sp>
          <p:nvSpPr>
            <p:cNvPr id="48" name="object 45">
              <a:extLst>
                <a:ext uri="{FF2B5EF4-FFF2-40B4-BE49-F238E27FC236}">
                  <a16:creationId xmlns:a16="http://schemas.microsoft.com/office/drawing/2014/main" id="{A1C2AC06-EC02-767F-72A8-75C4B5D8D3F3}"/>
                </a:ext>
              </a:extLst>
            </p:cNvPr>
            <p:cNvSpPr/>
            <p:nvPr/>
          </p:nvSpPr>
          <p:spPr>
            <a:xfrm>
              <a:off x="6807615" y="1523264"/>
              <a:ext cx="595630" cy="206375"/>
            </a:xfrm>
            <a:custGeom>
              <a:avLst/>
              <a:gdLst/>
              <a:ahLst/>
              <a:cxnLst/>
              <a:rect l="l" t="t" r="r" b="b"/>
              <a:pathLst>
                <a:path w="595629" h="206375">
                  <a:moveTo>
                    <a:pt x="346989" y="0"/>
                  </a:moveTo>
                  <a:lnTo>
                    <a:pt x="0" y="151139"/>
                  </a:lnTo>
                  <a:lnTo>
                    <a:pt x="287802" y="205941"/>
                  </a:lnTo>
                  <a:lnTo>
                    <a:pt x="595290" y="37909"/>
                  </a:lnTo>
                  <a:lnTo>
                    <a:pt x="346989" y="0"/>
                  </a:lnTo>
                  <a:close/>
                </a:path>
              </a:pathLst>
            </a:custGeom>
            <a:solidFill>
              <a:srgbClr val="DF9FFF"/>
            </a:solidFill>
          </p:spPr>
          <p:txBody>
            <a:bodyPr wrap="square" lIns="0" tIns="0" rIns="0" bIns="0" rtlCol="0"/>
            <a:lstStyle/>
            <a:p>
              <a:endParaRPr/>
            </a:p>
          </p:txBody>
        </p:sp>
        <p:sp>
          <p:nvSpPr>
            <p:cNvPr id="49" name="object 46">
              <a:extLst>
                <a:ext uri="{FF2B5EF4-FFF2-40B4-BE49-F238E27FC236}">
                  <a16:creationId xmlns:a16="http://schemas.microsoft.com/office/drawing/2014/main" id="{FAA9BB35-2A74-2449-3D7E-3C5634485A9D}"/>
                </a:ext>
              </a:extLst>
            </p:cNvPr>
            <p:cNvSpPr/>
            <p:nvPr/>
          </p:nvSpPr>
          <p:spPr>
            <a:xfrm>
              <a:off x="6807615" y="1674404"/>
              <a:ext cx="288290" cy="595630"/>
            </a:xfrm>
            <a:custGeom>
              <a:avLst/>
              <a:gdLst/>
              <a:ahLst/>
              <a:cxnLst/>
              <a:rect l="l" t="t" r="r" b="b"/>
              <a:pathLst>
                <a:path w="288290" h="595630">
                  <a:moveTo>
                    <a:pt x="0" y="0"/>
                  </a:moveTo>
                  <a:lnTo>
                    <a:pt x="0" y="506302"/>
                  </a:lnTo>
                  <a:lnTo>
                    <a:pt x="287802" y="595267"/>
                  </a:lnTo>
                  <a:lnTo>
                    <a:pt x="287802" y="54205"/>
                  </a:lnTo>
                  <a:lnTo>
                    <a:pt x="0" y="0"/>
                  </a:lnTo>
                  <a:close/>
                </a:path>
              </a:pathLst>
            </a:custGeom>
            <a:solidFill>
              <a:srgbClr val="BE5FFF"/>
            </a:solidFill>
          </p:spPr>
          <p:txBody>
            <a:bodyPr wrap="square" lIns="0" tIns="0" rIns="0" bIns="0" rtlCol="0"/>
            <a:lstStyle/>
            <a:p>
              <a:endParaRPr/>
            </a:p>
          </p:txBody>
        </p:sp>
        <p:sp>
          <p:nvSpPr>
            <p:cNvPr id="50" name="object 47">
              <a:extLst>
                <a:ext uri="{FF2B5EF4-FFF2-40B4-BE49-F238E27FC236}">
                  <a16:creationId xmlns:a16="http://schemas.microsoft.com/office/drawing/2014/main" id="{9136E7BB-5B32-FE4E-1A86-EE93362CCB08}"/>
                </a:ext>
              </a:extLst>
            </p:cNvPr>
            <p:cNvSpPr/>
            <p:nvPr/>
          </p:nvSpPr>
          <p:spPr>
            <a:xfrm>
              <a:off x="7094602" y="1561173"/>
              <a:ext cx="307975" cy="708660"/>
            </a:xfrm>
            <a:custGeom>
              <a:avLst/>
              <a:gdLst/>
              <a:ahLst/>
              <a:cxnLst/>
              <a:rect l="l" t="t" r="r" b="b"/>
              <a:pathLst>
                <a:path w="307975" h="708660">
                  <a:moveTo>
                    <a:pt x="307488" y="0"/>
                  </a:moveTo>
                  <a:lnTo>
                    <a:pt x="0" y="168032"/>
                  </a:lnTo>
                  <a:lnTo>
                    <a:pt x="0" y="708498"/>
                  </a:lnTo>
                  <a:lnTo>
                    <a:pt x="307488" y="451655"/>
                  </a:lnTo>
                  <a:lnTo>
                    <a:pt x="307488" y="0"/>
                  </a:lnTo>
                  <a:close/>
                </a:path>
              </a:pathLst>
            </a:custGeom>
            <a:solidFill>
              <a:srgbClr val="9F3EDF"/>
            </a:solidFill>
          </p:spPr>
          <p:txBody>
            <a:bodyPr wrap="square" lIns="0" tIns="0" rIns="0" bIns="0" rtlCol="0"/>
            <a:lstStyle/>
            <a:p>
              <a:endParaRPr/>
            </a:p>
          </p:txBody>
        </p:sp>
        <p:sp>
          <p:nvSpPr>
            <p:cNvPr id="51" name="object 48">
              <a:extLst>
                <a:ext uri="{FF2B5EF4-FFF2-40B4-BE49-F238E27FC236}">
                  <a16:creationId xmlns:a16="http://schemas.microsoft.com/office/drawing/2014/main" id="{8803A1C7-B7D0-2AC0-D13A-78C8085E6AAC}"/>
                </a:ext>
              </a:extLst>
            </p:cNvPr>
            <p:cNvSpPr/>
            <p:nvPr/>
          </p:nvSpPr>
          <p:spPr>
            <a:xfrm>
              <a:off x="6882214" y="1511489"/>
              <a:ext cx="453390" cy="154305"/>
            </a:xfrm>
            <a:custGeom>
              <a:avLst/>
              <a:gdLst/>
              <a:ahLst/>
              <a:cxnLst/>
              <a:rect l="l" t="t" r="r" b="b"/>
              <a:pathLst>
                <a:path w="453390" h="154305">
                  <a:moveTo>
                    <a:pt x="270691" y="0"/>
                  </a:moveTo>
                  <a:lnTo>
                    <a:pt x="0" y="115665"/>
                  </a:lnTo>
                  <a:lnTo>
                    <a:pt x="206407" y="154170"/>
                  </a:lnTo>
                  <a:lnTo>
                    <a:pt x="453077" y="25488"/>
                  </a:lnTo>
                  <a:lnTo>
                    <a:pt x="270691" y="0"/>
                  </a:lnTo>
                  <a:close/>
                </a:path>
              </a:pathLst>
            </a:custGeom>
            <a:solidFill>
              <a:srgbClr val="DF9FFF"/>
            </a:solidFill>
          </p:spPr>
          <p:txBody>
            <a:bodyPr wrap="square" lIns="0" tIns="0" rIns="0" bIns="0" rtlCol="0"/>
            <a:lstStyle/>
            <a:p>
              <a:endParaRPr/>
            </a:p>
          </p:txBody>
        </p:sp>
        <p:pic>
          <p:nvPicPr>
            <p:cNvPr id="52" name="object 49">
              <a:extLst>
                <a:ext uri="{FF2B5EF4-FFF2-40B4-BE49-F238E27FC236}">
                  <a16:creationId xmlns:a16="http://schemas.microsoft.com/office/drawing/2014/main" id="{4EDDDACF-C8FD-26AD-1C8C-1BDB688EB0B3}"/>
                </a:ext>
              </a:extLst>
            </p:cNvPr>
            <p:cNvPicPr/>
            <p:nvPr/>
          </p:nvPicPr>
          <p:blipFill>
            <a:blip r:embed="rId16" cstate="print"/>
            <a:stretch>
              <a:fillRect/>
            </a:stretch>
          </p:blipFill>
          <p:spPr>
            <a:xfrm>
              <a:off x="6882214" y="1537573"/>
              <a:ext cx="453077" cy="161672"/>
            </a:xfrm>
            <a:prstGeom prst="rect">
              <a:avLst/>
            </a:prstGeom>
          </p:spPr>
        </p:pic>
        <p:sp>
          <p:nvSpPr>
            <p:cNvPr id="53" name="object 50">
              <a:extLst>
                <a:ext uri="{FF2B5EF4-FFF2-40B4-BE49-F238E27FC236}">
                  <a16:creationId xmlns:a16="http://schemas.microsoft.com/office/drawing/2014/main" id="{45969498-49DC-304B-033D-D815AA47F09E}"/>
                </a:ext>
              </a:extLst>
            </p:cNvPr>
            <p:cNvSpPr/>
            <p:nvPr/>
          </p:nvSpPr>
          <p:spPr>
            <a:xfrm>
              <a:off x="6822205" y="1693681"/>
              <a:ext cx="257175" cy="551180"/>
            </a:xfrm>
            <a:custGeom>
              <a:avLst/>
              <a:gdLst/>
              <a:ahLst/>
              <a:cxnLst/>
              <a:rect l="l" t="t" r="r" b="b"/>
              <a:pathLst>
                <a:path w="257175" h="551180">
                  <a:moveTo>
                    <a:pt x="0" y="0"/>
                  </a:moveTo>
                  <a:lnTo>
                    <a:pt x="0" y="469566"/>
                  </a:lnTo>
                  <a:lnTo>
                    <a:pt x="256951" y="551142"/>
                  </a:lnTo>
                  <a:lnTo>
                    <a:pt x="256951" y="49187"/>
                  </a:lnTo>
                  <a:lnTo>
                    <a:pt x="0" y="0"/>
                  </a:lnTo>
                  <a:close/>
                </a:path>
              </a:pathLst>
            </a:custGeom>
            <a:solidFill>
              <a:srgbClr val="000000"/>
            </a:solidFill>
          </p:spPr>
          <p:txBody>
            <a:bodyPr wrap="square" lIns="0" tIns="0" rIns="0" bIns="0" rtlCol="0"/>
            <a:lstStyle/>
            <a:p>
              <a:endParaRPr/>
            </a:p>
          </p:txBody>
        </p:sp>
        <p:sp>
          <p:nvSpPr>
            <p:cNvPr id="54" name="object 51">
              <a:extLst>
                <a:ext uri="{FF2B5EF4-FFF2-40B4-BE49-F238E27FC236}">
                  <a16:creationId xmlns:a16="http://schemas.microsoft.com/office/drawing/2014/main" id="{65596E94-D122-05F8-4616-A6D7D294C6BE}"/>
                </a:ext>
              </a:extLst>
            </p:cNvPr>
            <p:cNvSpPr/>
            <p:nvPr/>
          </p:nvSpPr>
          <p:spPr>
            <a:xfrm>
              <a:off x="6858991" y="1699996"/>
              <a:ext cx="175895" cy="530225"/>
            </a:xfrm>
            <a:custGeom>
              <a:avLst/>
              <a:gdLst/>
              <a:ahLst/>
              <a:cxnLst/>
              <a:rect l="l" t="t" r="r" b="b"/>
              <a:pathLst>
                <a:path w="175895" h="530225">
                  <a:moveTo>
                    <a:pt x="27520" y="4965"/>
                  </a:moveTo>
                  <a:lnTo>
                    <a:pt x="838" y="0"/>
                  </a:lnTo>
                  <a:lnTo>
                    <a:pt x="0" y="480110"/>
                  </a:lnTo>
                  <a:lnTo>
                    <a:pt x="26530" y="487502"/>
                  </a:lnTo>
                  <a:lnTo>
                    <a:pt x="27520" y="4965"/>
                  </a:lnTo>
                  <a:close/>
                </a:path>
                <a:path w="175895" h="530225">
                  <a:moveTo>
                    <a:pt x="99479" y="17932"/>
                  </a:moveTo>
                  <a:lnTo>
                    <a:pt x="70294" y="10541"/>
                  </a:lnTo>
                  <a:lnTo>
                    <a:pt x="70294" y="499389"/>
                  </a:lnTo>
                  <a:lnTo>
                    <a:pt x="97650" y="508711"/>
                  </a:lnTo>
                  <a:lnTo>
                    <a:pt x="99479" y="17932"/>
                  </a:lnTo>
                  <a:close/>
                </a:path>
                <a:path w="175895" h="530225">
                  <a:moveTo>
                    <a:pt x="175729" y="529805"/>
                  </a:moveTo>
                  <a:lnTo>
                    <a:pt x="173901" y="32245"/>
                  </a:lnTo>
                  <a:lnTo>
                    <a:pt x="146558" y="27876"/>
                  </a:lnTo>
                  <a:lnTo>
                    <a:pt x="145719" y="518655"/>
                  </a:lnTo>
                  <a:lnTo>
                    <a:pt x="175729" y="529805"/>
                  </a:lnTo>
                  <a:close/>
                </a:path>
              </a:pathLst>
            </a:custGeom>
            <a:solidFill>
              <a:srgbClr val="BE5FFF"/>
            </a:solidFill>
          </p:spPr>
          <p:txBody>
            <a:bodyPr wrap="square" lIns="0" tIns="0" rIns="0" bIns="0" rtlCol="0"/>
            <a:lstStyle/>
            <a:p>
              <a:endParaRPr/>
            </a:p>
          </p:txBody>
        </p:sp>
        <p:sp>
          <p:nvSpPr>
            <p:cNvPr id="55" name="object 52">
              <a:extLst>
                <a:ext uri="{FF2B5EF4-FFF2-40B4-BE49-F238E27FC236}">
                  <a16:creationId xmlns:a16="http://schemas.microsoft.com/office/drawing/2014/main" id="{B8A34F17-082B-BF1D-09FD-EF55D22D6C8E}"/>
                </a:ext>
              </a:extLst>
            </p:cNvPr>
            <p:cNvSpPr/>
            <p:nvPr/>
          </p:nvSpPr>
          <p:spPr>
            <a:xfrm>
              <a:off x="7283036" y="2297674"/>
              <a:ext cx="276225" cy="135255"/>
            </a:xfrm>
            <a:custGeom>
              <a:avLst/>
              <a:gdLst/>
              <a:ahLst/>
              <a:cxnLst/>
              <a:rect l="l" t="t" r="r" b="b"/>
              <a:pathLst>
                <a:path w="276225" h="135255">
                  <a:moveTo>
                    <a:pt x="0" y="0"/>
                  </a:moveTo>
                  <a:lnTo>
                    <a:pt x="0" y="40363"/>
                  </a:lnTo>
                  <a:lnTo>
                    <a:pt x="275889" y="134907"/>
                  </a:lnTo>
                  <a:lnTo>
                    <a:pt x="275889" y="92605"/>
                  </a:lnTo>
                  <a:lnTo>
                    <a:pt x="0" y="0"/>
                  </a:lnTo>
                  <a:close/>
                </a:path>
              </a:pathLst>
            </a:custGeom>
            <a:solidFill>
              <a:srgbClr val="001F9F"/>
            </a:solidFill>
          </p:spPr>
          <p:txBody>
            <a:bodyPr wrap="square" lIns="0" tIns="0" rIns="0" bIns="0" rtlCol="0"/>
            <a:lstStyle/>
            <a:p>
              <a:endParaRPr/>
            </a:p>
          </p:txBody>
        </p:sp>
        <p:sp>
          <p:nvSpPr>
            <p:cNvPr id="56" name="object 53">
              <a:extLst>
                <a:ext uri="{FF2B5EF4-FFF2-40B4-BE49-F238E27FC236}">
                  <a16:creationId xmlns:a16="http://schemas.microsoft.com/office/drawing/2014/main" id="{0CD7E726-803C-CDCA-F61E-40C6C57FCC21}"/>
                </a:ext>
              </a:extLst>
            </p:cNvPr>
            <p:cNvSpPr/>
            <p:nvPr/>
          </p:nvSpPr>
          <p:spPr>
            <a:xfrm>
              <a:off x="7558926" y="2215491"/>
              <a:ext cx="154305" cy="217170"/>
            </a:xfrm>
            <a:custGeom>
              <a:avLst/>
              <a:gdLst/>
              <a:ahLst/>
              <a:cxnLst/>
              <a:rect l="l" t="t" r="r" b="b"/>
              <a:pathLst>
                <a:path w="154304" h="217169">
                  <a:moveTo>
                    <a:pt x="154185" y="0"/>
                  </a:moveTo>
                  <a:lnTo>
                    <a:pt x="0" y="174787"/>
                  </a:lnTo>
                  <a:lnTo>
                    <a:pt x="0" y="217090"/>
                  </a:lnTo>
                  <a:lnTo>
                    <a:pt x="154185" y="34302"/>
                  </a:lnTo>
                  <a:lnTo>
                    <a:pt x="154185" y="0"/>
                  </a:lnTo>
                  <a:close/>
                </a:path>
              </a:pathLst>
            </a:custGeom>
            <a:solidFill>
              <a:srgbClr val="001F5F"/>
            </a:solidFill>
          </p:spPr>
          <p:txBody>
            <a:bodyPr wrap="square" lIns="0" tIns="0" rIns="0" bIns="0" rtlCol="0"/>
            <a:lstStyle/>
            <a:p>
              <a:endParaRPr/>
            </a:p>
          </p:txBody>
        </p:sp>
        <p:sp>
          <p:nvSpPr>
            <p:cNvPr id="57" name="object 54">
              <a:extLst>
                <a:ext uri="{FF2B5EF4-FFF2-40B4-BE49-F238E27FC236}">
                  <a16:creationId xmlns:a16="http://schemas.microsoft.com/office/drawing/2014/main" id="{F3E6CA26-43BA-9B34-F593-5A5C177D386D}"/>
                </a:ext>
              </a:extLst>
            </p:cNvPr>
            <p:cNvSpPr/>
            <p:nvPr/>
          </p:nvSpPr>
          <p:spPr>
            <a:xfrm>
              <a:off x="7220587" y="2069434"/>
              <a:ext cx="554355" cy="335280"/>
            </a:xfrm>
            <a:custGeom>
              <a:avLst/>
              <a:gdLst/>
              <a:ahLst/>
              <a:cxnLst/>
              <a:rect l="l" t="t" r="r" b="b"/>
              <a:pathLst>
                <a:path w="554354" h="335280">
                  <a:moveTo>
                    <a:pt x="201209" y="0"/>
                  </a:moveTo>
                  <a:lnTo>
                    <a:pt x="0" y="210785"/>
                  </a:lnTo>
                  <a:lnTo>
                    <a:pt x="368306" y="335147"/>
                  </a:lnTo>
                  <a:lnTo>
                    <a:pt x="554158" y="113816"/>
                  </a:lnTo>
                  <a:lnTo>
                    <a:pt x="201209" y="0"/>
                  </a:lnTo>
                  <a:close/>
                </a:path>
              </a:pathLst>
            </a:custGeom>
            <a:solidFill>
              <a:srgbClr val="5F7EFF"/>
            </a:solidFill>
          </p:spPr>
          <p:txBody>
            <a:bodyPr wrap="square" lIns="0" tIns="0" rIns="0" bIns="0" rtlCol="0"/>
            <a:lstStyle/>
            <a:p>
              <a:endParaRPr/>
            </a:p>
          </p:txBody>
        </p:sp>
        <p:sp>
          <p:nvSpPr>
            <p:cNvPr id="58" name="object 55">
              <a:extLst>
                <a:ext uri="{FF2B5EF4-FFF2-40B4-BE49-F238E27FC236}">
                  <a16:creationId xmlns:a16="http://schemas.microsoft.com/office/drawing/2014/main" id="{E710123B-5340-BDD4-E28D-725AA3E7E66B}"/>
                </a:ext>
              </a:extLst>
            </p:cNvPr>
            <p:cNvSpPr/>
            <p:nvPr/>
          </p:nvSpPr>
          <p:spPr>
            <a:xfrm>
              <a:off x="7270125" y="1861664"/>
              <a:ext cx="437515" cy="190500"/>
            </a:xfrm>
            <a:custGeom>
              <a:avLst/>
              <a:gdLst/>
              <a:ahLst/>
              <a:cxnLst/>
              <a:rect l="l" t="t" r="r" b="b"/>
              <a:pathLst>
                <a:path w="437515" h="190500">
                  <a:moveTo>
                    <a:pt x="164650" y="0"/>
                  </a:moveTo>
                  <a:lnTo>
                    <a:pt x="0" y="121224"/>
                  </a:lnTo>
                  <a:lnTo>
                    <a:pt x="287985" y="190315"/>
                  </a:lnTo>
                  <a:lnTo>
                    <a:pt x="437006" y="65931"/>
                  </a:lnTo>
                  <a:lnTo>
                    <a:pt x="164650" y="0"/>
                  </a:lnTo>
                  <a:close/>
                </a:path>
              </a:pathLst>
            </a:custGeom>
            <a:solidFill>
              <a:srgbClr val="9FBEFF"/>
            </a:solidFill>
          </p:spPr>
          <p:txBody>
            <a:bodyPr wrap="square" lIns="0" tIns="0" rIns="0" bIns="0" rtlCol="0"/>
            <a:lstStyle/>
            <a:p>
              <a:endParaRPr/>
            </a:p>
          </p:txBody>
        </p:sp>
        <p:pic>
          <p:nvPicPr>
            <p:cNvPr id="59" name="object 56">
              <a:extLst>
                <a:ext uri="{FF2B5EF4-FFF2-40B4-BE49-F238E27FC236}">
                  <a16:creationId xmlns:a16="http://schemas.microsoft.com/office/drawing/2014/main" id="{F5119259-C43E-EE66-C453-EBAAF1FC08A3}"/>
                </a:ext>
              </a:extLst>
            </p:cNvPr>
            <p:cNvPicPr/>
            <p:nvPr/>
          </p:nvPicPr>
          <p:blipFill>
            <a:blip r:embed="rId17" cstate="print"/>
            <a:stretch>
              <a:fillRect/>
            </a:stretch>
          </p:blipFill>
          <p:spPr>
            <a:xfrm>
              <a:off x="7358464" y="1548852"/>
              <a:ext cx="282685" cy="224473"/>
            </a:xfrm>
            <a:prstGeom prst="rect">
              <a:avLst/>
            </a:prstGeom>
          </p:spPr>
        </p:pic>
        <p:sp>
          <p:nvSpPr>
            <p:cNvPr id="60" name="object 57">
              <a:extLst>
                <a:ext uri="{FF2B5EF4-FFF2-40B4-BE49-F238E27FC236}">
                  <a16:creationId xmlns:a16="http://schemas.microsoft.com/office/drawing/2014/main" id="{E92F25E7-DDCC-D054-B019-8CE5DBC7BC4E}"/>
                </a:ext>
              </a:extLst>
            </p:cNvPr>
            <p:cNvSpPr/>
            <p:nvPr/>
          </p:nvSpPr>
          <p:spPr>
            <a:xfrm>
              <a:off x="7358464" y="1749676"/>
              <a:ext cx="167005" cy="271780"/>
            </a:xfrm>
            <a:custGeom>
              <a:avLst/>
              <a:gdLst/>
              <a:ahLst/>
              <a:cxnLst/>
              <a:rect l="l" t="t" r="r" b="b"/>
              <a:pathLst>
                <a:path w="167004" h="271780">
                  <a:moveTo>
                    <a:pt x="0" y="0"/>
                  </a:moveTo>
                  <a:lnTo>
                    <a:pt x="0" y="230788"/>
                  </a:lnTo>
                  <a:lnTo>
                    <a:pt x="166960" y="271152"/>
                  </a:lnTo>
                  <a:lnTo>
                    <a:pt x="166960" y="23053"/>
                  </a:lnTo>
                  <a:lnTo>
                    <a:pt x="0" y="0"/>
                  </a:lnTo>
                  <a:close/>
                </a:path>
              </a:pathLst>
            </a:custGeom>
            <a:solidFill>
              <a:srgbClr val="5F7EFF"/>
            </a:solidFill>
          </p:spPr>
          <p:txBody>
            <a:bodyPr wrap="square" lIns="0" tIns="0" rIns="0" bIns="0" rtlCol="0"/>
            <a:lstStyle/>
            <a:p>
              <a:endParaRPr/>
            </a:p>
          </p:txBody>
        </p:sp>
        <p:sp>
          <p:nvSpPr>
            <p:cNvPr id="61" name="object 58">
              <a:extLst>
                <a:ext uri="{FF2B5EF4-FFF2-40B4-BE49-F238E27FC236}">
                  <a16:creationId xmlns:a16="http://schemas.microsoft.com/office/drawing/2014/main" id="{530845C3-513E-EE81-E2D6-F9678B0CE528}"/>
                </a:ext>
              </a:extLst>
            </p:cNvPr>
            <p:cNvSpPr/>
            <p:nvPr/>
          </p:nvSpPr>
          <p:spPr>
            <a:xfrm>
              <a:off x="7270115" y="1698650"/>
              <a:ext cx="370840" cy="648970"/>
            </a:xfrm>
            <a:custGeom>
              <a:avLst/>
              <a:gdLst/>
              <a:ahLst/>
              <a:cxnLst/>
              <a:rect l="l" t="t" r="r" b="b"/>
              <a:pathLst>
                <a:path w="370840" h="648969">
                  <a:moveTo>
                    <a:pt x="286156" y="353339"/>
                  </a:moveTo>
                  <a:lnTo>
                    <a:pt x="0" y="284251"/>
                  </a:lnTo>
                  <a:lnTo>
                    <a:pt x="0" y="558546"/>
                  </a:lnTo>
                  <a:lnTo>
                    <a:pt x="286156" y="648728"/>
                  </a:lnTo>
                  <a:lnTo>
                    <a:pt x="286156" y="353339"/>
                  </a:lnTo>
                  <a:close/>
                </a:path>
                <a:path w="370840" h="648969">
                  <a:moveTo>
                    <a:pt x="370217" y="0"/>
                  </a:moveTo>
                  <a:lnTo>
                    <a:pt x="255308" y="74091"/>
                  </a:lnTo>
                  <a:lnTo>
                    <a:pt x="255308" y="322795"/>
                  </a:lnTo>
                  <a:lnTo>
                    <a:pt x="370217" y="230784"/>
                  </a:lnTo>
                  <a:lnTo>
                    <a:pt x="370217" y="0"/>
                  </a:lnTo>
                  <a:close/>
                </a:path>
              </a:pathLst>
            </a:custGeom>
            <a:solidFill>
              <a:srgbClr val="3E7EFF"/>
            </a:solidFill>
          </p:spPr>
          <p:txBody>
            <a:bodyPr wrap="square" lIns="0" tIns="0" rIns="0" bIns="0" rtlCol="0"/>
            <a:lstStyle/>
            <a:p>
              <a:endParaRPr/>
            </a:p>
          </p:txBody>
        </p:sp>
        <p:sp>
          <p:nvSpPr>
            <p:cNvPr id="62" name="object 59">
              <a:extLst>
                <a:ext uri="{FF2B5EF4-FFF2-40B4-BE49-F238E27FC236}">
                  <a16:creationId xmlns:a16="http://schemas.microsoft.com/office/drawing/2014/main" id="{35FFD7C7-F444-8697-A64F-D58FB5D1B51C}"/>
                </a:ext>
              </a:extLst>
            </p:cNvPr>
            <p:cNvSpPr/>
            <p:nvPr/>
          </p:nvSpPr>
          <p:spPr>
            <a:xfrm>
              <a:off x="7557091" y="1926900"/>
              <a:ext cx="150495" cy="421005"/>
            </a:xfrm>
            <a:custGeom>
              <a:avLst/>
              <a:gdLst/>
              <a:ahLst/>
              <a:cxnLst/>
              <a:rect l="l" t="t" r="r" b="b"/>
              <a:pathLst>
                <a:path w="150495" h="421005">
                  <a:moveTo>
                    <a:pt x="150040" y="0"/>
                  </a:moveTo>
                  <a:lnTo>
                    <a:pt x="0" y="125080"/>
                  </a:lnTo>
                  <a:lnTo>
                    <a:pt x="0" y="420468"/>
                  </a:lnTo>
                  <a:lnTo>
                    <a:pt x="150040" y="251988"/>
                  </a:lnTo>
                  <a:lnTo>
                    <a:pt x="150040" y="0"/>
                  </a:lnTo>
                  <a:close/>
                </a:path>
              </a:pathLst>
            </a:custGeom>
            <a:solidFill>
              <a:srgbClr val="001F9F"/>
            </a:solidFill>
          </p:spPr>
          <p:txBody>
            <a:bodyPr wrap="square" lIns="0" tIns="0" rIns="0" bIns="0" rtlCol="0"/>
            <a:lstStyle/>
            <a:p>
              <a:endParaRPr/>
            </a:p>
          </p:txBody>
        </p:sp>
        <p:pic>
          <p:nvPicPr>
            <p:cNvPr id="63" name="object 60">
              <a:extLst>
                <a:ext uri="{FF2B5EF4-FFF2-40B4-BE49-F238E27FC236}">
                  <a16:creationId xmlns:a16="http://schemas.microsoft.com/office/drawing/2014/main" id="{E96BF6A7-8278-6F05-3E2C-41C08E1B24F8}"/>
                </a:ext>
              </a:extLst>
            </p:cNvPr>
            <p:cNvPicPr/>
            <p:nvPr/>
          </p:nvPicPr>
          <p:blipFill>
            <a:blip r:embed="rId18" cstate="print"/>
            <a:stretch>
              <a:fillRect/>
            </a:stretch>
          </p:blipFill>
          <p:spPr>
            <a:xfrm>
              <a:off x="7403045" y="1768255"/>
              <a:ext cx="71899" cy="161890"/>
            </a:xfrm>
            <a:prstGeom prst="rect">
              <a:avLst/>
            </a:prstGeom>
          </p:spPr>
        </p:pic>
        <p:pic>
          <p:nvPicPr>
            <p:cNvPr id="64" name="object 61">
              <a:extLst>
                <a:ext uri="{FF2B5EF4-FFF2-40B4-BE49-F238E27FC236}">
                  <a16:creationId xmlns:a16="http://schemas.microsoft.com/office/drawing/2014/main" id="{58CE1987-38FB-228E-0051-A8ECEC040FC7}"/>
                </a:ext>
              </a:extLst>
            </p:cNvPr>
            <p:cNvPicPr/>
            <p:nvPr/>
          </p:nvPicPr>
          <p:blipFill>
            <a:blip r:embed="rId19" cstate="print"/>
            <a:stretch>
              <a:fillRect/>
            </a:stretch>
          </p:blipFill>
          <p:spPr>
            <a:xfrm>
              <a:off x="7325031" y="2061311"/>
              <a:ext cx="176542" cy="225089"/>
            </a:xfrm>
            <a:prstGeom prst="rect">
              <a:avLst/>
            </a:prstGeom>
          </p:spPr>
        </p:pic>
        <p:pic>
          <p:nvPicPr>
            <p:cNvPr id="65" name="object 62">
              <a:extLst>
                <a:ext uri="{FF2B5EF4-FFF2-40B4-BE49-F238E27FC236}">
                  <a16:creationId xmlns:a16="http://schemas.microsoft.com/office/drawing/2014/main" id="{17C73206-98A6-3854-D559-1EF154DB6303}"/>
                </a:ext>
              </a:extLst>
            </p:cNvPr>
            <p:cNvPicPr/>
            <p:nvPr/>
          </p:nvPicPr>
          <p:blipFill>
            <a:blip r:embed="rId20" cstate="print"/>
            <a:stretch>
              <a:fillRect/>
            </a:stretch>
          </p:blipFill>
          <p:spPr>
            <a:xfrm>
              <a:off x="6751978" y="2618796"/>
              <a:ext cx="759416" cy="190217"/>
            </a:xfrm>
            <a:prstGeom prst="rect">
              <a:avLst/>
            </a:prstGeom>
          </p:spPr>
        </p:pic>
        <p:pic>
          <p:nvPicPr>
            <p:cNvPr id="66" name="object 63">
              <a:extLst>
                <a:ext uri="{FF2B5EF4-FFF2-40B4-BE49-F238E27FC236}">
                  <a16:creationId xmlns:a16="http://schemas.microsoft.com/office/drawing/2014/main" id="{46A06B32-8F1C-38AC-8241-1C3BE4E78A84}"/>
                </a:ext>
              </a:extLst>
            </p:cNvPr>
            <p:cNvPicPr/>
            <p:nvPr/>
          </p:nvPicPr>
          <p:blipFill>
            <a:blip r:embed="rId21" cstate="print"/>
            <a:stretch>
              <a:fillRect/>
            </a:stretch>
          </p:blipFill>
          <p:spPr>
            <a:xfrm>
              <a:off x="6281928" y="2759963"/>
              <a:ext cx="1703831" cy="513588"/>
            </a:xfrm>
            <a:prstGeom prst="rect">
              <a:avLst/>
            </a:prstGeom>
          </p:spPr>
        </p:pic>
      </p:grpSp>
      <p:grpSp>
        <p:nvGrpSpPr>
          <p:cNvPr id="68" name="object 65">
            <a:extLst>
              <a:ext uri="{FF2B5EF4-FFF2-40B4-BE49-F238E27FC236}">
                <a16:creationId xmlns:a16="http://schemas.microsoft.com/office/drawing/2014/main" id="{01CA7380-90A0-A51A-3F9F-926B469267A3}"/>
              </a:ext>
            </a:extLst>
          </p:cNvPr>
          <p:cNvGrpSpPr/>
          <p:nvPr/>
        </p:nvGrpSpPr>
        <p:grpSpPr>
          <a:xfrm>
            <a:off x="6404836" y="3408881"/>
            <a:ext cx="2117725" cy="2054860"/>
            <a:chOff x="6689023" y="3429000"/>
            <a:chExt cx="2117725" cy="2054860"/>
          </a:xfrm>
        </p:grpSpPr>
        <p:pic>
          <p:nvPicPr>
            <p:cNvPr id="69" name="object 66">
              <a:extLst>
                <a:ext uri="{FF2B5EF4-FFF2-40B4-BE49-F238E27FC236}">
                  <a16:creationId xmlns:a16="http://schemas.microsoft.com/office/drawing/2014/main" id="{BF1170D1-4D14-81CD-3F03-9AD564B4D5B2}"/>
                </a:ext>
              </a:extLst>
            </p:cNvPr>
            <p:cNvPicPr/>
            <p:nvPr/>
          </p:nvPicPr>
          <p:blipFill>
            <a:blip r:embed="rId22" cstate="print"/>
            <a:stretch>
              <a:fillRect/>
            </a:stretch>
          </p:blipFill>
          <p:spPr>
            <a:xfrm>
              <a:off x="7315199" y="3429000"/>
              <a:ext cx="1239011" cy="1239012"/>
            </a:xfrm>
            <a:prstGeom prst="rect">
              <a:avLst/>
            </a:prstGeom>
          </p:spPr>
        </p:pic>
        <p:pic>
          <p:nvPicPr>
            <p:cNvPr id="70" name="object 67">
              <a:extLst>
                <a:ext uri="{FF2B5EF4-FFF2-40B4-BE49-F238E27FC236}">
                  <a16:creationId xmlns:a16="http://schemas.microsoft.com/office/drawing/2014/main" id="{432496DA-A496-280A-A3E9-A7D5211FD8A6}"/>
                </a:ext>
              </a:extLst>
            </p:cNvPr>
            <p:cNvPicPr/>
            <p:nvPr/>
          </p:nvPicPr>
          <p:blipFill>
            <a:blip r:embed="rId23" cstate="print"/>
            <a:stretch>
              <a:fillRect/>
            </a:stretch>
          </p:blipFill>
          <p:spPr>
            <a:xfrm>
              <a:off x="6689023" y="4828596"/>
              <a:ext cx="2117152" cy="237772"/>
            </a:xfrm>
            <a:prstGeom prst="rect">
              <a:avLst/>
            </a:prstGeom>
          </p:spPr>
        </p:pic>
        <p:pic>
          <p:nvPicPr>
            <p:cNvPr id="71" name="object 68">
              <a:extLst>
                <a:ext uri="{FF2B5EF4-FFF2-40B4-BE49-F238E27FC236}">
                  <a16:creationId xmlns:a16="http://schemas.microsoft.com/office/drawing/2014/main" id="{0E81272C-3892-DE2A-24A7-90F58837AFA5}"/>
                </a:ext>
              </a:extLst>
            </p:cNvPr>
            <p:cNvPicPr/>
            <p:nvPr/>
          </p:nvPicPr>
          <p:blipFill>
            <a:blip r:embed="rId24" cstate="print"/>
            <a:stretch>
              <a:fillRect/>
            </a:stretch>
          </p:blipFill>
          <p:spPr>
            <a:xfrm>
              <a:off x="6928103" y="4969763"/>
              <a:ext cx="1632203" cy="513588"/>
            </a:xfrm>
            <a:prstGeom prst="rect">
              <a:avLst/>
            </a:prstGeom>
          </p:spPr>
        </p:pic>
      </p:grpSp>
      <p:grpSp>
        <p:nvGrpSpPr>
          <p:cNvPr id="72" name="object 70">
            <a:extLst>
              <a:ext uri="{FF2B5EF4-FFF2-40B4-BE49-F238E27FC236}">
                <a16:creationId xmlns:a16="http://schemas.microsoft.com/office/drawing/2014/main" id="{7CE63FEB-8B9A-DABC-D4EC-6A81B32E7E36}"/>
              </a:ext>
            </a:extLst>
          </p:cNvPr>
          <p:cNvGrpSpPr/>
          <p:nvPr/>
        </p:nvGrpSpPr>
        <p:grpSpPr>
          <a:xfrm>
            <a:off x="124718" y="2974174"/>
            <a:ext cx="2122677" cy="2762073"/>
            <a:chOff x="329184" y="3810000"/>
            <a:chExt cx="2261870" cy="2893060"/>
          </a:xfrm>
        </p:grpSpPr>
        <p:pic>
          <p:nvPicPr>
            <p:cNvPr id="73" name="object 71">
              <a:extLst>
                <a:ext uri="{FF2B5EF4-FFF2-40B4-BE49-F238E27FC236}">
                  <a16:creationId xmlns:a16="http://schemas.microsoft.com/office/drawing/2014/main" id="{FFFFB959-F7CF-B382-58D4-409E6CD389BE}"/>
                </a:ext>
              </a:extLst>
            </p:cNvPr>
            <p:cNvPicPr/>
            <p:nvPr/>
          </p:nvPicPr>
          <p:blipFill>
            <a:blip r:embed="rId25" cstate="print"/>
            <a:stretch>
              <a:fillRect/>
            </a:stretch>
          </p:blipFill>
          <p:spPr>
            <a:xfrm>
              <a:off x="457200" y="3810000"/>
              <a:ext cx="2133600" cy="1828800"/>
            </a:xfrm>
            <a:prstGeom prst="rect">
              <a:avLst/>
            </a:prstGeom>
          </p:spPr>
        </p:pic>
        <p:pic>
          <p:nvPicPr>
            <p:cNvPr id="74" name="object 72">
              <a:extLst>
                <a:ext uri="{FF2B5EF4-FFF2-40B4-BE49-F238E27FC236}">
                  <a16:creationId xmlns:a16="http://schemas.microsoft.com/office/drawing/2014/main" id="{FA1498BA-B3FF-15AD-250B-A8A30BCC1B19}"/>
                </a:ext>
              </a:extLst>
            </p:cNvPr>
            <p:cNvPicPr/>
            <p:nvPr/>
          </p:nvPicPr>
          <p:blipFill>
            <a:blip r:embed="rId26" cstate="print"/>
            <a:stretch>
              <a:fillRect/>
            </a:stretch>
          </p:blipFill>
          <p:spPr>
            <a:xfrm>
              <a:off x="329184" y="5914644"/>
              <a:ext cx="2022348" cy="513588"/>
            </a:xfrm>
            <a:prstGeom prst="rect">
              <a:avLst/>
            </a:prstGeom>
          </p:spPr>
        </p:pic>
        <p:pic>
          <p:nvPicPr>
            <p:cNvPr id="75" name="object 73">
              <a:extLst>
                <a:ext uri="{FF2B5EF4-FFF2-40B4-BE49-F238E27FC236}">
                  <a16:creationId xmlns:a16="http://schemas.microsoft.com/office/drawing/2014/main" id="{28781068-05C1-B3C6-A860-6CD4C59098D0}"/>
                </a:ext>
              </a:extLst>
            </p:cNvPr>
            <p:cNvPicPr/>
            <p:nvPr/>
          </p:nvPicPr>
          <p:blipFill>
            <a:blip r:embed="rId27" cstate="print"/>
            <a:stretch>
              <a:fillRect/>
            </a:stretch>
          </p:blipFill>
          <p:spPr>
            <a:xfrm>
              <a:off x="329184" y="6188964"/>
              <a:ext cx="2179319" cy="513588"/>
            </a:xfrm>
            <a:prstGeom prst="rect">
              <a:avLst/>
            </a:prstGeom>
          </p:spPr>
        </p:pic>
      </p:grpSp>
      <p:pic>
        <p:nvPicPr>
          <p:cNvPr id="78" name="object 76">
            <a:extLst>
              <a:ext uri="{FF2B5EF4-FFF2-40B4-BE49-F238E27FC236}">
                <a16:creationId xmlns:a16="http://schemas.microsoft.com/office/drawing/2014/main" id="{51D1ED28-3E76-BD09-C77A-EF08A28F0B54}"/>
              </a:ext>
            </a:extLst>
          </p:cNvPr>
          <p:cNvPicPr/>
          <p:nvPr/>
        </p:nvPicPr>
        <p:blipFill>
          <a:blip r:embed="rId28" cstate="print"/>
          <a:stretch>
            <a:fillRect/>
          </a:stretch>
        </p:blipFill>
        <p:spPr>
          <a:xfrm>
            <a:off x="2695518" y="3659975"/>
            <a:ext cx="2465471" cy="1310299"/>
          </a:xfrm>
          <a:prstGeom prst="rect">
            <a:avLst/>
          </a:prstGeom>
        </p:spPr>
      </p:pic>
      <p:sp>
        <p:nvSpPr>
          <p:cNvPr id="81" name="object 79">
            <a:extLst>
              <a:ext uri="{FF2B5EF4-FFF2-40B4-BE49-F238E27FC236}">
                <a16:creationId xmlns:a16="http://schemas.microsoft.com/office/drawing/2014/main" id="{05E3DF27-4449-07AD-7C8D-C2D9CC3E42D0}"/>
              </a:ext>
            </a:extLst>
          </p:cNvPr>
          <p:cNvSpPr txBox="1"/>
          <p:nvPr/>
        </p:nvSpPr>
        <p:spPr>
          <a:xfrm>
            <a:off x="2323401" y="5230879"/>
            <a:ext cx="4990465" cy="519430"/>
          </a:xfrm>
          <a:prstGeom prst="rect">
            <a:avLst/>
          </a:prstGeom>
        </p:spPr>
        <p:txBody>
          <a:bodyPr vert="horz" wrap="square" lIns="0" tIns="65405" rIns="0" bIns="0" rtlCol="0">
            <a:spAutoFit/>
          </a:bodyPr>
          <a:lstStyle/>
          <a:p>
            <a:pPr marL="1642110" marR="5080" indent="-1629410">
              <a:lnSpc>
                <a:spcPts val="1730"/>
              </a:lnSpc>
              <a:spcBef>
                <a:spcPts val="515"/>
              </a:spcBef>
            </a:pPr>
            <a:r>
              <a:rPr sz="1800" b="1" dirty="0">
                <a:latin typeface="Times New Roman" panose="02020603050405020304" pitchFamily="18" charset="0"/>
                <a:cs typeface="Times New Roman" panose="02020603050405020304" pitchFamily="18" charset="0"/>
              </a:rPr>
              <a:t>Use</a:t>
            </a:r>
            <a:r>
              <a:rPr sz="1800" b="1" spc="-2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of</a:t>
            </a:r>
            <a:r>
              <a:rPr sz="1800" b="1" spc="-2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IT</a:t>
            </a:r>
            <a:r>
              <a:rPr sz="1800" b="1" spc="-2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to</a:t>
            </a:r>
            <a:r>
              <a:rPr sz="1800" b="1" spc="-3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improve</a:t>
            </a:r>
            <a:r>
              <a:rPr sz="1800" b="1" spc="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efficiency</a:t>
            </a:r>
            <a:r>
              <a:rPr sz="1800" b="1" spc="-2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a:t>
            </a:r>
            <a:r>
              <a:rPr sz="1800" b="1" spc="-2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Monitoring</a:t>
            </a:r>
            <a:r>
              <a:rPr sz="1800" b="1" spc="-45" dirty="0">
                <a:latin typeface="Times New Roman" panose="02020603050405020304" pitchFamily="18" charset="0"/>
                <a:cs typeface="Times New Roman" panose="02020603050405020304" pitchFamily="18" charset="0"/>
              </a:rPr>
              <a:t> </a:t>
            </a:r>
            <a:r>
              <a:rPr sz="1800" b="1" spc="-25" dirty="0">
                <a:latin typeface="Times New Roman" panose="02020603050405020304" pitchFamily="18" charset="0"/>
                <a:cs typeface="Times New Roman" panose="02020603050405020304" pitchFamily="18" charset="0"/>
              </a:rPr>
              <a:t>of </a:t>
            </a:r>
            <a:r>
              <a:rPr sz="1800" b="1" dirty="0">
                <a:latin typeface="Times New Roman" panose="02020603050405020304" pitchFamily="18" charset="0"/>
                <a:cs typeface="Times New Roman" panose="02020603050405020304" pitchFamily="18" charset="0"/>
              </a:rPr>
              <a:t>service</a:t>
            </a:r>
            <a:r>
              <a:rPr sz="1800" b="1" spc="-20"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delivery</a:t>
            </a:r>
            <a:endParaRPr sz="1800" dirty="0">
              <a:latin typeface="Times New Roman" panose="02020603050405020304" pitchFamily="18" charset="0"/>
              <a:cs typeface="Times New Roman" panose="02020603050405020304" pitchFamily="18" charset="0"/>
            </a:endParaRPr>
          </a:p>
        </p:txBody>
      </p:sp>
      <p:sp>
        <p:nvSpPr>
          <p:cNvPr id="82" name="object 15">
            <a:extLst>
              <a:ext uri="{FF2B5EF4-FFF2-40B4-BE49-F238E27FC236}">
                <a16:creationId xmlns:a16="http://schemas.microsoft.com/office/drawing/2014/main" id="{00108558-1F27-FA75-0AA7-68100FC1DA2E}"/>
              </a:ext>
            </a:extLst>
          </p:cNvPr>
          <p:cNvSpPr txBox="1"/>
          <p:nvPr/>
        </p:nvSpPr>
        <p:spPr>
          <a:xfrm>
            <a:off x="8079256" y="2665756"/>
            <a:ext cx="3538502" cy="843821"/>
          </a:xfrm>
          <a:prstGeom prst="rect">
            <a:avLst/>
          </a:prstGeom>
        </p:spPr>
        <p:txBody>
          <a:bodyPr vert="horz" wrap="square" lIns="0" tIns="12700" rIns="0" bIns="0" rtlCol="0">
            <a:spAutoFit/>
          </a:bodyPr>
          <a:lstStyle/>
          <a:p>
            <a:pPr marL="469900">
              <a:lnSpc>
                <a:spcPct val="100000"/>
              </a:lnSpc>
              <a:spcBef>
                <a:spcPts val="100"/>
              </a:spcBef>
              <a:tabLst>
                <a:tab pos="812800" algn="l"/>
              </a:tabLst>
            </a:pPr>
            <a:r>
              <a:rPr sz="1800" b="1" dirty="0">
                <a:latin typeface="Times New Roman" panose="02020603050405020304" pitchFamily="18" charset="0"/>
                <a:cs typeface="Times New Roman" panose="02020603050405020304" pitchFamily="18" charset="0"/>
              </a:rPr>
              <a:t>Transparent</a:t>
            </a:r>
            <a:r>
              <a:rPr sz="1800" b="1" spc="-4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Citizen</a:t>
            </a:r>
            <a:r>
              <a:rPr sz="1800" b="1" spc="-35"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Interface</a:t>
            </a:r>
            <a:r>
              <a:rPr lang="en-US" spc="-10" dirty="0">
                <a:latin typeface="Times New Roman" panose="02020603050405020304" pitchFamily="18" charset="0"/>
                <a:cs typeface="Times New Roman" panose="02020603050405020304" pitchFamily="18" charset="0"/>
              </a:rPr>
              <a:t> &amp; </a:t>
            </a:r>
            <a:r>
              <a:rPr sz="1800" b="1" dirty="0">
                <a:latin typeface="Times New Roman" panose="02020603050405020304" pitchFamily="18" charset="0"/>
                <a:cs typeface="Times New Roman" panose="02020603050405020304" pitchFamily="18" charset="0"/>
              </a:rPr>
              <a:t>Timely</a:t>
            </a:r>
            <a:r>
              <a:rPr sz="1800" b="1" spc="-3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redressal</a:t>
            </a:r>
            <a:r>
              <a:rPr sz="1800" b="1" spc="-4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of</a:t>
            </a:r>
            <a:r>
              <a:rPr sz="1800" b="1" spc="-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Citizen</a:t>
            </a:r>
            <a:r>
              <a:rPr sz="1800" b="1" spc="-25" dirty="0">
                <a:latin typeface="Times New Roman" panose="02020603050405020304" pitchFamily="18" charset="0"/>
                <a:cs typeface="Times New Roman" panose="02020603050405020304" pitchFamily="18" charset="0"/>
              </a:rPr>
              <a:t> </a:t>
            </a:r>
            <a:r>
              <a:rPr sz="1800" b="1" spc="-10" dirty="0">
                <a:latin typeface="Times New Roman" panose="02020603050405020304" pitchFamily="18" charset="0"/>
                <a:cs typeface="Times New Roman" panose="02020603050405020304" pitchFamily="18" charset="0"/>
              </a:rPr>
              <a:t>Grievances</a:t>
            </a:r>
            <a:endParaRPr sz="1800" dirty="0">
              <a:latin typeface="Times New Roman" panose="02020603050405020304" pitchFamily="18" charset="0"/>
              <a:cs typeface="Times New Roman" panose="02020603050405020304" pitchFamily="18" charset="0"/>
            </a:endParaRPr>
          </a:p>
        </p:txBody>
      </p:sp>
      <p:grpSp>
        <p:nvGrpSpPr>
          <p:cNvPr id="83" name="object 16">
            <a:extLst>
              <a:ext uri="{FF2B5EF4-FFF2-40B4-BE49-F238E27FC236}">
                <a16:creationId xmlns:a16="http://schemas.microsoft.com/office/drawing/2014/main" id="{B91799B2-ED6F-5D76-F0F2-CB8AD8BB3E0B}"/>
              </a:ext>
            </a:extLst>
          </p:cNvPr>
          <p:cNvGrpSpPr/>
          <p:nvPr/>
        </p:nvGrpSpPr>
        <p:grpSpPr>
          <a:xfrm>
            <a:off x="7929292" y="1201749"/>
            <a:ext cx="1355192" cy="1419098"/>
            <a:chOff x="685800" y="990600"/>
            <a:chExt cx="2057400" cy="2512060"/>
          </a:xfrm>
        </p:grpSpPr>
        <p:pic>
          <p:nvPicPr>
            <p:cNvPr id="84" name="object 17">
              <a:extLst>
                <a:ext uri="{FF2B5EF4-FFF2-40B4-BE49-F238E27FC236}">
                  <a16:creationId xmlns:a16="http://schemas.microsoft.com/office/drawing/2014/main" id="{55B62118-6C6C-D92F-53F0-B8F08685DB96}"/>
                </a:ext>
              </a:extLst>
            </p:cNvPr>
            <p:cNvPicPr/>
            <p:nvPr/>
          </p:nvPicPr>
          <p:blipFill>
            <a:blip r:embed="rId29" cstate="print"/>
            <a:stretch>
              <a:fillRect/>
            </a:stretch>
          </p:blipFill>
          <p:spPr>
            <a:xfrm>
              <a:off x="685800" y="990600"/>
              <a:ext cx="2057400" cy="1752600"/>
            </a:xfrm>
            <a:prstGeom prst="rect">
              <a:avLst/>
            </a:prstGeom>
          </p:spPr>
        </p:pic>
        <p:pic>
          <p:nvPicPr>
            <p:cNvPr id="85" name="object 18">
              <a:extLst>
                <a:ext uri="{FF2B5EF4-FFF2-40B4-BE49-F238E27FC236}">
                  <a16:creationId xmlns:a16="http://schemas.microsoft.com/office/drawing/2014/main" id="{2F508048-C15A-7327-60D5-3C05AD3013B6}"/>
                </a:ext>
              </a:extLst>
            </p:cNvPr>
            <p:cNvPicPr/>
            <p:nvPr/>
          </p:nvPicPr>
          <p:blipFill>
            <a:blip r:embed="rId30" cstate="print"/>
            <a:stretch>
              <a:fillRect/>
            </a:stretch>
          </p:blipFill>
          <p:spPr>
            <a:xfrm>
              <a:off x="1094231" y="2714244"/>
              <a:ext cx="1248156" cy="513588"/>
            </a:xfrm>
            <a:prstGeom prst="rect">
              <a:avLst/>
            </a:prstGeom>
          </p:spPr>
        </p:pic>
        <p:pic>
          <p:nvPicPr>
            <p:cNvPr id="86" name="object 19">
              <a:extLst>
                <a:ext uri="{FF2B5EF4-FFF2-40B4-BE49-F238E27FC236}">
                  <a16:creationId xmlns:a16="http://schemas.microsoft.com/office/drawing/2014/main" id="{121E3D62-0D3F-68EE-87FB-64FCD0AD6E10}"/>
                </a:ext>
              </a:extLst>
            </p:cNvPr>
            <p:cNvPicPr/>
            <p:nvPr/>
          </p:nvPicPr>
          <p:blipFill>
            <a:blip r:embed="rId31" cstate="print"/>
            <a:stretch>
              <a:fillRect/>
            </a:stretch>
          </p:blipFill>
          <p:spPr>
            <a:xfrm>
              <a:off x="839723" y="2988564"/>
              <a:ext cx="1693164" cy="513588"/>
            </a:xfrm>
            <a:prstGeom prst="rect">
              <a:avLst/>
            </a:prstGeom>
          </p:spPr>
        </p:pic>
      </p:grpSp>
      <p:sp>
        <p:nvSpPr>
          <p:cNvPr id="88" name="object 22">
            <a:extLst>
              <a:ext uri="{FF2B5EF4-FFF2-40B4-BE49-F238E27FC236}">
                <a16:creationId xmlns:a16="http://schemas.microsoft.com/office/drawing/2014/main" id="{D14C20B2-9583-1C7C-7E96-8AF1B1987A15}"/>
              </a:ext>
            </a:extLst>
          </p:cNvPr>
          <p:cNvSpPr txBox="1"/>
          <p:nvPr/>
        </p:nvSpPr>
        <p:spPr>
          <a:xfrm>
            <a:off x="9041396" y="4525066"/>
            <a:ext cx="2576362"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pitchFamily="18" charset="0"/>
                <a:cs typeface="Times New Roman" panose="02020603050405020304" pitchFamily="18" charset="0"/>
              </a:rPr>
              <a:t>Respect</a:t>
            </a:r>
            <a:r>
              <a:rPr sz="1800" b="1" spc="-10"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for</a:t>
            </a:r>
            <a:r>
              <a:rPr sz="1800" b="1" spc="-1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Human</a:t>
            </a:r>
            <a:r>
              <a:rPr sz="1800" b="1" spc="-15" dirty="0">
                <a:latin typeface="Times New Roman" panose="02020603050405020304" pitchFamily="18" charset="0"/>
                <a:cs typeface="Times New Roman" panose="02020603050405020304" pitchFamily="18" charset="0"/>
              </a:rPr>
              <a:t> </a:t>
            </a:r>
            <a:r>
              <a:rPr sz="1800" b="1" spc="-20" dirty="0">
                <a:latin typeface="Times New Roman" panose="02020603050405020304" pitchFamily="18" charset="0"/>
                <a:cs typeface="Times New Roman" panose="02020603050405020304" pitchFamily="18" charset="0"/>
              </a:rPr>
              <a:t>Right</a:t>
            </a:r>
            <a:endParaRPr sz="1800" dirty="0">
              <a:latin typeface="Times New Roman" panose="02020603050405020304" pitchFamily="18" charset="0"/>
              <a:cs typeface="Times New Roman" panose="02020603050405020304" pitchFamily="18" charset="0"/>
            </a:endParaRPr>
          </a:p>
        </p:txBody>
      </p:sp>
      <p:grpSp>
        <p:nvGrpSpPr>
          <p:cNvPr id="89" name="object 23">
            <a:extLst>
              <a:ext uri="{FF2B5EF4-FFF2-40B4-BE49-F238E27FC236}">
                <a16:creationId xmlns:a16="http://schemas.microsoft.com/office/drawing/2014/main" id="{028F1B55-3E92-0179-C2A6-CAA891AEAC26}"/>
              </a:ext>
            </a:extLst>
          </p:cNvPr>
          <p:cNvGrpSpPr/>
          <p:nvPr/>
        </p:nvGrpSpPr>
        <p:grpSpPr>
          <a:xfrm>
            <a:off x="8662774" y="3740746"/>
            <a:ext cx="2478192" cy="568495"/>
            <a:chOff x="957241" y="5840532"/>
            <a:chExt cx="2530475" cy="655320"/>
          </a:xfrm>
        </p:grpSpPr>
        <p:pic>
          <p:nvPicPr>
            <p:cNvPr id="90" name="object 24">
              <a:extLst>
                <a:ext uri="{FF2B5EF4-FFF2-40B4-BE49-F238E27FC236}">
                  <a16:creationId xmlns:a16="http://schemas.microsoft.com/office/drawing/2014/main" id="{A81D3C20-60C6-AEAC-CF07-0595F6E1D775}"/>
                </a:ext>
              </a:extLst>
            </p:cNvPr>
            <p:cNvPicPr/>
            <p:nvPr/>
          </p:nvPicPr>
          <p:blipFill>
            <a:blip r:embed="rId32" cstate="print"/>
            <a:stretch>
              <a:fillRect/>
            </a:stretch>
          </p:blipFill>
          <p:spPr>
            <a:xfrm>
              <a:off x="957241" y="5840532"/>
              <a:ext cx="2530338" cy="237772"/>
            </a:xfrm>
            <a:prstGeom prst="rect">
              <a:avLst/>
            </a:prstGeom>
          </p:spPr>
        </p:pic>
        <p:pic>
          <p:nvPicPr>
            <p:cNvPr id="91" name="object 25">
              <a:extLst>
                <a:ext uri="{FF2B5EF4-FFF2-40B4-BE49-F238E27FC236}">
                  <a16:creationId xmlns:a16="http://schemas.microsoft.com/office/drawing/2014/main" id="{F5E2FBBF-5FC7-9D79-FE04-0DF53ABB2D48}"/>
                </a:ext>
              </a:extLst>
            </p:cNvPr>
            <p:cNvPicPr/>
            <p:nvPr/>
          </p:nvPicPr>
          <p:blipFill>
            <a:blip r:embed="rId33" cstate="print"/>
            <a:stretch>
              <a:fillRect/>
            </a:stretch>
          </p:blipFill>
          <p:spPr>
            <a:xfrm>
              <a:off x="1190244" y="5981699"/>
              <a:ext cx="2058924" cy="513588"/>
            </a:xfrm>
            <a:prstGeom prst="rect">
              <a:avLst/>
            </a:prstGeom>
          </p:spPr>
        </p:pic>
      </p:grpSp>
      <p:pic>
        <p:nvPicPr>
          <p:cNvPr id="92" name="object 28">
            <a:extLst>
              <a:ext uri="{FF2B5EF4-FFF2-40B4-BE49-F238E27FC236}">
                <a16:creationId xmlns:a16="http://schemas.microsoft.com/office/drawing/2014/main" id="{A013157C-9544-7B67-6C5D-A6D99D641431}"/>
              </a:ext>
            </a:extLst>
          </p:cNvPr>
          <p:cNvPicPr/>
          <p:nvPr/>
        </p:nvPicPr>
        <p:blipFill>
          <a:blip r:embed="rId34" cstate="print"/>
          <a:stretch>
            <a:fillRect/>
          </a:stretch>
        </p:blipFill>
        <p:spPr>
          <a:xfrm>
            <a:off x="9526784" y="1143206"/>
            <a:ext cx="2055877" cy="1322387"/>
          </a:xfrm>
          <a:prstGeom prst="rect">
            <a:avLst/>
          </a:prstGeom>
        </p:spPr>
      </p:pic>
    </p:spTree>
    <p:extLst>
      <p:ext uri="{BB962C8B-B14F-4D97-AF65-F5344CB8AC3E}">
        <p14:creationId xmlns:p14="http://schemas.microsoft.com/office/powerpoint/2010/main" val="2751465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3"/>
          <p:cNvSpPr txBox="1">
            <a:spLocks noGrp="1"/>
          </p:cNvSpPr>
          <p:nvPr>
            <p:ph type="title"/>
          </p:nvPr>
        </p:nvSpPr>
        <p:spPr>
          <a:xfrm>
            <a:off x="346841" y="1019504"/>
            <a:ext cx="10216055" cy="34263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600"/>
              <a:buFont typeface="Arial Black"/>
              <a:buNone/>
            </a:pPr>
            <a:r>
              <a:rPr lang="en-US" sz="6600" dirty="0">
                <a:latin typeface="Times New Roman" panose="02020603050405020304" pitchFamily="18" charset="0"/>
                <a:cs typeface="Times New Roman" panose="02020603050405020304" pitchFamily="18" charset="0"/>
              </a:rPr>
              <a:t>THANK YOU</a:t>
            </a:r>
            <a:endParaRPr sz="6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73F46-910E-D23F-1AE2-FE0DCF2392A5}"/>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53267102-FA2E-0513-C403-EFA04E0FF5CB}"/>
              </a:ext>
            </a:extLst>
          </p:cNvPr>
          <p:cNvSpPr>
            <a:spLocks noGrp="1"/>
          </p:cNvSpPr>
          <p:nvPr>
            <p:ph type="subTitle" idx="1"/>
          </p:nvPr>
        </p:nvSpPr>
        <p:spPr>
          <a:xfrm>
            <a:off x="517828" y="325821"/>
            <a:ext cx="10717731" cy="1114096"/>
          </a:xfrm>
          <a:solidFill>
            <a:schemeClr val="accent1"/>
          </a:solidFill>
        </p:spPr>
        <p:txBody>
          <a:bodyPr/>
          <a:lstStyle/>
          <a:p>
            <a:pPr algn="ctr"/>
            <a:r>
              <a:rPr lang="en-US" sz="4800" b="1" dirty="0">
                <a:solidFill>
                  <a:schemeClr val="bg1"/>
                </a:solidFill>
                <a:latin typeface="Times New Roman" panose="02020603050405020304" pitchFamily="18" charset="0"/>
                <a:cs typeface="Times New Roman" panose="02020603050405020304" pitchFamily="18" charset="0"/>
              </a:rPr>
              <a:t>BACKGROUND</a:t>
            </a:r>
            <a:endParaRPr lang="en-IN" sz="4800" b="1" dirty="0">
              <a:solidFill>
                <a:schemeClr val="bg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587516E-6E85-E122-93E4-539AD73A9C36}"/>
              </a:ext>
            </a:extLst>
          </p:cNvPr>
          <p:cNvSpPr>
            <a:spLocks noGrp="1"/>
          </p:cNvSpPr>
          <p:nvPr>
            <p:ph type="ctrTitle"/>
          </p:nvPr>
        </p:nvSpPr>
        <p:spPr>
          <a:xfrm>
            <a:off x="517827" y="1618593"/>
            <a:ext cx="10843855" cy="3279228"/>
          </a:xfrm>
        </p:spPr>
        <p:txBody>
          <a:bodyPr/>
          <a:lstStyle/>
          <a:p>
            <a:pPr>
              <a:lnSpc>
                <a:spcPct val="100000"/>
              </a:lnSpc>
            </a:pPr>
            <a:r>
              <a:rPr lang="en-US" sz="2000" dirty="0">
                <a:solidFill>
                  <a:schemeClr val="tx2"/>
                </a:solidFill>
                <a:latin typeface="Times New Roman" panose="02020603050405020304" pitchFamily="18" charset="0"/>
                <a:cs typeface="Times New Roman" panose="02020603050405020304" pitchFamily="18" charset="0"/>
              </a:rPr>
              <a:t>3.The process of rapid urbanization in Indian cities has shaped the pattern of economic growth. The massive migration from rural areas to urban centers commenced in the decade 1990-2000 continues till date.</a:t>
            </a:r>
            <a:br>
              <a:rPr lang="en-US" sz="2000" dirty="0">
                <a:solidFill>
                  <a:schemeClr val="tx2"/>
                </a:solidFill>
                <a:latin typeface="Times New Roman" panose="02020603050405020304" pitchFamily="18" charset="0"/>
                <a:cs typeface="Times New Roman" panose="02020603050405020304" pitchFamily="18" charset="0"/>
              </a:rPr>
            </a:br>
            <a:br>
              <a:rPr lang="en-US" sz="2000" dirty="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4.As a result, cities have become major centers of industrial development and have contributed to a boom in construction and service sector industries. </a:t>
            </a:r>
            <a:br>
              <a:rPr lang="en-US" sz="2000" dirty="0">
                <a:solidFill>
                  <a:schemeClr val="tx2"/>
                </a:solidFill>
                <a:latin typeface="Times New Roman" panose="02020603050405020304" pitchFamily="18" charset="0"/>
                <a:cs typeface="Times New Roman" panose="02020603050405020304" pitchFamily="18" charset="0"/>
              </a:rPr>
            </a:br>
            <a:br>
              <a:rPr lang="en-US" sz="2000" dirty="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5.The expansion of these sectors has created enormous job and investment opportunities and urban sprawl, 50 percent of Karnataka’s population (40 million) is expected to live in urban areas. </a:t>
            </a:r>
            <a:br>
              <a:rPr lang="en-US" sz="2000" dirty="0">
                <a:solidFill>
                  <a:schemeClr val="tx2"/>
                </a:solidFill>
                <a:latin typeface="Times New Roman" panose="02020603050405020304" pitchFamily="18" charset="0"/>
                <a:cs typeface="Times New Roman" panose="02020603050405020304" pitchFamily="18" charset="0"/>
              </a:rPr>
            </a:br>
            <a:br>
              <a:rPr lang="en-US" sz="2000" dirty="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6.Existing urban planning instruments are inadequate to deal with the ongoing haphazard development, and may lead to serious regional imbalance in the days to come</a:t>
            </a:r>
            <a:endParaRPr lang="en-I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97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
          <p:cNvSpPr/>
          <p:nvPr/>
        </p:nvSpPr>
        <p:spPr>
          <a:xfrm>
            <a:off x="981195" y="86816"/>
            <a:ext cx="10048240" cy="584775"/>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bg1"/>
                </a:solidFill>
                <a:latin typeface="Times New Roman"/>
                <a:ea typeface="Times New Roman"/>
                <a:cs typeface="Times New Roman"/>
                <a:sym typeface="Times New Roman"/>
              </a:rPr>
              <a:t>URBAN PROPERTY OWNERSHIP RECORDS</a:t>
            </a:r>
            <a:endParaRPr sz="3200" b="1" dirty="0">
              <a:solidFill>
                <a:schemeClr val="bg1"/>
              </a:solidFill>
              <a:latin typeface="Times New Roman"/>
              <a:ea typeface="Times New Roman"/>
              <a:cs typeface="Times New Roman"/>
              <a:sym typeface="Times New Roman"/>
            </a:endParaRPr>
          </a:p>
        </p:txBody>
      </p:sp>
      <p:sp>
        <p:nvSpPr>
          <p:cNvPr id="166" name="Google Shape;166;p2"/>
          <p:cNvSpPr/>
          <p:nvPr/>
        </p:nvSpPr>
        <p:spPr>
          <a:xfrm>
            <a:off x="241737" y="671591"/>
            <a:ext cx="11161165" cy="501671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400"/>
              <a:buFont typeface="Noto Sans Symbols"/>
              <a:buChar char="▪"/>
            </a:pPr>
            <a:r>
              <a:rPr lang="en-US" sz="2000" dirty="0">
                <a:latin typeface="Times New Roman" panose="02020603050405020304" pitchFamily="18" charset="0"/>
                <a:ea typeface="Times New Roman"/>
                <a:cs typeface="Times New Roman" panose="02020603050405020304" pitchFamily="18" charset="0"/>
                <a:sym typeface="Times New Roman"/>
              </a:rPr>
              <a:t>Urban local bodies (ULBs) in Karnataka have been maintaining property tax details through a property tax record called “</a:t>
            </a:r>
            <a:r>
              <a:rPr lang="en-US" sz="2000" dirty="0" err="1">
                <a:latin typeface="Times New Roman" panose="02020603050405020304" pitchFamily="18" charset="0"/>
                <a:ea typeface="Times New Roman"/>
                <a:cs typeface="Times New Roman" panose="02020603050405020304" pitchFamily="18" charset="0"/>
                <a:sym typeface="Times New Roman"/>
              </a:rPr>
              <a:t>Khata</a:t>
            </a:r>
            <a:r>
              <a:rPr lang="en-US" sz="2000" dirty="0">
                <a:latin typeface="Times New Roman" panose="02020603050405020304" pitchFamily="18" charset="0"/>
                <a:ea typeface="Times New Roman"/>
                <a:cs typeface="Times New Roman" panose="02020603050405020304" pitchFamily="18" charset="0"/>
                <a:sym typeface="Times New Roman"/>
              </a:rPr>
              <a:t>”.‘</a:t>
            </a:r>
            <a:r>
              <a:rPr lang="en-US" sz="2000" dirty="0" err="1">
                <a:latin typeface="Times New Roman" panose="02020603050405020304" pitchFamily="18" charset="0"/>
                <a:ea typeface="Times New Roman"/>
                <a:cs typeface="Times New Roman" panose="02020603050405020304" pitchFamily="18" charset="0"/>
                <a:sym typeface="Times New Roman"/>
              </a:rPr>
              <a:t>Khata</a:t>
            </a:r>
            <a:r>
              <a:rPr lang="en-US" sz="2000" dirty="0">
                <a:latin typeface="Times New Roman" panose="02020603050405020304" pitchFamily="18" charset="0"/>
                <a:ea typeface="Times New Roman"/>
                <a:cs typeface="Times New Roman" panose="02020603050405020304" pitchFamily="18" charset="0"/>
                <a:sym typeface="Times New Roman"/>
              </a:rPr>
              <a:t>’ document is presumed to be a property ownership record.</a:t>
            </a:r>
          </a:p>
          <a:p>
            <a:pPr marR="0" lvl="0" algn="just" rtl="0">
              <a:spcBef>
                <a:spcPts val="0"/>
              </a:spcBef>
              <a:spcAft>
                <a:spcPts val="0"/>
              </a:spcAft>
              <a:buClr>
                <a:schemeClr val="dk1"/>
              </a:buClr>
              <a:buSzPts val="2400"/>
            </a:pPr>
            <a:endParaRPr sz="200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Noto Sans Symbols"/>
              <a:buChar char="▪"/>
            </a:pPr>
            <a:r>
              <a:rPr lang="en-US" sz="2000" dirty="0">
                <a:latin typeface="Times New Roman" panose="02020603050405020304" pitchFamily="18" charset="0"/>
                <a:ea typeface="Times New Roman"/>
                <a:cs typeface="Times New Roman" panose="02020603050405020304" pitchFamily="18" charset="0"/>
                <a:sym typeface="Times New Roman"/>
              </a:rPr>
              <a:t>The existing city survey system is now being extended to all the major cities of the state as the Urban Property Ownership Rights (UPOR). Initially, pilot projects are being carried out in the cities of Mysore, Hubli-Dharwad, </a:t>
            </a:r>
            <a:r>
              <a:rPr lang="en-US" sz="2000" dirty="0" err="1">
                <a:latin typeface="Times New Roman" panose="02020603050405020304" pitchFamily="18" charset="0"/>
                <a:ea typeface="Times New Roman"/>
                <a:cs typeface="Times New Roman" panose="02020603050405020304" pitchFamily="18" charset="0"/>
                <a:sym typeface="Times New Roman"/>
              </a:rPr>
              <a:t>Shimoga</a:t>
            </a:r>
            <a:r>
              <a:rPr lang="en-US" sz="2000" dirty="0">
                <a:latin typeface="Times New Roman" panose="02020603050405020304" pitchFamily="18" charset="0"/>
                <a:ea typeface="Times New Roman"/>
                <a:cs typeface="Times New Roman" panose="02020603050405020304" pitchFamily="18" charset="0"/>
                <a:sym typeface="Times New Roman"/>
              </a:rPr>
              <a:t>, Mangalore and Bellary in order to cover all the municipal and urban properties in stages, in accordance with the provisions of  KLR Act. The Act requires the creation of property ownership cards for areas with more than 5000 population. </a:t>
            </a:r>
          </a:p>
          <a:p>
            <a:pPr marR="0" lvl="0" algn="just" rtl="0">
              <a:spcBef>
                <a:spcPts val="0"/>
              </a:spcBef>
              <a:spcAft>
                <a:spcPts val="0"/>
              </a:spcAft>
              <a:buClr>
                <a:schemeClr val="dk1"/>
              </a:buClr>
              <a:buSzPts val="2400"/>
            </a:pPr>
            <a:endParaRPr sz="20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spcBef>
                <a:spcPts val="0"/>
              </a:spcBef>
              <a:spcAft>
                <a:spcPts val="0"/>
              </a:spcAft>
              <a:buClr>
                <a:schemeClr val="dk1"/>
              </a:buClr>
              <a:buSzPts val="2400"/>
              <a:buFont typeface="Noto Sans Symbols"/>
              <a:buChar char="▪"/>
            </a:pPr>
            <a:r>
              <a:rPr lang="en-US" sz="2000" dirty="0">
                <a:latin typeface="Times New Roman" panose="02020603050405020304" pitchFamily="18" charset="0"/>
                <a:ea typeface="Times New Roman"/>
                <a:cs typeface="Times New Roman" panose="02020603050405020304" pitchFamily="18" charset="0"/>
                <a:sym typeface="Times New Roman"/>
              </a:rPr>
              <a:t>One of the primary aims of UPOR is to create an approved land record system of documents by a statutory authority in urban areas in order to enable the other stakeholders to make use of this database. </a:t>
            </a:r>
          </a:p>
          <a:p>
            <a:pPr marR="0" lvl="0" algn="just" rtl="0">
              <a:spcBef>
                <a:spcPts val="0"/>
              </a:spcBef>
              <a:spcAft>
                <a:spcPts val="0"/>
              </a:spcAft>
              <a:buClr>
                <a:schemeClr val="dk1"/>
              </a:buClr>
              <a:buSzPts val="2400"/>
            </a:pPr>
            <a:endParaRPr sz="20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spcBef>
                <a:spcPts val="0"/>
              </a:spcBef>
              <a:spcAft>
                <a:spcPts val="0"/>
              </a:spcAft>
              <a:buClr>
                <a:schemeClr val="dk1"/>
              </a:buClr>
              <a:buSzPts val="2400"/>
              <a:buFont typeface="Noto Sans Symbols"/>
              <a:buChar char="▪"/>
            </a:pPr>
            <a:r>
              <a:rPr lang="en-US" sz="2000" dirty="0">
                <a:latin typeface="Times New Roman" panose="02020603050405020304" pitchFamily="18" charset="0"/>
                <a:ea typeface="Times New Roman"/>
                <a:cs typeface="Times New Roman" panose="02020603050405020304" pitchFamily="18" charset="0"/>
                <a:sym typeface="Times New Roman"/>
              </a:rPr>
              <a:t>The Survey, Settlement and Land Records Department, Government of Karnataka (GOK), has been mandated under the Karnataka Land Revenue Act of 1964, and KLR Rules of 1966 to prepare, maintain and preserve spatial and non-spatial data relating to ownership of land for properties in urban areas of Karnataka.</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title"/>
          </p:nvPr>
        </p:nvSpPr>
        <p:spPr>
          <a:xfrm>
            <a:off x="1003963" y="273269"/>
            <a:ext cx="9474849" cy="714704"/>
          </a:xfrm>
          <a:prstGeom prst="rect">
            <a:avLst/>
          </a:prstGeom>
          <a:solidFill>
            <a:schemeClr val="accent1"/>
          </a:solidFill>
          <a:ln>
            <a:noFill/>
          </a:ln>
        </p:spPr>
        <p:txBody>
          <a:bodyPr spcFirstLastPara="1" wrap="square" lIns="0" tIns="0" rIns="0" bIns="0" anchor="b" anchorCtr="0">
            <a:noAutofit/>
          </a:bodyPr>
          <a:lstStyle/>
          <a:p>
            <a:pPr marL="0" lvl="0" indent="0" algn="ctr" rtl="0">
              <a:lnSpc>
                <a:spcPct val="90000"/>
              </a:lnSpc>
              <a:spcBef>
                <a:spcPts val="0"/>
              </a:spcBef>
              <a:spcAft>
                <a:spcPts val="0"/>
              </a:spcAft>
              <a:buClr>
                <a:schemeClr val="dk1"/>
              </a:buClr>
              <a:buSzPts val="3600"/>
              <a:buFont typeface="Arial Black"/>
              <a:buNone/>
            </a:pPr>
            <a:r>
              <a:rPr lang="en-US" sz="4400" b="1" dirty="0">
                <a:solidFill>
                  <a:schemeClr val="bg1"/>
                </a:solidFill>
                <a:latin typeface="Times New Roman" panose="02020603050405020304" pitchFamily="18" charset="0"/>
                <a:cs typeface="Times New Roman" panose="02020603050405020304" pitchFamily="18" charset="0"/>
              </a:rPr>
              <a:t>OBJECTIVES OF UPOR</a:t>
            </a:r>
            <a:endParaRPr sz="4400" b="1" dirty="0">
              <a:solidFill>
                <a:schemeClr val="bg1"/>
              </a:solidFill>
              <a:latin typeface="Times New Roman" panose="02020603050405020304" pitchFamily="18" charset="0"/>
              <a:cs typeface="Times New Roman" panose="02020603050405020304" pitchFamily="18" charset="0"/>
            </a:endParaRPr>
          </a:p>
        </p:txBody>
      </p:sp>
      <p:sp>
        <p:nvSpPr>
          <p:cNvPr id="172" name="Google Shape;172;p3"/>
          <p:cNvSpPr/>
          <p:nvPr/>
        </p:nvSpPr>
        <p:spPr>
          <a:xfrm>
            <a:off x="788276" y="2133599"/>
            <a:ext cx="10152992" cy="23082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dirty="0">
                <a:latin typeface="Times New Roman" panose="02020603050405020304" pitchFamily="18" charset="0"/>
                <a:ea typeface="Times New Roman"/>
                <a:cs typeface="Times New Roman" panose="02020603050405020304" pitchFamily="18" charset="0"/>
                <a:sym typeface="Times New Roman"/>
              </a:rPr>
              <a:t>The main objective of UPOR is to issue ownership title to urban households and the creation of a fresh data base for urban mapping. The sub-objectives of UPOR include: </a:t>
            </a:r>
            <a:endParaRPr sz="24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spcBef>
                <a:spcPts val="0"/>
              </a:spcBef>
              <a:spcAft>
                <a:spcPts val="0"/>
              </a:spcAft>
              <a:buClr>
                <a:schemeClr val="dk1"/>
              </a:buClr>
              <a:buSzPts val="2400"/>
              <a:buFont typeface="Noto Sans Symbols"/>
              <a:buChar char="❑"/>
            </a:pPr>
            <a:r>
              <a:rPr lang="en-US" sz="2400" dirty="0">
                <a:latin typeface="Times New Roman" panose="02020603050405020304" pitchFamily="18" charset="0"/>
                <a:ea typeface="Times New Roman"/>
                <a:cs typeface="Times New Roman" panose="02020603050405020304" pitchFamily="18" charset="0"/>
                <a:sym typeface="Times New Roman"/>
              </a:rPr>
              <a:t>Measurement and mapping of all non agricultural lands and urban properties .</a:t>
            </a:r>
            <a:endParaRPr sz="240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2400"/>
              <a:buFont typeface="Noto Sans Symbols"/>
              <a:buChar char="❑"/>
            </a:pPr>
            <a:r>
              <a:rPr lang="en-US" sz="2400" dirty="0">
                <a:latin typeface="Times New Roman" panose="02020603050405020304" pitchFamily="18" charset="0"/>
                <a:ea typeface="Times New Roman"/>
                <a:cs typeface="Times New Roman" panose="02020603050405020304" pitchFamily="18" charset="0"/>
                <a:sym typeface="Times New Roman"/>
              </a:rPr>
              <a:t> Creating and maintaining Record of Rights (RR) for all non agricultural lands. </a:t>
            </a:r>
            <a:endParaRPr sz="24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just" rtl="0">
              <a:spcBef>
                <a:spcPts val="0"/>
              </a:spcBef>
              <a:spcAft>
                <a:spcPts val="0"/>
              </a:spcAft>
              <a:buClr>
                <a:schemeClr val="dk1"/>
              </a:buClr>
              <a:buSzPts val="2400"/>
              <a:buFont typeface="Noto Sans Symbols"/>
              <a:buChar char="❑"/>
            </a:pPr>
            <a:r>
              <a:rPr lang="en-US" sz="2400" dirty="0">
                <a:latin typeface="Times New Roman" panose="02020603050405020304" pitchFamily="18" charset="0"/>
                <a:ea typeface="Times New Roman"/>
                <a:cs typeface="Times New Roman" panose="02020603050405020304" pitchFamily="18" charset="0"/>
                <a:sym typeface="Times New Roman"/>
              </a:rPr>
              <a:t>The preservation of existing land records by the revenue department. </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p:nvPr/>
        </p:nvSpPr>
        <p:spPr>
          <a:xfrm>
            <a:off x="1303368" y="169115"/>
            <a:ext cx="9532883" cy="751488"/>
          </a:xfrm>
          <a:prstGeom prst="rect">
            <a:avLst/>
          </a:prstGeom>
          <a:solidFill>
            <a:schemeClr val="accent1"/>
          </a:solid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444444"/>
              </a:buClr>
              <a:buSzPts val="3600"/>
              <a:buFont typeface="Times New Roman"/>
              <a:buNone/>
            </a:pPr>
            <a:r>
              <a:rPr lang="en-US" sz="4800" b="1" i="0" u="none" strike="noStrike" cap="none" dirty="0">
                <a:solidFill>
                  <a:schemeClr val="bg1"/>
                </a:solidFill>
                <a:latin typeface="Times New Roman"/>
                <a:ea typeface="Times New Roman"/>
                <a:cs typeface="Times New Roman"/>
                <a:sym typeface="Times New Roman"/>
              </a:rPr>
              <a:t>STAGES OF UPOR PROJECT</a:t>
            </a:r>
            <a:endParaRPr sz="4800" b="1" i="0" u="none" strike="noStrike" cap="none" dirty="0">
              <a:solidFill>
                <a:schemeClr val="bg1"/>
              </a:solidFill>
              <a:latin typeface="Times New Roman"/>
              <a:ea typeface="Times New Roman"/>
              <a:cs typeface="Times New Roman"/>
              <a:sym typeface="Times New Roman"/>
            </a:endParaRPr>
          </a:p>
        </p:txBody>
      </p:sp>
      <p:grpSp>
        <p:nvGrpSpPr>
          <p:cNvPr id="178" name="Google Shape;178;p4"/>
          <p:cNvGrpSpPr/>
          <p:nvPr/>
        </p:nvGrpSpPr>
        <p:grpSpPr>
          <a:xfrm>
            <a:off x="-6465483" y="-110869"/>
            <a:ext cx="18147611" cy="7852506"/>
            <a:chOff x="-6597563" y="-1008951"/>
            <a:chExt cx="18147611" cy="7852506"/>
          </a:xfrm>
        </p:grpSpPr>
        <p:sp>
          <p:nvSpPr>
            <p:cNvPr id="179" name="Google Shape;179;p4"/>
            <p:cNvSpPr/>
            <p:nvPr/>
          </p:nvSpPr>
          <p:spPr>
            <a:xfrm>
              <a:off x="-6597563" y="-1008951"/>
              <a:ext cx="7852506" cy="7852506"/>
            </a:xfrm>
            <a:prstGeom prst="blockArc">
              <a:avLst>
                <a:gd name="adj1" fmla="val 18900000"/>
                <a:gd name="adj2" fmla="val 2700000"/>
                <a:gd name="adj3" fmla="val 275"/>
              </a:avLst>
            </a:prstGeom>
            <a:noFill/>
            <a:ln w="12700" cap="flat" cmpd="sng">
              <a:solidFill>
                <a:srgbClr val="7BD79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656676" y="344084"/>
              <a:ext cx="10893372" cy="1106555"/>
            </a:xfrm>
            <a:prstGeom prst="rect">
              <a:avLst/>
            </a:prstGeom>
            <a:solidFill>
              <a:srgbClr val="459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txBox="1"/>
            <p:nvPr/>
          </p:nvSpPr>
          <p:spPr>
            <a:xfrm>
              <a:off x="656676" y="344084"/>
              <a:ext cx="10893372" cy="1106555"/>
            </a:xfrm>
            <a:prstGeom prst="rect">
              <a:avLst/>
            </a:prstGeom>
            <a:solidFill>
              <a:schemeClr val="accent1">
                <a:lumMod val="20000"/>
                <a:lumOff val="80000"/>
              </a:schemeClr>
            </a:solidFill>
            <a:ln>
              <a:noFill/>
            </a:ln>
          </p:spPr>
          <p:txBody>
            <a:bodyPr spcFirstLastPara="1" wrap="square" lIns="712450" tIns="45700" rIns="45700" bIns="45700" anchor="ctr" anchorCtr="0">
              <a:noAutofit/>
            </a:bodyPr>
            <a:lstStyle/>
            <a:p>
              <a:pPr marL="0" marR="0" lvl="0" indent="0" algn="l" rtl="0">
                <a:lnSpc>
                  <a:spcPct val="90000"/>
                </a:lnSpc>
                <a:spcBef>
                  <a:spcPts val="0"/>
                </a:spcBef>
                <a:spcAft>
                  <a:spcPts val="0"/>
                </a:spcAft>
                <a:buNone/>
              </a:pPr>
              <a:r>
                <a:rPr lang="en-US" sz="1800" dirty="0">
                  <a:solidFill>
                    <a:schemeClr val="dk1"/>
                  </a:solidFill>
                  <a:latin typeface="Times New Roman"/>
                  <a:ea typeface="Times New Roman"/>
                  <a:cs typeface="Times New Roman"/>
                  <a:sym typeface="Times New Roman"/>
                </a:rPr>
                <a:t>Creation of Property records which includes (</a:t>
              </a:r>
              <a:r>
                <a:rPr lang="en-US" sz="1800" dirty="0" err="1">
                  <a:solidFill>
                    <a:schemeClr val="dk1"/>
                  </a:solidFill>
                  <a:latin typeface="Times New Roman"/>
                  <a:ea typeface="Times New Roman"/>
                  <a:cs typeface="Times New Roman"/>
                  <a:sym typeface="Times New Roman"/>
                </a:rPr>
                <a:t>i</a:t>
              </a:r>
              <a:r>
                <a:rPr lang="en-US" sz="1800" dirty="0">
                  <a:solidFill>
                    <a:schemeClr val="dk1"/>
                  </a:solidFill>
                  <a:latin typeface="Times New Roman"/>
                  <a:ea typeface="Times New Roman"/>
                  <a:cs typeface="Times New Roman"/>
                  <a:sym typeface="Times New Roman"/>
                </a:rPr>
                <a:t>) survey and mapping of all properties in the cities, and (ii) verification of ownership claims. </a:t>
              </a:r>
              <a:endParaRPr sz="1800" dirty="0">
                <a:solidFill>
                  <a:schemeClr val="dk1"/>
                </a:solidFill>
                <a:latin typeface="Times New Roman"/>
                <a:ea typeface="Times New Roman"/>
                <a:cs typeface="Times New Roman"/>
                <a:sym typeface="Times New Roman"/>
              </a:endParaRPr>
            </a:p>
          </p:txBody>
        </p:sp>
        <p:sp>
          <p:nvSpPr>
            <p:cNvPr id="182" name="Google Shape;182;p4"/>
            <p:cNvSpPr/>
            <p:nvPr/>
          </p:nvSpPr>
          <p:spPr>
            <a:xfrm>
              <a:off x="95679" y="336364"/>
              <a:ext cx="1121994" cy="112199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052347" y="1674096"/>
              <a:ext cx="10378760" cy="1106555"/>
            </a:xfrm>
            <a:prstGeom prst="rect">
              <a:avLst/>
            </a:prstGeom>
            <a:solidFill>
              <a:srgbClr val="7E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txBox="1"/>
            <p:nvPr/>
          </p:nvSpPr>
          <p:spPr>
            <a:xfrm>
              <a:off x="1052347" y="1674096"/>
              <a:ext cx="10378760" cy="1106555"/>
            </a:xfrm>
            <a:prstGeom prst="rect">
              <a:avLst/>
            </a:prstGeom>
            <a:solidFill>
              <a:schemeClr val="accent1">
                <a:lumMod val="40000"/>
                <a:lumOff val="60000"/>
              </a:schemeClr>
            </a:solidFill>
            <a:ln>
              <a:noFill/>
            </a:ln>
          </p:spPr>
          <p:txBody>
            <a:bodyPr spcFirstLastPara="1" wrap="square" lIns="712450" tIns="45700" rIns="45700" bIns="45700" anchor="ctr" anchorCtr="0">
              <a:noAutofit/>
            </a:bodyPr>
            <a:lstStyle/>
            <a:p>
              <a:pPr marL="0" marR="0" lvl="0" indent="0" algn="just" rtl="0">
                <a:lnSpc>
                  <a:spcPct val="90000"/>
                </a:lnSpc>
                <a:spcBef>
                  <a:spcPts val="0"/>
                </a:spcBef>
                <a:spcAft>
                  <a:spcPts val="0"/>
                </a:spcAft>
                <a:buNone/>
              </a:pPr>
              <a:r>
                <a:rPr lang="en-US" sz="1800" dirty="0">
                  <a:solidFill>
                    <a:schemeClr val="dk1"/>
                  </a:solidFill>
                  <a:latin typeface="Times New Roman"/>
                  <a:ea typeface="Times New Roman"/>
                  <a:cs typeface="Times New Roman"/>
                  <a:sym typeface="Times New Roman"/>
                </a:rPr>
                <a:t>Continuous management and maintenance of property records includes (a) creation of property records for new extensions of cities (b) Documenting changes in property records in the context of new constructions, and (c) Updating changes in land use and mutation of property records in case of sale/partition. The above three tasks are performed by the service provider.</a:t>
              </a:r>
              <a:endParaRPr sz="1800" dirty="0">
                <a:solidFill>
                  <a:schemeClr val="dk1"/>
                </a:solidFill>
                <a:latin typeface="Times New Roman"/>
                <a:ea typeface="Times New Roman"/>
                <a:cs typeface="Times New Roman"/>
                <a:sym typeface="Times New Roman"/>
              </a:endParaRPr>
            </a:p>
          </p:txBody>
        </p:sp>
        <p:sp>
          <p:nvSpPr>
            <p:cNvPr id="185" name="Google Shape;185;p4"/>
            <p:cNvSpPr/>
            <p:nvPr/>
          </p:nvSpPr>
          <p:spPr>
            <a:xfrm>
              <a:off x="610291" y="1682991"/>
              <a:ext cx="1121994" cy="112199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1171288" y="3037336"/>
              <a:ext cx="10378760" cy="1106555"/>
            </a:xfrm>
            <a:prstGeom prst="rect">
              <a:avLst/>
            </a:prstGeom>
            <a:solidFill>
              <a:srgbClr val="CAEB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txBox="1"/>
            <p:nvPr/>
          </p:nvSpPr>
          <p:spPr>
            <a:xfrm>
              <a:off x="1171288" y="3037336"/>
              <a:ext cx="10378760" cy="1106555"/>
            </a:xfrm>
            <a:prstGeom prst="rect">
              <a:avLst/>
            </a:prstGeom>
            <a:solidFill>
              <a:schemeClr val="accent1">
                <a:lumMod val="20000"/>
                <a:lumOff val="80000"/>
              </a:schemeClr>
            </a:solidFill>
            <a:ln>
              <a:noFill/>
            </a:ln>
          </p:spPr>
          <p:txBody>
            <a:bodyPr spcFirstLastPara="1" wrap="square" lIns="712450" tIns="45700" rIns="45700" bIns="45700" anchor="ctr" anchorCtr="0">
              <a:noAutofit/>
            </a:bodyPr>
            <a:lstStyle/>
            <a:p>
              <a:pPr marL="0" marR="0" lvl="0" indent="0" algn="just" rtl="0">
                <a:lnSpc>
                  <a:spcPct val="90000"/>
                </a:lnSpc>
                <a:spcBef>
                  <a:spcPts val="0"/>
                </a:spcBef>
                <a:spcAft>
                  <a:spcPts val="0"/>
                </a:spcAft>
                <a:buNone/>
              </a:pPr>
              <a:r>
                <a:rPr lang="en-US" sz="1800" dirty="0">
                  <a:solidFill>
                    <a:schemeClr val="dk1"/>
                  </a:solidFill>
                  <a:latin typeface="Times New Roman"/>
                  <a:ea typeface="Times New Roman"/>
                  <a:cs typeface="Times New Roman"/>
                  <a:sym typeface="Times New Roman"/>
                </a:rPr>
                <a:t>Operation and Maintenance of service delivery channels through ‘Bangalore One’ centers to deliver various property record  related services to citizens. These service centers are established by the Survey Department. </a:t>
              </a:r>
              <a:endParaRPr sz="1800" dirty="0">
                <a:solidFill>
                  <a:schemeClr val="dk1"/>
                </a:solidFill>
                <a:latin typeface="Times New Roman"/>
                <a:ea typeface="Times New Roman"/>
                <a:cs typeface="Times New Roman"/>
                <a:sym typeface="Times New Roman"/>
              </a:endParaRPr>
            </a:p>
          </p:txBody>
        </p:sp>
        <p:sp>
          <p:nvSpPr>
            <p:cNvPr id="188" name="Google Shape;188;p4"/>
            <p:cNvSpPr/>
            <p:nvPr/>
          </p:nvSpPr>
          <p:spPr>
            <a:xfrm>
              <a:off x="610291" y="3029617"/>
              <a:ext cx="1121994" cy="112199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656676" y="4412403"/>
              <a:ext cx="10893372" cy="1049674"/>
            </a:xfrm>
            <a:prstGeom prst="rect">
              <a:avLst/>
            </a:prstGeom>
            <a:solidFill>
              <a:srgbClr val="7ECB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txBox="1"/>
            <p:nvPr/>
          </p:nvSpPr>
          <p:spPr>
            <a:xfrm>
              <a:off x="656676" y="4412403"/>
              <a:ext cx="10893372" cy="1049674"/>
            </a:xfrm>
            <a:prstGeom prst="rect">
              <a:avLst/>
            </a:prstGeom>
            <a:solidFill>
              <a:schemeClr val="accent1">
                <a:lumMod val="40000"/>
                <a:lumOff val="60000"/>
              </a:schemeClr>
            </a:solidFill>
            <a:ln>
              <a:noFill/>
            </a:ln>
          </p:spPr>
          <p:txBody>
            <a:bodyPr spcFirstLastPara="1" wrap="square" lIns="712450" tIns="45700" rIns="45700" bIns="45700" anchor="ctr" anchorCtr="0">
              <a:noAutofit/>
            </a:bodyPr>
            <a:lstStyle/>
            <a:p>
              <a:pPr marL="0" marR="0" lvl="0" indent="0" algn="just" rtl="0">
                <a:lnSpc>
                  <a:spcPct val="90000"/>
                </a:lnSpc>
                <a:spcBef>
                  <a:spcPts val="0"/>
                </a:spcBef>
                <a:spcAft>
                  <a:spcPts val="0"/>
                </a:spcAft>
                <a:buNone/>
              </a:pPr>
              <a:r>
                <a:rPr lang="en-US" sz="1800" dirty="0">
                  <a:solidFill>
                    <a:schemeClr val="dk1"/>
                  </a:solidFill>
                  <a:latin typeface="Times New Roman"/>
                  <a:ea typeface="Times New Roman"/>
                  <a:cs typeface="Times New Roman"/>
                  <a:sym typeface="Times New Roman"/>
                </a:rPr>
                <a:t>Creation of IT infrastructure that will enable the storage of property records and delivery of various property record related services like (</a:t>
              </a:r>
              <a:r>
                <a:rPr lang="en-US" sz="1800" dirty="0" err="1">
                  <a:solidFill>
                    <a:schemeClr val="dk1"/>
                  </a:solidFill>
                  <a:latin typeface="Times New Roman"/>
                  <a:ea typeface="Times New Roman"/>
                  <a:cs typeface="Times New Roman"/>
                  <a:sym typeface="Times New Roman"/>
                </a:rPr>
                <a:t>i</a:t>
              </a:r>
              <a:r>
                <a:rPr lang="en-US" sz="1800" dirty="0">
                  <a:solidFill>
                    <a:schemeClr val="dk1"/>
                  </a:solidFill>
                  <a:latin typeface="Times New Roman"/>
                  <a:ea typeface="Times New Roman"/>
                  <a:cs typeface="Times New Roman"/>
                  <a:sym typeface="Times New Roman"/>
                </a:rPr>
                <a:t>) Title Enquiry; (ii) Certifying Transactions and (iii) Changes in property records. The IT infrastructure comprises (a) Software application, (b) Various COTS software products, (c) Servers, Storage and other IT hardware. These activities are carried out by technical service providers. </a:t>
              </a:r>
              <a:endParaRPr sz="1800" dirty="0">
                <a:solidFill>
                  <a:schemeClr val="dk1"/>
                </a:solidFill>
                <a:latin typeface="Times New Roman"/>
                <a:ea typeface="Times New Roman"/>
                <a:cs typeface="Times New Roman"/>
                <a:sym typeface="Times New Roman"/>
              </a:endParaRPr>
            </a:p>
          </p:txBody>
        </p:sp>
        <p:sp>
          <p:nvSpPr>
            <p:cNvPr id="191" name="Google Shape;191;p4"/>
            <p:cNvSpPr/>
            <p:nvPr/>
          </p:nvSpPr>
          <p:spPr>
            <a:xfrm>
              <a:off x="95679" y="4376243"/>
              <a:ext cx="1121994" cy="112199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p:nvPr/>
        </p:nvSpPr>
        <p:spPr>
          <a:xfrm>
            <a:off x="267313" y="174634"/>
            <a:ext cx="11373946" cy="1238489"/>
          </a:xfrm>
          <a:prstGeom prst="rect">
            <a:avLst/>
          </a:prstGeom>
          <a:solidFill>
            <a:schemeClr val="accent5">
              <a:lumMod val="40000"/>
              <a:lumOff val="60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accent1"/>
                </a:solidFill>
                <a:latin typeface="Times New Roman" panose="02020603050405020304" pitchFamily="18" charset="0"/>
                <a:ea typeface="Times New Roman"/>
                <a:cs typeface="Times New Roman" panose="02020603050405020304" pitchFamily="18" charset="0"/>
                <a:sym typeface="Times New Roman"/>
              </a:rPr>
              <a:t>Governance Structure: Project Monitoring</a:t>
            </a:r>
            <a:endParaRPr sz="3200" b="1" dirty="0">
              <a:solidFill>
                <a:schemeClr val="accent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dirty="0">
                <a:latin typeface="Times New Roman"/>
                <a:ea typeface="Times New Roman"/>
                <a:cs typeface="Times New Roman"/>
                <a:sym typeface="Times New Roman"/>
              </a:rPr>
              <a:t>The progress of each UPOR project was to be monitored by different committees constituted for the purpose. The monitoring activity comprises of three prime execution stages of UPOR project which include:</a:t>
            </a:r>
            <a:endParaRPr sz="2000" dirty="0"/>
          </a:p>
        </p:txBody>
      </p:sp>
      <p:grpSp>
        <p:nvGrpSpPr>
          <p:cNvPr id="197" name="Google Shape;197;p5"/>
          <p:cNvGrpSpPr/>
          <p:nvPr/>
        </p:nvGrpSpPr>
        <p:grpSpPr>
          <a:xfrm>
            <a:off x="267313" y="1378273"/>
            <a:ext cx="11480799" cy="4213230"/>
            <a:chOff x="0" y="2396"/>
            <a:chExt cx="11480799" cy="4903696"/>
          </a:xfrm>
          <a:solidFill>
            <a:schemeClr val="accent1">
              <a:lumMod val="20000"/>
              <a:lumOff val="80000"/>
            </a:schemeClr>
          </a:solidFill>
        </p:grpSpPr>
        <p:sp>
          <p:nvSpPr>
            <p:cNvPr id="198" name="Google Shape;198;p5"/>
            <p:cNvSpPr/>
            <p:nvPr/>
          </p:nvSpPr>
          <p:spPr>
            <a:xfrm rot="5400000">
              <a:off x="7174208" y="-2880540"/>
              <a:ext cx="1265470" cy="7347712"/>
            </a:xfrm>
            <a:prstGeom prst="round2SameRect">
              <a:avLst>
                <a:gd name="adj1" fmla="val 16667"/>
                <a:gd name="adj2" fmla="val 0"/>
              </a:avLst>
            </a:prstGeom>
            <a:grpFill/>
            <a:ln w="12700" cap="flat" cmpd="sng">
              <a:solidFill>
                <a:srgbClr val="D1EF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99" name="Google Shape;199;p5"/>
            <p:cNvSpPr txBox="1"/>
            <p:nvPr/>
          </p:nvSpPr>
          <p:spPr>
            <a:xfrm>
              <a:off x="4133088" y="222355"/>
              <a:ext cx="7285937" cy="1141920"/>
            </a:xfrm>
            <a:prstGeom prst="rect">
              <a:avLst/>
            </a:prstGeom>
            <a:grpFill/>
            <a:ln>
              <a:noFill/>
            </a:ln>
          </p:spPr>
          <p:txBody>
            <a:bodyPr spcFirstLastPara="1" wrap="square" lIns="247650" tIns="123825" rIns="247650" bIns="123825" anchor="ctr" anchorCtr="0">
              <a:noAutofit/>
            </a:bodyPr>
            <a:lstStyle/>
            <a:p>
              <a:pPr marL="228600" marR="0" lvl="1" indent="-228600" algn="just" rtl="0">
                <a:lnSpc>
                  <a:spcPct val="90000"/>
                </a:lnSpc>
                <a:spcBef>
                  <a:spcPts val="0"/>
                </a:spcBef>
                <a:spcAft>
                  <a:spcPts val="0"/>
                </a:spcAft>
                <a:buClr>
                  <a:schemeClr val="dk1"/>
                </a:buClr>
                <a:buSzPts val="2000"/>
                <a:buFont typeface="Times New Roman"/>
                <a:buChar char="•"/>
              </a:pPr>
              <a:r>
                <a:rPr lang="en-US"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PMC has been set up for reviewing the progress of the project and also for resolving any disputes between vendors during the implementation of the project. </a:t>
              </a:r>
              <a:endParaRPr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00" name="Google Shape;200;p5"/>
            <p:cNvSpPr/>
            <p:nvPr/>
          </p:nvSpPr>
          <p:spPr>
            <a:xfrm>
              <a:off x="0" y="2396"/>
              <a:ext cx="4133088" cy="1581837"/>
            </a:xfrm>
            <a:prstGeom prst="roundRect">
              <a:avLst>
                <a:gd name="adj" fmla="val 16667"/>
              </a:avLst>
            </a:prstGeom>
            <a:gr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1" name="Google Shape;201;p5"/>
            <p:cNvSpPr txBox="1"/>
            <p:nvPr/>
          </p:nvSpPr>
          <p:spPr>
            <a:xfrm>
              <a:off x="77219" y="79615"/>
              <a:ext cx="3978650" cy="1427399"/>
            </a:xfrm>
            <a:prstGeom prst="rect">
              <a:avLst/>
            </a:prstGeom>
            <a:grp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Constituting Project Monitoring Committee</a:t>
              </a:r>
              <a:endParaRPr>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02" name="Google Shape;202;p5"/>
            <p:cNvSpPr/>
            <p:nvPr/>
          </p:nvSpPr>
          <p:spPr>
            <a:xfrm rot="5400000">
              <a:off x="7174208" y="-1219611"/>
              <a:ext cx="1265470" cy="7347712"/>
            </a:xfrm>
            <a:prstGeom prst="round2SameRect">
              <a:avLst>
                <a:gd name="adj1" fmla="val 16667"/>
                <a:gd name="adj2" fmla="val 0"/>
              </a:avLst>
            </a:prstGeom>
            <a:grpFill/>
            <a:ln w="12700" cap="flat" cmpd="sng">
              <a:solidFill>
                <a:srgbClr val="D1EF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3" name="Google Shape;203;p5"/>
            <p:cNvSpPr txBox="1"/>
            <p:nvPr/>
          </p:nvSpPr>
          <p:spPr>
            <a:xfrm>
              <a:off x="4133088" y="1883284"/>
              <a:ext cx="7285937" cy="1141920"/>
            </a:xfrm>
            <a:prstGeom prst="rect">
              <a:avLst/>
            </a:prstGeom>
            <a:grpFill/>
            <a:ln>
              <a:noFill/>
            </a:ln>
          </p:spPr>
          <p:txBody>
            <a:bodyPr spcFirstLastPara="1" wrap="square" lIns="247650" tIns="123825" rIns="247650" bIns="123825" anchor="ctr" anchorCtr="0">
              <a:noAutofit/>
            </a:bodyPr>
            <a:lstStyle/>
            <a:p>
              <a:pPr marL="228600" marR="0" lvl="1" indent="-228600" algn="just" rtl="0">
                <a:lnSpc>
                  <a:spcPct val="90000"/>
                </a:lnSpc>
                <a:spcBef>
                  <a:spcPts val="0"/>
                </a:spcBef>
                <a:spcAft>
                  <a:spcPts val="0"/>
                </a:spcAft>
                <a:buClr>
                  <a:schemeClr val="dk1"/>
                </a:buClr>
                <a:buSzPts val="2000"/>
                <a:buFont typeface="Times New Roman"/>
                <a:buChar char="•"/>
              </a:pPr>
              <a:r>
                <a:rPr lang="en-US"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The PMU is in-charge of core regulatory responsibilities besides supporting the implementation of the project with its expertise.</a:t>
              </a:r>
              <a:endParaRPr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04" name="Google Shape;204;p5"/>
            <p:cNvSpPr/>
            <p:nvPr/>
          </p:nvSpPr>
          <p:spPr>
            <a:xfrm>
              <a:off x="0" y="1663326"/>
              <a:ext cx="4133088" cy="1581837"/>
            </a:xfrm>
            <a:prstGeom prst="roundRect">
              <a:avLst>
                <a:gd name="adj" fmla="val 16667"/>
              </a:avLst>
            </a:prstGeom>
            <a:gr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5" name="Google Shape;205;p5"/>
            <p:cNvSpPr txBox="1"/>
            <p:nvPr/>
          </p:nvSpPr>
          <p:spPr>
            <a:xfrm>
              <a:off x="77219" y="1740545"/>
              <a:ext cx="3978650" cy="1427399"/>
            </a:xfrm>
            <a:prstGeom prst="rect">
              <a:avLst/>
            </a:prstGeom>
            <a:grp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a:solidFill>
                    <a:schemeClr val="dk1"/>
                  </a:solidFill>
                  <a:latin typeface="Times New Roman" panose="02020603050405020304" pitchFamily="18" charset="0"/>
                  <a:ea typeface="Times New Roman"/>
                  <a:cs typeface="Times New Roman" panose="02020603050405020304" pitchFamily="18" charset="0"/>
                  <a:sym typeface="Times New Roman"/>
                </a:rPr>
                <a:t>Constituting Project Management Unit</a:t>
              </a:r>
              <a:endParaRPr>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06" name="Google Shape;206;p5"/>
            <p:cNvSpPr/>
            <p:nvPr/>
          </p:nvSpPr>
          <p:spPr>
            <a:xfrm rot="5400000">
              <a:off x="7174208" y="441318"/>
              <a:ext cx="1265470" cy="7347712"/>
            </a:xfrm>
            <a:prstGeom prst="round2SameRect">
              <a:avLst>
                <a:gd name="adj1" fmla="val 16667"/>
                <a:gd name="adj2" fmla="val 0"/>
              </a:avLst>
            </a:prstGeom>
            <a:grpFill/>
            <a:ln w="12700" cap="flat" cmpd="sng">
              <a:solidFill>
                <a:srgbClr val="D1EFD8">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7" name="Google Shape;207;p5"/>
            <p:cNvSpPr txBox="1"/>
            <p:nvPr/>
          </p:nvSpPr>
          <p:spPr>
            <a:xfrm>
              <a:off x="4133088" y="3544214"/>
              <a:ext cx="7285937" cy="1141920"/>
            </a:xfrm>
            <a:prstGeom prst="rect">
              <a:avLst/>
            </a:prstGeom>
            <a:grpFill/>
            <a:ln>
              <a:noFill/>
            </a:ln>
          </p:spPr>
          <p:txBody>
            <a:bodyPr spcFirstLastPara="1" wrap="square" lIns="247650" tIns="123825" rIns="247650" bIns="123825" anchor="ctr" anchorCtr="0">
              <a:noAutofit/>
            </a:bodyPr>
            <a:lstStyle/>
            <a:p>
              <a:pPr marL="228600" marR="0" lvl="1" indent="-228600" algn="just" rtl="0">
                <a:lnSpc>
                  <a:spcPct val="90000"/>
                </a:lnSpc>
                <a:spcBef>
                  <a:spcPts val="0"/>
                </a:spcBef>
                <a:spcAft>
                  <a:spcPts val="0"/>
                </a:spcAft>
                <a:buClr>
                  <a:schemeClr val="dk1"/>
                </a:buClr>
                <a:buSzPts val="2000"/>
                <a:buFont typeface="Times New Roman"/>
                <a:buChar char="•"/>
              </a:pPr>
              <a:r>
                <a:rPr lang="en-US"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PMU facilitates inter-departmental coordination with other local bodies like Municipalities and Urban Development Departments (UDD) for passing on the required information to the vendors for the smooth implementation of the project objectives.</a:t>
              </a:r>
              <a:endParaRPr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08" name="Google Shape;208;p5"/>
            <p:cNvSpPr/>
            <p:nvPr/>
          </p:nvSpPr>
          <p:spPr>
            <a:xfrm>
              <a:off x="0" y="3324255"/>
              <a:ext cx="4133088" cy="1581837"/>
            </a:xfrm>
            <a:prstGeom prst="roundRect">
              <a:avLst>
                <a:gd name="adj" fmla="val 16667"/>
              </a:avLst>
            </a:prstGeom>
            <a:gr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09" name="Google Shape;209;p5"/>
            <p:cNvSpPr txBox="1"/>
            <p:nvPr/>
          </p:nvSpPr>
          <p:spPr>
            <a:xfrm>
              <a:off x="77219" y="3401474"/>
              <a:ext cx="3978650" cy="1427399"/>
            </a:xfrm>
            <a:prstGeom prst="rect">
              <a:avLst/>
            </a:prstGeom>
            <a:grp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Inter-departmental Coordination and Coordination between Vendors.</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6B7A-7BFA-6E3A-0AA3-12D256DEB982}"/>
              </a:ext>
            </a:extLst>
          </p:cNvPr>
          <p:cNvSpPr>
            <a:spLocks noGrp="1"/>
          </p:cNvSpPr>
          <p:nvPr>
            <p:ph type="title"/>
          </p:nvPr>
        </p:nvSpPr>
        <p:spPr>
          <a:xfrm>
            <a:off x="564050" y="294733"/>
            <a:ext cx="10837378" cy="861405"/>
          </a:xfrm>
          <a:solidFill>
            <a:schemeClr val="accent1"/>
          </a:solidFill>
        </p:spPr>
        <p:txBody>
          <a:bodyPr/>
          <a:lstStyle/>
          <a:p>
            <a:r>
              <a:rPr lang="en-US" sz="3200" b="1" dirty="0">
                <a:solidFill>
                  <a:schemeClr val="bg1"/>
                </a:solidFill>
                <a:latin typeface="Times New Roman" panose="02020603050405020304" pitchFamily="18" charset="0"/>
                <a:cs typeface="Times New Roman" panose="02020603050405020304" pitchFamily="18" charset="0"/>
              </a:rPr>
              <a:t>List of Services ‘Expected to be Delivered’ by UPOR</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3D47D04-6705-E927-B987-C1E4EE643DFC}"/>
              </a:ext>
            </a:extLst>
          </p:cNvPr>
          <p:cNvSpPr>
            <a:spLocks noGrp="1"/>
          </p:cNvSpPr>
          <p:nvPr>
            <p:ph type="body" idx="1"/>
          </p:nvPr>
        </p:nvSpPr>
        <p:spPr>
          <a:xfrm>
            <a:off x="302909" y="1219200"/>
            <a:ext cx="11359661" cy="4614041"/>
          </a:xfrm>
        </p:spPr>
        <p:txBody>
          <a:bodyPr/>
          <a:lstStyle/>
          <a:p>
            <a:pPr marL="571500" indent="-342900" algn="just">
              <a:lnSpc>
                <a:spcPct val="100000"/>
              </a:lnSpc>
              <a:buFont typeface="Wingdings" panose="05000000000000000000" pitchFamily="2" charset="2"/>
              <a:buChar char="§"/>
            </a:pPr>
            <a:r>
              <a:rPr lang="en-US" sz="1900" cap="none" dirty="0">
                <a:latin typeface="Times New Roman" panose="02020603050405020304" pitchFamily="18" charset="0"/>
                <a:cs typeface="Times New Roman" panose="02020603050405020304" pitchFamily="18" charset="0"/>
              </a:rPr>
              <a:t>The following services are expected to be delivered by the UPOR project. information services which includes: </a:t>
            </a:r>
          </a:p>
          <a:p>
            <a:pPr marL="571500" indent="-342900" algn="just">
              <a:lnSpc>
                <a:spcPct val="100000"/>
              </a:lnSpc>
              <a:buFont typeface="Wingdings" panose="05000000000000000000" pitchFamily="2" charset="2"/>
              <a:buChar char="§"/>
            </a:pPr>
            <a:r>
              <a:rPr lang="en-US" sz="1900" cap="none" dirty="0">
                <a:latin typeface="Times New Roman" panose="02020603050405020304" pitchFamily="18" charset="0"/>
                <a:cs typeface="Times New Roman" panose="02020603050405020304" pitchFamily="18" charset="0"/>
              </a:rPr>
              <a:t>Search for various types of properties and related documents like sale deeds, history of transactions of various properties post UPOR project;</a:t>
            </a:r>
          </a:p>
          <a:p>
            <a:pPr marL="571500" indent="-342900" algn="just">
              <a:lnSpc>
                <a:spcPct val="100000"/>
              </a:lnSpc>
              <a:buFont typeface="Wingdings" panose="05000000000000000000" pitchFamily="2" charset="2"/>
              <a:buChar char="§"/>
            </a:pPr>
            <a:r>
              <a:rPr lang="en-US" sz="1900" cap="none" dirty="0">
                <a:latin typeface="Times New Roman" panose="02020603050405020304" pitchFamily="18" charset="0"/>
                <a:cs typeface="Times New Roman" panose="02020603050405020304" pitchFamily="18" charset="0"/>
              </a:rPr>
              <a:t>Various thematic layers of maps (for example roads, public amenities, government properties etc.), and search for the entire city-based list of properties based on the parameters of the property database.</a:t>
            </a:r>
          </a:p>
          <a:p>
            <a:pPr marL="571500" indent="-342900" algn="just">
              <a:lnSpc>
                <a:spcPct val="100000"/>
              </a:lnSpc>
              <a:buFont typeface="Wingdings" panose="05000000000000000000" pitchFamily="2" charset="2"/>
              <a:buChar char="§"/>
            </a:pPr>
            <a:r>
              <a:rPr lang="en-US" sz="1900" cap="none" dirty="0">
                <a:latin typeface="Times New Roman" panose="02020603050405020304" pitchFamily="18" charset="0"/>
                <a:cs typeface="Times New Roman" panose="02020603050405020304" pitchFamily="18" charset="0"/>
              </a:rPr>
              <a:t>Information to owners/power of attorney holder or lessee, bank etc. on transaction initiated in respect of property. </a:t>
            </a:r>
          </a:p>
          <a:p>
            <a:pPr marL="571500" indent="-342900" algn="just">
              <a:lnSpc>
                <a:spcPct val="100000"/>
              </a:lnSpc>
              <a:buFont typeface="Wingdings" panose="05000000000000000000" pitchFamily="2" charset="2"/>
              <a:buChar char="§"/>
            </a:pPr>
            <a:r>
              <a:rPr lang="en-US" sz="1900" cap="none" dirty="0">
                <a:latin typeface="Times New Roman" panose="02020603050405020304" pitchFamily="18" charset="0"/>
                <a:cs typeface="Times New Roman" panose="02020603050405020304" pitchFamily="18" charset="0"/>
              </a:rPr>
              <a:t>Search and print (certified copies) which includes: (</a:t>
            </a:r>
            <a:r>
              <a:rPr lang="en-US" sz="1900" cap="none" dirty="0" err="1">
                <a:latin typeface="Times New Roman" panose="02020603050405020304" pitchFamily="18" charset="0"/>
                <a:cs typeface="Times New Roman" panose="02020603050405020304" pitchFamily="18" charset="0"/>
              </a:rPr>
              <a:t>i</a:t>
            </a:r>
            <a:r>
              <a:rPr lang="en-US" sz="1900" cap="none" dirty="0">
                <a:latin typeface="Times New Roman" panose="02020603050405020304" pitchFamily="18" charset="0"/>
                <a:cs typeface="Times New Roman" panose="02020603050405020304" pitchFamily="18" charset="0"/>
              </a:rPr>
              <a:t>) certified copies of ownership record and (ii) certified copies of transaction recorded in the UPOR database.</a:t>
            </a:r>
          </a:p>
          <a:p>
            <a:pPr marL="571500" indent="-342900" algn="just">
              <a:lnSpc>
                <a:spcPct val="100000"/>
              </a:lnSpc>
              <a:buFont typeface="Wingdings" panose="05000000000000000000" pitchFamily="2" charset="2"/>
              <a:buChar char="§"/>
            </a:pPr>
            <a:r>
              <a:rPr lang="en-US" sz="1900" cap="none" dirty="0">
                <a:latin typeface="Times New Roman" panose="02020603050405020304" pitchFamily="18" charset="0"/>
                <a:cs typeface="Times New Roman" panose="02020603050405020304" pitchFamily="18" charset="0"/>
              </a:rPr>
              <a:t>Map services include: (</a:t>
            </a:r>
            <a:r>
              <a:rPr lang="en-US" sz="1900" cap="none" dirty="0" err="1">
                <a:latin typeface="Times New Roman" panose="02020603050405020304" pitchFamily="18" charset="0"/>
                <a:cs typeface="Times New Roman" panose="02020603050405020304" pitchFamily="18" charset="0"/>
              </a:rPr>
              <a:t>i</a:t>
            </a:r>
            <a:r>
              <a:rPr lang="en-US" sz="1900" cap="none" dirty="0">
                <a:latin typeface="Times New Roman" panose="02020603050405020304" pitchFamily="18" charset="0"/>
                <a:cs typeface="Times New Roman" panose="02020603050405020304" pitchFamily="18" charset="0"/>
              </a:rPr>
              <a:t>) maps of the properties with the adjacent properties mapped, (ii) maps of the locality like sector 7 HSR layout and (iii) division of the city into different squares of 1 km to 1 km and mapping of all properties in the maps. </a:t>
            </a:r>
            <a:endParaRPr lang="en-IN" sz="1900" cap="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100D081-E2F0-400F-4FAD-AF8B24E60E6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94758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C92D6-7635-4A82-D627-77BC803A7CE8}"/>
              </a:ext>
            </a:extLst>
          </p:cNvPr>
          <p:cNvSpPr>
            <a:spLocks noGrp="1"/>
          </p:cNvSpPr>
          <p:nvPr>
            <p:ph type="body" idx="1"/>
          </p:nvPr>
        </p:nvSpPr>
        <p:spPr>
          <a:xfrm>
            <a:off x="143953" y="0"/>
            <a:ext cx="11283217" cy="6027301"/>
          </a:xfrm>
        </p:spPr>
        <p:txBody>
          <a:bodyPr/>
          <a:lstStyle/>
          <a:p>
            <a:pPr marL="571500" indent="-342900" algn="just">
              <a:lnSpc>
                <a:spcPct val="100000"/>
              </a:lnSpc>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Transaction services include </a:t>
            </a:r>
          </a:p>
          <a:p>
            <a:pPr marL="742950" indent="-514350" algn="just">
              <a:lnSpc>
                <a:spcPct val="100000"/>
              </a:lnSpc>
              <a:buAutoNum type="romanLcParenBoth"/>
            </a:pPr>
            <a:r>
              <a:rPr lang="en-US" sz="1800" cap="none" dirty="0">
                <a:latin typeface="Times New Roman" panose="02020603050405020304" pitchFamily="18" charset="0"/>
                <a:cs typeface="Times New Roman" panose="02020603050405020304" pitchFamily="18" charset="0"/>
              </a:rPr>
              <a:t>Transfer of ownership through registration and without registration. </a:t>
            </a:r>
          </a:p>
          <a:p>
            <a:pPr marL="742950" indent="-514350" algn="just">
              <a:lnSpc>
                <a:spcPct val="100000"/>
              </a:lnSpc>
              <a:buAutoNum type="romanLcParenBoth"/>
            </a:pPr>
            <a:r>
              <a:rPr lang="en-US" sz="1800" cap="none" dirty="0">
                <a:latin typeface="Times New Roman" panose="02020603050405020304" pitchFamily="18" charset="0"/>
                <a:cs typeface="Times New Roman" panose="02020603050405020304" pitchFamily="18" charset="0"/>
              </a:rPr>
              <a:t>Charge details consist of (a) creation of charge (b) release of charge and (c) reducing charges on the repayment of the loan by the property owner. </a:t>
            </a:r>
          </a:p>
          <a:p>
            <a:pPr marL="742950" indent="-514350" algn="just">
              <a:lnSpc>
                <a:spcPct val="100000"/>
              </a:lnSpc>
              <a:buAutoNum type="romanLcParenBoth"/>
            </a:pPr>
            <a:r>
              <a:rPr lang="en-US" sz="1800" cap="none" dirty="0">
                <a:latin typeface="Times New Roman" panose="02020603050405020304" pitchFamily="18" charset="0"/>
                <a:cs typeface="Times New Roman" panose="02020603050405020304" pitchFamily="18" charset="0"/>
              </a:rPr>
              <a:t>Details on recording of any transactions include: power of attorney, long term lease and (iv) details on sub-division of property.</a:t>
            </a:r>
          </a:p>
          <a:p>
            <a:pPr marL="571500" indent="-342900" algn="just">
              <a:lnSpc>
                <a:spcPct val="100000"/>
              </a:lnSpc>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Survey management process for (a) resurvey (b) sub-division and (c) amalgamation cases - these could include special cases such as </a:t>
            </a:r>
          </a:p>
          <a:p>
            <a:pPr marL="742950" indent="-514350" algn="just">
              <a:lnSpc>
                <a:spcPct val="100000"/>
              </a:lnSpc>
              <a:buAutoNum type="romanLcParenBoth"/>
            </a:pPr>
            <a:r>
              <a:rPr lang="en-US" sz="1800" cap="none" dirty="0">
                <a:latin typeface="Times New Roman" panose="02020603050405020304" pitchFamily="18" charset="0"/>
                <a:cs typeface="Times New Roman" panose="02020603050405020304" pitchFamily="18" charset="0"/>
              </a:rPr>
              <a:t>The acquisition of land by government for public works </a:t>
            </a:r>
          </a:p>
          <a:p>
            <a:pPr marL="742950" indent="-514350" algn="just">
              <a:lnSpc>
                <a:spcPct val="100000"/>
              </a:lnSpc>
              <a:buAutoNum type="romanLcParenBoth"/>
            </a:pPr>
            <a:r>
              <a:rPr lang="en-US" sz="1800" cap="none" dirty="0">
                <a:latin typeface="Times New Roman" panose="02020603050405020304" pitchFamily="18" charset="0"/>
                <a:cs typeface="Times New Roman" panose="02020603050405020304" pitchFamily="18" charset="0"/>
              </a:rPr>
              <a:t>Purchase of 2 adjacent properties by a private individual and the creation of a single commercial/residential building (d) </a:t>
            </a:r>
            <a:r>
              <a:rPr lang="en-US" sz="1800" cap="none" dirty="0" err="1">
                <a:latin typeface="Times New Roman" panose="02020603050405020304" pitchFamily="18" charset="0"/>
                <a:cs typeface="Times New Roman" panose="02020603050405020304" pitchFamily="18" charset="0"/>
              </a:rPr>
              <a:t>hud</a:t>
            </a:r>
            <a:r>
              <a:rPr lang="en-US" sz="1800" cap="none" dirty="0">
                <a:latin typeface="Times New Roman" panose="02020603050405020304" pitchFamily="18" charset="0"/>
                <a:cs typeface="Times New Roman" panose="02020603050405020304" pitchFamily="18" charset="0"/>
              </a:rPr>
              <a:t> bust-refixation of properties and (e) additional services/survey on demand on instructions from courts/agencies and other government departments. </a:t>
            </a:r>
          </a:p>
          <a:p>
            <a:pPr marL="571500" indent="-342900" algn="just">
              <a:lnSpc>
                <a:spcPct val="100000"/>
              </a:lnSpc>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 Appeal provision includes handling cases related to courts and court commissions/partitions. </a:t>
            </a:r>
          </a:p>
          <a:p>
            <a:pPr marL="571500" indent="-342900" algn="just">
              <a:lnSpc>
                <a:spcPct val="100000"/>
              </a:lnSpc>
              <a:buFont typeface="Arial" panose="020B0604020202020204" pitchFamily="34" charset="0"/>
              <a:buChar char="•"/>
            </a:pPr>
            <a:r>
              <a:rPr lang="en-US" sz="1800" cap="none" dirty="0">
                <a:latin typeface="Times New Roman" panose="02020603050405020304" pitchFamily="18" charset="0"/>
                <a:cs typeface="Times New Roman" panose="02020603050405020304" pitchFamily="18" charset="0"/>
              </a:rPr>
              <a:t>Services related to the municipal department include: the dept of survey settlement and land records, by networking with urban development departments and the city municipal corporation (CMC), maintains details on property taxes, accepts applications for building plan permits and grant permission</a:t>
            </a:r>
            <a:endParaRPr lang="en-IN" sz="1800" cap="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539FED4-0FCC-BF98-2AD3-2ACF8665E9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7125229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 Event</Template>
  <TotalTime>689</TotalTime>
  <Words>2145</Words>
  <Application>Microsoft Office PowerPoint</Application>
  <PresentationFormat>Widescreen</PresentationFormat>
  <Paragraphs>202</Paragraphs>
  <Slides>21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Times New Roman</vt:lpstr>
      <vt:lpstr>Arial</vt:lpstr>
      <vt:lpstr>Wingdings</vt:lpstr>
      <vt:lpstr>Avenir</vt:lpstr>
      <vt:lpstr>Noto Sans Symbols</vt:lpstr>
      <vt:lpstr>Calibri</vt:lpstr>
      <vt:lpstr>Arial Black</vt:lpstr>
      <vt:lpstr>Impact</vt:lpstr>
      <vt:lpstr>Arial MT</vt:lpstr>
      <vt:lpstr>Main Event</vt:lpstr>
      <vt:lpstr>UPOR AND AASTHI PROJECTS </vt:lpstr>
      <vt:lpstr>1.A study conducted by Mckinsey in India has shown that India loses 1.3 percent of its potential growth due to poorly maintained land records. Much of the registration process in India does not result in valid ownership titles. Hence, more than 70 per cent of all legal disputes are regarding land.  2.The paper throws light on the initiation Urban Property Ownership Records (UPOR), in Karnataka State, which is a computerized process of land title registration system for urban areas meant to ensure authentication of property titles.</vt:lpstr>
      <vt:lpstr>3.The process of rapid urbanization in Indian cities has shaped the pattern of economic growth. The massive migration from rural areas to urban centers commenced in the decade 1990-2000 continues till date.  4.As a result, cities have become major centers of industrial development and have contributed to a boom in construction and service sector industries.   5.The expansion of these sectors has created enormous job and investment opportunities and urban sprawl, 50 percent of Karnataka’s population (40 million) is expected to live in urban areas.   6.Existing urban planning instruments are inadequate to deal with the ongoing haphazard development, and may lead to serious regional imbalance in the days to come</vt:lpstr>
      <vt:lpstr>PowerPoint Presentation</vt:lpstr>
      <vt:lpstr>OBJECTIVES OF UPOR</vt:lpstr>
      <vt:lpstr>PowerPoint Presentation</vt:lpstr>
      <vt:lpstr>PowerPoint Presentation</vt:lpstr>
      <vt:lpstr>List of Services ‘Expected to be Delivered’ by UPOR</vt:lpstr>
      <vt:lpstr>PowerPoint Presentation</vt:lpstr>
      <vt:lpstr>PowerPoint Presentation</vt:lpstr>
      <vt:lpstr>Second Stage of UPOR Implementation: Activities Involved</vt:lpstr>
      <vt:lpstr>PowerPoint Presentation</vt:lpstr>
      <vt:lpstr>PowerPoint Presentation</vt:lpstr>
      <vt:lpstr>AASTHI PROJECT (GIS-BASED PROPERTY TAX SYSTEM) </vt:lpstr>
      <vt:lpstr>GIS-based Property Tax Information System Why reforms in property tax….? Issues faced by the department </vt:lpstr>
      <vt:lpstr> Steps involved are…. </vt:lpstr>
      <vt:lpstr>SAMPLE IMAGES OF FIELD WORK</vt:lpstr>
      <vt:lpstr>Impact of the Project</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UPOR AND AASTHI PROJECTS</dc:title>
  <dc:creator>Krishna</dc:creator>
  <cp:lastModifiedBy>MAHAM</cp:lastModifiedBy>
  <cp:revision>56</cp:revision>
  <dcterms:created xsi:type="dcterms:W3CDTF">2022-06-22T01:27:02Z</dcterms:created>
  <dcterms:modified xsi:type="dcterms:W3CDTF">2025-01-16T16:10:24Z</dcterms:modified>
</cp:coreProperties>
</file>