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  <p:sldMasterId id="2147483732" r:id="rId2"/>
  </p:sldMasterIdLst>
  <p:notesMasterIdLst>
    <p:notesMasterId r:id="rId17"/>
  </p:notesMasterIdLst>
  <p:sldIdLst>
    <p:sldId id="256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8" r:id="rId11"/>
    <p:sldId id="269" r:id="rId12"/>
    <p:sldId id="270" r:id="rId13"/>
    <p:sldId id="26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4F1F2-DD44-4D23-9546-27B8D57F7BE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5DDC4-1A4D-4BE0-9E83-8A9AB722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42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A7D2E1B5-EF41-4D75-892C-CDC4723B4275}" type="datetime1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A8E58852-CE61-4A30-8282-12971086A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4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AB20-FE0D-4156-95C0-61F3260C0CF7}" type="datetime1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8852-CE61-4A30-8282-12971086A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009C-D1A9-418C-93B8-F86AB5EAC218}" type="datetime1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8852-CE61-4A30-8282-12971086A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31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BA7F-A3BD-459E-BE73-A3B0D1576EDC}" type="datetime1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8852-CE61-4A30-8282-12971086A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90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1DB7-5325-4495-BAF5-15120DBA66C6}" type="datetime1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8852-CE61-4A30-8282-12971086A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26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E7B0-45C8-4D98-9EAE-1A72B1835290}" type="datetime1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8852-CE61-4A30-8282-12971086A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33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69EC-3489-44AE-BDE1-42A7854B50B2}" type="datetime1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8852-CE61-4A30-8282-12971086A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22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1AF7-4686-4989-9A43-74F8E56B5051}" type="datetime1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8852-CE61-4A30-8282-12971086A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37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BE21-F354-4524-A9DE-102BCEF73537}" type="datetime1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8852-CE61-4A30-8282-12971086A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783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8AD28109-8F81-439C-9009-D882C130C296}" type="datetime1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19280F1C-56B2-4954-8BA4-01CEB75C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47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BCB8-9892-4991-BD9B-2F7476F7F1AE}" type="datetime1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0F1C-56B2-4954-8BA4-01CEB75C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5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866F-A5ED-4AFB-8D87-24C69E2A2926}" type="datetime1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8852-CE61-4A30-8282-12971086A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91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05DB-4C53-4667-A487-DE1EB95539C5}" type="datetime1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0F1C-56B2-4954-8BA4-01CEB75C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610D-F072-40D4-8F15-24123CFED6BC}" type="datetime1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0F1C-56B2-4954-8BA4-01CEB75C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3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8A56-1871-4469-B3E3-C0C7E6297094}" type="datetime1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0F1C-56B2-4954-8BA4-01CEB75C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672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FA7A-6E18-4A01-9D8D-BAA61F9D1E1D}" type="datetime1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0F1C-56B2-4954-8BA4-01CEB75C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168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CA3A-D8DF-42A5-ABC4-60C3BC992794}" type="datetime1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0F1C-56B2-4954-8BA4-01CEB75C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971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11DD-F283-4B48-A297-7B8CAE489770}" type="datetime1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0F1C-56B2-4954-8BA4-01CEB75C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377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02F3-9299-427F-BDC7-AC4AB66BE82E}" type="datetime1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0F1C-56B2-4954-8BA4-01CEB75C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36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3232-6F94-4865-9FD3-FFF8858A0319}" type="datetime1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0F1C-56B2-4954-8BA4-01CEB75C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04161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3232-6F94-4865-9FD3-FFF8858A0319}" type="datetime1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0F1C-56B2-4954-8BA4-01CEB75C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52100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3232-6F94-4865-9FD3-FFF8858A0319}" type="datetime1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0F1C-56B2-4954-8BA4-01CEB75C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7359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C2DF-C993-44DB-92AE-AD04ABB88034}" type="datetime1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8852-CE61-4A30-8282-12971086A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457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3232-6F94-4865-9FD3-FFF8858A0319}" type="datetime1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0F1C-56B2-4954-8BA4-01CEB75C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03393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3232-6F94-4865-9FD3-FFF8858A0319}" type="datetime1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0F1C-56B2-4954-8BA4-01CEB75C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5871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3232-6F94-4865-9FD3-FFF8858A0319}" type="datetime1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0F1C-56B2-4954-8BA4-01CEB75C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07138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B07A-79E2-403A-A82A-4650BFEB8E45}" type="datetime1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0F1C-56B2-4954-8BA4-01CEB75C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322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35C8-65DE-45FB-AAF2-443EE390A012}" type="datetime1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0F1C-56B2-4954-8BA4-01CEB75C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6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3504-6257-4664-B998-44998628D708}" type="datetime1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8852-CE61-4A30-8282-12971086A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8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CAB0-5BD6-4342-9AE6-6CBB8727DE77}" type="datetime1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8852-CE61-4A30-8282-12971086A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0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A620-6788-4A15-B3F4-78D3DF4B7118}" type="datetime1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8852-CE61-4A30-8282-12971086A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1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32E7-368A-47DD-904F-E0D46E0F0F28}" type="datetime1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8852-CE61-4A30-8282-12971086A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7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44D0-1A5A-4E5B-846A-723856B60975}" type="datetime1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8852-CE61-4A30-8282-12971086A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4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D602-948D-44C6-B063-C12B2DECF2E6}" type="datetime1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8852-CE61-4A30-8282-12971086A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1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3FBE3DD-43BE-4F39-B056-D859C9A0EE01}" type="datetime1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A8E58852-CE61-4A30-8282-12971086A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5ED3232-6F94-4865-9FD3-FFF8858A0319}" type="datetime1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9280F1C-56B2-4954-8BA4-01CEB75C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0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115EAE3-A2FF-6030-7594-1A0E2100A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585" y="4343400"/>
            <a:ext cx="4017757" cy="1282148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Maham Kausar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SEM,M TECH IN URP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BE078-70B4-BADC-56BC-C20820C38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51" y="437322"/>
            <a:ext cx="3583650" cy="58949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DFE5FA-5C25-DA61-E63F-7FB8F1FC5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437322"/>
            <a:ext cx="2464905" cy="5921652"/>
          </a:xfrm>
          <a:prstGeom prst="rect">
            <a:avLst/>
          </a:prstGeom>
        </p:spPr>
      </p:pic>
      <p:pic>
        <p:nvPicPr>
          <p:cNvPr id="6" name="Picture 4" descr="पानी के पोर्टल की कहानी| India Water Portal">
            <a:extLst>
              <a:ext uri="{FF2B5EF4-FFF2-40B4-BE49-F238E27FC236}">
                <a16:creationId xmlns:a16="http://schemas.microsoft.com/office/drawing/2014/main" id="{FB8211EB-2D79-6854-41EF-CB19ACBED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585" y="1071750"/>
            <a:ext cx="4017757" cy="301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13398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10D2C-C254-14A2-7304-D1388C15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491" y="838200"/>
            <a:ext cx="8911687" cy="9128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77C45-031A-98C4-DE6C-3E6007277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745" y="2529190"/>
            <a:ext cx="11186807" cy="3490609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Promoting Sustainable Development: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Encouraging sustainable practices and environmental conservation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showcasing successful projects, initiatives, and technologies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support eco-friendly development.</a:t>
            </a:r>
          </a:p>
          <a:p>
            <a:pPr algn="just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Fostering Community Engagement: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Encouraging public participation and awareness about environmental issues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educational resources, news, and updates on environmental events and campaigns.</a:t>
            </a:r>
          </a:p>
          <a:p>
            <a:pPr algn="just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Disseminating Environmental Information: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access to reliable and accurate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data, news, and research findings to stakeholders, including policymakers, researchers, and the general public.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C5092-CDE2-12B1-3F1C-BF3DDEB2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80F1C-56B2-4954-8BA4-01CEB75C6072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05988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1256-D3D8-F572-EA8A-F925CFE8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76" y="679572"/>
            <a:ext cx="10340501" cy="108949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Environmental 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9E011-271C-DAD5-5E70-07F670E1E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96" y="2532177"/>
            <a:ext cx="11186808" cy="3325238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Extensive Database: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portal boasts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massive collection of over 4,00,000 research reports,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documents, and other relevant materials.</a:t>
            </a:r>
          </a:p>
          <a:p>
            <a:pPr algn="just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and Filter: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search for specific topics and filter results to find relevant information.</a:t>
            </a:r>
          </a:p>
          <a:p>
            <a:pPr algn="just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 and Updates: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portal provides latest news, reports, and documents 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environmental topics, including climate change, air and water pollution, and wildlife conservation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Platform: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portal is built on an open-source platform,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that information is widely accessible and freely shared among users.</a:t>
            </a:r>
          </a:p>
          <a:p>
            <a:pPr algn="just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and Networking: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portal aims to facilitate dynamic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and networking among users, institutions, and researchers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working on environmental issues.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6A401-5EF5-26B4-D7AF-D8142E66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80F1C-56B2-4954-8BA4-01CEB75C6072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398628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516E-CAD2-E9FE-9172-7574698C1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261" y="838200"/>
            <a:ext cx="8911687" cy="94204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7C385-BE83-B83B-A3DC-DCCAE933F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12" y="2811294"/>
            <a:ext cx="11108986" cy="3208505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 Data: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portal provides access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data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sheets,population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size, structure, and growth rates, as well as fertility, mortality, and migration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E-Waste Data: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find reports on electronic waste,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the Global E-waste Monitor 2024,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provides insights into the world's electronic waste generation and recycling rates.</a:t>
            </a:r>
          </a:p>
          <a:p>
            <a:pPr algn="just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Biodiversity and Wildlife Data: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portal offers information on India's biodiversity, including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on wildlife species.</a:t>
            </a:r>
          </a:p>
          <a:p>
            <a:pPr algn="just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Statistics and Infographics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portal provides statistics and infographics on various environmental topics,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climate change, air and water pollution, and waste management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55AD6-B537-13B5-108E-B61A39F7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80F1C-56B2-4954-8BA4-01CEB75C6072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857864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59D1-C209-B38C-CDB4-5DBA056C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942" y="679572"/>
            <a:ext cx="8911687" cy="1010137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1E761-DBA3-9D56-3524-AF96B5365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745" y="2752928"/>
            <a:ext cx="11293811" cy="3266872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India Environment Portal is a vital platform that serves as a comprehensive resource for environmental information, education, and awareness in India.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providing access to a vast array of data, research, and initiatives, the portal plays a crucial role in promoting environmental sustainability and conservation.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84EE8-16F0-6E40-4601-4FCE4246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80F1C-56B2-4954-8BA4-01CEB75C6072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533201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37711-9C3B-56B1-95D6-714407AF6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5679" y="3122578"/>
            <a:ext cx="4967589" cy="18190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768C0-8E30-401B-B439-0945974A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0F1C-56B2-4954-8BA4-01CEB75C6072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 descr="Free water Google Slides Themes and PowerPoint Templates for Presentations.">
            <a:extLst>
              <a:ext uri="{FF2B5EF4-FFF2-40B4-BE49-F238E27FC236}">
                <a16:creationId xmlns:a16="http://schemas.microsoft.com/office/drawing/2014/main" id="{954B95E0-5DB1-0785-D9FF-13CFCAD5C5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0283" r="12713"/>
          <a:stretch/>
        </p:blipFill>
        <p:spPr bwMode="auto">
          <a:xfrm>
            <a:off x="-1" y="0"/>
            <a:ext cx="5700409" cy="685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42900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4DF3-83FA-0C40-4091-FC94AC9A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AACC6-4407-E19A-3997-9F5C8CDEF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36" y="2585675"/>
            <a:ext cx="10992464" cy="3500283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 Water Portal was encouraged by the 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Knowledge Commission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proposed the need for knowledge portals in various areas in 2005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then, it has evolved to become one of the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foremost sources of information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India for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water, sanitation, agriculture, the environment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climate change, biodiversity, and other related thematic areas.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 Water Portal is a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web-based platform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provides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information, resources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tools related to water management and conservation in India. 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India Water Portal aims to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promote awareness, facilitate knowledge sharing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foster collaboration among stakeholders to address the water challenges faced by the country.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46420-3BAB-0DB2-4A43-AC6633DD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8852-CE61-4A30-8282-12971086A3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6924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82F6-D1B6-AE7D-AEF7-879966D2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E050D-7377-6724-EBE8-105D08792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368" y="2615380"/>
            <a:ext cx="8015695" cy="4103609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serve as a </a:t>
            </a: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online platform for sharing knowledge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information, and resources related to water management in India.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information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water resources, usage, and management in India.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awareness about water-related issues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promoting sustainable practices. 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Facilitating knowledge sharing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collaboration among stakeholders.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Importance of Water Management in Urban Environments - CSR Mandate">
            <a:extLst>
              <a:ext uri="{FF2B5EF4-FFF2-40B4-BE49-F238E27FC236}">
                <a16:creationId xmlns:a16="http://schemas.microsoft.com/office/drawing/2014/main" id="{843E0F28-5BCB-1A67-28D3-A4F49FB2E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590" y="1247123"/>
            <a:ext cx="3147632" cy="206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Why is Water so Important for the Body?">
            <a:extLst>
              <a:ext uri="{FF2B5EF4-FFF2-40B4-BE49-F238E27FC236}">
                <a16:creationId xmlns:a16="http://schemas.microsoft.com/office/drawing/2014/main" id="{919D31AD-805C-161B-7E56-6E751E942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543" y="3314462"/>
            <a:ext cx="3147632" cy="166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ow Important Is Irrigation to us Agriculture USDA Economic Research  Service 12 October 2016 - 1001 Artificial Plants">
            <a:extLst>
              <a:ext uri="{FF2B5EF4-FFF2-40B4-BE49-F238E27FC236}">
                <a16:creationId xmlns:a16="http://schemas.microsoft.com/office/drawing/2014/main" id="{E397B45F-EF24-0C5C-9D0C-D81F3E53E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544" y="4978613"/>
            <a:ext cx="3147632" cy="166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E7E4A8-3A5A-F6B0-43F0-5B9C0BC1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8852-CE61-4A30-8282-12971086A3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0586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11DC-0D50-E1B3-AA2A-D03BBBCA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61" y="860292"/>
            <a:ext cx="9257605" cy="82034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India Water Portal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EA0D-C590-F9C2-6BC1-88DE1FE7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36" y="2450464"/>
            <a:ext cx="8587902" cy="3378673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and Articles: </a:t>
            </a: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portal offers a wide range of articles, research papers, case studies, and news updates on various aspects of </a:t>
            </a:r>
            <a:r>
              <a:rPr lang="en-US" sz="20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management, including water conservation</a:t>
            </a: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water quality, irrigation, groundwater, and policy developments.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and Maps: </a:t>
            </a: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access to a </a:t>
            </a:r>
            <a:r>
              <a:rPr lang="en-US" sz="20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collection of water-related data</a:t>
            </a: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including hydrological data, rainfall patterns, groundwater levels, river basin profiles, and water resource maps. </a:t>
            </a:r>
            <a:r>
              <a:rPr lang="en-US" sz="20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resources aid in understanding the current water situation </a:t>
            </a: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different regions of India.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Applications: </a:t>
            </a: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en-US" sz="20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 users in </a:t>
            </a:r>
            <a:r>
              <a:rPr lang="en-US" sz="20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water-related analysis and decision-making</a:t>
            </a: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These include </a:t>
            </a:r>
            <a:r>
              <a:rPr lang="en-US" sz="20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groundwater assessment tools, rainfall calculators</a:t>
            </a: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water footprint calculators, and irrigation water requirement calculators.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87535F-689B-F9BF-4C07-ADEAB7976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261" y="1987513"/>
            <a:ext cx="2722536" cy="215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Use of Land, Facilities, &amp; Waterbodies">
            <a:extLst>
              <a:ext uri="{FF2B5EF4-FFF2-40B4-BE49-F238E27FC236}">
                <a16:creationId xmlns:a16="http://schemas.microsoft.com/office/drawing/2014/main" id="{9887A5E6-5DB3-DF7C-D5B1-3FAC54474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261" y="4226356"/>
            <a:ext cx="2722536" cy="235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0D014-F3B5-A240-D24C-B5016490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8852-CE61-4A30-8282-12971086A3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632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C4D19-A0FC-5829-7C93-C92BD4CC7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75" y="2556387"/>
            <a:ext cx="11098160" cy="3628104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Forums: </a:t>
            </a: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 Water Portal facilitates discussion forums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users can engage in discussions, ask questions, and share knowledge and experiences related to water management.</a:t>
            </a:r>
            <a:endParaRPr lang="en-US" sz="2000" b="1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Library: </a:t>
            </a: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portal maintains a resource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comprising reports, publications, manuals, guidelines, and educational materials related to water management</a:t>
            </a: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Users can access and download these resources for further reference.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 and Training Programs: </a:t>
            </a:r>
            <a:r>
              <a:rPr lang="en-US" sz="20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highlights upcoming events, conferences, workshops, and training programs related to water management in India</a:t>
            </a: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This feature enables users to stay updated on relevant opportunities for capacity building and networking.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559A8-E442-757C-078F-52FE8961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61" y="860292"/>
            <a:ext cx="9257605" cy="82034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India Water Portal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FF571-E1B6-7F73-9442-B98981DF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8852-CE61-4A30-8282-12971086A3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524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D148-112D-C06D-FC13-4AED26B7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043FB-3488-CD95-E915-60B0A01B3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77" y="2418735"/>
            <a:ext cx="11169445" cy="4119716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  <a:buFont typeface="+mj-lt"/>
              <a:buAutoNum type="arabicPeriod"/>
            </a:pPr>
            <a:r>
              <a:rPr lang="en-US" sz="72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Water quality data: </a:t>
            </a:r>
            <a:r>
              <a:rPr lang="en-US" sz="7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</a:t>
            </a:r>
            <a:r>
              <a:rPr lang="en-US" sz="7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water quality parameters such as pH, dissolved oxygen, turbidity</a:t>
            </a:r>
            <a:r>
              <a:rPr lang="en-US" sz="7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presence of contaminants in various water bodies across India.</a:t>
            </a:r>
          </a:p>
          <a:p>
            <a:pPr algn="just">
              <a:lnSpc>
                <a:spcPct val="120000"/>
              </a:lnSpc>
              <a:buFont typeface="+mj-lt"/>
              <a:buAutoNum type="arabicPeriod"/>
            </a:pPr>
            <a:r>
              <a:rPr lang="en-US" sz="72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Groundwater data: </a:t>
            </a:r>
            <a:r>
              <a:rPr lang="en-US" sz="7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related to </a:t>
            </a:r>
            <a:r>
              <a:rPr lang="en-US" sz="72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groundwater levels, groundwater quality, and trends in groundwater availability </a:t>
            </a:r>
            <a:r>
              <a:rPr lang="en-US" sz="7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different regions of India.</a:t>
            </a:r>
          </a:p>
          <a:p>
            <a:pPr algn="just">
              <a:lnSpc>
                <a:spcPct val="120000"/>
              </a:lnSpc>
              <a:buFont typeface="+mj-lt"/>
              <a:buAutoNum type="arabicPeriod"/>
            </a:pPr>
            <a:r>
              <a:rPr lang="en-US" sz="72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River basin data: </a:t>
            </a:r>
            <a:r>
              <a:rPr lang="en-US" sz="7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Details </a:t>
            </a:r>
            <a:r>
              <a:rPr lang="en-US" sz="72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about major river basins, including water flow</a:t>
            </a:r>
            <a:r>
              <a:rPr lang="en-US" sz="7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water storage, and hydrological data.</a:t>
            </a:r>
          </a:p>
          <a:p>
            <a:pPr algn="just">
              <a:lnSpc>
                <a:spcPct val="120000"/>
              </a:lnSpc>
              <a:buFont typeface="+mj-lt"/>
              <a:buAutoNum type="arabicPeriod"/>
            </a:pPr>
            <a:r>
              <a:rPr lang="en-US" sz="72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Rainfall data: </a:t>
            </a:r>
            <a:r>
              <a:rPr lang="en-US" sz="7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Rainfall patterns, precipitation levels, and meteorological data </a:t>
            </a:r>
            <a:r>
              <a:rPr lang="en-US" sz="7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across different regions of India.</a:t>
            </a:r>
          </a:p>
          <a:p>
            <a:pPr algn="just">
              <a:lnSpc>
                <a:spcPct val="120000"/>
              </a:lnSpc>
              <a:buFont typeface="+mj-lt"/>
              <a:buAutoNum type="arabicPeriod"/>
            </a:pPr>
            <a:r>
              <a:rPr lang="en-US" sz="72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Water management data: </a:t>
            </a:r>
            <a:r>
              <a:rPr lang="en-US" sz="7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</a:t>
            </a:r>
            <a:r>
              <a:rPr lang="en-US" sz="72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water management practices, policies, and initiatives </a:t>
            </a:r>
            <a:r>
              <a:rPr lang="en-US" sz="7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implemented by various government bodies and organizations.</a:t>
            </a:r>
          </a:p>
          <a:p>
            <a:pPr algn="just">
              <a:lnSpc>
                <a:spcPct val="120000"/>
              </a:lnSpc>
              <a:buFont typeface="+mj-lt"/>
              <a:buAutoNum type="arabicPeriod"/>
            </a:pPr>
            <a:r>
              <a:rPr lang="en-US" sz="72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Water-related projects: </a:t>
            </a:r>
            <a:r>
              <a:rPr lang="en-US" sz="7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Details </a:t>
            </a:r>
            <a:r>
              <a:rPr lang="en-US" sz="72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about ongoing and completed water-related projects</a:t>
            </a:r>
            <a:r>
              <a:rPr lang="en-US" sz="7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including irrigation schemes, dam construction, water supply projects, and water conservation initiatives.</a:t>
            </a:r>
          </a:p>
          <a:p>
            <a:pPr algn="just">
              <a:lnSpc>
                <a:spcPct val="120000"/>
              </a:lnSpc>
              <a:buFont typeface="+mj-lt"/>
              <a:buAutoNum type="arabicPeriod"/>
            </a:pPr>
            <a:r>
              <a:rPr lang="en-US" sz="72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reports: </a:t>
            </a:r>
            <a:r>
              <a:rPr lang="en-US" sz="7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to research studies, reports, and publications </a:t>
            </a:r>
            <a:r>
              <a:rPr lang="en-US" sz="72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related to water resources, water management, and sustainable water practices in India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B56CE-B9DC-D30F-2B60-84074273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8852-CE61-4A30-8282-12971086A3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0524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DEFF4-2B15-CB7A-4136-A031C966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C51C1-70A6-1475-1085-D34D8C2C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16" y="2566219"/>
            <a:ext cx="11257935" cy="2556387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 Water Portal provides a comprehensive and user-friendly interface that facilitates information sharing, data analysis, and collaboration among various stakeholders. 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promoting transparency, efficiency, and sustainable practices, the portal contributes to the conservation and equitable distribution of water resources across the country.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BECBC-5657-9137-3365-0131DEB5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58852-CE61-4A30-8282-12971086A3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0267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ndia environmental portal logo">
            <a:extLst>
              <a:ext uri="{FF2B5EF4-FFF2-40B4-BE49-F238E27FC236}">
                <a16:creationId xmlns:a16="http://schemas.microsoft.com/office/drawing/2014/main" id="{331D0F64-3099-EF1D-7A98-57C633CF6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319" y="2937757"/>
            <a:ext cx="3332029" cy="68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p 25 Climate Change and Environmental Awareness PowerPoint Templates ...">
            <a:extLst>
              <a:ext uri="{FF2B5EF4-FFF2-40B4-BE49-F238E27FC236}">
                <a16:creationId xmlns:a16="http://schemas.microsoft.com/office/drawing/2014/main" id="{156BC071-BABE-CC68-4696-7E28C230F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39" y="466928"/>
            <a:ext cx="7727006" cy="592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72274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A979D-36E0-3651-1623-CC0E4AD3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926" y="838200"/>
            <a:ext cx="8911687" cy="94204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00D5A-AD08-5DE3-2956-51D3E3408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56" y="2782110"/>
            <a:ext cx="11089532" cy="3151762"/>
          </a:xfrm>
        </p:spPr>
        <p:txBody>
          <a:bodyPr/>
          <a:lstStyle/>
          <a:p>
            <a:pPr algn="just"/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The </a:t>
            </a: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India Environment Portal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 is initiated and managed by the </a:t>
            </a: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Centre for Science and Environment (CSE) 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promoted by the</a:t>
            </a: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 National Knowledge Commission (NKC)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, Government of India. </a:t>
            </a:r>
          </a:p>
          <a:p>
            <a:pPr algn="just"/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The India Environment Portal </a:t>
            </a: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provides open access 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to information about </a:t>
            </a: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environmental and developmental issues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 in India. </a:t>
            </a:r>
          </a:p>
          <a:p>
            <a:pPr algn="just"/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Provides data from </a:t>
            </a: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research institutions, government bodies, NGOs, universities, the mass media, and experts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 across various issues of environmental management.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3C1B6-7CA5-B04C-26F1-260963C4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80F1C-56B2-4954-8BA4-01CEB75C6072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453670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1_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97</TotalTime>
  <Words>1113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Century Gothic</vt:lpstr>
      <vt:lpstr>Times New Roman</vt:lpstr>
      <vt:lpstr>Wingdings</vt:lpstr>
      <vt:lpstr>Wingdings 3</vt:lpstr>
      <vt:lpstr>Ion Boardroom</vt:lpstr>
      <vt:lpstr>1_Ion Boardroom</vt:lpstr>
      <vt:lpstr>PowerPoint Presentation</vt:lpstr>
      <vt:lpstr>Introduction</vt:lpstr>
      <vt:lpstr>Objectives</vt:lpstr>
      <vt:lpstr>Features of India Water Portal</vt:lpstr>
      <vt:lpstr>Features of India Water Portal</vt:lpstr>
      <vt:lpstr>Types of Data Available</vt:lpstr>
      <vt:lpstr>Conclusion</vt:lpstr>
      <vt:lpstr>PowerPoint Presentation</vt:lpstr>
      <vt:lpstr>Introduction</vt:lpstr>
      <vt:lpstr>Objectives</vt:lpstr>
      <vt:lpstr>Features of Environmental Portal</vt:lpstr>
      <vt:lpstr>Types of Data Available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MAHAM</dc:creator>
  <cp:lastModifiedBy>MAHAM</cp:lastModifiedBy>
  <cp:revision>53</cp:revision>
  <dcterms:created xsi:type="dcterms:W3CDTF">2025-01-14T18:15:43Z</dcterms:created>
  <dcterms:modified xsi:type="dcterms:W3CDTF">2025-01-16T03:53:57Z</dcterms:modified>
</cp:coreProperties>
</file>