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</p:sldIdLst>
  <p:sldSz cx="30275213" cy="21383625"/>
  <p:notesSz cx="20104100" cy="14224000"/>
  <p:defaultTextStyle>
    <a:defPPr>
      <a:defRPr lang="en-US"/>
    </a:defPPr>
    <a:lvl1pPr marL="0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1pPr>
    <a:lvl2pPr marL="710899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2pPr>
    <a:lvl3pPr marL="1421810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3pPr>
    <a:lvl4pPr marL="2132710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4pPr>
    <a:lvl5pPr marL="2843595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5pPr>
    <a:lvl6pPr marL="3554506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6pPr>
    <a:lvl7pPr marL="4265402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7pPr>
    <a:lvl8pPr marL="4976299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8pPr>
    <a:lvl9pPr marL="5687216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34" userDrawn="1">
          <p15:clr>
            <a:srgbClr val="A4A3A4"/>
          </p15:clr>
        </p15:guide>
        <p15:guide id="2" pos="3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D8F1"/>
    <a:srgbClr val="EAF1FA"/>
    <a:srgbClr val="ECF2FA"/>
    <a:srgbClr val="A9C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E0554B-ED2D-4183-9056-A6BB058C89DC}" v="13" dt="2024-02-19T13:28:15.66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3" autoAdjust="0"/>
    <p:restoredTop sz="94773" autoAdjust="0"/>
  </p:normalViewPr>
  <p:slideViewPr>
    <p:cSldViewPr>
      <p:cViewPr>
        <p:scale>
          <a:sx n="33" d="100"/>
          <a:sy n="33" d="100"/>
        </p:scale>
        <p:origin x="931" y="-427"/>
      </p:cViewPr>
      <p:guideLst>
        <p:guide orient="horz" pos="4334"/>
        <p:guide pos="3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rana LPN" userId="822a5e82b5685944" providerId="LiveId" clId="{C3E0554B-ED2D-4183-9056-A6BB058C89DC}"/>
    <pc:docChg chg="undo custSel delSld modSld modMainMaster">
      <pc:chgData name="Prerana LPN" userId="822a5e82b5685944" providerId="LiveId" clId="{C3E0554B-ED2D-4183-9056-A6BB058C89DC}" dt="2024-02-19T13:28:06.152" v="66"/>
      <pc:docMkLst>
        <pc:docMk/>
      </pc:docMkLst>
      <pc:sldChg chg="addSp delSp modSp mod">
        <pc:chgData name="Prerana LPN" userId="822a5e82b5685944" providerId="LiveId" clId="{C3E0554B-ED2D-4183-9056-A6BB058C89DC}" dt="2024-02-19T13:28:06.152" v="66"/>
        <pc:sldMkLst>
          <pc:docMk/>
          <pc:sldMk cId="1188107170" sldId="268"/>
        </pc:sldMkLst>
        <pc:spChg chg="mod">
          <ac:chgData name="Prerana LPN" userId="822a5e82b5685944" providerId="LiveId" clId="{C3E0554B-ED2D-4183-9056-A6BB058C89DC}" dt="2024-02-19T13:28:06.152" v="66"/>
          <ac:spMkLst>
            <pc:docMk/>
            <pc:sldMk cId="1188107170" sldId="268"/>
            <ac:spMk id="2" creationId="{6246CFC8-C4E7-0B48-321A-6A9AFEFB7DA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k cId="1188107170" sldId="268"/>
            <ac:spMk id="3" creationId="{5D3A030F-3F3E-767B-2C55-9FEC656A71A6}"/>
          </ac:spMkLst>
        </pc:spChg>
        <pc:spChg chg="add del mod">
          <ac:chgData name="Prerana LPN" userId="822a5e82b5685944" providerId="LiveId" clId="{C3E0554B-ED2D-4183-9056-A6BB058C89DC}" dt="2024-02-19T13:27:24.369" v="65" actId="478"/>
          <ac:spMkLst>
            <pc:docMk/>
            <pc:sldMk cId="1188107170" sldId="268"/>
            <ac:spMk id="4" creationId="{990E58EF-458E-58AB-C521-C2B95DD13DE5}"/>
          </ac:spMkLst>
        </pc:spChg>
        <pc:spChg chg="del mod">
          <ac:chgData name="Prerana LPN" userId="822a5e82b5685944" providerId="LiveId" clId="{C3E0554B-ED2D-4183-9056-A6BB058C89DC}" dt="2024-02-19T13:25:19.829" v="36" actId="478"/>
          <ac:spMkLst>
            <pc:docMk/>
            <pc:sldMk cId="1188107170" sldId="268"/>
            <ac:spMk id="5" creationId="{00000000-0000-0000-0000-000000000000}"/>
          </ac:spMkLst>
        </pc:spChg>
        <pc:spChg chg="del">
          <ac:chgData name="Prerana LPN" userId="822a5e82b5685944" providerId="LiveId" clId="{C3E0554B-ED2D-4183-9056-A6BB058C89DC}" dt="2024-02-19T13:22:41.725" v="5" actId="478"/>
          <ac:spMkLst>
            <pc:docMk/>
            <pc:sldMk cId="1188107170" sldId="268"/>
            <ac:spMk id="6" creationId="{00000000-0000-0000-0000-000000000000}"/>
          </ac:spMkLst>
        </pc:spChg>
        <pc:spChg chg="del mod">
          <ac:chgData name="Prerana LPN" userId="822a5e82b5685944" providerId="LiveId" clId="{C3E0554B-ED2D-4183-9056-A6BB058C89DC}" dt="2024-02-19T13:24:43.404" v="23" actId="478"/>
          <ac:spMkLst>
            <pc:docMk/>
            <pc:sldMk cId="1188107170" sldId="268"/>
            <ac:spMk id="9" creationId="{00000000-0000-0000-0000-000000000000}"/>
          </ac:spMkLst>
        </pc:spChg>
        <pc:spChg chg="del mod">
          <ac:chgData name="Prerana LPN" userId="822a5e82b5685944" providerId="LiveId" clId="{C3E0554B-ED2D-4183-9056-A6BB058C89DC}" dt="2024-02-19T13:24:39.851" v="20" actId="478"/>
          <ac:spMkLst>
            <pc:docMk/>
            <pc:sldMk cId="1188107170" sldId="268"/>
            <ac:spMk id="11" creationId="{00000000-0000-0000-0000-000000000000}"/>
          </ac:spMkLst>
        </pc:spChg>
        <pc:spChg chg="del">
          <ac:chgData name="Prerana LPN" userId="822a5e82b5685944" providerId="LiveId" clId="{C3E0554B-ED2D-4183-9056-A6BB058C89DC}" dt="2024-02-19T13:22:41.725" v="5" actId="478"/>
          <ac:spMkLst>
            <pc:docMk/>
            <pc:sldMk cId="1188107170" sldId="268"/>
            <ac:spMk id="13" creationId="{00000000-0000-0000-0000-00000000000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k cId="1188107170" sldId="268"/>
            <ac:spMk id="14" creationId="{81DFA8DB-EA13-3506-9587-83ECD89D24A9}"/>
          </ac:spMkLst>
        </pc:spChg>
        <pc:spChg chg="del">
          <ac:chgData name="Prerana LPN" userId="822a5e82b5685944" providerId="LiveId" clId="{C3E0554B-ED2D-4183-9056-A6BB058C89DC}" dt="2024-02-19T13:22:41.725" v="5" actId="478"/>
          <ac:spMkLst>
            <pc:docMk/>
            <pc:sldMk cId="1188107170" sldId="268"/>
            <ac:spMk id="18" creationId="{78A123EC-98DC-D9AD-486C-BB6AB1A327DC}"/>
          </ac:spMkLst>
        </pc:spChg>
        <pc:spChg chg="del mod">
          <ac:chgData name="Prerana LPN" userId="822a5e82b5685944" providerId="LiveId" clId="{C3E0554B-ED2D-4183-9056-A6BB058C89DC}" dt="2024-02-19T13:22:29.942" v="4" actId="478"/>
          <ac:spMkLst>
            <pc:docMk/>
            <pc:sldMk cId="1188107170" sldId="268"/>
            <ac:spMk id="19" creationId="{00000000-0000-0000-0000-000000000000}"/>
          </ac:spMkLst>
        </pc:spChg>
        <pc:spChg chg="del mod">
          <ac:chgData name="Prerana LPN" userId="822a5e82b5685944" providerId="LiveId" clId="{C3E0554B-ED2D-4183-9056-A6BB058C89DC}" dt="2024-02-19T13:24:41.130" v="21" actId="478"/>
          <ac:spMkLst>
            <pc:docMk/>
            <pc:sldMk cId="1188107170" sldId="268"/>
            <ac:spMk id="27" creationId="{3F160C71-C96F-DAF6-EE70-556DB9F052B9}"/>
          </ac:spMkLst>
        </pc:spChg>
        <pc:spChg chg="del mod">
          <ac:chgData name="Prerana LPN" userId="822a5e82b5685944" providerId="LiveId" clId="{C3E0554B-ED2D-4183-9056-A6BB058C89DC}" dt="2024-02-19T13:24:45.607" v="24" actId="478"/>
          <ac:spMkLst>
            <pc:docMk/>
            <pc:sldMk cId="1188107170" sldId="268"/>
            <ac:spMk id="31" creationId="{6EF49B13-953B-41F4-2020-656961D7CCBF}"/>
          </ac:spMkLst>
        </pc:spChg>
        <pc:spChg chg="del mod">
          <ac:chgData name="Prerana LPN" userId="822a5e82b5685944" providerId="LiveId" clId="{C3E0554B-ED2D-4183-9056-A6BB058C89DC}" dt="2024-02-19T13:24:57.549" v="29" actId="478"/>
          <ac:spMkLst>
            <pc:docMk/>
            <pc:sldMk cId="1188107170" sldId="268"/>
            <ac:spMk id="32" creationId="{DDD1880C-D6CD-1555-F906-3BB051D417B9}"/>
          </ac:spMkLst>
        </pc:spChg>
        <pc:spChg chg="del mod">
          <ac:chgData name="Prerana LPN" userId="822a5e82b5685944" providerId="LiveId" clId="{C3E0554B-ED2D-4183-9056-A6BB058C89DC}" dt="2024-02-19T13:25:11.650" v="35" actId="478"/>
          <ac:spMkLst>
            <pc:docMk/>
            <pc:sldMk cId="1188107170" sldId="268"/>
            <ac:spMk id="33" creationId="{E5A9910A-2B3D-42C9-8BC7-611AF23B0294}"/>
          </ac:spMkLst>
        </pc:spChg>
        <pc:spChg chg="del mod">
          <ac:chgData name="Prerana LPN" userId="822a5e82b5685944" providerId="LiveId" clId="{C3E0554B-ED2D-4183-9056-A6BB058C89DC}" dt="2024-02-19T13:25:07.376" v="33" actId="478"/>
          <ac:spMkLst>
            <pc:docMk/>
            <pc:sldMk cId="1188107170" sldId="268"/>
            <ac:spMk id="34" creationId="{36943C29-1048-D279-E904-B51F956BBC7A}"/>
          </ac:spMkLst>
        </pc:spChg>
        <pc:spChg chg="del mod">
          <ac:chgData name="Prerana LPN" userId="822a5e82b5685944" providerId="LiveId" clId="{C3E0554B-ED2D-4183-9056-A6BB058C89DC}" dt="2024-02-19T13:25:09.636" v="34" actId="478"/>
          <ac:spMkLst>
            <pc:docMk/>
            <pc:sldMk cId="1188107170" sldId="268"/>
            <ac:spMk id="35" creationId="{D71E0E1F-5331-5301-E871-3086DE715278}"/>
          </ac:spMkLst>
        </pc:spChg>
        <pc:spChg chg="del mod">
          <ac:chgData name="Prerana LPN" userId="822a5e82b5685944" providerId="LiveId" clId="{C3E0554B-ED2D-4183-9056-A6BB058C89DC}" dt="2024-02-19T13:24:59.448" v="30" actId="478"/>
          <ac:spMkLst>
            <pc:docMk/>
            <pc:sldMk cId="1188107170" sldId="268"/>
            <ac:spMk id="36" creationId="{26AA59C9-4BD1-E772-8516-1ABC62C87555}"/>
          </ac:spMkLst>
        </pc:spChg>
        <pc:spChg chg="del">
          <ac:chgData name="Prerana LPN" userId="822a5e82b5685944" providerId="LiveId" clId="{C3E0554B-ED2D-4183-9056-A6BB058C89DC}" dt="2024-02-19T13:22:41.725" v="5" actId="478"/>
          <ac:spMkLst>
            <pc:docMk/>
            <pc:sldMk cId="1188107170" sldId="268"/>
            <ac:spMk id="45" creationId="{00000000-0000-0000-0000-000000000000}"/>
          </ac:spMkLst>
        </pc:spChg>
        <pc:spChg chg="del mod">
          <ac:chgData name="Prerana LPN" userId="822a5e82b5685944" providerId="LiveId" clId="{C3E0554B-ED2D-4183-9056-A6BB058C89DC}" dt="2024-02-19T13:22:47.664" v="9" actId="478"/>
          <ac:spMkLst>
            <pc:docMk/>
            <pc:sldMk cId="1188107170" sldId="268"/>
            <ac:spMk id="47" creationId="{00000000-0000-0000-0000-00000000000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k cId="1188107170" sldId="268"/>
            <ac:spMk id="50" creationId="{3CE77C31-31B5-3BC6-E4EA-33452F8D7FC7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k cId="1188107170" sldId="268"/>
            <ac:spMk id="52" creationId="{39A1A71B-0477-C249-712A-6FC025DEF1D4}"/>
          </ac:spMkLst>
        </pc:spChg>
        <pc:graphicFrameChg chg="del">
          <ac:chgData name="Prerana LPN" userId="822a5e82b5685944" providerId="LiveId" clId="{C3E0554B-ED2D-4183-9056-A6BB058C89DC}" dt="2024-02-19T13:22:08.920" v="0" actId="478"/>
          <ac:graphicFrameMkLst>
            <pc:docMk/>
            <pc:sldMk cId="1188107170" sldId="268"/>
            <ac:graphicFrameMk id="16" creationId="{72F2DBEB-40CE-1E05-F876-19323774CDF5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44" creationId="{00000000-0000-0000-0000-000000000000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46" creationId="{00000000-0000-0000-0000-000000000000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48" creationId="{00000000-0000-0000-0000-000000000000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53" creationId="{EEEECA76-D2F5-6290-94F4-31D7947D1162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56" creationId="{00000000-0000-0000-0000-000000000000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57" creationId="{00000000-0000-0000-0000-000000000000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61" creationId="{78689FEC-9D03-C8C6-45F6-728A96723768}"/>
          </ac:graphicFrameMkLst>
        </pc:graphicFrameChg>
        <pc:picChg chg="del mod">
          <ac:chgData name="Prerana LPN" userId="822a5e82b5685944" providerId="LiveId" clId="{C3E0554B-ED2D-4183-9056-A6BB058C89DC}" dt="2024-02-19T13:24:36.548" v="18" actId="478"/>
          <ac:picMkLst>
            <pc:docMk/>
            <pc:sldMk cId="1188107170" sldId="268"/>
            <ac:picMk id="7" creationId="{00000000-0000-0000-0000-000000000000}"/>
          </ac:picMkLst>
        </pc:picChg>
        <pc:picChg chg="del">
          <ac:chgData name="Prerana LPN" userId="822a5e82b5685944" providerId="LiveId" clId="{C3E0554B-ED2D-4183-9056-A6BB058C89DC}" dt="2024-02-19T13:22:41.725" v="5" actId="478"/>
          <ac:picMkLst>
            <pc:docMk/>
            <pc:sldMk cId="1188107170" sldId="268"/>
            <ac:picMk id="8" creationId="{9664D00B-9EDC-8A69-6C1F-1BDA5786DC70}"/>
          </ac:picMkLst>
        </pc:picChg>
        <pc:picChg chg="del mod">
          <ac:chgData name="Prerana LPN" userId="822a5e82b5685944" providerId="LiveId" clId="{C3E0554B-ED2D-4183-9056-A6BB058C89DC}" dt="2024-02-19T13:24:37.897" v="19" actId="478"/>
          <ac:picMkLst>
            <pc:docMk/>
            <pc:sldMk cId="1188107170" sldId="268"/>
            <ac:picMk id="12" creationId="{53B950E8-6A59-7D20-8421-233A7FA52150}"/>
          </ac:picMkLst>
        </pc:picChg>
        <pc:picChg chg="del">
          <ac:chgData name="Prerana LPN" userId="822a5e82b5685944" providerId="LiveId" clId="{C3E0554B-ED2D-4183-9056-A6BB058C89DC}" dt="2024-02-19T13:22:28.996" v="3" actId="478"/>
          <ac:picMkLst>
            <pc:docMk/>
            <pc:sldMk cId="1188107170" sldId="268"/>
            <ac:picMk id="22" creationId="{286D1305-4F7A-96A6-C598-302EDC2E88B8}"/>
          </ac:picMkLst>
        </pc:picChg>
        <pc:cxnChg chg="mod">
          <ac:chgData name="Prerana LPN" userId="822a5e82b5685944" providerId="LiveId" clId="{C3E0554B-ED2D-4183-9056-A6BB058C89DC}" dt="2024-02-19T13:28:06.152" v="66"/>
          <ac:cxnSpMkLst>
            <pc:docMk/>
            <pc:sldMk cId="1188107170" sldId="268"/>
            <ac:cxnSpMk id="15" creationId="{37D1524E-70A3-50DA-805D-37F86B592262}"/>
          </ac:cxnSpMkLst>
        </pc:cxnChg>
        <pc:cxnChg chg="mod">
          <ac:chgData name="Prerana LPN" userId="822a5e82b5685944" providerId="LiveId" clId="{C3E0554B-ED2D-4183-9056-A6BB058C89DC}" dt="2024-02-19T13:28:06.152" v="66"/>
          <ac:cxnSpMkLst>
            <pc:docMk/>
            <pc:sldMk cId="1188107170" sldId="268"/>
            <ac:cxnSpMk id="21" creationId="{42A80FF2-F060-684C-216A-7201168DA244}"/>
          </ac:cxnSpMkLst>
        </pc:cxnChg>
        <pc:cxnChg chg="mod">
          <ac:chgData name="Prerana LPN" userId="822a5e82b5685944" providerId="LiveId" clId="{C3E0554B-ED2D-4183-9056-A6BB058C89DC}" dt="2024-02-19T13:28:06.152" v="66"/>
          <ac:cxnSpMkLst>
            <pc:docMk/>
            <pc:sldMk cId="1188107170" sldId="268"/>
            <ac:cxnSpMk id="25" creationId="{5EBEA044-6771-3B83-6BC7-CF3E5A1DC1FB}"/>
          </ac:cxnSpMkLst>
        </pc:cxnChg>
        <pc:cxnChg chg="mod">
          <ac:chgData name="Prerana LPN" userId="822a5e82b5685944" providerId="LiveId" clId="{C3E0554B-ED2D-4183-9056-A6BB058C89DC}" dt="2024-02-19T13:28:06.152" v="66"/>
          <ac:cxnSpMkLst>
            <pc:docMk/>
            <pc:sldMk cId="1188107170" sldId="268"/>
            <ac:cxnSpMk id="26" creationId="{4C6D497F-DC40-9558-1559-FABBEC312CD6}"/>
          </ac:cxnSpMkLst>
        </pc:cxnChg>
        <pc:cxnChg chg="mod">
          <ac:chgData name="Prerana LPN" userId="822a5e82b5685944" providerId="LiveId" clId="{C3E0554B-ED2D-4183-9056-A6BB058C89DC}" dt="2024-02-19T13:28:06.152" v="66"/>
          <ac:cxnSpMkLst>
            <pc:docMk/>
            <pc:sldMk cId="1188107170" sldId="268"/>
            <ac:cxnSpMk id="28" creationId="{89D71B2A-870F-0645-60F2-9C083B119A43}"/>
          </ac:cxnSpMkLst>
        </pc:cxnChg>
        <pc:cxnChg chg="add del mod">
          <ac:chgData name="Prerana LPN" userId="822a5e82b5685944" providerId="LiveId" clId="{C3E0554B-ED2D-4183-9056-A6BB058C89DC}" dt="2024-02-19T13:28:06.152" v="66"/>
          <ac:cxnSpMkLst>
            <pc:docMk/>
            <pc:sldMk cId="1188107170" sldId="268"/>
            <ac:cxnSpMk id="37" creationId="{ED1170BE-1716-2CA9-A4DB-BD834406D66A}"/>
          </ac:cxnSpMkLst>
        </pc:cxnChg>
      </pc:sldChg>
      <pc:sldChg chg="del">
        <pc:chgData name="Prerana LPN" userId="822a5e82b5685944" providerId="LiveId" clId="{C3E0554B-ED2D-4183-9056-A6BB058C89DC}" dt="2024-02-19T13:22:42.970" v="6" actId="47"/>
        <pc:sldMkLst>
          <pc:docMk/>
          <pc:sldMk cId="1090392161" sldId="269"/>
        </pc:sldMkLst>
      </pc:sldChg>
      <pc:sldChg chg="del">
        <pc:chgData name="Prerana LPN" userId="822a5e82b5685944" providerId="LiveId" clId="{C3E0554B-ED2D-4183-9056-A6BB058C89DC}" dt="2024-02-19T13:22:43.921" v="7" actId="47"/>
        <pc:sldMkLst>
          <pc:docMk/>
          <pc:sldMk cId="613412972" sldId="270"/>
        </pc:sldMkLst>
      </pc:sldChg>
      <pc:sldMasterChg chg="modSp modSldLayout">
        <pc:chgData name="Prerana LPN" userId="822a5e82b5685944" providerId="LiveId" clId="{C3E0554B-ED2D-4183-9056-A6BB058C89DC}" dt="2024-02-19T13:28:06.152" v="66"/>
        <pc:sldMasterMkLst>
          <pc:docMk/>
          <pc:sldMasterMk cId="0" sldId="2147483648"/>
        </pc:sldMasterMkLst>
        <pc:spChg chg="mod">
          <ac:chgData name="Prerana LPN" userId="822a5e82b5685944" providerId="LiveId" clId="{C3E0554B-ED2D-4183-9056-A6BB058C89DC}" dt="2024-02-19T13:28:06.152" v="66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Prerana LPN" userId="822a5e82b5685944" providerId="LiveId" clId="{C3E0554B-ED2D-4183-9056-A6BB058C89DC}" dt="2024-02-19T13:28:06.152" v="66"/>
          <pc:sldLayoutMkLst>
            <pc:docMk/>
            <pc:sldMasterMk cId="0" sldId="2147483648"/>
            <pc:sldLayoutMk cId="0" sldId="2147483661"/>
          </pc:sldLayoutMkLst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</pc:sldLayoutChg>
        <pc:sldLayoutChg chg="modSp">
          <pc:chgData name="Prerana LPN" userId="822a5e82b5685944" providerId="LiveId" clId="{C3E0554B-ED2D-4183-9056-A6BB058C89DC}" dt="2024-02-19T13:28:06.152" v="66"/>
          <pc:sldLayoutMkLst>
            <pc:docMk/>
            <pc:sldMasterMk cId="0" sldId="2147483648"/>
            <pc:sldLayoutMk cId="0" sldId="2147483662"/>
          </pc:sldLayoutMkLst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</pc:sldLayoutChg>
        <pc:sldLayoutChg chg="modSp">
          <pc:chgData name="Prerana LPN" userId="822a5e82b5685944" providerId="LiveId" clId="{C3E0554B-ED2D-4183-9056-A6BB058C89DC}" dt="2024-02-19T13:28:06.152" v="66"/>
          <pc:sldLayoutMkLst>
            <pc:docMk/>
            <pc:sldMasterMk cId="0" sldId="2147483648"/>
            <pc:sldLayoutMk cId="0" sldId="2147483663"/>
          </pc:sldLayoutMkLst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</pc:sldLayoutChg>
        <pc:sldLayoutChg chg="modSp">
          <pc:chgData name="Prerana LPN" userId="822a5e82b5685944" providerId="LiveId" clId="{C3E0554B-ED2D-4183-9056-A6BB058C89DC}" dt="2024-02-19T13:28:06.152" v="66"/>
          <pc:sldLayoutMkLst>
            <pc:docMk/>
            <pc:sldMasterMk cId="0" sldId="2147483648"/>
            <pc:sldLayoutMk cId="0" sldId="2147483664"/>
          </pc:sldLayoutMkLst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70680" y="6628962"/>
            <a:ext cx="257339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41295" y="11974887"/>
            <a:ext cx="2119265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CLASS-</a:t>
            </a:r>
            <a:r>
              <a:rPr lang="en-IN" spc="-15"/>
              <a:t> </a:t>
            </a:r>
            <a:r>
              <a:rPr lang="en-IN"/>
              <a:t>MURP</a:t>
            </a:r>
            <a:r>
              <a:rPr lang="en-IN" spc="-32"/>
              <a:t> </a:t>
            </a:r>
            <a:r>
              <a:rPr lang="en-IN" spc="15"/>
              <a:t>2</a:t>
            </a:r>
            <a:r>
              <a:rPr lang="en-IN" sz="1688" spc="32" baseline="26143"/>
              <a:t>ND</a:t>
            </a:r>
            <a:r>
              <a:rPr lang="en-IN" sz="1688" spc="221" baseline="26143"/>
              <a:t> </a:t>
            </a:r>
            <a:r>
              <a:rPr lang="en-IN"/>
              <a:t>SEM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DATE-3/1/23</a:t>
            </a:r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3815" y="855357"/>
            <a:ext cx="27247690" cy="276999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3815" y="4918269"/>
            <a:ext cx="27247690" cy="27699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CLASS-</a:t>
            </a:r>
            <a:r>
              <a:rPr lang="en-IN" spc="-15"/>
              <a:t> </a:t>
            </a:r>
            <a:r>
              <a:rPr lang="en-IN"/>
              <a:t>MURP</a:t>
            </a:r>
            <a:r>
              <a:rPr lang="en-IN" spc="-32"/>
              <a:t> </a:t>
            </a:r>
            <a:r>
              <a:rPr lang="en-IN" spc="15"/>
              <a:t>2</a:t>
            </a:r>
            <a:r>
              <a:rPr lang="en-IN" sz="1688" spc="32" baseline="26143"/>
              <a:t>ND</a:t>
            </a:r>
            <a:r>
              <a:rPr lang="en-IN" sz="1688" spc="221" baseline="26143"/>
              <a:t> </a:t>
            </a:r>
            <a:r>
              <a:rPr lang="en-IN"/>
              <a:t>SEM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DATE-3/1/23</a:t>
            </a:r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3815" y="855357"/>
            <a:ext cx="27247690" cy="276999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13797" y="4918314"/>
            <a:ext cx="1316971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5591755" y="4918314"/>
            <a:ext cx="1316971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CLASS-</a:t>
            </a:r>
            <a:r>
              <a:rPr lang="en-IN" spc="-15"/>
              <a:t> </a:t>
            </a:r>
            <a:r>
              <a:rPr lang="en-IN"/>
              <a:t>MURP</a:t>
            </a:r>
            <a:r>
              <a:rPr lang="en-IN" spc="-32"/>
              <a:t> </a:t>
            </a:r>
            <a:r>
              <a:rPr lang="en-IN" spc="15"/>
              <a:t>2</a:t>
            </a:r>
            <a:r>
              <a:rPr lang="en-IN" sz="1688" spc="32" baseline="26143"/>
              <a:t>ND</a:t>
            </a:r>
            <a:r>
              <a:rPr lang="en-IN" sz="1688" spc="221" baseline="26143"/>
              <a:t> </a:t>
            </a:r>
            <a:r>
              <a:rPr lang="en-IN"/>
              <a:t>SEM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DATE-3/1/23</a:t>
            </a:r>
            <a:endParaRPr lang="en-I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3815" y="855357"/>
            <a:ext cx="27247690" cy="276999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CLASS-</a:t>
            </a:r>
            <a:r>
              <a:rPr lang="en-IN" spc="-15"/>
              <a:t> </a:t>
            </a:r>
            <a:r>
              <a:rPr lang="en-IN"/>
              <a:t>MURP</a:t>
            </a:r>
            <a:r>
              <a:rPr lang="en-IN" spc="-32"/>
              <a:t> </a:t>
            </a:r>
            <a:r>
              <a:rPr lang="en-IN" spc="15"/>
              <a:t>2</a:t>
            </a:r>
            <a:r>
              <a:rPr lang="en-IN" sz="1688" spc="32" baseline="26143"/>
              <a:t>ND</a:t>
            </a:r>
            <a:r>
              <a:rPr lang="en-IN" sz="1688" spc="221" baseline="26143"/>
              <a:t> </a:t>
            </a:r>
            <a:r>
              <a:rPr lang="en-IN"/>
              <a:t>SEM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DATE-3/1/23</a:t>
            </a:r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CLASS-</a:t>
            </a:r>
            <a:r>
              <a:rPr lang="en-IN" spc="-15"/>
              <a:t> </a:t>
            </a:r>
            <a:r>
              <a:rPr lang="en-IN"/>
              <a:t>MURP</a:t>
            </a:r>
            <a:r>
              <a:rPr lang="en-IN" spc="-32"/>
              <a:t> </a:t>
            </a:r>
            <a:r>
              <a:rPr lang="en-IN" spc="15"/>
              <a:t>2</a:t>
            </a:r>
            <a:r>
              <a:rPr lang="en-IN" sz="1688" spc="32" baseline="26143"/>
              <a:t>ND</a:t>
            </a:r>
            <a:r>
              <a:rPr lang="en-IN" sz="1688" spc="221" baseline="26143"/>
              <a:t> </a:t>
            </a:r>
            <a:r>
              <a:rPr lang="en-IN"/>
              <a:t>SEM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DATE-3/1/23</a:t>
            </a:r>
            <a:endParaRPr lang="en-IN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3815" y="855416"/>
            <a:ext cx="272476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3815" y="4918314"/>
            <a:ext cx="272476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440880" y="19919356"/>
            <a:ext cx="2818098" cy="252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CLASS-</a:t>
            </a:r>
            <a:r>
              <a:rPr lang="en-IN" spc="-15"/>
              <a:t> </a:t>
            </a:r>
            <a:r>
              <a:rPr lang="en-IN"/>
              <a:t>MURP</a:t>
            </a:r>
            <a:r>
              <a:rPr lang="en-IN" spc="-32"/>
              <a:t> </a:t>
            </a:r>
            <a:r>
              <a:rPr lang="en-IN" spc="15"/>
              <a:t>2</a:t>
            </a:r>
            <a:r>
              <a:rPr lang="en-IN" sz="1688" spc="32" baseline="26143"/>
              <a:t>ND</a:t>
            </a:r>
            <a:r>
              <a:rPr lang="en-IN" sz="1688" spc="221" baseline="26143"/>
              <a:t> </a:t>
            </a:r>
            <a:r>
              <a:rPr lang="en-IN"/>
              <a:t>SEM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7672904" y="19004385"/>
            <a:ext cx="1471675" cy="252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DATE-3/1/23</a:t>
            </a:r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798173" y="19886790"/>
            <a:ext cx="6963311" cy="4346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4831" eaLnBrk="1" hangingPunct="1">
        <a:defRPr>
          <a:latin typeface="+mn-lt"/>
          <a:ea typeface="+mn-ea"/>
          <a:cs typeface="+mn-cs"/>
        </a:defRPr>
      </a:lvl2pPr>
      <a:lvl3pPr marL="1209676" eaLnBrk="1" hangingPunct="1">
        <a:defRPr>
          <a:latin typeface="+mn-lt"/>
          <a:ea typeface="+mn-ea"/>
          <a:cs typeface="+mn-cs"/>
        </a:defRPr>
      </a:lvl3pPr>
      <a:lvl4pPr marL="1814504" eaLnBrk="1" hangingPunct="1">
        <a:defRPr>
          <a:latin typeface="+mn-lt"/>
          <a:ea typeface="+mn-ea"/>
          <a:cs typeface="+mn-cs"/>
        </a:defRPr>
      </a:lvl4pPr>
      <a:lvl5pPr marL="2419367" eaLnBrk="1" hangingPunct="1">
        <a:defRPr>
          <a:latin typeface="+mn-lt"/>
          <a:ea typeface="+mn-ea"/>
          <a:cs typeface="+mn-cs"/>
        </a:defRPr>
      </a:lvl5pPr>
      <a:lvl6pPr marL="3024195" eaLnBrk="1" hangingPunct="1">
        <a:defRPr>
          <a:latin typeface="+mn-lt"/>
          <a:ea typeface="+mn-ea"/>
          <a:cs typeface="+mn-cs"/>
        </a:defRPr>
      </a:lvl6pPr>
      <a:lvl7pPr marL="3629041" eaLnBrk="1" hangingPunct="1">
        <a:defRPr>
          <a:latin typeface="+mn-lt"/>
          <a:ea typeface="+mn-ea"/>
          <a:cs typeface="+mn-cs"/>
        </a:defRPr>
      </a:lvl7pPr>
      <a:lvl8pPr marL="4233869" eaLnBrk="1" hangingPunct="1">
        <a:defRPr>
          <a:latin typeface="+mn-lt"/>
          <a:ea typeface="+mn-ea"/>
          <a:cs typeface="+mn-cs"/>
        </a:defRPr>
      </a:lvl8pPr>
      <a:lvl9pPr marL="4838717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4831" eaLnBrk="1" hangingPunct="1">
        <a:defRPr>
          <a:latin typeface="+mn-lt"/>
          <a:ea typeface="+mn-ea"/>
          <a:cs typeface="+mn-cs"/>
        </a:defRPr>
      </a:lvl2pPr>
      <a:lvl3pPr marL="1209676" eaLnBrk="1" hangingPunct="1">
        <a:defRPr>
          <a:latin typeface="+mn-lt"/>
          <a:ea typeface="+mn-ea"/>
          <a:cs typeface="+mn-cs"/>
        </a:defRPr>
      </a:lvl3pPr>
      <a:lvl4pPr marL="1814504" eaLnBrk="1" hangingPunct="1">
        <a:defRPr>
          <a:latin typeface="+mn-lt"/>
          <a:ea typeface="+mn-ea"/>
          <a:cs typeface="+mn-cs"/>
        </a:defRPr>
      </a:lvl4pPr>
      <a:lvl5pPr marL="2419367" eaLnBrk="1" hangingPunct="1">
        <a:defRPr>
          <a:latin typeface="+mn-lt"/>
          <a:ea typeface="+mn-ea"/>
          <a:cs typeface="+mn-cs"/>
        </a:defRPr>
      </a:lvl5pPr>
      <a:lvl6pPr marL="3024195" eaLnBrk="1" hangingPunct="1">
        <a:defRPr>
          <a:latin typeface="+mn-lt"/>
          <a:ea typeface="+mn-ea"/>
          <a:cs typeface="+mn-cs"/>
        </a:defRPr>
      </a:lvl6pPr>
      <a:lvl7pPr marL="3629041" eaLnBrk="1" hangingPunct="1">
        <a:defRPr>
          <a:latin typeface="+mn-lt"/>
          <a:ea typeface="+mn-ea"/>
          <a:cs typeface="+mn-cs"/>
        </a:defRPr>
      </a:lvl7pPr>
      <a:lvl8pPr marL="4233869" eaLnBrk="1" hangingPunct="1">
        <a:defRPr>
          <a:latin typeface="+mn-lt"/>
          <a:ea typeface="+mn-ea"/>
          <a:cs typeface="+mn-cs"/>
        </a:defRPr>
      </a:lvl8pPr>
      <a:lvl9pPr marL="4838717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png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24" Type="http://schemas.openxmlformats.org/officeDocument/2006/relationships/image" Target="../media/image23.emf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46CFC8-C4E7-0B48-321A-6A9AFEFB7DA0}"/>
              </a:ext>
            </a:extLst>
          </p:cNvPr>
          <p:cNvSpPr/>
          <p:nvPr/>
        </p:nvSpPr>
        <p:spPr>
          <a:xfrm>
            <a:off x="940472" y="1153110"/>
            <a:ext cx="28394279" cy="1929923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87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A030F-3F3E-767B-2C55-9FEC656A71A6}"/>
              </a:ext>
            </a:extLst>
          </p:cNvPr>
          <p:cNvSpPr/>
          <p:nvPr/>
        </p:nvSpPr>
        <p:spPr>
          <a:xfrm>
            <a:off x="22636356" y="1153110"/>
            <a:ext cx="6698393" cy="192836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87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D1524E-70A3-50DA-805D-37F86B592262}"/>
              </a:ext>
            </a:extLst>
          </p:cNvPr>
          <p:cNvCxnSpPr>
            <a:cxnSpLocks/>
          </p:cNvCxnSpPr>
          <p:nvPr/>
        </p:nvCxnSpPr>
        <p:spPr>
          <a:xfrm>
            <a:off x="940462" y="18855920"/>
            <a:ext cx="28403307" cy="45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A80FF2-F060-684C-216A-7201168DA244}"/>
              </a:ext>
            </a:extLst>
          </p:cNvPr>
          <p:cNvCxnSpPr>
            <a:cxnSpLocks/>
          </p:cNvCxnSpPr>
          <p:nvPr/>
        </p:nvCxnSpPr>
        <p:spPr>
          <a:xfrm>
            <a:off x="22636353" y="1976942"/>
            <a:ext cx="6698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EA044-6771-3B83-6BC7-CF3E5A1DC1FB}"/>
              </a:ext>
            </a:extLst>
          </p:cNvPr>
          <p:cNvCxnSpPr>
            <a:cxnSpLocks/>
          </p:cNvCxnSpPr>
          <p:nvPr/>
        </p:nvCxnSpPr>
        <p:spPr>
          <a:xfrm>
            <a:off x="22636353" y="18296365"/>
            <a:ext cx="6698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6D497F-DC40-9558-1559-FABBEC312CD6}"/>
              </a:ext>
            </a:extLst>
          </p:cNvPr>
          <p:cNvCxnSpPr>
            <a:cxnSpLocks/>
          </p:cNvCxnSpPr>
          <p:nvPr/>
        </p:nvCxnSpPr>
        <p:spPr>
          <a:xfrm>
            <a:off x="22636349" y="19559434"/>
            <a:ext cx="66800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D71B2A-870F-0645-60F2-9C083B119A43}"/>
              </a:ext>
            </a:extLst>
          </p:cNvPr>
          <p:cNvCxnSpPr>
            <a:cxnSpLocks/>
          </p:cNvCxnSpPr>
          <p:nvPr/>
        </p:nvCxnSpPr>
        <p:spPr>
          <a:xfrm>
            <a:off x="26968028" y="18296365"/>
            <a:ext cx="0" cy="2140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1170BE-1716-2CA9-A4DB-BD834406D66A}"/>
              </a:ext>
            </a:extLst>
          </p:cNvPr>
          <p:cNvCxnSpPr>
            <a:cxnSpLocks/>
          </p:cNvCxnSpPr>
          <p:nvPr/>
        </p:nvCxnSpPr>
        <p:spPr>
          <a:xfrm>
            <a:off x="22636349" y="17660709"/>
            <a:ext cx="6652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DFA8DB-EA13-3506-9587-83ECD89D24A9}"/>
              </a:ext>
            </a:extLst>
          </p:cNvPr>
          <p:cNvSpPr txBox="1"/>
          <p:nvPr/>
        </p:nvSpPr>
        <p:spPr>
          <a:xfrm>
            <a:off x="21642943" y="2831477"/>
            <a:ext cx="6698393" cy="367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275525" lvl="1" algn="just">
              <a:spcBef>
                <a:spcPts val="585"/>
              </a:spcBef>
              <a:tabLst>
                <a:tab pos="1220590" algn="l"/>
              </a:tabLst>
            </a:pPr>
            <a:r>
              <a:rPr lang="en-US" sz="1785" b="1" dirty="0"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   </a:t>
            </a:r>
            <a:endParaRPr lang="en-IN" sz="1785" b="1" dirty="0"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09E4F-27A8-3C06-2FF5-66A7BBD64BF7}"/>
              </a:ext>
            </a:extLst>
          </p:cNvPr>
          <p:cNvSpPr txBox="1"/>
          <p:nvPr/>
        </p:nvSpPr>
        <p:spPr>
          <a:xfrm>
            <a:off x="22501974" y="1392167"/>
            <a:ext cx="6967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CORE INFRASTRUCTURE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94129-34E3-88F2-3B7C-CBE95D33306B}"/>
              </a:ext>
            </a:extLst>
          </p:cNvPr>
          <p:cNvSpPr txBox="1"/>
          <p:nvPr/>
        </p:nvSpPr>
        <p:spPr>
          <a:xfrm>
            <a:off x="22824794" y="17726586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PLANNING AND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1471C-C03B-078D-BACE-CC606E5CB411}"/>
              </a:ext>
            </a:extLst>
          </p:cNvPr>
          <p:cNvSpPr txBox="1"/>
          <p:nvPr/>
        </p:nvSpPr>
        <p:spPr>
          <a:xfrm>
            <a:off x="22705178" y="18312583"/>
            <a:ext cx="4114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MAHAM KAUSAR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290457-F9C9-50DC-A847-C2E7D2AE2B02}"/>
              </a:ext>
            </a:extLst>
          </p:cNvPr>
          <p:cNvSpPr txBox="1"/>
          <p:nvPr/>
        </p:nvSpPr>
        <p:spPr>
          <a:xfrm>
            <a:off x="26986390" y="18336481"/>
            <a:ext cx="2048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REV/EXM:02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1BE7E-E7F5-EF23-BABE-77A681C03CBD}"/>
              </a:ext>
            </a:extLst>
          </p:cNvPr>
          <p:cNvSpPr txBox="1"/>
          <p:nvPr/>
        </p:nvSpPr>
        <p:spPr>
          <a:xfrm>
            <a:off x="22688523" y="19134152"/>
            <a:ext cx="4086454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CLASS:3rd Sem, MTech in  URP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DDF09-8BC4-B6D5-16A0-3E0E51EE05AA}"/>
              </a:ext>
            </a:extLst>
          </p:cNvPr>
          <p:cNvSpPr txBox="1"/>
          <p:nvPr/>
        </p:nvSpPr>
        <p:spPr>
          <a:xfrm>
            <a:off x="27021182" y="19146612"/>
            <a:ext cx="167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DRW:02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D2655D-E6A5-9EF5-4A7B-333EF9D44FFD}"/>
              </a:ext>
            </a:extLst>
          </p:cNvPr>
          <p:cNvSpPr txBox="1"/>
          <p:nvPr/>
        </p:nvSpPr>
        <p:spPr>
          <a:xfrm>
            <a:off x="22786354" y="19759611"/>
            <a:ext cx="3666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NO:P01ZZ23T107004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DA7537-9B31-A44A-3D54-C39DC24C0E39}"/>
              </a:ext>
            </a:extLst>
          </p:cNvPr>
          <p:cNvSpPr txBox="1"/>
          <p:nvPr/>
        </p:nvSpPr>
        <p:spPr>
          <a:xfrm>
            <a:off x="1727860" y="19118116"/>
            <a:ext cx="20352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DISTRICT DEVELOPMENT PLAN FOR MYSURU DISTRICT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EC72F-931C-7FF8-7585-06BC17125E97}"/>
              </a:ext>
            </a:extLst>
          </p:cNvPr>
          <p:cNvSpPr txBox="1"/>
          <p:nvPr/>
        </p:nvSpPr>
        <p:spPr>
          <a:xfrm>
            <a:off x="4088605" y="113847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1.WATER SUPPLY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4CD2C08-4BE4-EE23-8E77-39931D294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03" y="1639643"/>
            <a:ext cx="8857943" cy="299047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DE9D12B-18F8-4AF1-C1BF-9E3EC00EE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474" y="4830508"/>
            <a:ext cx="7028627" cy="303477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AEE6E20-E58E-8BDC-E9AD-CE82E5350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169" y="4654131"/>
            <a:ext cx="2612048" cy="176170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593DFFF-C078-BA22-55A4-4E2E1141F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9123" y="6524026"/>
            <a:ext cx="2612048" cy="157000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3FB772B-0B93-FEF2-F0BE-61D2109EEA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5450" y="13043800"/>
            <a:ext cx="7676697" cy="30014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C705A33-49C1-A6B8-C07E-F503AD91FB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9488" y="11272103"/>
            <a:ext cx="2815468" cy="169227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A46FEED-4DF4-5390-FB90-F9A8C3F7A3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7134" y="11272104"/>
            <a:ext cx="2821708" cy="16922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4EF4C8F-5603-18AD-F691-486C0141D5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5450" y="16183482"/>
            <a:ext cx="7683385" cy="263161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C8DA1A1-FF15-57A5-971C-9F37DAB839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5602" y="11260517"/>
            <a:ext cx="2366676" cy="169155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06625EB-8950-09CB-3BAA-C795368007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42924" y="11269492"/>
            <a:ext cx="2366676" cy="160368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D881120-B574-5393-A2FF-8117A369EA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6660" y="8213934"/>
            <a:ext cx="10054511" cy="296383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5FD086A-BFCD-BC27-508A-63036F763728}"/>
              </a:ext>
            </a:extLst>
          </p:cNvPr>
          <p:cNvSpPr txBox="1"/>
          <p:nvPr/>
        </p:nvSpPr>
        <p:spPr>
          <a:xfrm>
            <a:off x="22739505" y="2100152"/>
            <a:ext cx="6489048" cy="4154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Water Supply: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River Kaveri is the main source of drinking water supply.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all the towns depend directly on river (direct pumping, infiltration galleries, shallow wells in the river bed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during low flow season, the water supply is supplemented by groundwater.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Kaveri water quality is classified as Category “C” Drinking water source after conventional treatment and disinfection in the upstream of town where the intake is situated.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in the down steam, due to discharges from various industries and sewage from different areas of Mysore , the water quality on the downstream side is poor.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03F60E-178C-61B8-8CAA-F92BF141A4D7}"/>
              </a:ext>
            </a:extLst>
          </p:cNvPr>
          <p:cNvSpPr txBox="1"/>
          <p:nvPr/>
        </p:nvSpPr>
        <p:spPr>
          <a:xfrm>
            <a:off x="22733021" y="6377970"/>
            <a:ext cx="6495532" cy="63291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Supply Schemes: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1.Jaladhare Program: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surface water-based drinking solutions.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Multi-village water supply schemes (MVS) sourcing water from rivers and reservoirs, like the Kaveri River, treating it, and delivering it to multiple villages.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SVS (Single Village Scheme):Designed for villages with sufficient local water resources .Provides piped water supply to individual households within a single village.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2.Urban Water Treatment Plants: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Mysore city has water treatment plants 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Belagola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Melapura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Hongalli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manage raw water from the Kaveri River.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plants ensure treated water meets safety standards for drinking, even amidst seasonal variations in water quality 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3.Jal Jeevan Mission: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with rural areas, this mission aims for 100% household tap connections, prioritizing safe and piped water for drinking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A2A02D0-28A7-D816-500E-226B93BB6051}"/>
              </a:ext>
            </a:extLst>
          </p:cNvPr>
          <p:cNvCxnSpPr/>
          <p:nvPr/>
        </p:nvCxnSpPr>
        <p:spPr>
          <a:xfrm>
            <a:off x="11708606" y="1198932"/>
            <a:ext cx="0" cy="17702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CFB126B2-CF05-D643-CF3E-F8EC732B08F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805703" y="1709312"/>
            <a:ext cx="8594728" cy="246833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87CD00C7-24F2-AE46-0F77-9EE2AA6090C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568089" y="1639643"/>
            <a:ext cx="1908652" cy="11715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BA29B27-F597-68F6-16AB-3E9793C9717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568089" y="2890817"/>
            <a:ext cx="1908652" cy="125519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A92F162-F1E0-E2C4-BF2A-64C961A60CA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811756" y="4330346"/>
            <a:ext cx="8565632" cy="286093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6E7E985-CEFF-1DEB-57C9-E4F3E16C7A9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7474664" y="7310609"/>
            <a:ext cx="3918397" cy="263076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9E7F715-AB78-3136-2444-B7C9FEB2943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976700" y="7302761"/>
            <a:ext cx="4119285" cy="269917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9F744020-3C0D-39C7-50E3-B9B9C75EF1A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604716" y="10069185"/>
            <a:ext cx="1997739" cy="147148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96EAFA5-D1EE-FF79-7C29-11A19F4B2B8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812662" y="10080045"/>
            <a:ext cx="2148250" cy="145632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F280738-714F-7869-61D3-37164692830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568089" y="4265337"/>
            <a:ext cx="1908651" cy="135056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6134767-5DB9-7527-9F5A-45C27D53B7E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562808" y="5673482"/>
            <a:ext cx="1903011" cy="145723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3B3539A0-5901-4A0D-AF13-6C7444E2FEA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9648424" y="10087733"/>
            <a:ext cx="2432108" cy="144504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B7B6F90-5659-49B8-9285-40DFC18B927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336086" y="15317284"/>
            <a:ext cx="9209440" cy="3497816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394B770-3C12-F31A-A49C-2ACE2309F4D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805703" y="11630648"/>
            <a:ext cx="10782300" cy="36195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7B38C528-0014-D263-4D7C-0711E0C6704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7196853" y="10091447"/>
            <a:ext cx="2170561" cy="1449227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5230DCD9-4449-47E6-C8D2-4AEBA9C784A6}"/>
              </a:ext>
            </a:extLst>
          </p:cNvPr>
          <p:cNvSpPr txBox="1"/>
          <p:nvPr/>
        </p:nvSpPr>
        <p:spPr>
          <a:xfrm>
            <a:off x="14175834" y="1126582"/>
            <a:ext cx="5471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2.SEWAGE GENERATION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8FD638-45D1-82B8-15A6-E1911AA03B64}"/>
              </a:ext>
            </a:extLst>
          </p:cNvPr>
          <p:cNvSpPr txBox="1"/>
          <p:nvPr/>
        </p:nvSpPr>
        <p:spPr>
          <a:xfrm>
            <a:off x="22718892" y="13013489"/>
            <a:ext cx="6509661" cy="45247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Sewage Generation: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working underground drainage system in H 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Sargur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of soak pits and septic tanks are used for the disposal  of sewage in the city.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 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sewage from the city is collected through open drains, Septic Tanks and let into Nalas which is eventually joining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River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Sargur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sewage from the city is collected through open drains, Septic Tanks and let into Nalas which is eventually joining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River Downstream.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Bogadi,Srirampura,Kadakola,Ramanahalli,Hootagalli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doesn’t have STP hence the Sewage is treated by Mysore’s 3 STPs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4DB6A2F-4A00-69AD-6FEC-82794664BCDA}"/>
              </a:ext>
            </a:extLst>
          </p:cNvPr>
          <p:cNvCxnSpPr/>
          <p:nvPr/>
        </p:nvCxnSpPr>
        <p:spPr>
          <a:xfrm flipV="1">
            <a:off x="22636349" y="12873180"/>
            <a:ext cx="67164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10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DEMOGRAPHY[1]</Template>
  <TotalTime>164</TotalTime>
  <Words>421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MT</vt:lpstr>
      <vt:lpstr>Calibri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MAHAM</dc:creator>
  <cp:lastModifiedBy>MAHAM</cp:lastModifiedBy>
  <cp:revision>21</cp:revision>
  <cp:lastPrinted>2023-08-17T12:08:18Z</cp:lastPrinted>
  <dcterms:created xsi:type="dcterms:W3CDTF">2024-02-09T11:38:03Z</dcterms:created>
  <dcterms:modified xsi:type="dcterms:W3CDTF">2025-02-23T07:27:58Z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2023-08-16T00:00:00Z</vt:filetime>
  </property>
</Properties>
</file>