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</p:sldIdLst>
  <p:sldSz cx="30275213" cy="21383625"/>
  <p:notesSz cx="20104100" cy="14224000"/>
  <p:defaultTextStyle>
    <a:defPPr>
      <a:defRPr lang="en-US"/>
    </a:defPPr>
    <a:lvl1pPr marL="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1pPr>
    <a:lvl2pPr marL="7108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2pPr>
    <a:lvl3pPr marL="14218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3pPr>
    <a:lvl4pPr marL="21327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4pPr>
    <a:lvl5pPr marL="2843595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5pPr>
    <a:lvl6pPr marL="355450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6pPr>
    <a:lvl7pPr marL="4265402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7pPr>
    <a:lvl8pPr marL="49762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8pPr>
    <a:lvl9pPr marL="568721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4" userDrawn="1">
          <p15:clr>
            <a:srgbClr val="A4A3A4"/>
          </p15:clr>
        </p15:guide>
        <p15:guide id="2" pos="3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1"/>
    <a:srgbClr val="EAF1FA"/>
    <a:srgbClr val="ECF2FA"/>
    <a:srgbClr val="A9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0554B-ED2D-4183-9056-A6BB058C89DC}" v="13" dt="2024-02-19T13:28:15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773" autoAdjust="0"/>
  </p:normalViewPr>
  <p:slideViewPr>
    <p:cSldViewPr>
      <p:cViewPr>
        <p:scale>
          <a:sx n="75" d="100"/>
          <a:sy n="75" d="100"/>
        </p:scale>
        <p:origin x="-6293" y="-5750"/>
      </p:cViewPr>
      <p:guideLst>
        <p:guide orient="horz" pos="433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 LPN" userId="822a5e82b5685944" providerId="LiveId" clId="{C3E0554B-ED2D-4183-9056-A6BB058C89DC}"/>
    <pc:docChg chg="undo custSel delSld modSld modMainMaster">
      <pc:chgData name="Prerana LPN" userId="822a5e82b5685944" providerId="LiveId" clId="{C3E0554B-ED2D-4183-9056-A6BB058C89DC}" dt="2024-02-19T13:28:06.152" v="66"/>
      <pc:docMkLst>
        <pc:docMk/>
      </pc:docMkLst>
      <pc:sldChg chg="addSp delSp modSp mod">
        <pc:chgData name="Prerana LPN" userId="822a5e82b5685944" providerId="LiveId" clId="{C3E0554B-ED2D-4183-9056-A6BB058C89DC}" dt="2024-02-19T13:28:06.152" v="66"/>
        <pc:sldMkLst>
          <pc:docMk/>
          <pc:sldMk cId="1188107170" sldId="268"/>
        </pc:sldMkLst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2" creationId="{6246CFC8-C4E7-0B48-321A-6A9AFEFB7DA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3" creationId="{5D3A030F-3F3E-767B-2C55-9FEC656A71A6}"/>
          </ac:spMkLst>
        </pc:spChg>
        <pc:spChg chg="add del mod">
          <ac:chgData name="Prerana LPN" userId="822a5e82b5685944" providerId="LiveId" clId="{C3E0554B-ED2D-4183-9056-A6BB058C89DC}" dt="2024-02-19T13:27:24.369" v="65" actId="478"/>
          <ac:spMkLst>
            <pc:docMk/>
            <pc:sldMk cId="1188107170" sldId="268"/>
            <ac:spMk id="4" creationId="{990E58EF-458E-58AB-C521-C2B95DD13DE5}"/>
          </ac:spMkLst>
        </pc:spChg>
        <pc:spChg chg="del mod">
          <ac:chgData name="Prerana LPN" userId="822a5e82b5685944" providerId="LiveId" clId="{C3E0554B-ED2D-4183-9056-A6BB058C89DC}" dt="2024-02-19T13:25:19.829" v="36" actId="478"/>
          <ac:spMkLst>
            <pc:docMk/>
            <pc:sldMk cId="1188107170" sldId="268"/>
            <ac:spMk id="5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6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3.404" v="23" actId="478"/>
          <ac:spMkLst>
            <pc:docMk/>
            <pc:sldMk cId="1188107170" sldId="268"/>
            <ac:spMk id="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39.851" v="20" actId="478"/>
          <ac:spMkLst>
            <pc:docMk/>
            <pc:sldMk cId="1188107170" sldId="268"/>
            <ac:spMk id="11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14" creationId="{81DFA8DB-EA13-3506-9587-83ECD89D24A9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8" creationId="{78A123EC-98DC-D9AD-486C-BB6AB1A327DC}"/>
          </ac:spMkLst>
        </pc:spChg>
        <pc:spChg chg="del mod">
          <ac:chgData name="Prerana LPN" userId="822a5e82b5685944" providerId="LiveId" clId="{C3E0554B-ED2D-4183-9056-A6BB058C89DC}" dt="2024-02-19T13:22:29.942" v="4" actId="478"/>
          <ac:spMkLst>
            <pc:docMk/>
            <pc:sldMk cId="1188107170" sldId="268"/>
            <ac:spMk id="1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1.130" v="21" actId="478"/>
          <ac:spMkLst>
            <pc:docMk/>
            <pc:sldMk cId="1188107170" sldId="268"/>
            <ac:spMk id="27" creationId="{3F160C71-C96F-DAF6-EE70-556DB9F052B9}"/>
          </ac:spMkLst>
        </pc:spChg>
        <pc:spChg chg="del mod">
          <ac:chgData name="Prerana LPN" userId="822a5e82b5685944" providerId="LiveId" clId="{C3E0554B-ED2D-4183-9056-A6BB058C89DC}" dt="2024-02-19T13:24:45.607" v="24" actId="478"/>
          <ac:spMkLst>
            <pc:docMk/>
            <pc:sldMk cId="1188107170" sldId="268"/>
            <ac:spMk id="31" creationId="{6EF49B13-953B-41F4-2020-656961D7CCBF}"/>
          </ac:spMkLst>
        </pc:spChg>
        <pc:spChg chg="del mod">
          <ac:chgData name="Prerana LPN" userId="822a5e82b5685944" providerId="LiveId" clId="{C3E0554B-ED2D-4183-9056-A6BB058C89DC}" dt="2024-02-19T13:24:57.549" v="29" actId="478"/>
          <ac:spMkLst>
            <pc:docMk/>
            <pc:sldMk cId="1188107170" sldId="268"/>
            <ac:spMk id="32" creationId="{DDD1880C-D6CD-1555-F906-3BB051D417B9}"/>
          </ac:spMkLst>
        </pc:spChg>
        <pc:spChg chg="del mod">
          <ac:chgData name="Prerana LPN" userId="822a5e82b5685944" providerId="LiveId" clId="{C3E0554B-ED2D-4183-9056-A6BB058C89DC}" dt="2024-02-19T13:25:11.650" v="35" actId="478"/>
          <ac:spMkLst>
            <pc:docMk/>
            <pc:sldMk cId="1188107170" sldId="268"/>
            <ac:spMk id="33" creationId="{E5A9910A-2B3D-42C9-8BC7-611AF23B0294}"/>
          </ac:spMkLst>
        </pc:spChg>
        <pc:spChg chg="del mod">
          <ac:chgData name="Prerana LPN" userId="822a5e82b5685944" providerId="LiveId" clId="{C3E0554B-ED2D-4183-9056-A6BB058C89DC}" dt="2024-02-19T13:25:07.376" v="33" actId="478"/>
          <ac:spMkLst>
            <pc:docMk/>
            <pc:sldMk cId="1188107170" sldId="268"/>
            <ac:spMk id="34" creationId="{36943C29-1048-D279-E904-B51F956BBC7A}"/>
          </ac:spMkLst>
        </pc:spChg>
        <pc:spChg chg="del mod">
          <ac:chgData name="Prerana LPN" userId="822a5e82b5685944" providerId="LiveId" clId="{C3E0554B-ED2D-4183-9056-A6BB058C89DC}" dt="2024-02-19T13:25:09.636" v="34" actId="478"/>
          <ac:spMkLst>
            <pc:docMk/>
            <pc:sldMk cId="1188107170" sldId="268"/>
            <ac:spMk id="35" creationId="{D71E0E1F-5331-5301-E871-3086DE715278}"/>
          </ac:spMkLst>
        </pc:spChg>
        <pc:spChg chg="del mod">
          <ac:chgData name="Prerana LPN" userId="822a5e82b5685944" providerId="LiveId" clId="{C3E0554B-ED2D-4183-9056-A6BB058C89DC}" dt="2024-02-19T13:24:59.448" v="30" actId="478"/>
          <ac:spMkLst>
            <pc:docMk/>
            <pc:sldMk cId="1188107170" sldId="268"/>
            <ac:spMk id="36" creationId="{26AA59C9-4BD1-E772-8516-1ABC62C87555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45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2:47.664" v="9" actId="478"/>
          <ac:spMkLst>
            <pc:docMk/>
            <pc:sldMk cId="1188107170" sldId="268"/>
            <ac:spMk id="47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0" creationId="{3CE77C31-31B5-3BC6-E4EA-33452F8D7FC7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2" creationId="{39A1A71B-0477-C249-712A-6FC025DEF1D4}"/>
          </ac:spMkLst>
        </pc:spChg>
        <pc:graphicFrameChg chg="del">
          <ac:chgData name="Prerana LPN" userId="822a5e82b5685944" providerId="LiveId" clId="{C3E0554B-ED2D-4183-9056-A6BB058C89DC}" dt="2024-02-19T13:22:08.920" v="0" actId="478"/>
          <ac:graphicFrameMkLst>
            <pc:docMk/>
            <pc:sldMk cId="1188107170" sldId="268"/>
            <ac:graphicFrameMk id="16" creationId="{72F2DBEB-40CE-1E05-F876-19323774CDF5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4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8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3" creationId="{EEEECA76-D2F5-6290-94F4-31D7947D1162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7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61" creationId="{78689FEC-9D03-C8C6-45F6-728A96723768}"/>
          </ac:graphicFrameMkLst>
        </pc:graphicFrameChg>
        <pc:picChg chg="del mod">
          <ac:chgData name="Prerana LPN" userId="822a5e82b5685944" providerId="LiveId" clId="{C3E0554B-ED2D-4183-9056-A6BB058C89DC}" dt="2024-02-19T13:24:36.548" v="18" actId="478"/>
          <ac:picMkLst>
            <pc:docMk/>
            <pc:sldMk cId="1188107170" sldId="268"/>
            <ac:picMk id="7" creationId="{00000000-0000-0000-0000-000000000000}"/>
          </ac:picMkLst>
        </pc:picChg>
        <pc:picChg chg="del">
          <ac:chgData name="Prerana LPN" userId="822a5e82b5685944" providerId="LiveId" clId="{C3E0554B-ED2D-4183-9056-A6BB058C89DC}" dt="2024-02-19T13:22:41.725" v="5" actId="478"/>
          <ac:picMkLst>
            <pc:docMk/>
            <pc:sldMk cId="1188107170" sldId="268"/>
            <ac:picMk id="8" creationId="{9664D00B-9EDC-8A69-6C1F-1BDA5786DC70}"/>
          </ac:picMkLst>
        </pc:picChg>
        <pc:picChg chg="del mod">
          <ac:chgData name="Prerana LPN" userId="822a5e82b5685944" providerId="LiveId" clId="{C3E0554B-ED2D-4183-9056-A6BB058C89DC}" dt="2024-02-19T13:24:37.897" v="19" actId="478"/>
          <ac:picMkLst>
            <pc:docMk/>
            <pc:sldMk cId="1188107170" sldId="268"/>
            <ac:picMk id="12" creationId="{53B950E8-6A59-7D20-8421-233A7FA52150}"/>
          </ac:picMkLst>
        </pc:picChg>
        <pc:picChg chg="del">
          <ac:chgData name="Prerana LPN" userId="822a5e82b5685944" providerId="LiveId" clId="{C3E0554B-ED2D-4183-9056-A6BB058C89DC}" dt="2024-02-19T13:22:28.996" v="3" actId="478"/>
          <ac:picMkLst>
            <pc:docMk/>
            <pc:sldMk cId="1188107170" sldId="268"/>
            <ac:picMk id="22" creationId="{286D1305-4F7A-96A6-C598-302EDC2E88B8}"/>
          </ac:picMkLst>
        </pc:pic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15" creationId="{37D1524E-70A3-50DA-805D-37F86B592262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1" creationId="{42A80FF2-F060-684C-216A-7201168DA244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5" creationId="{5EBEA044-6771-3B83-6BC7-CF3E5A1DC1FB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6" creationId="{4C6D497F-DC40-9558-1559-FABBEC312CD6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8" creationId="{89D71B2A-870F-0645-60F2-9C083B119A43}"/>
          </ac:cxnSpMkLst>
        </pc:cxnChg>
        <pc:cxnChg chg="add del 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37" creationId="{ED1170BE-1716-2CA9-A4DB-BD834406D66A}"/>
          </ac:cxnSpMkLst>
        </pc:cxnChg>
      </pc:sldChg>
      <pc:sldChg chg="del">
        <pc:chgData name="Prerana LPN" userId="822a5e82b5685944" providerId="LiveId" clId="{C3E0554B-ED2D-4183-9056-A6BB058C89DC}" dt="2024-02-19T13:22:42.970" v="6" actId="47"/>
        <pc:sldMkLst>
          <pc:docMk/>
          <pc:sldMk cId="1090392161" sldId="269"/>
        </pc:sldMkLst>
      </pc:sldChg>
      <pc:sldChg chg="del">
        <pc:chgData name="Prerana LPN" userId="822a5e82b5685944" providerId="LiveId" clId="{C3E0554B-ED2D-4183-9056-A6BB058C89DC}" dt="2024-02-19T13:22:43.921" v="7" actId="47"/>
        <pc:sldMkLst>
          <pc:docMk/>
          <pc:sldMk cId="613412972" sldId="270"/>
        </pc:sldMkLst>
      </pc:sldChg>
      <pc:sldMasterChg chg="modSp modSldLayout">
        <pc:chgData name="Prerana LPN" userId="822a5e82b5685944" providerId="LiveId" clId="{C3E0554B-ED2D-4183-9056-A6BB058C89DC}" dt="2024-02-19T13:28:06.152" v="66"/>
        <pc:sldMasterMkLst>
          <pc:docMk/>
          <pc:sldMasterMk cId="0" sldId="2147483648"/>
        </pc:sldMasterMkLst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1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2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3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4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680" y="6628962"/>
            <a:ext cx="257339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95" y="11974887"/>
            <a:ext cx="211926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269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97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55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416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314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40880" y="19919356"/>
            <a:ext cx="2818098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672904" y="19004385"/>
            <a:ext cx="1471675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73" y="19886790"/>
            <a:ext cx="6963311" cy="434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emf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6CFC8-C4E7-0B48-321A-6A9AFEFB7DA0}"/>
              </a:ext>
            </a:extLst>
          </p:cNvPr>
          <p:cNvSpPr/>
          <p:nvPr/>
        </p:nvSpPr>
        <p:spPr>
          <a:xfrm>
            <a:off x="940472" y="1153110"/>
            <a:ext cx="28394279" cy="192992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A030F-3F3E-767B-2C55-9FEC656A71A6}"/>
              </a:ext>
            </a:extLst>
          </p:cNvPr>
          <p:cNvSpPr/>
          <p:nvPr/>
        </p:nvSpPr>
        <p:spPr>
          <a:xfrm>
            <a:off x="22636356" y="1153110"/>
            <a:ext cx="6698393" cy="19283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D1524E-70A3-50DA-805D-37F86B592262}"/>
              </a:ext>
            </a:extLst>
          </p:cNvPr>
          <p:cNvCxnSpPr>
            <a:cxnSpLocks/>
          </p:cNvCxnSpPr>
          <p:nvPr/>
        </p:nvCxnSpPr>
        <p:spPr>
          <a:xfrm>
            <a:off x="940462" y="18855920"/>
            <a:ext cx="28403307" cy="4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80FF2-F060-684C-216A-7201168DA244}"/>
              </a:ext>
            </a:extLst>
          </p:cNvPr>
          <p:cNvCxnSpPr>
            <a:cxnSpLocks/>
          </p:cNvCxnSpPr>
          <p:nvPr/>
        </p:nvCxnSpPr>
        <p:spPr>
          <a:xfrm>
            <a:off x="22636353" y="2146202"/>
            <a:ext cx="6698393" cy="3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EA044-6771-3B83-6BC7-CF3E5A1DC1FB}"/>
              </a:ext>
            </a:extLst>
          </p:cNvPr>
          <p:cNvCxnSpPr>
            <a:cxnSpLocks/>
          </p:cNvCxnSpPr>
          <p:nvPr/>
        </p:nvCxnSpPr>
        <p:spPr>
          <a:xfrm>
            <a:off x="22636356" y="18239061"/>
            <a:ext cx="669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D497F-DC40-9558-1559-FABBEC312CD6}"/>
              </a:ext>
            </a:extLst>
          </p:cNvPr>
          <p:cNvCxnSpPr>
            <a:cxnSpLocks/>
          </p:cNvCxnSpPr>
          <p:nvPr/>
        </p:nvCxnSpPr>
        <p:spPr>
          <a:xfrm>
            <a:off x="22636349" y="19559434"/>
            <a:ext cx="6680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71B2A-870F-0645-60F2-9C083B119A43}"/>
              </a:ext>
            </a:extLst>
          </p:cNvPr>
          <p:cNvCxnSpPr>
            <a:cxnSpLocks/>
          </p:cNvCxnSpPr>
          <p:nvPr/>
        </p:nvCxnSpPr>
        <p:spPr>
          <a:xfrm>
            <a:off x="26968028" y="18296365"/>
            <a:ext cx="0" cy="214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1170BE-1716-2CA9-A4DB-BD834406D66A}"/>
              </a:ext>
            </a:extLst>
          </p:cNvPr>
          <p:cNvCxnSpPr>
            <a:cxnSpLocks/>
          </p:cNvCxnSpPr>
          <p:nvPr/>
        </p:nvCxnSpPr>
        <p:spPr>
          <a:xfrm>
            <a:off x="22636349" y="17660709"/>
            <a:ext cx="66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77C31-31B5-3BC6-E4EA-33452F8D7FC7}"/>
              </a:ext>
            </a:extLst>
          </p:cNvPr>
          <p:cNvSpPr txBox="1"/>
          <p:nvPr/>
        </p:nvSpPr>
        <p:spPr>
          <a:xfrm>
            <a:off x="3301272" y="1510055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A1A71B-0477-C249-712A-6FC025DEF1D4}"/>
              </a:ext>
            </a:extLst>
          </p:cNvPr>
          <p:cNvSpPr txBox="1"/>
          <p:nvPr/>
        </p:nvSpPr>
        <p:spPr>
          <a:xfrm>
            <a:off x="3736115" y="10195619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FA8DB-EA13-3506-9587-83ECD89D24A9}"/>
              </a:ext>
            </a:extLst>
          </p:cNvPr>
          <p:cNvSpPr txBox="1"/>
          <p:nvPr/>
        </p:nvSpPr>
        <p:spPr>
          <a:xfrm>
            <a:off x="21642943" y="2831477"/>
            <a:ext cx="6698393" cy="36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75525" lvl="1" algn="just">
              <a:spcBef>
                <a:spcPts val="585"/>
              </a:spcBef>
              <a:tabLst>
                <a:tab pos="1220590" algn="l"/>
              </a:tabLst>
            </a:pPr>
            <a:r>
              <a:rPr lang="en-US" sz="1785" b="1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   </a:t>
            </a:r>
            <a:endParaRPr lang="en-IN" sz="1785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AB5E54-959B-B36B-8D80-6A01800A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25" y="1826955"/>
            <a:ext cx="5290380" cy="27844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B25966-4463-C5F2-B463-F44D27E4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55" y="2375725"/>
            <a:ext cx="3293619" cy="21173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15E85B-1C47-F0E4-6421-89DCF8E9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713" y="7931941"/>
            <a:ext cx="5731632" cy="3082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D5147A-1523-FC75-6746-6267AB6E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45" y="12926345"/>
            <a:ext cx="4548677" cy="24408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9BB261-502F-611E-5F97-654ED0FA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944" y="15527675"/>
            <a:ext cx="8307608" cy="3212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5FE68D-8B07-F232-D064-17D0597D2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127" y="11104681"/>
            <a:ext cx="2925177" cy="17040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E09CDF4-9565-DB27-9B4A-B1E6584D0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175" y="11110617"/>
            <a:ext cx="3045646" cy="1698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90F9D1-F440-8A18-BD06-E02B8C0619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8937" y="13274958"/>
            <a:ext cx="2273460" cy="14853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8B7935F-CD31-CED8-FD62-77BC2673D3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8675" y="4777715"/>
            <a:ext cx="8038063" cy="308255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F6412D-3490-448B-F17B-6F598E7E4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8805" y="2375725"/>
            <a:ext cx="3307457" cy="211732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4B2C0FE-2518-D390-A5F6-F760A4B0EA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43" y="7932600"/>
            <a:ext cx="6243288" cy="3083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6523A7-DBEA-DAE6-5785-FC55250D22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7582" y="11104682"/>
            <a:ext cx="2932663" cy="17040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ED9C8EB-D5B7-B903-41D3-3A724F6DA3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04015" y="12897040"/>
            <a:ext cx="5080114" cy="24263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3D8610E-6A3E-DEF6-7420-843E5594CC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50998" y="11111225"/>
            <a:ext cx="2359847" cy="172152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0D39773-5D81-5319-96C4-F5EB2C01DC73}"/>
              </a:ext>
            </a:extLst>
          </p:cNvPr>
          <p:cNvSpPr txBox="1"/>
          <p:nvPr/>
        </p:nvSpPr>
        <p:spPr>
          <a:xfrm>
            <a:off x="22711204" y="2282913"/>
            <a:ext cx="6473084" cy="3847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3.Solid Waste Generation: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road sweeping is not carried out in the district only manual sweeping is practiced.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ULB's have dedicated vehicles for Waste collection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ULB's have SWM site in the District but its not in function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Kadakola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Ramanahalli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Hootagalli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Srirampura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 the waste to the processing site is within 10 Km from the towns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non functioning of SWM site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Kadakola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Ramanahalli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Hootagalli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Srirampura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collected waste is sent to Mysore SWM site for scientific disposal.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6F6E44-20DC-9BA9-E0A4-26BD5E4BDE2B}"/>
              </a:ext>
            </a:extLst>
          </p:cNvPr>
          <p:cNvCxnSpPr>
            <a:cxnSpLocks/>
          </p:cNvCxnSpPr>
          <p:nvPr/>
        </p:nvCxnSpPr>
        <p:spPr>
          <a:xfrm>
            <a:off x="13385006" y="1198932"/>
            <a:ext cx="0" cy="1432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F736D1-FC75-6AEF-4F27-E8B473EE55A0}"/>
              </a:ext>
            </a:extLst>
          </p:cNvPr>
          <p:cNvSpPr txBox="1"/>
          <p:nvPr/>
        </p:nvSpPr>
        <p:spPr>
          <a:xfrm>
            <a:off x="5187529" y="1256310"/>
            <a:ext cx="6995238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3.Solid Waste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23738-A1E3-BF6A-29F8-2FDD6432E7FC}"/>
              </a:ext>
            </a:extLst>
          </p:cNvPr>
          <p:cNvSpPr txBox="1"/>
          <p:nvPr/>
        </p:nvSpPr>
        <p:spPr>
          <a:xfrm>
            <a:off x="22501974" y="1392167"/>
            <a:ext cx="69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CORE 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4DEB3-6A25-55BC-BF24-1C240612B8EC}"/>
              </a:ext>
            </a:extLst>
          </p:cNvPr>
          <p:cNvSpPr txBox="1"/>
          <p:nvPr/>
        </p:nvSpPr>
        <p:spPr>
          <a:xfrm>
            <a:off x="22824794" y="17726586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PLANNING AND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AA0E7-AE98-C8F7-6AD6-6003974C3F25}"/>
              </a:ext>
            </a:extLst>
          </p:cNvPr>
          <p:cNvSpPr txBox="1"/>
          <p:nvPr/>
        </p:nvSpPr>
        <p:spPr>
          <a:xfrm>
            <a:off x="22705178" y="18312583"/>
            <a:ext cx="41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MAHAM KAUSAR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B2842-DD42-A9AB-7711-A6DED5B5D2FD}"/>
              </a:ext>
            </a:extLst>
          </p:cNvPr>
          <p:cNvSpPr txBox="1"/>
          <p:nvPr/>
        </p:nvSpPr>
        <p:spPr>
          <a:xfrm>
            <a:off x="26986390" y="18336481"/>
            <a:ext cx="204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REV/EXM:02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3276F-C3D1-5D75-3C37-50F5825DFC7A}"/>
              </a:ext>
            </a:extLst>
          </p:cNvPr>
          <p:cNvSpPr txBox="1"/>
          <p:nvPr/>
        </p:nvSpPr>
        <p:spPr>
          <a:xfrm>
            <a:off x="22688523" y="19134152"/>
            <a:ext cx="408645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CLASS:3rd Sem, MTech in  URP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6B349-A680-1454-5D57-86BE3CDDFFFD}"/>
              </a:ext>
            </a:extLst>
          </p:cNvPr>
          <p:cNvSpPr txBox="1"/>
          <p:nvPr/>
        </p:nvSpPr>
        <p:spPr>
          <a:xfrm>
            <a:off x="27021182" y="19146612"/>
            <a:ext cx="167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DRW:03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CE537-0FB9-BAF0-CBC3-78AB2667A919}"/>
              </a:ext>
            </a:extLst>
          </p:cNvPr>
          <p:cNvSpPr txBox="1"/>
          <p:nvPr/>
        </p:nvSpPr>
        <p:spPr>
          <a:xfrm>
            <a:off x="22786354" y="19759611"/>
            <a:ext cx="366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NO:P01ZZ23T107004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DE70B-EFC5-4F9A-CCFD-EAFC42FD2D05}"/>
              </a:ext>
            </a:extLst>
          </p:cNvPr>
          <p:cNvSpPr txBox="1"/>
          <p:nvPr/>
        </p:nvSpPr>
        <p:spPr>
          <a:xfrm>
            <a:off x="1727860" y="19118116"/>
            <a:ext cx="2035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DEVELOPMENT PLAN FOR MYSURU DISTRICT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1E76C-3E9B-AB39-7827-640C92160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63365" y="1823200"/>
            <a:ext cx="9056947" cy="3028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66A45B-1DF5-7C39-5E37-86D17030C7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87705" y="9955277"/>
            <a:ext cx="4347157" cy="15377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905A6D-E599-9908-24C5-140EF5D2C26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529" y="5455381"/>
            <a:ext cx="2330528" cy="1670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122867-5F76-FF51-4DA1-479DECC97C80}"/>
              </a:ext>
            </a:extLst>
          </p:cNvPr>
          <p:cNvSpPr txBox="1"/>
          <p:nvPr/>
        </p:nvSpPr>
        <p:spPr>
          <a:xfrm>
            <a:off x="15599215" y="5099283"/>
            <a:ext cx="396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Street Light Location using GIS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7ED7A-8CC2-F04E-6B7C-7F34E5926606}"/>
              </a:ext>
            </a:extLst>
          </p:cNvPr>
          <p:cNvSpPr txBox="1"/>
          <p:nvPr/>
        </p:nvSpPr>
        <p:spPr>
          <a:xfrm>
            <a:off x="13997585" y="9461904"/>
            <a:ext cx="3584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Periyapatna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Nanjangud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23ACD2-0D61-32BC-0659-F6229095D7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61117" y="5455381"/>
            <a:ext cx="2344753" cy="16700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D090CA-CE85-C230-CE23-DDE3434506E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296930" y="5456008"/>
            <a:ext cx="2158954" cy="16693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EDB8BE-A4C3-450D-E433-72DF1A0A11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528416" y="5446005"/>
            <a:ext cx="1943846" cy="17067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A610E6-7BD0-87F6-5CA4-53CA0176E7F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079659" y="7428265"/>
            <a:ext cx="2267065" cy="19829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66FBB-6911-4D50-4B14-80FFC21774B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464224" y="7454145"/>
            <a:ext cx="1973352" cy="19879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BA39A2-567B-E5D8-AE1C-4E05CACFBCF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439529" y="7447981"/>
            <a:ext cx="2220874" cy="1963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280C48D-735B-D869-2A2A-6F4161A80CE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23934" y="7447409"/>
            <a:ext cx="2098749" cy="19630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39E0AA-FE58-E028-354E-C479EEE82910}"/>
              </a:ext>
            </a:extLst>
          </p:cNvPr>
          <p:cNvSpPr txBox="1"/>
          <p:nvPr/>
        </p:nvSpPr>
        <p:spPr>
          <a:xfrm rot="10800000" flipV="1">
            <a:off x="18615330" y="9461904"/>
            <a:ext cx="3681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 N Pura                                       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Bannur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9238C3-582C-9180-8476-A1B4907810EA}"/>
              </a:ext>
            </a:extLst>
          </p:cNvPr>
          <p:cNvSpPr txBox="1"/>
          <p:nvPr/>
        </p:nvSpPr>
        <p:spPr>
          <a:xfrm rot="10800000" flipV="1">
            <a:off x="13667506" y="7151266"/>
            <a:ext cx="11232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Hunsur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K R Nagara                                             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Sargur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H 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Kote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7EFEF9-8152-B97B-F778-1C3FCDF719B3}"/>
              </a:ext>
            </a:extLst>
          </p:cNvPr>
          <p:cNvSpPr txBox="1"/>
          <p:nvPr/>
        </p:nvSpPr>
        <p:spPr>
          <a:xfrm>
            <a:off x="14304496" y="1248855"/>
            <a:ext cx="6995238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4.Street Lights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685EE3A-678F-894D-3ABE-ACC5307F3B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8294413" y="9937761"/>
            <a:ext cx="3187816" cy="15541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CD9741-5AED-DD68-8466-6C868AEA6A29}"/>
              </a:ext>
            </a:extLst>
          </p:cNvPr>
          <p:cNvCxnSpPr/>
          <p:nvPr/>
        </p:nvCxnSpPr>
        <p:spPr>
          <a:xfrm>
            <a:off x="13385006" y="11682412"/>
            <a:ext cx="9251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35AB27-B8B3-4A1F-1D50-3887C3CD5D57}"/>
              </a:ext>
            </a:extLst>
          </p:cNvPr>
          <p:cNvSpPr txBox="1"/>
          <p:nvPr/>
        </p:nvSpPr>
        <p:spPr>
          <a:xfrm>
            <a:off x="22711490" y="6433611"/>
            <a:ext cx="6472797" cy="1708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4.Street Lights: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in all the ULBs is 43.11 MU for the Street Lights.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30.68 Crores is the Energy Cost of all the ULBs for the Street Lights.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69FC57-1F80-2443-ED14-597F902604D9}"/>
              </a:ext>
            </a:extLst>
          </p:cNvPr>
          <p:cNvCxnSpPr/>
          <p:nvPr/>
        </p:nvCxnSpPr>
        <p:spPr>
          <a:xfrm flipV="1">
            <a:off x="22631839" y="6290383"/>
            <a:ext cx="6707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959146-C1B2-475C-2FA5-4641ED8CFA4E}"/>
              </a:ext>
            </a:extLst>
          </p:cNvPr>
          <p:cNvCxnSpPr/>
          <p:nvPr/>
        </p:nvCxnSpPr>
        <p:spPr>
          <a:xfrm flipV="1">
            <a:off x="22641369" y="8329612"/>
            <a:ext cx="6707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B34D2DA-E310-448E-E9AD-5F7D6159974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46235" y="15622865"/>
            <a:ext cx="11027722" cy="316711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BB7AB5A-0D13-DF37-B0B8-510E47809E2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0484599" y="11734530"/>
            <a:ext cx="2063277" cy="12401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E4E2939-66AA-CF0B-8C87-6E7BCA8BDD3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716835" y="12332043"/>
            <a:ext cx="2494831" cy="21480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F471288-6660-9E1B-7CA7-BA58AEB4F61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486409" y="13033404"/>
            <a:ext cx="2057666" cy="132605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0A2C311-4227-6BCC-628C-46C50E3FF8F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484598" y="14455436"/>
            <a:ext cx="2066013" cy="132604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D25ED6B-E5EE-EE2B-224D-8E689DB1349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3488651" y="12321149"/>
            <a:ext cx="4093802" cy="219643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0BBB14-166B-E6B6-3B19-EE29B88E8612}"/>
              </a:ext>
            </a:extLst>
          </p:cNvPr>
          <p:cNvCxnSpPr/>
          <p:nvPr/>
        </p:nvCxnSpPr>
        <p:spPr>
          <a:xfrm>
            <a:off x="9575006" y="15527675"/>
            <a:ext cx="0" cy="332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001D74-52A3-E241-24AD-BE77AFBCF2BF}"/>
              </a:ext>
            </a:extLst>
          </p:cNvPr>
          <p:cNvCxnSpPr/>
          <p:nvPr/>
        </p:nvCxnSpPr>
        <p:spPr>
          <a:xfrm>
            <a:off x="9575006" y="15527675"/>
            <a:ext cx="386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FA87D3-9004-492B-0682-AF77EA52338B}"/>
              </a:ext>
            </a:extLst>
          </p:cNvPr>
          <p:cNvSpPr txBox="1"/>
          <p:nvPr/>
        </p:nvSpPr>
        <p:spPr>
          <a:xfrm>
            <a:off x="22706566" y="8517011"/>
            <a:ext cx="6473949" cy="47464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5.Transportation (Road Network):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Highways (NH):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 275: Connects Bangalore to Mangalore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 766: Connects Mysore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Kollegal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beyond.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 150A: Connects Mysore to Chamarajanagar.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Highways (SH):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 17: Connects Bangalore to Mysore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Ramanagara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 88: Connects Mysore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Nanjangud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 12: Connects Mysore to Madikeri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 90:Connects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Hunsur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Periyapatna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 33:Connects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Kollegal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Bannur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 79:Conects T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Narsipur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Bannur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 86:Connects T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Narsipur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Kollegal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 85:Connects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Mysore,Hassan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Holenarsipura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 81:Connects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Nanjungud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Chamrajnagar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30B0C-0161-8361-FB89-1CCFC601B8B4}"/>
              </a:ext>
            </a:extLst>
          </p:cNvPr>
          <p:cNvSpPr txBox="1"/>
          <p:nvPr/>
        </p:nvSpPr>
        <p:spPr>
          <a:xfrm>
            <a:off x="13461178" y="14612775"/>
            <a:ext cx="67504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Railways also play a major role in connectivity.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16 Railways Station ,Mysore Railway Station is the main Station.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BF6DD4-A908-E153-6C26-ECA4C1FEA165}"/>
              </a:ext>
            </a:extLst>
          </p:cNvPr>
          <p:cNvSpPr txBox="1"/>
          <p:nvPr/>
        </p:nvSpPr>
        <p:spPr>
          <a:xfrm>
            <a:off x="14439843" y="11667006"/>
            <a:ext cx="6995238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5.Transportation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058BA-C8B9-1B5B-68B6-DB467DFBFAF2}"/>
              </a:ext>
            </a:extLst>
          </p:cNvPr>
          <p:cNvSpPr txBox="1"/>
          <p:nvPr/>
        </p:nvSpPr>
        <p:spPr>
          <a:xfrm>
            <a:off x="23998181" y="13509322"/>
            <a:ext cx="369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present in the ULBs: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040CABE-1A26-E01C-8C82-6002A38AF0B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684993" y="13953871"/>
            <a:ext cx="6545101" cy="2486461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512640-E8F1-2496-E12B-7C71658B088B}"/>
              </a:ext>
            </a:extLst>
          </p:cNvPr>
          <p:cNvCxnSpPr/>
          <p:nvPr/>
        </p:nvCxnSpPr>
        <p:spPr>
          <a:xfrm flipV="1">
            <a:off x="22641369" y="13394315"/>
            <a:ext cx="6707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0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DEMOGRAPHY[1]</Template>
  <TotalTime>170</TotalTime>
  <Words>350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32</cp:revision>
  <cp:lastPrinted>2023-08-17T12:08:18Z</cp:lastPrinted>
  <dcterms:created xsi:type="dcterms:W3CDTF">2024-02-09T11:38:03Z</dcterms:created>
  <dcterms:modified xsi:type="dcterms:W3CDTF">2025-02-23T07:31:40Z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2023-08-16T00:00:00Z</vt:filetime>
  </property>
</Properties>
</file>