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Lst>
  <p:sldSz cx="30275213" cy="21383625"/>
  <p:notesSz cx="20104100" cy="14224000"/>
  <p:defaultTextStyle>
    <a:defPPr>
      <a:defRPr lang="en-US"/>
    </a:defPPr>
    <a:lvl1pPr marL="0" algn="l" defTabSz="1421810" rtl="0" eaLnBrk="1" latinLnBrk="0" hangingPunct="1">
      <a:defRPr sz="2791" kern="1200">
        <a:solidFill>
          <a:schemeClr val="tx1"/>
        </a:solidFill>
        <a:latin typeface="+mn-lt"/>
        <a:ea typeface="+mn-ea"/>
        <a:cs typeface="+mn-cs"/>
      </a:defRPr>
    </a:lvl1pPr>
    <a:lvl2pPr marL="710899" algn="l" defTabSz="1421810" rtl="0" eaLnBrk="1" latinLnBrk="0" hangingPunct="1">
      <a:defRPr sz="2791" kern="1200">
        <a:solidFill>
          <a:schemeClr val="tx1"/>
        </a:solidFill>
        <a:latin typeface="+mn-lt"/>
        <a:ea typeface="+mn-ea"/>
        <a:cs typeface="+mn-cs"/>
      </a:defRPr>
    </a:lvl2pPr>
    <a:lvl3pPr marL="1421810" algn="l" defTabSz="1421810" rtl="0" eaLnBrk="1" latinLnBrk="0" hangingPunct="1">
      <a:defRPr sz="2791" kern="1200">
        <a:solidFill>
          <a:schemeClr val="tx1"/>
        </a:solidFill>
        <a:latin typeface="+mn-lt"/>
        <a:ea typeface="+mn-ea"/>
        <a:cs typeface="+mn-cs"/>
      </a:defRPr>
    </a:lvl3pPr>
    <a:lvl4pPr marL="2132710" algn="l" defTabSz="1421810" rtl="0" eaLnBrk="1" latinLnBrk="0" hangingPunct="1">
      <a:defRPr sz="2791" kern="1200">
        <a:solidFill>
          <a:schemeClr val="tx1"/>
        </a:solidFill>
        <a:latin typeface="+mn-lt"/>
        <a:ea typeface="+mn-ea"/>
        <a:cs typeface="+mn-cs"/>
      </a:defRPr>
    </a:lvl4pPr>
    <a:lvl5pPr marL="2843595" algn="l" defTabSz="1421810" rtl="0" eaLnBrk="1" latinLnBrk="0" hangingPunct="1">
      <a:defRPr sz="2791" kern="1200">
        <a:solidFill>
          <a:schemeClr val="tx1"/>
        </a:solidFill>
        <a:latin typeface="+mn-lt"/>
        <a:ea typeface="+mn-ea"/>
        <a:cs typeface="+mn-cs"/>
      </a:defRPr>
    </a:lvl5pPr>
    <a:lvl6pPr marL="3554506" algn="l" defTabSz="1421810" rtl="0" eaLnBrk="1" latinLnBrk="0" hangingPunct="1">
      <a:defRPr sz="2791" kern="1200">
        <a:solidFill>
          <a:schemeClr val="tx1"/>
        </a:solidFill>
        <a:latin typeface="+mn-lt"/>
        <a:ea typeface="+mn-ea"/>
        <a:cs typeface="+mn-cs"/>
      </a:defRPr>
    </a:lvl6pPr>
    <a:lvl7pPr marL="4265402" algn="l" defTabSz="1421810" rtl="0" eaLnBrk="1" latinLnBrk="0" hangingPunct="1">
      <a:defRPr sz="2791" kern="1200">
        <a:solidFill>
          <a:schemeClr val="tx1"/>
        </a:solidFill>
        <a:latin typeface="+mn-lt"/>
        <a:ea typeface="+mn-ea"/>
        <a:cs typeface="+mn-cs"/>
      </a:defRPr>
    </a:lvl7pPr>
    <a:lvl8pPr marL="4976299" algn="l" defTabSz="1421810" rtl="0" eaLnBrk="1" latinLnBrk="0" hangingPunct="1">
      <a:defRPr sz="2791" kern="1200">
        <a:solidFill>
          <a:schemeClr val="tx1"/>
        </a:solidFill>
        <a:latin typeface="+mn-lt"/>
        <a:ea typeface="+mn-ea"/>
        <a:cs typeface="+mn-cs"/>
      </a:defRPr>
    </a:lvl8pPr>
    <a:lvl9pPr marL="5687216" algn="l" defTabSz="1421810" rtl="0" eaLnBrk="1" latinLnBrk="0" hangingPunct="1">
      <a:defRPr sz="279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34" userDrawn="1">
          <p15:clr>
            <a:srgbClr val="A4A3A4"/>
          </p15:clr>
        </p15:guide>
        <p15:guide id="2" pos="32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D8F1"/>
    <a:srgbClr val="EAF1FA"/>
    <a:srgbClr val="ECF2FA"/>
    <a:srgbClr val="A9C6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E0554B-ED2D-4183-9056-A6BB058C89DC}" v="13" dt="2024-02-19T13:28:15.66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13" autoAdjust="0"/>
    <p:restoredTop sz="94773" autoAdjust="0"/>
  </p:normalViewPr>
  <p:slideViewPr>
    <p:cSldViewPr>
      <p:cViewPr>
        <p:scale>
          <a:sx n="33" d="100"/>
          <a:sy n="33" d="100"/>
        </p:scale>
        <p:origin x="931" y="-715"/>
      </p:cViewPr>
      <p:guideLst>
        <p:guide orient="horz" pos="4334"/>
        <p:guide pos="325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rana LPN" userId="822a5e82b5685944" providerId="LiveId" clId="{C3E0554B-ED2D-4183-9056-A6BB058C89DC}"/>
    <pc:docChg chg="undo custSel delSld modSld modMainMaster">
      <pc:chgData name="Prerana LPN" userId="822a5e82b5685944" providerId="LiveId" clId="{C3E0554B-ED2D-4183-9056-A6BB058C89DC}" dt="2024-02-19T13:28:06.152" v="66"/>
      <pc:docMkLst>
        <pc:docMk/>
      </pc:docMkLst>
      <pc:sldChg chg="addSp delSp modSp mod">
        <pc:chgData name="Prerana LPN" userId="822a5e82b5685944" providerId="LiveId" clId="{C3E0554B-ED2D-4183-9056-A6BB058C89DC}" dt="2024-02-19T13:28:06.152" v="66"/>
        <pc:sldMkLst>
          <pc:docMk/>
          <pc:sldMk cId="1188107170" sldId="268"/>
        </pc:sldMkLst>
        <pc:spChg chg="mod">
          <ac:chgData name="Prerana LPN" userId="822a5e82b5685944" providerId="LiveId" clId="{C3E0554B-ED2D-4183-9056-A6BB058C89DC}" dt="2024-02-19T13:28:06.152" v="66"/>
          <ac:spMkLst>
            <pc:docMk/>
            <pc:sldMk cId="1188107170" sldId="268"/>
            <ac:spMk id="2" creationId="{6246CFC8-C4E7-0B48-321A-6A9AFEFB7DA0}"/>
          </ac:spMkLst>
        </pc:spChg>
        <pc:spChg chg="mod">
          <ac:chgData name="Prerana LPN" userId="822a5e82b5685944" providerId="LiveId" clId="{C3E0554B-ED2D-4183-9056-A6BB058C89DC}" dt="2024-02-19T13:28:06.152" v="66"/>
          <ac:spMkLst>
            <pc:docMk/>
            <pc:sldMk cId="1188107170" sldId="268"/>
            <ac:spMk id="3" creationId="{5D3A030F-3F3E-767B-2C55-9FEC656A71A6}"/>
          </ac:spMkLst>
        </pc:spChg>
        <pc:spChg chg="add del mod">
          <ac:chgData name="Prerana LPN" userId="822a5e82b5685944" providerId="LiveId" clId="{C3E0554B-ED2D-4183-9056-A6BB058C89DC}" dt="2024-02-19T13:27:24.369" v="65" actId="478"/>
          <ac:spMkLst>
            <pc:docMk/>
            <pc:sldMk cId="1188107170" sldId="268"/>
            <ac:spMk id="4" creationId="{990E58EF-458E-58AB-C521-C2B95DD13DE5}"/>
          </ac:spMkLst>
        </pc:spChg>
        <pc:spChg chg="del mod">
          <ac:chgData name="Prerana LPN" userId="822a5e82b5685944" providerId="LiveId" clId="{C3E0554B-ED2D-4183-9056-A6BB058C89DC}" dt="2024-02-19T13:25:19.829" v="36" actId="478"/>
          <ac:spMkLst>
            <pc:docMk/>
            <pc:sldMk cId="1188107170" sldId="268"/>
            <ac:spMk id="5" creationId="{00000000-0000-0000-0000-000000000000}"/>
          </ac:spMkLst>
        </pc:spChg>
        <pc:spChg chg="del">
          <ac:chgData name="Prerana LPN" userId="822a5e82b5685944" providerId="LiveId" clId="{C3E0554B-ED2D-4183-9056-A6BB058C89DC}" dt="2024-02-19T13:22:41.725" v="5" actId="478"/>
          <ac:spMkLst>
            <pc:docMk/>
            <pc:sldMk cId="1188107170" sldId="268"/>
            <ac:spMk id="6" creationId="{00000000-0000-0000-0000-000000000000}"/>
          </ac:spMkLst>
        </pc:spChg>
        <pc:spChg chg="del mod">
          <ac:chgData name="Prerana LPN" userId="822a5e82b5685944" providerId="LiveId" clId="{C3E0554B-ED2D-4183-9056-A6BB058C89DC}" dt="2024-02-19T13:24:43.404" v="23" actId="478"/>
          <ac:spMkLst>
            <pc:docMk/>
            <pc:sldMk cId="1188107170" sldId="268"/>
            <ac:spMk id="9" creationId="{00000000-0000-0000-0000-000000000000}"/>
          </ac:spMkLst>
        </pc:spChg>
        <pc:spChg chg="del mod">
          <ac:chgData name="Prerana LPN" userId="822a5e82b5685944" providerId="LiveId" clId="{C3E0554B-ED2D-4183-9056-A6BB058C89DC}" dt="2024-02-19T13:24:39.851" v="20" actId="478"/>
          <ac:spMkLst>
            <pc:docMk/>
            <pc:sldMk cId="1188107170" sldId="268"/>
            <ac:spMk id="11" creationId="{00000000-0000-0000-0000-000000000000}"/>
          </ac:spMkLst>
        </pc:spChg>
        <pc:spChg chg="del">
          <ac:chgData name="Prerana LPN" userId="822a5e82b5685944" providerId="LiveId" clId="{C3E0554B-ED2D-4183-9056-A6BB058C89DC}" dt="2024-02-19T13:22:41.725" v="5" actId="478"/>
          <ac:spMkLst>
            <pc:docMk/>
            <pc:sldMk cId="1188107170" sldId="268"/>
            <ac:spMk id="13" creationId="{00000000-0000-0000-0000-000000000000}"/>
          </ac:spMkLst>
        </pc:spChg>
        <pc:spChg chg="mod">
          <ac:chgData name="Prerana LPN" userId="822a5e82b5685944" providerId="LiveId" clId="{C3E0554B-ED2D-4183-9056-A6BB058C89DC}" dt="2024-02-19T13:28:06.152" v="66"/>
          <ac:spMkLst>
            <pc:docMk/>
            <pc:sldMk cId="1188107170" sldId="268"/>
            <ac:spMk id="14" creationId="{81DFA8DB-EA13-3506-9587-83ECD89D24A9}"/>
          </ac:spMkLst>
        </pc:spChg>
        <pc:spChg chg="del">
          <ac:chgData name="Prerana LPN" userId="822a5e82b5685944" providerId="LiveId" clId="{C3E0554B-ED2D-4183-9056-A6BB058C89DC}" dt="2024-02-19T13:22:41.725" v="5" actId="478"/>
          <ac:spMkLst>
            <pc:docMk/>
            <pc:sldMk cId="1188107170" sldId="268"/>
            <ac:spMk id="18" creationId="{78A123EC-98DC-D9AD-486C-BB6AB1A327DC}"/>
          </ac:spMkLst>
        </pc:spChg>
        <pc:spChg chg="del mod">
          <ac:chgData name="Prerana LPN" userId="822a5e82b5685944" providerId="LiveId" clId="{C3E0554B-ED2D-4183-9056-A6BB058C89DC}" dt="2024-02-19T13:22:29.942" v="4" actId="478"/>
          <ac:spMkLst>
            <pc:docMk/>
            <pc:sldMk cId="1188107170" sldId="268"/>
            <ac:spMk id="19" creationId="{00000000-0000-0000-0000-000000000000}"/>
          </ac:spMkLst>
        </pc:spChg>
        <pc:spChg chg="del mod">
          <ac:chgData name="Prerana LPN" userId="822a5e82b5685944" providerId="LiveId" clId="{C3E0554B-ED2D-4183-9056-A6BB058C89DC}" dt="2024-02-19T13:24:41.130" v="21" actId="478"/>
          <ac:spMkLst>
            <pc:docMk/>
            <pc:sldMk cId="1188107170" sldId="268"/>
            <ac:spMk id="27" creationId="{3F160C71-C96F-DAF6-EE70-556DB9F052B9}"/>
          </ac:spMkLst>
        </pc:spChg>
        <pc:spChg chg="del mod">
          <ac:chgData name="Prerana LPN" userId="822a5e82b5685944" providerId="LiveId" clId="{C3E0554B-ED2D-4183-9056-A6BB058C89DC}" dt="2024-02-19T13:24:45.607" v="24" actId="478"/>
          <ac:spMkLst>
            <pc:docMk/>
            <pc:sldMk cId="1188107170" sldId="268"/>
            <ac:spMk id="31" creationId="{6EF49B13-953B-41F4-2020-656961D7CCBF}"/>
          </ac:spMkLst>
        </pc:spChg>
        <pc:spChg chg="del mod">
          <ac:chgData name="Prerana LPN" userId="822a5e82b5685944" providerId="LiveId" clId="{C3E0554B-ED2D-4183-9056-A6BB058C89DC}" dt="2024-02-19T13:24:57.549" v="29" actId="478"/>
          <ac:spMkLst>
            <pc:docMk/>
            <pc:sldMk cId="1188107170" sldId="268"/>
            <ac:spMk id="32" creationId="{DDD1880C-D6CD-1555-F906-3BB051D417B9}"/>
          </ac:spMkLst>
        </pc:spChg>
        <pc:spChg chg="del mod">
          <ac:chgData name="Prerana LPN" userId="822a5e82b5685944" providerId="LiveId" clId="{C3E0554B-ED2D-4183-9056-A6BB058C89DC}" dt="2024-02-19T13:25:11.650" v="35" actId="478"/>
          <ac:spMkLst>
            <pc:docMk/>
            <pc:sldMk cId="1188107170" sldId="268"/>
            <ac:spMk id="33" creationId="{E5A9910A-2B3D-42C9-8BC7-611AF23B0294}"/>
          </ac:spMkLst>
        </pc:spChg>
        <pc:spChg chg="del mod">
          <ac:chgData name="Prerana LPN" userId="822a5e82b5685944" providerId="LiveId" clId="{C3E0554B-ED2D-4183-9056-A6BB058C89DC}" dt="2024-02-19T13:25:07.376" v="33" actId="478"/>
          <ac:spMkLst>
            <pc:docMk/>
            <pc:sldMk cId="1188107170" sldId="268"/>
            <ac:spMk id="34" creationId="{36943C29-1048-D279-E904-B51F956BBC7A}"/>
          </ac:spMkLst>
        </pc:spChg>
        <pc:spChg chg="del mod">
          <ac:chgData name="Prerana LPN" userId="822a5e82b5685944" providerId="LiveId" clId="{C3E0554B-ED2D-4183-9056-A6BB058C89DC}" dt="2024-02-19T13:25:09.636" v="34" actId="478"/>
          <ac:spMkLst>
            <pc:docMk/>
            <pc:sldMk cId="1188107170" sldId="268"/>
            <ac:spMk id="35" creationId="{D71E0E1F-5331-5301-E871-3086DE715278}"/>
          </ac:spMkLst>
        </pc:spChg>
        <pc:spChg chg="del mod">
          <ac:chgData name="Prerana LPN" userId="822a5e82b5685944" providerId="LiveId" clId="{C3E0554B-ED2D-4183-9056-A6BB058C89DC}" dt="2024-02-19T13:24:59.448" v="30" actId="478"/>
          <ac:spMkLst>
            <pc:docMk/>
            <pc:sldMk cId="1188107170" sldId="268"/>
            <ac:spMk id="36" creationId="{26AA59C9-4BD1-E772-8516-1ABC62C87555}"/>
          </ac:spMkLst>
        </pc:spChg>
        <pc:spChg chg="del">
          <ac:chgData name="Prerana LPN" userId="822a5e82b5685944" providerId="LiveId" clId="{C3E0554B-ED2D-4183-9056-A6BB058C89DC}" dt="2024-02-19T13:22:41.725" v="5" actId="478"/>
          <ac:spMkLst>
            <pc:docMk/>
            <pc:sldMk cId="1188107170" sldId="268"/>
            <ac:spMk id="45" creationId="{00000000-0000-0000-0000-000000000000}"/>
          </ac:spMkLst>
        </pc:spChg>
        <pc:spChg chg="del mod">
          <ac:chgData name="Prerana LPN" userId="822a5e82b5685944" providerId="LiveId" clId="{C3E0554B-ED2D-4183-9056-A6BB058C89DC}" dt="2024-02-19T13:22:47.664" v="9" actId="478"/>
          <ac:spMkLst>
            <pc:docMk/>
            <pc:sldMk cId="1188107170" sldId="268"/>
            <ac:spMk id="47" creationId="{00000000-0000-0000-0000-000000000000}"/>
          </ac:spMkLst>
        </pc:spChg>
        <pc:spChg chg="mod">
          <ac:chgData name="Prerana LPN" userId="822a5e82b5685944" providerId="LiveId" clId="{C3E0554B-ED2D-4183-9056-A6BB058C89DC}" dt="2024-02-19T13:28:06.152" v="66"/>
          <ac:spMkLst>
            <pc:docMk/>
            <pc:sldMk cId="1188107170" sldId="268"/>
            <ac:spMk id="50" creationId="{3CE77C31-31B5-3BC6-E4EA-33452F8D7FC7}"/>
          </ac:spMkLst>
        </pc:spChg>
        <pc:spChg chg="mod">
          <ac:chgData name="Prerana LPN" userId="822a5e82b5685944" providerId="LiveId" clId="{C3E0554B-ED2D-4183-9056-A6BB058C89DC}" dt="2024-02-19T13:28:06.152" v="66"/>
          <ac:spMkLst>
            <pc:docMk/>
            <pc:sldMk cId="1188107170" sldId="268"/>
            <ac:spMk id="52" creationId="{39A1A71B-0477-C249-712A-6FC025DEF1D4}"/>
          </ac:spMkLst>
        </pc:spChg>
        <pc:graphicFrameChg chg="del">
          <ac:chgData name="Prerana LPN" userId="822a5e82b5685944" providerId="LiveId" clId="{C3E0554B-ED2D-4183-9056-A6BB058C89DC}" dt="2024-02-19T13:22:08.920" v="0" actId="478"/>
          <ac:graphicFrameMkLst>
            <pc:docMk/>
            <pc:sldMk cId="1188107170" sldId="268"/>
            <ac:graphicFrameMk id="16" creationId="{72F2DBEB-40CE-1E05-F876-19323774CDF5}"/>
          </ac:graphicFrameMkLst>
        </pc:graphicFrameChg>
        <pc:graphicFrameChg chg="del">
          <ac:chgData name="Prerana LPN" userId="822a5e82b5685944" providerId="LiveId" clId="{C3E0554B-ED2D-4183-9056-A6BB058C89DC}" dt="2024-02-19T13:22:41.725" v="5" actId="478"/>
          <ac:graphicFrameMkLst>
            <pc:docMk/>
            <pc:sldMk cId="1188107170" sldId="268"/>
            <ac:graphicFrameMk id="44" creationId="{00000000-0000-0000-0000-000000000000}"/>
          </ac:graphicFrameMkLst>
        </pc:graphicFrameChg>
        <pc:graphicFrameChg chg="del">
          <ac:chgData name="Prerana LPN" userId="822a5e82b5685944" providerId="LiveId" clId="{C3E0554B-ED2D-4183-9056-A6BB058C89DC}" dt="2024-02-19T13:22:41.725" v="5" actId="478"/>
          <ac:graphicFrameMkLst>
            <pc:docMk/>
            <pc:sldMk cId="1188107170" sldId="268"/>
            <ac:graphicFrameMk id="46" creationId="{00000000-0000-0000-0000-000000000000}"/>
          </ac:graphicFrameMkLst>
        </pc:graphicFrameChg>
        <pc:graphicFrameChg chg="del">
          <ac:chgData name="Prerana LPN" userId="822a5e82b5685944" providerId="LiveId" clId="{C3E0554B-ED2D-4183-9056-A6BB058C89DC}" dt="2024-02-19T13:22:41.725" v="5" actId="478"/>
          <ac:graphicFrameMkLst>
            <pc:docMk/>
            <pc:sldMk cId="1188107170" sldId="268"/>
            <ac:graphicFrameMk id="48" creationId="{00000000-0000-0000-0000-000000000000}"/>
          </ac:graphicFrameMkLst>
        </pc:graphicFrameChg>
        <pc:graphicFrameChg chg="del">
          <ac:chgData name="Prerana LPN" userId="822a5e82b5685944" providerId="LiveId" clId="{C3E0554B-ED2D-4183-9056-A6BB058C89DC}" dt="2024-02-19T13:22:41.725" v="5" actId="478"/>
          <ac:graphicFrameMkLst>
            <pc:docMk/>
            <pc:sldMk cId="1188107170" sldId="268"/>
            <ac:graphicFrameMk id="53" creationId="{EEEECA76-D2F5-6290-94F4-31D7947D1162}"/>
          </ac:graphicFrameMkLst>
        </pc:graphicFrameChg>
        <pc:graphicFrameChg chg="del">
          <ac:chgData name="Prerana LPN" userId="822a5e82b5685944" providerId="LiveId" clId="{C3E0554B-ED2D-4183-9056-A6BB058C89DC}" dt="2024-02-19T13:22:41.725" v="5" actId="478"/>
          <ac:graphicFrameMkLst>
            <pc:docMk/>
            <pc:sldMk cId="1188107170" sldId="268"/>
            <ac:graphicFrameMk id="56" creationId="{00000000-0000-0000-0000-000000000000}"/>
          </ac:graphicFrameMkLst>
        </pc:graphicFrameChg>
        <pc:graphicFrameChg chg="del">
          <ac:chgData name="Prerana LPN" userId="822a5e82b5685944" providerId="LiveId" clId="{C3E0554B-ED2D-4183-9056-A6BB058C89DC}" dt="2024-02-19T13:22:41.725" v="5" actId="478"/>
          <ac:graphicFrameMkLst>
            <pc:docMk/>
            <pc:sldMk cId="1188107170" sldId="268"/>
            <ac:graphicFrameMk id="57" creationId="{00000000-0000-0000-0000-000000000000}"/>
          </ac:graphicFrameMkLst>
        </pc:graphicFrameChg>
        <pc:graphicFrameChg chg="del">
          <ac:chgData name="Prerana LPN" userId="822a5e82b5685944" providerId="LiveId" clId="{C3E0554B-ED2D-4183-9056-A6BB058C89DC}" dt="2024-02-19T13:22:41.725" v="5" actId="478"/>
          <ac:graphicFrameMkLst>
            <pc:docMk/>
            <pc:sldMk cId="1188107170" sldId="268"/>
            <ac:graphicFrameMk id="61" creationId="{78689FEC-9D03-C8C6-45F6-728A96723768}"/>
          </ac:graphicFrameMkLst>
        </pc:graphicFrameChg>
        <pc:picChg chg="del mod">
          <ac:chgData name="Prerana LPN" userId="822a5e82b5685944" providerId="LiveId" clId="{C3E0554B-ED2D-4183-9056-A6BB058C89DC}" dt="2024-02-19T13:24:36.548" v="18" actId="478"/>
          <ac:picMkLst>
            <pc:docMk/>
            <pc:sldMk cId="1188107170" sldId="268"/>
            <ac:picMk id="7" creationId="{00000000-0000-0000-0000-000000000000}"/>
          </ac:picMkLst>
        </pc:picChg>
        <pc:picChg chg="del">
          <ac:chgData name="Prerana LPN" userId="822a5e82b5685944" providerId="LiveId" clId="{C3E0554B-ED2D-4183-9056-A6BB058C89DC}" dt="2024-02-19T13:22:41.725" v="5" actId="478"/>
          <ac:picMkLst>
            <pc:docMk/>
            <pc:sldMk cId="1188107170" sldId="268"/>
            <ac:picMk id="8" creationId="{9664D00B-9EDC-8A69-6C1F-1BDA5786DC70}"/>
          </ac:picMkLst>
        </pc:picChg>
        <pc:picChg chg="del mod">
          <ac:chgData name="Prerana LPN" userId="822a5e82b5685944" providerId="LiveId" clId="{C3E0554B-ED2D-4183-9056-A6BB058C89DC}" dt="2024-02-19T13:24:37.897" v="19" actId="478"/>
          <ac:picMkLst>
            <pc:docMk/>
            <pc:sldMk cId="1188107170" sldId="268"/>
            <ac:picMk id="12" creationId="{53B950E8-6A59-7D20-8421-233A7FA52150}"/>
          </ac:picMkLst>
        </pc:picChg>
        <pc:picChg chg="del">
          <ac:chgData name="Prerana LPN" userId="822a5e82b5685944" providerId="LiveId" clId="{C3E0554B-ED2D-4183-9056-A6BB058C89DC}" dt="2024-02-19T13:22:28.996" v="3" actId="478"/>
          <ac:picMkLst>
            <pc:docMk/>
            <pc:sldMk cId="1188107170" sldId="268"/>
            <ac:picMk id="22" creationId="{286D1305-4F7A-96A6-C598-302EDC2E88B8}"/>
          </ac:picMkLst>
        </pc:picChg>
        <pc:cxnChg chg="mod">
          <ac:chgData name="Prerana LPN" userId="822a5e82b5685944" providerId="LiveId" clId="{C3E0554B-ED2D-4183-9056-A6BB058C89DC}" dt="2024-02-19T13:28:06.152" v="66"/>
          <ac:cxnSpMkLst>
            <pc:docMk/>
            <pc:sldMk cId="1188107170" sldId="268"/>
            <ac:cxnSpMk id="15" creationId="{37D1524E-70A3-50DA-805D-37F86B592262}"/>
          </ac:cxnSpMkLst>
        </pc:cxnChg>
        <pc:cxnChg chg="mod">
          <ac:chgData name="Prerana LPN" userId="822a5e82b5685944" providerId="LiveId" clId="{C3E0554B-ED2D-4183-9056-A6BB058C89DC}" dt="2024-02-19T13:28:06.152" v="66"/>
          <ac:cxnSpMkLst>
            <pc:docMk/>
            <pc:sldMk cId="1188107170" sldId="268"/>
            <ac:cxnSpMk id="21" creationId="{42A80FF2-F060-684C-216A-7201168DA244}"/>
          </ac:cxnSpMkLst>
        </pc:cxnChg>
        <pc:cxnChg chg="mod">
          <ac:chgData name="Prerana LPN" userId="822a5e82b5685944" providerId="LiveId" clId="{C3E0554B-ED2D-4183-9056-A6BB058C89DC}" dt="2024-02-19T13:28:06.152" v="66"/>
          <ac:cxnSpMkLst>
            <pc:docMk/>
            <pc:sldMk cId="1188107170" sldId="268"/>
            <ac:cxnSpMk id="25" creationId="{5EBEA044-6771-3B83-6BC7-CF3E5A1DC1FB}"/>
          </ac:cxnSpMkLst>
        </pc:cxnChg>
        <pc:cxnChg chg="mod">
          <ac:chgData name="Prerana LPN" userId="822a5e82b5685944" providerId="LiveId" clId="{C3E0554B-ED2D-4183-9056-A6BB058C89DC}" dt="2024-02-19T13:28:06.152" v="66"/>
          <ac:cxnSpMkLst>
            <pc:docMk/>
            <pc:sldMk cId="1188107170" sldId="268"/>
            <ac:cxnSpMk id="26" creationId="{4C6D497F-DC40-9558-1559-FABBEC312CD6}"/>
          </ac:cxnSpMkLst>
        </pc:cxnChg>
        <pc:cxnChg chg="mod">
          <ac:chgData name="Prerana LPN" userId="822a5e82b5685944" providerId="LiveId" clId="{C3E0554B-ED2D-4183-9056-A6BB058C89DC}" dt="2024-02-19T13:28:06.152" v="66"/>
          <ac:cxnSpMkLst>
            <pc:docMk/>
            <pc:sldMk cId="1188107170" sldId="268"/>
            <ac:cxnSpMk id="28" creationId="{89D71B2A-870F-0645-60F2-9C083B119A43}"/>
          </ac:cxnSpMkLst>
        </pc:cxnChg>
        <pc:cxnChg chg="add del mod">
          <ac:chgData name="Prerana LPN" userId="822a5e82b5685944" providerId="LiveId" clId="{C3E0554B-ED2D-4183-9056-A6BB058C89DC}" dt="2024-02-19T13:28:06.152" v="66"/>
          <ac:cxnSpMkLst>
            <pc:docMk/>
            <pc:sldMk cId="1188107170" sldId="268"/>
            <ac:cxnSpMk id="37" creationId="{ED1170BE-1716-2CA9-A4DB-BD834406D66A}"/>
          </ac:cxnSpMkLst>
        </pc:cxnChg>
      </pc:sldChg>
      <pc:sldChg chg="del">
        <pc:chgData name="Prerana LPN" userId="822a5e82b5685944" providerId="LiveId" clId="{C3E0554B-ED2D-4183-9056-A6BB058C89DC}" dt="2024-02-19T13:22:42.970" v="6" actId="47"/>
        <pc:sldMkLst>
          <pc:docMk/>
          <pc:sldMk cId="1090392161" sldId="269"/>
        </pc:sldMkLst>
      </pc:sldChg>
      <pc:sldChg chg="del">
        <pc:chgData name="Prerana LPN" userId="822a5e82b5685944" providerId="LiveId" clId="{C3E0554B-ED2D-4183-9056-A6BB058C89DC}" dt="2024-02-19T13:22:43.921" v="7" actId="47"/>
        <pc:sldMkLst>
          <pc:docMk/>
          <pc:sldMk cId="613412972" sldId="270"/>
        </pc:sldMkLst>
      </pc:sldChg>
      <pc:sldMasterChg chg="modSp modSldLayout">
        <pc:chgData name="Prerana LPN" userId="822a5e82b5685944" providerId="LiveId" clId="{C3E0554B-ED2D-4183-9056-A6BB058C89DC}" dt="2024-02-19T13:28:06.152" v="66"/>
        <pc:sldMasterMkLst>
          <pc:docMk/>
          <pc:sldMasterMk cId="0" sldId="2147483648"/>
        </pc:sldMasterMkLst>
        <pc:spChg chg="mod">
          <ac:chgData name="Prerana LPN" userId="822a5e82b5685944" providerId="LiveId" clId="{C3E0554B-ED2D-4183-9056-A6BB058C89DC}" dt="2024-02-19T13:28:06.152" v="66"/>
          <ac:spMkLst>
            <pc:docMk/>
            <pc:sldMasterMk cId="0" sldId="2147483648"/>
            <ac:spMk id="2" creationId="{00000000-0000-0000-0000-000000000000}"/>
          </ac:spMkLst>
        </pc:spChg>
        <pc:spChg chg="mod">
          <ac:chgData name="Prerana LPN" userId="822a5e82b5685944" providerId="LiveId" clId="{C3E0554B-ED2D-4183-9056-A6BB058C89DC}" dt="2024-02-19T13:28:06.152" v="66"/>
          <ac:spMkLst>
            <pc:docMk/>
            <pc:sldMasterMk cId="0" sldId="2147483648"/>
            <ac:spMk id="3" creationId="{00000000-0000-0000-0000-000000000000}"/>
          </ac:spMkLst>
        </pc:spChg>
        <pc:spChg chg="mod">
          <ac:chgData name="Prerana LPN" userId="822a5e82b5685944" providerId="LiveId" clId="{C3E0554B-ED2D-4183-9056-A6BB058C89DC}" dt="2024-02-19T13:28:06.152" v="66"/>
          <ac:spMkLst>
            <pc:docMk/>
            <pc:sldMasterMk cId="0" sldId="2147483648"/>
            <ac:spMk id="4" creationId="{00000000-0000-0000-0000-000000000000}"/>
          </ac:spMkLst>
        </pc:spChg>
        <pc:spChg chg="mod">
          <ac:chgData name="Prerana LPN" userId="822a5e82b5685944" providerId="LiveId" clId="{C3E0554B-ED2D-4183-9056-A6BB058C89DC}" dt="2024-02-19T13:28:06.152" v="66"/>
          <ac:spMkLst>
            <pc:docMk/>
            <pc:sldMasterMk cId="0" sldId="2147483648"/>
            <ac:spMk id="5" creationId="{00000000-0000-0000-0000-000000000000}"/>
          </ac:spMkLst>
        </pc:spChg>
        <pc:spChg chg="mod">
          <ac:chgData name="Prerana LPN" userId="822a5e82b5685944" providerId="LiveId" clId="{C3E0554B-ED2D-4183-9056-A6BB058C89DC}" dt="2024-02-19T13:28:06.152" v="66"/>
          <ac:spMkLst>
            <pc:docMk/>
            <pc:sldMasterMk cId="0" sldId="2147483648"/>
            <ac:spMk id="6" creationId="{00000000-0000-0000-0000-000000000000}"/>
          </ac:spMkLst>
        </pc:spChg>
        <pc:sldLayoutChg chg="modSp">
          <pc:chgData name="Prerana LPN" userId="822a5e82b5685944" providerId="LiveId" clId="{C3E0554B-ED2D-4183-9056-A6BB058C89DC}" dt="2024-02-19T13:28:06.152" v="66"/>
          <pc:sldLayoutMkLst>
            <pc:docMk/>
            <pc:sldMasterMk cId="0" sldId="2147483648"/>
            <pc:sldLayoutMk cId="0" sldId="2147483661"/>
          </pc:sldLayoutMkLst>
          <pc:spChg chg="mod">
            <ac:chgData name="Prerana LPN" userId="822a5e82b5685944" providerId="LiveId" clId="{C3E0554B-ED2D-4183-9056-A6BB058C89DC}" dt="2024-02-19T13:28:06.152" v="66"/>
            <ac:spMkLst>
              <pc:docMk/>
              <pc:sldMasterMk cId="0" sldId="2147483648"/>
              <pc:sldLayoutMk cId="0" sldId="2147483661"/>
              <ac:spMk id="2" creationId="{00000000-0000-0000-0000-000000000000}"/>
            </ac:spMkLst>
          </pc:spChg>
          <pc:spChg chg="mod">
            <ac:chgData name="Prerana LPN" userId="822a5e82b5685944" providerId="LiveId" clId="{C3E0554B-ED2D-4183-9056-A6BB058C89DC}" dt="2024-02-19T13:28:06.152" v="66"/>
            <ac:spMkLst>
              <pc:docMk/>
              <pc:sldMasterMk cId="0" sldId="2147483648"/>
              <pc:sldLayoutMk cId="0" sldId="2147483661"/>
              <ac:spMk id="3" creationId="{00000000-0000-0000-0000-000000000000}"/>
            </ac:spMkLst>
          </pc:spChg>
        </pc:sldLayoutChg>
        <pc:sldLayoutChg chg="modSp">
          <pc:chgData name="Prerana LPN" userId="822a5e82b5685944" providerId="LiveId" clId="{C3E0554B-ED2D-4183-9056-A6BB058C89DC}" dt="2024-02-19T13:28:06.152" v="66"/>
          <pc:sldLayoutMkLst>
            <pc:docMk/>
            <pc:sldMasterMk cId="0" sldId="2147483648"/>
            <pc:sldLayoutMk cId="0" sldId="2147483662"/>
          </pc:sldLayoutMkLst>
          <pc:spChg chg="mod">
            <ac:chgData name="Prerana LPN" userId="822a5e82b5685944" providerId="LiveId" clId="{C3E0554B-ED2D-4183-9056-A6BB058C89DC}" dt="2024-02-19T13:28:06.152" v="66"/>
            <ac:spMkLst>
              <pc:docMk/>
              <pc:sldMasterMk cId="0" sldId="2147483648"/>
              <pc:sldLayoutMk cId="0" sldId="2147483662"/>
              <ac:spMk id="2" creationId="{00000000-0000-0000-0000-000000000000}"/>
            </ac:spMkLst>
          </pc:spChg>
          <pc:spChg chg="mod">
            <ac:chgData name="Prerana LPN" userId="822a5e82b5685944" providerId="LiveId" clId="{C3E0554B-ED2D-4183-9056-A6BB058C89DC}" dt="2024-02-19T13:28:06.152" v="66"/>
            <ac:spMkLst>
              <pc:docMk/>
              <pc:sldMasterMk cId="0" sldId="2147483648"/>
              <pc:sldLayoutMk cId="0" sldId="2147483662"/>
              <ac:spMk id="3" creationId="{00000000-0000-0000-0000-000000000000}"/>
            </ac:spMkLst>
          </pc:spChg>
        </pc:sldLayoutChg>
        <pc:sldLayoutChg chg="modSp">
          <pc:chgData name="Prerana LPN" userId="822a5e82b5685944" providerId="LiveId" clId="{C3E0554B-ED2D-4183-9056-A6BB058C89DC}" dt="2024-02-19T13:28:06.152" v="66"/>
          <pc:sldLayoutMkLst>
            <pc:docMk/>
            <pc:sldMasterMk cId="0" sldId="2147483648"/>
            <pc:sldLayoutMk cId="0" sldId="2147483663"/>
          </pc:sldLayoutMkLst>
          <pc:spChg chg="mod">
            <ac:chgData name="Prerana LPN" userId="822a5e82b5685944" providerId="LiveId" clId="{C3E0554B-ED2D-4183-9056-A6BB058C89DC}" dt="2024-02-19T13:28:06.152" v="66"/>
            <ac:spMkLst>
              <pc:docMk/>
              <pc:sldMasterMk cId="0" sldId="2147483648"/>
              <pc:sldLayoutMk cId="0" sldId="2147483663"/>
              <ac:spMk id="2" creationId="{00000000-0000-0000-0000-000000000000}"/>
            </ac:spMkLst>
          </pc:spChg>
          <pc:spChg chg="mod">
            <ac:chgData name="Prerana LPN" userId="822a5e82b5685944" providerId="LiveId" clId="{C3E0554B-ED2D-4183-9056-A6BB058C89DC}" dt="2024-02-19T13:28:06.152" v="66"/>
            <ac:spMkLst>
              <pc:docMk/>
              <pc:sldMasterMk cId="0" sldId="2147483648"/>
              <pc:sldLayoutMk cId="0" sldId="2147483663"/>
              <ac:spMk id="3" creationId="{00000000-0000-0000-0000-000000000000}"/>
            </ac:spMkLst>
          </pc:spChg>
          <pc:spChg chg="mod">
            <ac:chgData name="Prerana LPN" userId="822a5e82b5685944" providerId="LiveId" clId="{C3E0554B-ED2D-4183-9056-A6BB058C89DC}" dt="2024-02-19T13:28:06.152" v="66"/>
            <ac:spMkLst>
              <pc:docMk/>
              <pc:sldMasterMk cId="0" sldId="2147483648"/>
              <pc:sldLayoutMk cId="0" sldId="2147483663"/>
              <ac:spMk id="4" creationId="{00000000-0000-0000-0000-000000000000}"/>
            </ac:spMkLst>
          </pc:spChg>
        </pc:sldLayoutChg>
        <pc:sldLayoutChg chg="modSp">
          <pc:chgData name="Prerana LPN" userId="822a5e82b5685944" providerId="LiveId" clId="{C3E0554B-ED2D-4183-9056-A6BB058C89DC}" dt="2024-02-19T13:28:06.152" v="66"/>
          <pc:sldLayoutMkLst>
            <pc:docMk/>
            <pc:sldMasterMk cId="0" sldId="2147483648"/>
            <pc:sldLayoutMk cId="0" sldId="2147483664"/>
          </pc:sldLayoutMkLst>
          <pc:spChg chg="mod">
            <ac:chgData name="Prerana LPN" userId="822a5e82b5685944" providerId="LiveId" clId="{C3E0554B-ED2D-4183-9056-A6BB058C89DC}" dt="2024-02-19T13:28:06.152" v="66"/>
            <ac:spMkLst>
              <pc:docMk/>
              <pc:sldMasterMk cId="0" sldId="2147483648"/>
              <pc:sldLayoutMk cId="0" sldId="2147483664"/>
              <ac:spMk id="2"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70680" y="6628962"/>
            <a:ext cx="25733919" cy="276999"/>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4541295" y="11974887"/>
            <a:ext cx="21192655" cy="276999"/>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defRPr sz="1723" b="0" i="0">
                <a:solidFill>
                  <a:schemeClr val="tx1"/>
                </a:solidFill>
                <a:latin typeface="Arial MT"/>
                <a:cs typeface="Arial MT"/>
              </a:defRPr>
            </a:lvl1pPr>
          </a:lstStyle>
          <a:p>
            <a:pPr marL="16809">
              <a:lnSpc>
                <a:spcPts val="2052"/>
              </a:lnSpc>
            </a:pPr>
            <a:r>
              <a:rPr lang="en-IN"/>
              <a:t>CLASS-</a:t>
            </a:r>
            <a:r>
              <a:rPr lang="en-IN" spc="-15"/>
              <a:t> </a:t>
            </a:r>
            <a:r>
              <a:rPr lang="en-IN"/>
              <a:t>MURP</a:t>
            </a:r>
            <a:r>
              <a:rPr lang="en-IN" spc="-32"/>
              <a:t> </a:t>
            </a:r>
            <a:r>
              <a:rPr lang="en-IN" spc="15"/>
              <a:t>2</a:t>
            </a:r>
            <a:r>
              <a:rPr lang="en-IN" sz="1688" spc="32" baseline="26143"/>
              <a:t>ND</a:t>
            </a:r>
            <a:r>
              <a:rPr lang="en-IN" sz="1688" spc="221" baseline="26143"/>
              <a:t> </a:t>
            </a:r>
            <a:r>
              <a:rPr lang="en-IN"/>
              <a:t>SEM</a:t>
            </a:r>
          </a:p>
        </p:txBody>
      </p:sp>
      <p:sp>
        <p:nvSpPr>
          <p:cNvPr id="5" name="Holder 5"/>
          <p:cNvSpPr>
            <a:spLocks noGrp="1"/>
          </p:cNvSpPr>
          <p:nvPr>
            <p:ph type="dt" sz="half" idx="6"/>
          </p:nvPr>
        </p:nvSpPr>
        <p:spPr/>
        <p:txBody>
          <a:bodyPr lIns="0" tIns="0" rIns="0" bIns="0"/>
          <a:lstStyle>
            <a:lvl1pPr>
              <a:defRPr sz="1723" b="0" i="0">
                <a:solidFill>
                  <a:schemeClr val="tx1"/>
                </a:solidFill>
                <a:latin typeface="Arial MT"/>
                <a:cs typeface="Arial MT"/>
              </a:defRPr>
            </a:lvl1pPr>
          </a:lstStyle>
          <a:p>
            <a:pPr marL="16809">
              <a:lnSpc>
                <a:spcPts val="2052"/>
              </a:lnSpc>
            </a:pPr>
            <a:r>
              <a:rPr lang="en-IN"/>
              <a:t>DATE-3/1/23</a:t>
            </a:r>
            <a:endParaRPr lang="en-IN"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13815" y="855357"/>
            <a:ext cx="27247690" cy="276999"/>
          </a:xfrm>
        </p:spPr>
        <p:txBody>
          <a:bodyPr lIns="0" tIns="0" rIns="0" bIns="0"/>
          <a:lstStyle>
            <a:lvl1pPr>
              <a:defRPr/>
            </a:lvl1pPr>
          </a:lstStyle>
          <a:p>
            <a:r>
              <a:rPr lang="en-US"/>
              <a:t>Click to edit Master title style</a:t>
            </a:r>
            <a:endParaRPr/>
          </a:p>
        </p:txBody>
      </p:sp>
      <p:sp>
        <p:nvSpPr>
          <p:cNvPr id="3" name="Holder 3"/>
          <p:cNvSpPr>
            <a:spLocks noGrp="1"/>
          </p:cNvSpPr>
          <p:nvPr>
            <p:ph type="body" idx="1"/>
          </p:nvPr>
        </p:nvSpPr>
        <p:spPr>
          <a:xfrm>
            <a:off x="1513815" y="4918269"/>
            <a:ext cx="27247690" cy="276999"/>
          </a:xfrm>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defRPr sz="1723" b="0" i="0">
                <a:solidFill>
                  <a:schemeClr val="tx1"/>
                </a:solidFill>
                <a:latin typeface="Arial MT"/>
                <a:cs typeface="Arial MT"/>
              </a:defRPr>
            </a:lvl1pPr>
          </a:lstStyle>
          <a:p>
            <a:pPr marL="16809">
              <a:lnSpc>
                <a:spcPts val="2052"/>
              </a:lnSpc>
            </a:pPr>
            <a:r>
              <a:rPr lang="en-IN"/>
              <a:t>CLASS-</a:t>
            </a:r>
            <a:r>
              <a:rPr lang="en-IN" spc="-15"/>
              <a:t> </a:t>
            </a:r>
            <a:r>
              <a:rPr lang="en-IN"/>
              <a:t>MURP</a:t>
            </a:r>
            <a:r>
              <a:rPr lang="en-IN" spc="-32"/>
              <a:t> </a:t>
            </a:r>
            <a:r>
              <a:rPr lang="en-IN" spc="15"/>
              <a:t>2</a:t>
            </a:r>
            <a:r>
              <a:rPr lang="en-IN" sz="1688" spc="32" baseline="26143"/>
              <a:t>ND</a:t>
            </a:r>
            <a:r>
              <a:rPr lang="en-IN" sz="1688" spc="221" baseline="26143"/>
              <a:t> </a:t>
            </a:r>
            <a:r>
              <a:rPr lang="en-IN"/>
              <a:t>SEM</a:t>
            </a:r>
          </a:p>
        </p:txBody>
      </p:sp>
      <p:sp>
        <p:nvSpPr>
          <p:cNvPr id="5" name="Holder 5"/>
          <p:cNvSpPr>
            <a:spLocks noGrp="1"/>
          </p:cNvSpPr>
          <p:nvPr>
            <p:ph type="dt" sz="half" idx="6"/>
          </p:nvPr>
        </p:nvSpPr>
        <p:spPr/>
        <p:txBody>
          <a:bodyPr lIns="0" tIns="0" rIns="0" bIns="0"/>
          <a:lstStyle>
            <a:lvl1pPr>
              <a:defRPr sz="1723" b="0" i="0">
                <a:solidFill>
                  <a:schemeClr val="tx1"/>
                </a:solidFill>
                <a:latin typeface="Arial MT"/>
                <a:cs typeface="Arial MT"/>
              </a:defRPr>
            </a:lvl1pPr>
          </a:lstStyle>
          <a:p>
            <a:pPr marL="16809">
              <a:lnSpc>
                <a:spcPts val="2052"/>
              </a:lnSpc>
            </a:pPr>
            <a:r>
              <a:rPr lang="en-IN"/>
              <a:t>DATE-3/1/23</a:t>
            </a:r>
            <a:endParaRPr lang="en-IN"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13815" y="855357"/>
            <a:ext cx="27247690" cy="276999"/>
          </a:xfrm>
        </p:spPr>
        <p:txBody>
          <a:bodyPr lIns="0" tIns="0" rIns="0" bIns="0"/>
          <a:lstStyle>
            <a:lvl1pPr>
              <a:defRPr/>
            </a:lvl1pPr>
          </a:lstStyle>
          <a:p>
            <a:r>
              <a:rPr lang="en-US"/>
              <a:t>Click to edit Master title style</a:t>
            </a:r>
            <a:endParaRPr/>
          </a:p>
        </p:txBody>
      </p:sp>
      <p:sp>
        <p:nvSpPr>
          <p:cNvPr id="3" name="Holder 3"/>
          <p:cNvSpPr>
            <a:spLocks noGrp="1"/>
          </p:cNvSpPr>
          <p:nvPr>
            <p:ph sz="half" idx="2"/>
          </p:nvPr>
        </p:nvSpPr>
        <p:spPr>
          <a:xfrm>
            <a:off x="1513797" y="4918314"/>
            <a:ext cx="13169714"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15591755" y="4918314"/>
            <a:ext cx="13169714" cy="276999"/>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defRPr sz="1723" b="0" i="0">
                <a:solidFill>
                  <a:schemeClr val="tx1"/>
                </a:solidFill>
                <a:latin typeface="Arial MT"/>
                <a:cs typeface="Arial MT"/>
              </a:defRPr>
            </a:lvl1pPr>
          </a:lstStyle>
          <a:p>
            <a:pPr marL="16809">
              <a:lnSpc>
                <a:spcPts val="2052"/>
              </a:lnSpc>
            </a:pPr>
            <a:r>
              <a:rPr lang="en-IN"/>
              <a:t>CLASS-</a:t>
            </a:r>
            <a:r>
              <a:rPr lang="en-IN" spc="-15"/>
              <a:t> </a:t>
            </a:r>
            <a:r>
              <a:rPr lang="en-IN"/>
              <a:t>MURP</a:t>
            </a:r>
            <a:r>
              <a:rPr lang="en-IN" spc="-32"/>
              <a:t> </a:t>
            </a:r>
            <a:r>
              <a:rPr lang="en-IN" spc="15"/>
              <a:t>2</a:t>
            </a:r>
            <a:r>
              <a:rPr lang="en-IN" sz="1688" spc="32" baseline="26143"/>
              <a:t>ND</a:t>
            </a:r>
            <a:r>
              <a:rPr lang="en-IN" sz="1688" spc="221" baseline="26143"/>
              <a:t> </a:t>
            </a:r>
            <a:r>
              <a:rPr lang="en-IN"/>
              <a:t>SEM</a:t>
            </a:r>
          </a:p>
        </p:txBody>
      </p:sp>
      <p:sp>
        <p:nvSpPr>
          <p:cNvPr id="6" name="Holder 6"/>
          <p:cNvSpPr>
            <a:spLocks noGrp="1"/>
          </p:cNvSpPr>
          <p:nvPr>
            <p:ph type="dt" sz="half" idx="6"/>
          </p:nvPr>
        </p:nvSpPr>
        <p:spPr/>
        <p:txBody>
          <a:bodyPr lIns="0" tIns="0" rIns="0" bIns="0"/>
          <a:lstStyle>
            <a:lvl1pPr>
              <a:defRPr sz="1723" b="0" i="0">
                <a:solidFill>
                  <a:schemeClr val="tx1"/>
                </a:solidFill>
                <a:latin typeface="Arial MT"/>
                <a:cs typeface="Arial MT"/>
              </a:defRPr>
            </a:lvl1pPr>
          </a:lstStyle>
          <a:p>
            <a:pPr marL="16809">
              <a:lnSpc>
                <a:spcPts val="2052"/>
              </a:lnSpc>
            </a:pPr>
            <a:r>
              <a:rPr lang="en-IN"/>
              <a:t>DATE-3/1/23</a:t>
            </a:r>
            <a:endParaRPr lang="en-IN"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13815" y="855357"/>
            <a:ext cx="27247690" cy="276999"/>
          </a:xfrm>
        </p:spPr>
        <p:txBody>
          <a:bodyPr lIns="0" tIns="0" rIns="0" bIns="0"/>
          <a:lstStyle>
            <a:lvl1pPr>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defRPr sz="1723" b="0" i="0">
                <a:solidFill>
                  <a:schemeClr val="tx1"/>
                </a:solidFill>
                <a:latin typeface="Arial MT"/>
                <a:cs typeface="Arial MT"/>
              </a:defRPr>
            </a:lvl1pPr>
          </a:lstStyle>
          <a:p>
            <a:pPr marL="16809">
              <a:lnSpc>
                <a:spcPts val="2052"/>
              </a:lnSpc>
            </a:pPr>
            <a:r>
              <a:rPr lang="en-IN"/>
              <a:t>CLASS-</a:t>
            </a:r>
            <a:r>
              <a:rPr lang="en-IN" spc="-15"/>
              <a:t> </a:t>
            </a:r>
            <a:r>
              <a:rPr lang="en-IN"/>
              <a:t>MURP</a:t>
            </a:r>
            <a:r>
              <a:rPr lang="en-IN" spc="-32"/>
              <a:t> </a:t>
            </a:r>
            <a:r>
              <a:rPr lang="en-IN" spc="15"/>
              <a:t>2</a:t>
            </a:r>
            <a:r>
              <a:rPr lang="en-IN" sz="1688" spc="32" baseline="26143"/>
              <a:t>ND</a:t>
            </a:r>
            <a:r>
              <a:rPr lang="en-IN" sz="1688" spc="221" baseline="26143"/>
              <a:t> </a:t>
            </a:r>
            <a:r>
              <a:rPr lang="en-IN"/>
              <a:t>SEM</a:t>
            </a:r>
          </a:p>
        </p:txBody>
      </p:sp>
      <p:sp>
        <p:nvSpPr>
          <p:cNvPr id="4" name="Holder 4"/>
          <p:cNvSpPr>
            <a:spLocks noGrp="1"/>
          </p:cNvSpPr>
          <p:nvPr>
            <p:ph type="dt" sz="half" idx="6"/>
          </p:nvPr>
        </p:nvSpPr>
        <p:spPr/>
        <p:txBody>
          <a:bodyPr lIns="0" tIns="0" rIns="0" bIns="0"/>
          <a:lstStyle>
            <a:lvl1pPr>
              <a:defRPr sz="1723" b="0" i="0">
                <a:solidFill>
                  <a:schemeClr val="tx1"/>
                </a:solidFill>
                <a:latin typeface="Arial MT"/>
                <a:cs typeface="Arial MT"/>
              </a:defRPr>
            </a:lvl1pPr>
          </a:lstStyle>
          <a:p>
            <a:pPr marL="16809">
              <a:lnSpc>
                <a:spcPts val="2052"/>
              </a:lnSpc>
            </a:pPr>
            <a:r>
              <a:rPr lang="en-IN"/>
              <a:t>DATE-3/1/23</a:t>
            </a:r>
            <a:endParaRPr lang="en-IN"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723" b="0" i="0">
                <a:solidFill>
                  <a:schemeClr val="tx1"/>
                </a:solidFill>
                <a:latin typeface="Arial MT"/>
                <a:cs typeface="Arial MT"/>
              </a:defRPr>
            </a:lvl1pPr>
          </a:lstStyle>
          <a:p>
            <a:pPr marL="16809">
              <a:lnSpc>
                <a:spcPts val="2052"/>
              </a:lnSpc>
            </a:pPr>
            <a:r>
              <a:rPr lang="en-IN"/>
              <a:t>CLASS-</a:t>
            </a:r>
            <a:r>
              <a:rPr lang="en-IN" spc="-15"/>
              <a:t> </a:t>
            </a:r>
            <a:r>
              <a:rPr lang="en-IN"/>
              <a:t>MURP</a:t>
            </a:r>
            <a:r>
              <a:rPr lang="en-IN" spc="-32"/>
              <a:t> </a:t>
            </a:r>
            <a:r>
              <a:rPr lang="en-IN" spc="15"/>
              <a:t>2</a:t>
            </a:r>
            <a:r>
              <a:rPr lang="en-IN" sz="1688" spc="32" baseline="26143"/>
              <a:t>ND</a:t>
            </a:r>
            <a:r>
              <a:rPr lang="en-IN" sz="1688" spc="221" baseline="26143"/>
              <a:t> </a:t>
            </a:r>
            <a:r>
              <a:rPr lang="en-IN"/>
              <a:t>SEM</a:t>
            </a:r>
          </a:p>
        </p:txBody>
      </p:sp>
      <p:sp>
        <p:nvSpPr>
          <p:cNvPr id="3" name="Holder 3"/>
          <p:cNvSpPr>
            <a:spLocks noGrp="1"/>
          </p:cNvSpPr>
          <p:nvPr>
            <p:ph type="dt" sz="half" idx="6"/>
          </p:nvPr>
        </p:nvSpPr>
        <p:spPr/>
        <p:txBody>
          <a:bodyPr lIns="0" tIns="0" rIns="0" bIns="0"/>
          <a:lstStyle>
            <a:lvl1pPr>
              <a:defRPr sz="1723" b="0" i="0">
                <a:solidFill>
                  <a:schemeClr val="tx1"/>
                </a:solidFill>
                <a:latin typeface="Arial MT"/>
                <a:cs typeface="Arial MT"/>
              </a:defRPr>
            </a:lvl1pPr>
          </a:lstStyle>
          <a:p>
            <a:pPr marL="16809">
              <a:lnSpc>
                <a:spcPts val="2052"/>
              </a:lnSpc>
            </a:pPr>
            <a:r>
              <a:rPr lang="en-IN"/>
              <a:t>DATE-3/1/23</a:t>
            </a:r>
            <a:endParaRPr lang="en-IN"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13815" y="855416"/>
            <a:ext cx="2724769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1513815" y="4918314"/>
            <a:ext cx="2724769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3440880" y="19919356"/>
            <a:ext cx="2818098" cy="252249"/>
          </a:xfrm>
          <a:prstGeom prst="rect">
            <a:avLst/>
          </a:prstGeom>
        </p:spPr>
        <p:txBody>
          <a:bodyPr wrap="square" lIns="0" tIns="0" rIns="0" bIns="0">
            <a:spAutoFit/>
          </a:bodyPr>
          <a:lstStyle>
            <a:lvl1pPr>
              <a:defRPr sz="1723" b="0" i="0">
                <a:solidFill>
                  <a:schemeClr val="tx1"/>
                </a:solidFill>
                <a:latin typeface="Arial MT"/>
                <a:cs typeface="Arial MT"/>
              </a:defRPr>
            </a:lvl1pPr>
          </a:lstStyle>
          <a:p>
            <a:pPr marL="16809">
              <a:lnSpc>
                <a:spcPts val="2052"/>
              </a:lnSpc>
            </a:pPr>
            <a:r>
              <a:rPr lang="en-IN"/>
              <a:t>CLASS-</a:t>
            </a:r>
            <a:r>
              <a:rPr lang="en-IN" spc="-15"/>
              <a:t> </a:t>
            </a:r>
            <a:r>
              <a:rPr lang="en-IN"/>
              <a:t>MURP</a:t>
            </a:r>
            <a:r>
              <a:rPr lang="en-IN" spc="-32"/>
              <a:t> </a:t>
            </a:r>
            <a:r>
              <a:rPr lang="en-IN" spc="15"/>
              <a:t>2</a:t>
            </a:r>
            <a:r>
              <a:rPr lang="en-IN" sz="1688" spc="32" baseline="26143"/>
              <a:t>ND</a:t>
            </a:r>
            <a:r>
              <a:rPr lang="en-IN" sz="1688" spc="221" baseline="26143"/>
              <a:t> </a:t>
            </a:r>
            <a:r>
              <a:rPr lang="en-IN"/>
              <a:t>SEM</a:t>
            </a:r>
          </a:p>
        </p:txBody>
      </p:sp>
      <p:sp>
        <p:nvSpPr>
          <p:cNvPr id="5" name="Holder 5"/>
          <p:cNvSpPr>
            <a:spLocks noGrp="1"/>
          </p:cNvSpPr>
          <p:nvPr>
            <p:ph type="dt" sz="half" idx="6"/>
          </p:nvPr>
        </p:nvSpPr>
        <p:spPr>
          <a:xfrm>
            <a:off x="27672904" y="19004385"/>
            <a:ext cx="1471675" cy="252249"/>
          </a:xfrm>
          <a:prstGeom prst="rect">
            <a:avLst/>
          </a:prstGeom>
        </p:spPr>
        <p:txBody>
          <a:bodyPr wrap="square" lIns="0" tIns="0" rIns="0" bIns="0">
            <a:spAutoFit/>
          </a:bodyPr>
          <a:lstStyle>
            <a:lvl1pPr>
              <a:defRPr sz="1723" b="0" i="0">
                <a:solidFill>
                  <a:schemeClr val="tx1"/>
                </a:solidFill>
                <a:latin typeface="Arial MT"/>
                <a:cs typeface="Arial MT"/>
              </a:defRPr>
            </a:lvl1pPr>
          </a:lstStyle>
          <a:p>
            <a:pPr marL="16809">
              <a:lnSpc>
                <a:spcPts val="2052"/>
              </a:lnSpc>
            </a:pPr>
            <a:r>
              <a:rPr lang="en-IN"/>
              <a:t>DATE-3/1/23</a:t>
            </a:r>
            <a:endParaRPr lang="en-IN" dirty="0"/>
          </a:p>
        </p:txBody>
      </p:sp>
      <p:sp>
        <p:nvSpPr>
          <p:cNvPr id="6" name="Holder 6"/>
          <p:cNvSpPr>
            <a:spLocks noGrp="1"/>
          </p:cNvSpPr>
          <p:nvPr>
            <p:ph type="sldNum" sz="quarter" idx="7"/>
          </p:nvPr>
        </p:nvSpPr>
        <p:spPr>
          <a:xfrm>
            <a:off x="21798173" y="19886790"/>
            <a:ext cx="6963311" cy="434648"/>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604831" eaLnBrk="1" hangingPunct="1">
        <a:defRPr>
          <a:latin typeface="+mn-lt"/>
          <a:ea typeface="+mn-ea"/>
          <a:cs typeface="+mn-cs"/>
        </a:defRPr>
      </a:lvl2pPr>
      <a:lvl3pPr marL="1209676" eaLnBrk="1" hangingPunct="1">
        <a:defRPr>
          <a:latin typeface="+mn-lt"/>
          <a:ea typeface="+mn-ea"/>
          <a:cs typeface="+mn-cs"/>
        </a:defRPr>
      </a:lvl3pPr>
      <a:lvl4pPr marL="1814504" eaLnBrk="1" hangingPunct="1">
        <a:defRPr>
          <a:latin typeface="+mn-lt"/>
          <a:ea typeface="+mn-ea"/>
          <a:cs typeface="+mn-cs"/>
        </a:defRPr>
      </a:lvl4pPr>
      <a:lvl5pPr marL="2419367" eaLnBrk="1" hangingPunct="1">
        <a:defRPr>
          <a:latin typeface="+mn-lt"/>
          <a:ea typeface="+mn-ea"/>
          <a:cs typeface="+mn-cs"/>
        </a:defRPr>
      </a:lvl5pPr>
      <a:lvl6pPr marL="3024195" eaLnBrk="1" hangingPunct="1">
        <a:defRPr>
          <a:latin typeface="+mn-lt"/>
          <a:ea typeface="+mn-ea"/>
          <a:cs typeface="+mn-cs"/>
        </a:defRPr>
      </a:lvl6pPr>
      <a:lvl7pPr marL="3629041" eaLnBrk="1" hangingPunct="1">
        <a:defRPr>
          <a:latin typeface="+mn-lt"/>
          <a:ea typeface="+mn-ea"/>
          <a:cs typeface="+mn-cs"/>
        </a:defRPr>
      </a:lvl7pPr>
      <a:lvl8pPr marL="4233869" eaLnBrk="1" hangingPunct="1">
        <a:defRPr>
          <a:latin typeface="+mn-lt"/>
          <a:ea typeface="+mn-ea"/>
          <a:cs typeface="+mn-cs"/>
        </a:defRPr>
      </a:lvl8pPr>
      <a:lvl9pPr marL="4838717" eaLnBrk="1" hangingPunct="1">
        <a:defRPr>
          <a:latin typeface="+mn-lt"/>
          <a:ea typeface="+mn-ea"/>
          <a:cs typeface="+mn-cs"/>
        </a:defRPr>
      </a:lvl9pPr>
    </p:bodyStyle>
    <p:otherStyle>
      <a:lvl1pPr marL="0" eaLnBrk="1" hangingPunct="1">
        <a:defRPr>
          <a:latin typeface="+mn-lt"/>
          <a:ea typeface="+mn-ea"/>
          <a:cs typeface="+mn-cs"/>
        </a:defRPr>
      </a:lvl1pPr>
      <a:lvl2pPr marL="604831" eaLnBrk="1" hangingPunct="1">
        <a:defRPr>
          <a:latin typeface="+mn-lt"/>
          <a:ea typeface="+mn-ea"/>
          <a:cs typeface="+mn-cs"/>
        </a:defRPr>
      </a:lvl2pPr>
      <a:lvl3pPr marL="1209676" eaLnBrk="1" hangingPunct="1">
        <a:defRPr>
          <a:latin typeface="+mn-lt"/>
          <a:ea typeface="+mn-ea"/>
          <a:cs typeface="+mn-cs"/>
        </a:defRPr>
      </a:lvl3pPr>
      <a:lvl4pPr marL="1814504" eaLnBrk="1" hangingPunct="1">
        <a:defRPr>
          <a:latin typeface="+mn-lt"/>
          <a:ea typeface="+mn-ea"/>
          <a:cs typeface="+mn-cs"/>
        </a:defRPr>
      </a:lvl4pPr>
      <a:lvl5pPr marL="2419367" eaLnBrk="1" hangingPunct="1">
        <a:defRPr>
          <a:latin typeface="+mn-lt"/>
          <a:ea typeface="+mn-ea"/>
          <a:cs typeface="+mn-cs"/>
        </a:defRPr>
      </a:lvl5pPr>
      <a:lvl6pPr marL="3024195" eaLnBrk="1" hangingPunct="1">
        <a:defRPr>
          <a:latin typeface="+mn-lt"/>
          <a:ea typeface="+mn-ea"/>
          <a:cs typeface="+mn-cs"/>
        </a:defRPr>
      </a:lvl6pPr>
      <a:lvl7pPr marL="3629041" eaLnBrk="1" hangingPunct="1">
        <a:defRPr>
          <a:latin typeface="+mn-lt"/>
          <a:ea typeface="+mn-ea"/>
          <a:cs typeface="+mn-cs"/>
        </a:defRPr>
      </a:lvl7pPr>
      <a:lvl8pPr marL="4233869" eaLnBrk="1" hangingPunct="1">
        <a:defRPr>
          <a:latin typeface="+mn-lt"/>
          <a:ea typeface="+mn-ea"/>
          <a:cs typeface="+mn-cs"/>
        </a:defRPr>
      </a:lvl8pPr>
      <a:lvl9pPr marL="4838717"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emf"/><Relationship Id="rId1" Type="http://schemas.openxmlformats.org/officeDocument/2006/relationships/slideLayout" Target="../slideLayouts/slideLayout5.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9.emf"/><Relationship Id="rId4" Type="http://schemas.openxmlformats.org/officeDocument/2006/relationships/image" Target="../media/image3.emf"/><Relationship Id="rId9"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46CFC8-C4E7-0B48-321A-6A9AFEFB7DA0}"/>
              </a:ext>
            </a:extLst>
          </p:cNvPr>
          <p:cNvSpPr/>
          <p:nvPr/>
        </p:nvSpPr>
        <p:spPr>
          <a:xfrm>
            <a:off x="940472" y="1153110"/>
            <a:ext cx="28394279" cy="1929923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387"/>
          </a:p>
        </p:txBody>
      </p:sp>
      <p:sp>
        <p:nvSpPr>
          <p:cNvPr id="3" name="Rectangle 2">
            <a:extLst>
              <a:ext uri="{FF2B5EF4-FFF2-40B4-BE49-F238E27FC236}">
                <a16:creationId xmlns:a16="http://schemas.microsoft.com/office/drawing/2014/main" id="{5D3A030F-3F3E-767B-2C55-9FEC656A71A6}"/>
              </a:ext>
            </a:extLst>
          </p:cNvPr>
          <p:cNvSpPr/>
          <p:nvPr/>
        </p:nvSpPr>
        <p:spPr>
          <a:xfrm>
            <a:off x="22636356" y="1153110"/>
            <a:ext cx="6698393" cy="1928362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387"/>
          </a:p>
        </p:txBody>
      </p:sp>
      <p:cxnSp>
        <p:nvCxnSpPr>
          <p:cNvPr id="15" name="Straight Connector 14">
            <a:extLst>
              <a:ext uri="{FF2B5EF4-FFF2-40B4-BE49-F238E27FC236}">
                <a16:creationId xmlns:a16="http://schemas.microsoft.com/office/drawing/2014/main" id="{37D1524E-70A3-50DA-805D-37F86B592262}"/>
              </a:ext>
            </a:extLst>
          </p:cNvPr>
          <p:cNvCxnSpPr>
            <a:cxnSpLocks/>
          </p:cNvCxnSpPr>
          <p:nvPr/>
        </p:nvCxnSpPr>
        <p:spPr>
          <a:xfrm>
            <a:off x="1033768" y="19019731"/>
            <a:ext cx="28403307" cy="45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2A80FF2-F060-684C-216A-7201168DA244}"/>
              </a:ext>
            </a:extLst>
          </p:cNvPr>
          <p:cNvCxnSpPr>
            <a:cxnSpLocks/>
          </p:cNvCxnSpPr>
          <p:nvPr/>
        </p:nvCxnSpPr>
        <p:spPr>
          <a:xfrm>
            <a:off x="22618005" y="2145843"/>
            <a:ext cx="6698393" cy="33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BEA044-6771-3B83-6BC7-CF3E5A1DC1FB}"/>
              </a:ext>
            </a:extLst>
          </p:cNvPr>
          <p:cNvCxnSpPr>
            <a:cxnSpLocks/>
          </p:cNvCxnSpPr>
          <p:nvPr/>
        </p:nvCxnSpPr>
        <p:spPr>
          <a:xfrm>
            <a:off x="22613355" y="18569526"/>
            <a:ext cx="66983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C6D497F-DC40-9558-1559-FABBEC312CD6}"/>
              </a:ext>
            </a:extLst>
          </p:cNvPr>
          <p:cNvCxnSpPr>
            <a:cxnSpLocks/>
          </p:cNvCxnSpPr>
          <p:nvPr/>
        </p:nvCxnSpPr>
        <p:spPr>
          <a:xfrm>
            <a:off x="22636349" y="19559434"/>
            <a:ext cx="66800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9D71B2A-870F-0645-60F2-9C083B119A43}"/>
              </a:ext>
            </a:extLst>
          </p:cNvPr>
          <p:cNvCxnSpPr>
            <a:cxnSpLocks/>
          </p:cNvCxnSpPr>
          <p:nvPr/>
        </p:nvCxnSpPr>
        <p:spPr>
          <a:xfrm>
            <a:off x="26968028" y="18579716"/>
            <a:ext cx="0" cy="1857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D1170BE-1716-2CA9-A4DB-BD834406D66A}"/>
              </a:ext>
            </a:extLst>
          </p:cNvPr>
          <p:cNvCxnSpPr>
            <a:cxnSpLocks/>
          </p:cNvCxnSpPr>
          <p:nvPr/>
        </p:nvCxnSpPr>
        <p:spPr>
          <a:xfrm>
            <a:off x="22636349" y="17981006"/>
            <a:ext cx="665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CE77C31-31B5-3BC6-E4EA-33452F8D7FC7}"/>
              </a:ext>
            </a:extLst>
          </p:cNvPr>
          <p:cNvSpPr txBox="1"/>
          <p:nvPr/>
        </p:nvSpPr>
        <p:spPr>
          <a:xfrm>
            <a:off x="3301272" y="1510055"/>
            <a:ext cx="3935042" cy="459678"/>
          </a:xfrm>
          <a:prstGeom prst="rect">
            <a:avLst/>
          </a:prstGeom>
          <a:noFill/>
        </p:spPr>
        <p:txBody>
          <a:bodyPr wrap="square" rtlCol="0">
            <a:spAutoFit/>
          </a:bodyPr>
          <a:lstStyle/>
          <a:p>
            <a:endParaRPr lang="en-IN" sz="2387"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1DFA8DB-EA13-3506-9587-83ECD89D24A9}"/>
              </a:ext>
            </a:extLst>
          </p:cNvPr>
          <p:cNvSpPr txBox="1"/>
          <p:nvPr/>
        </p:nvSpPr>
        <p:spPr>
          <a:xfrm>
            <a:off x="21642943" y="2831477"/>
            <a:ext cx="6698393" cy="367024"/>
          </a:xfrm>
          <a:prstGeom prst="rect">
            <a:avLst/>
          </a:prstGeom>
          <a:noFill/>
        </p:spPr>
        <p:txBody>
          <a:bodyPr wrap="square">
            <a:spAutoFit/>
          </a:bodyPr>
          <a:lstStyle/>
          <a:p>
            <a:pPr marR="275525" lvl="1" algn="just">
              <a:spcBef>
                <a:spcPts val="585"/>
              </a:spcBef>
              <a:tabLst>
                <a:tab pos="1220590" algn="l"/>
              </a:tabLst>
            </a:pPr>
            <a:r>
              <a:rPr lang="en-US" sz="1785" b="1" dirty="0">
                <a:latin typeface="Times New Roman" panose="02020603050405020304" pitchFamily="18" charset="0"/>
                <a:ea typeface="Arial MT"/>
                <a:cs typeface="Times New Roman" panose="02020603050405020304" pitchFamily="18" charset="0"/>
              </a:rPr>
              <a:t>    </a:t>
            </a:r>
            <a:endParaRPr lang="en-IN" sz="1785" b="1" dirty="0">
              <a:latin typeface="Times New Roman" panose="02020603050405020304" pitchFamily="18" charset="0"/>
              <a:ea typeface="Arial MT"/>
              <a:cs typeface="Times New Roman" panose="02020603050405020304" pitchFamily="18" charset="0"/>
            </a:endParaRPr>
          </a:p>
        </p:txBody>
      </p:sp>
      <p:sp>
        <p:nvSpPr>
          <p:cNvPr id="5" name="TextBox 4">
            <a:extLst>
              <a:ext uri="{FF2B5EF4-FFF2-40B4-BE49-F238E27FC236}">
                <a16:creationId xmlns:a16="http://schemas.microsoft.com/office/drawing/2014/main" id="{113B6931-33D6-AA84-4219-C3A8C1F3C6B7}"/>
              </a:ext>
            </a:extLst>
          </p:cNvPr>
          <p:cNvSpPr txBox="1"/>
          <p:nvPr/>
        </p:nvSpPr>
        <p:spPr>
          <a:xfrm>
            <a:off x="22501967" y="1422081"/>
            <a:ext cx="6967164"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RURBAN CLUSTER</a:t>
            </a:r>
          </a:p>
        </p:txBody>
      </p:sp>
      <p:sp>
        <p:nvSpPr>
          <p:cNvPr id="6" name="TextBox 5">
            <a:extLst>
              <a:ext uri="{FF2B5EF4-FFF2-40B4-BE49-F238E27FC236}">
                <a16:creationId xmlns:a16="http://schemas.microsoft.com/office/drawing/2014/main" id="{28E7D45A-C566-98EB-3D11-9B055A47FC84}"/>
              </a:ext>
            </a:extLst>
          </p:cNvPr>
          <p:cNvSpPr txBox="1"/>
          <p:nvPr/>
        </p:nvSpPr>
        <p:spPr>
          <a:xfrm>
            <a:off x="22700699" y="18579716"/>
            <a:ext cx="411479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NAME: MAHAM KAUSAR</a:t>
            </a:r>
          </a:p>
        </p:txBody>
      </p:sp>
      <p:sp>
        <p:nvSpPr>
          <p:cNvPr id="7" name="TextBox 6">
            <a:extLst>
              <a:ext uri="{FF2B5EF4-FFF2-40B4-BE49-F238E27FC236}">
                <a16:creationId xmlns:a16="http://schemas.microsoft.com/office/drawing/2014/main" id="{66B2B0D6-BD5F-1784-26C4-C7DD3696F996}"/>
              </a:ext>
            </a:extLst>
          </p:cNvPr>
          <p:cNvSpPr txBox="1"/>
          <p:nvPr/>
        </p:nvSpPr>
        <p:spPr>
          <a:xfrm>
            <a:off x="27011409" y="18569526"/>
            <a:ext cx="2048387"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REV/EXM:03</a:t>
            </a:r>
          </a:p>
        </p:txBody>
      </p:sp>
      <p:sp>
        <p:nvSpPr>
          <p:cNvPr id="8" name="TextBox 7">
            <a:extLst>
              <a:ext uri="{FF2B5EF4-FFF2-40B4-BE49-F238E27FC236}">
                <a16:creationId xmlns:a16="http://schemas.microsoft.com/office/drawing/2014/main" id="{21930FCA-0489-EBDB-41EE-DF30FB7986F1}"/>
              </a:ext>
            </a:extLst>
          </p:cNvPr>
          <p:cNvSpPr txBox="1"/>
          <p:nvPr/>
        </p:nvSpPr>
        <p:spPr>
          <a:xfrm>
            <a:off x="22700699" y="19126111"/>
            <a:ext cx="4086454" cy="40010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CLASS:3rd Sem, MTech in  URP</a:t>
            </a:r>
          </a:p>
        </p:txBody>
      </p:sp>
      <p:sp>
        <p:nvSpPr>
          <p:cNvPr id="9" name="TextBox 8">
            <a:extLst>
              <a:ext uri="{FF2B5EF4-FFF2-40B4-BE49-F238E27FC236}">
                <a16:creationId xmlns:a16="http://schemas.microsoft.com/office/drawing/2014/main" id="{29B8AE7C-02A1-E6D9-B19B-8C1618942122}"/>
              </a:ext>
            </a:extLst>
          </p:cNvPr>
          <p:cNvSpPr txBox="1"/>
          <p:nvPr/>
        </p:nvSpPr>
        <p:spPr>
          <a:xfrm>
            <a:off x="27089960" y="19102293"/>
            <a:ext cx="167498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DRW:02</a:t>
            </a:r>
          </a:p>
        </p:txBody>
      </p:sp>
      <p:sp>
        <p:nvSpPr>
          <p:cNvPr id="10" name="TextBox 9">
            <a:extLst>
              <a:ext uri="{FF2B5EF4-FFF2-40B4-BE49-F238E27FC236}">
                <a16:creationId xmlns:a16="http://schemas.microsoft.com/office/drawing/2014/main" id="{D478032D-EE4F-19D9-B3AA-0A569902D441}"/>
              </a:ext>
            </a:extLst>
          </p:cNvPr>
          <p:cNvSpPr txBox="1"/>
          <p:nvPr/>
        </p:nvSpPr>
        <p:spPr>
          <a:xfrm>
            <a:off x="22786354" y="19759611"/>
            <a:ext cx="366661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REG NO:P01ZZ23T107004</a:t>
            </a:r>
          </a:p>
        </p:txBody>
      </p:sp>
      <p:sp>
        <p:nvSpPr>
          <p:cNvPr id="11" name="TextBox 10">
            <a:extLst>
              <a:ext uri="{FF2B5EF4-FFF2-40B4-BE49-F238E27FC236}">
                <a16:creationId xmlns:a16="http://schemas.microsoft.com/office/drawing/2014/main" id="{53CA38C2-1E3E-8AAB-AEC8-0CD0D48073B9}"/>
              </a:ext>
            </a:extLst>
          </p:cNvPr>
          <p:cNvSpPr txBox="1"/>
          <p:nvPr/>
        </p:nvSpPr>
        <p:spPr>
          <a:xfrm>
            <a:off x="1726406" y="19137912"/>
            <a:ext cx="20352672" cy="923330"/>
          </a:xfrm>
          <a:prstGeom prst="rect">
            <a:avLst/>
          </a:prstGeom>
          <a:noFill/>
        </p:spPr>
        <p:txBody>
          <a:bodyPr wrap="square" rtlCol="0">
            <a:spAutoFit/>
          </a:bodyPr>
          <a:lstStyle/>
          <a:p>
            <a:pPr algn="ctr"/>
            <a:r>
              <a:rPr lang="en-US" sz="5400" b="1" dirty="0">
                <a:latin typeface="Times New Roman" panose="02020603050405020304" pitchFamily="18" charset="0"/>
                <a:cs typeface="Times New Roman" panose="02020603050405020304" pitchFamily="18" charset="0"/>
              </a:rPr>
              <a:t>DISTRICT DEVELOPMENT PLAN FOR MYSURU DISTRICT</a:t>
            </a:r>
          </a:p>
        </p:txBody>
      </p:sp>
      <p:sp>
        <p:nvSpPr>
          <p:cNvPr id="23" name="TextBox 22">
            <a:extLst>
              <a:ext uri="{FF2B5EF4-FFF2-40B4-BE49-F238E27FC236}">
                <a16:creationId xmlns:a16="http://schemas.microsoft.com/office/drawing/2014/main" id="{618BB397-C521-13A5-3D8B-9113F3490A2D}"/>
              </a:ext>
            </a:extLst>
          </p:cNvPr>
          <p:cNvSpPr txBox="1"/>
          <p:nvPr/>
        </p:nvSpPr>
        <p:spPr>
          <a:xfrm>
            <a:off x="22898195" y="18097057"/>
            <a:ext cx="632460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SCHOOL OF PLANNING AND ARCHITECTURE</a:t>
            </a:r>
          </a:p>
        </p:txBody>
      </p:sp>
      <p:sp>
        <p:nvSpPr>
          <p:cNvPr id="24" name="TextBox 23">
            <a:extLst>
              <a:ext uri="{FF2B5EF4-FFF2-40B4-BE49-F238E27FC236}">
                <a16:creationId xmlns:a16="http://schemas.microsoft.com/office/drawing/2014/main" id="{E8EF08E6-B0FD-CDE0-5A6A-A664DF4B774B}"/>
              </a:ext>
            </a:extLst>
          </p:cNvPr>
          <p:cNvSpPr txBox="1"/>
          <p:nvPr/>
        </p:nvSpPr>
        <p:spPr>
          <a:xfrm>
            <a:off x="22705728" y="2205108"/>
            <a:ext cx="6498224" cy="4555093"/>
          </a:xfrm>
          <a:prstGeom prst="rect">
            <a:avLst/>
          </a:prstGeom>
          <a:solidFill>
            <a:schemeClr val="accent3">
              <a:lumMod val="20000"/>
              <a:lumOff val="80000"/>
            </a:schemeClr>
          </a:solidFill>
        </p:spPr>
        <p:txBody>
          <a:bodyPr wrap="square">
            <a:spAutoFit/>
          </a:bodyPr>
          <a:lstStyle/>
          <a:p>
            <a:r>
              <a:rPr lang="en-US" sz="2000" b="1" dirty="0">
                <a:solidFill>
                  <a:srgbClr val="FF0000"/>
                </a:solidFill>
                <a:latin typeface="Times New Roman" panose="02020603050405020304" pitchFamily="18" charset="0"/>
                <a:cs typeface="Times New Roman" panose="02020603050405020304" pitchFamily="18" charset="0"/>
              </a:rPr>
              <a:t>STEP 2:Delineation of Planning Area:</a:t>
            </a:r>
          </a:p>
          <a:p>
            <a:pPr algn="just"/>
            <a:r>
              <a:rPr lang="en-US" sz="1800" b="1" dirty="0">
                <a:latin typeface="Times New Roman" panose="02020603050405020304" pitchFamily="18" charset="0"/>
                <a:cs typeface="Times New Roman" panose="02020603050405020304" pitchFamily="18" charset="0"/>
              </a:rPr>
              <a:t>1.Delineation of Planning Area:</a:t>
            </a:r>
          </a:p>
          <a:p>
            <a:pPr marL="342900" indent="-34290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cluster boundary needs to be clearly delineated following the process specified in the respective State/UT statutes.</a:t>
            </a:r>
          </a:p>
          <a:p>
            <a:pPr marL="342900" indent="-34290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Planning area needs to be distinctively shown on the map with GIS co-ordinates on a scale of 1:8000</a:t>
            </a:r>
          </a:p>
          <a:p>
            <a:pPr marL="342900" indent="-34290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Planning areas shall as far as possible include full plot Nos ( Survey Nos).</a:t>
            </a:r>
          </a:p>
          <a:p>
            <a:pPr algn="just"/>
            <a:r>
              <a:rPr lang="en-US" sz="1800" b="1" dirty="0">
                <a:latin typeface="Times New Roman" panose="02020603050405020304" pitchFamily="18" charset="0"/>
                <a:cs typeface="Times New Roman" panose="02020603050405020304" pitchFamily="18" charset="0"/>
              </a:rPr>
              <a:t>2.Notification of Planning Area:</a:t>
            </a:r>
          </a:p>
          <a:p>
            <a:pPr marL="342900" indent="-34290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declaration of the planning area shall be widely published in at least 2 local news-papers having wide circulation as well as by a public notice affixed at prominent places, Government offices, local authorities situated within the Planning Arca.</a:t>
            </a:r>
          </a:p>
          <a:p>
            <a:pPr marL="342900" indent="-34290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This will be followed by initiation of the Spatial Planning Component of the ICAP. The process shall follow the planning norms as laid down in the State Town and Country Planning Acts</a:t>
            </a:r>
          </a:p>
        </p:txBody>
      </p:sp>
      <p:sp>
        <p:nvSpPr>
          <p:cNvPr id="31" name="TextBox 30">
            <a:extLst>
              <a:ext uri="{FF2B5EF4-FFF2-40B4-BE49-F238E27FC236}">
                <a16:creationId xmlns:a16="http://schemas.microsoft.com/office/drawing/2014/main" id="{54CD33A7-081B-EF1B-5F1F-FE505D7A93DF}"/>
              </a:ext>
            </a:extLst>
          </p:cNvPr>
          <p:cNvSpPr txBox="1"/>
          <p:nvPr/>
        </p:nvSpPr>
        <p:spPr>
          <a:xfrm>
            <a:off x="22702429" y="6856608"/>
            <a:ext cx="6520366" cy="7319113"/>
          </a:xfrm>
          <a:prstGeom prst="rect">
            <a:avLst/>
          </a:prstGeom>
          <a:solidFill>
            <a:schemeClr val="accent6">
              <a:lumMod val="20000"/>
              <a:lumOff val="80000"/>
            </a:schemeClr>
          </a:solidFill>
        </p:spPr>
        <p:txBody>
          <a:bodyPr wrap="square" rtlCol="0">
            <a:spAutoFit/>
          </a:bodyPr>
          <a:lstStyle/>
          <a:p>
            <a:pPr algn="just"/>
            <a:r>
              <a:rPr lang="en-US" sz="2000" b="1" dirty="0">
                <a:solidFill>
                  <a:srgbClr val="FF0000"/>
                </a:solidFill>
                <a:latin typeface="Times New Roman" panose="02020603050405020304" pitchFamily="18" charset="0"/>
                <a:cs typeface="Times New Roman" panose="02020603050405020304" pitchFamily="18" charset="0"/>
              </a:rPr>
              <a:t>STEP 3:Cluster Profiling:</a:t>
            </a:r>
          </a:p>
          <a:p>
            <a:pPr algn="just"/>
            <a:r>
              <a:rPr lang="en-US" sz="1800" dirty="0">
                <a:latin typeface="Times New Roman" panose="02020603050405020304" pitchFamily="18" charset="0"/>
                <a:cs typeface="Times New Roman" panose="02020603050405020304" pitchFamily="18" charset="0"/>
              </a:rPr>
              <a:t>The existing profile of the cluster needs to be detailed out at 2 levels</a:t>
            </a:r>
          </a:p>
          <a:p>
            <a:pPr marL="342900" indent="-342900" algn="just">
              <a:buAutoNum type="arabicParenBoth"/>
            </a:pPr>
            <a:r>
              <a:rPr lang="en-US" sz="1800" dirty="0">
                <a:latin typeface="Times New Roman" panose="02020603050405020304" pitchFamily="18" charset="0"/>
                <a:cs typeface="Times New Roman" panose="02020603050405020304" pitchFamily="18" charset="0"/>
              </a:rPr>
              <a:t>General Profile</a:t>
            </a:r>
          </a:p>
          <a:p>
            <a:pPr marL="342900" indent="-342900" algn="just">
              <a:buAutoNum type="arabicParenBoth"/>
            </a:pPr>
            <a:r>
              <a:rPr lang="en-US" sz="1800" dirty="0">
                <a:latin typeface="Times New Roman" panose="02020603050405020304" pitchFamily="18" charset="0"/>
                <a:cs typeface="Times New Roman" panose="02020603050405020304" pitchFamily="18" charset="0"/>
              </a:rPr>
              <a:t>Component Profiling </a:t>
            </a:r>
            <a:endParaRPr lang="en-US" sz="1800" b="1" dirty="0">
              <a:latin typeface="Times New Roman" panose="02020603050405020304" pitchFamily="18" charset="0"/>
              <a:cs typeface="Times New Roman" panose="02020603050405020304" pitchFamily="18" charset="0"/>
            </a:endParaRPr>
          </a:p>
          <a:p>
            <a:pPr algn="just"/>
            <a:r>
              <a:rPr lang="en-US" sz="1800" b="1" dirty="0">
                <a:solidFill>
                  <a:srgbClr val="002060"/>
                </a:solidFill>
                <a:latin typeface="Times New Roman" panose="02020603050405020304" pitchFamily="18" charset="0"/>
                <a:cs typeface="Times New Roman" panose="02020603050405020304" pitchFamily="18" charset="0"/>
              </a:rPr>
              <a:t>(1) General Profile:</a:t>
            </a:r>
          </a:p>
          <a:p>
            <a:pPr algn="just"/>
            <a:r>
              <a:rPr lang="en-US" sz="1800" dirty="0">
                <a:latin typeface="Times New Roman" panose="02020603050405020304" pitchFamily="18" charset="0"/>
                <a:cs typeface="Times New Roman" panose="02020603050405020304" pitchFamily="18" charset="0"/>
              </a:rPr>
              <a:t>Under the General Profiling the Demographic details of the GPs within the cluster, the socio-economic profiling, cultural profiling and the administrative profiling of the GPs need to be done.</a:t>
            </a:r>
          </a:p>
          <a:p>
            <a:pPr marL="342900" indent="-342900" algn="just">
              <a:buFont typeface="+mj-lt"/>
              <a:buAutoNum type="alphaLcPeriod"/>
            </a:pPr>
            <a:r>
              <a:rPr lang="en-US" sz="1800" b="1" dirty="0">
                <a:latin typeface="Times New Roman" panose="02020603050405020304" pitchFamily="18" charset="0"/>
                <a:cs typeface="Times New Roman" panose="02020603050405020304" pitchFamily="18" charset="0"/>
              </a:rPr>
              <a:t>Demography: </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This will enable planning and designing as per the demographic needs and trends for each of the components chosen for the cluster</a:t>
            </a:r>
          </a:p>
          <a:p>
            <a:pPr algn="just"/>
            <a:r>
              <a:rPr lang="en-US" sz="1800" b="1" dirty="0">
                <a:latin typeface="Times New Roman" panose="02020603050405020304" pitchFamily="18" charset="0"/>
                <a:cs typeface="Times New Roman" panose="02020603050405020304" pitchFamily="18" charset="0"/>
              </a:rPr>
              <a:t>b.  Socio Economic&amp; Cultural :</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This will enable identification of the most appropriate needs for the cluster as well as understand the latent potential of the cluster, which can be further developed or given impetus under this Mission.</a:t>
            </a:r>
          </a:p>
          <a:p>
            <a:pPr algn="just"/>
            <a:r>
              <a:rPr lang="en-US" sz="1800" b="1" dirty="0">
                <a:latin typeface="Times New Roman" panose="02020603050405020304" pitchFamily="18" charset="0"/>
                <a:cs typeface="Times New Roman" panose="02020603050405020304" pitchFamily="18" charset="0"/>
              </a:rPr>
              <a:t>c.  Administrative:</a:t>
            </a:r>
          </a:p>
          <a:p>
            <a:pPr marL="285750" indent="-285750"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It is important to understand the administrative profile of the cluster for smooth implementation of the Mission and to enable setting up of the institutional frameworks at the block and cluster level.</a:t>
            </a:r>
          </a:p>
          <a:p>
            <a:pPr algn="just"/>
            <a:r>
              <a:rPr lang="en-US" sz="1800" b="1" dirty="0">
                <a:solidFill>
                  <a:srgbClr val="002060"/>
                </a:solidFill>
                <a:latin typeface="Times New Roman" panose="02020603050405020304" pitchFamily="18" charset="0"/>
                <a:cs typeface="Times New Roman" panose="02020603050405020304" pitchFamily="18" charset="0"/>
              </a:rPr>
              <a:t>(2) Component Profiling:</a:t>
            </a:r>
          </a:p>
          <a:p>
            <a:pPr algn="just"/>
            <a:r>
              <a:rPr lang="en-US" sz="1800" dirty="0">
                <a:latin typeface="Times New Roman" panose="02020603050405020304" pitchFamily="18" charset="0"/>
                <a:cs typeface="Times New Roman" panose="02020603050405020304" pitchFamily="18" charset="0"/>
              </a:rPr>
              <a:t>Fourteen desirable components have been listed out as ideal components for the cluster, however giving flexibility to the States to decide other relevant components required to develop the cluster.</a:t>
            </a:r>
          </a:p>
        </p:txBody>
      </p:sp>
      <p:cxnSp>
        <p:nvCxnSpPr>
          <p:cNvPr id="33" name="Straight Connector 32">
            <a:extLst>
              <a:ext uri="{FF2B5EF4-FFF2-40B4-BE49-F238E27FC236}">
                <a16:creationId xmlns:a16="http://schemas.microsoft.com/office/drawing/2014/main" id="{9224AF20-CEC2-07A6-A7D2-419233C70AD3}"/>
              </a:ext>
            </a:extLst>
          </p:cNvPr>
          <p:cNvCxnSpPr/>
          <p:nvPr/>
        </p:nvCxnSpPr>
        <p:spPr>
          <a:xfrm>
            <a:off x="946445" y="3833812"/>
            <a:ext cx="21766160" cy="0"/>
          </a:xfrm>
          <a:prstGeom prst="line">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85E64873-23ED-2CDE-4641-88D60F9233D9}"/>
              </a:ext>
            </a:extLst>
          </p:cNvPr>
          <p:cNvSpPr txBox="1"/>
          <p:nvPr/>
        </p:nvSpPr>
        <p:spPr>
          <a:xfrm>
            <a:off x="1345409" y="3933654"/>
            <a:ext cx="7511356" cy="966290"/>
          </a:xfrm>
          <a:prstGeom prst="rect">
            <a:avLst/>
          </a:prstGeom>
          <a:noFill/>
        </p:spPr>
        <p:txBody>
          <a:bodyPr wrap="square">
            <a:spAutoFit/>
          </a:bodyPr>
          <a:lstStyle/>
          <a:p>
            <a:pPr>
              <a:lnSpc>
                <a:spcPct val="150000"/>
              </a:lnSpc>
            </a:pPr>
            <a:r>
              <a:rPr lang="en-US" sz="2000" b="1" dirty="0">
                <a:solidFill>
                  <a:srgbClr val="FF0000"/>
                </a:solidFill>
                <a:latin typeface="Times New Roman" panose="02020603050405020304" pitchFamily="18" charset="0"/>
                <a:cs typeface="Times New Roman" panose="02020603050405020304" pitchFamily="18" charset="0"/>
              </a:rPr>
              <a:t>STEP 3:Cluster Profiling: </a:t>
            </a:r>
          </a:p>
          <a:p>
            <a:pPr algn="ctr">
              <a:lnSpc>
                <a:spcPct val="150000"/>
              </a:lnSpc>
            </a:pPr>
            <a:r>
              <a:rPr lang="en-US" sz="2000" b="1" dirty="0">
                <a:solidFill>
                  <a:srgbClr val="002060"/>
                </a:solidFill>
                <a:latin typeface="Times New Roman" panose="02020603050405020304" pitchFamily="18" charset="0"/>
                <a:cs typeface="Times New Roman" panose="02020603050405020304" pitchFamily="18" charset="0"/>
              </a:rPr>
              <a:t>      1.Demographic Profile of the Cluster</a:t>
            </a:r>
            <a:endParaRPr lang="en-US" sz="2000" dirty="0"/>
          </a:p>
        </p:txBody>
      </p:sp>
      <p:sp>
        <p:nvSpPr>
          <p:cNvPr id="40" name="TextBox 39">
            <a:extLst>
              <a:ext uri="{FF2B5EF4-FFF2-40B4-BE49-F238E27FC236}">
                <a16:creationId xmlns:a16="http://schemas.microsoft.com/office/drawing/2014/main" id="{974229B1-3E7D-86CE-CC3B-00EDD0BBBA40}"/>
              </a:ext>
            </a:extLst>
          </p:cNvPr>
          <p:cNvSpPr txBox="1"/>
          <p:nvPr/>
        </p:nvSpPr>
        <p:spPr>
          <a:xfrm>
            <a:off x="3742809" y="8618366"/>
            <a:ext cx="15140940" cy="400110"/>
          </a:xfrm>
          <a:prstGeom prst="rect">
            <a:avLst/>
          </a:prstGeom>
          <a:noFill/>
        </p:spPr>
        <p:txBody>
          <a:bodyPr wrap="square">
            <a:spAutoFit/>
          </a:bodyPr>
          <a:lstStyle/>
          <a:p>
            <a:r>
              <a:rPr lang="en-US" sz="2000" b="1" dirty="0">
                <a:solidFill>
                  <a:srgbClr val="002060"/>
                </a:solidFill>
                <a:latin typeface="Times New Roman" panose="02020603050405020304" pitchFamily="18" charset="0"/>
                <a:cs typeface="Times New Roman" panose="02020603050405020304" pitchFamily="18" charset="0"/>
              </a:rPr>
              <a:t>2.Social Profile of Cluster</a:t>
            </a:r>
          </a:p>
        </p:txBody>
      </p:sp>
      <p:pic>
        <p:nvPicPr>
          <p:cNvPr id="42" name="Picture 41">
            <a:extLst>
              <a:ext uri="{FF2B5EF4-FFF2-40B4-BE49-F238E27FC236}">
                <a16:creationId xmlns:a16="http://schemas.microsoft.com/office/drawing/2014/main" id="{6CAB8CFD-E2F4-A300-18DF-6953F3A06560}"/>
              </a:ext>
            </a:extLst>
          </p:cNvPr>
          <p:cNvPicPr>
            <a:picLocks noChangeAspect="1"/>
          </p:cNvPicPr>
          <p:nvPr/>
        </p:nvPicPr>
        <p:blipFill>
          <a:blip r:embed="rId2"/>
          <a:stretch>
            <a:fillRect/>
          </a:stretch>
        </p:blipFill>
        <p:spPr>
          <a:xfrm>
            <a:off x="1078110" y="9074124"/>
            <a:ext cx="8337720" cy="3128742"/>
          </a:xfrm>
          <a:prstGeom prst="rect">
            <a:avLst/>
          </a:prstGeom>
        </p:spPr>
      </p:pic>
      <p:pic>
        <p:nvPicPr>
          <p:cNvPr id="44" name="Picture 43">
            <a:extLst>
              <a:ext uri="{FF2B5EF4-FFF2-40B4-BE49-F238E27FC236}">
                <a16:creationId xmlns:a16="http://schemas.microsoft.com/office/drawing/2014/main" id="{500D1261-51CD-1A05-3983-5B59B0EA01C5}"/>
              </a:ext>
            </a:extLst>
          </p:cNvPr>
          <p:cNvPicPr>
            <a:picLocks noChangeAspect="1"/>
          </p:cNvPicPr>
          <p:nvPr/>
        </p:nvPicPr>
        <p:blipFill>
          <a:blip r:embed="rId3"/>
          <a:stretch>
            <a:fillRect/>
          </a:stretch>
        </p:blipFill>
        <p:spPr>
          <a:xfrm>
            <a:off x="1093411" y="12724881"/>
            <a:ext cx="8399498" cy="2909796"/>
          </a:xfrm>
          <a:prstGeom prst="rect">
            <a:avLst/>
          </a:prstGeom>
        </p:spPr>
      </p:pic>
      <p:pic>
        <p:nvPicPr>
          <p:cNvPr id="46" name="Picture 45">
            <a:extLst>
              <a:ext uri="{FF2B5EF4-FFF2-40B4-BE49-F238E27FC236}">
                <a16:creationId xmlns:a16="http://schemas.microsoft.com/office/drawing/2014/main" id="{F76912D4-7A4B-8B21-BF51-F10BCF6BFBA0}"/>
              </a:ext>
            </a:extLst>
          </p:cNvPr>
          <p:cNvPicPr>
            <a:picLocks noChangeAspect="1"/>
          </p:cNvPicPr>
          <p:nvPr/>
        </p:nvPicPr>
        <p:blipFill>
          <a:blip r:embed="rId4"/>
          <a:stretch>
            <a:fillRect/>
          </a:stretch>
        </p:blipFill>
        <p:spPr>
          <a:xfrm>
            <a:off x="3087643" y="16181831"/>
            <a:ext cx="4774908" cy="2738059"/>
          </a:xfrm>
          <a:prstGeom prst="rect">
            <a:avLst/>
          </a:prstGeom>
        </p:spPr>
      </p:pic>
      <p:sp>
        <p:nvSpPr>
          <p:cNvPr id="47" name="TextBox 46">
            <a:extLst>
              <a:ext uri="{FF2B5EF4-FFF2-40B4-BE49-F238E27FC236}">
                <a16:creationId xmlns:a16="http://schemas.microsoft.com/office/drawing/2014/main" id="{BABAB9B0-6B44-A7A5-2893-51F946BAF32E}"/>
              </a:ext>
            </a:extLst>
          </p:cNvPr>
          <p:cNvSpPr txBox="1"/>
          <p:nvPr/>
        </p:nvSpPr>
        <p:spPr>
          <a:xfrm>
            <a:off x="3631406" y="12275225"/>
            <a:ext cx="15140940" cy="400110"/>
          </a:xfrm>
          <a:prstGeom prst="rect">
            <a:avLst/>
          </a:prstGeom>
          <a:noFill/>
        </p:spPr>
        <p:txBody>
          <a:bodyPr wrap="square">
            <a:spAutoFit/>
          </a:bodyPr>
          <a:lstStyle/>
          <a:p>
            <a:r>
              <a:rPr lang="en-US" sz="2000" b="1" dirty="0">
                <a:solidFill>
                  <a:srgbClr val="002060"/>
                </a:solidFill>
                <a:latin typeface="Times New Roman" panose="02020603050405020304" pitchFamily="18" charset="0"/>
                <a:cs typeface="Times New Roman" panose="02020603050405020304" pitchFamily="18" charset="0"/>
              </a:rPr>
              <a:t>3.Economic Profile of Cluster</a:t>
            </a:r>
          </a:p>
        </p:txBody>
      </p:sp>
      <p:sp>
        <p:nvSpPr>
          <p:cNvPr id="48" name="TextBox 47">
            <a:extLst>
              <a:ext uri="{FF2B5EF4-FFF2-40B4-BE49-F238E27FC236}">
                <a16:creationId xmlns:a16="http://schemas.microsoft.com/office/drawing/2014/main" id="{FC97710D-98F0-377C-530F-5916FAC4421F}"/>
              </a:ext>
            </a:extLst>
          </p:cNvPr>
          <p:cNvSpPr txBox="1"/>
          <p:nvPr/>
        </p:nvSpPr>
        <p:spPr>
          <a:xfrm>
            <a:off x="3301272" y="15773346"/>
            <a:ext cx="15140940" cy="400110"/>
          </a:xfrm>
          <a:prstGeom prst="rect">
            <a:avLst/>
          </a:prstGeom>
          <a:noFill/>
        </p:spPr>
        <p:txBody>
          <a:bodyPr wrap="square">
            <a:spAutoFit/>
          </a:bodyPr>
          <a:lstStyle/>
          <a:p>
            <a:r>
              <a:rPr lang="en-US" sz="2000" b="1" dirty="0">
                <a:solidFill>
                  <a:srgbClr val="002060"/>
                </a:solidFill>
                <a:latin typeface="Times New Roman" panose="02020603050405020304" pitchFamily="18" charset="0"/>
                <a:cs typeface="Times New Roman" panose="02020603050405020304" pitchFamily="18" charset="0"/>
              </a:rPr>
              <a:t>4.Administrative Profile of Cluster</a:t>
            </a:r>
          </a:p>
        </p:txBody>
      </p:sp>
      <p:pic>
        <p:nvPicPr>
          <p:cNvPr id="54" name="Picture 53">
            <a:extLst>
              <a:ext uri="{FF2B5EF4-FFF2-40B4-BE49-F238E27FC236}">
                <a16:creationId xmlns:a16="http://schemas.microsoft.com/office/drawing/2014/main" id="{CB3CAA0E-ADC3-63C3-32C2-18A08E1CD08C}"/>
              </a:ext>
            </a:extLst>
          </p:cNvPr>
          <p:cNvPicPr>
            <a:picLocks noChangeAspect="1"/>
          </p:cNvPicPr>
          <p:nvPr/>
        </p:nvPicPr>
        <p:blipFill>
          <a:blip r:embed="rId5"/>
          <a:stretch>
            <a:fillRect/>
          </a:stretch>
        </p:blipFill>
        <p:spPr>
          <a:xfrm>
            <a:off x="9711996" y="4366928"/>
            <a:ext cx="5125624" cy="5381394"/>
          </a:xfrm>
          <a:prstGeom prst="rect">
            <a:avLst/>
          </a:prstGeom>
        </p:spPr>
      </p:pic>
      <p:sp>
        <p:nvSpPr>
          <p:cNvPr id="55" name="TextBox 54">
            <a:extLst>
              <a:ext uri="{FF2B5EF4-FFF2-40B4-BE49-F238E27FC236}">
                <a16:creationId xmlns:a16="http://schemas.microsoft.com/office/drawing/2014/main" id="{083894CE-87B2-5AC8-E2B3-D8E320F5A96F}"/>
              </a:ext>
            </a:extLst>
          </p:cNvPr>
          <p:cNvSpPr txBox="1"/>
          <p:nvPr/>
        </p:nvSpPr>
        <p:spPr>
          <a:xfrm>
            <a:off x="7723948" y="3909461"/>
            <a:ext cx="7178663" cy="400110"/>
          </a:xfrm>
          <a:prstGeom prst="rect">
            <a:avLst/>
          </a:prstGeom>
          <a:noFill/>
        </p:spPr>
        <p:txBody>
          <a:bodyPr wrap="square">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STEP 3:Component Profiling</a:t>
            </a:r>
            <a:endParaRPr lang="en-US" sz="2000" dirty="0"/>
          </a:p>
        </p:txBody>
      </p:sp>
      <p:sp>
        <p:nvSpPr>
          <p:cNvPr id="56" name="TextBox 55">
            <a:extLst>
              <a:ext uri="{FF2B5EF4-FFF2-40B4-BE49-F238E27FC236}">
                <a16:creationId xmlns:a16="http://schemas.microsoft.com/office/drawing/2014/main" id="{1651FEF6-ED15-BC92-8442-A485566BC151}"/>
              </a:ext>
            </a:extLst>
          </p:cNvPr>
          <p:cNvSpPr txBox="1"/>
          <p:nvPr/>
        </p:nvSpPr>
        <p:spPr>
          <a:xfrm>
            <a:off x="15277452" y="3958975"/>
            <a:ext cx="4144540" cy="400110"/>
          </a:xfrm>
          <a:prstGeom prst="rect">
            <a:avLst/>
          </a:prstGeom>
          <a:noFill/>
        </p:spPr>
        <p:txBody>
          <a:bodyPr wrap="square">
            <a:spAutoFit/>
          </a:bodyPr>
          <a:lstStyle/>
          <a:p>
            <a:pPr algn="just"/>
            <a:r>
              <a:rPr lang="en-US" sz="2000" b="1" dirty="0">
                <a:solidFill>
                  <a:srgbClr val="FF0000"/>
                </a:solidFill>
                <a:latin typeface="Times New Roman" panose="02020603050405020304" pitchFamily="18" charset="0"/>
                <a:cs typeface="Times New Roman" panose="02020603050405020304" pitchFamily="18" charset="0"/>
              </a:rPr>
              <a:t>STEP 4:SWOT Analysis &amp; Vision:</a:t>
            </a:r>
          </a:p>
        </p:txBody>
      </p:sp>
      <p:sp>
        <p:nvSpPr>
          <p:cNvPr id="62" name="TextBox 61">
            <a:extLst>
              <a:ext uri="{FF2B5EF4-FFF2-40B4-BE49-F238E27FC236}">
                <a16:creationId xmlns:a16="http://schemas.microsoft.com/office/drawing/2014/main" id="{D9B6409B-BAC5-29B9-23F9-F829700F6B35}"/>
              </a:ext>
            </a:extLst>
          </p:cNvPr>
          <p:cNvSpPr txBox="1"/>
          <p:nvPr/>
        </p:nvSpPr>
        <p:spPr>
          <a:xfrm>
            <a:off x="22703360" y="14285953"/>
            <a:ext cx="6504814" cy="1692771"/>
          </a:xfrm>
          <a:prstGeom prst="rect">
            <a:avLst/>
          </a:prstGeom>
          <a:solidFill>
            <a:schemeClr val="accent2">
              <a:lumMod val="20000"/>
              <a:lumOff val="80000"/>
            </a:schemeClr>
          </a:solidFill>
        </p:spPr>
        <p:txBody>
          <a:bodyPr wrap="square">
            <a:spAutoFit/>
          </a:bodyPr>
          <a:lstStyle/>
          <a:p>
            <a:pPr algn="just"/>
            <a:r>
              <a:rPr lang="en-US" sz="2000" b="1" dirty="0">
                <a:solidFill>
                  <a:srgbClr val="FF0000"/>
                </a:solidFill>
                <a:latin typeface="Times New Roman" panose="02020603050405020304" pitchFamily="18" charset="0"/>
                <a:cs typeface="Times New Roman" panose="02020603050405020304" pitchFamily="18" charset="0"/>
              </a:rPr>
              <a:t>STEP 4:SWOT Analysis</a:t>
            </a:r>
          </a:p>
          <a:p>
            <a:pPr algn="just"/>
            <a:r>
              <a:rPr lang="en-US" sz="2000" b="1" dirty="0">
                <a:latin typeface="Times New Roman" panose="02020603050405020304" pitchFamily="18" charset="0"/>
                <a:cs typeface="Times New Roman" panose="02020603050405020304" pitchFamily="18" charset="0"/>
              </a:rPr>
              <a:t>Vision:</a:t>
            </a:r>
          </a:p>
          <a:p>
            <a:pPr algn="just"/>
            <a:r>
              <a:rPr lang="en-US" sz="1600" dirty="0">
                <a:latin typeface="Times New Roman" panose="02020603050405020304" pitchFamily="18" charset="0"/>
                <a:cs typeface="Times New Roman" panose="02020603050405020304" pitchFamily="18" charset="0"/>
              </a:rPr>
              <a:t>The cluster is proposed to be an agrarian cluster which will promote Allied activities and </a:t>
            </a:r>
            <a:r>
              <a:rPr lang="en-US" sz="1600" dirty="0" err="1">
                <a:latin typeface="Times New Roman" panose="02020603050405020304" pitchFamily="18" charset="0"/>
                <a:cs typeface="Times New Roman" panose="02020603050405020304" pitchFamily="18" charset="0"/>
              </a:rPr>
              <a:t>Agro</a:t>
            </a:r>
            <a:r>
              <a:rPr lang="en-US" sz="1600" dirty="0">
                <a:latin typeface="Times New Roman" panose="02020603050405020304" pitchFamily="18" charset="0"/>
                <a:cs typeface="Times New Roman" panose="02020603050405020304" pitchFamily="18" charset="0"/>
              </a:rPr>
              <a:t> based industries within the cluster to increase the productivity, income and employment in the sector, also focusing on upgrading the existing basic amenities as per the Standards </a:t>
            </a:r>
          </a:p>
        </p:txBody>
      </p:sp>
      <p:sp>
        <p:nvSpPr>
          <p:cNvPr id="64" name="TextBox 63">
            <a:extLst>
              <a:ext uri="{FF2B5EF4-FFF2-40B4-BE49-F238E27FC236}">
                <a16:creationId xmlns:a16="http://schemas.microsoft.com/office/drawing/2014/main" id="{29E8C836-8078-31EE-889D-B4C953D8D462}"/>
              </a:ext>
            </a:extLst>
          </p:cNvPr>
          <p:cNvSpPr txBox="1"/>
          <p:nvPr/>
        </p:nvSpPr>
        <p:spPr>
          <a:xfrm>
            <a:off x="9585898" y="10098917"/>
            <a:ext cx="15139686" cy="400110"/>
          </a:xfrm>
          <a:prstGeom prst="rect">
            <a:avLst/>
          </a:prstGeom>
          <a:noFill/>
        </p:spPr>
        <p:txBody>
          <a:bodyPr wrap="square">
            <a:spAutoFit/>
          </a:bodyPr>
          <a:lstStyle/>
          <a:p>
            <a:r>
              <a:rPr lang="en-US" sz="2000" b="1" dirty="0">
                <a:solidFill>
                  <a:srgbClr val="FF0000"/>
                </a:solidFill>
                <a:latin typeface="Times New Roman" panose="02020603050405020304" pitchFamily="18" charset="0"/>
                <a:cs typeface="Times New Roman" panose="02020603050405020304" pitchFamily="18" charset="0"/>
              </a:rPr>
              <a:t>STEP 5: Deficiency Analysis &amp; Identification of Needs:</a:t>
            </a:r>
          </a:p>
        </p:txBody>
      </p:sp>
      <p:sp>
        <p:nvSpPr>
          <p:cNvPr id="68" name="TextBox 67">
            <a:extLst>
              <a:ext uri="{FF2B5EF4-FFF2-40B4-BE49-F238E27FC236}">
                <a16:creationId xmlns:a16="http://schemas.microsoft.com/office/drawing/2014/main" id="{AB5BFC45-CA39-662E-5C37-3F24306475D1}"/>
              </a:ext>
            </a:extLst>
          </p:cNvPr>
          <p:cNvSpPr txBox="1"/>
          <p:nvPr/>
        </p:nvSpPr>
        <p:spPr>
          <a:xfrm>
            <a:off x="9618277" y="10612091"/>
            <a:ext cx="12853885" cy="369332"/>
          </a:xfrm>
          <a:prstGeom prst="rect">
            <a:avLst/>
          </a:prstGeom>
          <a:solidFill>
            <a:schemeClr val="bg2"/>
          </a:solid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The deficiency analysis, based on the present &amp; prior needs, it is considered into 4 basic components which are</a:t>
            </a:r>
          </a:p>
        </p:txBody>
      </p:sp>
      <p:sp>
        <p:nvSpPr>
          <p:cNvPr id="79" name="TextBox 78">
            <a:extLst>
              <a:ext uri="{FF2B5EF4-FFF2-40B4-BE49-F238E27FC236}">
                <a16:creationId xmlns:a16="http://schemas.microsoft.com/office/drawing/2014/main" id="{393BCB95-8A77-A21B-B6A2-4CC52A441380}"/>
              </a:ext>
            </a:extLst>
          </p:cNvPr>
          <p:cNvSpPr txBox="1"/>
          <p:nvPr/>
        </p:nvSpPr>
        <p:spPr>
          <a:xfrm>
            <a:off x="11502867" y="12013768"/>
            <a:ext cx="15140940" cy="400110"/>
          </a:xfrm>
          <a:prstGeom prst="rect">
            <a:avLst/>
          </a:prstGeom>
          <a:noFill/>
        </p:spPr>
        <p:txBody>
          <a:bodyPr wrap="square">
            <a:spAutoFit/>
          </a:bodyPr>
          <a:lstStyle/>
          <a:p>
            <a:r>
              <a:rPr lang="en-US" sz="2000" b="1" dirty="0">
                <a:solidFill>
                  <a:srgbClr val="002060"/>
                </a:solidFill>
                <a:latin typeface="Times New Roman" panose="02020603050405020304" pitchFamily="18" charset="0"/>
                <a:cs typeface="Times New Roman" panose="02020603050405020304" pitchFamily="18" charset="0"/>
              </a:rPr>
              <a:t>1.Basic Amenities</a:t>
            </a:r>
          </a:p>
        </p:txBody>
      </p:sp>
      <p:sp>
        <p:nvSpPr>
          <p:cNvPr id="80" name="TextBox 79">
            <a:extLst>
              <a:ext uri="{FF2B5EF4-FFF2-40B4-BE49-F238E27FC236}">
                <a16:creationId xmlns:a16="http://schemas.microsoft.com/office/drawing/2014/main" id="{6C7D354D-E01C-E8F4-0363-B1A921312E01}"/>
              </a:ext>
            </a:extLst>
          </p:cNvPr>
          <p:cNvSpPr txBox="1"/>
          <p:nvPr/>
        </p:nvSpPr>
        <p:spPr>
          <a:xfrm>
            <a:off x="18122765" y="14444651"/>
            <a:ext cx="4393841" cy="400110"/>
          </a:xfrm>
          <a:prstGeom prst="rect">
            <a:avLst/>
          </a:prstGeom>
          <a:noFill/>
        </p:spPr>
        <p:txBody>
          <a:bodyPr wrap="square">
            <a:spAutoFit/>
          </a:bodyPr>
          <a:lstStyle/>
          <a:p>
            <a:r>
              <a:rPr lang="en-US" sz="2000" b="1" dirty="0">
                <a:solidFill>
                  <a:srgbClr val="002060"/>
                </a:solidFill>
                <a:latin typeface="Times New Roman" panose="02020603050405020304" pitchFamily="18" charset="0"/>
                <a:cs typeface="Times New Roman" panose="02020603050405020304" pitchFamily="18" charset="0"/>
              </a:rPr>
              <a:t>3.Economic Amenities</a:t>
            </a:r>
          </a:p>
        </p:txBody>
      </p:sp>
      <p:sp>
        <p:nvSpPr>
          <p:cNvPr id="81" name="TextBox 80">
            <a:extLst>
              <a:ext uri="{FF2B5EF4-FFF2-40B4-BE49-F238E27FC236}">
                <a16:creationId xmlns:a16="http://schemas.microsoft.com/office/drawing/2014/main" id="{1DA1746E-7E28-85EE-70AB-28249BBB7ED8}"/>
              </a:ext>
            </a:extLst>
          </p:cNvPr>
          <p:cNvSpPr txBox="1"/>
          <p:nvPr/>
        </p:nvSpPr>
        <p:spPr>
          <a:xfrm>
            <a:off x="18271313" y="11147379"/>
            <a:ext cx="4393841" cy="400110"/>
          </a:xfrm>
          <a:prstGeom prst="rect">
            <a:avLst/>
          </a:prstGeom>
          <a:noFill/>
        </p:spPr>
        <p:txBody>
          <a:bodyPr wrap="square">
            <a:spAutoFit/>
          </a:bodyPr>
          <a:lstStyle/>
          <a:p>
            <a:r>
              <a:rPr lang="en-US" sz="2000" b="1" dirty="0">
                <a:solidFill>
                  <a:srgbClr val="002060"/>
                </a:solidFill>
                <a:latin typeface="Times New Roman" panose="02020603050405020304" pitchFamily="18" charset="0"/>
                <a:cs typeface="Times New Roman" panose="02020603050405020304" pitchFamily="18" charset="0"/>
              </a:rPr>
              <a:t>2.Social Amenities</a:t>
            </a:r>
          </a:p>
        </p:txBody>
      </p:sp>
      <p:sp>
        <p:nvSpPr>
          <p:cNvPr id="82" name="TextBox 81">
            <a:extLst>
              <a:ext uri="{FF2B5EF4-FFF2-40B4-BE49-F238E27FC236}">
                <a16:creationId xmlns:a16="http://schemas.microsoft.com/office/drawing/2014/main" id="{1FFF26D9-D74F-2A41-02A7-292A5101464E}"/>
              </a:ext>
            </a:extLst>
          </p:cNvPr>
          <p:cNvSpPr txBox="1"/>
          <p:nvPr/>
        </p:nvSpPr>
        <p:spPr>
          <a:xfrm>
            <a:off x="18300111" y="16970118"/>
            <a:ext cx="4393841" cy="400110"/>
          </a:xfrm>
          <a:prstGeom prst="rect">
            <a:avLst/>
          </a:prstGeom>
          <a:noFill/>
        </p:spPr>
        <p:txBody>
          <a:bodyPr wrap="square">
            <a:spAutoFit/>
          </a:bodyPr>
          <a:lstStyle/>
          <a:p>
            <a:r>
              <a:rPr lang="en-US" sz="2000" b="1" dirty="0">
                <a:solidFill>
                  <a:srgbClr val="002060"/>
                </a:solidFill>
                <a:latin typeface="Times New Roman" panose="02020603050405020304" pitchFamily="18" charset="0"/>
                <a:cs typeface="Times New Roman" panose="02020603050405020304" pitchFamily="18" charset="0"/>
              </a:rPr>
              <a:t>4.Digital Amenities</a:t>
            </a:r>
          </a:p>
        </p:txBody>
      </p:sp>
      <p:sp>
        <p:nvSpPr>
          <p:cNvPr id="85" name="TextBox 84">
            <a:extLst>
              <a:ext uri="{FF2B5EF4-FFF2-40B4-BE49-F238E27FC236}">
                <a16:creationId xmlns:a16="http://schemas.microsoft.com/office/drawing/2014/main" id="{8482FA44-9D89-42D9-3C8C-CF85E85A0F90}"/>
              </a:ext>
            </a:extLst>
          </p:cNvPr>
          <p:cNvSpPr txBox="1"/>
          <p:nvPr/>
        </p:nvSpPr>
        <p:spPr>
          <a:xfrm>
            <a:off x="22712605" y="16085246"/>
            <a:ext cx="6498225" cy="1508105"/>
          </a:xfrm>
          <a:prstGeom prst="rect">
            <a:avLst/>
          </a:prstGeom>
          <a:solidFill>
            <a:schemeClr val="accent4">
              <a:lumMod val="20000"/>
              <a:lumOff val="80000"/>
            </a:schemeClr>
          </a:solidFill>
        </p:spPr>
        <p:txBody>
          <a:bodyPr wrap="square">
            <a:spAutoFit/>
          </a:bodyPr>
          <a:lstStyle/>
          <a:p>
            <a:r>
              <a:rPr lang="en-US" sz="2000" b="1" dirty="0">
                <a:solidFill>
                  <a:srgbClr val="FF0000"/>
                </a:solidFill>
                <a:latin typeface="Times New Roman" panose="02020603050405020304" pitchFamily="18" charset="0"/>
                <a:cs typeface="Times New Roman" panose="02020603050405020304" pitchFamily="18" charset="0"/>
              </a:rPr>
              <a:t>STEP 5: Deficiency Analysis &amp; Identification of Needs:</a:t>
            </a:r>
          </a:p>
          <a:p>
            <a:pPr algn="just"/>
            <a:r>
              <a:rPr lang="en-US" sz="1800" dirty="0">
                <a:latin typeface="Times New Roman" panose="02020603050405020304" pitchFamily="18" charset="0"/>
                <a:cs typeface="Times New Roman" panose="02020603050405020304" pitchFamily="18" charset="0"/>
              </a:rPr>
              <a:t>The assessment will aim at understanding the reasons for the growth in the economy of the region, identify the key economic growth drivers, assess the basic strengths of the cluster and identify the opportunities for economic growth of the cluster. </a:t>
            </a:r>
          </a:p>
        </p:txBody>
      </p:sp>
      <p:cxnSp>
        <p:nvCxnSpPr>
          <p:cNvPr id="87" name="Straight Connector 86">
            <a:extLst>
              <a:ext uri="{FF2B5EF4-FFF2-40B4-BE49-F238E27FC236}">
                <a16:creationId xmlns:a16="http://schemas.microsoft.com/office/drawing/2014/main" id="{1CB9C81D-46DB-1FD5-7583-46986D78FD77}"/>
              </a:ext>
            </a:extLst>
          </p:cNvPr>
          <p:cNvCxnSpPr/>
          <p:nvPr/>
        </p:nvCxnSpPr>
        <p:spPr>
          <a:xfrm>
            <a:off x="9575006" y="3833812"/>
            <a:ext cx="0" cy="15146014"/>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F9A9C296-15A1-AEC8-C0F9-A87252B7788B}"/>
              </a:ext>
            </a:extLst>
          </p:cNvPr>
          <p:cNvCxnSpPr>
            <a:cxnSpLocks/>
          </p:cNvCxnSpPr>
          <p:nvPr/>
        </p:nvCxnSpPr>
        <p:spPr>
          <a:xfrm>
            <a:off x="15061406" y="3833812"/>
            <a:ext cx="0" cy="6172200"/>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480869E5-463D-E478-5477-B4FE19408ADD}"/>
              </a:ext>
            </a:extLst>
          </p:cNvPr>
          <p:cNvCxnSpPr/>
          <p:nvPr/>
        </p:nvCxnSpPr>
        <p:spPr>
          <a:xfrm flipV="1">
            <a:off x="9570356" y="9990719"/>
            <a:ext cx="13042999" cy="0"/>
          </a:xfrm>
          <a:prstGeom prst="line">
            <a:avLst/>
          </a:prstGeom>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AC00F873-2332-DCF2-D643-2AA63BCE1A76}"/>
              </a:ext>
            </a:extLst>
          </p:cNvPr>
          <p:cNvPicPr>
            <a:picLocks noChangeAspect="1"/>
          </p:cNvPicPr>
          <p:nvPr/>
        </p:nvPicPr>
        <p:blipFill>
          <a:blip r:embed="rId6"/>
          <a:stretch>
            <a:fillRect/>
          </a:stretch>
        </p:blipFill>
        <p:spPr>
          <a:xfrm>
            <a:off x="1098256" y="1309897"/>
            <a:ext cx="21373906" cy="2321148"/>
          </a:xfrm>
          <a:prstGeom prst="rect">
            <a:avLst/>
          </a:prstGeom>
        </p:spPr>
      </p:pic>
      <p:pic>
        <p:nvPicPr>
          <p:cNvPr id="18" name="Picture 17">
            <a:extLst>
              <a:ext uri="{FF2B5EF4-FFF2-40B4-BE49-F238E27FC236}">
                <a16:creationId xmlns:a16="http://schemas.microsoft.com/office/drawing/2014/main" id="{957E62FC-5418-0A8E-7B50-A2064354AD41}"/>
              </a:ext>
            </a:extLst>
          </p:cNvPr>
          <p:cNvPicPr>
            <a:picLocks noChangeAspect="1"/>
          </p:cNvPicPr>
          <p:nvPr/>
        </p:nvPicPr>
        <p:blipFill>
          <a:blip r:embed="rId7"/>
          <a:stretch>
            <a:fillRect/>
          </a:stretch>
        </p:blipFill>
        <p:spPr>
          <a:xfrm>
            <a:off x="1068231" y="4890673"/>
            <a:ext cx="8427720" cy="3688080"/>
          </a:xfrm>
          <a:prstGeom prst="rect">
            <a:avLst/>
          </a:prstGeom>
        </p:spPr>
      </p:pic>
      <p:pic>
        <p:nvPicPr>
          <p:cNvPr id="27" name="Picture 26">
            <a:extLst>
              <a:ext uri="{FF2B5EF4-FFF2-40B4-BE49-F238E27FC236}">
                <a16:creationId xmlns:a16="http://schemas.microsoft.com/office/drawing/2014/main" id="{B9318CED-44EA-4011-2516-BB3E742D6EF4}"/>
              </a:ext>
            </a:extLst>
          </p:cNvPr>
          <p:cNvPicPr>
            <a:picLocks noChangeAspect="1"/>
          </p:cNvPicPr>
          <p:nvPr/>
        </p:nvPicPr>
        <p:blipFill>
          <a:blip r:embed="rId8"/>
          <a:stretch>
            <a:fillRect/>
          </a:stretch>
        </p:blipFill>
        <p:spPr>
          <a:xfrm>
            <a:off x="15127479" y="4379221"/>
            <a:ext cx="6970631" cy="5769230"/>
          </a:xfrm>
          <a:prstGeom prst="rect">
            <a:avLst/>
          </a:prstGeom>
        </p:spPr>
      </p:pic>
      <p:pic>
        <p:nvPicPr>
          <p:cNvPr id="32" name="Picture 31">
            <a:extLst>
              <a:ext uri="{FF2B5EF4-FFF2-40B4-BE49-F238E27FC236}">
                <a16:creationId xmlns:a16="http://schemas.microsoft.com/office/drawing/2014/main" id="{922F853E-D0AE-F97C-9FAF-D0514295333A}"/>
              </a:ext>
            </a:extLst>
          </p:cNvPr>
          <p:cNvPicPr>
            <a:picLocks noChangeAspect="1"/>
          </p:cNvPicPr>
          <p:nvPr/>
        </p:nvPicPr>
        <p:blipFill>
          <a:blip r:embed="rId9"/>
          <a:stretch>
            <a:fillRect/>
          </a:stretch>
        </p:blipFill>
        <p:spPr>
          <a:xfrm>
            <a:off x="9684868" y="12516794"/>
            <a:ext cx="6698393" cy="5326433"/>
          </a:xfrm>
          <a:prstGeom prst="rect">
            <a:avLst/>
          </a:prstGeom>
        </p:spPr>
      </p:pic>
      <p:pic>
        <p:nvPicPr>
          <p:cNvPr id="36" name="Picture 35">
            <a:extLst>
              <a:ext uri="{FF2B5EF4-FFF2-40B4-BE49-F238E27FC236}">
                <a16:creationId xmlns:a16="http://schemas.microsoft.com/office/drawing/2014/main" id="{CBD85E95-19ED-71B8-C24C-7BEBD3C29ACC}"/>
              </a:ext>
            </a:extLst>
          </p:cNvPr>
          <p:cNvPicPr>
            <a:picLocks noChangeAspect="1"/>
          </p:cNvPicPr>
          <p:nvPr/>
        </p:nvPicPr>
        <p:blipFill>
          <a:blip r:embed="rId10"/>
          <a:stretch>
            <a:fillRect/>
          </a:stretch>
        </p:blipFill>
        <p:spPr>
          <a:xfrm>
            <a:off x="16501173" y="14997809"/>
            <a:ext cx="6040222" cy="1814111"/>
          </a:xfrm>
          <a:prstGeom prst="rect">
            <a:avLst/>
          </a:prstGeom>
        </p:spPr>
      </p:pic>
      <p:pic>
        <p:nvPicPr>
          <p:cNvPr id="41" name="Picture 40">
            <a:extLst>
              <a:ext uri="{FF2B5EF4-FFF2-40B4-BE49-F238E27FC236}">
                <a16:creationId xmlns:a16="http://schemas.microsoft.com/office/drawing/2014/main" id="{36CE58B9-E811-5DE8-2E89-E08BC6850078}"/>
              </a:ext>
            </a:extLst>
          </p:cNvPr>
          <p:cNvPicPr>
            <a:picLocks noChangeAspect="1"/>
          </p:cNvPicPr>
          <p:nvPr/>
        </p:nvPicPr>
        <p:blipFill>
          <a:blip r:embed="rId11"/>
          <a:stretch>
            <a:fillRect/>
          </a:stretch>
        </p:blipFill>
        <p:spPr>
          <a:xfrm>
            <a:off x="16510739" y="11582723"/>
            <a:ext cx="6021090" cy="2582773"/>
          </a:xfrm>
          <a:prstGeom prst="rect">
            <a:avLst/>
          </a:prstGeom>
        </p:spPr>
      </p:pic>
      <p:pic>
        <p:nvPicPr>
          <p:cNvPr id="45" name="Picture 44">
            <a:extLst>
              <a:ext uri="{FF2B5EF4-FFF2-40B4-BE49-F238E27FC236}">
                <a16:creationId xmlns:a16="http://schemas.microsoft.com/office/drawing/2014/main" id="{9CE4F3B9-0D74-76DE-896B-5EFCA285705B}"/>
              </a:ext>
            </a:extLst>
          </p:cNvPr>
          <p:cNvPicPr>
            <a:picLocks noChangeAspect="1"/>
          </p:cNvPicPr>
          <p:nvPr/>
        </p:nvPicPr>
        <p:blipFill>
          <a:blip r:embed="rId12"/>
          <a:stretch>
            <a:fillRect/>
          </a:stretch>
        </p:blipFill>
        <p:spPr>
          <a:xfrm>
            <a:off x="16495215" y="17370229"/>
            <a:ext cx="6016374" cy="1564580"/>
          </a:xfrm>
          <a:prstGeom prst="rect">
            <a:avLst/>
          </a:prstGeom>
        </p:spPr>
      </p:pic>
    </p:spTree>
    <p:extLst>
      <p:ext uri="{BB962C8B-B14F-4D97-AF65-F5344CB8AC3E}">
        <p14:creationId xmlns:p14="http://schemas.microsoft.com/office/powerpoint/2010/main" val="1188107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DEMOGRAPHY[1]</Template>
  <TotalTime>296</TotalTime>
  <Words>588</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 MT</vt:lpstr>
      <vt:lpstr>Calibri</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MAHAM</dc:creator>
  <cp:lastModifiedBy>MAHAM</cp:lastModifiedBy>
  <cp:revision>45</cp:revision>
  <cp:lastPrinted>2023-08-17T12:08:18Z</cp:lastPrinted>
  <dcterms:created xsi:type="dcterms:W3CDTF">2024-02-09T11:38:03Z</dcterms:created>
  <dcterms:modified xsi:type="dcterms:W3CDTF">2025-02-19T11:44:33Z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2023-01-01T00:00:00Z</vt:filetime>
  </property>
  <property fmtid="{D5CDD505-2E9C-101B-9397-08002B2CF9AE}" pid="3" name="Creator">
    <vt:lpwstr>Microsoft® PowerPoint® 2019</vt:lpwstr>
  </property>
  <property fmtid="{D5CDD505-2E9C-101B-9397-08002B2CF9AE}" pid="4" name="LastSaved">
    <vt:filetime>2023-08-16T00:00:00Z</vt:filetime>
  </property>
</Properties>
</file>