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</p:sldIdLst>
  <p:sldSz cx="30275213" cy="21383625"/>
  <p:notesSz cx="20104100" cy="14224000"/>
  <p:defaultTextStyle>
    <a:defPPr>
      <a:defRPr lang="en-US"/>
    </a:defPPr>
    <a:lvl1pPr marL="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1pPr>
    <a:lvl2pPr marL="7108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2pPr>
    <a:lvl3pPr marL="14218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3pPr>
    <a:lvl4pPr marL="21327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4pPr>
    <a:lvl5pPr marL="2843595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5pPr>
    <a:lvl6pPr marL="355450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6pPr>
    <a:lvl7pPr marL="4265402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7pPr>
    <a:lvl8pPr marL="49762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8pPr>
    <a:lvl9pPr marL="568721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4" userDrawn="1">
          <p15:clr>
            <a:srgbClr val="A4A3A4"/>
          </p15:clr>
        </p15:guide>
        <p15:guide id="2" pos="3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1"/>
    <a:srgbClr val="EAF1FA"/>
    <a:srgbClr val="ECF2FA"/>
    <a:srgbClr val="A9C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0554B-ED2D-4183-9056-A6BB058C89DC}" v="13" dt="2024-02-19T13:28:15.6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773" autoAdjust="0"/>
  </p:normalViewPr>
  <p:slideViewPr>
    <p:cSldViewPr>
      <p:cViewPr>
        <p:scale>
          <a:sx n="66" d="100"/>
          <a:sy n="66" d="100"/>
        </p:scale>
        <p:origin x="192" y="-2102"/>
      </p:cViewPr>
      <p:guideLst>
        <p:guide orient="horz" pos="433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ana LPN" userId="822a5e82b5685944" providerId="LiveId" clId="{C3E0554B-ED2D-4183-9056-A6BB058C89DC}"/>
    <pc:docChg chg="undo custSel delSld modSld modMainMaster">
      <pc:chgData name="Prerana LPN" userId="822a5e82b5685944" providerId="LiveId" clId="{C3E0554B-ED2D-4183-9056-A6BB058C89DC}" dt="2024-02-19T13:28:06.152" v="66"/>
      <pc:docMkLst>
        <pc:docMk/>
      </pc:docMkLst>
      <pc:sldChg chg="addSp delSp modSp mod">
        <pc:chgData name="Prerana LPN" userId="822a5e82b5685944" providerId="LiveId" clId="{C3E0554B-ED2D-4183-9056-A6BB058C89DC}" dt="2024-02-19T13:28:06.152" v="66"/>
        <pc:sldMkLst>
          <pc:docMk/>
          <pc:sldMk cId="1188107170" sldId="268"/>
        </pc:sldMkLst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2" creationId="{6246CFC8-C4E7-0B48-321A-6A9AFEFB7DA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3" creationId="{5D3A030F-3F3E-767B-2C55-9FEC656A71A6}"/>
          </ac:spMkLst>
        </pc:spChg>
        <pc:spChg chg="add del mod">
          <ac:chgData name="Prerana LPN" userId="822a5e82b5685944" providerId="LiveId" clId="{C3E0554B-ED2D-4183-9056-A6BB058C89DC}" dt="2024-02-19T13:27:24.369" v="65" actId="478"/>
          <ac:spMkLst>
            <pc:docMk/>
            <pc:sldMk cId="1188107170" sldId="268"/>
            <ac:spMk id="4" creationId="{990E58EF-458E-58AB-C521-C2B95DD13DE5}"/>
          </ac:spMkLst>
        </pc:spChg>
        <pc:spChg chg="del mod">
          <ac:chgData name="Prerana LPN" userId="822a5e82b5685944" providerId="LiveId" clId="{C3E0554B-ED2D-4183-9056-A6BB058C89DC}" dt="2024-02-19T13:25:19.829" v="36" actId="478"/>
          <ac:spMkLst>
            <pc:docMk/>
            <pc:sldMk cId="1188107170" sldId="268"/>
            <ac:spMk id="5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6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3.404" v="23" actId="478"/>
          <ac:spMkLst>
            <pc:docMk/>
            <pc:sldMk cId="1188107170" sldId="268"/>
            <ac:spMk id="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39.851" v="20" actId="478"/>
          <ac:spMkLst>
            <pc:docMk/>
            <pc:sldMk cId="1188107170" sldId="268"/>
            <ac:spMk id="11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14" creationId="{81DFA8DB-EA13-3506-9587-83ECD89D24A9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8" creationId="{78A123EC-98DC-D9AD-486C-BB6AB1A327DC}"/>
          </ac:spMkLst>
        </pc:spChg>
        <pc:spChg chg="del mod">
          <ac:chgData name="Prerana LPN" userId="822a5e82b5685944" providerId="LiveId" clId="{C3E0554B-ED2D-4183-9056-A6BB058C89DC}" dt="2024-02-19T13:22:29.942" v="4" actId="478"/>
          <ac:spMkLst>
            <pc:docMk/>
            <pc:sldMk cId="1188107170" sldId="268"/>
            <ac:spMk id="1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1.130" v="21" actId="478"/>
          <ac:spMkLst>
            <pc:docMk/>
            <pc:sldMk cId="1188107170" sldId="268"/>
            <ac:spMk id="27" creationId="{3F160C71-C96F-DAF6-EE70-556DB9F052B9}"/>
          </ac:spMkLst>
        </pc:spChg>
        <pc:spChg chg="del mod">
          <ac:chgData name="Prerana LPN" userId="822a5e82b5685944" providerId="LiveId" clId="{C3E0554B-ED2D-4183-9056-A6BB058C89DC}" dt="2024-02-19T13:24:45.607" v="24" actId="478"/>
          <ac:spMkLst>
            <pc:docMk/>
            <pc:sldMk cId="1188107170" sldId="268"/>
            <ac:spMk id="31" creationId="{6EF49B13-953B-41F4-2020-656961D7CCBF}"/>
          </ac:spMkLst>
        </pc:spChg>
        <pc:spChg chg="del mod">
          <ac:chgData name="Prerana LPN" userId="822a5e82b5685944" providerId="LiveId" clId="{C3E0554B-ED2D-4183-9056-A6BB058C89DC}" dt="2024-02-19T13:24:57.549" v="29" actId="478"/>
          <ac:spMkLst>
            <pc:docMk/>
            <pc:sldMk cId="1188107170" sldId="268"/>
            <ac:spMk id="32" creationId="{DDD1880C-D6CD-1555-F906-3BB051D417B9}"/>
          </ac:spMkLst>
        </pc:spChg>
        <pc:spChg chg="del mod">
          <ac:chgData name="Prerana LPN" userId="822a5e82b5685944" providerId="LiveId" clId="{C3E0554B-ED2D-4183-9056-A6BB058C89DC}" dt="2024-02-19T13:25:11.650" v="35" actId="478"/>
          <ac:spMkLst>
            <pc:docMk/>
            <pc:sldMk cId="1188107170" sldId="268"/>
            <ac:spMk id="33" creationId="{E5A9910A-2B3D-42C9-8BC7-611AF23B0294}"/>
          </ac:spMkLst>
        </pc:spChg>
        <pc:spChg chg="del mod">
          <ac:chgData name="Prerana LPN" userId="822a5e82b5685944" providerId="LiveId" clId="{C3E0554B-ED2D-4183-9056-A6BB058C89DC}" dt="2024-02-19T13:25:07.376" v="33" actId="478"/>
          <ac:spMkLst>
            <pc:docMk/>
            <pc:sldMk cId="1188107170" sldId="268"/>
            <ac:spMk id="34" creationId="{36943C29-1048-D279-E904-B51F956BBC7A}"/>
          </ac:spMkLst>
        </pc:spChg>
        <pc:spChg chg="del mod">
          <ac:chgData name="Prerana LPN" userId="822a5e82b5685944" providerId="LiveId" clId="{C3E0554B-ED2D-4183-9056-A6BB058C89DC}" dt="2024-02-19T13:25:09.636" v="34" actId="478"/>
          <ac:spMkLst>
            <pc:docMk/>
            <pc:sldMk cId="1188107170" sldId="268"/>
            <ac:spMk id="35" creationId="{D71E0E1F-5331-5301-E871-3086DE715278}"/>
          </ac:spMkLst>
        </pc:spChg>
        <pc:spChg chg="del mod">
          <ac:chgData name="Prerana LPN" userId="822a5e82b5685944" providerId="LiveId" clId="{C3E0554B-ED2D-4183-9056-A6BB058C89DC}" dt="2024-02-19T13:24:59.448" v="30" actId="478"/>
          <ac:spMkLst>
            <pc:docMk/>
            <pc:sldMk cId="1188107170" sldId="268"/>
            <ac:spMk id="36" creationId="{26AA59C9-4BD1-E772-8516-1ABC62C87555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45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2:47.664" v="9" actId="478"/>
          <ac:spMkLst>
            <pc:docMk/>
            <pc:sldMk cId="1188107170" sldId="268"/>
            <ac:spMk id="47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0" creationId="{3CE77C31-31B5-3BC6-E4EA-33452F8D7FC7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2" creationId="{39A1A71B-0477-C249-712A-6FC025DEF1D4}"/>
          </ac:spMkLst>
        </pc:spChg>
        <pc:graphicFrameChg chg="del">
          <ac:chgData name="Prerana LPN" userId="822a5e82b5685944" providerId="LiveId" clId="{C3E0554B-ED2D-4183-9056-A6BB058C89DC}" dt="2024-02-19T13:22:08.920" v="0" actId="478"/>
          <ac:graphicFrameMkLst>
            <pc:docMk/>
            <pc:sldMk cId="1188107170" sldId="268"/>
            <ac:graphicFrameMk id="16" creationId="{72F2DBEB-40CE-1E05-F876-19323774CDF5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4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8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3" creationId="{EEEECA76-D2F5-6290-94F4-31D7947D1162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7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61" creationId="{78689FEC-9D03-C8C6-45F6-728A96723768}"/>
          </ac:graphicFrameMkLst>
        </pc:graphicFrameChg>
        <pc:picChg chg="del mod">
          <ac:chgData name="Prerana LPN" userId="822a5e82b5685944" providerId="LiveId" clId="{C3E0554B-ED2D-4183-9056-A6BB058C89DC}" dt="2024-02-19T13:24:36.548" v="18" actId="478"/>
          <ac:picMkLst>
            <pc:docMk/>
            <pc:sldMk cId="1188107170" sldId="268"/>
            <ac:picMk id="7" creationId="{00000000-0000-0000-0000-000000000000}"/>
          </ac:picMkLst>
        </pc:picChg>
        <pc:picChg chg="del">
          <ac:chgData name="Prerana LPN" userId="822a5e82b5685944" providerId="LiveId" clId="{C3E0554B-ED2D-4183-9056-A6BB058C89DC}" dt="2024-02-19T13:22:41.725" v="5" actId="478"/>
          <ac:picMkLst>
            <pc:docMk/>
            <pc:sldMk cId="1188107170" sldId="268"/>
            <ac:picMk id="8" creationId="{9664D00B-9EDC-8A69-6C1F-1BDA5786DC70}"/>
          </ac:picMkLst>
        </pc:picChg>
        <pc:picChg chg="del mod">
          <ac:chgData name="Prerana LPN" userId="822a5e82b5685944" providerId="LiveId" clId="{C3E0554B-ED2D-4183-9056-A6BB058C89DC}" dt="2024-02-19T13:24:37.897" v="19" actId="478"/>
          <ac:picMkLst>
            <pc:docMk/>
            <pc:sldMk cId="1188107170" sldId="268"/>
            <ac:picMk id="12" creationId="{53B950E8-6A59-7D20-8421-233A7FA52150}"/>
          </ac:picMkLst>
        </pc:picChg>
        <pc:picChg chg="del">
          <ac:chgData name="Prerana LPN" userId="822a5e82b5685944" providerId="LiveId" clId="{C3E0554B-ED2D-4183-9056-A6BB058C89DC}" dt="2024-02-19T13:22:28.996" v="3" actId="478"/>
          <ac:picMkLst>
            <pc:docMk/>
            <pc:sldMk cId="1188107170" sldId="268"/>
            <ac:picMk id="22" creationId="{286D1305-4F7A-96A6-C598-302EDC2E88B8}"/>
          </ac:picMkLst>
        </pc:pic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15" creationId="{37D1524E-70A3-50DA-805D-37F86B592262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1" creationId="{42A80FF2-F060-684C-216A-7201168DA244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5" creationId="{5EBEA044-6771-3B83-6BC7-CF3E5A1DC1FB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6" creationId="{4C6D497F-DC40-9558-1559-FABBEC312CD6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8" creationId="{89D71B2A-870F-0645-60F2-9C083B119A43}"/>
          </ac:cxnSpMkLst>
        </pc:cxnChg>
        <pc:cxnChg chg="add del 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37" creationId="{ED1170BE-1716-2CA9-A4DB-BD834406D66A}"/>
          </ac:cxnSpMkLst>
        </pc:cxnChg>
      </pc:sldChg>
      <pc:sldChg chg="del">
        <pc:chgData name="Prerana LPN" userId="822a5e82b5685944" providerId="LiveId" clId="{C3E0554B-ED2D-4183-9056-A6BB058C89DC}" dt="2024-02-19T13:22:42.970" v="6" actId="47"/>
        <pc:sldMkLst>
          <pc:docMk/>
          <pc:sldMk cId="1090392161" sldId="269"/>
        </pc:sldMkLst>
      </pc:sldChg>
      <pc:sldChg chg="del">
        <pc:chgData name="Prerana LPN" userId="822a5e82b5685944" providerId="LiveId" clId="{C3E0554B-ED2D-4183-9056-A6BB058C89DC}" dt="2024-02-19T13:22:43.921" v="7" actId="47"/>
        <pc:sldMkLst>
          <pc:docMk/>
          <pc:sldMk cId="613412972" sldId="270"/>
        </pc:sldMkLst>
      </pc:sldChg>
      <pc:sldMasterChg chg="modSp modSldLayout">
        <pc:chgData name="Prerana LPN" userId="822a5e82b5685944" providerId="LiveId" clId="{C3E0554B-ED2D-4183-9056-A6BB058C89DC}" dt="2024-02-19T13:28:06.152" v="66"/>
        <pc:sldMasterMkLst>
          <pc:docMk/>
          <pc:sldMasterMk cId="0" sldId="2147483648"/>
        </pc:sldMasterMkLst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1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2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3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4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0680" y="6628962"/>
            <a:ext cx="257339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95" y="11974887"/>
            <a:ext cx="211926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269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97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55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416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314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40880" y="19919356"/>
            <a:ext cx="2818098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672904" y="19004385"/>
            <a:ext cx="1471675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73" y="19886790"/>
            <a:ext cx="6963311" cy="434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emf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6CFC8-C4E7-0B48-321A-6A9AFEFB7DA0}"/>
              </a:ext>
            </a:extLst>
          </p:cNvPr>
          <p:cNvSpPr/>
          <p:nvPr/>
        </p:nvSpPr>
        <p:spPr>
          <a:xfrm>
            <a:off x="940472" y="1153110"/>
            <a:ext cx="28394279" cy="192992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A030F-3F3E-767B-2C55-9FEC656A71A6}"/>
              </a:ext>
            </a:extLst>
          </p:cNvPr>
          <p:cNvSpPr/>
          <p:nvPr/>
        </p:nvSpPr>
        <p:spPr>
          <a:xfrm>
            <a:off x="22636356" y="1153110"/>
            <a:ext cx="6698393" cy="192836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D1524E-70A3-50DA-805D-37F86B592262}"/>
              </a:ext>
            </a:extLst>
          </p:cNvPr>
          <p:cNvCxnSpPr>
            <a:cxnSpLocks/>
          </p:cNvCxnSpPr>
          <p:nvPr/>
        </p:nvCxnSpPr>
        <p:spPr>
          <a:xfrm>
            <a:off x="940462" y="18855920"/>
            <a:ext cx="28403307" cy="4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80FF2-F060-684C-216A-7201168DA244}"/>
              </a:ext>
            </a:extLst>
          </p:cNvPr>
          <p:cNvCxnSpPr>
            <a:cxnSpLocks/>
          </p:cNvCxnSpPr>
          <p:nvPr/>
        </p:nvCxnSpPr>
        <p:spPr>
          <a:xfrm>
            <a:off x="22636353" y="2146202"/>
            <a:ext cx="6698393" cy="3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EA044-6771-3B83-6BC7-CF3E5A1DC1FB}"/>
              </a:ext>
            </a:extLst>
          </p:cNvPr>
          <p:cNvCxnSpPr>
            <a:cxnSpLocks/>
          </p:cNvCxnSpPr>
          <p:nvPr/>
        </p:nvCxnSpPr>
        <p:spPr>
          <a:xfrm>
            <a:off x="22636356" y="18239061"/>
            <a:ext cx="6698393" cy="72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6D497F-DC40-9558-1559-FABBEC312CD6}"/>
              </a:ext>
            </a:extLst>
          </p:cNvPr>
          <p:cNvCxnSpPr>
            <a:cxnSpLocks/>
          </p:cNvCxnSpPr>
          <p:nvPr/>
        </p:nvCxnSpPr>
        <p:spPr>
          <a:xfrm>
            <a:off x="22636349" y="19559434"/>
            <a:ext cx="6680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71B2A-870F-0645-60F2-9C083B119A43}"/>
              </a:ext>
            </a:extLst>
          </p:cNvPr>
          <p:cNvCxnSpPr>
            <a:cxnSpLocks/>
          </p:cNvCxnSpPr>
          <p:nvPr/>
        </p:nvCxnSpPr>
        <p:spPr>
          <a:xfrm>
            <a:off x="26968028" y="18296365"/>
            <a:ext cx="0" cy="2140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1170BE-1716-2CA9-A4DB-BD834406D66A}"/>
              </a:ext>
            </a:extLst>
          </p:cNvPr>
          <p:cNvCxnSpPr>
            <a:cxnSpLocks/>
          </p:cNvCxnSpPr>
          <p:nvPr/>
        </p:nvCxnSpPr>
        <p:spPr>
          <a:xfrm>
            <a:off x="22636349" y="17660709"/>
            <a:ext cx="665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E77C31-31B5-3BC6-E4EA-33452F8D7FC7}"/>
              </a:ext>
            </a:extLst>
          </p:cNvPr>
          <p:cNvSpPr txBox="1"/>
          <p:nvPr/>
        </p:nvSpPr>
        <p:spPr>
          <a:xfrm>
            <a:off x="3301272" y="1510055"/>
            <a:ext cx="393504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A1A71B-0477-C249-712A-6FC025DEF1D4}"/>
              </a:ext>
            </a:extLst>
          </p:cNvPr>
          <p:cNvSpPr txBox="1"/>
          <p:nvPr/>
        </p:nvSpPr>
        <p:spPr>
          <a:xfrm>
            <a:off x="3736115" y="10195619"/>
            <a:ext cx="393504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FA8DB-EA13-3506-9587-83ECD89D24A9}"/>
              </a:ext>
            </a:extLst>
          </p:cNvPr>
          <p:cNvSpPr txBox="1"/>
          <p:nvPr/>
        </p:nvSpPr>
        <p:spPr>
          <a:xfrm>
            <a:off x="21642943" y="2831477"/>
            <a:ext cx="6698393" cy="36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75525" lvl="1" algn="just">
              <a:spcBef>
                <a:spcPts val="585"/>
              </a:spcBef>
              <a:tabLst>
                <a:tab pos="1220590" algn="l"/>
              </a:tabLst>
            </a:pPr>
            <a:r>
              <a:rPr lang="en-US" sz="1785" b="1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   </a:t>
            </a:r>
            <a:endParaRPr lang="en-IN" sz="1785" b="1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9EEB3B-9680-02C2-72A0-0E80B36074E0}"/>
              </a:ext>
            </a:extLst>
          </p:cNvPr>
          <p:cNvCxnSpPr/>
          <p:nvPr/>
        </p:nvCxnSpPr>
        <p:spPr>
          <a:xfrm>
            <a:off x="11532789" y="1153110"/>
            <a:ext cx="0" cy="1774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AA4460-66E4-4CB9-7C22-1C305C284B0D}"/>
              </a:ext>
            </a:extLst>
          </p:cNvPr>
          <p:cNvSpPr txBox="1"/>
          <p:nvPr/>
        </p:nvSpPr>
        <p:spPr>
          <a:xfrm>
            <a:off x="1092875" y="1288494"/>
            <a:ext cx="10134598" cy="52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WATER SUPPLY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16C721-8BC7-1971-C89B-EFCBB39E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75" y="1810304"/>
            <a:ext cx="10505648" cy="48671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721DCB-F412-ADF2-919E-1E31F36E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06" y="6803714"/>
            <a:ext cx="7581900" cy="1485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F46EDA-F29C-B168-F940-FAF21BEF2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06" y="8431044"/>
            <a:ext cx="7597140" cy="15468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BA94DE-8A62-71D5-10FD-CEB82421EC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452" r="14391" b="20536"/>
          <a:stretch/>
        </p:blipFill>
        <p:spPr>
          <a:xfrm>
            <a:off x="11643197" y="1298185"/>
            <a:ext cx="10882738" cy="1497129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26" name="Picture 2" descr="Rainwater Harvesting Methods - Rafayat Blogs">
            <a:extLst>
              <a:ext uri="{FF2B5EF4-FFF2-40B4-BE49-F238E27FC236}">
                <a16:creationId xmlns:a16="http://schemas.microsoft.com/office/drawing/2014/main" id="{403BA54A-8906-8CC9-E1B3-6C59AD48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69" y="6161767"/>
            <a:ext cx="6097629" cy="46987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847CA8-95FC-46E8-7059-1A9AD0AAB662}"/>
              </a:ext>
            </a:extLst>
          </p:cNvPr>
          <p:cNvCxnSpPr>
            <a:cxnSpLocks/>
          </p:cNvCxnSpPr>
          <p:nvPr/>
        </p:nvCxnSpPr>
        <p:spPr>
          <a:xfrm flipV="1">
            <a:off x="940462" y="10051514"/>
            <a:ext cx="10592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F2B5DB7-7F58-4C23-19C5-AA79B52D9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569" y="10168472"/>
            <a:ext cx="9380220" cy="4061460"/>
          </a:xfrm>
          <a:prstGeom prst="rect">
            <a:avLst/>
          </a:prstGeom>
        </p:spPr>
      </p:pic>
      <p:grpSp>
        <p:nvGrpSpPr>
          <p:cNvPr id="33" name="Group 32" descr="D:\New Folder\Water new\Water supply photos\Belagola.JPG">
            <a:extLst>
              <a:ext uri="{FF2B5EF4-FFF2-40B4-BE49-F238E27FC236}">
                <a16:creationId xmlns:a16="http://schemas.microsoft.com/office/drawing/2014/main" id="{6EC1BE38-2C62-EF69-EA24-9A4A164398FA}"/>
              </a:ext>
            </a:extLst>
          </p:cNvPr>
          <p:cNvGrpSpPr>
            <a:grpSpLocks/>
          </p:cNvGrpSpPr>
          <p:nvPr/>
        </p:nvGrpSpPr>
        <p:grpSpPr>
          <a:xfrm>
            <a:off x="11643197" y="16372477"/>
            <a:ext cx="3779520" cy="1978660"/>
            <a:chOff x="0" y="0"/>
            <a:chExt cx="3780154" cy="1978660"/>
          </a:xfrm>
        </p:grpSpPr>
        <p:pic>
          <p:nvPicPr>
            <p:cNvPr id="34" name="Image 232">
              <a:extLst>
                <a:ext uri="{FF2B5EF4-FFF2-40B4-BE49-F238E27FC236}">
                  <a16:creationId xmlns:a16="http://schemas.microsoft.com/office/drawing/2014/main" id="{DE07F00C-3FED-1E4A-C461-4E570D6264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3" y="2793"/>
              <a:ext cx="3773170" cy="1972310"/>
            </a:xfrm>
            <a:prstGeom prst="rect">
              <a:avLst/>
            </a:prstGeom>
          </p:spPr>
        </p:pic>
        <p:sp>
          <p:nvSpPr>
            <p:cNvPr id="35" name="Graphic 233">
              <a:extLst>
                <a:ext uri="{FF2B5EF4-FFF2-40B4-BE49-F238E27FC236}">
                  <a16:creationId xmlns:a16="http://schemas.microsoft.com/office/drawing/2014/main" id="{EE0B255E-E5DC-23EB-2967-5BB770B52E3B}"/>
                </a:ext>
              </a:extLst>
            </p:cNvPr>
            <p:cNvSpPr/>
            <p:nvPr/>
          </p:nvSpPr>
          <p:spPr>
            <a:xfrm>
              <a:off x="0" y="0"/>
              <a:ext cx="3780154" cy="1978660"/>
            </a:xfrm>
            <a:custGeom>
              <a:avLst/>
              <a:gdLst/>
              <a:ahLst/>
              <a:cxnLst/>
              <a:rect l="l" t="t" r="r" b="b"/>
              <a:pathLst>
                <a:path w="3780154" h="1978660">
                  <a:moveTo>
                    <a:pt x="3780091" y="0"/>
                  </a:moveTo>
                  <a:lnTo>
                    <a:pt x="3777107" y="0"/>
                  </a:lnTo>
                  <a:lnTo>
                    <a:pt x="3777056" y="3048"/>
                  </a:lnTo>
                  <a:lnTo>
                    <a:pt x="3777056" y="1975358"/>
                  </a:lnTo>
                  <a:lnTo>
                    <a:pt x="3048" y="1975358"/>
                  </a:lnTo>
                  <a:lnTo>
                    <a:pt x="3048" y="3048"/>
                  </a:lnTo>
                  <a:lnTo>
                    <a:pt x="3777056" y="3048"/>
                  </a:lnTo>
                  <a:lnTo>
                    <a:pt x="377705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1975358"/>
                  </a:lnTo>
                  <a:lnTo>
                    <a:pt x="0" y="1978406"/>
                  </a:lnTo>
                  <a:lnTo>
                    <a:pt x="3048" y="1978406"/>
                  </a:lnTo>
                  <a:lnTo>
                    <a:pt x="3777056" y="1978406"/>
                  </a:lnTo>
                  <a:lnTo>
                    <a:pt x="3780091" y="1978406"/>
                  </a:lnTo>
                  <a:lnTo>
                    <a:pt x="3780091" y="1975358"/>
                  </a:lnTo>
                  <a:lnTo>
                    <a:pt x="3780091" y="3048"/>
                  </a:lnTo>
                  <a:lnTo>
                    <a:pt x="378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E859BDC-CFF5-8160-D8E5-5FB7FED07F02}"/>
              </a:ext>
            </a:extLst>
          </p:cNvPr>
          <p:cNvSpPr txBox="1"/>
          <p:nvPr/>
        </p:nvSpPr>
        <p:spPr>
          <a:xfrm>
            <a:off x="11831660" y="18363884"/>
            <a:ext cx="15136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Belagola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road       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Hongally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treatment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works         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Melapura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38" descr="D:\New Folder\Water new\Water supply photos\II stage.JPG">
            <a:extLst>
              <a:ext uri="{FF2B5EF4-FFF2-40B4-BE49-F238E27FC236}">
                <a16:creationId xmlns:a16="http://schemas.microsoft.com/office/drawing/2014/main" id="{B46AE9B0-BC2A-8CE8-01CA-D5D2D3993192}"/>
              </a:ext>
            </a:extLst>
          </p:cNvPr>
          <p:cNvGrpSpPr>
            <a:grpSpLocks/>
          </p:cNvGrpSpPr>
          <p:nvPr/>
        </p:nvGrpSpPr>
        <p:grpSpPr>
          <a:xfrm>
            <a:off x="15490634" y="16372477"/>
            <a:ext cx="3533171" cy="1978661"/>
            <a:chOff x="0" y="12"/>
            <a:chExt cx="3722370" cy="2120265"/>
          </a:xfrm>
        </p:grpSpPr>
        <p:pic>
          <p:nvPicPr>
            <p:cNvPr id="40" name="Image 235">
              <a:extLst>
                <a:ext uri="{FF2B5EF4-FFF2-40B4-BE49-F238E27FC236}">
                  <a16:creationId xmlns:a16="http://schemas.microsoft.com/office/drawing/2014/main" id="{1D6F41F1-D583-8ADC-02D2-0537A9F5DD5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" y="2412"/>
              <a:ext cx="3712464" cy="2113280"/>
            </a:xfrm>
            <a:prstGeom prst="rect">
              <a:avLst/>
            </a:prstGeom>
          </p:spPr>
        </p:pic>
        <p:sp>
          <p:nvSpPr>
            <p:cNvPr id="41" name="Graphic 236">
              <a:extLst>
                <a:ext uri="{FF2B5EF4-FFF2-40B4-BE49-F238E27FC236}">
                  <a16:creationId xmlns:a16="http://schemas.microsoft.com/office/drawing/2014/main" id="{5E577648-3D09-1EAC-4154-7031FA4E8008}"/>
                </a:ext>
              </a:extLst>
            </p:cNvPr>
            <p:cNvSpPr/>
            <p:nvPr/>
          </p:nvSpPr>
          <p:spPr>
            <a:xfrm>
              <a:off x="0" y="12"/>
              <a:ext cx="3722370" cy="2120265"/>
            </a:xfrm>
            <a:custGeom>
              <a:avLst/>
              <a:gdLst/>
              <a:ahLst/>
              <a:cxnLst/>
              <a:rect l="l" t="t" r="r" b="b"/>
              <a:pathLst>
                <a:path w="3722370" h="2120265">
                  <a:moveTo>
                    <a:pt x="3048" y="3162"/>
                  </a:moveTo>
                  <a:lnTo>
                    <a:pt x="0" y="3162"/>
                  </a:lnTo>
                  <a:lnTo>
                    <a:pt x="0" y="2117204"/>
                  </a:lnTo>
                  <a:lnTo>
                    <a:pt x="3048" y="2117204"/>
                  </a:lnTo>
                  <a:lnTo>
                    <a:pt x="3048" y="3162"/>
                  </a:lnTo>
                  <a:close/>
                </a:path>
                <a:path w="3722370" h="2120265">
                  <a:moveTo>
                    <a:pt x="3722179" y="2117217"/>
                  </a:moveTo>
                  <a:lnTo>
                    <a:pt x="3719195" y="2117217"/>
                  </a:lnTo>
                  <a:lnTo>
                    <a:pt x="3048" y="2117217"/>
                  </a:lnTo>
                  <a:lnTo>
                    <a:pt x="0" y="2117217"/>
                  </a:lnTo>
                  <a:lnTo>
                    <a:pt x="0" y="2120252"/>
                  </a:lnTo>
                  <a:lnTo>
                    <a:pt x="3048" y="2120252"/>
                  </a:lnTo>
                  <a:lnTo>
                    <a:pt x="3719144" y="2120252"/>
                  </a:lnTo>
                  <a:lnTo>
                    <a:pt x="3722179" y="2120252"/>
                  </a:lnTo>
                  <a:lnTo>
                    <a:pt x="3722179" y="2117217"/>
                  </a:lnTo>
                  <a:close/>
                </a:path>
                <a:path w="3722370" h="2120265">
                  <a:moveTo>
                    <a:pt x="3722179" y="3162"/>
                  </a:moveTo>
                  <a:lnTo>
                    <a:pt x="3719144" y="3162"/>
                  </a:lnTo>
                  <a:lnTo>
                    <a:pt x="3719144" y="2117204"/>
                  </a:lnTo>
                  <a:lnTo>
                    <a:pt x="3722179" y="2117204"/>
                  </a:lnTo>
                  <a:lnTo>
                    <a:pt x="3722179" y="3162"/>
                  </a:lnTo>
                  <a:close/>
                </a:path>
                <a:path w="3722370" h="2120265">
                  <a:moveTo>
                    <a:pt x="3722179" y="0"/>
                  </a:moveTo>
                  <a:lnTo>
                    <a:pt x="3719195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3719144" y="3035"/>
                  </a:lnTo>
                  <a:lnTo>
                    <a:pt x="3722179" y="3035"/>
                  </a:lnTo>
                  <a:lnTo>
                    <a:pt x="3722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2" name="Group 41" descr="DSC00148.JPG">
            <a:extLst>
              <a:ext uri="{FF2B5EF4-FFF2-40B4-BE49-F238E27FC236}">
                <a16:creationId xmlns:a16="http://schemas.microsoft.com/office/drawing/2014/main" id="{92765AC9-C3D0-D48C-B2D2-8F4F27A0695A}"/>
              </a:ext>
            </a:extLst>
          </p:cNvPr>
          <p:cNvGrpSpPr>
            <a:grpSpLocks/>
          </p:cNvGrpSpPr>
          <p:nvPr/>
        </p:nvGrpSpPr>
        <p:grpSpPr>
          <a:xfrm>
            <a:off x="19129536" y="16372477"/>
            <a:ext cx="3373188" cy="1978662"/>
            <a:chOff x="0" y="12"/>
            <a:chExt cx="4206875" cy="2254885"/>
          </a:xfrm>
        </p:grpSpPr>
        <p:pic>
          <p:nvPicPr>
            <p:cNvPr id="43" name="Image 240">
              <a:extLst>
                <a:ext uri="{FF2B5EF4-FFF2-40B4-BE49-F238E27FC236}">
                  <a16:creationId xmlns:a16="http://schemas.microsoft.com/office/drawing/2014/main" id="{0F227E35-76FC-DE8B-7847-DBA2319E8C2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5" y="2666"/>
              <a:ext cx="4196588" cy="2247900"/>
            </a:xfrm>
            <a:prstGeom prst="rect">
              <a:avLst/>
            </a:prstGeom>
          </p:spPr>
        </p:pic>
        <p:sp>
          <p:nvSpPr>
            <p:cNvPr id="44" name="Graphic 241">
              <a:extLst>
                <a:ext uri="{FF2B5EF4-FFF2-40B4-BE49-F238E27FC236}">
                  <a16:creationId xmlns:a16="http://schemas.microsoft.com/office/drawing/2014/main" id="{8F7A2D18-F6C5-2D04-4E37-8413F87B16EA}"/>
                </a:ext>
              </a:extLst>
            </p:cNvPr>
            <p:cNvSpPr/>
            <p:nvPr/>
          </p:nvSpPr>
          <p:spPr>
            <a:xfrm>
              <a:off x="0" y="12"/>
              <a:ext cx="4206875" cy="2254885"/>
            </a:xfrm>
            <a:custGeom>
              <a:avLst/>
              <a:gdLst/>
              <a:ahLst/>
              <a:cxnLst/>
              <a:rect l="l" t="t" r="r" b="b"/>
              <a:pathLst>
                <a:path w="4206875" h="2254885">
                  <a:moveTo>
                    <a:pt x="4206811" y="0"/>
                  </a:moveTo>
                  <a:lnTo>
                    <a:pt x="4203827" y="0"/>
                  </a:lnTo>
                  <a:lnTo>
                    <a:pt x="4203776" y="3035"/>
                  </a:lnTo>
                  <a:lnTo>
                    <a:pt x="4203776" y="2251570"/>
                  </a:lnTo>
                  <a:lnTo>
                    <a:pt x="3048" y="2251570"/>
                  </a:lnTo>
                  <a:lnTo>
                    <a:pt x="3048" y="3035"/>
                  </a:lnTo>
                  <a:lnTo>
                    <a:pt x="4203776" y="3035"/>
                  </a:lnTo>
                  <a:lnTo>
                    <a:pt x="420377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2251570"/>
                  </a:lnTo>
                  <a:lnTo>
                    <a:pt x="0" y="2254618"/>
                  </a:lnTo>
                  <a:lnTo>
                    <a:pt x="3048" y="2254618"/>
                  </a:lnTo>
                  <a:lnTo>
                    <a:pt x="4203776" y="2254618"/>
                  </a:lnTo>
                  <a:lnTo>
                    <a:pt x="4206811" y="2254618"/>
                  </a:lnTo>
                  <a:lnTo>
                    <a:pt x="4206811" y="2251570"/>
                  </a:lnTo>
                  <a:lnTo>
                    <a:pt x="4206811" y="3035"/>
                  </a:lnTo>
                  <a:lnTo>
                    <a:pt x="4206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3DB6B85-126F-3396-3343-825E85A5446C}"/>
              </a:ext>
            </a:extLst>
          </p:cNvPr>
          <p:cNvSpPr txBox="1"/>
          <p:nvPr/>
        </p:nvSpPr>
        <p:spPr>
          <a:xfrm>
            <a:off x="6897102" y="14296367"/>
            <a:ext cx="4556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Balancing</a:t>
            </a:r>
            <a:r>
              <a:rPr lang="en-US" sz="20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reservoirs: 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balancing reservoirs to receive the treated water from the various intakes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A63063-47B9-0618-80A9-44B594A48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761" y="14314870"/>
            <a:ext cx="3169245" cy="13924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A9D5ADF-1AE7-FE48-3F3C-B3ACA5C6C7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0156" y="15350584"/>
            <a:ext cx="4556760" cy="3124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E8B6FE3-BECA-4214-4C84-9DC3EA537AB4}"/>
              </a:ext>
            </a:extLst>
          </p:cNvPr>
          <p:cNvSpPr txBox="1"/>
          <p:nvPr/>
        </p:nvSpPr>
        <p:spPr>
          <a:xfrm>
            <a:off x="-365211" y="17610500"/>
            <a:ext cx="7130458" cy="1320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algn="just">
              <a:buSzPts val="1200"/>
              <a:tabLst>
                <a:tab pos="542925" algn="l"/>
              </a:tabLst>
            </a:pPr>
            <a:r>
              <a:rPr lang="en-US" sz="2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System: The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distribution system has a total length of 1281 km of pipe line of different diameters laid in a total area of 120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Sqkm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different localities of the city (Inside the ward).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280029C-25B6-04DD-CCF1-E2FEDCCC0D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1761" y="15764651"/>
            <a:ext cx="5212270" cy="189605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130554-CCF2-3308-A68A-D09591202E30}"/>
              </a:ext>
            </a:extLst>
          </p:cNvPr>
          <p:cNvCxnSpPr/>
          <p:nvPr/>
        </p:nvCxnSpPr>
        <p:spPr>
          <a:xfrm>
            <a:off x="6765247" y="14229932"/>
            <a:ext cx="0" cy="4625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Benefits-of-Rainwater-Harvesting">
            <a:extLst>
              <a:ext uri="{FF2B5EF4-FFF2-40B4-BE49-F238E27FC236}">
                <a16:creationId xmlns:a16="http://schemas.microsoft.com/office/drawing/2014/main" id="{937CFE8F-ABE2-0779-E911-DB72A58DA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349" y="11134085"/>
            <a:ext cx="6097629" cy="45732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1857E7-F6B9-0FDC-5751-E138517D4AA2}"/>
              </a:ext>
            </a:extLst>
          </p:cNvPr>
          <p:cNvSpPr txBox="1"/>
          <p:nvPr/>
        </p:nvSpPr>
        <p:spPr>
          <a:xfrm>
            <a:off x="22833806" y="2370213"/>
            <a:ext cx="62005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1.Water Supply: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ue to Climate Change there will be severe impact in the water supply in the future, as it dependent on the Rainfall hence we need to collect the rain water.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Rainwater Harvesting System should be introduced in addition to the Water Supply Schemes in the ULBs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implement the Rainwater Harvesting System mandatorily for HHIG, HIG &amp; MIG Houses we can to some extent reduce the reliance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on water supply by the Corporation</a:t>
            </a:r>
            <a:endParaRPr lang="en-US" sz="2000" dirty="0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00DD4DA-4D78-19BA-E455-BC57CBCC0582}"/>
              </a:ext>
            </a:extLst>
          </p:cNvPr>
          <p:cNvCxnSpPr/>
          <p:nvPr/>
        </p:nvCxnSpPr>
        <p:spPr>
          <a:xfrm flipV="1">
            <a:off x="22601589" y="5971199"/>
            <a:ext cx="6742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729A6D0-B055-DCF8-9934-5810995BA5C7}"/>
              </a:ext>
            </a:extLst>
          </p:cNvPr>
          <p:cNvSpPr txBox="1"/>
          <p:nvPr/>
        </p:nvSpPr>
        <p:spPr>
          <a:xfrm>
            <a:off x="22884349" y="1352410"/>
            <a:ext cx="5740657" cy="52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ED8031A-2BC4-248C-66D0-071429AC410E}"/>
              </a:ext>
            </a:extLst>
          </p:cNvPr>
          <p:cNvSpPr txBox="1"/>
          <p:nvPr/>
        </p:nvSpPr>
        <p:spPr>
          <a:xfrm>
            <a:off x="18327449" y="1436115"/>
            <a:ext cx="1531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CORE INFRASTRUCTURE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1B5E9F1-DB0B-E4EC-EB4B-7FCC38037133}"/>
              </a:ext>
            </a:extLst>
          </p:cNvPr>
          <p:cNvSpPr txBox="1"/>
          <p:nvPr/>
        </p:nvSpPr>
        <p:spPr>
          <a:xfrm>
            <a:off x="22824794" y="17726586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PLANNING AND ARCHITECTURE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F24812D-0C4C-6146-73CF-B264A9879F67}"/>
              </a:ext>
            </a:extLst>
          </p:cNvPr>
          <p:cNvSpPr txBox="1"/>
          <p:nvPr/>
        </p:nvSpPr>
        <p:spPr>
          <a:xfrm>
            <a:off x="22705178" y="18312583"/>
            <a:ext cx="411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MAHAM KAUSAR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B38D9E0-77BE-4D9E-16AB-AF828C079669}"/>
              </a:ext>
            </a:extLst>
          </p:cNvPr>
          <p:cNvSpPr txBox="1"/>
          <p:nvPr/>
        </p:nvSpPr>
        <p:spPr>
          <a:xfrm>
            <a:off x="26986390" y="18336481"/>
            <a:ext cx="204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REV/EXM:03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9D57932-A066-BD30-D6BF-E0DAB2838371}"/>
              </a:ext>
            </a:extLst>
          </p:cNvPr>
          <p:cNvSpPr txBox="1"/>
          <p:nvPr/>
        </p:nvSpPr>
        <p:spPr>
          <a:xfrm>
            <a:off x="22706414" y="19012615"/>
            <a:ext cx="408645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CLASS:3rd Sem, MTech in  URP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2A869AD9-D8F9-AF50-2D8A-100539D3D75D}"/>
              </a:ext>
            </a:extLst>
          </p:cNvPr>
          <p:cNvSpPr txBox="1"/>
          <p:nvPr/>
        </p:nvSpPr>
        <p:spPr>
          <a:xfrm>
            <a:off x="27032440" y="19027223"/>
            <a:ext cx="167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DRW:02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D576509-836B-C5F2-769D-CB534540D917}"/>
              </a:ext>
            </a:extLst>
          </p:cNvPr>
          <p:cNvSpPr txBox="1"/>
          <p:nvPr/>
        </p:nvSpPr>
        <p:spPr>
          <a:xfrm>
            <a:off x="22786354" y="19759611"/>
            <a:ext cx="366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NO:P01ZZ23T107004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0AD86BD-702B-DFEF-DB8F-F6D883C5D62F}"/>
              </a:ext>
            </a:extLst>
          </p:cNvPr>
          <p:cNvSpPr txBox="1"/>
          <p:nvPr/>
        </p:nvSpPr>
        <p:spPr>
          <a:xfrm>
            <a:off x="1726406" y="19137912"/>
            <a:ext cx="2035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DEVELOPMENT PLAN FOR MYSURU DISTRICT</a:t>
            </a:r>
          </a:p>
        </p:txBody>
      </p:sp>
    </p:spTree>
    <p:extLst>
      <p:ext uri="{BB962C8B-B14F-4D97-AF65-F5344CB8AC3E}">
        <p14:creationId xmlns:p14="http://schemas.microsoft.com/office/powerpoint/2010/main" val="118810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DEMOGRAPHY[1]</Template>
  <TotalTime>211</TotalTime>
  <Words>192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</dc:creator>
  <cp:lastModifiedBy>MAHAM</cp:lastModifiedBy>
  <cp:revision>30</cp:revision>
  <cp:lastPrinted>2023-08-17T12:08:18Z</cp:lastPrinted>
  <dcterms:created xsi:type="dcterms:W3CDTF">2024-02-09T11:38:03Z</dcterms:created>
  <dcterms:modified xsi:type="dcterms:W3CDTF">2025-01-11T16:02:54Z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2023-08-16T00:00:00Z</vt:filetime>
  </property>
</Properties>
</file>