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</p:sldIdLst>
  <p:sldSz cx="30275213" cy="21383625"/>
  <p:notesSz cx="20104100" cy="14224000"/>
  <p:defaultTextStyle>
    <a:defPPr>
      <a:defRPr lang="en-US"/>
    </a:defPPr>
    <a:lvl1pPr marL="0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1pPr>
    <a:lvl2pPr marL="710899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2pPr>
    <a:lvl3pPr marL="1421810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3pPr>
    <a:lvl4pPr marL="2132710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4pPr>
    <a:lvl5pPr marL="2843595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5pPr>
    <a:lvl6pPr marL="3554506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6pPr>
    <a:lvl7pPr marL="4265402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7pPr>
    <a:lvl8pPr marL="4976299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8pPr>
    <a:lvl9pPr marL="5687216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34" userDrawn="1">
          <p15:clr>
            <a:srgbClr val="A4A3A4"/>
          </p15:clr>
        </p15:guide>
        <p15:guide id="2" pos="3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8F1"/>
    <a:srgbClr val="EAF1FA"/>
    <a:srgbClr val="ECF2FA"/>
    <a:srgbClr val="A9C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0554B-ED2D-4183-9056-A6BB058C89DC}" v="13" dt="2024-02-19T13:28:15.6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773" autoAdjust="0"/>
  </p:normalViewPr>
  <p:slideViewPr>
    <p:cSldViewPr>
      <p:cViewPr>
        <p:scale>
          <a:sx n="50" d="100"/>
          <a:sy n="50" d="100"/>
        </p:scale>
        <p:origin x="-2414" y="-2621"/>
      </p:cViewPr>
      <p:guideLst>
        <p:guide orient="horz" pos="4334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rana LPN" userId="822a5e82b5685944" providerId="LiveId" clId="{C3E0554B-ED2D-4183-9056-A6BB058C89DC}"/>
    <pc:docChg chg="undo custSel delSld modSld modMainMaster">
      <pc:chgData name="Prerana LPN" userId="822a5e82b5685944" providerId="LiveId" clId="{C3E0554B-ED2D-4183-9056-A6BB058C89DC}" dt="2024-02-19T13:28:06.152" v="66"/>
      <pc:docMkLst>
        <pc:docMk/>
      </pc:docMkLst>
      <pc:sldChg chg="addSp delSp modSp mod">
        <pc:chgData name="Prerana LPN" userId="822a5e82b5685944" providerId="LiveId" clId="{C3E0554B-ED2D-4183-9056-A6BB058C89DC}" dt="2024-02-19T13:28:06.152" v="66"/>
        <pc:sldMkLst>
          <pc:docMk/>
          <pc:sldMk cId="1188107170" sldId="268"/>
        </pc:sldMkLst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2" creationId="{6246CFC8-C4E7-0B48-321A-6A9AFEFB7DA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3" creationId="{5D3A030F-3F3E-767B-2C55-9FEC656A71A6}"/>
          </ac:spMkLst>
        </pc:spChg>
        <pc:spChg chg="add del mod">
          <ac:chgData name="Prerana LPN" userId="822a5e82b5685944" providerId="LiveId" clId="{C3E0554B-ED2D-4183-9056-A6BB058C89DC}" dt="2024-02-19T13:27:24.369" v="65" actId="478"/>
          <ac:spMkLst>
            <pc:docMk/>
            <pc:sldMk cId="1188107170" sldId="268"/>
            <ac:spMk id="4" creationId="{990E58EF-458E-58AB-C521-C2B95DD13DE5}"/>
          </ac:spMkLst>
        </pc:spChg>
        <pc:spChg chg="del mod">
          <ac:chgData name="Prerana LPN" userId="822a5e82b5685944" providerId="LiveId" clId="{C3E0554B-ED2D-4183-9056-A6BB058C89DC}" dt="2024-02-19T13:25:19.829" v="36" actId="478"/>
          <ac:spMkLst>
            <pc:docMk/>
            <pc:sldMk cId="1188107170" sldId="268"/>
            <ac:spMk id="5" creationId="{00000000-0000-0000-0000-000000000000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6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4:43.404" v="23" actId="478"/>
          <ac:spMkLst>
            <pc:docMk/>
            <pc:sldMk cId="1188107170" sldId="268"/>
            <ac:spMk id="9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4:39.851" v="20" actId="478"/>
          <ac:spMkLst>
            <pc:docMk/>
            <pc:sldMk cId="1188107170" sldId="268"/>
            <ac:spMk id="11" creationId="{00000000-0000-0000-0000-000000000000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13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14" creationId="{81DFA8DB-EA13-3506-9587-83ECD89D24A9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18" creationId="{78A123EC-98DC-D9AD-486C-BB6AB1A327DC}"/>
          </ac:spMkLst>
        </pc:spChg>
        <pc:spChg chg="del mod">
          <ac:chgData name="Prerana LPN" userId="822a5e82b5685944" providerId="LiveId" clId="{C3E0554B-ED2D-4183-9056-A6BB058C89DC}" dt="2024-02-19T13:22:29.942" v="4" actId="478"/>
          <ac:spMkLst>
            <pc:docMk/>
            <pc:sldMk cId="1188107170" sldId="268"/>
            <ac:spMk id="19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4:41.130" v="21" actId="478"/>
          <ac:spMkLst>
            <pc:docMk/>
            <pc:sldMk cId="1188107170" sldId="268"/>
            <ac:spMk id="27" creationId="{3F160C71-C96F-DAF6-EE70-556DB9F052B9}"/>
          </ac:spMkLst>
        </pc:spChg>
        <pc:spChg chg="del mod">
          <ac:chgData name="Prerana LPN" userId="822a5e82b5685944" providerId="LiveId" clId="{C3E0554B-ED2D-4183-9056-A6BB058C89DC}" dt="2024-02-19T13:24:45.607" v="24" actId="478"/>
          <ac:spMkLst>
            <pc:docMk/>
            <pc:sldMk cId="1188107170" sldId="268"/>
            <ac:spMk id="31" creationId="{6EF49B13-953B-41F4-2020-656961D7CCBF}"/>
          </ac:spMkLst>
        </pc:spChg>
        <pc:spChg chg="del mod">
          <ac:chgData name="Prerana LPN" userId="822a5e82b5685944" providerId="LiveId" clId="{C3E0554B-ED2D-4183-9056-A6BB058C89DC}" dt="2024-02-19T13:24:57.549" v="29" actId="478"/>
          <ac:spMkLst>
            <pc:docMk/>
            <pc:sldMk cId="1188107170" sldId="268"/>
            <ac:spMk id="32" creationId="{DDD1880C-D6CD-1555-F906-3BB051D417B9}"/>
          </ac:spMkLst>
        </pc:spChg>
        <pc:spChg chg="del mod">
          <ac:chgData name="Prerana LPN" userId="822a5e82b5685944" providerId="LiveId" clId="{C3E0554B-ED2D-4183-9056-A6BB058C89DC}" dt="2024-02-19T13:25:11.650" v="35" actId="478"/>
          <ac:spMkLst>
            <pc:docMk/>
            <pc:sldMk cId="1188107170" sldId="268"/>
            <ac:spMk id="33" creationId="{E5A9910A-2B3D-42C9-8BC7-611AF23B0294}"/>
          </ac:spMkLst>
        </pc:spChg>
        <pc:spChg chg="del mod">
          <ac:chgData name="Prerana LPN" userId="822a5e82b5685944" providerId="LiveId" clId="{C3E0554B-ED2D-4183-9056-A6BB058C89DC}" dt="2024-02-19T13:25:07.376" v="33" actId="478"/>
          <ac:spMkLst>
            <pc:docMk/>
            <pc:sldMk cId="1188107170" sldId="268"/>
            <ac:spMk id="34" creationId="{36943C29-1048-D279-E904-B51F956BBC7A}"/>
          </ac:spMkLst>
        </pc:spChg>
        <pc:spChg chg="del mod">
          <ac:chgData name="Prerana LPN" userId="822a5e82b5685944" providerId="LiveId" clId="{C3E0554B-ED2D-4183-9056-A6BB058C89DC}" dt="2024-02-19T13:25:09.636" v="34" actId="478"/>
          <ac:spMkLst>
            <pc:docMk/>
            <pc:sldMk cId="1188107170" sldId="268"/>
            <ac:spMk id="35" creationId="{D71E0E1F-5331-5301-E871-3086DE715278}"/>
          </ac:spMkLst>
        </pc:spChg>
        <pc:spChg chg="del mod">
          <ac:chgData name="Prerana LPN" userId="822a5e82b5685944" providerId="LiveId" clId="{C3E0554B-ED2D-4183-9056-A6BB058C89DC}" dt="2024-02-19T13:24:59.448" v="30" actId="478"/>
          <ac:spMkLst>
            <pc:docMk/>
            <pc:sldMk cId="1188107170" sldId="268"/>
            <ac:spMk id="36" creationId="{26AA59C9-4BD1-E772-8516-1ABC62C87555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45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2:47.664" v="9" actId="478"/>
          <ac:spMkLst>
            <pc:docMk/>
            <pc:sldMk cId="1188107170" sldId="268"/>
            <ac:spMk id="47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50" creationId="{3CE77C31-31B5-3BC6-E4EA-33452F8D7FC7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52" creationId="{39A1A71B-0477-C249-712A-6FC025DEF1D4}"/>
          </ac:spMkLst>
        </pc:spChg>
        <pc:graphicFrameChg chg="del">
          <ac:chgData name="Prerana LPN" userId="822a5e82b5685944" providerId="LiveId" clId="{C3E0554B-ED2D-4183-9056-A6BB058C89DC}" dt="2024-02-19T13:22:08.920" v="0" actId="478"/>
          <ac:graphicFrameMkLst>
            <pc:docMk/>
            <pc:sldMk cId="1188107170" sldId="268"/>
            <ac:graphicFrameMk id="16" creationId="{72F2DBEB-40CE-1E05-F876-19323774CDF5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44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46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48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53" creationId="{EEEECA76-D2F5-6290-94F4-31D7947D1162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56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57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61" creationId="{78689FEC-9D03-C8C6-45F6-728A96723768}"/>
          </ac:graphicFrameMkLst>
        </pc:graphicFrameChg>
        <pc:picChg chg="del mod">
          <ac:chgData name="Prerana LPN" userId="822a5e82b5685944" providerId="LiveId" clId="{C3E0554B-ED2D-4183-9056-A6BB058C89DC}" dt="2024-02-19T13:24:36.548" v="18" actId="478"/>
          <ac:picMkLst>
            <pc:docMk/>
            <pc:sldMk cId="1188107170" sldId="268"/>
            <ac:picMk id="7" creationId="{00000000-0000-0000-0000-000000000000}"/>
          </ac:picMkLst>
        </pc:picChg>
        <pc:picChg chg="del">
          <ac:chgData name="Prerana LPN" userId="822a5e82b5685944" providerId="LiveId" clId="{C3E0554B-ED2D-4183-9056-A6BB058C89DC}" dt="2024-02-19T13:22:41.725" v="5" actId="478"/>
          <ac:picMkLst>
            <pc:docMk/>
            <pc:sldMk cId="1188107170" sldId="268"/>
            <ac:picMk id="8" creationId="{9664D00B-9EDC-8A69-6C1F-1BDA5786DC70}"/>
          </ac:picMkLst>
        </pc:picChg>
        <pc:picChg chg="del mod">
          <ac:chgData name="Prerana LPN" userId="822a5e82b5685944" providerId="LiveId" clId="{C3E0554B-ED2D-4183-9056-A6BB058C89DC}" dt="2024-02-19T13:24:37.897" v="19" actId="478"/>
          <ac:picMkLst>
            <pc:docMk/>
            <pc:sldMk cId="1188107170" sldId="268"/>
            <ac:picMk id="12" creationId="{53B950E8-6A59-7D20-8421-233A7FA52150}"/>
          </ac:picMkLst>
        </pc:picChg>
        <pc:picChg chg="del">
          <ac:chgData name="Prerana LPN" userId="822a5e82b5685944" providerId="LiveId" clId="{C3E0554B-ED2D-4183-9056-A6BB058C89DC}" dt="2024-02-19T13:22:28.996" v="3" actId="478"/>
          <ac:picMkLst>
            <pc:docMk/>
            <pc:sldMk cId="1188107170" sldId="268"/>
            <ac:picMk id="22" creationId="{286D1305-4F7A-96A6-C598-302EDC2E88B8}"/>
          </ac:picMkLst>
        </pc:pic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15" creationId="{37D1524E-70A3-50DA-805D-37F86B592262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1" creationId="{42A80FF2-F060-684C-216A-7201168DA244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5" creationId="{5EBEA044-6771-3B83-6BC7-CF3E5A1DC1FB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6" creationId="{4C6D497F-DC40-9558-1559-FABBEC312CD6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8" creationId="{89D71B2A-870F-0645-60F2-9C083B119A43}"/>
          </ac:cxnSpMkLst>
        </pc:cxnChg>
        <pc:cxnChg chg="add del 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37" creationId="{ED1170BE-1716-2CA9-A4DB-BD834406D66A}"/>
          </ac:cxnSpMkLst>
        </pc:cxnChg>
      </pc:sldChg>
      <pc:sldChg chg="del">
        <pc:chgData name="Prerana LPN" userId="822a5e82b5685944" providerId="LiveId" clId="{C3E0554B-ED2D-4183-9056-A6BB058C89DC}" dt="2024-02-19T13:22:42.970" v="6" actId="47"/>
        <pc:sldMkLst>
          <pc:docMk/>
          <pc:sldMk cId="1090392161" sldId="269"/>
        </pc:sldMkLst>
      </pc:sldChg>
      <pc:sldChg chg="del">
        <pc:chgData name="Prerana LPN" userId="822a5e82b5685944" providerId="LiveId" clId="{C3E0554B-ED2D-4183-9056-A6BB058C89DC}" dt="2024-02-19T13:22:43.921" v="7" actId="47"/>
        <pc:sldMkLst>
          <pc:docMk/>
          <pc:sldMk cId="613412972" sldId="270"/>
        </pc:sldMkLst>
      </pc:sldChg>
      <pc:sldMasterChg chg="modSp modSldLayout">
        <pc:chgData name="Prerana LPN" userId="822a5e82b5685944" providerId="LiveId" clId="{C3E0554B-ED2D-4183-9056-A6BB058C89DC}" dt="2024-02-19T13:28:06.152" v="66"/>
        <pc:sldMasterMkLst>
          <pc:docMk/>
          <pc:sldMasterMk cId="0" sldId="2147483648"/>
        </pc:sldMasterMkLst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1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2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3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4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0680" y="6628962"/>
            <a:ext cx="257339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41295" y="11974887"/>
            <a:ext cx="211926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357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3815" y="4918269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357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3797" y="4918314"/>
            <a:ext cx="1316971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91755" y="4918314"/>
            <a:ext cx="1316971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357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416"/>
            <a:ext cx="27247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3815" y="4918314"/>
            <a:ext cx="27247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440880" y="19919356"/>
            <a:ext cx="2818098" cy="252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7672904" y="19004385"/>
            <a:ext cx="1471675" cy="252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73" y="19886790"/>
            <a:ext cx="6963311" cy="4346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4831" eaLnBrk="1" hangingPunct="1">
        <a:defRPr>
          <a:latin typeface="+mn-lt"/>
          <a:ea typeface="+mn-ea"/>
          <a:cs typeface="+mn-cs"/>
        </a:defRPr>
      </a:lvl2pPr>
      <a:lvl3pPr marL="1209676" eaLnBrk="1" hangingPunct="1">
        <a:defRPr>
          <a:latin typeface="+mn-lt"/>
          <a:ea typeface="+mn-ea"/>
          <a:cs typeface="+mn-cs"/>
        </a:defRPr>
      </a:lvl3pPr>
      <a:lvl4pPr marL="1814504" eaLnBrk="1" hangingPunct="1">
        <a:defRPr>
          <a:latin typeface="+mn-lt"/>
          <a:ea typeface="+mn-ea"/>
          <a:cs typeface="+mn-cs"/>
        </a:defRPr>
      </a:lvl4pPr>
      <a:lvl5pPr marL="2419367" eaLnBrk="1" hangingPunct="1">
        <a:defRPr>
          <a:latin typeface="+mn-lt"/>
          <a:ea typeface="+mn-ea"/>
          <a:cs typeface="+mn-cs"/>
        </a:defRPr>
      </a:lvl5pPr>
      <a:lvl6pPr marL="3024195" eaLnBrk="1" hangingPunct="1">
        <a:defRPr>
          <a:latin typeface="+mn-lt"/>
          <a:ea typeface="+mn-ea"/>
          <a:cs typeface="+mn-cs"/>
        </a:defRPr>
      </a:lvl6pPr>
      <a:lvl7pPr marL="3629041" eaLnBrk="1" hangingPunct="1">
        <a:defRPr>
          <a:latin typeface="+mn-lt"/>
          <a:ea typeface="+mn-ea"/>
          <a:cs typeface="+mn-cs"/>
        </a:defRPr>
      </a:lvl7pPr>
      <a:lvl8pPr marL="4233869" eaLnBrk="1" hangingPunct="1">
        <a:defRPr>
          <a:latin typeface="+mn-lt"/>
          <a:ea typeface="+mn-ea"/>
          <a:cs typeface="+mn-cs"/>
        </a:defRPr>
      </a:lvl8pPr>
      <a:lvl9pPr marL="4838717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4831" eaLnBrk="1" hangingPunct="1">
        <a:defRPr>
          <a:latin typeface="+mn-lt"/>
          <a:ea typeface="+mn-ea"/>
          <a:cs typeface="+mn-cs"/>
        </a:defRPr>
      </a:lvl2pPr>
      <a:lvl3pPr marL="1209676" eaLnBrk="1" hangingPunct="1">
        <a:defRPr>
          <a:latin typeface="+mn-lt"/>
          <a:ea typeface="+mn-ea"/>
          <a:cs typeface="+mn-cs"/>
        </a:defRPr>
      </a:lvl3pPr>
      <a:lvl4pPr marL="1814504" eaLnBrk="1" hangingPunct="1">
        <a:defRPr>
          <a:latin typeface="+mn-lt"/>
          <a:ea typeface="+mn-ea"/>
          <a:cs typeface="+mn-cs"/>
        </a:defRPr>
      </a:lvl4pPr>
      <a:lvl5pPr marL="2419367" eaLnBrk="1" hangingPunct="1">
        <a:defRPr>
          <a:latin typeface="+mn-lt"/>
          <a:ea typeface="+mn-ea"/>
          <a:cs typeface="+mn-cs"/>
        </a:defRPr>
      </a:lvl5pPr>
      <a:lvl6pPr marL="3024195" eaLnBrk="1" hangingPunct="1">
        <a:defRPr>
          <a:latin typeface="+mn-lt"/>
          <a:ea typeface="+mn-ea"/>
          <a:cs typeface="+mn-cs"/>
        </a:defRPr>
      </a:lvl6pPr>
      <a:lvl7pPr marL="3629041" eaLnBrk="1" hangingPunct="1">
        <a:defRPr>
          <a:latin typeface="+mn-lt"/>
          <a:ea typeface="+mn-ea"/>
          <a:cs typeface="+mn-cs"/>
        </a:defRPr>
      </a:lvl7pPr>
      <a:lvl8pPr marL="4233869" eaLnBrk="1" hangingPunct="1">
        <a:defRPr>
          <a:latin typeface="+mn-lt"/>
          <a:ea typeface="+mn-ea"/>
          <a:cs typeface="+mn-cs"/>
        </a:defRPr>
      </a:lvl8pPr>
      <a:lvl9pPr marL="4838717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jpeg"/><Relationship Id="rId4" Type="http://schemas.openxmlformats.org/officeDocument/2006/relationships/image" Target="../media/image3.emf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6CFC8-C4E7-0B48-321A-6A9AFEFB7DA0}"/>
              </a:ext>
            </a:extLst>
          </p:cNvPr>
          <p:cNvSpPr/>
          <p:nvPr/>
        </p:nvSpPr>
        <p:spPr>
          <a:xfrm>
            <a:off x="940472" y="1153110"/>
            <a:ext cx="28394279" cy="192992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87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A030F-3F3E-767B-2C55-9FEC656A71A6}"/>
              </a:ext>
            </a:extLst>
          </p:cNvPr>
          <p:cNvSpPr/>
          <p:nvPr/>
        </p:nvSpPr>
        <p:spPr>
          <a:xfrm>
            <a:off x="22636356" y="1153110"/>
            <a:ext cx="6698393" cy="192836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87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D1524E-70A3-50DA-805D-37F86B592262}"/>
              </a:ext>
            </a:extLst>
          </p:cNvPr>
          <p:cNvCxnSpPr>
            <a:cxnSpLocks/>
          </p:cNvCxnSpPr>
          <p:nvPr/>
        </p:nvCxnSpPr>
        <p:spPr>
          <a:xfrm>
            <a:off x="940462" y="19081574"/>
            <a:ext cx="28403307" cy="4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A80FF2-F060-684C-216A-7201168DA244}"/>
              </a:ext>
            </a:extLst>
          </p:cNvPr>
          <p:cNvCxnSpPr>
            <a:cxnSpLocks/>
          </p:cNvCxnSpPr>
          <p:nvPr/>
        </p:nvCxnSpPr>
        <p:spPr>
          <a:xfrm>
            <a:off x="22636353" y="2146202"/>
            <a:ext cx="6698393" cy="3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EA044-6771-3B83-6BC7-CF3E5A1DC1FB}"/>
              </a:ext>
            </a:extLst>
          </p:cNvPr>
          <p:cNvCxnSpPr>
            <a:cxnSpLocks/>
          </p:cNvCxnSpPr>
          <p:nvPr/>
        </p:nvCxnSpPr>
        <p:spPr>
          <a:xfrm>
            <a:off x="22645376" y="18316874"/>
            <a:ext cx="66983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6D497F-DC40-9558-1559-FABBEC312CD6}"/>
              </a:ext>
            </a:extLst>
          </p:cNvPr>
          <p:cNvCxnSpPr>
            <a:cxnSpLocks/>
          </p:cNvCxnSpPr>
          <p:nvPr/>
        </p:nvCxnSpPr>
        <p:spPr>
          <a:xfrm>
            <a:off x="22622587" y="19759612"/>
            <a:ext cx="6680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D71B2A-870F-0645-60F2-9C083B119A43}"/>
              </a:ext>
            </a:extLst>
          </p:cNvPr>
          <p:cNvCxnSpPr>
            <a:cxnSpLocks/>
          </p:cNvCxnSpPr>
          <p:nvPr/>
        </p:nvCxnSpPr>
        <p:spPr>
          <a:xfrm>
            <a:off x="26968028" y="18296365"/>
            <a:ext cx="0" cy="2140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1170BE-1716-2CA9-A4DB-BD834406D66A}"/>
              </a:ext>
            </a:extLst>
          </p:cNvPr>
          <p:cNvCxnSpPr>
            <a:cxnSpLocks/>
          </p:cNvCxnSpPr>
          <p:nvPr/>
        </p:nvCxnSpPr>
        <p:spPr>
          <a:xfrm>
            <a:off x="22636349" y="17660709"/>
            <a:ext cx="6652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E77C31-31B5-3BC6-E4EA-33452F8D7FC7}"/>
              </a:ext>
            </a:extLst>
          </p:cNvPr>
          <p:cNvSpPr txBox="1"/>
          <p:nvPr/>
        </p:nvSpPr>
        <p:spPr>
          <a:xfrm>
            <a:off x="3301272" y="1510055"/>
            <a:ext cx="3935042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3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A1A71B-0477-C249-712A-6FC025DEF1D4}"/>
              </a:ext>
            </a:extLst>
          </p:cNvPr>
          <p:cNvSpPr txBox="1"/>
          <p:nvPr/>
        </p:nvSpPr>
        <p:spPr>
          <a:xfrm>
            <a:off x="3736115" y="10195619"/>
            <a:ext cx="3935042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3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FA8DB-EA13-3506-9587-83ECD89D24A9}"/>
              </a:ext>
            </a:extLst>
          </p:cNvPr>
          <p:cNvSpPr txBox="1"/>
          <p:nvPr/>
        </p:nvSpPr>
        <p:spPr>
          <a:xfrm>
            <a:off x="21642943" y="2831477"/>
            <a:ext cx="6698393" cy="367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75525" lvl="1" algn="just">
              <a:spcBef>
                <a:spcPts val="585"/>
              </a:spcBef>
              <a:tabLst>
                <a:tab pos="1220590" algn="l"/>
              </a:tabLst>
            </a:pPr>
            <a:r>
              <a:rPr lang="en-US" sz="1785" b="1" dirty="0"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   </a:t>
            </a:r>
            <a:endParaRPr lang="en-IN" sz="1785" b="1" dirty="0"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CA7B63-083E-BF33-B2BA-499ABFDDDDC0}"/>
              </a:ext>
            </a:extLst>
          </p:cNvPr>
          <p:cNvCxnSpPr>
            <a:cxnSpLocks/>
          </p:cNvCxnSpPr>
          <p:nvPr/>
        </p:nvCxnSpPr>
        <p:spPr>
          <a:xfrm>
            <a:off x="8432011" y="9132631"/>
            <a:ext cx="0" cy="71251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6EDFD3-CE52-3739-173B-D8745180815D}"/>
              </a:ext>
            </a:extLst>
          </p:cNvPr>
          <p:cNvSpPr txBox="1"/>
          <p:nvPr/>
        </p:nvSpPr>
        <p:spPr>
          <a:xfrm>
            <a:off x="11579517" y="1282673"/>
            <a:ext cx="8534395" cy="52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2.SEWAGE GENERATION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300F30-8A22-17A9-5F85-E2875965F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895" y="1809614"/>
            <a:ext cx="13657706" cy="68850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325674-4E70-E3CE-19FE-2261F836B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49" y="1252094"/>
            <a:ext cx="7604269" cy="788053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E86002-2432-5F64-2EAF-6760FE94ACB7}"/>
              </a:ext>
            </a:extLst>
          </p:cNvPr>
          <p:cNvCxnSpPr>
            <a:cxnSpLocks/>
          </p:cNvCxnSpPr>
          <p:nvPr/>
        </p:nvCxnSpPr>
        <p:spPr>
          <a:xfrm flipH="1">
            <a:off x="8674818" y="8863012"/>
            <a:ext cx="13970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72DAD45-B1C4-E961-411F-EB595B0E0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709" y="12838457"/>
            <a:ext cx="6195060" cy="3375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7C7B7E-A723-1AB9-2CF0-435547AF5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549" y="9209872"/>
            <a:ext cx="7231380" cy="3573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2F79E8-268D-DC2B-76DF-29B2044BB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7085" y="9012809"/>
            <a:ext cx="5836465" cy="2498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97B193-BD90-877B-943C-4EE1BB285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267" y="16674796"/>
            <a:ext cx="8220306" cy="18173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1A3EEB-1026-00F6-DCEB-9B9A4F19D9D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0086" t="39808" r="30003" b="36228"/>
          <a:stretch/>
        </p:blipFill>
        <p:spPr>
          <a:xfrm>
            <a:off x="8533174" y="9473643"/>
            <a:ext cx="7922749" cy="619159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5F9457-9EA6-F55D-526E-375C39CF30DA}"/>
              </a:ext>
            </a:extLst>
          </p:cNvPr>
          <p:cNvCxnSpPr/>
          <p:nvPr/>
        </p:nvCxnSpPr>
        <p:spPr>
          <a:xfrm>
            <a:off x="940467" y="16257746"/>
            <a:ext cx="7491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 descr="D5.JPG">
            <a:extLst>
              <a:ext uri="{FF2B5EF4-FFF2-40B4-BE49-F238E27FC236}">
                <a16:creationId xmlns:a16="http://schemas.microsoft.com/office/drawing/2014/main" id="{71D2EF66-DFF0-3B4E-A051-57395BA89184}"/>
              </a:ext>
            </a:extLst>
          </p:cNvPr>
          <p:cNvGrpSpPr>
            <a:grpSpLocks/>
          </p:cNvGrpSpPr>
          <p:nvPr/>
        </p:nvGrpSpPr>
        <p:grpSpPr>
          <a:xfrm>
            <a:off x="16548987" y="11712473"/>
            <a:ext cx="2693670" cy="2007870"/>
            <a:chOff x="0" y="12"/>
            <a:chExt cx="2693670" cy="2007870"/>
          </a:xfrm>
        </p:grpSpPr>
        <p:pic>
          <p:nvPicPr>
            <p:cNvPr id="29" name="Image 260">
              <a:extLst>
                <a:ext uri="{FF2B5EF4-FFF2-40B4-BE49-F238E27FC236}">
                  <a16:creationId xmlns:a16="http://schemas.microsoft.com/office/drawing/2014/main" id="{1FD25E3E-5E6A-1D1A-26F9-E0922E6A577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44" y="5333"/>
              <a:ext cx="2684779" cy="1998345"/>
            </a:xfrm>
            <a:prstGeom prst="rect">
              <a:avLst/>
            </a:prstGeom>
          </p:spPr>
        </p:pic>
        <p:sp>
          <p:nvSpPr>
            <p:cNvPr id="30" name="Graphic 261">
              <a:extLst>
                <a:ext uri="{FF2B5EF4-FFF2-40B4-BE49-F238E27FC236}">
                  <a16:creationId xmlns:a16="http://schemas.microsoft.com/office/drawing/2014/main" id="{285D102F-85C7-49EA-482F-183877D025E5}"/>
                </a:ext>
              </a:extLst>
            </p:cNvPr>
            <p:cNvSpPr/>
            <p:nvPr/>
          </p:nvSpPr>
          <p:spPr>
            <a:xfrm>
              <a:off x="0" y="12"/>
              <a:ext cx="2693670" cy="2007870"/>
            </a:xfrm>
            <a:custGeom>
              <a:avLst/>
              <a:gdLst/>
              <a:ahLst/>
              <a:cxnLst/>
              <a:rect l="l" t="t" r="r" b="b"/>
              <a:pathLst>
                <a:path w="2693670" h="2007870">
                  <a:moveTo>
                    <a:pt x="3035" y="2004441"/>
                  </a:moveTo>
                  <a:lnTo>
                    <a:pt x="0" y="2004441"/>
                  </a:lnTo>
                  <a:lnTo>
                    <a:pt x="0" y="2007476"/>
                  </a:lnTo>
                  <a:lnTo>
                    <a:pt x="3035" y="2007476"/>
                  </a:lnTo>
                  <a:lnTo>
                    <a:pt x="3035" y="2004441"/>
                  </a:lnTo>
                  <a:close/>
                </a:path>
                <a:path w="2693670" h="2007870">
                  <a:moveTo>
                    <a:pt x="3035" y="3162"/>
                  </a:moveTo>
                  <a:lnTo>
                    <a:pt x="0" y="3162"/>
                  </a:lnTo>
                  <a:lnTo>
                    <a:pt x="0" y="2004428"/>
                  </a:lnTo>
                  <a:lnTo>
                    <a:pt x="3035" y="2004428"/>
                  </a:lnTo>
                  <a:lnTo>
                    <a:pt x="3035" y="3162"/>
                  </a:lnTo>
                  <a:close/>
                </a:path>
                <a:path w="2693670" h="2007870">
                  <a:moveTo>
                    <a:pt x="3035" y="0"/>
                  </a:moveTo>
                  <a:lnTo>
                    <a:pt x="0" y="0"/>
                  </a:lnTo>
                  <a:lnTo>
                    <a:pt x="0" y="3035"/>
                  </a:lnTo>
                  <a:lnTo>
                    <a:pt x="3035" y="3035"/>
                  </a:lnTo>
                  <a:lnTo>
                    <a:pt x="3035" y="0"/>
                  </a:lnTo>
                  <a:close/>
                </a:path>
                <a:path w="2693670" h="2007870">
                  <a:moveTo>
                    <a:pt x="2693530" y="2004441"/>
                  </a:moveTo>
                  <a:lnTo>
                    <a:pt x="2690495" y="2004441"/>
                  </a:lnTo>
                  <a:lnTo>
                    <a:pt x="3048" y="2004441"/>
                  </a:lnTo>
                  <a:lnTo>
                    <a:pt x="3048" y="2007476"/>
                  </a:lnTo>
                  <a:lnTo>
                    <a:pt x="2690495" y="2007476"/>
                  </a:lnTo>
                  <a:lnTo>
                    <a:pt x="2693530" y="2007476"/>
                  </a:lnTo>
                  <a:lnTo>
                    <a:pt x="2693530" y="2004441"/>
                  </a:lnTo>
                  <a:close/>
                </a:path>
                <a:path w="2693670" h="2007870">
                  <a:moveTo>
                    <a:pt x="2693530" y="3162"/>
                  </a:moveTo>
                  <a:lnTo>
                    <a:pt x="2690495" y="3162"/>
                  </a:lnTo>
                  <a:lnTo>
                    <a:pt x="2690495" y="2004428"/>
                  </a:lnTo>
                  <a:lnTo>
                    <a:pt x="2693530" y="2004428"/>
                  </a:lnTo>
                  <a:lnTo>
                    <a:pt x="2693530" y="3162"/>
                  </a:lnTo>
                  <a:close/>
                </a:path>
                <a:path w="2693670" h="2007870">
                  <a:moveTo>
                    <a:pt x="2693530" y="0"/>
                  </a:moveTo>
                  <a:lnTo>
                    <a:pt x="2690495" y="0"/>
                  </a:lnTo>
                  <a:lnTo>
                    <a:pt x="3048" y="0"/>
                  </a:lnTo>
                  <a:lnTo>
                    <a:pt x="3048" y="3035"/>
                  </a:lnTo>
                  <a:lnTo>
                    <a:pt x="2690495" y="3035"/>
                  </a:lnTo>
                  <a:lnTo>
                    <a:pt x="2693530" y="3035"/>
                  </a:lnTo>
                  <a:lnTo>
                    <a:pt x="2693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1" name="Group 30" descr="B2.JPG">
            <a:extLst>
              <a:ext uri="{FF2B5EF4-FFF2-40B4-BE49-F238E27FC236}">
                <a16:creationId xmlns:a16="http://schemas.microsoft.com/office/drawing/2014/main" id="{1707F856-B229-C856-432A-B6F459646C1E}"/>
              </a:ext>
            </a:extLst>
          </p:cNvPr>
          <p:cNvGrpSpPr>
            <a:grpSpLocks/>
          </p:cNvGrpSpPr>
          <p:nvPr/>
        </p:nvGrpSpPr>
        <p:grpSpPr>
          <a:xfrm>
            <a:off x="17160816" y="14166376"/>
            <a:ext cx="3153499" cy="1742489"/>
            <a:chOff x="0" y="12"/>
            <a:chExt cx="2682875" cy="2074545"/>
          </a:xfrm>
        </p:grpSpPr>
        <p:pic>
          <p:nvPicPr>
            <p:cNvPr id="32" name="Image 263">
              <a:extLst>
                <a:ext uri="{FF2B5EF4-FFF2-40B4-BE49-F238E27FC236}">
                  <a16:creationId xmlns:a16="http://schemas.microsoft.com/office/drawing/2014/main" id="{4E96C04D-7204-286B-D034-AC0EA51801C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3" y="2158"/>
              <a:ext cx="2675890" cy="2068195"/>
            </a:xfrm>
            <a:prstGeom prst="rect">
              <a:avLst/>
            </a:prstGeom>
          </p:spPr>
        </p:pic>
        <p:sp>
          <p:nvSpPr>
            <p:cNvPr id="33" name="Graphic 264">
              <a:extLst>
                <a:ext uri="{FF2B5EF4-FFF2-40B4-BE49-F238E27FC236}">
                  <a16:creationId xmlns:a16="http://schemas.microsoft.com/office/drawing/2014/main" id="{929B5A3C-3F66-153E-4EEE-241552C938EF}"/>
                </a:ext>
              </a:extLst>
            </p:cNvPr>
            <p:cNvSpPr/>
            <p:nvPr/>
          </p:nvSpPr>
          <p:spPr>
            <a:xfrm>
              <a:off x="0" y="12"/>
              <a:ext cx="2682875" cy="2074545"/>
            </a:xfrm>
            <a:custGeom>
              <a:avLst/>
              <a:gdLst/>
              <a:ahLst/>
              <a:cxnLst/>
              <a:rect l="l" t="t" r="r" b="b"/>
              <a:pathLst>
                <a:path w="2682875" h="2074545">
                  <a:moveTo>
                    <a:pt x="3048" y="3162"/>
                  </a:moveTo>
                  <a:lnTo>
                    <a:pt x="0" y="3162"/>
                  </a:lnTo>
                  <a:lnTo>
                    <a:pt x="0" y="2071484"/>
                  </a:lnTo>
                  <a:lnTo>
                    <a:pt x="3048" y="2071484"/>
                  </a:lnTo>
                  <a:lnTo>
                    <a:pt x="3048" y="3162"/>
                  </a:lnTo>
                  <a:close/>
                </a:path>
                <a:path w="2682875" h="2074545">
                  <a:moveTo>
                    <a:pt x="2679446" y="2071497"/>
                  </a:moveTo>
                  <a:lnTo>
                    <a:pt x="3048" y="2071497"/>
                  </a:lnTo>
                  <a:lnTo>
                    <a:pt x="0" y="2071497"/>
                  </a:lnTo>
                  <a:lnTo>
                    <a:pt x="0" y="2074532"/>
                  </a:lnTo>
                  <a:lnTo>
                    <a:pt x="3048" y="2074532"/>
                  </a:lnTo>
                  <a:lnTo>
                    <a:pt x="2679446" y="2074532"/>
                  </a:lnTo>
                  <a:lnTo>
                    <a:pt x="2679446" y="2071497"/>
                  </a:lnTo>
                  <a:close/>
                </a:path>
                <a:path w="2682875" h="2074545">
                  <a:moveTo>
                    <a:pt x="2679446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2679446" y="3035"/>
                  </a:lnTo>
                  <a:lnTo>
                    <a:pt x="2679446" y="0"/>
                  </a:lnTo>
                  <a:close/>
                </a:path>
                <a:path w="2682875" h="2074545">
                  <a:moveTo>
                    <a:pt x="2682570" y="2071497"/>
                  </a:moveTo>
                  <a:lnTo>
                    <a:pt x="2679522" y="2071497"/>
                  </a:lnTo>
                  <a:lnTo>
                    <a:pt x="2679522" y="2074532"/>
                  </a:lnTo>
                  <a:lnTo>
                    <a:pt x="2682570" y="2074532"/>
                  </a:lnTo>
                  <a:lnTo>
                    <a:pt x="2682570" y="2071497"/>
                  </a:lnTo>
                  <a:close/>
                </a:path>
                <a:path w="2682875" h="2074545">
                  <a:moveTo>
                    <a:pt x="2682570" y="3162"/>
                  </a:moveTo>
                  <a:lnTo>
                    <a:pt x="2679522" y="3162"/>
                  </a:lnTo>
                  <a:lnTo>
                    <a:pt x="2679522" y="2071484"/>
                  </a:lnTo>
                  <a:lnTo>
                    <a:pt x="2682570" y="2071484"/>
                  </a:lnTo>
                  <a:lnTo>
                    <a:pt x="2682570" y="3162"/>
                  </a:lnTo>
                  <a:close/>
                </a:path>
                <a:path w="2682875" h="2074545">
                  <a:moveTo>
                    <a:pt x="2682570" y="0"/>
                  </a:moveTo>
                  <a:lnTo>
                    <a:pt x="2679522" y="0"/>
                  </a:lnTo>
                  <a:lnTo>
                    <a:pt x="2679522" y="3035"/>
                  </a:lnTo>
                  <a:lnTo>
                    <a:pt x="2682570" y="3035"/>
                  </a:lnTo>
                  <a:lnTo>
                    <a:pt x="26825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9B8F4B40-A970-91A5-69E7-3C9438F113A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329" t="55630" r="64581" b="15656"/>
          <a:stretch/>
        </p:blipFill>
        <p:spPr>
          <a:xfrm>
            <a:off x="19411965" y="11708270"/>
            <a:ext cx="2745181" cy="200786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39DC175-62F4-555B-C2CB-8499C5952161}"/>
              </a:ext>
            </a:extLst>
          </p:cNvPr>
          <p:cNvSpPr txBox="1"/>
          <p:nvPr/>
        </p:nvSpPr>
        <p:spPr>
          <a:xfrm>
            <a:off x="16918937" y="13729156"/>
            <a:ext cx="855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1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Vidyaranyapuram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STP                    </a:t>
            </a:r>
            <a:r>
              <a:rPr lang="en-US" sz="1800" b="1" spc="-1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Kesare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3B9BD2-4001-6D32-1E9B-FEAA0E62E5F0}"/>
              </a:ext>
            </a:extLst>
          </p:cNvPr>
          <p:cNvSpPr txBox="1"/>
          <p:nvPr/>
        </p:nvSpPr>
        <p:spPr>
          <a:xfrm>
            <a:off x="20314320" y="14771352"/>
            <a:ext cx="15140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spc="-1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Rayanakere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STP </a:t>
            </a:r>
            <a:endParaRPr lang="en-US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D19FA51-33A0-A922-1967-9C565970B1A2}"/>
              </a:ext>
            </a:extLst>
          </p:cNvPr>
          <p:cNvSpPr txBox="1"/>
          <p:nvPr/>
        </p:nvSpPr>
        <p:spPr>
          <a:xfrm>
            <a:off x="18327449" y="1436115"/>
            <a:ext cx="15316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CORE INFRASTRUCTURE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0486DB-5EAE-6D8A-82BD-4E3363651773}"/>
              </a:ext>
            </a:extLst>
          </p:cNvPr>
          <p:cNvSpPr txBox="1"/>
          <p:nvPr/>
        </p:nvSpPr>
        <p:spPr>
          <a:xfrm>
            <a:off x="22824794" y="17726586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PLANNING AND ARCHITECTURE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B8D385-8F2A-03DC-7C6A-559ACD3D9187}"/>
              </a:ext>
            </a:extLst>
          </p:cNvPr>
          <p:cNvSpPr txBox="1"/>
          <p:nvPr/>
        </p:nvSpPr>
        <p:spPr>
          <a:xfrm>
            <a:off x="22660802" y="18516101"/>
            <a:ext cx="411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MAHAM KAUSAR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C00F94-5B2A-8B0F-4FC1-1F777C726607}"/>
              </a:ext>
            </a:extLst>
          </p:cNvPr>
          <p:cNvSpPr txBox="1"/>
          <p:nvPr/>
        </p:nvSpPr>
        <p:spPr>
          <a:xfrm>
            <a:off x="26988288" y="18535036"/>
            <a:ext cx="2048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REV/EXM:03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712937-1964-009F-B451-1F5ED3A6C7EB}"/>
              </a:ext>
            </a:extLst>
          </p:cNvPr>
          <p:cNvSpPr txBox="1"/>
          <p:nvPr/>
        </p:nvSpPr>
        <p:spPr>
          <a:xfrm>
            <a:off x="22689144" y="19249619"/>
            <a:ext cx="408645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CLASS:3rd Sem, MTech in  URP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5D8809-4C1E-9A5B-516B-2B3C846F0D91}"/>
              </a:ext>
            </a:extLst>
          </p:cNvPr>
          <p:cNvSpPr txBox="1"/>
          <p:nvPr/>
        </p:nvSpPr>
        <p:spPr>
          <a:xfrm>
            <a:off x="27035674" y="19248837"/>
            <a:ext cx="167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DRW:03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E88CF5-E653-9EE2-0F6D-A037D2F01420}"/>
              </a:ext>
            </a:extLst>
          </p:cNvPr>
          <p:cNvSpPr txBox="1"/>
          <p:nvPr/>
        </p:nvSpPr>
        <p:spPr>
          <a:xfrm>
            <a:off x="22786354" y="19759611"/>
            <a:ext cx="3666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NO:P01ZZ23T107004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034E8E-B8A6-0444-C462-5F34D8372659}"/>
              </a:ext>
            </a:extLst>
          </p:cNvPr>
          <p:cNvSpPr txBox="1"/>
          <p:nvPr/>
        </p:nvSpPr>
        <p:spPr>
          <a:xfrm>
            <a:off x="1726406" y="19137912"/>
            <a:ext cx="20352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DEVELOPMENT PLAN FOR MYSURU DISTRICT</a:t>
            </a:r>
          </a:p>
        </p:txBody>
      </p:sp>
      <p:pic>
        <p:nvPicPr>
          <p:cNvPr id="1026" name="Picture 2" descr="Sequencing Batch Reactor Process Flow Diagram Drivenhelios | Images and ...">
            <a:extLst>
              <a:ext uri="{FF2B5EF4-FFF2-40B4-BE49-F238E27FC236}">
                <a16:creationId xmlns:a16="http://schemas.microsoft.com/office/drawing/2014/main" id="{D7A2C3D5-2DD0-E7AA-B1E7-0DEE51C9A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7702" y="11902151"/>
            <a:ext cx="6154970" cy="54815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BC3B165-E3EF-029C-2954-1F2BF8C6C620}"/>
              </a:ext>
            </a:extLst>
          </p:cNvPr>
          <p:cNvSpPr txBox="1"/>
          <p:nvPr/>
        </p:nvSpPr>
        <p:spPr>
          <a:xfrm>
            <a:off x="22786354" y="2467414"/>
            <a:ext cx="6424461" cy="1877437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Sewage Generation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Public Health.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Preservation &amp; Pollution Reduction.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City-Wide Sanitation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Sanitary and Safe Disposal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98CD3CA-397F-F4B6-056C-4978EDC28DFA}"/>
              </a:ext>
            </a:extLst>
          </p:cNvPr>
          <p:cNvSpPr txBox="1"/>
          <p:nvPr/>
        </p:nvSpPr>
        <p:spPr>
          <a:xfrm>
            <a:off x="22775453" y="4577992"/>
            <a:ext cx="6424461" cy="7148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SBR Reactor: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Sequencing Batch Reactor is a type of activated sludge process for wastewater treatment where the processes occur in a single tank in sequential steps.	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SBR operates in cycles, with each cycle consisting of five stages:	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1.Fill: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Wastewater enters the reactor.	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2.React (Aeration):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is supplied to promote microbial activity that breaks down organic matter.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3.Settle: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Aeration stops, and solids settle at the bottom of the tank.	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4.Decant: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treated water (supernatant) is removed.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5.Idle: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reactor prepares for the next cycle.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SBR is used for municipal and industrial wastewater treatment, particularly where flow rates or loadings vary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FA425D-7B12-BCFE-3205-E5428CCFC4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21717" y="15987826"/>
            <a:ext cx="9753600" cy="30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0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DEMOGRAPHY[1]</Template>
  <TotalTime>237</TotalTime>
  <Words>212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MAHAM</dc:creator>
  <cp:lastModifiedBy>MAHAM</cp:lastModifiedBy>
  <cp:revision>56</cp:revision>
  <cp:lastPrinted>2023-08-17T12:08:18Z</cp:lastPrinted>
  <dcterms:created xsi:type="dcterms:W3CDTF">2024-02-09T11:38:03Z</dcterms:created>
  <dcterms:modified xsi:type="dcterms:W3CDTF">2025-02-18T10:13:53Z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2023-08-16T00:00:00Z</vt:filetime>
  </property>
</Properties>
</file>