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</p:sldIdLst>
  <p:sldSz cx="30275213" cy="21383625"/>
  <p:notesSz cx="20104100" cy="14224000"/>
  <p:defaultTextStyle>
    <a:defPPr>
      <a:defRPr lang="en-US"/>
    </a:defPPr>
    <a:lvl1pPr marL="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1pPr>
    <a:lvl2pPr marL="7108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2pPr>
    <a:lvl3pPr marL="14218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3pPr>
    <a:lvl4pPr marL="2132710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4pPr>
    <a:lvl5pPr marL="2843595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5pPr>
    <a:lvl6pPr marL="355450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6pPr>
    <a:lvl7pPr marL="4265402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7pPr>
    <a:lvl8pPr marL="4976299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8pPr>
    <a:lvl9pPr marL="5687216" algn="l" defTabSz="1421810" rtl="0" eaLnBrk="1" latinLnBrk="0" hangingPunct="1">
      <a:defRPr sz="27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34" userDrawn="1">
          <p15:clr>
            <a:srgbClr val="A4A3A4"/>
          </p15:clr>
        </p15:guide>
        <p15:guide id="2" pos="3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8F1"/>
    <a:srgbClr val="EAF1FA"/>
    <a:srgbClr val="ECF2FA"/>
    <a:srgbClr val="A9C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E0554B-ED2D-4183-9056-A6BB058C89DC}" v="13" dt="2024-02-19T13:28:15.66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13" autoAdjust="0"/>
    <p:restoredTop sz="94773" autoAdjust="0"/>
  </p:normalViewPr>
  <p:slideViewPr>
    <p:cSldViewPr>
      <p:cViewPr>
        <p:scale>
          <a:sx n="66" d="100"/>
          <a:sy n="66" d="100"/>
        </p:scale>
        <p:origin x="38" y="-4594"/>
      </p:cViewPr>
      <p:guideLst>
        <p:guide orient="horz" pos="4334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rana LPN" userId="822a5e82b5685944" providerId="LiveId" clId="{C3E0554B-ED2D-4183-9056-A6BB058C89DC}"/>
    <pc:docChg chg="undo custSel delSld modSld modMainMaster">
      <pc:chgData name="Prerana LPN" userId="822a5e82b5685944" providerId="LiveId" clId="{C3E0554B-ED2D-4183-9056-A6BB058C89DC}" dt="2024-02-19T13:28:06.152" v="66"/>
      <pc:docMkLst>
        <pc:docMk/>
      </pc:docMkLst>
      <pc:sldChg chg="addSp delSp modSp mod">
        <pc:chgData name="Prerana LPN" userId="822a5e82b5685944" providerId="LiveId" clId="{C3E0554B-ED2D-4183-9056-A6BB058C89DC}" dt="2024-02-19T13:28:06.152" v="66"/>
        <pc:sldMkLst>
          <pc:docMk/>
          <pc:sldMk cId="1188107170" sldId="268"/>
        </pc:sldMkLst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2" creationId="{6246CFC8-C4E7-0B48-321A-6A9AFEFB7DA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3" creationId="{5D3A030F-3F3E-767B-2C55-9FEC656A71A6}"/>
          </ac:spMkLst>
        </pc:spChg>
        <pc:spChg chg="add del mod">
          <ac:chgData name="Prerana LPN" userId="822a5e82b5685944" providerId="LiveId" clId="{C3E0554B-ED2D-4183-9056-A6BB058C89DC}" dt="2024-02-19T13:27:24.369" v="65" actId="478"/>
          <ac:spMkLst>
            <pc:docMk/>
            <pc:sldMk cId="1188107170" sldId="268"/>
            <ac:spMk id="4" creationId="{990E58EF-458E-58AB-C521-C2B95DD13DE5}"/>
          </ac:spMkLst>
        </pc:spChg>
        <pc:spChg chg="del mod">
          <ac:chgData name="Prerana LPN" userId="822a5e82b5685944" providerId="LiveId" clId="{C3E0554B-ED2D-4183-9056-A6BB058C89DC}" dt="2024-02-19T13:25:19.829" v="36" actId="478"/>
          <ac:spMkLst>
            <pc:docMk/>
            <pc:sldMk cId="1188107170" sldId="268"/>
            <ac:spMk id="5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6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3.404" v="23" actId="478"/>
          <ac:spMkLst>
            <pc:docMk/>
            <pc:sldMk cId="1188107170" sldId="268"/>
            <ac:spMk id="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39.851" v="20" actId="478"/>
          <ac:spMkLst>
            <pc:docMk/>
            <pc:sldMk cId="1188107170" sldId="268"/>
            <ac:spMk id="11" creationId="{00000000-0000-0000-0000-000000000000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14" creationId="{81DFA8DB-EA13-3506-9587-83ECD89D24A9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18" creationId="{78A123EC-98DC-D9AD-486C-BB6AB1A327DC}"/>
          </ac:spMkLst>
        </pc:spChg>
        <pc:spChg chg="del mod">
          <ac:chgData name="Prerana LPN" userId="822a5e82b5685944" providerId="LiveId" clId="{C3E0554B-ED2D-4183-9056-A6BB058C89DC}" dt="2024-02-19T13:22:29.942" v="4" actId="478"/>
          <ac:spMkLst>
            <pc:docMk/>
            <pc:sldMk cId="1188107170" sldId="268"/>
            <ac:spMk id="19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4:41.130" v="21" actId="478"/>
          <ac:spMkLst>
            <pc:docMk/>
            <pc:sldMk cId="1188107170" sldId="268"/>
            <ac:spMk id="27" creationId="{3F160C71-C96F-DAF6-EE70-556DB9F052B9}"/>
          </ac:spMkLst>
        </pc:spChg>
        <pc:spChg chg="del mod">
          <ac:chgData name="Prerana LPN" userId="822a5e82b5685944" providerId="LiveId" clId="{C3E0554B-ED2D-4183-9056-A6BB058C89DC}" dt="2024-02-19T13:24:45.607" v="24" actId="478"/>
          <ac:spMkLst>
            <pc:docMk/>
            <pc:sldMk cId="1188107170" sldId="268"/>
            <ac:spMk id="31" creationId="{6EF49B13-953B-41F4-2020-656961D7CCBF}"/>
          </ac:spMkLst>
        </pc:spChg>
        <pc:spChg chg="del mod">
          <ac:chgData name="Prerana LPN" userId="822a5e82b5685944" providerId="LiveId" clId="{C3E0554B-ED2D-4183-9056-A6BB058C89DC}" dt="2024-02-19T13:24:57.549" v="29" actId="478"/>
          <ac:spMkLst>
            <pc:docMk/>
            <pc:sldMk cId="1188107170" sldId="268"/>
            <ac:spMk id="32" creationId="{DDD1880C-D6CD-1555-F906-3BB051D417B9}"/>
          </ac:spMkLst>
        </pc:spChg>
        <pc:spChg chg="del mod">
          <ac:chgData name="Prerana LPN" userId="822a5e82b5685944" providerId="LiveId" clId="{C3E0554B-ED2D-4183-9056-A6BB058C89DC}" dt="2024-02-19T13:25:11.650" v="35" actId="478"/>
          <ac:spMkLst>
            <pc:docMk/>
            <pc:sldMk cId="1188107170" sldId="268"/>
            <ac:spMk id="33" creationId="{E5A9910A-2B3D-42C9-8BC7-611AF23B0294}"/>
          </ac:spMkLst>
        </pc:spChg>
        <pc:spChg chg="del mod">
          <ac:chgData name="Prerana LPN" userId="822a5e82b5685944" providerId="LiveId" clId="{C3E0554B-ED2D-4183-9056-A6BB058C89DC}" dt="2024-02-19T13:25:07.376" v="33" actId="478"/>
          <ac:spMkLst>
            <pc:docMk/>
            <pc:sldMk cId="1188107170" sldId="268"/>
            <ac:spMk id="34" creationId="{36943C29-1048-D279-E904-B51F956BBC7A}"/>
          </ac:spMkLst>
        </pc:spChg>
        <pc:spChg chg="del mod">
          <ac:chgData name="Prerana LPN" userId="822a5e82b5685944" providerId="LiveId" clId="{C3E0554B-ED2D-4183-9056-A6BB058C89DC}" dt="2024-02-19T13:25:09.636" v="34" actId="478"/>
          <ac:spMkLst>
            <pc:docMk/>
            <pc:sldMk cId="1188107170" sldId="268"/>
            <ac:spMk id="35" creationId="{D71E0E1F-5331-5301-E871-3086DE715278}"/>
          </ac:spMkLst>
        </pc:spChg>
        <pc:spChg chg="del mod">
          <ac:chgData name="Prerana LPN" userId="822a5e82b5685944" providerId="LiveId" clId="{C3E0554B-ED2D-4183-9056-A6BB058C89DC}" dt="2024-02-19T13:24:59.448" v="30" actId="478"/>
          <ac:spMkLst>
            <pc:docMk/>
            <pc:sldMk cId="1188107170" sldId="268"/>
            <ac:spMk id="36" creationId="{26AA59C9-4BD1-E772-8516-1ABC62C87555}"/>
          </ac:spMkLst>
        </pc:spChg>
        <pc:spChg chg="del">
          <ac:chgData name="Prerana LPN" userId="822a5e82b5685944" providerId="LiveId" clId="{C3E0554B-ED2D-4183-9056-A6BB058C89DC}" dt="2024-02-19T13:22:41.725" v="5" actId="478"/>
          <ac:spMkLst>
            <pc:docMk/>
            <pc:sldMk cId="1188107170" sldId="268"/>
            <ac:spMk id="45" creationId="{00000000-0000-0000-0000-000000000000}"/>
          </ac:spMkLst>
        </pc:spChg>
        <pc:spChg chg="del mod">
          <ac:chgData name="Prerana LPN" userId="822a5e82b5685944" providerId="LiveId" clId="{C3E0554B-ED2D-4183-9056-A6BB058C89DC}" dt="2024-02-19T13:22:47.664" v="9" actId="478"/>
          <ac:spMkLst>
            <pc:docMk/>
            <pc:sldMk cId="1188107170" sldId="268"/>
            <ac:spMk id="47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0" creationId="{3CE77C31-31B5-3BC6-E4EA-33452F8D7FC7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k cId="1188107170" sldId="268"/>
            <ac:spMk id="52" creationId="{39A1A71B-0477-C249-712A-6FC025DEF1D4}"/>
          </ac:spMkLst>
        </pc:spChg>
        <pc:graphicFrameChg chg="del">
          <ac:chgData name="Prerana LPN" userId="822a5e82b5685944" providerId="LiveId" clId="{C3E0554B-ED2D-4183-9056-A6BB058C89DC}" dt="2024-02-19T13:22:08.920" v="0" actId="478"/>
          <ac:graphicFrameMkLst>
            <pc:docMk/>
            <pc:sldMk cId="1188107170" sldId="268"/>
            <ac:graphicFrameMk id="16" creationId="{72F2DBEB-40CE-1E05-F876-19323774CDF5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4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48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3" creationId="{EEEECA76-D2F5-6290-94F4-31D7947D1162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6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57" creationId="{00000000-0000-0000-0000-000000000000}"/>
          </ac:graphicFrameMkLst>
        </pc:graphicFrameChg>
        <pc:graphicFrameChg chg="del">
          <ac:chgData name="Prerana LPN" userId="822a5e82b5685944" providerId="LiveId" clId="{C3E0554B-ED2D-4183-9056-A6BB058C89DC}" dt="2024-02-19T13:22:41.725" v="5" actId="478"/>
          <ac:graphicFrameMkLst>
            <pc:docMk/>
            <pc:sldMk cId="1188107170" sldId="268"/>
            <ac:graphicFrameMk id="61" creationId="{78689FEC-9D03-C8C6-45F6-728A96723768}"/>
          </ac:graphicFrameMkLst>
        </pc:graphicFrameChg>
        <pc:picChg chg="del mod">
          <ac:chgData name="Prerana LPN" userId="822a5e82b5685944" providerId="LiveId" clId="{C3E0554B-ED2D-4183-9056-A6BB058C89DC}" dt="2024-02-19T13:24:36.548" v="18" actId="478"/>
          <ac:picMkLst>
            <pc:docMk/>
            <pc:sldMk cId="1188107170" sldId="268"/>
            <ac:picMk id="7" creationId="{00000000-0000-0000-0000-000000000000}"/>
          </ac:picMkLst>
        </pc:picChg>
        <pc:picChg chg="del">
          <ac:chgData name="Prerana LPN" userId="822a5e82b5685944" providerId="LiveId" clId="{C3E0554B-ED2D-4183-9056-A6BB058C89DC}" dt="2024-02-19T13:22:41.725" v="5" actId="478"/>
          <ac:picMkLst>
            <pc:docMk/>
            <pc:sldMk cId="1188107170" sldId="268"/>
            <ac:picMk id="8" creationId="{9664D00B-9EDC-8A69-6C1F-1BDA5786DC70}"/>
          </ac:picMkLst>
        </pc:picChg>
        <pc:picChg chg="del mod">
          <ac:chgData name="Prerana LPN" userId="822a5e82b5685944" providerId="LiveId" clId="{C3E0554B-ED2D-4183-9056-A6BB058C89DC}" dt="2024-02-19T13:24:37.897" v="19" actId="478"/>
          <ac:picMkLst>
            <pc:docMk/>
            <pc:sldMk cId="1188107170" sldId="268"/>
            <ac:picMk id="12" creationId="{53B950E8-6A59-7D20-8421-233A7FA52150}"/>
          </ac:picMkLst>
        </pc:picChg>
        <pc:picChg chg="del">
          <ac:chgData name="Prerana LPN" userId="822a5e82b5685944" providerId="LiveId" clId="{C3E0554B-ED2D-4183-9056-A6BB058C89DC}" dt="2024-02-19T13:22:28.996" v="3" actId="478"/>
          <ac:picMkLst>
            <pc:docMk/>
            <pc:sldMk cId="1188107170" sldId="268"/>
            <ac:picMk id="22" creationId="{286D1305-4F7A-96A6-C598-302EDC2E88B8}"/>
          </ac:picMkLst>
        </pc:pic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15" creationId="{37D1524E-70A3-50DA-805D-37F86B592262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1" creationId="{42A80FF2-F060-684C-216A-7201168DA244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5" creationId="{5EBEA044-6771-3B83-6BC7-CF3E5A1DC1FB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6" creationId="{4C6D497F-DC40-9558-1559-FABBEC312CD6}"/>
          </ac:cxnSpMkLst>
        </pc:cxnChg>
        <pc:cxnChg chg="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28" creationId="{89D71B2A-870F-0645-60F2-9C083B119A43}"/>
          </ac:cxnSpMkLst>
        </pc:cxnChg>
        <pc:cxnChg chg="add del mod">
          <ac:chgData name="Prerana LPN" userId="822a5e82b5685944" providerId="LiveId" clId="{C3E0554B-ED2D-4183-9056-A6BB058C89DC}" dt="2024-02-19T13:28:06.152" v="66"/>
          <ac:cxnSpMkLst>
            <pc:docMk/>
            <pc:sldMk cId="1188107170" sldId="268"/>
            <ac:cxnSpMk id="37" creationId="{ED1170BE-1716-2CA9-A4DB-BD834406D66A}"/>
          </ac:cxnSpMkLst>
        </pc:cxnChg>
      </pc:sldChg>
      <pc:sldChg chg="del">
        <pc:chgData name="Prerana LPN" userId="822a5e82b5685944" providerId="LiveId" clId="{C3E0554B-ED2D-4183-9056-A6BB058C89DC}" dt="2024-02-19T13:22:42.970" v="6" actId="47"/>
        <pc:sldMkLst>
          <pc:docMk/>
          <pc:sldMk cId="1090392161" sldId="269"/>
        </pc:sldMkLst>
      </pc:sldChg>
      <pc:sldChg chg="del">
        <pc:chgData name="Prerana LPN" userId="822a5e82b5685944" providerId="LiveId" clId="{C3E0554B-ED2D-4183-9056-A6BB058C89DC}" dt="2024-02-19T13:22:43.921" v="7" actId="47"/>
        <pc:sldMkLst>
          <pc:docMk/>
          <pc:sldMk cId="613412972" sldId="270"/>
        </pc:sldMkLst>
      </pc:sldChg>
      <pc:sldMasterChg chg="modSp modSldLayout">
        <pc:chgData name="Prerana LPN" userId="822a5e82b5685944" providerId="LiveId" clId="{C3E0554B-ED2D-4183-9056-A6BB058C89DC}" dt="2024-02-19T13:28:06.152" v="66"/>
        <pc:sldMasterMkLst>
          <pc:docMk/>
          <pc:sldMasterMk cId="0" sldId="2147483648"/>
        </pc:sldMasterMkLst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Prerana LPN" userId="822a5e82b5685944" providerId="LiveId" clId="{C3E0554B-ED2D-4183-9056-A6BB058C89DC}" dt="2024-02-19T13:28:06.152" v="66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1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2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3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</pc:sldLayoutChg>
        <pc:sldLayoutChg chg="modSp">
          <pc:chgData name="Prerana LPN" userId="822a5e82b5685944" providerId="LiveId" clId="{C3E0554B-ED2D-4183-9056-A6BB058C89DC}" dt="2024-02-19T13:28:06.152" v="66"/>
          <pc:sldLayoutMkLst>
            <pc:docMk/>
            <pc:sldMasterMk cId="0" sldId="2147483648"/>
            <pc:sldLayoutMk cId="0" sldId="2147483664"/>
          </pc:sldLayoutMkLst>
          <pc:spChg chg="mod">
            <ac:chgData name="Prerana LPN" userId="822a5e82b5685944" providerId="LiveId" clId="{C3E0554B-ED2D-4183-9056-A6BB058C89DC}" dt="2024-02-19T13:28:06.152" v="66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0680" y="6628962"/>
            <a:ext cx="257339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41295" y="11974887"/>
            <a:ext cx="2119265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269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13797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5591755" y="4918314"/>
            <a:ext cx="1316971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357"/>
            <a:ext cx="27247690" cy="276999"/>
          </a:xfr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3815" y="855416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3815" y="4918314"/>
            <a:ext cx="2724769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440880" y="19919356"/>
            <a:ext cx="2818098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CLASS-</a:t>
            </a:r>
            <a:r>
              <a:rPr lang="en-IN" spc="-15"/>
              <a:t> </a:t>
            </a:r>
            <a:r>
              <a:rPr lang="en-IN"/>
              <a:t>MURP</a:t>
            </a:r>
            <a:r>
              <a:rPr lang="en-IN" spc="-32"/>
              <a:t> </a:t>
            </a:r>
            <a:r>
              <a:rPr lang="en-IN" spc="15"/>
              <a:t>2</a:t>
            </a:r>
            <a:r>
              <a:rPr lang="en-IN" sz="1688" spc="32" baseline="26143"/>
              <a:t>ND</a:t>
            </a:r>
            <a:r>
              <a:rPr lang="en-IN" sz="1688" spc="221" baseline="26143"/>
              <a:t> </a:t>
            </a:r>
            <a:r>
              <a:rPr lang="en-IN"/>
              <a:t>SEM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7672904" y="19004385"/>
            <a:ext cx="1471675" cy="25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23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6809">
              <a:lnSpc>
                <a:spcPts val="2052"/>
              </a:lnSpc>
            </a:pPr>
            <a:r>
              <a:rPr lang="en-IN"/>
              <a:t>DATE-3/1/23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798173" y="19886790"/>
            <a:ext cx="6963311" cy="4346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4831" eaLnBrk="1" hangingPunct="1">
        <a:defRPr>
          <a:latin typeface="+mn-lt"/>
          <a:ea typeface="+mn-ea"/>
          <a:cs typeface="+mn-cs"/>
        </a:defRPr>
      </a:lvl2pPr>
      <a:lvl3pPr marL="1209676" eaLnBrk="1" hangingPunct="1">
        <a:defRPr>
          <a:latin typeface="+mn-lt"/>
          <a:ea typeface="+mn-ea"/>
          <a:cs typeface="+mn-cs"/>
        </a:defRPr>
      </a:lvl3pPr>
      <a:lvl4pPr marL="1814504" eaLnBrk="1" hangingPunct="1">
        <a:defRPr>
          <a:latin typeface="+mn-lt"/>
          <a:ea typeface="+mn-ea"/>
          <a:cs typeface="+mn-cs"/>
        </a:defRPr>
      </a:lvl4pPr>
      <a:lvl5pPr marL="2419367" eaLnBrk="1" hangingPunct="1">
        <a:defRPr>
          <a:latin typeface="+mn-lt"/>
          <a:ea typeface="+mn-ea"/>
          <a:cs typeface="+mn-cs"/>
        </a:defRPr>
      </a:lvl5pPr>
      <a:lvl6pPr marL="3024195" eaLnBrk="1" hangingPunct="1">
        <a:defRPr>
          <a:latin typeface="+mn-lt"/>
          <a:ea typeface="+mn-ea"/>
          <a:cs typeface="+mn-cs"/>
        </a:defRPr>
      </a:lvl6pPr>
      <a:lvl7pPr marL="3629041" eaLnBrk="1" hangingPunct="1">
        <a:defRPr>
          <a:latin typeface="+mn-lt"/>
          <a:ea typeface="+mn-ea"/>
          <a:cs typeface="+mn-cs"/>
        </a:defRPr>
      </a:lvl7pPr>
      <a:lvl8pPr marL="4233869" eaLnBrk="1" hangingPunct="1">
        <a:defRPr>
          <a:latin typeface="+mn-lt"/>
          <a:ea typeface="+mn-ea"/>
          <a:cs typeface="+mn-cs"/>
        </a:defRPr>
      </a:lvl8pPr>
      <a:lvl9pPr marL="4838717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6CFC8-C4E7-0B48-321A-6A9AFEFB7DA0}"/>
              </a:ext>
            </a:extLst>
          </p:cNvPr>
          <p:cNvSpPr/>
          <p:nvPr/>
        </p:nvSpPr>
        <p:spPr>
          <a:xfrm>
            <a:off x="940472" y="1153110"/>
            <a:ext cx="28394279" cy="1929923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A030F-3F3E-767B-2C55-9FEC656A71A6}"/>
              </a:ext>
            </a:extLst>
          </p:cNvPr>
          <p:cNvSpPr/>
          <p:nvPr/>
        </p:nvSpPr>
        <p:spPr>
          <a:xfrm>
            <a:off x="22636356" y="1153110"/>
            <a:ext cx="6698393" cy="192836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387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D1524E-70A3-50DA-805D-37F86B592262}"/>
              </a:ext>
            </a:extLst>
          </p:cNvPr>
          <p:cNvCxnSpPr>
            <a:cxnSpLocks/>
          </p:cNvCxnSpPr>
          <p:nvPr/>
        </p:nvCxnSpPr>
        <p:spPr>
          <a:xfrm>
            <a:off x="940462" y="18855920"/>
            <a:ext cx="28403307" cy="45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80FF2-F060-684C-216A-7201168DA244}"/>
              </a:ext>
            </a:extLst>
          </p:cNvPr>
          <p:cNvCxnSpPr>
            <a:cxnSpLocks/>
          </p:cNvCxnSpPr>
          <p:nvPr/>
        </p:nvCxnSpPr>
        <p:spPr>
          <a:xfrm>
            <a:off x="22636353" y="2146202"/>
            <a:ext cx="6698393" cy="33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BEA044-6771-3B83-6BC7-CF3E5A1DC1FB}"/>
              </a:ext>
            </a:extLst>
          </p:cNvPr>
          <p:cNvCxnSpPr>
            <a:cxnSpLocks/>
          </p:cNvCxnSpPr>
          <p:nvPr/>
        </p:nvCxnSpPr>
        <p:spPr>
          <a:xfrm>
            <a:off x="22636356" y="18239061"/>
            <a:ext cx="6698393" cy="72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6D497F-DC40-9558-1559-FABBEC312CD6}"/>
              </a:ext>
            </a:extLst>
          </p:cNvPr>
          <p:cNvCxnSpPr>
            <a:cxnSpLocks/>
          </p:cNvCxnSpPr>
          <p:nvPr/>
        </p:nvCxnSpPr>
        <p:spPr>
          <a:xfrm>
            <a:off x="22636349" y="19559434"/>
            <a:ext cx="66800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71B2A-870F-0645-60F2-9C083B119A43}"/>
              </a:ext>
            </a:extLst>
          </p:cNvPr>
          <p:cNvCxnSpPr>
            <a:cxnSpLocks/>
          </p:cNvCxnSpPr>
          <p:nvPr/>
        </p:nvCxnSpPr>
        <p:spPr>
          <a:xfrm>
            <a:off x="26968028" y="18296365"/>
            <a:ext cx="0" cy="2140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D1170BE-1716-2CA9-A4DB-BD834406D66A}"/>
              </a:ext>
            </a:extLst>
          </p:cNvPr>
          <p:cNvCxnSpPr>
            <a:cxnSpLocks/>
          </p:cNvCxnSpPr>
          <p:nvPr/>
        </p:nvCxnSpPr>
        <p:spPr>
          <a:xfrm>
            <a:off x="22636349" y="17660709"/>
            <a:ext cx="6652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CE77C31-31B5-3BC6-E4EA-33452F8D7FC7}"/>
              </a:ext>
            </a:extLst>
          </p:cNvPr>
          <p:cNvSpPr txBox="1"/>
          <p:nvPr/>
        </p:nvSpPr>
        <p:spPr>
          <a:xfrm>
            <a:off x="3301272" y="1510055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A1A71B-0477-C249-712A-6FC025DEF1D4}"/>
              </a:ext>
            </a:extLst>
          </p:cNvPr>
          <p:cNvSpPr txBox="1"/>
          <p:nvPr/>
        </p:nvSpPr>
        <p:spPr>
          <a:xfrm>
            <a:off x="3736115" y="10195619"/>
            <a:ext cx="3935042" cy="459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38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DFA8DB-EA13-3506-9587-83ECD89D24A9}"/>
              </a:ext>
            </a:extLst>
          </p:cNvPr>
          <p:cNvSpPr txBox="1"/>
          <p:nvPr/>
        </p:nvSpPr>
        <p:spPr>
          <a:xfrm>
            <a:off x="21642943" y="2831477"/>
            <a:ext cx="6698393" cy="367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75525" lvl="1" algn="just">
              <a:spcBef>
                <a:spcPts val="585"/>
              </a:spcBef>
              <a:tabLst>
                <a:tab pos="1220590" algn="l"/>
              </a:tabLst>
            </a:pPr>
            <a:r>
              <a:rPr lang="en-US" sz="1785" b="1" dirty="0">
                <a:latin typeface="Times New Roman" panose="02020603050405020304" pitchFamily="18" charset="0"/>
                <a:ea typeface="Arial MT"/>
                <a:cs typeface="Times New Roman" panose="02020603050405020304" pitchFamily="18" charset="0"/>
              </a:rPr>
              <a:t>    </a:t>
            </a:r>
            <a:endParaRPr lang="en-IN" sz="1785" b="1" dirty="0">
              <a:latin typeface="Times New Roman" panose="02020603050405020304" pitchFamily="18" charset="0"/>
              <a:ea typeface="Arial M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0128D-73D6-4905-6185-E896DA3B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25" y="2039333"/>
            <a:ext cx="7636368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4E2B0-BB6F-6EB4-DA07-4A08B238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895" y="4680265"/>
            <a:ext cx="13706752" cy="1854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2DF675-1453-1163-8071-6EB60B076877}"/>
              </a:ext>
            </a:extLst>
          </p:cNvPr>
          <p:cNvSpPr txBox="1"/>
          <p:nvPr/>
        </p:nvSpPr>
        <p:spPr>
          <a:xfrm>
            <a:off x="8813914" y="2068224"/>
            <a:ext cx="1371262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Urban and Regional Development Plans Formulation &amp; Implementation (URDPFI) Guidelines, street lighting in urban areas should be provided at regular intervals to ensure safety and visibility.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street lights are recommended to be installed at intervals of 30 to 50 meters along roads and streets in urban areas.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4C95CD-2E05-0AB9-2AF1-A3B4E8BCC5E0}"/>
              </a:ext>
            </a:extLst>
          </p:cNvPr>
          <p:cNvCxnSpPr/>
          <p:nvPr/>
        </p:nvCxnSpPr>
        <p:spPr>
          <a:xfrm>
            <a:off x="940462" y="6805612"/>
            <a:ext cx="216958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0C98FB-B1CA-7DD7-659E-EDC03A139C4C}"/>
              </a:ext>
            </a:extLst>
          </p:cNvPr>
          <p:cNvSpPr txBox="1"/>
          <p:nvPr/>
        </p:nvSpPr>
        <p:spPr>
          <a:xfrm>
            <a:off x="6908006" y="1319212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4.STREET LIGHTS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A19E1A-26B1-5714-85BA-534A343340F0}"/>
              </a:ext>
            </a:extLst>
          </p:cNvPr>
          <p:cNvSpPr txBox="1"/>
          <p:nvPr/>
        </p:nvSpPr>
        <p:spPr>
          <a:xfrm>
            <a:off x="14070806" y="11707238"/>
            <a:ext cx="7572137" cy="496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BFDD4-B4B7-12E7-2A3A-A65E8B43227A}"/>
              </a:ext>
            </a:extLst>
          </p:cNvPr>
          <p:cNvSpPr txBox="1"/>
          <p:nvPr/>
        </p:nvSpPr>
        <p:spPr>
          <a:xfrm>
            <a:off x="22782533" y="2894587"/>
            <a:ext cx="6297492" cy="63709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Street Lighting System: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street lighting system is an advanced, automated lighting solution designed to improve the efficiency, functionality, and sustainability of traditional street lighting.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a Smart Street Lighting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1.Energy Efficiency: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energy-efficient LEDs and intelligent control to minimize electricity consumption.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2.Automation: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adjusts brightness based on factors like traffic, motion, or ambient light.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3.Remote Monitoring and Control: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city operators to manage lights remotely through a centralized dashboard.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4.Real-Time Data Collection: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 with sensors to monitor light levels, weather conditions, and maintenance needs.	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5.Adaptive Lighting: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Lights can dim during low-traffic hours or brighten in areas with high activity.	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6.Integration with Smart City Systems: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linked to systems like traffic management, surveillance, and environmental monitoring.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53B33B-5577-A9D7-CE8C-EF9609FBA097}"/>
              </a:ext>
            </a:extLst>
          </p:cNvPr>
          <p:cNvSpPr txBox="1"/>
          <p:nvPr/>
        </p:nvSpPr>
        <p:spPr>
          <a:xfrm>
            <a:off x="16646754" y="7581030"/>
            <a:ext cx="5819071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Chamundeshwari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Electricity Supply Corporation (CHESCOM)</a:t>
            </a:r>
            <a:r>
              <a:rPr lang="en-US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the nodal agency for the power distribution within Mysore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Mysore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receives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 power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mainly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the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hydropower generation. Hence, it is dependent on the rainfall and water availability.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B20450-2946-0DFB-24A2-571EEB7D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0839" y="12306292"/>
            <a:ext cx="5764987" cy="113616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038E618-6D34-B220-AACA-DC9366841794}"/>
              </a:ext>
            </a:extLst>
          </p:cNvPr>
          <p:cNvSpPr txBox="1"/>
          <p:nvPr/>
        </p:nvSpPr>
        <p:spPr>
          <a:xfrm>
            <a:off x="16965419" y="6907032"/>
            <a:ext cx="6380485" cy="52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in Mysore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0058C8E-B5DB-A470-DC3C-CA2B9BF5B7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1234" y="13581916"/>
            <a:ext cx="5499333" cy="20468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FEA538F-4D21-2268-6F03-CC4C5BF679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070" y="14749266"/>
            <a:ext cx="4678680" cy="40386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942D1F-7F6F-7EE3-B520-A492559CA48D}"/>
              </a:ext>
            </a:extLst>
          </p:cNvPr>
          <p:cNvCxnSpPr/>
          <p:nvPr/>
        </p:nvCxnSpPr>
        <p:spPr>
          <a:xfrm>
            <a:off x="16509206" y="6805612"/>
            <a:ext cx="0" cy="12096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2F180503-6AB8-2042-558B-C1C7850BC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22759" y="15713665"/>
            <a:ext cx="2697480" cy="2887980"/>
          </a:xfrm>
          <a:prstGeom prst="rect">
            <a:avLst/>
          </a:prstGeom>
        </p:spPr>
      </p:pic>
      <p:grpSp>
        <p:nvGrpSpPr>
          <p:cNvPr id="49" name="Group 48" descr="DSC01158">
            <a:extLst>
              <a:ext uri="{FF2B5EF4-FFF2-40B4-BE49-F238E27FC236}">
                <a16:creationId xmlns:a16="http://schemas.microsoft.com/office/drawing/2014/main" id="{2B3C6C6D-A93B-867F-B0E3-28E60406D9AF}"/>
              </a:ext>
            </a:extLst>
          </p:cNvPr>
          <p:cNvGrpSpPr>
            <a:grpSpLocks/>
          </p:cNvGrpSpPr>
          <p:nvPr/>
        </p:nvGrpSpPr>
        <p:grpSpPr>
          <a:xfrm>
            <a:off x="19738290" y="9659561"/>
            <a:ext cx="2810525" cy="2149040"/>
            <a:chOff x="0" y="0"/>
            <a:chExt cx="2292985" cy="1731645"/>
          </a:xfrm>
        </p:grpSpPr>
        <p:pic>
          <p:nvPicPr>
            <p:cNvPr id="51" name="Image 340" descr="DSC01158">
              <a:extLst>
                <a:ext uri="{FF2B5EF4-FFF2-40B4-BE49-F238E27FC236}">
                  <a16:creationId xmlns:a16="http://schemas.microsoft.com/office/drawing/2014/main" id="{5E8449FC-9002-CC3F-5379-0D8B81AC718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3" y="2667"/>
              <a:ext cx="2286000" cy="1725295"/>
            </a:xfrm>
            <a:prstGeom prst="rect">
              <a:avLst/>
            </a:prstGeom>
          </p:spPr>
        </p:pic>
        <p:sp>
          <p:nvSpPr>
            <p:cNvPr id="53" name="Graphic 341">
              <a:extLst>
                <a:ext uri="{FF2B5EF4-FFF2-40B4-BE49-F238E27FC236}">
                  <a16:creationId xmlns:a16="http://schemas.microsoft.com/office/drawing/2014/main" id="{A140FF59-C5C1-4DD2-7D9A-EB1DD158A015}"/>
                </a:ext>
              </a:extLst>
            </p:cNvPr>
            <p:cNvSpPr/>
            <p:nvPr/>
          </p:nvSpPr>
          <p:spPr>
            <a:xfrm>
              <a:off x="0" y="0"/>
              <a:ext cx="2292985" cy="1731645"/>
            </a:xfrm>
            <a:custGeom>
              <a:avLst/>
              <a:gdLst/>
              <a:ahLst/>
              <a:cxnLst/>
              <a:rect l="l" t="t" r="r" b="b"/>
              <a:pathLst>
                <a:path w="2292985" h="1731645">
                  <a:moveTo>
                    <a:pt x="3048" y="3175"/>
                  </a:moveTo>
                  <a:lnTo>
                    <a:pt x="0" y="3175"/>
                  </a:lnTo>
                  <a:lnTo>
                    <a:pt x="0" y="1728597"/>
                  </a:lnTo>
                  <a:lnTo>
                    <a:pt x="3048" y="1728597"/>
                  </a:lnTo>
                  <a:lnTo>
                    <a:pt x="3048" y="3175"/>
                  </a:lnTo>
                  <a:close/>
                </a:path>
                <a:path w="2292985" h="1731645">
                  <a:moveTo>
                    <a:pt x="2289302" y="1728609"/>
                  </a:moveTo>
                  <a:lnTo>
                    <a:pt x="3048" y="1728609"/>
                  </a:lnTo>
                  <a:lnTo>
                    <a:pt x="0" y="1728609"/>
                  </a:lnTo>
                  <a:lnTo>
                    <a:pt x="0" y="1731645"/>
                  </a:lnTo>
                  <a:lnTo>
                    <a:pt x="3048" y="1731645"/>
                  </a:lnTo>
                  <a:lnTo>
                    <a:pt x="2289302" y="1731645"/>
                  </a:lnTo>
                  <a:lnTo>
                    <a:pt x="2289302" y="1728609"/>
                  </a:lnTo>
                  <a:close/>
                </a:path>
                <a:path w="2292985" h="1731645">
                  <a:moveTo>
                    <a:pt x="2289302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2289302" y="3048"/>
                  </a:lnTo>
                  <a:lnTo>
                    <a:pt x="2289302" y="0"/>
                  </a:lnTo>
                  <a:close/>
                </a:path>
                <a:path w="2292985" h="1731645">
                  <a:moveTo>
                    <a:pt x="2292413" y="1728609"/>
                  </a:moveTo>
                  <a:lnTo>
                    <a:pt x="2289378" y="1728609"/>
                  </a:lnTo>
                  <a:lnTo>
                    <a:pt x="2289378" y="1731645"/>
                  </a:lnTo>
                  <a:lnTo>
                    <a:pt x="2292413" y="1731645"/>
                  </a:lnTo>
                  <a:lnTo>
                    <a:pt x="2292413" y="1728609"/>
                  </a:lnTo>
                  <a:close/>
                </a:path>
                <a:path w="2292985" h="1731645">
                  <a:moveTo>
                    <a:pt x="2292413" y="3175"/>
                  </a:moveTo>
                  <a:lnTo>
                    <a:pt x="2289378" y="3175"/>
                  </a:lnTo>
                  <a:lnTo>
                    <a:pt x="2289378" y="1728597"/>
                  </a:lnTo>
                  <a:lnTo>
                    <a:pt x="2292413" y="1728597"/>
                  </a:lnTo>
                  <a:lnTo>
                    <a:pt x="2292413" y="3175"/>
                  </a:lnTo>
                  <a:close/>
                </a:path>
                <a:path w="2292985" h="1731645">
                  <a:moveTo>
                    <a:pt x="2292413" y="0"/>
                  </a:moveTo>
                  <a:lnTo>
                    <a:pt x="2289378" y="0"/>
                  </a:lnTo>
                  <a:lnTo>
                    <a:pt x="2289378" y="3048"/>
                  </a:lnTo>
                  <a:lnTo>
                    <a:pt x="2292413" y="3048"/>
                  </a:lnTo>
                  <a:lnTo>
                    <a:pt x="22924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1F6C280-DA1B-63A5-0D43-AFEE94116ABB}"/>
              </a:ext>
            </a:extLst>
          </p:cNvPr>
          <p:cNvSpPr txBox="1"/>
          <p:nvPr/>
        </p:nvSpPr>
        <p:spPr>
          <a:xfrm>
            <a:off x="19948618" y="11880207"/>
            <a:ext cx="15134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Hebbal</a:t>
            </a:r>
            <a:r>
              <a:rPr lang="en-US" sz="20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Substation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/>
          </a:p>
        </p:txBody>
      </p:sp>
      <p:pic>
        <p:nvPicPr>
          <p:cNvPr id="56" name="Image 343" descr="DSC01080">
            <a:extLst>
              <a:ext uri="{FF2B5EF4-FFF2-40B4-BE49-F238E27FC236}">
                <a16:creationId xmlns:a16="http://schemas.microsoft.com/office/drawing/2014/main" id="{804E63D0-258D-0C3A-3A0A-8D4CD2B0868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668829" y="9648472"/>
            <a:ext cx="2902072" cy="217033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006F798-06DB-D6BC-7AD4-88EE91E0D14A}"/>
              </a:ext>
            </a:extLst>
          </p:cNvPr>
          <p:cNvSpPr txBox="1"/>
          <p:nvPr/>
        </p:nvSpPr>
        <p:spPr>
          <a:xfrm>
            <a:off x="17089088" y="11838854"/>
            <a:ext cx="151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Kadakola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 station</a:t>
            </a:r>
            <a:r>
              <a:rPr lang="en-US" sz="20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2000" dirty="0"/>
          </a:p>
        </p:txBody>
      </p:sp>
      <p:pic>
        <p:nvPicPr>
          <p:cNvPr id="62" name="Image 345">
            <a:extLst>
              <a:ext uri="{FF2B5EF4-FFF2-40B4-BE49-F238E27FC236}">
                <a16:creationId xmlns:a16="http://schemas.microsoft.com/office/drawing/2014/main" id="{8EFE9911-116A-005F-3380-037455D5E35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8926" y="6975430"/>
            <a:ext cx="14078500" cy="7373982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A7E4DF8-9127-AFB9-5284-04FD75B228DB}"/>
              </a:ext>
            </a:extLst>
          </p:cNvPr>
          <p:cNvCxnSpPr>
            <a:cxnSpLocks/>
          </p:cNvCxnSpPr>
          <p:nvPr/>
        </p:nvCxnSpPr>
        <p:spPr>
          <a:xfrm>
            <a:off x="940462" y="14501812"/>
            <a:ext cx="15568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349390-FA6D-F10C-8D4A-0325E41B42D6}"/>
              </a:ext>
            </a:extLst>
          </p:cNvPr>
          <p:cNvSpPr txBox="1"/>
          <p:nvPr/>
        </p:nvSpPr>
        <p:spPr>
          <a:xfrm>
            <a:off x="1123453" y="14837944"/>
            <a:ext cx="1753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5.TRANSPORTATION(ROAD NETWORK)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DC6E39-3BFA-DAB1-0C80-63B9551639D8}"/>
              </a:ext>
            </a:extLst>
          </p:cNvPr>
          <p:cNvSpPr txBox="1"/>
          <p:nvPr/>
        </p:nvSpPr>
        <p:spPr>
          <a:xfrm>
            <a:off x="22782533" y="2309812"/>
            <a:ext cx="4318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Street Lights: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ED94E15-FA32-F2CA-60B9-1F628E56E1E6}"/>
              </a:ext>
            </a:extLst>
          </p:cNvPr>
          <p:cNvCxnSpPr/>
          <p:nvPr/>
        </p:nvCxnSpPr>
        <p:spPr>
          <a:xfrm>
            <a:off x="22636349" y="9520022"/>
            <a:ext cx="67074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29DC0F8-2E18-0DBE-8E84-04005BB51C77}"/>
              </a:ext>
            </a:extLst>
          </p:cNvPr>
          <p:cNvSpPr txBox="1"/>
          <p:nvPr/>
        </p:nvSpPr>
        <p:spPr>
          <a:xfrm>
            <a:off x="22838997" y="964049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Roadways: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0D09A6F-8B88-E61A-C1FA-335F3F4A2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29291" y="15797281"/>
            <a:ext cx="10454538" cy="200106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5ED521FC-D506-A7D0-5ACC-F6872D0AF838}"/>
              </a:ext>
            </a:extLst>
          </p:cNvPr>
          <p:cNvSpPr txBox="1"/>
          <p:nvPr/>
        </p:nvSpPr>
        <p:spPr>
          <a:xfrm>
            <a:off x="22806036" y="10323137"/>
            <a:ext cx="6250485" cy="3108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Atal Mission for Rejuvenation and Urban Transformation -AMRUT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        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basic civic amenities like water supply, sewerage, urban transport, parks as to improve the quality of life for all especially the poor and the disadvantaged. 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the Mission is on infrastructure creation that has a direct link to provision of better services to the citizens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1471853-0F5B-3F3F-D03F-8770161C7736}"/>
              </a:ext>
            </a:extLst>
          </p:cNvPr>
          <p:cNvSpPr txBox="1"/>
          <p:nvPr/>
        </p:nvSpPr>
        <p:spPr>
          <a:xfrm>
            <a:off x="18327449" y="1423730"/>
            <a:ext cx="15316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CORE INFRASTRUCTURE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6039F7-1122-ADC7-DF75-0F460AE5104E}"/>
              </a:ext>
            </a:extLst>
          </p:cNvPr>
          <p:cNvSpPr txBox="1"/>
          <p:nvPr/>
        </p:nvSpPr>
        <p:spPr>
          <a:xfrm>
            <a:off x="22894702" y="17796154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PLANNING AND ARCHITECTURE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E3E857-D660-7E38-82E6-5889ACA644F8}"/>
              </a:ext>
            </a:extLst>
          </p:cNvPr>
          <p:cNvSpPr txBox="1"/>
          <p:nvPr/>
        </p:nvSpPr>
        <p:spPr>
          <a:xfrm>
            <a:off x="22820911" y="18514876"/>
            <a:ext cx="41147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MAHAM KAUSAR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F2C8CB-2D7D-B427-21AF-8C6B1ECFC1AB}"/>
              </a:ext>
            </a:extLst>
          </p:cNvPr>
          <p:cNvSpPr txBox="1"/>
          <p:nvPr/>
        </p:nvSpPr>
        <p:spPr>
          <a:xfrm>
            <a:off x="27208684" y="18535681"/>
            <a:ext cx="204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REV/EXM:03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9B861F8-3167-0628-151D-584DAD04B99A}"/>
              </a:ext>
            </a:extLst>
          </p:cNvPr>
          <p:cNvSpPr txBox="1"/>
          <p:nvPr/>
        </p:nvSpPr>
        <p:spPr>
          <a:xfrm>
            <a:off x="22803416" y="19083638"/>
            <a:ext cx="408645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CLASS:3rd Sem, MTech in  URP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57FCE71-79A1-1EC0-6620-CA8536664741}"/>
              </a:ext>
            </a:extLst>
          </p:cNvPr>
          <p:cNvSpPr txBox="1"/>
          <p:nvPr/>
        </p:nvSpPr>
        <p:spPr>
          <a:xfrm>
            <a:off x="27205659" y="19107056"/>
            <a:ext cx="167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DRW:05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F1E65E-4526-1454-ADC0-3F9330EA3AFD}"/>
              </a:ext>
            </a:extLst>
          </p:cNvPr>
          <p:cNvSpPr txBox="1"/>
          <p:nvPr/>
        </p:nvSpPr>
        <p:spPr>
          <a:xfrm>
            <a:off x="22833299" y="19842131"/>
            <a:ext cx="3666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NO:P01ZZ23T107004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B8840-A4FB-ACDD-799D-6B0F34C7A364}"/>
              </a:ext>
            </a:extLst>
          </p:cNvPr>
          <p:cNvSpPr txBox="1"/>
          <p:nvPr/>
        </p:nvSpPr>
        <p:spPr>
          <a:xfrm>
            <a:off x="1726406" y="19137912"/>
            <a:ext cx="20352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 DEVELOPMENT PLAN FOR MYSURU DISTRICT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BB4E9-4AC4-A5ED-2205-927B77D6D7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13914" y="3223342"/>
            <a:ext cx="12132958" cy="133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DEMOGRAPHY[1]</Template>
  <TotalTime>208</TotalTime>
  <Words>382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MAHAM</dc:creator>
  <cp:lastModifiedBy>MAHAM</cp:lastModifiedBy>
  <cp:revision>41</cp:revision>
  <cp:lastPrinted>2023-08-17T12:08:18Z</cp:lastPrinted>
  <dcterms:created xsi:type="dcterms:W3CDTF">2024-02-09T11:38:03Z</dcterms:created>
  <dcterms:modified xsi:type="dcterms:W3CDTF">2025-02-18T10:24:13Z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2023-08-16T00:00:00Z</vt:filetime>
  </property>
</Properties>
</file>