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7808-F51B-A9F1-8477-DE59EDBFD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9A7E9-A0C7-6039-1C44-52020E86D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A45A2-9C42-5C2D-7181-ADF7AE29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BCBF-142E-4A95-B33F-55983A741A7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1E06-FECE-32DA-4F8D-D9402418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D66E6-384F-D776-9D55-58EBA939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19AE-D6C9-458C-89EA-47BF9A5B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9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917B-BEF0-F65D-6A94-3A22BC65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F5E5A-5FA0-F09F-1C5C-E0BE96027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B5880-0340-EF84-F0EB-43455D90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BCBF-142E-4A95-B33F-55983A741A7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C10AF-3019-8CF3-E595-51951476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E9D0C-F9B0-EF5B-18CE-38F12F50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19AE-D6C9-458C-89EA-47BF9A5B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1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46790-9BF2-2E49-D4E9-9C74136B9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0D6CB-BA12-7D4A-0C3A-D8FDE39F3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01A61-2D7A-1E38-6674-7D176D57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BCBF-142E-4A95-B33F-55983A741A7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B0416-A822-949E-1CB3-2E0E2CF7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CD8C0-26F9-EB29-DAAE-D0ED671B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19AE-D6C9-458C-89EA-47BF9A5B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7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FD25-0B26-F93A-EA4A-53EA14A3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E47DD-48BD-7BEC-D786-6AE0476E1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56504-FA4C-FDEB-3DD9-E0668BC5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BCBF-142E-4A95-B33F-55983A741A7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B57C6-F5C3-E196-7674-7EC07933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8D49C-DEAA-E8F7-D01A-E10C0226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19AE-D6C9-458C-89EA-47BF9A5B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6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019A-D519-17BE-99BB-0A7BD2426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1EC45-5483-6AC4-2CE3-B84FF2D7A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CC0CD-4C85-2EB1-9959-D54D8B50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BCBF-142E-4A95-B33F-55983A741A7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723F9-19D6-1768-3626-346446F0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C0753-DD93-386E-6EF3-B7A52F42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19AE-D6C9-458C-89EA-47BF9A5B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6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C305-039B-6D0D-55C5-F2613014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4FFD0-2A87-0CAB-388F-F45C6C250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364A6-D42D-99F1-2A22-2349E0076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09003-BDF7-7893-DCE2-5D76D9B2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BCBF-142E-4A95-B33F-55983A741A7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BE275-5A3D-17E8-1F7C-DACE713E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B294D-4CD3-CC0C-45DD-ED9049A6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19AE-D6C9-458C-89EA-47BF9A5B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8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6032-ADC3-C4B6-08D7-B375BCA05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185A1-D74B-04EC-D809-52645AF3E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B989C-32C2-C7CA-6296-78DEA51A2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42BB1-1365-ACA7-5C81-C0C366A0D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DD653-068D-0380-8C3C-EA19FD01C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1C90D-2129-B6A3-B93E-8D804E25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BCBF-142E-4A95-B33F-55983A741A7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ED84E6-2A83-EAF6-0F65-7850F3E6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3A506-AD9B-55F9-D8DE-4FEA0BA0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19AE-D6C9-458C-89EA-47BF9A5B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71E6-802B-13AE-F6C0-6C0E4A73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D6A4C-87B4-E331-D354-F4BB9870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BCBF-142E-4A95-B33F-55983A741A7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7B308-BB8F-C374-5438-5DBF02DE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CB4FC-5462-F99A-7831-5AF8EF31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19AE-D6C9-458C-89EA-47BF9A5B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0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DFAF6-4464-D979-E479-B40BC5B8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BCBF-142E-4A95-B33F-55983A741A7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13B54-6A5D-DE64-EFAA-0B2A37FD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54910-015E-6DE9-9936-E5798264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19AE-D6C9-458C-89EA-47BF9A5B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9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DA72-AC4D-A6FF-61A8-24094366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DE2A-B932-C0B4-CE26-0391FA316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A0129-11AD-57E7-B19C-E5019CF4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57135-5159-ED57-2B10-DB565B5C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BCBF-142E-4A95-B33F-55983A741A7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5F2C9-0D99-42C0-63BB-C2368133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ACB27-CFDF-7569-573E-D6933998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19AE-D6C9-458C-89EA-47BF9A5B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4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C58C-C770-850C-AC3A-B459FFEB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CF35C-280B-84B1-618D-08634E04B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26794-0FF1-FC20-91D3-F5710BC03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18D90-EAAA-240A-66F7-AA0510A1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BCBF-142E-4A95-B33F-55983A741A7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BAAD4-0329-0A88-9C7E-5AE79A5A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66E70-ED8C-E2AC-B57E-CD490A21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19AE-D6C9-458C-89EA-47BF9A5B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9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2626DC-D307-EB19-7BCB-D2606FE3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3E12A-F4F8-C2B0-3505-C34E52450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4342-2242-C047-CE4A-1F1377D75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25BCBF-142E-4A95-B33F-55983A741A7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A0C7-4F24-C633-899C-E79953FFE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A1345-1935-D679-5224-AF4F02F13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EC19AE-D6C9-458C-89EA-47BF9A5B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5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background with black text&#10;&#10;Description automatically generated">
            <a:extLst>
              <a:ext uri="{FF2B5EF4-FFF2-40B4-BE49-F238E27FC236}">
                <a16:creationId xmlns:a16="http://schemas.microsoft.com/office/drawing/2014/main" id="{A1870909-BBD6-58F6-23A3-A5AB45244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1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2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9901-3B70-3A92-353F-705725F0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computer&#10;&#10;Description automatically generated">
            <a:extLst>
              <a:ext uri="{FF2B5EF4-FFF2-40B4-BE49-F238E27FC236}">
                <a16:creationId xmlns:a16="http://schemas.microsoft.com/office/drawing/2014/main" id="{51DD8BC9-D6B4-B17E-BB69-CDCFB5D1D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4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4273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&#10;&#10;Description automatically generated">
            <a:extLst>
              <a:ext uri="{FF2B5EF4-FFF2-40B4-BE49-F238E27FC236}">
                <a16:creationId xmlns:a16="http://schemas.microsoft.com/office/drawing/2014/main" id="{F2D4947C-80BA-6618-885E-C515467D7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4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&#10;&#10;Description automatically generated">
            <a:extLst>
              <a:ext uri="{FF2B5EF4-FFF2-40B4-BE49-F238E27FC236}">
                <a16:creationId xmlns:a16="http://schemas.microsoft.com/office/drawing/2014/main" id="{D8AD93C5-1FEA-98EC-4376-6670CE01EB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8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&#10;&#10;Description automatically generated">
            <a:extLst>
              <a:ext uri="{FF2B5EF4-FFF2-40B4-BE49-F238E27FC236}">
                <a16:creationId xmlns:a16="http://schemas.microsoft.com/office/drawing/2014/main" id="{16D4F6A4-8882-18E7-1C3C-09E50489D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3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atabase&#10;&#10;Description automatically generated">
            <a:extLst>
              <a:ext uri="{FF2B5EF4-FFF2-40B4-BE49-F238E27FC236}">
                <a16:creationId xmlns:a16="http://schemas.microsoft.com/office/drawing/2014/main" id="{4A23A904-491F-2AFB-2257-84795DC85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0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1565E-7648-FE2A-B3A3-CCF4E1AA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440DC361-81A3-D2C2-B2B2-5FFC61C85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969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huda ahmed</dc:creator>
  <cp:lastModifiedBy>huda ahmed</cp:lastModifiedBy>
  <cp:revision>1</cp:revision>
  <dcterms:created xsi:type="dcterms:W3CDTF">2024-05-15T22:38:03Z</dcterms:created>
  <dcterms:modified xsi:type="dcterms:W3CDTF">2024-05-15T22:49:59Z</dcterms:modified>
</cp:coreProperties>
</file>