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650"/>
            <a:ext cx="7772400" cy="1470025"/>
          </a:xfrm>
        </p:spPr>
        <p:txBody>
          <a:bodyPr/>
          <a:lstStyle/>
          <a:p>
            <a:r>
              <a:t>Evaluation (Project Proposal - Phase I)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76400"/>
            <a:ext cx="6400800" cy="1752600"/>
          </a:xfrm>
        </p:spPr>
        <p:txBody>
          <a:bodyPr/>
          <a:lstStyle/>
          <a:p>
            <a:r>
              <a:t>Project Title: Test Case Management System</a:t>
            </a:r>
          </a:p>
          <a:p>
            <a:r>
              <a:t>Name: Fathima Huda K K</a:t>
            </a:r>
          </a:p>
          <a:p>
            <a:r>
              <a:t>Roll Number: FKAXMCS005</a:t>
            </a:r>
          </a:p>
          <a:p>
            <a:r>
              <a:t>Guide: Rasiya Anwar</a:t>
            </a:r>
          </a:p>
          <a:p>
            <a:r>
              <a:t>Date &amp; Time: 25/01/2025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[1] Atlassian, Jira Software: Agile Project Management.</a:t>
            </a:r>
          </a:p>
          <a:p>
            <a:r>
              <a:t>[2] Microsoft, Azure DevOps: Continuous Integration and DevOps.</a:t>
            </a:r>
          </a:p>
          <a:p>
            <a:r>
              <a:t>[3] MangoApps, ClickUp: Work and Task Management.</a:t>
            </a:r>
          </a:p>
          <a:p>
            <a:r>
              <a:t>[4] The TestLink Project, TestLink: Open-Source Test Management.</a:t>
            </a:r>
          </a:p>
          <a:p>
            <a:r>
              <a:t>[5] SmartBear Software, Zephyr for Jira: Test Management.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Previous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01/01/2025 9:30 AM - Project Proposal Approval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Project Title: Test Case Management System</a:t>
            </a:r>
          </a:p>
          <a:p>
            <a:r>
              <a:t>Project Category: Web Development</a:t>
            </a:r>
          </a:p>
          <a:p>
            <a:r>
              <a:t>Institution: Farook College (Autonomous)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Software testing is essential to ensure quality and functionality in applications. Manual methods or fragmented tools for test case management lead to disorganization, missed deadlines, and errors. A centralized Test Case Management System (TCMS) improves team collaboration and testing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Task creation and assignment.</a:t>
            </a:r>
          </a:p>
          <a:p>
            <a:r>
              <a:t>2. Test case execution and bug reporting.</a:t>
            </a:r>
          </a:p>
          <a:p>
            <a:r>
              <a:t>3. Bug verification and resolution.</a:t>
            </a:r>
          </a:p>
          <a:p>
            <a:r>
              <a:t>4. Retesting and bug closure.</a:t>
            </a:r>
          </a:p>
          <a:p>
            <a:r>
              <a:t>5. Collaboration and communication across roles.</a:t>
            </a:r>
          </a:p>
          <a:p>
            <a:r>
              <a:t>6. Reporting and analytics.</a:t>
            </a:r>
          </a:p>
          <a:p>
            <a:r>
              <a:t>7. Role-based access control.</a:t>
            </a:r>
          </a:p>
          <a:p>
            <a:r>
              <a:t>8. Automation and notifications.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Review/Literature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Reviewed systems:</a:t>
            </a:r>
          </a:p>
          <a:p>
            <a:r>
              <a:t>- Jira: Comprehensive but costly with add-ons.</a:t>
            </a:r>
          </a:p>
          <a:p>
            <a:r>
              <a:t>- Azure DevOps: Unified but complex for smaller teams.</a:t>
            </a:r>
          </a:p>
          <a:p>
            <a:r>
              <a:t>- ClickUp: Focuses on task management but lacks native test case execution.</a:t>
            </a:r>
          </a:p>
          <a:p>
            <a:r>
              <a:t>- TestLink: Open-source but lacks integration and advanced reporting.</a:t>
            </a:r>
          </a:p>
          <a:p/>
          <a:p>
            <a:r>
              <a:t>Proposed TCMS: Unified, cost-effective, user-friendly, scalable, and offers real-time updates.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and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Observations:</a:t>
            </a:r>
          </a:p>
          <a:p>
            <a:r>
              <a:t>- Existing tools lack integration, real-time updates, and affordability.</a:t>
            </a:r>
          </a:p>
          <a:p>
            <a:r>
              <a:t>- Proposed TCMS bridges these gaps with customizable workflows, native automation, and advanced reporting.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Identification of the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Need for TCMS:</a:t>
            </a:r>
          </a:p>
          <a:p>
            <a:r>
              <a:t>- Centralized test case management to reduce inefficiencies.</a:t>
            </a:r>
          </a:p>
          <a:p>
            <a:r>
              <a:t>- Enhanced collaboration between Admin, QA, and Test Engineers.</a:t>
            </a:r>
          </a:p>
          <a:p>
            <a:r>
              <a:t>- Real-time tracking, automation, and cost-effective solutions for SMEs.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Problem Statement:</a:t>
            </a:r>
          </a:p>
          <a:p>
            <a:r>
              <a:t>- Current tools are fragmented and costly for smaller teams.</a:t>
            </a:r>
          </a:p>
          <a:p>
            <a:r>
              <a:t>- Lack of centralized systems leads to inefficiencies, missed deadlines, and errors.</a:t>
            </a:r>
          </a:p>
          <a:p>
            <a:r>
              <a:t>- High costs and poor usability hinder adoption by SMEs.</a:t>
            </a:r>
          </a:p>
          <a:p/>
          <a:p>
            <a:r>
              <a:t>Solution: Develop a cost-effective TCMS with centralized test case management, bug tracking, and real-time updates.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2451</Words>
  <Application>WPS Presentation</Application>
  <PresentationFormat>On-screen Show (4:3)</PresentationFormat>
  <Paragraphs>73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Evaluation (Project Proposal - Phase I)</vt:lpstr>
      <vt:lpstr>Previous Presentations</vt:lpstr>
      <vt:lpstr>Project Overview</vt:lpstr>
      <vt:lpstr>Introduction</vt:lpstr>
      <vt:lpstr>Objectives</vt:lpstr>
      <vt:lpstr>Product Review/Literature Review</vt:lpstr>
      <vt:lpstr>Analysis and Observations</vt:lpstr>
      <vt:lpstr>Identification of the Need</vt:lpstr>
      <vt:lpstr>Problem Definition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Fathima Huda</cp:lastModifiedBy>
  <cp:revision>2</cp:revision>
  <dcterms:created xsi:type="dcterms:W3CDTF">2013-01-27T09:14:00Z</dcterms:created>
  <dcterms:modified xsi:type="dcterms:W3CDTF">2025-01-23T10:26:39Z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AB108F45BC024C7AAA91C09C9EAA0ADB_12</vt:lpwstr>
  </property>
  <property fmtid="{D5CDD505-2E9C-101B-9397-08002B2CF9AE}" pid="3" name="KSOProductBuildVer">
    <vt:lpwstr>2057-12.2.0.19821</vt:lpwstr>
  </property>
</Properties>
</file>